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5143500" cx="9144000"/>
  <p:notesSz cx="6858000" cy="9144000"/>
  <p:embeddedFontLst>
    <p:embeddedFont>
      <p:font typeface="Roboto"/>
      <p:regular r:id="rId45"/>
      <p:bold r:id="rId46"/>
      <p:italic r:id="rId47"/>
      <p:boldItalic r:id="rId48"/>
    </p:embeddedFont>
    <p:embeddedFont>
      <p:font typeface="Work Sans"/>
      <p:regular r:id="rId49"/>
      <p:bold r:id="rId50"/>
      <p:italic r:id="rId51"/>
      <p:boldItalic r:id="rId52"/>
    </p:embeddedFont>
    <p:embeddedFont>
      <p:font typeface="Work Sans Light"/>
      <p:regular r:id="rId53"/>
      <p:bold r:id="rId54"/>
      <p:italic r:id="rId55"/>
      <p:boldItalic r:id="rId56"/>
    </p:embeddedFont>
    <p:embeddedFont>
      <p:font typeface="Work Sans SemiBold"/>
      <p:regular r:id="rId57"/>
      <p:bold r:id="rId58"/>
      <p:italic r:id="rId59"/>
      <p:boldItalic r:id="rId60"/>
    </p:embeddedFont>
    <p:embeddedFont>
      <p:font typeface="Karla"/>
      <p:regular r:id="rId61"/>
      <p:bold r:id="rId62"/>
      <p:italic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40">
          <p15:clr>
            <a:srgbClr val="747775"/>
          </p15:clr>
        </p15:guide>
        <p15:guide id="2" pos="340">
          <p15:clr>
            <a:srgbClr val="747775"/>
          </p15:clr>
        </p15:guide>
        <p15:guide id="3" pos="5420">
          <p15:clr>
            <a:srgbClr val="747775"/>
          </p15:clr>
        </p15:guide>
        <p15:guide id="4" orient="horz" pos="2782">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40" orient="horz"/>
        <p:guide pos="340"/>
        <p:guide pos="5420"/>
        <p:guide pos="2782"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Roboto-bold.fntdata"/><Relationship Id="rId45"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boldItalic.fntdata"/><Relationship Id="rId47" Type="http://schemas.openxmlformats.org/officeDocument/2006/relationships/font" Target="fonts/Roboto-italic.fntdata"/><Relationship Id="rId49" Type="http://schemas.openxmlformats.org/officeDocument/2006/relationships/font" Target="fonts/WorkSans-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Karla-bold.fntdata"/><Relationship Id="rId61" Type="http://schemas.openxmlformats.org/officeDocument/2006/relationships/font" Target="fonts/Karla-regular.fntdata"/><Relationship Id="rId20" Type="http://schemas.openxmlformats.org/officeDocument/2006/relationships/slide" Target="slides/slide15.xml"/><Relationship Id="rId64" Type="http://schemas.openxmlformats.org/officeDocument/2006/relationships/font" Target="fonts/Karla-boldItalic.fntdata"/><Relationship Id="rId63" Type="http://schemas.openxmlformats.org/officeDocument/2006/relationships/font" Target="fonts/Karla-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WorkSansSemiBold-bold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WorkSans-italic.fntdata"/><Relationship Id="rId50" Type="http://schemas.openxmlformats.org/officeDocument/2006/relationships/font" Target="fonts/WorkSans-bold.fntdata"/><Relationship Id="rId53" Type="http://schemas.openxmlformats.org/officeDocument/2006/relationships/font" Target="fonts/WorkSansLight-regular.fntdata"/><Relationship Id="rId52" Type="http://schemas.openxmlformats.org/officeDocument/2006/relationships/font" Target="fonts/WorkSans-boldItalic.fntdata"/><Relationship Id="rId11" Type="http://schemas.openxmlformats.org/officeDocument/2006/relationships/slide" Target="slides/slide6.xml"/><Relationship Id="rId55" Type="http://schemas.openxmlformats.org/officeDocument/2006/relationships/font" Target="fonts/WorkSansLight-italic.fntdata"/><Relationship Id="rId10" Type="http://schemas.openxmlformats.org/officeDocument/2006/relationships/slide" Target="slides/slide5.xml"/><Relationship Id="rId54" Type="http://schemas.openxmlformats.org/officeDocument/2006/relationships/font" Target="fonts/WorkSansLight-bold.fntdata"/><Relationship Id="rId13" Type="http://schemas.openxmlformats.org/officeDocument/2006/relationships/slide" Target="slides/slide8.xml"/><Relationship Id="rId57" Type="http://schemas.openxmlformats.org/officeDocument/2006/relationships/font" Target="fonts/WorkSansSemiBold-regular.fntdata"/><Relationship Id="rId12" Type="http://schemas.openxmlformats.org/officeDocument/2006/relationships/slide" Target="slides/slide7.xml"/><Relationship Id="rId56" Type="http://schemas.openxmlformats.org/officeDocument/2006/relationships/font" Target="fonts/WorkSansLight-boldItalic.fntdata"/><Relationship Id="rId15" Type="http://schemas.openxmlformats.org/officeDocument/2006/relationships/slide" Target="slides/slide10.xml"/><Relationship Id="rId59" Type="http://schemas.openxmlformats.org/officeDocument/2006/relationships/font" Target="fonts/WorkSansSemiBold-italic.fntdata"/><Relationship Id="rId14" Type="http://schemas.openxmlformats.org/officeDocument/2006/relationships/slide" Target="slides/slide9.xml"/><Relationship Id="rId58" Type="http://schemas.openxmlformats.org/officeDocument/2006/relationships/font" Target="fonts/WorkSansSemiBold-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forms/d/e/1FAIpQLScriCew_T1HwIb629pmBhIqEb0dPV112VOLQBg9dyq1VoxjZA/formResponse"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89" name="Google Shape;68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ma’am! Thank you for providing us this platform to connect with the all creative minds on the other side of the screen. So, hello and a very good evening, to all our viewers! We are happy to inform you that we are back with All India Children’s Educational eContent Competition for the year 2024-25. Many of you might already be familiar with the competition so today we would like to bring to you the new features of this edition and to the ones who would be joining this community this year for the first time, we would like to take you through the details of the competition, its nature, objectives, categories and all.</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g26414c29f1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1" name="Google Shape;751;g26414c29f1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g2a5e9acd24e_1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6" name="Google Shape;756;g2a5e9acd24e_1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As I said earlier reading the brochure carefully should be your first step. The brochure</a:t>
            </a:r>
            <a:r>
              <a:rPr lang="en">
                <a:solidFill>
                  <a:schemeClr val="dk1"/>
                </a:solidFill>
              </a:rPr>
              <a:t> would really </a:t>
            </a:r>
            <a:r>
              <a:rPr b="1" lang="en">
                <a:solidFill>
                  <a:schemeClr val="dk1"/>
                </a:solidFill>
              </a:rPr>
              <a:t>help you in figuring out under which category to apply</a:t>
            </a:r>
            <a:r>
              <a:rPr lang="en">
                <a:solidFill>
                  <a:schemeClr val="dk1"/>
                </a:solidFill>
              </a:rPr>
              <a:t>, from our </a:t>
            </a:r>
            <a:r>
              <a:rPr b="1" lang="en">
                <a:solidFill>
                  <a:schemeClr val="dk1"/>
                </a:solidFill>
              </a:rPr>
              <a:t>experience in the past editions</a:t>
            </a:r>
            <a:r>
              <a:rPr lang="en">
                <a:solidFill>
                  <a:schemeClr val="dk1"/>
                </a:solidFill>
              </a:rPr>
              <a:t> of the competition, we receive a lot of </a:t>
            </a:r>
            <a:r>
              <a:rPr b="1" lang="en">
                <a:solidFill>
                  <a:schemeClr val="dk1"/>
                </a:solidFill>
              </a:rPr>
              <a:t>mis-aligned entries</a:t>
            </a:r>
            <a:r>
              <a:rPr lang="en">
                <a:solidFill>
                  <a:schemeClr val="dk1"/>
                </a:solidFill>
              </a:rPr>
              <a:t> like basic videos are sent under New Media category, or a content appropriate for Adult learners is sent under Secondary category, therefore, understanding these categories is very important because the eContent is considered and </a:t>
            </a:r>
            <a:r>
              <a:rPr b="1" lang="en">
                <a:solidFill>
                  <a:schemeClr val="dk1"/>
                </a:solidFill>
              </a:rPr>
              <a:t>evaluated under which-ever category you sent it in</a:t>
            </a:r>
            <a:r>
              <a:rPr lang="en">
                <a:solidFill>
                  <a:schemeClr val="dk1"/>
                </a:solidFill>
              </a:rPr>
              <a:t>, and even a </a:t>
            </a:r>
            <a:r>
              <a:rPr b="1" lang="en">
                <a:solidFill>
                  <a:schemeClr val="dk1"/>
                </a:solidFill>
              </a:rPr>
              <a:t>good content can lose its chances of winning</a:t>
            </a:r>
            <a:r>
              <a:rPr lang="en">
                <a:solidFill>
                  <a:schemeClr val="dk1"/>
                </a:solidFill>
              </a:rPr>
              <a:t> just because it was sent in the wrong category.</a:t>
            </a:r>
            <a:br>
              <a:rPr lang="en">
                <a:solidFill>
                  <a:schemeClr val="dk1"/>
                </a:solidFill>
              </a:rPr>
            </a:br>
            <a:br>
              <a:rPr lang="en">
                <a:solidFill>
                  <a:schemeClr val="dk1"/>
                </a:solidFill>
              </a:rPr>
            </a:br>
            <a:r>
              <a:rPr lang="en">
                <a:solidFill>
                  <a:schemeClr val="dk1"/>
                </a:solidFill>
              </a:rPr>
              <a:t>Moreover, for the people who would be creating content now can explore a variety of formats within a type of media like Videos come in the form of Documentaries, Animations, Instructional Videos, Interactive Lectures etc. we tend to bind ourself in set formats, even in Audio eContent there can be drama, docu-drama, magazine etc. So I would request you all to try different varieties of program format, a hint for which you can get in the brochure.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g30fb3d56c03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2" name="Google Shape;762;g30fb3d56c03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you can see there is more or less an increase only in all the categories with an exception in new media category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g30fb3d56c03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7" name="Google Shape;767;g30fb3d56c0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another thing that we have done this year is, we have also provided some problem statements for all the App/Games and Software Developers out there to develop there apps/games or softwares around it. </a:t>
            </a:r>
            <a:r>
              <a:rPr b="1" lang="en"/>
              <a:t>We </a:t>
            </a:r>
            <a:r>
              <a:rPr b="1" lang="en"/>
              <a:t>encourage</a:t>
            </a:r>
            <a:r>
              <a:rPr b="1" lang="en"/>
              <a:t> our developers to present innovative solution for</a:t>
            </a:r>
            <a:r>
              <a:rPr lang="en"/>
              <a:t> AI based assessment of learners,</a:t>
            </a:r>
            <a:r>
              <a:rPr lang="en"/>
              <a:t> for developing </a:t>
            </a:r>
            <a:r>
              <a:rPr lang="en"/>
              <a:t>students’ ePortfolio with data analytics; for a classroom simulator for practice teaching; an process optimiser for educational video </a:t>
            </a:r>
            <a:r>
              <a:rPr lang="en"/>
              <a:t>content</a:t>
            </a:r>
            <a:r>
              <a:rPr lang="en"/>
              <a:t> production and more such problems. </a:t>
            </a:r>
            <a:r>
              <a:rPr b="1" lang="en"/>
              <a:t>With the </a:t>
            </a:r>
            <a:r>
              <a:rPr b="1" lang="en"/>
              <a:t>advancement</a:t>
            </a:r>
            <a:r>
              <a:rPr b="1" lang="en"/>
              <a:t> in Artificial Intelligence, we would encourage the judicious use of it in these solutions</a:t>
            </a:r>
            <a:r>
              <a:rPr lang="en"/>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31018d5ff3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4" name="Google Shape;774;g31018d5ff3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the permutation and combination possible for the categories under which you can send the content.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2478823e649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0" name="Google Shape;780;g2478823e649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we would be giving prizes under three categories:</a:t>
            </a:r>
            <a:endParaRPr/>
          </a:p>
          <a:p>
            <a:pPr indent="0" lvl="0" marL="0" rtl="0" algn="l">
              <a:spcBef>
                <a:spcPts val="0"/>
              </a:spcBef>
              <a:spcAft>
                <a:spcPts val="0"/>
              </a:spcAft>
              <a:buNone/>
            </a:pPr>
            <a:r>
              <a:rPr lang="en"/>
              <a:t>The first is for Best eContent Given to the best quality eContent in various categories. Last year we gave 42 best eContent prizes, this includes prize money of 40,000 along with a trophy and certificate. The cash prize for 40,000 does not apply to entries from NCERT (its constituent units like CIET, NIE, RIEs, PSSCIVE)</a:t>
            </a:r>
            <a:endParaRPr/>
          </a:p>
          <a:p>
            <a:pPr indent="0" lvl="0" marL="0" rtl="0" algn="l">
              <a:spcBef>
                <a:spcPts val="0"/>
              </a:spcBef>
              <a:spcAft>
                <a:spcPts val="0"/>
              </a:spcAft>
              <a:buNone/>
            </a:pPr>
            <a:r>
              <a:rPr lang="en"/>
              <a:t>b</a:t>
            </a:r>
            <a:r>
              <a:rPr lang="en"/>
              <a:t>ut the rest of it remains the same.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other one is for Individual Excellence which differs as per the media category for example Best Graphics is there in Video category and not applicable to Audio category and </a:t>
            </a:r>
            <a:r>
              <a:rPr lang="en"/>
              <a:t>likewise</a:t>
            </a:r>
            <a:r>
              <a:rPr lang="en"/>
              <a:t>. In this category prize money of 5000/- is given along with certificate and trophy. (27 individuals were given prize for showcasing their excellent skills in various categories)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Jury Appreciation is another category of prize that we give which is on the discretion of the Jury </a:t>
            </a:r>
            <a:r>
              <a:rPr lang="en"/>
              <a:t>Members</a:t>
            </a:r>
            <a:r>
              <a:rPr lang="en"/>
              <a:t> and for which again a prize money of 5000/- along with </a:t>
            </a:r>
            <a:r>
              <a:rPr lang="en"/>
              <a:t>trophy</a:t>
            </a:r>
            <a:r>
              <a:rPr lang="en"/>
              <a:t> and certificates are given. (Last year 6 Jury Appreciations were given)</a:t>
            </a:r>
            <a:br>
              <a:rPr lang="en"/>
            </a:br>
            <a:br>
              <a:rPr lang="en"/>
            </a:br>
            <a:r>
              <a:rPr lang="en"/>
              <a:t>In case of more than one winning entry in any category, the prize money is divided equally among the winners while separate certificate and trophies are given.</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g30fd7b46b6e_1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2" name="Google Shape;822;g30fd7b46b6e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discuss some of the terms and conditions.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g30fd7b46b6e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8" name="Google Shape;828;g30fd7b46b6e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g30fd7b46b6e_1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4" name="Google Shape;834;g30fd7b46b6e_1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more but to avoid the monotony of me reading them all out here, I would again request you all to please read them in the brochure on the website. But we would </a:t>
            </a:r>
            <a:r>
              <a:rPr lang="en"/>
              <a:t>definitely</a:t>
            </a:r>
            <a:r>
              <a:rPr lang="en"/>
              <a:t> see some of the crucial ones here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g30fd7b46b6e_1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0" name="Google Shape;840;g30fd7b46b6e_1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we can agree that a video demonstrating how to use a free and open source software </a:t>
            </a:r>
            <a:r>
              <a:rPr lang="en"/>
              <a:t>definitely</a:t>
            </a:r>
            <a:r>
              <a:rPr lang="en"/>
              <a:t> lacks creativity. </a:t>
            </a:r>
            <a:r>
              <a:rPr lang="en"/>
              <a:t>Creatively</a:t>
            </a:r>
            <a:r>
              <a:rPr lang="en"/>
              <a:t> using a FOSS or OER in the development of an eContent is ofcourse encourage by us.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2885423917f_4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9" name="Google Shape;709;g2885423917f_4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CIET, NCERT has been organizing this competition for over </a:t>
            </a:r>
            <a:r>
              <a:rPr b="1" lang="en"/>
              <a:t>two decades now</a:t>
            </a:r>
            <a:r>
              <a:rPr lang="en"/>
              <a:t>, earlier it was known as All India Children’s Educational Audio Video Festival, but as we continued to get content in varied formats other than video and audio so we changed in to All India Children’s Educational eContent Competition since 2022. It has a </a:t>
            </a:r>
            <a:r>
              <a:rPr b="1" lang="en"/>
              <a:t>proud legacy</a:t>
            </a:r>
            <a:r>
              <a:rPr lang="en"/>
              <a:t> with many </a:t>
            </a:r>
            <a:r>
              <a:rPr lang="en"/>
              <a:t>renowned</a:t>
            </a:r>
            <a:r>
              <a:rPr lang="en"/>
              <a:t> media personals like </a:t>
            </a:r>
            <a:r>
              <a:rPr b="1" lang="en"/>
              <a:t>Mr. Nasiruddin Shah, Mr. Amol Palekar, Mr. Manoj </a:t>
            </a:r>
            <a:r>
              <a:rPr b="1" lang="en"/>
              <a:t>Bajpayee</a:t>
            </a:r>
            <a:r>
              <a:rPr lang="en"/>
              <a:t> being  the chief guests in the past editions.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g30fd7b46b6e_1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6" name="Google Shape;846;g30fd7b46b6e_1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g30fd7b46b6e_1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2" name="Google Shape;852;g30fd7b46b6e_1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g30fd7b46b6e_1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8" name="Google Shape;858;g30fd7b46b6e_1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Is the content in the programme age appropriate as per the mentioned learning level (FL/PL/ML/SL/AE/TE) category?</a:t>
            </a:r>
            <a:endParaRPr/>
          </a:p>
          <a:p>
            <a:pPr indent="0" lvl="0" marL="0" rtl="0" algn="l">
              <a:spcBef>
                <a:spcPts val="0"/>
              </a:spcBef>
              <a:spcAft>
                <a:spcPts val="0"/>
              </a:spcAft>
              <a:buClr>
                <a:schemeClr val="dk1"/>
              </a:buClr>
              <a:buSzPts val="1100"/>
              <a:buFont typeface="Arial"/>
              <a:buNone/>
            </a:pPr>
            <a:r>
              <a:rPr lang="en"/>
              <a:t>Is the language clear, precise and comprehensive?</a:t>
            </a:r>
            <a:endParaRPr/>
          </a:p>
          <a:p>
            <a:pPr indent="0" lvl="0" marL="0" rtl="0" algn="l">
              <a:spcBef>
                <a:spcPts val="0"/>
              </a:spcBef>
              <a:spcAft>
                <a:spcPts val="0"/>
              </a:spcAft>
              <a:buClr>
                <a:schemeClr val="dk1"/>
              </a:buClr>
              <a:buSzPts val="1100"/>
              <a:buFont typeface="Arial"/>
              <a:buNone/>
            </a:pPr>
            <a:r>
              <a:rPr lang="en"/>
              <a:t>Does the programme have subtitles in English/Hindi, if the programme is in other than English/Hindi.</a:t>
            </a:r>
            <a:endParaRPr/>
          </a:p>
          <a:p>
            <a:pPr indent="0" lvl="0" marL="0" rtl="0" algn="l">
              <a:spcBef>
                <a:spcPts val="0"/>
              </a:spcBef>
              <a:spcAft>
                <a:spcPts val="0"/>
              </a:spcAft>
              <a:buClr>
                <a:schemeClr val="dk1"/>
              </a:buClr>
              <a:buSzPts val="1100"/>
              <a:buFont typeface="Arial"/>
              <a:buNone/>
            </a:pPr>
            <a:r>
              <a:rPr lang="en"/>
              <a:t>Does the eContent have a creative storyline?</a:t>
            </a:r>
            <a:endParaRPr/>
          </a:p>
          <a:p>
            <a:pPr indent="0" lvl="0" marL="0" rtl="0" algn="l">
              <a:spcBef>
                <a:spcPts val="0"/>
              </a:spcBef>
              <a:spcAft>
                <a:spcPts val="0"/>
              </a:spcAft>
              <a:buClr>
                <a:schemeClr val="dk1"/>
              </a:buClr>
              <a:buSzPts val="1100"/>
              <a:buFont typeface="Arial"/>
              <a:buNone/>
            </a:pPr>
            <a:r>
              <a:rPr lang="en"/>
              <a:t>Does the eContent capture and maintain the learners' attention throughout?</a:t>
            </a:r>
            <a:endParaRPr/>
          </a:p>
          <a:p>
            <a:pPr indent="0" lvl="0" marL="0" rtl="0" algn="l">
              <a:spcBef>
                <a:spcPts val="0"/>
              </a:spcBef>
              <a:spcAft>
                <a:spcPts val="0"/>
              </a:spcAft>
              <a:buClr>
                <a:schemeClr val="dk1"/>
              </a:buClr>
              <a:buSzPts val="1100"/>
              <a:buFont typeface="Arial"/>
              <a:buNone/>
            </a:pPr>
            <a:r>
              <a:rPr lang="en"/>
              <a:t>Is the content presented in a clear and understandable manner?</a:t>
            </a:r>
            <a:endParaRPr/>
          </a:p>
          <a:p>
            <a:pPr indent="0" lvl="0" marL="0" rtl="0" algn="l">
              <a:spcBef>
                <a:spcPts val="0"/>
              </a:spcBef>
              <a:spcAft>
                <a:spcPts val="0"/>
              </a:spcAft>
              <a:buClr>
                <a:schemeClr val="dk1"/>
              </a:buClr>
              <a:buSzPts val="1100"/>
              <a:buFont typeface="Arial"/>
              <a:buNone/>
            </a:pPr>
            <a:r>
              <a:rPr lang="en"/>
              <a:t>Is the programme pace correct with respect to the chosen learning level?</a:t>
            </a:r>
            <a:endParaRPr/>
          </a:p>
          <a:p>
            <a:pPr indent="0" lvl="0" marL="0" rtl="0" algn="l">
              <a:spcBef>
                <a:spcPts val="0"/>
              </a:spcBef>
              <a:spcAft>
                <a:spcPts val="0"/>
              </a:spcAft>
              <a:buClr>
                <a:schemeClr val="dk1"/>
              </a:buClr>
              <a:buSzPts val="1100"/>
              <a:buFont typeface="Arial"/>
              <a:buNone/>
            </a:pPr>
            <a:r>
              <a:rPr lang="en"/>
              <a:t>Is the content culturally sensitive and inclusive, avoiding stereotypes or biases and align with the constitution values?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g30fd7b46b6e_1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4" name="Google Shape;864;g30fd7b46b6e_1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Is the sound and music production in the programme appropriate as per the chosen theme of the programme?</a:t>
            </a:r>
            <a:endParaRPr/>
          </a:p>
          <a:p>
            <a:pPr indent="0" lvl="0" marL="0" rtl="0" algn="l">
              <a:spcBef>
                <a:spcPts val="0"/>
              </a:spcBef>
              <a:spcAft>
                <a:spcPts val="0"/>
              </a:spcAft>
              <a:buClr>
                <a:schemeClr val="dk1"/>
              </a:buClr>
              <a:buSzPts val="1100"/>
              <a:buFont typeface="Arial"/>
              <a:buNone/>
            </a:pPr>
            <a:r>
              <a:rPr lang="en"/>
              <a:t>Are visuals and audio clear, high-quality, and supportive of the educational content?</a:t>
            </a:r>
            <a:endParaRPr/>
          </a:p>
          <a:p>
            <a:pPr indent="0" lvl="0" marL="0" rtl="0" algn="l">
              <a:spcBef>
                <a:spcPts val="0"/>
              </a:spcBef>
              <a:spcAft>
                <a:spcPts val="0"/>
              </a:spcAft>
              <a:buClr>
                <a:schemeClr val="dk1"/>
              </a:buClr>
              <a:buSzPts val="1100"/>
              <a:buFont typeface="Arial"/>
              <a:buNone/>
            </a:pPr>
            <a:r>
              <a:rPr lang="en"/>
              <a:t>Does the game/app perform well technically, avoiding glitches and crashes?</a:t>
            </a:r>
            <a:endParaRPr/>
          </a:p>
          <a:p>
            <a:pPr indent="0" lvl="0" marL="0" rtl="0" algn="l">
              <a:spcBef>
                <a:spcPts val="0"/>
              </a:spcBef>
              <a:spcAft>
                <a:spcPts val="0"/>
              </a:spcAft>
              <a:buClr>
                <a:schemeClr val="dk1"/>
              </a:buClr>
              <a:buSzPts val="1100"/>
              <a:buFont typeface="Arial"/>
              <a:buNone/>
            </a:pPr>
            <a:r>
              <a:rPr lang="en"/>
              <a:t>Is the tone/genre appropriate to voiceover, character’s dialogue  or any other background sound ?</a:t>
            </a:r>
            <a:endParaRPr/>
          </a:p>
          <a:p>
            <a:pPr indent="0" lvl="0" marL="0" rtl="0" algn="l">
              <a:spcBef>
                <a:spcPts val="0"/>
              </a:spcBef>
              <a:spcAft>
                <a:spcPts val="0"/>
              </a:spcAft>
              <a:buClr>
                <a:schemeClr val="dk1"/>
              </a:buClr>
              <a:buSzPts val="1100"/>
              <a:buFont typeface="Arial"/>
              <a:buNone/>
            </a:pPr>
            <a:r>
              <a:rPr lang="en"/>
              <a:t>Are sound effects relevant as per the shots/scenes in the programme?</a:t>
            </a:r>
            <a:endParaRPr/>
          </a:p>
          <a:p>
            <a:pPr indent="0" lvl="0" marL="0" rtl="0" algn="l">
              <a:spcBef>
                <a:spcPts val="0"/>
              </a:spcBef>
              <a:spcAft>
                <a:spcPts val="0"/>
              </a:spcAft>
              <a:buClr>
                <a:schemeClr val="dk1"/>
              </a:buClr>
              <a:buSzPts val="1100"/>
              <a:buFont typeface="Arial"/>
              <a:buNone/>
            </a:pPr>
            <a:r>
              <a:rPr lang="en"/>
              <a:t>Is the programme mood aptly described?</a:t>
            </a:r>
            <a:endParaRPr/>
          </a:p>
          <a:p>
            <a:pPr indent="0" lvl="0" marL="0" rtl="0" algn="l">
              <a:spcBef>
                <a:spcPts val="0"/>
              </a:spcBef>
              <a:spcAft>
                <a:spcPts val="0"/>
              </a:spcAft>
              <a:buClr>
                <a:schemeClr val="dk1"/>
              </a:buClr>
              <a:buSzPts val="1100"/>
              <a:buFont typeface="Arial"/>
              <a:buNone/>
            </a:pPr>
            <a:r>
              <a:rPr lang="en"/>
              <a:t>Is the volume of sound in the programme synchronized with the dialogues or as per required shots?</a:t>
            </a:r>
            <a:endParaRPr/>
          </a:p>
          <a:p>
            <a:pPr indent="0" lvl="0" marL="0" rtl="0" algn="l">
              <a:spcBef>
                <a:spcPts val="0"/>
              </a:spcBef>
              <a:spcAft>
                <a:spcPts val="0"/>
              </a:spcAft>
              <a:buClr>
                <a:schemeClr val="dk1"/>
              </a:buClr>
              <a:buSzPts val="1100"/>
              <a:buFont typeface="Arial"/>
              <a:buNone/>
            </a:pPr>
            <a:r>
              <a:rPr lang="en"/>
              <a:t>Is the programme  packaging appealing to the audience?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g30fd7b46b6e_1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9" name="Google Shape;869;g30fd7b46b6e_1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3. Content Presentation </a:t>
            </a:r>
            <a:endParaRPr/>
          </a:p>
          <a:p>
            <a:pPr indent="0" lvl="0" marL="0" rtl="0" algn="l">
              <a:spcBef>
                <a:spcPts val="0"/>
              </a:spcBef>
              <a:spcAft>
                <a:spcPts val="0"/>
              </a:spcAft>
              <a:buClr>
                <a:schemeClr val="dk1"/>
              </a:buClr>
              <a:buSzPts val="1100"/>
              <a:buFont typeface="Arial"/>
              <a:buNone/>
            </a:pPr>
            <a:r>
              <a:rPr lang="en"/>
              <a:t>Is the programme ideation clearly reflected on the screen?</a:t>
            </a:r>
            <a:endParaRPr/>
          </a:p>
          <a:p>
            <a:pPr indent="0" lvl="0" marL="0" rtl="0" algn="l">
              <a:spcBef>
                <a:spcPts val="0"/>
              </a:spcBef>
              <a:spcAft>
                <a:spcPts val="0"/>
              </a:spcAft>
              <a:buClr>
                <a:schemeClr val="dk1"/>
              </a:buClr>
              <a:buSzPts val="1100"/>
              <a:buFont typeface="Arial"/>
              <a:buNone/>
            </a:pPr>
            <a:r>
              <a:rPr lang="en"/>
              <a:t>Are text/ visuals/graphics presentation/shots appropriate as per the different scenes?</a:t>
            </a:r>
            <a:endParaRPr/>
          </a:p>
          <a:p>
            <a:pPr indent="0" lvl="0" marL="0" rtl="0" algn="l">
              <a:spcBef>
                <a:spcPts val="0"/>
              </a:spcBef>
              <a:spcAft>
                <a:spcPts val="0"/>
              </a:spcAft>
              <a:buClr>
                <a:schemeClr val="dk1"/>
              </a:buClr>
              <a:buSzPts val="1100"/>
              <a:buFont typeface="Arial"/>
              <a:buNone/>
            </a:pPr>
            <a:r>
              <a:rPr lang="en"/>
              <a:t>Is the presentation innovative and presents out of the box ideas?</a:t>
            </a:r>
            <a:endParaRPr/>
          </a:p>
          <a:p>
            <a:pPr indent="0" lvl="0" marL="0" rtl="0" algn="l">
              <a:spcBef>
                <a:spcPts val="0"/>
              </a:spcBef>
              <a:spcAft>
                <a:spcPts val="0"/>
              </a:spcAft>
              <a:buClr>
                <a:schemeClr val="dk1"/>
              </a:buClr>
              <a:buSzPts val="1100"/>
              <a:buFont typeface="Arial"/>
              <a:buNone/>
            </a:pPr>
            <a:r>
              <a:rPr lang="en"/>
              <a:t>Does the program's flow establish the scene and deliver the director's message?</a:t>
            </a:r>
            <a:endParaRPr/>
          </a:p>
          <a:p>
            <a:pPr indent="0" lvl="0" marL="0" rtl="0" algn="l">
              <a:spcBef>
                <a:spcPts val="0"/>
              </a:spcBef>
              <a:spcAft>
                <a:spcPts val="0"/>
              </a:spcAft>
              <a:buClr>
                <a:schemeClr val="dk1"/>
              </a:buClr>
              <a:buSzPts val="1100"/>
              <a:buFont typeface="Arial"/>
              <a:buNone/>
            </a:pPr>
            <a:r>
              <a:rPr lang="en"/>
              <a:t>Do the usage of  voice modulation and intonation making engaging programme content.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g30fd7b46b6e_1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4" name="Google Shape;874;g30fd7b46b6e_1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4. Effectiveness of the eContent (Overall Production)</a:t>
            </a:r>
            <a:endParaRPr/>
          </a:p>
          <a:p>
            <a:pPr indent="0" lvl="0" marL="0" rtl="0" algn="l">
              <a:spcBef>
                <a:spcPts val="0"/>
              </a:spcBef>
              <a:spcAft>
                <a:spcPts val="0"/>
              </a:spcAft>
              <a:buNone/>
            </a:pPr>
            <a:r>
              <a:rPr lang="en"/>
              <a:t>Is there any overall impact of the programme on the audience?</a:t>
            </a:r>
            <a:endParaRPr/>
          </a:p>
          <a:p>
            <a:pPr indent="0" lvl="0" marL="0" rtl="0" algn="l">
              <a:spcBef>
                <a:spcPts val="0"/>
              </a:spcBef>
              <a:spcAft>
                <a:spcPts val="0"/>
              </a:spcAft>
              <a:buNone/>
            </a:pPr>
            <a:r>
              <a:rPr lang="en"/>
              <a:t>Is there any educational implications of the programme- learning outcome/message, pedagogy, learning objectives?</a:t>
            </a:r>
            <a:endParaRPr/>
          </a:p>
          <a:p>
            <a:pPr indent="0" lvl="0" marL="0" rtl="0" algn="l">
              <a:spcBef>
                <a:spcPts val="0"/>
              </a:spcBef>
              <a:spcAft>
                <a:spcPts val="0"/>
              </a:spcAft>
              <a:buNone/>
            </a:pPr>
            <a:r>
              <a:rPr lang="en"/>
              <a:t>Can this programme be broadcast on television or on other learning media platforms?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g30fd7b46b6e_1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9" name="Google Shape;879;g30fd7b46b6e_1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you might have done a lot of jotting down of points, and a lot of </a:t>
            </a:r>
            <a:r>
              <a:rPr lang="en"/>
              <a:t>talking has happened so now sit back and enjoy a glimpse of the previous year’s winning programs</a:t>
            </a:r>
            <a:br>
              <a:rPr lang="en"/>
            </a:br>
            <a:br>
              <a:rPr lang="en"/>
            </a:br>
            <a:r>
              <a:rPr lang="en"/>
              <a:t>I hope you enjoyed it! Could see the nuances that we just discussed.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Later we would also discuss where you can access these programs.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g2a5e9acd24e_1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5" name="Google Shape;885;g2a5e9acd24e_1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how can you send your entries for the competition.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g30fd7b46b6e_1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0" name="Google Shape;890;g30fd7b46b6e_1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g30fd7b46b6e_1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5" name="Google Shape;895;g30fd7b46b6e_1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No cash payment will be accepted. Cash transfers to the Bank Account will also not be accepted.</a:t>
            </a:r>
            <a:r>
              <a:rPr b="1" lang="en" sz="2800">
                <a:solidFill>
                  <a:schemeClr val="lt1"/>
                </a:solidFill>
                <a:latin typeface="Karla"/>
                <a:ea typeface="Karla"/>
                <a:cs typeface="Karla"/>
                <a:sym typeface="Karla"/>
              </a:rPr>
              <a:t>.</a:t>
            </a:r>
            <a:endParaRPr b="1" sz="2800">
              <a:solidFill>
                <a:schemeClr val="lt1"/>
              </a:solidFill>
              <a:latin typeface="Karla"/>
              <a:ea typeface="Karla"/>
              <a:cs typeface="Karla"/>
              <a:sym typeface="Karla"/>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30fb3d56c0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5" name="Google Shape;715;g30fb3d56c0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Its, UNIQUE as it acknowledges </a:t>
            </a:r>
            <a:r>
              <a:rPr b="1" lang="en"/>
              <a:t>variety of eContent formats</a:t>
            </a:r>
            <a:r>
              <a:rPr lang="en"/>
              <a:t> of educational content, it celebrates </a:t>
            </a:r>
            <a:r>
              <a:rPr b="1" lang="en"/>
              <a:t>prosumers</a:t>
            </a:r>
            <a:r>
              <a:rPr lang="en"/>
              <a:t> (a portmanteau or a blend of two words-consumers and producers, so one who are not just consuming but producing as well) and ofcourse as the name suggests its dedicated to the children of our country.</a:t>
            </a:r>
            <a:br>
              <a:rPr lang="en"/>
            </a:br>
            <a:br>
              <a:rPr lang="en"/>
            </a:br>
            <a:r>
              <a:rPr lang="en"/>
              <a:t>The competition also tries to bring to life certain policy recommendations like National Education Policy’s suggestion to hold joint activities for content development.</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8" name="Shape 898"/>
        <p:cNvGrpSpPr/>
        <p:nvPr/>
      </p:nvGrpSpPr>
      <p:grpSpPr>
        <a:xfrm>
          <a:off x="0" y="0"/>
          <a:ext cx="0" cy="0"/>
          <a:chOff x="0" y="0"/>
          <a:chExt cx="0" cy="0"/>
        </a:xfrm>
      </p:grpSpPr>
      <p:sp>
        <p:nvSpPr>
          <p:cNvPr id="899" name="Google Shape;899;g30fd7b46b6e_1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0" name="Google Shape;900;g30fd7b46b6e_1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 cash payment will be accepted. Cash transfers to the Bank Account will also not be accepted.</a:t>
            </a:r>
            <a:r>
              <a:rPr b="1" lang="en" sz="2800">
                <a:solidFill>
                  <a:schemeClr val="lt1"/>
                </a:solidFill>
                <a:latin typeface="Karla"/>
                <a:ea typeface="Karla"/>
                <a:cs typeface="Karla"/>
                <a:sym typeface="Karla"/>
              </a:rPr>
              <a:t>.</a:t>
            </a:r>
            <a:endParaRPr b="1" sz="2800">
              <a:solidFill>
                <a:schemeClr val="lt1"/>
              </a:solidFill>
              <a:latin typeface="Karla"/>
              <a:ea typeface="Karla"/>
              <a:cs typeface="Karla"/>
              <a:sym typeface="Karla"/>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g30fd7b46b6e_1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5" name="Google Shape;905;g30fd7b46b6e_1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Keep these 9-10 documents handy is the mentioned size and format. Even better would be to either keep it in a folder on your computer system or on your google drive.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 name="Shape 908"/>
        <p:cNvGrpSpPr/>
        <p:nvPr/>
      </p:nvGrpSpPr>
      <p:grpSpPr>
        <a:xfrm>
          <a:off x="0" y="0"/>
          <a:ext cx="0" cy="0"/>
          <a:chOff x="0" y="0"/>
          <a:chExt cx="0" cy="0"/>
        </a:xfrm>
      </p:grpSpPr>
      <p:sp>
        <p:nvSpPr>
          <p:cNvPr id="909" name="Google Shape;909;g30fd7b46b6e_1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0" name="Google Shape;910;g30fd7b46b6e_1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2800">
              <a:solidFill>
                <a:schemeClr val="lt1"/>
              </a:solidFill>
              <a:latin typeface="Karla"/>
              <a:ea typeface="Karla"/>
              <a:cs typeface="Karla"/>
              <a:sym typeface="Karla"/>
            </a:endParaRPr>
          </a:p>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g30fd7b46b6e_1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5" name="Google Shape;915;g30fd7b46b6e_1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2800">
              <a:solidFill>
                <a:schemeClr val="lt1"/>
              </a:solidFill>
              <a:latin typeface="Karla"/>
              <a:ea typeface="Karla"/>
              <a:cs typeface="Karla"/>
              <a:sym typeface="Karla"/>
            </a:endParaRPr>
          </a:p>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8" name="Shape 918"/>
        <p:cNvGrpSpPr/>
        <p:nvPr/>
      </p:nvGrpSpPr>
      <p:grpSpPr>
        <a:xfrm>
          <a:off x="0" y="0"/>
          <a:ext cx="0" cy="0"/>
          <a:chOff x="0" y="0"/>
          <a:chExt cx="0" cy="0"/>
        </a:xfrm>
      </p:grpSpPr>
      <p:sp>
        <p:nvSpPr>
          <p:cNvPr id="919" name="Google Shape;919;g30fd7b46b6e_1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0" name="Google Shape;920;g30fd7b46b6e_1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2800">
              <a:solidFill>
                <a:schemeClr val="lt1"/>
              </a:solidFill>
              <a:latin typeface="Karla"/>
              <a:ea typeface="Karla"/>
              <a:cs typeface="Karla"/>
              <a:sym typeface="Karla"/>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g30fd7b46b6e_1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5" name="Google Shape;925;g30fd7b46b6e_1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Incase you secure a prize these details will be used to transfer the prize money and certificate and trophies to you in case you are not present in the prize distribution event which is usually a 2-3 day event.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g24ae11b83ad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0" name="Google Shape;930;g24ae11b83a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Let's quickly have a look at the section of the </a:t>
            </a:r>
            <a:r>
              <a:rPr lang="en" u="sng">
                <a:solidFill>
                  <a:schemeClr val="hlink"/>
                </a:solidFill>
                <a:hlinkClick r:id="rId2"/>
              </a:rPr>
              <a:t>form</a:t>
            </a:r>
            <a:endParaRPr/>
          </a:p>
          <a:p>
            <a:pPr indent="0" lvl="0" marL="0" rtl="0" algn="l">
              <a:spcBef>
                <a:spcPts val="0"/>
              </a:spcBef>
              <a:spcAft>
                <a:spcPts val="0"/>
              </a:spcAft>
              <a:buClr>
                <a:schemeClr val="dk1"/>
              </a:buClr>
              <a:buSzPts val="1100"/>
              <a:buFont typeface="Arial"/>
              <a:buNone/>
            </a:pPr>
            <a:r>
              <a:rPr lang="en"/>
              <a:t>And how to generate a google drive link for the eContent</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5" name="Shape 935"/>
        <p:cNvGrpSpPr/>
        <p:nvPr/>
      </p:nvGrpSpPr>
      <p:grpSpPr>
        <a:xfrm>
          <a:off x="0" y="0"/>
          <a:ext cx="0" cy="0"/>
          <a:chOff x="0" y="0"/>
          <a:chExt cx="0" cy="0"/>
        </a:xfrm>
      </p:grpSpPr>
      <p:sp>
        <p:nvSpPr>
          <p:cNvPr id="936" name="Google Shape;936;g30fd7b46b6e_1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7" name="Google Shape;937;g30fd7b46b6e_1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Keep an eye on these spaces for Updates related to the competition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Moreover, you can also access our archives for inspiration or to get to know the initiative better.</a:t>
            </a:r>
            <a:br>
              <a:rPr lang="en"/>
            </a:br>
            <a:r>
              <a:rPr lang="en"/>
              <a:t>Directories, Winning programs</a:t>
            </a:r>
            <a:br>
              <a:rPr lang="en"/>
            </a:br>
            <a:r>
              <a:rPr lang="en"/>
              <a:t>Past events.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g2a654bfd02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4" name="Google Shape;944;g2a654bfd02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g7bf369cf99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1" name="Google Shape;951;g7bf369cf99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g30fb3d56c0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0" name="Google Shape;720;g30fb3d56c0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Also in recent G20 leader’s declaration focus was laid on supporting educational institutions and teachers to help them keep pace with emerging technological trends and to promote collaboration, so the competition can be seen as an active step towards that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2839e85205c_1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5" name="Google Shape;725;g2839e85205c_1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with this competition we aim to encourage and incentivize quality eContent creation by different stakeholders like students, teachers, teacher educators and independent eContent creators and to provide them a national level platform for collaboration and to ensure not only production but also wider dissemination of eContent as Open Educational Resource on various platforms.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2885423917f_4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1" name="Google Shape;731;g2885423917f_4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have received quite a positive response to the competition over the years as you can see a constant increase in the no. of entries </a:t>
            </a:r>
            <a:r>
              <a:rPr lang="en"/>
              <a:t>received</a:t>
            </a:r>
            <a:r>
              <a:rPr lang="en"/>
              <a:t> each year, and viewers we </a:t>
            </a:r>
            <a:r>
              <a:rPr lang="en"/>
              <a:t>definitely</a:t>
            </a:r>
            <a:r>
              <a:rPr lang="en"/>
              <a:t> want an exponential growth in the no.s here so keep the entries coming in…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g30fd7b46b6e_1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6" name="Google Shape;736;g30fd7b46b6e_1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competition for this year has already been announced, it form was opened for entries on 10th of October and it will remain open till 31st of December 2024, so viewers please take a note of the last date.</a:t>
            </a:r>
            <a:br>
              <a:rPr lang="en">
                <a:solidFill>
                  <a:schemeClr val="dk1"/>
                </a:solidFill>
              </a:rPr>
            </a:br>
            <a:br>
              <a:rPr lang="en">
                <a:solidFill>
                  <a:schemeClr val="dk1"/>
                </a:solidFill>
              </a:rPr>
            </a:br>
            <a:r>
              <a:rPr lang="en">
                <a:solidFill>
                  <a:schemeClr val="dk1"/>
                </a:solidFill>
              </a:rPr>
              <a:t>Wait for the question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26414c29f1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1" name="Google Shape;741;g26414c29f1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are eligible to participate if you fall any of these categories, if you are a goverment organization, or an independent eContent creator </a:t>
            </a:r>
            <a:r>
              <a:rPr b="1" lang="en"/>
              <a:t> we know the potential of the youth </a:t>
            </a:r>
            <a:r>
              <a:rPr lang="en"/>
              <a:t>of our country so we invite entries from College students and ofcourse Children….</a:t>
            </a:r>
            <a:endParaRPr/>
          </a:p>
          <a:p>
            <a:pPr indent="0" lvl="0" marL="0" rtl="0" algn="l">
              <a:spcBef>
                <a:spcPts val="0"/>
              </a:spcBef>
              <a:spcAft>
                <a:spcPts val="0"/>
              </a:spcAft>
              <a:buNone/>
            </a:pPr>
            <a:r>
              <a:rPr lang="en"/>
              <a:t>This year for a greater clarity we have tried to define what we mean by these categories so I would request all the interested viewers to </a:t>
            </a:r>
            <a:r>
              <a:rPr b="1" lang="en"/>
              <a:t>please visit our official website ciet.ncert.gov.in </a:t>
            </a:r>
            <a:r>
              <a:rPr lang="en"/>
              <a:t>and </a:t>
            </a:r>
            <a:r>
              <a:rPr b="1" lang="en"/>
              <a:t>read our Brochure carefully.</a:t>
            </a:r>
            <a:endParaRPr b="1"/>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g26414c29f1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6" name="Google Shape;746;g26414c29f1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6365950" y="-2550"/>
            <a:ext cx="2777219" cy="5143520"/>
          </a:xfrm>
          <a:custGeom>
            <a:rect b="b" l="l" r="r" t="t"/>
            <a:pathLst>
              <a:path extrusionOk="0" h="160735" w="86822">
                <a:moveTo>
                  <a:pt x="1" y="1"/>
                </a:moveTo>
                <a:cubicBezTo>
                  <a:pt x="17146" y="23015"/>
                  <a:pt x="27302" y="51543"/>
                  <a:pt x="27302" y="82451"/>
                </a:cubicBezTo>
                <a:cubicBezTo>
                  <a:pt x="27302" y="111514"/>
                  <a:pt x="18325" y="138482"/>
                  <a:pt x="2989" y="160734"/>
                </a:cubicBezTo>
                <a:lnTo>
                  <a:pt x="86821" y="160734"/>
                </a:lnTo>
                <a:lnTo>
                  <a:pt x="86821" y="1"/>
                </a:lnTo>
                <a:close/>
              </a:path>
            </a:pathLst>
          </a:custGeom>
          <a:gradFill>
            <a:gsLst>
              <a:gs pos="0">
                <a:srgbClr val="FEC659">
                  <a:alpha val="55294"/>
                </a:srgbClr>
              </a:gs>
              <a:gs pos="100000">
                <a:srgbClr val="4AFFC3">
                  <a:alpha val="0"/>
                </a:srgbClr>
              </a:gs>
            </a:gsLst>
            <a:lin ang="1619866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txBox="1"/>
          <p:nvPr>
            <p:ph type="ctrTitle"/>
          </p:nvPr>
        </p:nvSpPr>
        <p:spPr>
          <a:xfrm>
            <a:off x="4445679" y="525025"/>
            <a:ext cx="4386600" cy="2052600"/>
          </a:xfrm>
          <a:prstGeom prst="rect">
            <a:avLst/>
          </a:prstGeom>
        </p:spPr>
        <p:txBody>
          <a:bodyPr anchorCtr="0" anchor="b" bIns="91425" lIns="91425" spcFirstLastPara="1" rIns="91425" wrap="square" tIns="91425">
            <a:noAutofit/>
          </a:bodyPr>
          <a:lstStyle>
            <a:lvl1pPr lvl="0">
              <a:spcBef>
                <a:spcPts val="0"/>
              </a:spcBef>
              <a:spcAft>
                <a:spcPts val="0"/>
              </a:spcAft>
              <a:buSzPts val="5200"/>
              <a:buNone/>
              <a:defRPr b="1"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sp>
        <p:nvSpPr>
          <p:cNvPr id="11" name="Google Shape;11;p2"/>
          <p:cNvSpPr txBox="1"/>
          <p:nvPr>
            <p:ph idx="1" type="subTitle"/>
          </p:nvPr>
        </p:nvSpPr>
        <p:spPr>
          <a:xfrm>
            <a:off x="4494075" y="2987188"/>
            <a:ext cx="4386600" cy="615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800"/>
              <a:buNone/>
              <a:defRPr sz="1400">
                <a:solidFill>
                  <a:schemeClr val="accent5"/>
                </a:solidFill>
                <a:latin typeface="Work Sans Light"/>
                <a:ea typeface="Work Sans Light"/>
                <a:cs typeface="Work Sans Light"/>
                <a:sym typeface="Work Sans Light"/>
              </a:defRPr>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7" name="Shape 77"/>
        <p:cNvGrpSpPr/>
        <p:nvPr/>
      </p:nvGrpSpPr>
      <p:grpSpPr>
        <a:xfrm>
          <a:off x="0" y="0"/>
          <a:ext cx="0" cy="0"/>
          <a:chOff x="0" y="0"/>
          <a:chExt cx="0" cy="0"/>
        </a:xfrm>
      </p:grpSpPr>
      <p:sp>
        <p:nvSpPr>
          <p:cNvPr id="78" name="Google Shape;78;p11"/>
          <p:cNvSpPr txBox="1"/>
          <p:nvPr>
            <p:ph hasCustomPrompt="1" type="title"/>
          </p:nvPr>
        </p:nvSpPr>
        <p:spPr>
          <a:xfrm>
            <a:off x="1875825" y="1106125"/>
            <a:ext cx="53925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9000"/>
              <a:buNone/>
              <a:defRPr sz="9000">
                <a:latin typeface="Karla"/>
                <a:ea typeface="Karla"/>
                <a:cs typeface="Karla"/>
                <a:sym typeface="Karla"/>
              </a:defRPr>
            </a:lvl1pPr>
            <a:lvl2pPr lvl="1" algn="ctr">
              <a:spcBef>
                <a:spcPts val="0"/>
              </a:spcBef>
              <a:spcAft>
                <a:spcPts val="0"/>
              </a:spcAft>
              <a:buSzPts val="9000"/>
              <a:buNone/>
              <a:defRPr sz="9000"/>
            </a:lvl2pPr>
            <a:lvl3pPr lvl="2" algn="ctr">
              <a:spcBef>
                <a:spcPts val="0"/>
              </a:spcBef>
              <a:spcAft>
                <a:spcPts val="0"/>
              </a:spcAft>
              <a:buSzPts val="9000"/>
              <a:buNone/>
              <a:defRPr sz="9000"/>
            </a:lvl3pPr>
            <a:lvl4pPr lvl="3" algn="ctr">
              <a:spcBef>
                <a:spcPts val="0"/>
              </a:spcBef>
              <a:spcAft>
                <a:spcPts val="0"/>
              </a:spcAft>
              <a:buSzPts val="9000"/>
              <a:buNone/>
              <a:defRPr sz="9000"/>
            </a:lvl4pPr>
            <a:lvl5pPr lvl="4" algn="ctr">
              <a:spcBef>
                <a:spcPts val="0"/>
              </a:spcBef>
              <a:spcAft>
                <a:spcPts val="0"/>
              </a:spcAft>
              <a:buSzPts val="9000"/>
              <a:buNone/>
              <a:defRPr sz="9000"/>
            </a:lvl5pPr>
            <a:lvl6pPr lvl="5" algn="ctr">
              <a:spcBef>
                <a:spcPts val="0"/>
              </a:spcBef>
              <a:spcAft>
                <a:spcPts val="0"/>
              </a:spcAft>
              <a:buSzPts val="9000"/>
              <a:buNone/>
              <a:defRPr sz="9000"/>
            </a:lvl6pPr>
            <a:lvl7pPr lvl="6" algn="ctr">
              <a:spcBef>
                <a:spcPts val="0"/>
              </a:spcBef>
              <a:spcAft>
                <a:spcPts val="0"/>
              </a:spcAft>
              <a:buSzPts val="9000"/>
              <a:buNone/>
              <a:defRPr sz="9000"/>
            </a:lvl7pPr>
            <a:lvl8pPr lvl="7" algn="ctr">
              <a:spcBef>
                <a:spcPts val="0"/>
              </a:spcBef>
              <a:spcAft>
                <a:spcPts val="0"/>
              </a:spcAft>
              <a:buSzPts val="9000"/>
              <a:buNone/>
              <a:defRPr sz="9000"/>
            </a:lvl8pPr>
            <a:lvl9pPr lvl="8" algn="ctr">
              <a:spcBef>
                <a:spcPts val="0"/>
              </a:spcBef>
              <a:spcAft>
                <a:spcPts val="0"/>
              </a:spcAft>
              <a:buSzPts val="9000"/>
              <a:buNone/>
              <a:defRPr sz="9000"/>
            </a:lvl9pPr>
          </a:lstStyle>
          <a:p>
            <a:r>
              <a:t>xx%</a:t>
            </a:r>
          </a:p>
        </p:txBody>
      </p:sp>
      <p:sp>
        <p:nvSpPr>
          <p:cNvPr id="79" name="Google Shape;79;p11"/>
          <p:cNvSpPr txBox="1"/>
          <p:nvPr>
            <p:ph idx="2" type="title"/>
          </p:nvPr>
        </p:nvSpPr>
        <p:spPr>
          <a:xfrm>
            <a:off x="1875825" y="2955125"/>
            <a:ext cx="5392500" cy="6594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800"/>
              <a:buFont typeface="Karla"/>
              <a:buNone/>
              <a:defRPr sz="1800">
                <a:solidFill>
                  <a:schemeClr val="lt1"/>
                </a:solidFill>
                <a:latin typeface="Karla"/>
                <a:ea typeface="Karla"/>
                <a:cs typeface="Karla"/>
                <a:sym typeface="Karla"/>
              </a:defRPr>
            </a:lvl1pPr>
            <a:lvl2pPr lvl="1" rtl="0" algn="ctr">
              <a:spcBef>
                <a:spcPts val="0"/>
              </a:spcBef>
              <a:spcAft>
                <a:spcPts val="0"/>
              </a:spcAft>
              <a:buClr>
                <a:schemeClr val="lt1"/>
              </a:buClr>
              <a:buSzPts val="1800"/>
              <a:buFont typeface="Karla"/>
              <a:buNone/>
              <a:defRPr sz="1800">
                <a:solidFill>
                  <a:schemeClr val="lt1"/>
                </a:solidFill>
                <a:latin typeface="Karla"/>
                <a:ea typeface="Karla"/>
                <a:cs typeface="Karla"/>
                <a:sym typeface="Karla"/>
              </a:defRPr>
            </a:lvl2pPr>
            <a:lvl3pPr lvl="2" rtl="0" algn="ctr">
              <a:spcBef>
                <a:spcPts val="0"/>
              </a:spcBef>
              <a:spcAft>
                <a:spcPts val="0"/>
              </a:spcAft>
              <a:buClr>
                <a:schemeClr val="lt1"/>
              </a:buClr>
              <a:buSzPts val="1800"/>
              <a:buFont typeface="Karla"/>
              <a:buNone/>
              <a:defRPr sz="1800">
                <a:solidFill>
                  <a:schemeClr val="lt1"/>
                </a:solidFill>
                <a:latin typeface="Karla"/>
                <a:ea typeface="Karla"/>
                <a:cs typeface="Karla"/>
                <a:sym typeface="Karla"/>
              </a:defRPr>
            </a:lvl3pPr>
            <a:lvl4pPr lvl="3" rtl="0" algn="ctr">
              <a:spcBef>
                <a:spcPts val="0"/>
              </a:spcBef>
              <a:spcAft>
                <a:spcPts val="0"/>
              </a:spcAft>
              <a:buClr>
                <a:schemeClr val="lt1"/>
              </a:buClr>
              <a:buSzPts val="1800"/>
              <a:buFont typeface="Karla"/>
              <a:buNone/>
              <a:defRPr sz="1800">
                <a:solidFill>
                  <a:schemeClr val="lt1"/>
                </a:solidFill>
                <a:latin typeface="Karla"/>
                <a:ea typeface="Karla"/>
                <a:cs typeface="Karla"/>
                <a:sym typeface="Karla"/>
              </a:defRPr>
            </a:lvl4pPr>
            <a:lvl5pPr lvl="4" rtl="0" algn="ctr">
              <a:spcBef>
                <a:spcPts val="0"/>
              </a:spcBef>
              <a:spcAft>
                <a:spcPts val="0"/>
              </a:spcAft>
              <a:buClr>
                <a:schemeClr val="lt1"/>
              </a:buClr>
              <a:buSzPts val="1800"/>
              <a:buFont typeface="Karla"/>
              <a:buNone/>
              <a:defRPr sz="1800">
                <a:solidFill>
                  <a:schemeClr val="lt1"/>
                </a:solidFill>
                <a:latin typeface="Karla"/>
                <a:ea typeface="Karla"/>
                <a:cs typeface="Karla"/>
                <a:sym typeface="Karla"/>
              </a:defRPr>
            </a:lvl5pPr>
            <a:lvl6pPr lvl="5" rtl="0" algn="ctr">
              <a:spcBef>
                <a:spcPts val="0"/>
              </a:spcBef>
              <a:spcAft>
                <a:spcPts val="0"/>
              </a:spcAft>
              <a:buClr>
                <a:schemeClr val="lt1"/>
              </a:buClr>
              <a:buSzPts val="1800"/>
              <a:buFont typeface="Karla"/>
              <a:buNone/>
              <a:defRPr sz="1800">
                <a:solidFill>
                  <a:schemeClr val="lt1"/>
                </a:solidFill>
                <a:latin typeface="Karla"/>
                <a:ea typeface="Karla"/>
                <a:cs typeface="Karla"/>
                <a:sym typeface="Karla"/>
              </a:defRPr>
            </a:lvl6pPr>
            <a:lvl7pPr lvl="6" rtl="0" algn="ctr">
              <a:spcBef>
                <a:spcPts val="0"/>
              </a:spcBef>
              <a:spcAft>
                <a:spcPts val="0"/>
              </a:spcAft>
              <a:buClr>
                <a:schemeClr val="lt1"/>
              </a:buClr>
              <a:buSzPts val="1800"/>
              <a:buFont typeface="Karla"/>
              <a:buNone/>
              <a:defRPr sz="1800">
                <a:solidFill>
                  <a:schemeClr val="lt1"/>
                </a:solidFill>
                <a:latin typeface="Karla"/>
                <a:ea typeface="Karla"/>
                <a:cs typeface="Karla"/>
                <a:sym typeface="Karla"/>
              </a:defRPr>
            </a:lvl7pPr>
            <a:lvl8pPr lvl="7" rtl="0" algn="ctr">
              <a:spcBef>
                <a:spcPts val="0"/>
              </a:spcBef>
              <a:spcAft>
                <a:spcPts val="0"/>
              </a:spcAft>
              <a:buClr>
                <a:schemeClr val="lt1"/>
              </a:buClr>
              <a:buSzPts val="1800"/>
              <a:buFont typeface="Karla"/>
              <a:buNone/>
              <a:defRPr sz="1800">
                <a:solidFill>
                  <a:schemeClr val="lt1"/>
                </a:solidFill>
                <a:latin typeface="Karla"/>
                <a:ea typeface="Karla"/>
                <a:cs typeface="Karla"/>
                <a:sym typeface="Karla"/>
              </a:defRPr>
            </a:lvl8pPr>
            <a:lvl9pPr lvl="8" rtl="0" algn="ctr">
              <a:spcBef>
                <a:spcPts val="0"/>
              </a:spcBef>
              <a:spcAft>
                <a:spcPts val="0"/>
              </a:spcAft>
              <a:buClr>
                <a:schemeClr val="lt1"/>
              </a:buClr>
              <a:buSzPts val="1800"/>
              <a:buFont typeface="Karla"/>
              <a:buNone/>
              <a:defRPr sz="1800">
                <a:solidFill>
                  <a:schemeClr val="lt1"/>
                </a:solidFill>
                <a:latin typeface="Karla"/>
                <a:ea typeface="Karla"/>
                <a:cs typeface="Karla"/>
                <a:sym typeface="Karla"/>
              </a:defRPr>
            </a:lvl9pPr>
          </a:lstStyle>
          <a:p/>
        </p:txBody>
      </p:sp>
      <p:grpSp>
        <p:nvGrpSpPr>
          <p:cNvPr id="80" name="Google Shape;80;p11"/>
          <p:cNvGrpSpPr/>
          <p:nvPr/>
        </p:nvGrpSpPr>
        <p:grpSpPr>
          <a:xfrm>
            <a:off x="5376" y="-12"/>
            <a:ext cx="9144032" cy="2451776"/>
            <a:chOff x="5376" y="-2012"/>
            <a:chExt cx="9144032" cy="2451776"/>
          </a:xfrm>
        </p:grpSpPr>
        <p:sp>
          <p:nvSpPr>
            <p:cNvPr id="81" name="Google Shape;81;p11"/>
            <p:cNvSpPr/>
            <p:nvPr/>
          </p:nvSpPr>
          <p:spPr>
            <a:xfrm>
              <a:off x="5376" y="-2012"/>
              <a:ext cx="1080160" cy="1080160"/>
            </a:xfrm>
            <a:custGeom>
              <a:rect b="b" l="l" r="r" t="t"/>
              <a:pathLst>
                <a:path extrusionOk="0" h="33755" w="33755">
                  <a:moveTo>
                    <a:pt x="0" y="1"/>
                  </a:moveTo>
                  <a:lnTo>
                    <a:pt x="0" y="33755"/>
                  </a:lnTo>
                  <a:cubicBezTo>
                    <a:pt x="18645" y="33755"/>
                    <a:pt x="33754" y="18646"/>
                    <a:pt x="33754" y="1"/>
                  </a:cubicBezTo>
                  <a:close/>
                </a:path>
              </a:pathLst>
            </a:custGeom>
            <a:gradFill>
              <a:gsLst>
                <a:gs pos="0">
                  <a:srgbClr val="9C3218">
                    <a:alpha val="29803"/>
                  </a:srgbClr>
                </a:gs>
                <a:gs pos="100000">
                  <a:srgbClr val="9C3218">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1"/>
            <p:cNvSpPr/>
            <p:nvPr/>
          </p:nvSpPr>
          <p:spPr>
            <a:xfrm>
              <a:off x="5376" y="-2012"/>
              <a:ext cx="677056" cy="677440"/>
            </a:xfrm>
            <a:custGeom>
              <a:rect b="b" l="l" r="r" t="t"/>
              <a:pathLst>
                <a:path extrusionOk="0" h="21170" w="21158">
                  <a:moveTo>
                    <a:pt x="0" y="1"/>
                  </a:moveTo>
                  <a:lnTo>
                    <a:pt x="0" y="21170"/>
                  </a:lnTo>
                  <a:cubicBezTo>
                    <a:pt x="11692" y="21170"/>
                    <a:pt x="21158" y="11693"/>
                    <a:pt x="21158" y="1"/>
                  </a:cubicBezTo>
                  <a:close/>
                </a:path>
              </a:pathLst>
            </a:custGeom>
            <a:gradFill>
              <a:gsLst>
                <a:gs pos="0">
                  <a:srgbClr val="9C3218">
                    <a:alpha val="41568"/>
                  </a:srgbClr>
                </a:gs>
                <a:gs pos="100000">
                  <a:srgbClr val="9C3218">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1"/>
            <p:cNvSpPr/>
            <p:nvPr/>
          </p:nvSpPr>
          <p:spPr>
            <a:xfrm>
              <a:off x="6694208" y="-2012"/>
              <a:ext cx="2455200" cy="2451776"/>
            </a:xfrm>
            <a:custGeom>
              <a:rect b="b" l="l" r="r" t="t"/>
              <a:pathLst>
                <a:path extrusionOk="0" h="76618" w="76725">
                  <a:moveTo>
                    <a:pt x="0" y="1"/>
                  </a:moveTo>
                  <a:cubicBezTo>
                    <a:pt x="12" y="42315"/>
                    <a:pt x="34314" y="76617"/>
                    <a:pt x="76617" y="76617"/>
                  </a:cubicBezTo>
                  <a:lnTo>
                    <a:pt x="76724" y="76617"/>
                  </a:lnTo>
                  <a:lnTo>
                    <a:pt x="76724" y="45804"/>
                  </a:lnTo>
                  <a:lnTo>
                    <a:pt x="76617" y="45804"/>
                  </a:lnTo>
                  <a:cubicBezTo>
                    <a:pt x="51316" y="45804"/>
                    <a:pt x="30814" y="25301"/>
                    <a:pt x="30814" y="1"/>
                  </a:cubicBezTo>
                  <a:close/>
                </a:path>
              </a:pathLst>
            </a:custGeom>
            <a:gradFill>
              <a:gsLst>
                <a:gs pos="0">
                  <a:srgbClr val="252C3A">
                    <a:alpha val="74901"/>
                  </a:srgbClr>
                </a:gs>
                <a:gs pos="100000">
                  <a:srgbClr val="252C3A">
                    <a:alpha val="2000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84" name="Shape 8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SECTION_HEADER_1_1">
    <p:spTree>
      <p:nvGrpSpPr>
        <p:cNvPr id="85" name="Shape 85"/>
        <p:cNvGrpSpPr/>
        <p:nvPr/>
      </p:nvGrpSpPr>
      <p:grpSpPr>
        <a:xfrm>
          <a:off x="0" y="0"/>
          <a:ext cx="0" cy="0"/>
          <a:chOff x="0" y="0"/>
          <a:chExt cx="0" cy="0"/>
        </a:xfrm>
      </p:grpSpPr>
      <p:sp>
        <p:nvSpPr>
          <p:cNvPr id="86" name="Google Shape;86;p13"/>
          <p:cNvSpPr txBox="1"/>
          <p:nvPr>
            <p:ph hasCustomPrompt="1" type="title"/>
          </p:nvPr>
        </p:nvSpPr>
        <p:spPr>
          <a:xfrm>
            <a:off x="4820875" y="3045189"/>
            <a:ext cx="1091700" cy="1104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1pPr>
            <a:lvl2pPr lvl="1"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2pPr>
            <a:lvl3pPr lvl="2"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3pPr>
            <a:lvl4pPr lvl="3"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4pPr>
            <a:lvl5pPr lvl="4"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5pPr>
            <a:lvl6pPr lvl="5"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6pPr>
            <a:lvl7pPr lvl="6"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7pPr>
            <a:lvl8pPr lvl="7"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8pPr>
            <a:lvl9pPr lvl="8"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9pPr>
          </a:lstStyle>
          <a:p>
            <a:r>
              <a:t>xx%</a:t>
            </a:r>
          </a:p>
        </p:txBody>
      </p:sp>
      <p:sp>
        <p:nvSpPr>
          <p:cNvPr id="87" name="Google Shape;87;p13"/>
          <p:cNvSpPr txBox="1"/>
          <p:nvPr>
            <p:ph idx="1" type="subTitle"/>
          </p:nvPr>
        </p:nvSpPr>
        <p:spPr>
          <a:xfrm>
            <a:off x="6202800" y="3047225"/>
            <a:ext cx="2178900" cy="4707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800">
                <a:solidFill>
                  <a:schemeClr val="accent5"/>
                </a:solidFill>
              </a:defRPr>
            </a:lvl1pPr>
            <a:lvl2pPr lvl="1" rtl="0">
              <a:spcBef>
                <a:spcPts val="1600"/>
              </a:spcBef>
              <a:spcAft>
                <a:spcPts val="0"/>
              </a:spcAft>
              <a:buNone/>
              <a:defRPr sz="1800">
                <a:solidFill>
                  <a:schemeClr val="accent5"/>
                </a:solidFill>
              </a:defRPr>
            </a:lvl2pPr>
            <a:lvl3pPr lvl="2" rtl="0">
              <a:spcBef>
                <a:spcPts val="1600"/>
              </a:spcBef>
              <a:spcAft>
                <a:spcPts val="0"/>
              </a:spcAft>
              <a:buNone/>
              <a:defRPr sz="1800">
                <a:solidFill>
                  <a:schemeClr val="accent5"/>
                </a:solidFill>
              </a:defRPr>
            </a:lvl3pPr>
            <a:lvl4pPr lvl="3" rtl="0">
              <a:spcBef>
                <a:spcPts val="1600"/>
              </a:spcBef>
              <a:spcAft>
                <a:spcPts val="0"/>
              </a:spcAft>
              <a:buNone/>
              <a:defRPr sz="1800">
                <a:solidFill>
                  <a:schemeClr val="accent5"/>
                </a:solidFill>
              </a:defRPr>
            </a:lvl4pPr>
            <a:lvl5pPr lvl="4" rtl="0">
              <a:spcBef>
                <a:spcPts val="1600"/>
              </a:spcBef>
              <a:spcAft>
                <a:spcPts val="0"/>
              </a:spcAft>
              <a:buNone/>
              <a:defRPr sz="1800">
                <a:solidFill>
                  <a:schemeClr val="accent5"/>
                </a:solidFill>
              </a:defRPr>
            </a:lvl5pPr>
            <a:lvl6pPr lvl="5" rtl="0">
              <a:spcBef>
                <a:spcPts val="1600"/>
              </a:spcBef>
              <a:spcAft>
                <a:spcPts val="0"/>
              </a:spcAft>
              <a:buNone/>
              <a:defRPr sz="1800">
                <a:solidFill>
                  <a:schemeClr val="accent5"/>
                </a:solidFill>
              </a:defRPr>
            </a:lvl6pPr>
            <a:lvl7pPr lvl="6" rtl="0">
              <a:spcBef>
                <a:spcPts val="1600"/>
              </a:spcBef>
              <a:spcAft>
                <a:spcPts val="0"/>
              </a:spcAft>
              <a:buNone/>
              <a:defRPr sz="1800">
                <a:solidFill>
                  <a:schemeClr val="accent5"/>
                </a:solidFill>
              </a:defRPr>
            </a:lvl7pPr>
            <a:lvl8pPr lvl="7" rtl="0">
              <a:spcBef>
                <a:spcPts val="1600"/>
              </a:spcBef>
              <a:spcAft>
                <a:spcPts val="0"/>
              </a:spcAft>
              <a:buNone/>
              <a:defRPr sz="1800">
                <a:solidFill>
                  <a:schemeClr val="accent5"/>
                </a:solidFill>
              </a:defRPr>
            </a:lvl8pPr>
            <a:lvl9pPr lvl="8" rtl="0">
              <a:spcBef>
                <a:spcPts val="1600"/>
              </a:spcBef>
              <a:spcAft>
                <a:spcPts val="1600"/>
              </a:spcAft>
              <a:buNone/>
              <a:defRPr sz="1800">
                <a:solidFill>
                  <a:schemeClr val="accent5"/>
                </a:solidFill>
              </a:defRPr>
            </a:lvl9pPr>
          </a:lstStyle>
          <a:p/>
        </p:txBody>
      </p:sp>
      <p:sp>
        <p:nvSpPr>
          <p:cNvPr id="88" name="Google Shape;88;p13"/>
          <p:cNvSpPr txBox="1"/>
          <p:nvPr>
            <p:ph idx="2" type="subTitle"/>
          </p:nvPr>
        </p:nvSpPr>
        <p:spPr>
          <a:xfrm>
            <a:off x="6202800" y="3517825"/>
            <a:ext cx="2178900" cy="605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p:txBody>
      </p:sp>
      <p:sp>
        <p:nvSpPr>
          <p:cNvPr id="89" name="Google Shape;89;p13"/>
          <p:cNvSpPr txBox="1"/>
          <p:nvPr>
            <p:ph hasCustomPrompt="1" idx="3" type="title"/>
          </p:nvPr>
        </p:nvSpPr>
        <p:spPr>
          <a:xfrm>
            <a:off x="4820875" y="1519289"/>
            <a:ext cx="1091700" cy="1104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1pPr>
            <a:lvl2pPr lvl="1"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2pPr>
            <a:lvl3pPr lvl="2"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3pPr>
            <a:lvl4pPr lvl="3"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4pPr>
            <a:lvl5pPr lvl="4"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5pPr>
            <a:lvl6pPr lvl="5"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6pPr>
            <a:lvl7pPr lvl="6"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7pPr>
            <a:lvl8pPr lvl="7"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8pPr>
            <a:lvl9pPr lvl="8"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9pPr>
          </a:lstStyle>
          <a:p>
            <a:r>
              <a:t>xx%</a:t>
            </a:r>
          </a:p>
        </p:txBody>
      </p:sp>
      <p:sp>
        <p:nvSpPr>
          <p:cNvPr id="90" name="Google Shape;90;p13"/>
          <p:cNvSpPr txBox="1"/>
          <p:nvPr>
            <p:ph idx="4" type="subTitle"/>
          </p:nvPr>
        </p:nvSpPr>
        <p:spPr>
          <a:xfrm>
            <a:off x="6202800" y="1521325"/>
            <a:ext cx="2178900" cy="4707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800">
                <a:solidFill>
                  <a:schemeClr val="accent5"/>
                </a:solidFill>
              </a:defRPr>
            </a:lvl1pPr>
            <a:lvl2pPr lvl="1" rtl="0">
              <a:spcBef>
                <a:spcPts val="1600"/>
              </a:spcBef>
              <a:spcAft>
                <a:spcPts val="0"/>
              </a:spcAft>
              <a:buNone/>
              <a:defRPr sz="1800">
                <a:solidFill>
                  <a:schemeClr val="accent5"/>
                </a:solidFill>
              </a:defRPr>
            </a:lvl2pPr>
            <a:lvl3pPr lvl="2" rtl="0">
              <a:spcBef>
                <a:spcPts val="1600"/>
              </a:spcBef>
              <a:spcAft>
                <a:spcPts val="0"/>
              </a:spcAft>
              <a:buNone/>
              <a:defRPr sz="1800">
                <a:solidFill>
                  <a:schemeClr val="accent5"/>
                </a:solidFill>
              </a:defRPr>
            </a:lvl3pPr>
            <a:lvl4pPr lvl="3" rtl="0">
              <a:spcBef>
                <a:spcPts val="1600"/>
              </a:spcBef>
              <a:spcAft>
                <a:spcPts val="0"/>
              </a:spcAft>
              <a:buNone/>
              <a:defRPr sz="1800">
                <a:solidFill>
                  <a:schemeClr val="accent5"/>
                </a:solidFill>
              </a:defRPr>
            </a:lvl4pPr>
            <a:lvl5pPr lvl="4" rtl="0">
              <a:spcBef>
                <a:spcPts val="1600"/>
              </a:spcBef>
              <a:spcAft>
                <a:spcPts val="0"/>
              </a:spcAft>
              <a:buNone/>
              <a:defRPr sz="1800">
                <a:solidFill>
                  <a:schemeClr val="accent5"/>
                </a:solidFill>
              </a:defRPr>
            </a:lvl5pPr>
            <a:lvl6pPr lvl="5" rtl="0">
              <a:spcBef>
                <a:spcPts val="1600"/>
              </a:spcBef>
              <a:spcAft>
                <a:spcPts val="0"/>
              </a:spcAft>
              <a:buNone/>
              <a:defRPr sz="1800">
                <a:solidFill>
                  <a:schemeClr val="accent5"/>
                </a:solidFill>
              </a:defRPr>
            </a:lvl6pPr>
            <a:lvl7pPr lvl="6" rtl="0">
              <a:spcBef>
                <a:spcPts val="1600"/>
              </a:spcBef>
              <a:spcAft>
                <a:spcPts val="0"/>
              </a:spcAft>
              <a:buNone/>
              <a:defRPr sz="1800">
                <a:solidFill>
                  <a:schemeClr val="accent5"/>
                </a:solidFill>
              </a:defRPr>
            </a:lvl7pPr>
            <a:lvl8pPr lvl="7" rtl="0">
              <a:spcBef>
                <a:spcPts val="1600"/>
              </a:spcBef>
              <a:spcAft>
                <a:spcPts val="0"/>
              </a:spcAft>
              <a:buNone/>
              <a:defRPr sz="1800">
                <a:solidFill>
                  <a:schemeClr val="accent5"/>
                </a:solidFill>
              </a:defRPr>
            </a:lvl8pPr>
            <a:lvl9pPr lvl="8" rtl="0">
              <a:spcBef>
                <a:spcPts val="1600"/>
              </a:spcBef>
              <a:spcAft>
                <a:spcPts val="1600"/>
              </a:spcAft>
              <a:buNone/>
              <a:defRPr sz="1800">
                <a:solidFill>
                  <a:schemeClr val="accent5"/>
                </a:solidFill>
              </a:defRPr>
            </a:lvl9pPr>
          </a:lstStyle>
          <a:p/>
        </p:txBody>
      </p:sp>
      <p:sp>
        <p:nvSpPr>
          <p:cNvPr id="91" name="Google Shape;91;p13"/>
          <p:cNvSpPr txBox="1"/>
          <p:nvPr>
            <p:ph idx="5" type="subTitle"/>
          </p:nvPr>
        </p:nvSpPr>
        <p:spPr>
          <a:xfrm>
            <a:off x="6202800" y="1991925"/>
            <a:ext cx="2178900" cy="605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p:txBody>
      </p:sp>
      <p:sp>
        <p:nvSpPr>
          <p:cNvPr id="92" name="Google Shape;92;p13"/>
          <p:cNvSpPr txBox="1"/>
          <p:nvPr>
            <p:ph hasCustomPrompt="1" idx="6" type="title"/>
          </p:nvPr>
        </p:nvSpPr>
        <p:spPr>
          <a:xfrm>
            <a:off x="721350" y="3045189"/>
            <a:ext cx="1091700" cy="1104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1pPr>
            <a:lvl2pPr lvl="1"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2pPr>
            <a:lvl3pPr lvl="2"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3pPr>
            <a:lvl4pPr lvl="3"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4pPr>
            <a:lvl5pPr lvl="4"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5pPr>
            <a:lvl6pPr lvl="5"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6pPr>
            <a:lvl7pPr lvl="6"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7pPr>
            <a:lvl8pPr lvl="7"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8pPr>
            <a:lvl9pPr lvl="8"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9pPr>
          </a:lstStyle>
          <a:p>
            <a:r>
              <a:t>xx%</a:t>
            </a:r>
          </a:p>
        </p:txBody>
      </p:sp>
      <p:sp>
        <p:nvSpPr>
          <p:cNvPr id="93" name="Google Shape;93;p13"/>
          <p:cNvSpPr txBox="1"/>
          <p:nvPr>
            <p:ph idx="7" type="subTitle"/>
          </p:nvPr>
        </p:nvSpPr>
        <p:spPr>
          <a:xfrm>
            <a:off x="2103275" y="3047225"/>
            <a:ext cx="2178900" cy="4707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800">
                <a:solidFill>
                  <a:schemeClr val="accent5"/>
                </a:solidFill>
              </a:defRPr>
            </a:lvl1pPr>
            <a:lvl2pPr lvl="1" rtl="0">
              <a:spcBef>
                <a:spcPts val="1600"/>
              </a:spcBef>
              <a:spcAft>
                <a:spcPts val="0"/>
              </a:spcAft>
              <a:buNone/>
              <a:defRPr sz="1800">
                <a:solidFill>
                  <a:schemeClr val="accent5"/>
                </a:solidFill>
              </a:defRPr>
            </a:lvl2pPr>
            <a:lvl3pPr lvl="2" rtl="0">
              <a:spcBef>
                <a:spcPts val="1600"/>
              </a:spcBef>
              <a:spcAft>
                <a:spcPts val="0"/>
              </a:spcAft>
              <a:buNone/>
              <a:defRPr sz="1800">
                <a:solidFill>
                  <a:schemeClr val="accent5"/>
                </a:solidFill>
              </a:defRPr>
            </a:lvl3pPr>
            <a:lvl4pPr lvl="3" rtl="0">
              <a:spcBef>
                <a:spcPts val="1600"/>
              </a:spcBef>
              <a:spcAft>
                <a:spcPts val="0"/>
              </a:spcAft>
              <a:buNone/>
              <a:defRPr sz="1800">
                <a:solidFill>
                  <a:schemeClr val="accent5"/>
                </a:solidFill>
              </a:defRPr>
            </a:lvl4pPr>
            <a:lvl5pPr lvl="4" rtl="0">
              <a:spcBef>
                <a:spcPts val="1600"/>
              </a:spcBef>
              <a:spcAft>
                <a:spcPts val="0"/>
              </a:spcAft>
              <a:buNone/>
              <a:defRPr sz="1800">
                <a:solidFill>
                  <a:schemeClr val="accent5"/>
                </a:solidFill>
              </a:defRPr>
            </a:lvl5pPr>
            <a:lvl6pPr lvl="5" rtl="0">
              <a:spcBef>
                <a:spcPts val="1600"/>
              </a:spcBef>
              <a:spcAft>
                <a:spcPts val="0"/>
              </a:spcAft>
              <a:buNone/>
              <a:defRPr sz="1800">
                <a:solidFill>
                  <a:schemeClr val="accent5"/>
                </a:solidFill>
              </a:defRPr>
            </a:lvl6pPr>
            <a:lvl7pPr lvl="6" rtl="0">
              <a:spcBef>
                <a:spcPts val="1600"/>
              </a:spcBef>
              <a:spcAft>
                <a:spcPts val="0"/>
              </a:spcAft>
              <a:buNone/>
              <a:defRPr sz="1800">
                <a:solidFill>
                  <a:schemeClr val="accent5"/>
                </a:solidFill>
              </a:defRPr>
            </a:lvl7pPr>
            <a:lvl8pPr lvl="7" rtl="0">
              <a:spcBef>
                <a:spcPts val="1600"/>
              </a:spcBef>
              <a:spcAft>
                <a:spcPts val="0"/>
              </a:spcAft>
              <a:buNone/>
              <a:defRPr sz="1800">
                <a:solidFill>
                  <a:schemeClr val="accent5"/>
                </a:solidFill>
              </a:defRPr>
            </a:lvl8pPr>
            <a:lvl9pPr lvl="8" rtl="0">
              <a:spcBef>
                <a:spcPts val="1600"/>
              </a:spcBef>
              <a:spcAft>
                <a:spcPts val="1600"/>
              </a:spcAft>
              <a:buNone/>
              <a:defRPr sz="1800">
                <a:solidFill>
                  <a:schemeClr val="accent5"/>
                </a:solidFill>
              </a:defRPr>
            </a:lvl9pPr>
          </a:lstStyle>
          <a:p/>
        </p:txBody>
      </p:sp>
      <p:sp>
        <p:nvSpPr>
          <p:cNvPr id="94" name="Google Shape;94;p13"/>
          <p:cNvSpPr txBox="1"/>
          <p:nvPr>
            <p:ph idx="8" type="subTitle"/>
          </p:nvPr>
        </p:nvSpPr>
        <p:spPr>
          <a:xfrm>
            <a:off x="2103275" y="3517825"/>
            <a:ext cx="2178900" cy="605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p:txBody>
      </p:sp>
      <p:sp>
        <p:nvSpPr>
          <p:cNvPr id="95" name="Google Shape;95;p13"/>
          <p:cNvSpPr txBox="1"/>
          <p:nvPr>
            <p:ph idx="9" type="title"/>
          </p:nvPr>
        </p:nvSpPr>
        <p:spPr>
          <a:xfrm>
            <a:off x="721200" y="594300"/>
            <a:ext cx="7660500" cy="6729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96" name="Google Shape;96;p13"/>
          <p:cNvSpPr txBox="1"/>
          <p:nvPr>
            <p:ph hasCustomPrompt="1" idx="13" type="title"/>
          </p:nvPr>
        </p:nvSpPr>
        <p:spPr>
          <a:xfrm>
            <a:off x="721350" y="1519289"/>
            <a:ext cx="1091700" cy="1104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1pPr>
            <a:lvl2pPr lvl="1"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2pPr>
            <a:lvl3pPr lvl="2"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3pPr>
            <a:lvl4pPr lvl="3"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4pPr>
            <a:lvl5pPr lvl="4"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5pPr>
            <a:lvl6pPr lvl="5"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6pPr>
            <a:lvl7pPr lvl="6"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7pPr>
            <a:lvl8pPr lvl="7"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8pPr>
            <a:lvl9pPr lvl="8"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9pPr>
          </a:lstStyle>
          <a:p>
            <a:r>
              <a:t>xx%</a:t>
            </a:r>
          </a:p>
        </p:txBody>
      </p:sp>
      <p:sp>
        <p:nvSpPr>
          <p:cNvPr id="97" name="Google Shape;97;p13"/>
          <p:cNvSpPr txBox="1"/>
          <p:nvPr>
            <p:ph idx="14" type="subTitle"/>
          </p:nvPr>
        </p:nvSpPr>
        <p:spPr>
          <a:xfrm>
            <a:off x="2103275" y="1521325"/>
            <a:ext cx="2178900" cy="4707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800">
                <a:solidFill>
                  <a:schemeClr val="accent5"/>
                </a:solidFill>
              </a:defRPr>
            </a:lvl1pPr>
            <a:lvl2pPr lvl="1" rtl="0">
              <a:spcBef>
                <a:spcPts val="1600"/>
              </a:spcBef>
              <a:spcAft>
                <a:spcPts val="0"/>
              </a:spcAft>
              <a:buNone/>
              <a:defRPr sz="1800">
                <a:solidFill>
                  <a:schemeClr val="accent5"/>
                </a:solidFill>
              </a:defRPr>
            </a:lvl2pPr>
            <a:lvl3pPr lvl="2" rtl="0">
              <a:spcBef>
                <a:spcPts val="1600"/>
              </a:spcBef>
              <a:spcAft>
                <a:spcPts val="0"/>
              </a:spcAft>
              <a:buNone/>
              <a:defRPr sz="1800">
                <a:solidFill>
                  <a:schemeClr val="accent5"/>
                </a:solidFill>
              </a:defRPr>
            </a:lvl3pPr>
            <a:lvl4pPr lvl="3" rtl="0">
              <a:spcBef>
                <a:spcPts val="1600"/>
              </a:spcBef>
              <a:spcAft>
                <a:spcPts val="0"/>
              </a:spcAft>
              <a:buNone/>
              <a:defRPr sz="1800">
                <a:solidFill>
                  <a:schemeClr val="accent5"/>
                </a:solidFill>
              </a:defRPr>
            </a:lvl4pPr>
            <a:lvl5pPr lvl="4" rtl="0">
              <a:spcBef>
                <a:spcPts val="1600"/>
              </a:spcBef>
              <a:spcAft>
                <a:spcPts val="0"/>
              </a:spcAft>
              <a:buNone/>
              <a:defRPr sz="1800">
                <a:solidFill>
                  <a:schemeClr val="accent5"/>
                </a:solidFill>
              </a:defRPr>
            </a:lvl5pPr>
            <a:lvl6pPr lvl="5" rtl="0">
              <a:spcBef>
                <a:spcPts val="1600"/>
              </a:spcBef>
              <a:spcAft>
                <a:spcPts val="0"/>
              </a:spcAft>
              <a:buNone/>
              <a:defRPr sz="1800">
                <a:solidFill>
                  <a:schemeClr val="accent5"/>
                </a:solidFill>
              </a:defRPr>
            </a:lvl6pPr>
            <a:lvl7pPr lvl="6" rtl="0">
              <a:spcBef>
                <a:spcPts val="1600"/>
              </a:spcBef>
              <a:spcAft>
                <a:spcPts val="0"/>
              </a:spcAft>
              <a:buNone/>
              <a:defRPr sz="1800">
                <a:solidFill>
                  <a:schemeClr val="accent5"/>
                </a:solidFill>
              </a:defRPr>
            </a:lvl7pPr>
            <a:lvl8pPr lvl="7" rtl="0">
              <a:spcBef>
                <a:spcPts val="1600"/>
              </a:spcBef>
              <a:spcAft>
                <a:spcPts val="0"/>
              </a:spcAft>
              <a:buNone/>
              <a:defRPr sz="1800">
                <a:solidFill>
                  <a:schemeClr val="accent5"/>
                </a:solidFill>
              </a:defRPr>
            </a:lvl8pPr>
            <a:lvl9pPr lvl="8" rtl="0">
              <a:spcBef>
                <a:spcPts val="1600"/>
              </a:spcBef>
              <a:spcAft>
                <a:spcPts val="1600"/>
              </a:spcAft>
              <a:buNone/>
              <a:defRPr sz="1800">
                <a:solidFill>
                  <a:schemeClr val="accent5"/>
                </a:solidFill>
              </a:defRPr>
            </a:lvl9pPr>
          </a:lstStyle>
          <a:p/>
        </p:txBody>
      </p:sp>
      <p:sp>
        <p:nvSpPr>
          <p:cNvPr id="98" name="Google Shape;98;p13"/>
          <p:cNvSpPr txBox="1"/>
          <p:nvPr>
            <p:ph idx="15" type="subTitle"/>
          </p:nvPr>
        </p:nvSpPr>
        <p:spPr>
          <a:xfrm>
            <a:off x="2103275" y="1991925"/>
            <a:ext cx="2178900" cy="605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SECTION_HEADER_1_1_1">
    <p:spTree>
      <p:nvGrpSpPr>
        <p:cNvPr id="99" name="Shape 99"/>
        <p:cNvGrpSpPr/>
        <p:nvPr/>
      </p:nvGrpSpPr>
      <p:grpSpPr>
        <a:xfrm>
          <a:off x="0" y="0"/>
          <a:ext cx="0" cy="0"/>
          <a:chOff x="0" y="0"/>
          <a:chExt cx="0" cy="0"/>
        </a:xfrm>
      </p:grpSpPr>
      <p:sp>
        <p:nvSpPr>
          <p:cNvPr id="100" name="Google Shape;100;p14"/>
          <p:cNvSpPr txBox="1"/>
          <p:nvPr>
            <p:ph hasCustomPrompt="1" type="title"/>
          </p:nvPr>
        </p:nvSpPr>
        <p:spPr>
          <a:xfrm>
            <a:off x="633700" y="2716889"/>
            <a:ext cx="1091700" cy="11046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1pPr>
            <a:lvl2pPr lvl="1"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2pPr>
            <a:lvl3pPr lvl="2"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3pPr>
            <a:lvl4pPr lvl="3"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4pPr>
            <a:lvl5pPr lvl="4"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5pPr>
            <a:lvl6pPr lvl="5"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6pPr>
            <a:lvl7pPr lvl="6"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7pPr>
            <a:lvl8pPr lvl="7"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8pPr>
            <a:lvl9pPr lvl="8"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9pPr>
          </a:lstStyle>
          <a:p>
            <a:r>
              <a:t>xx%</a:t>
            </a:r>
          </a:p>
        </p:txBody>
      </p:sp>
      <p:sp>
        <p:nvSpPr>
          <p:cNvPr id="101" name="Google Shape;101;p14"/>
          <p:cNvSpPr txBox="1"/>
          <p:nvPr>
            <p:ph idx="1" type="subTitle"/>
          </p:nvPr>
        </p:nvSpPr>
        <p:spPr>
          <a:xfrm>
            <a:off x="633700" y="3546700"/>
            <a:ext cx="2178900" cy="4707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800">
                <a:solidFill>
                  <a:schemeClr val="accent5"/>
                </a:solidFill>
              </a:defRPr>
            </a:lvl1pPr>
            <a:lvl2pPr lvl="1" rtl="0">
              <a:spcBef>
                <a:spcPts val="1600"/>
              </a:spcBef>
              <a:spcAft>
                <a:spcPts val="0"/>
              </a:spcAft>
              <a:buNone/>
              <a:defRPr sz="1800">
                <a:solidFill>
                  <a:schemeClr val="accent5"/>
                </a:solidFill>
              </a:defRPr>
            </a:lvl2pPr>
            <a:lvl3pPr lvl="2" rtl="0">
              <a:spcBef>
                <a:spcPts val="1600"/>
              </a:spcBef>
              <a:spcAft>
                <a:spcPts val="0"/>
              </a:spcAft>
              <a:buNone/>
              <a:defRPr sz="1800">
                <a:solidFill>
                  <a:schemeClr val="accent5"/>
                </a:solidFill>
              </a:defRPr>
            </a:lvl3pPr>
            <a:lvl4pPr lvl="3" rtl="0">
              <a:spcBef>
                <a:spcPts val="1600"/>
              </a:spcBef>
              <a:spcAft>
                <a:spcPts val="0"/>
              </a:spcAft>
              <a:buNone/>
              <a:defRPr sz="1800">
                <a:solidFill>
                  <a:schemeClr val="accent5"/>
                </a:solidFill>
              </a:defRPr>
            </a:lvl4pPr>
            <a:lvl5pPr lvl="4" rtl="0">
              <a:spcBef>
                <a:spcPts val="1600"/>
              </a:spcBef>
              <a:spcAft>
                <a:spcPts val="0"/>
              </a:spcAft>
              <a:buNone/>
              <a:defRPr sz="1800">
                <a:solidFill>
                  <a:schemeClr val="accent5"/>
                </a:solidFill>
              </a:defRPr>
            </a:lvl5pPr>
            <a:lvl6pPr lvl="5" rtl="0">
              <a:spcBef>
                <a:spcPts val="1600"/>
              </a:spcBef>
              <a:spcAft>
                <a:spcPts val="0"/>
              </a:spcAft>
              <a:buNone/>
              <a:defRPr sz="1800">
                <a:solidFill>
                  <a:schemeClr val="accent5"/>
                </a:solidFill>
              </a:defRPr>
            </a:lvl6pPr>
            <a:lvl7pPr lvl="6" rtl="0">
              <a:spcBef>
                <a:spcPts val="1600"/>
              </a:spcBef>
              <a:spcAft>
                <a:spcPts val="0"/>
              </a:spcAft>
              <a:buNone/>
              <a:defRPr sz="1800">
                <a:solidFill>
                  <a:schemeClr val="accent5"/>
                </a:solidFill>
              </a:defRPr>
            </a:lvl7pPr>
            <a:lvl8pPr lvl="7" rtl="0">
              <a:spcBef>
                <a:spcPts val="1600"/>
              </a:spcBef>
              <a:spcAft>
                <a:spcPts val="0"/>
              </a:spcAft>
              <a:buNone/>
              <a:defRPr sz="1800">
                <a:solidFill>
                  <a:schemeClr val="accent5"/>
                </a:solidFill>
              </a:defRPr>
            </a:lvl8pPr>
            <a:lvl9pPr lvl="8" rtl="0">
              <a:spcBef>
                <a:spcPts val="1600"/>
              </a:spcBef>
              <a:spcAft>
                <a:spcPts val="1600"/>
              </a:spcAft>
              <a:buNone/>
              <a:defRPr sz="1800">
                <a:solidFill>
                  <a:schemeClr val="accent5"/>
                </a:solidFill>
              </a:defRPr>
            </a:lvl9pPr>
          </a:lstStyle>
          <a:p/>
        </p:txBody>
      </p:sp>
      <p:sp>
        <p:nvSpPr>
          <p:cNvPr id="102" name="Google Shape;102;p14"/>
          <p:cNvSpPr txBox="1"/>
          <p:nvPr>
            <p:ph idx="2" type="subTitle"/>
          </p:nvPr>
        </p:nvSpPr>
        <p:spPr>
          <a:xfrm>
            <a:off x="633700" y="4017300"/>
            <a:ext cx="2178900" cy="605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p:txBody>
      </p:sp>
      <p:sp>
        <p:nvSpPr>
          <p:cNvPr id="103" name="Google Shape;103;p14"/>
          <p:cNvSpPr txBox="1"/>
          <p:nvPr>
            <p:ph idx="3" type="title"/>
          </p:nvPr>
        </p:nvSpPr>
        <p:spPr>
          <a:xfrm>
            <a:off x="721200" y="594300"/>
            <a:ext cx="7660500" cy="6729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104" name="Google Shape;104;p14"/>
          <p:cNvSpPr txBox="1"/>
          <p:nvPr>
            <p:ph hasCustomPrompt="1" idx="4" type="title"/>
          </p:nvPr>
        </p:nvSpPr>
        <p:spPr>
          <a:xfrm>
            <a:off x="633700" y="946764"/>
            <a:ext cx="1091700" cy="11046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1pPr>
            <a:lvl2pPr lvl="1"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2pPr>
            <a:lvl3pPr lvl="2"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3pPr>
            <a:lvl4pPr lvl="3"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4pPr>
            <a:lvl5pPr lvl="4"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5pPr>
            <a:lvl6pPr lvl="5"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6pPr>
            <a:lvl7pPr lvl="6"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7pPr>
            <a:lvl8pPr lvl="7"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8pPr>
            <a:lvl9pPr lvl="8"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9pPr>
          </a:lstStyle>
          <a:p>
            <a:r>
              <a:t>xx%</a:t>
            </a:r>
          </a:p>
        </p:txBody>
      </p:sp>
      <p:sp>
        <p:nvSpPr>
          <p:cNvPr id="105" name="Google Shape;105;p14"/>
          <p:cNvSpPr txBox="1"/>
          <p:nvPr>
            <p:ph idx="5" type="subTitle"/>
          </p:nvPr>
        </p:nvSpPr>
        <p:spPr>
          <a:xfrm>
            <a:off x="633700" y="1776575"/>
            <a:ext cx="2178900" cy="4707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800">
                <a:solidFill>
                  <a:schemeClr val="accent5"/>
                </a:solidFill>
              </a:defRPr>
            </a:lvl1pPr>
            <a:lvl2pPr lvl="1" rtl="0">
              <a:spcBef>
                <a:spcPts val="1600"/>
              </a:spcBef>
              <a:spcAft>
                <a:spcPts val="0"/>
              </a:spcAft>
              <a:buNone/>
              <a:defRPr sz="1800">
                <a:solidFill>
                  <a:schemeClr val="accent5"/>
                </a:solidFill>
              </a:defRPr>
            </a:lvl2pPr>
            <a:lvl3pPr lvl="2" rtl="0">
              <a:spcBef>
                <a:spcPts val="1600"/>
              </a:spcBef>
              <a:spcAft>
                <a:spcPts val="0"/>
              </a:spcAft>
              <a:buNone/>
              <a:defRPr sz="1800">
                <a:solidFill>
                  <a:schemeClr val="accent5"/>
                </a:solidFill>
              </a:defRPr>
            </a:lvl3pPr>
            <a:lvl4pPr lvl="3" rtl="0">
              <a:spcBef>
                <a:spcPts val="1600"/>
              </a:spcBef>
              <a:spcAft>
                <a:spcPts val="0"/>
              </a:spcAft>
              <a:buNone/>
              <a:defRPr sz="1800">
                <a:solidFill>
                  <a:schemeClr val="accent5"/>
                </a:solidFill>
              </a:defRPr>
            </a:lvl4pPr>
            <a:lvl5pPr lvl="4" rtl="0">
              <a:spcBef>
                <a:spcPts val="1600"/>
              </a:spcBef>
              <a:spcAft>
                <a:spcPts val="0"/>
              </a:spcAft>
              <a:buNone/>
              <a:defRPr sz="1800">
                <a:solidFill>
                  <a:schemeClr val="accent5"/>
                </a:solidFill>
              </a:defRPr>
            </a:lvl5pPr>
            <a:lvl6pPr lvl="5" rtl="0">
              <a:spcBef>
                <a:spcPts val="1600"/>
              </a:spcBef>
              <a:spcAft>
                <a:spcPts val="0"/>
              </a:spcAft>
              <a:buNone/>
              <a:defRPr sz="1800">
                <a:solidFill>
                  <a:schemeClr val="accent5"/>
                </a:solidFill>
              </a:defRPr>
            </a:lvl6pPr>
            <a:lvl7pPr lvl="6" rtl="0">
              <a:spcBef>
                <a:spcPts val="1600"/>
              </a:spcBef>
              <a:spcAft>
                <a:spcPts val="0"/>
              </a:spcAft>
              <a:buNone/>
              <a:defRPr sz="1800">
                <a:solidFill>
                  <a:schemeClr val="accent5"/>
                </a:solidFill>
              </a:defRPr>
            </a:lvl7pPr>
            <a:lvl8pPr lvl="7" rtl="0">
              <a:spcBef>
                <a:spcPts val="1600"/>
              </a:spcBef>
              <a:spcAft>
                <a:spcPts val="0"/>
              </a:spcAft>
              <a:buNone/>
              <a:defRPr sz="1800">
                <a:solidFill>
                  <a:schemeClr val="accent5"/>
                </a:solidFill>
              </a:defRPr>
            </a:lvl8pPr>
            <a:lvl9pPr lvl="8" rtl="0">
              <a:spcBef>
                <a:spcPts val="1600"/>
              </a:spcBef>
              <a:spcAft>
                <a:spcPts val="1600"/>
              </a:spcAft>
              <a:buNone/>
              <a:defRPr sz="1800">
                <a:solidFill>
                  <a:schemeClr val="accent5"/>
                </a:solidFill>
              </a:defRPr>
            </a:lvl9pPr>
          </a:lstStyle>
          <a:p/>
        </p:txBody>
      </p:sp>
      <p:sp>
        <p:nvSpPr>
          <p:cNvPr id="106" name="Google Shape;106;p14"/>
          <p:cNvSpPr txBox="1"/>
          <p:nvPr>
            <p:ph idx="6" type="subTitle"/>
          </p:nvPr>
        </p:nvSpPr>
        <p:spPr>
          <a:xfrm>
            <a:off x="633700" y="2247175"/>
            <a:ext cx="2178900" cy="605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p:txBody>
      </p:sp>
      <p:sp>
        <p:nvSpPr>
          <p:cNvPr id="107" name="Google Shape;107;p14"/>
          <p:cNvSpPr txBox="1"/>
          <p:nvPr>
            <p:ph hasCustomPrompt="1" idx="7" type="title"/>
          </p:nvPr>
        </p:nvSpPr>
        <p:spPr>
          <a:xfrm>
            <a:off x="3482550" y="2716889"/>
            <a:ext cx="1091700" cy="11046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1pPr>
            <a:lvl2pPr lvl="1"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2pPr>
            <a:lvl3pPr lvl="2"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3pPr>
            <a:lvl4pPr lvl="3"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4pPr>
            <a:lvl5pPr lvl="4"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5pPr>
            <a:lvl6pPr lvl="5"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6pPr>
            <a:lvl7pPr lvl="6"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7pPr>
            <a:lvl8pPr lvl="7"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8pPr>
            <a:lvl9pPr lvl="8"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9pPr>
          </a:lstStyle>
          <a:p>
            <a:r>
              <a:t>xx%</a:t>
            </a:r>
          </a:p>
        </p:txBody>
      </p:sp>
      <p:sp>
        <p:nvSpPr>
          <p:cNvPr id="108" name="Google Shape;108;p14"/>
          <p:cNvSpPr txBox="1"/>
          <p:nvPr>
            <p:ph idx="8" type="subTitle"/>
          </p:nvPr>
        </p:nvSpPr>
        <p:spPr>
          <a:xfrm>
            <a:off x="3482550" y="3546700"/>
            <a:ext cx="2178900" cy="4707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800">
                <a:solidFill>
                  <a:schemeClr val="accent5"/>
                </a:solidFill>
              </a:defRPr>
            </a:lvl1pPr>
            <a:lvl2pPr lvl="1" rtl="0">
              <a:spcBef>
                <a:spcPts val="1600"/>
              </a:spcBef>
              <a:spcAft>
                <a:spcPts val="0"/>
              </a:spcAft>
              <a:buNone/>
              <a:defRPr sz="1800">
                <a:solidFill>
                  <a:schemeClr val="accent5"/>
                </a:solidFill>
              </a:defRPr>
            </a:lvl2pPr>
            <a:lvl3pPr lvl="2" rtl="0">
              <a:spcBef>
                <a:spcPts val="1600"/>
              </a:spcBef>
              <a:spcAft>
                <a:spcPts val="0"/>
              </a:spcAft>
              <a:buNone/>
              <a:defRPr sz="1800">
                <a:solidFill>
                  <a:schemeClr val="accent5"/>
                </a:solidFill>
              </a:defRPr>
            </a:lvl3pPr>
            <a:lvl4pPr lvl="3" rtl="0">
              <a:spcBef>
                <a:spcPts val="1600"/>
              </a:spcBef>
              <a:spcAft>
                <a:spcPts val="0"/>
              </a:spcAft>
              <a:buNone/>
              <a:defRPr sz="1800">
                <a:solidFill>
                  <a:schemeClr val="accent5"/>
                </a:solidFill>
              </a:defRPr>
            </a:lvl4pPr>
            <a:lvl5pPr lvl="4" rtl="0">
              <a:spcBef>
                <a:spcPts val="1600"/>
              </a:spcBef>
              <a:spcAft>
                <a:spcPts val="0"/>
              </a:spcAft>
              <a:buNone/>
              <a:defRPr sz="1800">
                <a:solidFill>
                  <a:schemeClr val="accent5"/>
                </a:solidFill>
              </a:defRPr>
            </a:lvl5pPr>
            <a:lvl6pPr lvl="5" rtl="0">
              <a:spcBef>
                <a:spcPts val="1600"/>
              </a:spcBef>
              <a:spcAft>
                <a:spcPts val="0"/>
              </a:spcAft>
              <a:buNone/>
              <a:defRPr sz="1800">
                <a:solidFill>
                  <a:schemeClr val="accent5"/>
                </a:solidFill>
              </a:defRPr>
            </a:lvl6pPr>
            <a:lvl7pPr lvl="6" rtl="0">
              <a:spcBef>
                <a:spcPts val="1600"/>
              </a:spcBef>
              <a:spcAft>
                <a:spcPts val="0"/>
              </a:spcAft>
              <a:buNone/>
              <a:defRPr sz="1800">
                <a:solidFill>
                  <a:schemeClr val="accent5"/>
                </a:solidFill>
              </a:defRPr>
            </a:lvl7pPr>
            <a:lvl8pPr lvl="7" rtl="0">
              <a:spcBef>
                <a:spcPts val="1600"/>
              </a:spcBef>
              <a:spcAft>
                <a:spcPts val="0"/>
              </a:spcAft>
              <a:buNone/>
              <a:defRPr sz="1800">
                <a:solidFill>
                  <a:schemeClr val="accent5"/>
                </a:solidFill>
              </a:defRPr>
            </a:lvl8pPr>
            <a:lvl9pPr lvl="8" rtl="0">
              <a:spcBef>
                <a:spcPts val="1600"/>
              </a:spcBef>
              <a:spcAft>
                <a:spcPts val="1600"/>
              </a:spcAft>
              <a:buNone/>
              <a:defRPr sz="1800">
                <a:solidFill>
                  <a:schemeClr val="accent5"/>
                </a:solidFill>
              </a:defRPr>
            </a:lvl9pPr>
          </a:lstStyle>
          <a:p/>
        </p:txBody>
      </p:sp>
      <p:sp>
        <p:nvSpPr>
          <p:cNvPr id="109" name="Google Shape;109;p14"/>
          <p:cNvSpPr txBox="1"/>
          <p:nvPr>
            <p:ph idx="9" type="subTitle"/>
          </p:nvPr>
        </p:nvSpPr>
        <p:spPr>
          <a:xfrm>
            <a:off x="3482550" y="4017300"/>
            <a:ext cx="2178900" cy="605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p:txBody>
      </p:sp>
      <p:sp>
        <p:nvSpPr>
          <p:cNvPr id="110" name="Google Shape;110;p14"/>
          <p:cNvSpPr txBox="1"/>
          <p:nvPr>
            <p:ph hasCustomPrompt="1" idx="13" type="title"/>
          </p:nvPr>
        </p:nvSpPr>
        <p:spPr>
          <a:xfrm>
            <a:off x="3482550" y="946764"/>
            <a:ext cx="1091700" cy="11046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1pPr>
            <a:lvl2pPr lvl="1"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2pPr>
            <a:lvl3pPr lvl="2"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3pPr>
            <a:lvl4pPr lvl="3"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4pPr>
            <a:lvl5pPr lvl="4"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5pPr>
            <a:lvl6pPr lvl="5"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6pPr>
            <a:lvl7pPr lvl="6"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7pPr>
            <a:lvl8pPr lvl="7"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8pPr>
            <a:lvl9pPr lvl="8"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9pPr>
          </a:lstStyle>
          <a:p>
            <a:r>
              <a:t>xx%</a:t>
            </a:r>
          </a:p>
        </p:txBody>
      </p:sp>
      <p:sp>
        <p:nvSpPr>
          <p:cNvPr id="111" name="Google Shape;111;p14"/>
          <p:cNvSpPr txBox="1"/>
          <p:nvPr>
            <p:ph idx="14" type="subTitle"/>
          </p:nvPr>
        </p:nvSpPr>
        <p:spPr>
          <a:xfrm>
            <a:off x="3482550" y="1776575"/>
            <a:ext cx="2178900" cy="4707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800">
                <a:solidFill>
                  <a:schemeClr val="accent5"/>
                </a:solidFill>
              </a:defRPr>
            </a:lvl1pPr>
            <a:lvl2pPr lvl="1" rtl="0">
              <a:spcBef>
                <a:spcPts val="1600"/>
              </a:spcBef>
              <a:spcAft>
                <a:spcPts val="0"/>
              </a:spcAft>
              <a:buNone/>
              <a:defRPr sz="1800">
                <a:solidFill>
                  <a:schemeClr val="accent5"/>
                </a:solidFill>
              </a:defRPr>
            </a:lvl2pPr>
            <a:lvl3pPr lvl="2" rtl="0">
              <a:spcBef>
                <a:spcPts val="1600"/>
              </a:spcBef>
              <a:spcAft>
                <a:spcPts val="0"/>
              </a:spcAft>
              <a:buNone/>
              <a:defRPr sz="1800">
                <a:solidFill>
                  <a:schemeClr val="accent5"/>
                </a:solidFill>
              </a:defRPr>
            </a:lvl3pPr>
            <a:lvl4pPr lvl="3" rtl="0">
              <a:spcBef>
                <a:spcPts val="1600"/>
              </a:spcBef>
              <a:spcAft>
                <a:spcPts val="0"/>
              </a:spcAft>
              <a:buNone/>
              <a:defRPr sz="1800">
                <a:solidFill>
                  <a:schemeClr val="accent5"/>
                </a:solidFill>
              </a:defRPr>
            </a:lvl4pPr>
            <a:lvl5pPr lvl="4" rtl="0">
              <a:spcBef>
                <a:spcPts val="1600"/>
              </a:spcBef>
              <a:spcAft>
                <a:spcPts val="0"/>
              </a:spcAft>
              <a:buNone/>
              <a:defRPr sz="1800">
                <a:solidFill>
                  <a:schemeClr val="accent5"/>
                </a:solidFill>
              </a:defRPr>
            </a:lvl5pPr>
            <a:lvl6pPr lvl="5" rtl="0">
              <a:spcBef>
                <a:spcPts val="1600"/>
              </a:spcBef>
              <a:spcAft>
                <a:spcPts val="0"/>
              </a:spcAft>
              <a:buNone/>
              <a:defRPr sz="1800">
                <a:solidFill>
                  <a:schemeClr val="accent5"/>
                </a:solidFill>
              </a:defRPr>
            </a:lvl6pPr>
            <a:lvl7pPr lvl="6" rtl="0">
              <a:spcBef>
                <a:spcPts val="1600"/>
              </a:spcBef>
              <a:spcAft>
                <a:spcPts val="0"/>
              </a:spcAft>
              <a:buNone/>
              <a:defRPr sz="1800">
                <a:solidFill>
                  <a:schemeClr val="accent5"/>
                </a:solidFill>
              </a:defRPr>
            </a:lvl7pPr>
            <a:lvl8pPr lvl="7" rtl="0">
              <a:spcBef>
                <a:spcPts val="1600"/>
              </a:spcBef>
              <a:spcAft>
                <a:spcPts val="0"/>
              </a:spcAft>
              <a:buNone/>
              <a:defRPr sz="1800">
                <a:solidFill>
                  <a:schemeClr val="accent5"/>
                </a:solidFill>
              </a:defRPr>
            </a:lvl8pPr>
            <a:lvl9pPr lvl="8" rtl="0">
              <a:spcBef>
                <a:spcPts val="1600"/>
              </a:spcBef>
              <a:spcAft>
                <a:spcPts val="1600"/>
              </a:spcAft>
              <a:buNone/>
              <a:defRPr sz="1800">
                <a:solidFill>
                  <a:schemeClr val="accent5"/>
                </a:solidFill>
              </a:defRPr>
            </a:lvl9pPr>
          </a:lstStyle>
          <a:p/>
        </p:txBody>
      </p:sp>
      <p:sp>
        <p:nvSpPr>
          <p:cNvPr id="112" name="Google Shape;112;p14"/>
          <p:cNvSpPr txBox="1"/>
          <p:nvPr>
            <p:ph idx="15" type="subTitle"/>
          </p:nvPr>
        </p:nvSpPr>
        <p:spPr>
          <a:xfrm>
            <a:off x="3482550" y="2247175"/>
            <a:ext cx="2178900" cy="605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p:txBody>
      </p:sp>
      <p:sp>
        <p:nvSpPr>
          <p:cNvPr id="113" name="Google Shape;113;p14"/>
          <p:cNvSpPr txBox="1"/>
          <p:nvPr>
            <p:ph hasCustomPrompt="1" idx="16" type="title"/>
          </p:nvPr>
        </p:nvSpPr>
        <p:spPr>
          <a:xfrm>
            <a:off x="6331400" y="2716889"/>
            <a:ext cx="1091700" cy="11046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1pPr>
            <a:lvl2pPr lvl="1"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2pPr>
            <a:lvl3pPr lvl="2"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3pPr>
            <a:lvl4pPr lvl="3"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4pPr>
            <a:lvl5pPr lvl="4"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5pPr>
            <a:lvl6pPr lvl="5"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6pPr>
            <a:lvl7pPr lvl="6"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7pPr>
            <a:lvl8pPr lvl="7"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8pPr>
            <a:lvl9pPr lvl="8"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9pPr>
          </a:lstStyle>
          <a:p>
            <a:r>
              <a:t>xx%</a:t>
            </a:r>
          </a:p>
        </p:txBody>
      </p:sp>
      <p:sp>
        <p:nvSpPr>
          <p:cNvPr id="114" name="Google Shape;114;p14"/>
          <p:cNvSpPr txBox="1"/>
          <p:nvPr>
            <p:ph idx="17" type="subTitle"/>
          </p:nvPr>
        </p:nvSpPr>
        <p:spPr>
          <a:xfrm>
            <a:off x="6331400" y="3546700"/>
            <a:ext cx="2178900" cy="4707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800">
                <a:solidFill>
                  <a:schemeClr val="accent5"/>
                </a:solidFill>
              </a:defRPr>
            </a:lvl1pPr>
            <a:lvl2pPr lvl="1" rtl="0">
              <a:spcBef>
                <a:spcPts val="1600"/>
              </a:spcBef>
              <a:spcAft>
                <a:spcPts val="0"/>
              </a:spcAft>
              <a:buNone/>
              <a:defRPr sz="1800">
                <a:solidFill>
                  <a:schemeClr val="accent5"/>
                </a:solidFill>
              </a:defRPr>
            </a:lvl2pPr>
            <a:lvl3pPr lvl="2" rtl="0">
              <a:spcBef>
                <a:spcPts val="1600"/>
              </a:spcBef>
              <a:spcAft>
                <a:spcPts val="0"/>
              </a:spcAft>
              <a:buNone/>
              <a:defRPr sz="1800">
                <a:solidFill>
                  <a:schemeClr val="accent5"/>
                </a:solidFill>
              </a:defRPr>
            </a:lvl3pPr>
            <a:lvl4pPr lvl="3" rtl="0">
              <a:spcBef>
                <a:spcPts val="1600"/>
              </a:spcBef>
              <a:spcAft>
                <a:spcPts val="0"/>
              </a:spcAft>
              <a:buNone/>
              <a:defRPr sz="1800">
                <a:solidFill>
                  <a:schemeClr val="accent5"/>
                </a:solidFill>
              </a:defRPr>
            </a:lvl4pPr>
            <a:lvl5pPr lvl="4" rtl="0">
              <a:spcBef>
                <a:spcPts val="1600"/>
              </a:spcBef>
              <a:spcAft>
                <a:spcPts val="0"/>
              </a:spcAft>
              <a:buNone/>
              <a:defRPr sz="1800">
                <a:solidFill>
                  <a:schemeClr val="accent5"/>
                </a:solidFill>
              </a:defRPr>
            </a:lvl5pPr>
            <a:lvl6pPr lvl="5" rtl="0">
              <a:spcBef>
                <a:spcPts val="1600"/>
              </a:spcBef>
              <a:spcAft>
                <a:spcPts val="0"/>
              </a:spcAft>
              <a:buNone/>
              <a:defRPr sz="1800">
                <a:solidFill>
                  <a:schemeClr val="accent5"/>
                </a:solidFill>
              </a:defRPr>
            </a:lvl6pPr>
            <a:lvl7pPr lvl="6" rtl="0">
              <a:spcBef>
                <a:spcPts val="1600"/>
              </a:spcBef>
              <a:spcAft>
                <a:spcPts val="0"/>
              </a:spcAft>
              <a:buNone/>
              <a:defRPr sz="1800">
                <a:solidFill>
                  <a:schemeClr val="accent5"/>
                </a:solidFill>
              </a:defRPr>
            </a:lvl7pPr>
            <a:lvl8pPr lvl="7" rtl="0">
              <a:spcBef>
                <a:spcPts val="1600"/>
              </a:spcBef>
              <a:spcAft>
                <a:spcPts val="0"/>
              </a:spcAft>
              <a:buNone/>
              <a:defRPr sz="1800">
                <a:solidFill>
                  <a:schemeClr val="accent5"/>
                </a:solidFill>
              </a:defRPr>
            </a:lvl8pPr>
            <a:lvl9pPr lvl="8" rtl="0">
              <a:spcBef>
                <a:spcPts val="1600"/>
              </a:spcBef>
              <a:spcAft>
                <a:spcPts val="1600"/>
              </a:spcAft>
              <a:buNone/>
              <a:defRPr sz="1800">
                <a:solidFill>
                  <a:schemeClr val="accent5"/>
                </a:solidFill>
              </a:defRPr>
            </a:lvl9pPr>
          </a:lstStyle>
          <a:p/>
        </p:txBody>
      </p:sp>
      <p:sp>
        <p:nvSpPr>
          <p:cNvPr id="115" name="Google Shape;115;p14"/>
          <p:cNvSpPr txBox="1"/>
          <p:nvPr>
            <p:ph idx="18" type="subTitle"/>
          </p:nvPr>
        </p:nvSpPr>
        <p:spPr>
          <a:xfrm>
            <a:off x="6331400" y="4017300"/>
            <a:ext cx="2178900" cy="605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p:txBody>
      </p:sp>
      <p:sp>
        <p:nvSpPr>
          <p:cNvPr id="116" name="Google Shape;116;p14"/>
          <p:cNvSpPr txBox="1"/>
          <p:nvPr>
            <p:ph hasCustomPrompt="1" idx="19" type="title"/>
          </p:nvPr>
        </p:nvSpPr>
        <p:spPr>
          <a:xfrm>
            <a:off x="6331400" y="946764"/>
            <a:ext cx="1091700" cy="11046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1pPr>
            <a:lvl2pPr lvl="1"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2pPr>
            <a:lvl3pPr lvl="2"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3pPr>
            <a:lvl4pPr lvl="3"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4pPr>
            <a:lvl5pPr lvl="4"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5pPr>
            <a:lvl6pPr lvl="5"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6pPr>
            <a:lvl7pPr lvl="6"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7pPr>
            <a:lvl8pPr lvl="7"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8pPr>
            <a:lvl9pPr lvl="8"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9pPr>
          </a:lstStyle>
          <a:p>
            <a:r>
              <a:t>xx%</a:t>
            </a:r>
          </a:p>
        </p:txBody>
      </p:sp>
      <p:sp>
        <p:nvSpPr>
          <p:cNvPr id="117" name="Google Shape;117;p14"/>
          <p:cNvSpPr txBox="1"/>
          <p:nvPr>
            <p:ph idx="20" type="subTitle"/>
          </p:nvPr>
        </p:nvSpPr>
        <p:spPr>
          <a:xfrm>
            <a:off x="6331400" y="1776575"/>
            <a:ext cx="2178900" cy="4707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800">
                <a:solidFill>
                  <a:schemeClr val="accent5"/>
                </a:solidFill>
              </a:defRPr>
            </a:lvl1pPr>
            <a:lvl2pPr lvl="1" rtl="0">
              <a:spcBef>
                <a:spcPts val="1600"/>
              </a:spcBef>
              <a:spcAft>
                <a:spcPts val="0"/>
              </a:spcAft>
              <a:buNone/>
              <a:defRPr sz="1800">
                <a:solidFill>
                  <a:schemeClr val="accent5"/>
                </a:solidFill>
              </a:defRPr>
            </a:lvl2pPr>
            <a:lvl3pPr lvl="2" rtl="0">
              <a:spcBef>
                <a:spcPts val="1600"/>
              </a:spcBef>
              <a:spcAft>
                <a:spcPts val="0"/>
              </a:spcAft>
              <a:buNone/>
              <a:defRPr sz="1800">
                <a:solidFill>
                  <a:schemeClr val="accent5"/>
                </a:solidFill>
              </a:defRPr>
            </a:lvl3pPr>
            <a:lvl4pPr lvl="3" rtl="0">
              <a:spcBef>
                <a:spcPts val="1600"/>
              </a:spcBef>
              <a:spcAft>
                <a:spcPts val="0"/>
              </a:spcAft>
              <a:buNone/>
              <a:defRPr sz="1800">
                <a:solidFill>
                  <a:schemeClr val="accent5"/>
                </a:solidFill>
              </a:defRPr>
            </a:lvl4pPr>
            <a:lvl5pPr lvl="4" rtl="0">
              <a:spcBef>
                <a:spcPts val="1600"/>
              </a:spcBef>
              <a:spcAft>
                <a:spcPts val="0"/>
              </a:spcAft>
              <a:buNone/>
              <a:defRPr sz="1800">
                <a:solidFill>
                  <a:schemeClr val="accent5"/>
                </a:solidFill>
              </a:defRPr>
            </a:lvl5pPr>
            <a:lvl6pPr lvl="5" rtl="0">
              <a:spcBef>
                <a:spcPts val="1600"/>
              </a:spcBef>
              <a:spcAft>
                <a:spcPts val="0"/>
              </a:spcAft>
              <a:buNone/>
              <a:defRPr sz="1800">
                <a:solidFill>
                  <a:schemeClr val="accent5"/>
                </a:solidFill>
              </a:defRPr>
            </a:lvl6pPr>
            <a:lvl7pPr lvl="6" rtl="0">
              <a:spcBef>
                <a:spcPts val="1600"/>
              </a:spcBef>
              <a:spcAft>
                <a:spcPts val="0"/>
              </a:spcAft>
              <a:buNone/>
              <a:defRPr sz="1800">
                <a:solidFill>
                  <a:schemeClr val="accent5"/>
                </a:solidFill>
              </a:defRPr>
            </a:lvl7pPr>
            <a:lvl8pPr lvl="7" rtl="0">
              <a:spcBef>
                <a:spcPts val="1600"/>
              </a:spcBef>
              <a:spcAft>
                <a:spcPts val="0"/>
              </a:spcAft>
              <a:buNone/>
              <a:defRPr sz="1800">
                <a:solidFill>
                  <a:schemeClr val="accent5"/>
                </a:solidFill>
              </a:defRPr>
            </a:lvl8pPr>
            <a:lvl9pPr lvl="8" rtl="0">
              <a:spcBef>
                <a:spcPts val="1600"/>
              </a:spcBef>
              <a:spcAft>
                <a:spcPts val="1600"/>
              </a:spcAft>
              <a:buNone/>
              <a:defRPr sz="1800">
                <a:solidFill>
                  <a:schemeClr val="accent5"/>
                </a:solidFill>
              </a:defRPr>
            </a:lvl9pPr>
          </a:lstStyle>
          <a:p/>
        </p:txBody>
      </p:sp>
      <p:sp>
        <p:nvSpPr>
          <p:cNvPr id="118" name="Google Shape;118;p14"/>
          <p:cNvSpPr txBox="1"/>
          <p:nvPr>
            <p:ph idx="21" type="subTitle"/>
          </p:nvPr>
        </p:nvSpPr>
        <p:spPr>
          <a:xfrm>
            <a:off x="6331400" y="2247175"/>
            <a:ext cx="2178900" cy="605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p:txBody>
      </p:sp>
      <p:grpSp>
        <p:nvGrpSpPr>
          <p:cNvPr id="119" name="Google Shape;119;p14"/>
          <p:cNvGrpSpPr/>
          <p:nvPr/>
        </p:nvGrpSpPr>
        <p:grpSpPr>
          <a:xfrm flipH="1" rot="10800000">
            <a:off x="-6" y="1220758"/>
            <a:ext cx="3922753" cy="3922753"/>
            <a:chOff x="5374" y="-1968"/>
            <a:chExt cx="3922753" cy="3922753"/>
          </a:xfrm>
        </p:grpSpPr>
        <p:sp>
          <p:nvSpPr>
            <p:cNvPr id="120" name="Google Shape;120;p14"/>
            <p:cNvSpPr/>
            <p:nvPr/>
          </p:nvSpPr>
          <p:spPr>
            <a:xfrm>
              <a:off x="5374" y="-1968"/>
              <a:ext cx="3922753" cy="3922753"/>
            </a:xfrm>
            <a:custGeom>
              <a:rect b="b" l="l" r="r" t="t"/>
              <a:pathLst>
                <a:path extrusionOk="0" h="33755" w="33755">
                  <a:moveTo>
                    <a:pt x="0" y="1"/>
                  </a:moveTo>
                  <a:lnTo>
                    <a:pt x="0" y="33755"/>
                  </a:lnTo>
                  <a:cubicBezTo>
                    <a:pt x="18645" y="33755"/>
                    <a:pt x="33754" y="18646"/>
                    <a:pt x="33754" y="1"/>
                  </a:cubicBezTo>
                  <a:close/>
                </a:path>
              </a:pathLst>
            </a:custGeom>
            <a:gradFill>
              <a:gsLst>
                <a:gs pos="0">
                  <a:srgbClr val="9C3218">
                    <a:alpha val="29803"/>
                  </a:srgbClr>
                </a:gs>
                <a:gs pos="100000">
                  <a:srgbClr val="9C3218">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4"/>
            <p:cNvSpPr/>
            <p:nvPr/>
          </p:nvSpPr>
          <p:spPr>
            <a:xfrm>
              <a:off x="5374" y="-1968"/>
              <a:ext cx="2458824" cy="2460219"/>
            </a:xfrm>
            <a:custGeom>
              <a:rect b="b" l="l" r="r" t="t"/>
              <a:pathLst>
                <a:path extrusionOk="0" h="21170" w="21158">
                  <a:moveTo>
                    <a:pt x="0" y="1"/>
                  </a:moveTo>
                  <a:lnTo>
                    <a:pt x="0" y="21170"/>
                  </a:lnTo>
                  <a:cubicBezTo>
                    <a:pt x="11692" y="21170"/>
                    <a:pt x="21158" y="11693"/>
                    <a:pt x="21158" y="1"/>
                  </a:cubicBezTo>
                  <a:close/>
                </a:path>
              </a:pathLst>
            </a:custGeom>
            <a:gradFill>
              <a:gsLst>
                <a:gs pos="0">
                  <a:srgbClr val="9C3218">
                    <a:alpha val="41568"/>
                  </a:srgbClr>
                </a:gs>
                <a:gs pos="100000">
                  <a:srgbClr val="9C3218">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 name="Google Shape;122;p14"/>
          <p:cNvSpPr/>
          <p:nvPr/>
        </p:nvSpPr>
        <p:spPr>
          <a:xfrm>
            <a:off x="5391794" y="3351475"/>
            <a:ext cx="3752208" cy="1792036"/>
          </a:xfrm>
          <a:custGeom>
            <a:rect b="b" l="l" r="r" t="t"/>
            <a:pathLst>
              <a:path extrusionOk="0" h="19330" w="40776">
                <a:moveTo>
                  <a:pt x="33700" y="0"/>
                </a:moveTo>
                <a:cubicBezTo>
                  <a:pt x="30801" y="0"/>
                  <a:pt x="28015" y="725"/>
                  <a:pt x="25987" y="2876"/>
                </a:cubicBezTo>
                <a:cubicBezTo>
                  <a:pt x="19568" y="9688"/>
                  <a:pt x="19660" y="12911"/>
                  <a:pt x="14522" y="13496"/>
                </a:cubicBezTo>
                <a:cubicBezTo>
                  <a:pt x="14161" y="13538"/>
                  <a:pt x="13815" y="13556"/>
                  <a:pt x="13481" y="13556"/>
                </a:cubicBezTo>
                <a:cubicBezTo>
                  <a:pt x="9996" y="13556"/>
                  <a:pt x="7874" y="11511"/>
                  <a:pt x="5518" y="11511"/>
                </a:cubicBezTo>
                <a:cubicBezTo>
                  <a:pt x="4886" y="11511"/>
                  <a:pt x="4238" y="11658"/>
                  <a:pt x="3541" y="12032"/>
                </a:cubicBezTo>
                <a:cubicBezTo>
                  <a:pt x="1" y="13940"/>
                  <a:pt x="1" y="19330"/>
                  <a:pt x="1" y="19330"/>
                </a:cubicBezTo>
                <a:lnTo>
                  <a:pt x="40776" y="19330"/>
                </a:lnTo>
                <a:lnTo>
                  <a:pt x="40776" y="1093"/>
                </a:lnTo>
                <a:cubicBezTo>
                  <a:pt x="38584" y="498"/>
                  <a:pt x="36103" y="0"/>
                  <a:pt x="33700" y="0"/>
                </a:cubicBezTo>
                <a:close/>
              </a:path>
            </a:pathLst>
          </a:custGeom>
          <a:gradFill>
            <a:gsLst>
              <a:gs pos="0">
                <a:srgbClr val="0AC668">
                  <a:alpha val="32549"/>
                </a:srgbClr>
              </a:gs>
              <a:gs pos="100000">
                <a:srgbClr val="0A94C6">
                  <a:alpha val="9803"/>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123" name="Shape 123"/>
        <p:cNvGrpSpPr/>
        <p:nvPr/>
      </p:nvGrpSpPr>
      <p:grpSpPr>
        <a:xfrm>
          <a:off x="0" y="0"/>
          <a:ext cx="0" cy="0"/>
          <a:chOff x="0" y="0"/>
          <a:chExt cx="0" cy="0"/>
        </a:xfrm>
      </p:grpSpPr>
      <p:sp>
        <p:nvSpPr>
          <p:cNvPr id="124" name="Google Shape;124;p15"/>
          <p:cNvSpPr txBox="1"/>
          <p:nvPr>
            <p:ph type="ctrTitle"/>
          </p:nvPr>
        </p:nvSpPr>
        <p:spPr>
          <a:xfrm>
            <a:off x="4269401" y="485350"/>
            <a:ext cx="3352200" cy="2052600"/>
          </a:xfrm>
          <a:prstGeom prst="rect">
            <a:avLst/>
          </a:prstGeom>
        </p:spPr>
        <p:txBody>
          <a:bodyPr anchorCtr="0" anchor="b" bIns="91425" lIns="91425" spcFirstLastPara="1" rIns="91425" wrap="square" tIns="91425">
            <a:noAutofit/>
          </a:bodyPr>
          <a:lstStyle>
            <a:lvl1pPr lvl="0" rtl="0" algn="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25" name="Google Shape;125;p15"/>
          <p:cNvSpPr txBox="1"/>
          <p:nvPr>
            <p:ph idx="1" type="subTitle"/>
          </p:nvPr>
        </p:nvSpPr>
        <p:spPr>
          <a:xfrm>
            <a:off x="4361650" y="2574625"/>
            <a:ext cx="3260400" cy="9669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6" name="Google Shape;126;p15"/>
          <p:cNvSpPr/>
          <p:nvPr/>
        </p:nvSpPr>
        <p:spPr>
          <a:xfrm>
            <a:off x="-51806" y="-300"/>
            <a:ext cx="3314708" cy="5142314"/>
          </a:xfrm>
          <a:custGeom>
            <a:rect b="b" l="l" r="r" t="t"/>
            <a:pathLst>
              <a:path extrusionOk="0" h="160735" w="71712">
                <a:moveTo>
                  <a:pt x="0" y="1"/>
                </a:moveTo>
                <a:lnTo>
                  <a:pt x="0" y="160734"/>
                </a:lnTo>
                <a:lnTo>
                  <a:pt x="67151" y="160734"/>
                </a:lnTo>
                <a:cubicBezTo>
                  <a:pt x="46661" y="140946"/>
                  <a:pt x="33921" y="113181"/>
                  <a:pt x="33921" y="82451"/>
                </a:cubicBezTo>
                <a:cubicBezTo>
                  <a:pt x="33921" y="49495"/>
                  <a:pt x="48566" y="19955"/>
                  <a:pt x="71712" y="1"/>
                </a:cubicBezTo>
                <a:close/>
              </a:path>
            </a:pathLst>
          </a:custGeom>
          <a:gradFill>
            <a:gsLst>
              <a:gs pos="0">
                <a:srgbClr val="1F2B3A"/>
              </a:gs>
              <a:gs pos="100000">
                <a:srgbClr val="29332F">
                  <a:alpha val="7843"/>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5"/>
          <p:cNvSpPr/>
          <p:nvPr/>
        </p:nvSpPr>
        <p:spPr>
          <a:xfrm>
            <a:off x="7832584" y="-347073"/>
            <a:ext cx="1596135" cy="1595440"/>
          </a:xfrm>
          <a:custGeom>
            <a:rect b="b" l="l" r="r" t="t"/>
            <a:pathLst>
              <a:path extrusionOk="0" h="31005" w="31017">
                <a:moveTo>
                  <a:pt x="15503" y="1"/>
                </a:moveTo>
                <a:cubicBezTo>
                  <a:pt x="6942" y="1"/>
                  <a:pt x="1" y="6942"/>
                  <a:pt x="1" y="15503"/>
                </a:cubicBezTo>
                <a:cubicBezTo>
                  <a:pt x="1" y="24063"/>
                  <a:pt x="6942" y="31004"/>
                  <a:pt x="15503" y="31004"/>
                </a:cubicBezTo>
                <a:cubicBezTo>
                  <a:pt x="24075" y="31004"/>
                  <a:pt x="31016" y="24063"/>
                  <a:pt x="31016" y="15503"/>
                </a:cubicBezTo>
                <a:cubicBezTo>
                  <a:pt x="31016" y="6942"/>
                  <a:pt x="24075" y="1"/>
                  <a:pt x="15503" y="1"/>
                </a:cubicBezTo>
                <a:close/>
              </a:path>
            </a:pathLst>
          </a:custGeom>
          <a:gradFill>
            <a:gsLst>
              <a:gs pos="0">
                <a:srgbClr val="0AC668">
                  <a:alpha val="32549"/>
                </a:srgbClr>
              </a:gs>
              <a:gs pos="100000">
                <a:srgbClr val="0A94C6">
                  <a:alpha val="9803"/>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8" name="Google Shape;128;p15"/>
          <p:cNvGrpSpPr/>
          <p:nvPr/>
        </p:nvGrpSpPr>
        <p:grpSpPr>
          <a:xfrm>
            <a:off x="-51807" y="-1423"/>
            <a:ext cx="2280905" cy="1562898"/>
            <a:chOff x="3143" y="-1423"/>
            <a:chExt cx="2280905" cy="1562898"/>
          </a:xfrm>
        </p:grpSpPr>
        <p:sp>
          <p:nvSpPr>
            <p:cNvPr id="129" name="Google Shape;129;p15"/>
            <p:cNvSpPr/>
            <p:nvPr/>
          </p:nvSpPr>
          <p:spPr>
            <a:xfrm>
              <a:off x="3143" y="-1423"/>
              <a:ext cx="2280905" cy="1562898"/>
            </a:xfrm>
            <a:custGeom>
              <a:rect b="b" l="l" r="r" t="t"/>
              <a:pathLst>
                <a:path extrusionOk="0" h="48852" w="71295">
                  <a:moveTo>
                    <a:pt x="0" y="0"/>
                  </a:moveTo>
                  <a:lnTo>
                    <a:pt x="71" y="48851"/>
                  </a:lnTo>
                  <a:cubicBezTo>
                    <a:pt x="71" y="48851"/>
                    <a:pt x="9513" y="31063"/>
                    <a:pt x="31468" y="17431"/>
                  </a:cubicBezTo>
                  <a:cubicBezTo>
                    <a:pt x="50864" y="5394"/>
                    <a:pt x="71295" y="0"/>
                    <a:pt x="71295" y="0"/>
                  </a:cubicBezTo>
                  <a:close/>
                </a:path>
              </a:pathLst>
            </a:custGeom>
            <a:solidFill>
              <a:srgbClr val="942D0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5"/>
            <p:cNvSpPr/>
            <p:nvPr/>
          </p:nvSpPr>
          <p:spPr>
            <a:xfrm>
              <a:off x="4647" y="-1423"/>
              <a:ext cx="1691284" cy="1134742"/>
            </a:xfrm>
            <a:custGeom>
              <a:rect b="b" l="l" r="r" t="t"/>
              <a:pathLst>
                <a:path extrusionOk="0" h="35469" w="52865">
                  <a:moveTo>
                    <a:pt x="44030" y="0"/>
                  </a:moveTo>
                  <a:cubicBezTo>
                    <a:pt x="39494" y="1929"/>
                    <a:pt x="34743" y="4167"/>
                    <a:pt x="30052" y="6739"/>
                  </a:cubicBezTo>
                  <a:cubicBezTo>
                    <a:pt x="13764" y="15669"/>
                    <a:pt x="4144" y="26539"/>
                    <a:pt x="1" y="31980"/>
                  </a:cubicBezTo>
                  <a:lnTo>
                    <a:pt x="1" y="35469"/>
                  </a:lnTo>
                  <a:cubicBezTo>
                    <a:pt x="4156" y="30027"/>
                    <a:pt x="13776" y="19145"/>
                    <a:pt x="30052" y="10227"/>
                  </a:cubicBezTo>
                  <a:cubicBezTo>
                    <a:pt x="37946" y="5905"/>
                    <a:pt x="45994" y="2512"/>
                    <a:pt x="52864" y="0"/>
                  </a:cubicBezTo>
                  <a:close/>
                </a:path>
              </a:pathLst>
            </a:custGeom>
            <a:solidFill>
              <a:srgbClr val="78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 name="Google Shape;131;p15"/>
          <p:cNvGrpSpPr/>
          <p:nvPr/>
        </p:nvGrpSpPr>
        <p:grpSpPr>
          <a:xfrm rot="5400000">
            <a:off x="-304256" y="763071"/>
            <a:ext cx="4163493" cy="3734253"/>
            <a:chOff x="739244" y="740871"/>
            <a:chExt cx="4163493" cy="3734253"/>
          </a:xfrm>
        </p:grpSpPr>
        <p:sp>
          <p:nvSpPr>
            <p:cNvPr id="132" name="Google Shape;132;p15"/>
            <p:cNvSpPr/>
            <p:nvPr/>
          </p:nvSpPr>
          <p:spPr>
            <a:xfrm>
              <a:off x="2939824" y="2225410"/>
              <a:ext cx="1962913" cy="2249713"/>
            </a:xfrm>
            <a:custGeom>
              <a:rect b="b" l="l" r="r" t="t"/>
              <a:pathLst>
                <a:path extrusionOk="0" h="70331" w="61365">
                  <a:moveTo>
                    <a:pt x="14133" y="1"/>
                  </a:moveTo>
                  <a:lnTo>
                    <a:pt x="0" y="70331"/>
                  </a:lnTo>
                  <a:lnTo>
                    <a:pt x="18276" y="70331"/>
                  </a:lnTo>
                  <a:lnTo>
                    <a:pt x="61365" y="1"/>
                  </a:lnTo>
                  <a:close/>
                </a:path>
              </a:pathLst>
            </a:custGeom>
            <a:gradFill>
              <a:gsLst>
                <a:gs pos="0">
                  <a:srgbClr val="FEC659">
                    <a:alpha val="55294"/>
                  </a:srgbClr>
                </a:gs>
                <a:gs pos="100000">
                  <a:srgbClr val="4AFFC3">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5"/>
            <p:cNvSpPr/>
            <p:nvPr/>
          </p:nvSpPr>
          <p:spPr>
            <a:xfrm>
              <a:off x="739244" y="2225410"/>
              <a:ext cx="1962561" cy="2249713"/>
            </a:xfrm>
            <a:custGeom>
              <a:rect b="b" l="l" r="r" t="t"/>
              <a:pathLst>
                <a:path extrusionOk="0" h="70331" w="61354">
                  <a:moveTo>
                    <a:pt x="1" y="1"/>
                  </a:moveTo>
                  <a:lnTo>
                    <a:pt x="43078" y="70331"/>
                  </a:lnTo>
                  <a:lnTo>
                    <a:pt x="61354" y="70331"/>
                  </a:lnTo>
                  <a:lnTo>
                    <a:pt x="47233" y="1"/>
                  </a:lnTo>
                  <a:close/>
                </a:path>
              </a:pathLst>
            </a:custGeom>
            <a:gradFill>
              <a:gsLst>
                <a:gs pos="0">
                  <a:srgbClr val="FEC659">
                    <a:alpha val="55294"/>
                  </a:srgbClr>
                </a:gs>
                <a:gs pos="100000">
                  <a:srgbClr val="4AFFC3">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5"/>
            <p:cNvSpPr/>
            <p:nvPr/>
          </p:nvSpPr>
          <p:spPr>
            <a:xfrm>
              <a:off x="1237801" y="740871"/>
              <a:ext cx="3166411" cy="3734253"/>
            </a:xfrm>
            <a:custGeom>
              <a:rect b="b" l="l" r="r" t="t"/>
              <a:pathLst>
                <a:path extrusionOk="0" h="116741" w="98989">
                  <a:moveTo>
                    <a:pt x="0" y="1"/>
                  </a:moveTo>
                  <a:lnTo>
                    <a:pt x="33159" y="116741"/>
                  </a:lnTo>
                  <a:lnTo>
                    <a:pt x="65818" y="116741"/>
                  </a:lnTo>
                  <a:lnTo>
                    <a:pt x="98989" y="1"/>
                  </a:lnTo>
                  <a:close/>
                </a:path>
              </a:pathLst>
            </a:custGeom>
            <a:gradFill>
              <a:gsLst>
                <a:gs pos="0">
                  <a:srgbClr val="FEC659">
                    <a:alpha val="55294"/>
                  </a:srgbClr>
                </a:gs>
                <a:gs pos="100000">
                  <a:srgbClr val="4AFFC3">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 name="Google Shape;135;p15"/>
          <p:cNvGrpSpPr/>
          <p:nvPr/>
        </p:nvGrpSpPr>
        <p:grpSpPr>
          <a:xfrm>
            <a:off x="5676133" y="3962437"/>
            <a:ext cx="1583755" cy="1222613"/>
            <a:chOff x="5563273" y="1510229"/>
            <a:chExt cx="1174980" cy="907050"/>
          </a:xfrm>
        </p:grpSpPr>
        <p:sp>
          <p:nvSpPr>
            <p:cNvPr id="136" name="Google Shape;136;p15"/>
            <p:cNvSpPr/>
            <p:nvPr/>
          </p:nvSpPr>
          <p:spPr>
            <a:xfrm>
              <a:off x="6563322" y="1618615"/>
              <a:ext cx="51197" cy="51159"/>
            </a:xfrm>
            <a:custGeom>
              <a:rect b="b" l="l" r="r" t="t"/>
              <a:pathLst>
                <a:path extrusionOk="0" h="1357" w="1358">
                  <a:moveTo>
                    <a:pt x="1" y="1"/>
                  </a:moveTo>
                  <a:lnTo>
                    <a:pt x="1" y="1357"/>
                  </a:lnTo>
                  <a:lnTo>
                    <a:pt x="1357" y="1357"/>
                  </a:lnTo>
                  <a:lnTo>
                    <a:pt x="1357" y="1"/>
                  </a:lnTo>
                  <a:close/>
                </a:path>
              </a:pathLst>
            </a:custGeom>
            <a:solidFill>
              <a:srgbClr val="E68C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5"/>
            <p:cNvSpPr/>
            <p:nvPr/>
          </p:nvSpPr>
          <p:spPr>
            <a:xfrm>
              <a:off x="6507113" y="1666682"/>
              <a:ext cx="164674" cy="698468"/>
            </a:xfrm>
            <a:custGeom>
              <a:rect b="b" l="l" r="r" t="t"/>
              <a:pathLst>
                <a:path extrusionOk="0" h="18527" w="4368">
                  <a:moveTo>
                    <a:pt x="624" y="733"/>
                  </a:moveTo>
                  <a:cubicBezTo>
                    <a:pt x="787" y="733"/>
                    <a:pt x="949" y="868"/>
                    <a:pt x="949" y="1058"/>
                  </a:cubicBezTo>
                  <a:cubicBezTo>
                    <a:pt x="949" y="1248"/>
                    <a:pt x="814" y="1411"/>
                    <a:pt x="624" y="1411"/>
                  </a:cubicBezTo>
                  <a:cubicBezTo>
                    <a:pt x="407" y="1411"/>
                    <a:pt x="271" y="1248"/>
                    <a:pt x="271" y="1058"/>
                  </a:cubicBezTo>
                  <a:cubicBezTo>
                    <a:pt x="271" y="896"/>
                    <a:pt x="407" y="733"/>
                    <a:pt x="624" y="733"/>
                  </a:cubicBezTo>
                  <a:close/>
                  <a:moveTo>
                    <a:pt x="3770" y="733"/>
                  </a:moveTo>
                  <a:cubicBezTo>
                    <a:pt x="3933" y="733"/>
                    <a:pt x="4096" y="868"/>
                    <a:pt x="4096" y="1058"/>
                  </a:cubicBezTo>
                  <a:cubicBezTo>
                    <a:pt x="4096" y="1248"/>
                    <a:pt x="3960" y="1411"/>
                    <a:pt x="3770" y="1411"/>
                  </a:cubicBezTo>
                  <a:cubicBezTo>
                    <a:pt x="3553" y="1411"/>
                    <a:pt x="3418" y="1248"/>
                    <a:pt x="3418" y="1058"/>
                  </a:cubicBezTo>
                  <a:cubicBezTo>
                    <a:pt x="3418" y="896"/>
                    <a:pt x="3553" y="733"/>
                    <a:pt x="3770" y="733"/>
                  </a:cubicBezTo>
                  <a:close/>
                  <a:moveTo>
                    <a:pt x="1085" y="1"/>
                  </a:moveTo>
                  <a:lnTo>
                    <a:pt x="1085" y="679"/>
                  </a:lnTo>
                  <a:cubicBezTo>
                    <a:pt x="977" y="543"/>
                    <a:pt x="814" y="462"/>
                    <a:pt x="597" y="462"/>
                  </a:cubicBezTo>
                  <a:cubicBezTo>
                    <a:pt x="271" y="462"/>
                    <a:pt x="0" y="733"/>
                    <a:pt x="0" y="1058"/>
                  </a:cubicBezTo>
                  <a:cubicBezTo>
                    <a:pt x="0" y="1411"/>
                    <a:pt x="271" y="1682"/>
                    <a:pt x="597" y="1682"/>
                  </a:cubicBezTo>
                  <a:cubicBezTo>
                    <a:pt x="814" y="1682"/>
                    <a:pt x="977" y="1574"/>
                    <a:pt x="1085" y="1438"/>
                  </a:cubicBezTo>
                  <a:lnTo>
                    <a:pt x="1085" y="18526"/>
                  </a:lnTo>
                  <a:lnTo>
                    <a:pt x="3282" y="18526"/>
                  </a:lnTo>
                  <a:lnTo>
                    <a:pt x="3282" y="1438"/>
                  </a:lnTo>
                  <a:cubicBezTo>
                    <a:pt x="3391" y="1574"/>
                    <a:pt x="3553" y="1682"/>
                    <a:pt x="3770" y="1682"/>
                  </a:cubicBezTo>
                  <a:cubicBezTo>
                    <a:pt x="4096" y="1682"/>
                    <a:pt x="4367" y="1411"/>
                    <a:pt x="4367" y="1058"/>
                  </a:cubicBezTo>
                  <a:cubicBezTo>
                    <a:pt x="4367" y="733"/>
                    <a:pt x="4096" y="462"/>
                    <a:pt x="3770" y="462"/>
                  </a:cubicBezTo>
                  <a:cubicBezTo>
                    <a:pt x="3553" y="462"/>
                    <a:pt x="3391" y="570"/>
                    <a:pt x="3282" y="679"/>
                  </a:cubicBezTo>
                  <a:lnTo>
                    <a:pt x="3282"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5"/>
            <p:cNvSpPr/>
            <p:nvPr/>
          </p:nvSpPr>
          <p:spPr>
            <a:xfrm>
              <a:off x="6600154" y="1667700"/>
              <a:ext cx="15382" cy="698468"/>
            </a:xfrm>
            <a:custGeom>
              <a:rect b="b" l="l" r="r" t="t"/>
              <a:pathLst>
                <a:path extrusionOk="0" h="18527" w="408">
                  <a:moveTo>
                    <a:pt x="0" y="1"/>
                  </a:moveTo>
                  <a:lnTo>
                    <a:pt x="0" y="18526"/>
                  </a:lnTo>
                  <a:lnTo>
                    <a:pt x="407" y="18526"/>
                  </a:lnTo>
                  <a:lnTo>
                    <a:pt x="40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5"/>
            <p:cNvSpPr/>
            <p:nvPr/>
          </p:nvSpPr>
          <p:spPr>
            <a:xfrm>
              <a:off x="6555142" y="1667700"/>
              <a:ext cx="15382" cy="698468"/>
            </a:xfrm>
            <a:custGeom>
              <a:rect b="b" l="l" r="r" t="t"/>
              <a:pathLst>
                <a:path extrusionOk="0" h="18527" w="408">
                  <a:moveTo>
                    <a:pt x="1" y="1"/>
                  </a:moveTo>
                  <a:lnTo>
                    <a:pt x="1" y="18526"/>
                  </a:lnTo>
                  <a:lnTo>
                    <a:pt x="408" y="18526"/>
                  </a:lnTo>
                  <a:lnTo>
                    <a:pt x="408" y="1"/>
                  </a:lnTo>
                  <a:close/>
                </a:path>
              </a:pathLst>
            </a:custGeom>
            <a:solidFill>
              <a:srgbClr val="E68C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5"/>
            <p:cNvSpPr/>
            <p:nvPr/>
          </p:nvSpPr>
          <p:spPr>
            <a:xfrm>
              <a:off x="6548016" y="2317036"/>
              <a:ext cx="82865" cy="48105"/>
            </a:xfrm>
            <a:custGeom>
              <a:rect b="b" l="l" r="r" t="t"/>
              <a:pathLst>
                <a:path extrusionOk="0" h="1276" w="2198">
                  <a:moveTo>
                    <a:pt x="0" y="0"/>
                  </a:moveTo>
                  <a:lnTo>
                    <a:pt x="0" y="1275"/>
                  </a:lnTo>
                  <a:lnTo>
                    <a:pt x="2197" y="1275"/>
                  </a:lnTo>
                  <a:lnTo>
                    <a:pt x="2197" y="461"/>
                  </a:lnTo>
                  <a:lnTo>
                    <a:pt x="0" y="0"/>
                  </a:lnTo>
                  <a:close/>
                </a:path>
              </a:pathLst>
            </a:custGeom>
            <a:solidFill>
              <a:srgbClr val="E68C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5"/>
            <p:cNvSpPr/>
            <p:nvPr/>
          </p:nvSpPr>
          <p:spPr>
            <a:xfrm>
              <a:off x="6599137" y="2328270"/>
              <a:ext cx="15382" cy="36871"/>
            </a:xfrm>
            <a:custGeom>
              <a:rect b="b" l="l" r="r" t="t"/>
              <a:pathLst>
                <a:path extrusionOk="0" h="978" w="408">
                  <a:moveTo>
                    <a:pt x="0" y="1"/>
                  </a:moveTo>
                  <a:lnTo>
                    <a:pt x="0" y="977"/>
                  </a:lnTo>
                  <a:lnTo>
                    <a:pt x="407" y="977"/>
                  </a:lnTo>
                  <a:lnTo>
                    <a:pt x="407" y="55"/>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5"/>
            <p:cNvSpPr/>
            <p:nvPr/>
          </p:nvSpPr>
          <p:spPr>
            <a:xfrm>
              <a:off x="6494823" y="2367139"/>
              <a:ext cx="189216" cy="25598"/>
            </a:xfrm>
            <a:custGeom>
              <a:rect b="b" l="l" r="r" t="t"/>
              <a:pathLst>
                <a:path extrusionOk="0" h="679" w="5019">
                  <a:moveTo>
                    <a:pt x="1" y="0"/>
                  </a:moveTo>
                  <a:lnTo>
                    <a:pt x="1" y="678"/>
                  </a:lnTo>
                  <a:lnTo>
                    <a:pt x="5019" y="678"/>
                  </a:lnTo>
                  <a:lnTo>
                    <a:pt x="5019" y="0"/>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5"/>
            <p:cNvSpPr/>
            <p:nvPr/>
          </p:nvSpPr>
          <p:spPr>
            <a:xfrm>
              <a:off x="6652293" y="2367139"/>
              <a:ext cx="15382" cy="25598"/>
            </a:xfrm>
            <a:custGeom>
              <a:rect b="b" l="l" r="r" t="t"/>
              <a:pathLst>
                <a:path extrusionOk="0" h="679" w="408">
                  <a:moveTo>
                    <a:pt x="1" y="0"/>
                  </a:moveTo>
                  <a:lnTo>
                    <a:pt x="1" y="678"/>
                  </a:lnTo>
                  <a:lnTo>
                    <a:pt x="408" y="678"/>
                  </a:lnTo>
                  <a:lnTo>
                    <a:pt x="4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5"/>
            <p:cNvSpPr/>
            <p:nvPr/>
          </p:nvSpPr>
          <p:spPr>
            <a:xfrm>
              <a:off x="6499950" y="2367139"/>
              <a:ext cx="15382" cy="25598"/>
            </a:xfrm>
            <a:custGeom>
              <a:rect b="b" l="l" r="r" t="t"/>
              <a:pathLst>
                <a:path extrusionOk="0" h="679" w="408">
                  <a:moveTo>
                    <a:pt x="0" y="0"/>
                  </a:moveTo>
                  <a:lnTo>
                    <a:pt x="0" y="678"/>
                  </a:lnTo>
                  <a:lnTo>
                    <a:pt x="407" y="678"/>
                  </a:lnTo>
                  <a:lnTo>
                    <a:pt x="407" y="0"/>
                  </a:lnTo>
                  <a:close/>
                </a:path>
              </a:pathLst>
            </a:custGeom>
            <a:solidFill>
              <a:srgbClr val="E68C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5"/>
            <p:cNvSpPr/>
            <p:nvPr/>
          </p:nvSpPr>
          <p:spPr>
            <a:xfrm>
              <a:off x="6438575" y="2391681"/>
              <a:ext cx="299677" cy="25598"/>
            </a:xfrm>
            <a:custGeom>
              <a:rect b="b" l="l" r="r" t="t"/>
              <a:pathLst>
                <a:path extrusionOk="0" h="679" w="7949">
                  <a:moveTo>
                    <a:pt x="1" y="0"/>
                  </a:moveTo>
                  <a:lnTo>
                    <a:pt x="1" y="678"/>
                  </a:lnTo>
                  <a:lnTo>
                    <a:pt x="7948" y="678"/>
                  </a:lnTo>
                  <a:lnTo>
                    <a:pt x="7948" y="0"/>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5"/>
            <p:cNvSpPr/>
            <p:nvPr/>
          </p:nvSpPr>
          <p:spPr>
            <a:xfrm>
              <a:off x="6708540" y="2391681"/>
              <a:ext cx="15382" cy="25598"/>
            </a:xfrm>
            <a:custGeom>
              <a:rect b="b" l="l" r="r" t="t"/>
              <a:pathLst>
                <a:path extrusionOk="0" h="679" w="408">
                  <a:moveTo>
                    <a:pt x="1" y="0"/>
                  </a:moveTo>
                  <a:lnTo>
                    <a:pt x="1" y="678"/>
                  </a:lnTo>
                  <a:lnTo>
                    <a:pt x="407" y="678"/>
                  </a:lnTo>
                  <a:lnTo>
                    <a:pt x="4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5"/>
            <p:cNvSpPr/>
            <p:nvPr/>
          </p:nvSpPr>
          <p:spPr>
            <a:xfrm>
              <a:off x="6524492" y="1510229"/>
              <a:ext cx="127841" cy="127878"/>
            </a:xfrm>
            <a:custGeom>
              <a:rect b="b" l="l" r="r" t="t"/>
              <a:pathLst>
                <a:path extrusionOk="0" h="3392" w="3391">
                  <a:moveTo>
                    <a:pt x="1709" y="1"/>
                  </a:moveTo>
                  <a:cubicBezTo>
                    <a:pt x="760" y="1"/>
                    <a:pt x="0" y="760"/>
                    <a:pt x="0" y="1682"/>
                  </a:cubicBezTo>
                  <a:cubicBezTo>
                    <a:pt x="0" y="2632"/>
                    <a:pt x="760" y="3391"/>
                    <a:pt x="1709" y="3391"/>
                  </a:cubicBezTo>
                  <a:cubicBezTo>
                    <a:pt x="2658" y="3391"/>
                    <a:pt x="3391" y="2632"/>
                    <a:pt x="3391" y="1682"/>
                  </a:cubicBezTo>
                  <a:cubicBezTo>
                    <a:pt x="3391" y="760"/>
                    <a:pt x="2658" y="1"/>
                    <a:pt x="1709" y="1"/>
                  </a:cubicBez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5"/>
            <p:cNvSpPr/>
            <p:nvPr/>
          </p:nvSpPr>
          <p:spPr>
            <a:xfrm>
              <a:off x="6597101" y="1533603"/>
              <a:ext cx="40904" cy="40226"/>
            </a:xfrm>
            <a:custGeom>
              <a:rect b="b" l="l" r="r" t="t"/>
              <a:pathLst>
                <a:path extrusionOk="0" h="1067" w="1085">
                  <a:moveTo>
                    <a:pt x="335" y="0"/>
                  </a:moveTo>
                  <a:cubicBezTo>
                    <a:pt x="269" y="0"/>
                    <a:pt x="210" y="19"/>
                    <a:pt x="163" y="59"/>
                  </a:cubicBezTo>
                  <a:cubicBezTo>
                    <a:pt x="0" y="194"/>
                    <a:pt x="54" y="493"/>
                    <a:pt x="271" y="764"/>
                  </a:cubicBezTo>
                  <a:cubicBezTo>
                    <a:pt x="406" y="956"/>
                    <a:pt x="608" y="1066"/>
                    <a:pt x="763" y="1066"/>
                  </a:cubicBezTo>
                  <a:cubicBezTo>
                    <a:pt x="827" y="1066"/>
                    <a:pt x="883" y="1048"/>
                    <a:pt x="922" y="1008"/>
                  </a:cubicBezTo>
                  <a:cubicBezTo>
                    <a:pt x="1085" y="872"/>
                    <a:pt x="1058" y="547"/>
                    <a:pt x="841" y="303"/>
                  </a:cubicBezTo>
                  <a:cubicBezTo>
                    <a:pt x="687" y="111"/>
                    <a:pt x="493" y="0"/>
                    <a:pt x="33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5"/>
            <p:cNvSpPr/>
            <p:nvPr/>
          </p:nvSpPr>
          <p:spPr>
            <a:xfrm>
              <a:off x="5576581" y="1746454"/>
              <a:ext cx="953056" cy="317019"/>
            </a:xfrm>
            <a:custGeom>
              <a:rect b="b" l="l" r="r" t="t"/>
              <a:pathLst>
                <a:path extrusionOk="0" h="8409" w="25280">
                  <a:moveTo>
                    <a:pt x="1329" y="0"/>
                  </a:moveTo>
                  <a:lnTo>
                    <a:pt x="0" y="299"/>
                  </a:lnTo>
                  <a:cubicBezTo>
                    <a:pt x="1329" y="4964"/>
                    <a:pt x="6510" y="8409"/>
                    <a:pt x="12640" y="8409"/>
                  </a:cubicBezTo>
                  <a:cubicBezTo>
                    <a:pt x="18770" y="8409"/>
                    <a:pt x="23924" y="4964"/>
                    <a:pt x="25280" y="353"/>
                  </a:cubicBezTo>
                  <a:lnTo>
                    <a:pt x="23924" y="27"/>
                  </a:lnTo>
                  <a:cubicBezTo>
                    <a:pt x="22730" y="4042"/>
                    <a:pt x="18146" y="7025"/>
                    <a:pt x="12640" y="7025"/>
                  </a:cubicBezTo>
                  <a:cubicBezTo>
                    <a:pt x="7161" y="7025"/>
                    <a:pt x="2523" y="4042"/>
                    <a:pt x="1329" y="0"/>
                  </a:cubicBezTo>
                  <a:close/>
                </a:path>
              </a:pathLst>
            </a:custGeom>
            <a:solidFill>
              <a:srgbClr val="C63C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5"/>
            <p:cNvSpPr/>
            <p:nvPr/>
          </p:nvSpPr>
          <p:spPr>
            <a:xfrm>
              <a:off x="5563273" y="1736200"/>
              <a:ext cx="109481" cy="105372"/>
            </a:xfrm>
            <a:custGeom>
              <a:rect b="b" l="l" r="r" t="t"/>
              <a:pathLst>
                <a:path extrusionOk="0" h="2795" w="2904">
                  <a:moveTo>
                    <a:pt x="1872" y="1"/>
                  </a:moveTo>
                  <a:lnTo>
                    <a:pt x="1" y="408"/>
                  </a:lnTo>
                  <a:lnTo>
                    <a:pt x="82" y="679"/>
                  </a:lnTo>
                  <a:cubicBezTo>
                    <a:pt x="299" y="1438"/>
                    <a:pt x="598" y="2117"/>
                    <a:pt x="977" y="2795"/>
                  </a:cubicBezTo>
                  <a:lnTo>
                    <a:pt x="2903" y="2252"/>
                  </a:lnTo>
                  <a:cubicBezTo>
                    <a:pt x="2496" y="1601"/>
                    <a:pt x="2144" y="950"/>
                    <a:pt x="1954" y="245"/>
                  </a:cubicBezTo>
                  <a:lnTo>
                    <a:pt x="1872"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5"/>
            <p:cNvSpPr/>
            <p:nvPr/>
          </p:nvSpPr>
          <p:spPr>
            <a:xfrm>
              <a:off x="6494823" y="1709546"/>
              <a:ext cx="37889" cy="44938"/>
            </a:xfrm>
            <a:custGeom>
              <a:rect b="b" l="l" r="r" t="t"/>
              <a:pathLst>
                <a:path extrusionOk="0" h="1192" w="1005">
                  <a:moveTo>
                    <a:pt x="816" y="0"/>
                  </a:moveTo>
                  <a:cubicBezTo>
                    <a:pt x="767" y="0"/>
                    <a:pt x="712" y="23"/>
                    <a:pt x="679" y="57"/>
                  </a:cubicBezTo>
                  <a:lnTo>
                    <a:pt x="28" y="925"/>
                  </a:lnTo>
                  <a:cubicBezTo>
                    <a:pt x="1" y="979"/>
                    <a:pt x="1" y="1088"/>
                    <a:pt x="55" y="1142"/>
                  </a:cubicBezTo>
                  <a:cubicBezTo>
                    <a:pt x="89" y="1176"/>
                    <a:pt x="123" y="1191"/>
                    <a:pt x="157" y="1191"/>
                  </a:cubicBezTo>
                  <a:cubicBezTo>
                    <a:pt x="204" y="1191"/>
                    <a:pt x="252" y="1162"/>
                    <a:pt x="299" y="1115"/>
                  </a:cubicBezTo>
                  <a:lnTo>
                    <a:pt x="950" y="274"/>
                  </a:lnTo>
                  <a:cubicBezTo>
                    <a:pt x="1004" y="193"/>
                    <a:pt x="977" y="111"/>
                    <a:pt x="896" y="30"/>
                  </a:cubicBezTo>
                  <a:cubicBezTo>
                    <a:pt x="875" y="9"/>
                    <a:pt x="846" y="0"/>
                    <a:pt x="816" y="0"/>
                  </a:cubicBez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5"/>
            <p:cNvSpPr/>
            <p:nvPr/>
          </p:nvSpPr>
          <p:spPr>
            <a:xfrm>
              <a:off x="5574545" y="1709546"/>
              <a:ext cx="38869" cy="44938"/>
            </a:xfrm>
            <a:custGeom>
              <a:rect b="b" l="l" r="r" t="t"/>
              <a:pathLst>
                <a:path extrusionOk="0" h="1192" w="1031">
                  <a:moveTo>
                    <a:pt x="182" y="0"/>
                  </a:moveTo>
                  <a:cubicBezTo>
                    <a:pt x="148" y="0"/>
                    <a:pt x="113" y="9"/>
                    <a:pt x="82" y="30"/>
                  </a:cubicBezTo>
                  <a:cubicBezTo>
                    <a:pt x="27" y="111"/>
                    <a:pt x="0" y="193"/>
                    <a:pt x="54" y="274"/>
                  </a:cubicBezTo>
                  <a:lnTo>
                    <a:pt x="705" y="1115"/>
                  </a:lnTo>
                  <a:cubicBezTo>
                    <a:pt x="737" y="1162"/>
                    <a:pt x="787" y="1191"/>
                    <a:pt x="839" y="1191"/>
                  </a:cubicBezTo>
                  <a:cubicBezTo>
                    <a:pt x="877" y="1191"/>
                    <a:pt x="915" y="1176"/>
                    <a:pt x="949" y="1142"/>
                  </a:cubicBezTo>
                  <a:cubicBezTo>
                    <a:pt x="1004" y="1088"/>
                    <a:pt x="1031" y="979"/>
                    <a:pt x="977" y="925"/>
                  </a:cubicBezTo>
                  <a:lnTo>
                    <a:pt x="326" y="57"/>
                  </a:lnTo>
                  <a:cubicBezTo>
                    <a:pt x="292" y="23"/>
                    <a:pt x="238" y="0"/>
                    <a:pt x="182" y="0"/>
                  </a:cubicBez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5"/>
            <p:cNvSpPr/>
            <p:nvPr/>
          </p:nvSpPr>
          <p:spPr>
            <a:xfrm>
              <a:off x="6434504" y="1736200"/>
              <a:ext cx="108425" cy="103336"/>
            </a:xfrm>
            <a:custGeom>
              <a:rect b="b" l="l" r="r" t="t"/>
              <a:pathLst>
                <a:path extrusionOk="0" h="2741" w="2876">
                  <a:moveTo>
                    <a:pt x="1004" y="1"/>
                  </a:moveTo>
                  <a:lnTo>
                    <a:pt x="950" y="245"/>
                  </a:lnTo>
                  <a:cubicBezTo>
                    <a:pt x="706" y="923"/>
                    <a:pt x="407" y="1601"/>
                    <a:pt x="0" y="2198"/>
                  </a:cubicBezTo>
                  <a:lnTo>
                    <a:pt x="1899" y="2740"/>
                  </a:lnTo>
                  <a:cubicBezTo>
                    <a:pt x="2279" y="2117"/>
                    <a:pt x="2577" y="1384"/>
                    <a:pt x="2794" y="706"/>
                  </a:cubicBezTo>
                  <a:lnTo>
                    <a:pt x="2875" y="435"/>
                  </a:lnTo>
                  <a:lnTo>
                    <a:pt x="1004"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5"/>
          <p:cNvGrpSpPr/>
          <p:nvPr/>
        </p:nvGrpSpPr>
        <p:grpSpPr>
          <a:xfrm>
            <a:off x="7121969" y="3962437"/>
            <a:ext cx="1585127" cy="1222613"/>
            <a:chOff x="6635931" y="1510229"/>
            <a:chExt cx="1175997" cy="907050"/>
          </a:xfrm>
        </p:grpSpPr>
        <p:sp>
          <p:nvSpPr>
            <p:cNvPr id="155" name="Google Shape;155;p15"/>
            <p:cNvSpPr/>
            <p:nvPr/>
          </p:nvSpPr>
          <p:spPr>
            <a:xfrm>
              <a:off x="7637036" y="1618615"/>
              <a:ext cx="51159" cy="51159"/>
            </a:xfrm>
            <a:custGeom>
              <a:rect b="b" l="l" r="r" t="t"/>
              <a:pathLst>
                <a:path extrusionOk="0" h="1357" w="1357">
                  <a:moveTo>
                    <a:pt x="0" y="1"/>
                  </a:moveTo>
                  <a:lnTo>
                    <a:pt x="0" y="1357"/>
                  </a:lnTo>
                  <a:lnTo>
                    <a:pt x="1356" y="1357"/>
                  </a:lnTo>
                  <a:lnTo>
                    <a:pt x="1356" y="1"/>
                  </a:lnTo>
                  <a:close/>
                </a:path>
              </a:pathLst>
            </a:custGeom>
            <a:solidFill>
              <a:srgbClr val="E68C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5"/>
            <p:cNvSpPr/>
            <p:nvPr/>
          </p:nvSpPr>
          <p:spPr>
            <a:xfrm>
              <a:off x="7579771" y="1666682"/>
              <a:ext cx="164636" cy="698468"/>
            </a:xfrm>
            <a:custGeom>
              <a:rect b="b" l="l" r="r" t="t"/>
              <a:pathLst>
                <a:path extrusionOk="0" h="18527" w="4367">
                  <a:moveTo>
                    <a:pt x="651" y="733"/>
                  </a:moveTo>
                  <a:cubicBezTo>
                    <a:pt x="814" y="733"/>
                    <a:pt x="977" y="868"/>
                    <a:pt x="977" y="1058"/>
                  </a:cubicBezTo>
                  <a:cubicBezTo>
                    <a:pt x="977" y="1248"/>
                    <a:pt x="841" y="1411"/>
                    <a:pt x="651" y="1411"/>
                  </a:cubicBezTo>
                  <a:cubicBezTo>
                    <a:pt x="434" y="1411"/>
                    <a:pt x="298" y="1248"/>
                    <a:pt x="298" y="1058"/>
                  </a:cubicBezTo>
                  <a:cubicBezTo>
                    <a:pt x="298" y="896"/>
                    <a:pt x="434" y="733"/>
                    <a:pt x="651" y="733"/>
                  </a:cubicBezTo>
                  <a:close/>
                  <a:moveTo>
                    <a:pt x="3770" y="733"/>
                  </a:moveTo>
                  <a:cubicBezTo>
                    <a:pt x="3933" y="733"/>
                    <a:pt x="4096" y="868"/>
                    <a:pt x="4096" y="1058"/>
                  </a:cubicBezTo>
                  <a:cubicBezTo>
                    <a:pt x="4096" y="1248"/>
                    <a:pt x="3960" y="1411"/>
                    <a:pt x="3770" y="1411"/>
                  </a:cubicBezTo>
                  <a:cubicBezTo>
                    <a:pt x="3580" y="1411"/>
                    <a:pt x="3418" y="1248"/>
                    <a:pt x="3418" y="1058"/>
                  </a:cubicBezTo>
                  <a:cubicBezTo>
                    <a:pt x="3418" y="896"/>
                    <a:pt x="3553" y="733"/>
                    <a:pt x="3770" y="733"/>
                  </a:cubicBezTo>
                  <a:close/>
                  <a:moveTo>
                    <a:pt x="1085" y="1"/>
                  </a:moveTo>
                  <a:lnTo>
                    <a:pt x="1085" y="679"/>
                  </a:lnTo>
                  <a:cubicBezTo>
                    <a:pt x="977" y="543"/>
                    <a:pt x="814" y="462"/>
                    <a:pt x="597" y="462"/>
                  </a:cubicBezTo>
                  <a:cubicBezTo>
                    <a:pt x="271" y="462"/>
                    <a:pt x="0" y="733"/>
                    <a:pt x="0" y="1058"/>
                  </a:cubicBezTo>
                  <a:cubicBezTo>
                    <a:pt x="0" y="1411"/>
                    <a:pt x="271" y="1682"/>
                    <a:pt x="597" y="1682"/>
                  </a:cubicBezTo>
                  <a:cubicBezTo>
                    <a:pt x="814" y="1682"/>
                    <a:pt x="977" y="1574"/>
                    <a:pt x="1085" y="1438"/>
                  </a:cubicBezTo>
                  <a:lnTo>
                    <a:pt x="1085" y="18526"/>
                  </a:lnTo>
                  <a:lnTo>
                    <a:pt x="3282" y="18526"/>
                  </a:lnTo>
                  <a:lnTo>
                    <a:pt x="3282" y="1438"/>
                  </a:lnTo>
                  <a:cubicBezTo>
                    <a:pt x="3391" y="1574"/>
                    <a:pt x="3553" y="1682"/>
                    <a:pt x="3743" y="1682"/>
                  </a:cubicBezTo>
                  <a:cubicBezTo>
                    <a:pt x="4096" y="1682"/>
                    <a:pt x="4367" y="1411"/>
                    <a:pt x="4367" y="1058"/>
                  </a:cubicBezTo>
                  <a:cubicBezTo>
                    <a:pt x="4367" y="733"/>
                    <a:pt x="4096" y="462"/>
                    <a:pt x="3743" y="462"/>
                  </a:cubicBezTo>
                  <a:cubicBezTo>
                    <a:pt x="3553" y="462"/>
                    <a:pt x="3391" y="570"/>
                    <a:pt x="3282" y="679"/>
                  </a:cubicBezTo>
                  <a:lnTo>
                    <a:pt x="3282"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5"/>
            <p:cNvSpPr/>
            <p:nvPr/>
          </p:nvSpPr>
          <p:spPr>
            <a:xfrm>
              <a:off x="7673830" y="1667700"/>
              <a:ext cx="15382" cy="698468"/>
            </a:xfrm>
            <a:custGeom>
              <a:rect b="b" l="l" r="r" t="t"/>
              <a:pathLst>
                <a:path extrusionOk="0" h="18527" w="408">
                  <a:moveTo>
                    <a:pt x="0" y="1"/>
                  </a:moveTo>
                  <a:lnTo>
                    <a:pt x="0" y="18526"/>
                  </a:lnTo>
                  <a:lnTo>
                    <a:pt x="407" y="18526"/>
                  </a:lnTo>
                  <a:lnTo>
                    <a:pt x="40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5"/>
            <p:cNvSpPr/>
            <p:nvPr/>
          </p:nvSpPr>
          <p:spPr>
            <a:xfrm>
              <a:off x="7628855" y="1667700"/>
              <a:ext cx="15344" cy="698468"/>
            </a:xfrm>
            <a:custGeom>
              <a:rect b="b" l="l" r="r" t="t"/>
              <a:pathLst>
                <a:path extrusionOk="0" h="18527" w="407">
                  <a:moveTo>
                    <a:pt x="0" y="1"/>
                  </a:moveTo>
                  <a:lnTo>
                    <a:pt x="0" y="18526"/>
                  </a:lnTo>
                  <a:lnTo>
                    <a:pt x="407" y="18526"/>
                  </a:lnTo>
                  <a:lnTo>
                    <a:pt x="407" y="1"/>
                  </a:lnTo>
                  <a:close/>
                </a:path>
              </a:pathLst>
            </a:custGeom>
            <a:solidFill>
              <a:srgbClr val="E68C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5"/>
            <p:cNvSpPr/>
            <p:nvPr/>
          </p:nvSpPr>
          <p:spPr>
            <a:xfrm>
              <a:off x="7620674" y="2317036"/>
              <a:ext cx="82865" cy="48105"/>
            </a:xfrm>
            <a:custGeom>
              <a:rect b="b" l="l" r="r" t="t"/>
              <a:pathLst>
                <a:path extrusionOk="0" h="1276" w="2198">
                  <a:moveTo>
                    <a:pt x="0" y="0"/>
                  </a:moveTo>
                  <a:lnTo>
                    <a:pt x="0" y="1275"/>
                  </a:lnTo>
                  <a:lnTo>
                    <a:pt x="2197" y="1275"/>
                  </a:lnTo>
                  <a:lnTo>
                    <a:pt x="2197" y="461"/>
                  </a:lnTo>
                  <a:lnTo>
                    <a:pt x="0" y="0"/>
                  </a:lnTo>
                  <a:close/>
                </a:path>
              </a:pathLst>
            </a:custGeom>
            <a:solidFill>
              <a:srgbClr val="E68C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5"/>
            <p:cNvSpPr/>
            <p:nvPr/>
          </p:nvSpPr>
          <p:spPr>
            <a:xfrm>
              <a:off x="7672813" y="2328270"/>
              <a:ext cx="15382" cy="36871"/>
            </a:xfrm>
            <a:custGeom>
              <a:rect b="b" l="l" r="r" t="t"/>
              <a:pathLst>
                <a:path extrusionOk="0" h="978" w="408">
                  <a:moveTo>
                    <a:pt x="0" y="1"/>
                  </a:moveTo>
                  <a:lnTo>
                    <a:pt x="0" y="977"/>
                  </a:lnTo>
                  <a:lnTo>
                    <a:pt x="407" y="977"/>
                  </a:lnTo>
                  <a:lnTo>
                    <a:pt x="407" y="55"/>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5"/>
            <p:cNvSpPr/>
            <p:nvPr/>
          </p:nvSpPr>
          <p:spPr>
            <a:xfrm>
              <a:off x="7567481" y="2367139"/>
              <a:ext cx="189216" cy="25598"/>
            </a:xfrm>
            <a:custGeom>
              <a:rect b="b" l="l" r="r" t="t"/>
              <a:pathLst>
                <a:path extrusionOk="0" h="679" w="5019">
                  <a:moveTo>
                    <a:pt x="1" y="0"/>
                  </a:moveTo>
                  <a:lnTo>
                    <a:pt x="1" y="678"/>
                  </a:lnTo>
                  <a:lnTo>
                    <a:pt x="5018" y="678"/>
                  </a:lnTo>
                  <a:lnTo>
                    <a:pt x="5018" y="0"/>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5"/>
            <p:cNvSpPr/>
            <p:nvPr/>
          </p:nvSpPr>
          <p:spPr>
            <a:xfrm>
              <a:off x="7725969" y="2367139"/>
              <a:ext cx="15382" cy="25598"/>
            </a:xfrm>
            <a:custGeom>
              <a:rect b="b" l="l" r="r" t="t"/>
              <a:pathLst>
                <a:path extrusionOk="0" h="679" w="408">
                  <a:moveTo>
                    <a:pt x="1" y="0"/>
                  </a:moveTo>
                  <a:lnTo>
                    <a:pt x="1" y="678"/>
                  </a:lnTo>
                  <a:lnTo>
                    <a:pt x="408" y="678"/>
                  </a:lnTo>
                  <a:lnTo>
                    <a:pt x="4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5"/>
            <p:cNvSpPr/>
            <p:nvPr/>
          </p:nvSpPr>
          <p:spPr>
            <a:xfrm>
              <a:off x="7573626" y="2367139"/>
              <a:ext cx="15382" cy="25598"/>
            </a:xfrm>
            <a:custGeom>
              <a:rect b="b" l="l" r="r" t="t"/>
              <a:pathLst>
                <a:path extrusionOk="0" h="679" w="408">
                  <a:moveTo>
                    <a:pt x="0" y="0"/>
                  </a:moveTo>
                  <a:lnTo>
                    <a:pt x="0" y="678"/>
                  </a:lnTo>
                  <a:lnTo>
                    <a:pt x="407" y="678"/>
                  </a:lnTo>
                  <a:lnTo>
                    <a:pt x="407" y="0"/>
                  </a:lnTo>
                  <a:close/>
                </a:path>
              </a:pathLst>
            </a:custGeom>
            <a:solidFill>
              <a:srgbClr val="E68C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5"/>
            <p:cNvSpPr/>
            <p:nvPr/>
          </p:nvSpPr>
          <p:spPr>
            <a:xfrm>
              <a:off x="7511233" y="2391681"/>
              <a:ext cx="300695" cy="25598"/>
            </a:xfrm>
            <a:custGeom>
              <a:rect b="b" l="l" r="r" t="t"/>
              <a:pathLst>
                <a:path extrusionOk="0" h="679" w="7976">
                  <a:moveTo>
                    <a:pt x="1" y="0"/>
                  </a:moveTo>
                  <a:lnTo>
                    <a:pt x="1" y="678"/>
                  </a:lnTo>
                  <a:lnTo>
                    <a:pt x="7975" y="678"/>
                  </a:lnTo>
                  <a:lnTo>
                    <a:pt x="7975" y="0"/>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5"/>
            <p:cNvSpPr/>
            <p:nvPr/>
          </p:nvSpPr>
          <p:spPr>
            <a:xfrm>
              <a:off x="7781198" y="2391681"/>
              <a:ext cx="15382" cy="25598"/>
            </a:xfrm>
            <a:custGeom>
              <a:rect b="b" l="l" r="r" t="t"/>
              <a:pathLst>
                <a:path extrusionOk="0" h="679" w="408">
                  <a:moveTo>
                    <a:pt x="0" y="0"/>
                  </a:moveTo>
                  <a:lnTo>
                    <a:pt x="0" y="678"/>
                  </a:lnTo>
                  <a:lnTo>
                    <a:pt x="407" y="678"/>
                  </a:lnTo>
                  <a:lnTo>
                    <a:pt x="4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5"/>
            <p:cNvSpPr/>
            <p:nvPr/>
          </p:nvSpPr>
          <p:spPr>
            <a:xfrm>
              <a:off x="7598168" y="1510229"/>
              <a:ext cx="127841" cy="127878"/>
            </a:xfrm>
            <a:custGeom>
              <a:rect b="b" l="l" r="r" t="t"/>
              <a:pathLst>
                <a:path extrusionOk="0" h="3392" w="3391">
                  <a:moveTo>
                    <a:pt x="1709" y="1"/>
                  </a:moveTo>
                  <a:cubicBezTo>
                    <a:pt x="760" y="1"/>
                    <a:pt x="0" y="760"/>
                    <a:pt x="0" y="1682"/>
                  </a:cubicBezTo>
                  <a:cubicBezTo>
                    <a:pt x="0" y="2632"/>
                    <a:pt x="760" y="3391"/>
                    <a:pt x="1709" y="3391"/>
                  </a:cubicBezTo>
                  <a:cubicBezTo>
                    <a:pt x="2658" y="3391"/>
                    <a:pt x="3391" y="2632"/>
                    <a:pt x="3391" y="1682"/>
                  </a:cubicBezTo>
                  <a:cubicBezTo>
                    <a:pt x="3391" y="760"/>
                    <a:pt x="2658" y="1"/>
                    <a:pt x="1709" y="1"/>
                  </a:cubicBez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5"/>
            <p:cNvSpPr/>
            <p:nvPr/>
          </p:nvSpPr>
          <p:spPr>
            <a:xfrm>
              <a:off x="7670777" y="1533603"/>
              <a:ext cx="40942" cy="40226"/>
            </a:xfrm>
            <a:custGeom>
              <a:rect b="b" l="l" r="r" t="t"/>
              <a:pathLst>
                <a:path extrusionOk="0" h="1067" w="1086">
                  <a:moveTo>
                    <a:pt x="335" y="0"/>
                  </a:moveTo>
                  <a:cubicBezTo>
                    <a:pt x="269" y="0"/>
                    <a:pt x="210" y="19"/>
                    <a:pt x="163" y="59"/>
                  </a:cubicBezTo>
                  <a:cubicBezTo>
                    <a:pt x="0" y="194"/>
                    <a:pt x="54" y="493"/>
                    <a:pt x="244" y="764"/>
                  </a:cubicBezTo>
                  <a:cubicBezTo>
                    <a:pt x="398" y="956"/>
                    <a:pt x="592" y="1066"/>
                    <a:pt x="750" y="1066"/>
                  </a:cubicBezTo>
                  <a:cubicBezTo>
                    <a:pt x="816" y="1066"/>
                    <a:pt x="875" y="1048"/>
                    <a:pt x="922" y="1008"/>
                  </a:cubicBezTo>
                  <a:cubicBezTo>
                    <a:pt x="1085" y="872"/>
                    <a:pt x="1058" y="547"/>
                    <a:pt x="841" y="303"/>
                  </a:cubicBezTo>
                  <a:cubicBezTo>
                    <a:pt x="687" y="111"/>
                    <a:pt x="493" y="0"/>
                    <a:pt x="33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5"/>
            <p:cNvSpPr/>
            <p:nvPr/>
          </p:nvSpPr>
          <p:spPr>
            <a:xfrm>
              <a:off x="6649239" y="1746454"/>
              <a:ext cx="953056" cy="317019"/>
            </a:xfrm>
            <a:custGeom>
              <a:rect b="b" l="l" r="r" t="t"/>
              <a:pathLst>
                <a:path extrusionOk="0" h="8409" w="25280">
                  <a:moveTo>
                    <a:pt x="1329" y="0"/>
                  </a:moveTo>
                  <a:lnTo>
                    <a:pt x="0" y="299"/>
                  </a:lnTo>
                  <a:cubicBezTo>
                    <a:pt x="1329" y="4964"/>
                    <a:pt x="6510" y="8409"/>
                    <a:pt x="12640" y="8409"/>
                  </a:cubicBezTo>
                  <a:cubicBezTo>
                    <a:pt x="18770" y="8409"/>
                    <a:pt x="23924" y="4964"/>
                    <a:pt x="25280" y="353"/>
                  </a:cubicBezTo>
                  <a:lnTo>
                    <a:pt x="23924" y="27"/>
                  </a:lnTo>
                  <a:cubicBezTo>
                    <a:pt x="22703" y="4042"/>
                    <a:pt x="18146" y="7025"/>
                    <a:pt x="12640" y="7025"/>
                  </a:cubicBezTo>
                  <a:cubicBezTo>
                    <a:pt x="7161" y="7025"/>
                    <a:pt x="2496" y="4042"/>
                    <a:pt x="1329" y="0"/>
                  </a:cubicBezTo>
                  <a:close/>
                </a:path>
              </a:pathLst>
            </a:custGeom>
            <a:solidFill>
              <a:srgbClr val="C63C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5"/>
            <p:cNvSpPr/>
            <p:nvPr/>
          </p:nvSpPr>
          <p:spPr>
            <a:xfrm>
              <a:off x="6635931" y="1736200"/>
              <a:ext cx="108425" cy="105372"/>
            </a:xfrm>
            <a:custGeom>
              <a:rect b="b" l="l" r="r" t="t"/>
              <a:pathLst>
                <a:path extrusionOk="0" h="2795" w="2876">
                  <a:moveTo>
                    <a:pt x="1872" y="1"/>
                  </a:moveTo>
                  <a:lnTo>
                    <a:pt x="1" y="408"/>
                  </a:lnTo>
                  <a:lnTo>
                    <a:pt x="82" y="679"/>
                  </a:lnTo>
                  <a:cubicBezTo>
                    <a:pt x="272" y="1438"/>
                    <a:pt x="570" y="2117"/>
                    <a:pt x="950" y="2795"/>
                  </a:cubicBezTo>
                  <a:lnTo>
                    <a:pt x="2876" y="2252"/>
                  </a:lnTo>
                  <a:cubicBezTo>
                    <a:pt x="2469" y="1601"/>
                    <a:pt x="2144" y="950"/>
                    <a:pt x="1927" y="245"/>
                  </a:cubicBezTo>
                  <a:lnTo>
                    <a:pt x="1872"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5"/>
            <p:cNvSpPr/>
            <p:nvPr/>
          </p:nvSpPr>
          <p:spPr>
            <a:xfrm>
              <a:off x="7566463" y="1709546"/>
              <a:ext cx="39924" cy="44938"/>
            </a:xfrm>
            <a:custGeom>
              <a:rect b="b" l="l" r="r" t="t"/>
              <a:pathLst>
                <a:path extrusionOk="0" h="1192" w="1059">
                  <a:moveTo>
                    <a:pt x="870" y="0"/>
                  </a:moveTo>
                  <a:cubicBezTo>
                    <a:pt x="821" y="0"/>
                    <a:pt x="766" y="23"/>
                    <a:pt x="733" y="57"/>
                  </a:cubicBezTo>
                  <a:lnTo>
                    <a:pt x="82" y="925"/>
                  </a:lnTo>
                  <a:cubicBezTo>
                    <a:pt x="0" y="979"/>
                    <a:pt x="55" y="1088"/>
                    <a:pt x="109" y="1142"/>
                  </a:cubicBezTo>
                  <a:cubicBezTo>
                    <a:pt x="143" y="1176"/>
                    <a:pt x="177" y="1191"/>
                    <a:pt x="211" y="1191"/>
                  </a:cubicBezTo>
                  <a:cubicBezTo>
                    <a:pt x="258" y="1191"/>
                    <a:pt x="306" y="1162"/>
                    <a:pt x="353" y="1115"/>
                  </a:cubicBezTo>
                  <a:lnTo>
                    <a:pt x="1004" y="274"/>
                  </a:lnTo>
                  <a:cubicBezTo>
                    <a:pt x="1058" y="193"/>
                    <a:pt x="1031" y="111"/>
                    <a:pt x="950" y="30"/>
                  </a:cubicBezTo>
                  <a:cubicBezTo>
                    <a:pt x="929" y="9"/>
                    <a:pt x="900" y="0"/>
                    <a:pt x="870" y="0"/>
                  </a:cubicBez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5"/>
            <p:cNvSpPr/>
            <p:nvPr/>
          </p:nvSpPr>
          <p:spPr>
            <a:xfrm>
              <a:off x="6648221" y="1709546"/>
              <a:ext cx="38869" cy="44938"/>
            </a:xfrm>
            <a:custGeom>
              <a:rect b="b" l="l" r="r" t="t"/>
              <a:pathLst>
                <a:path extrusionOk="0" h="1192" w="1031">
                  <a:moveTo>
                    <a:pt x="182" y="0"/>
                  </a:moveTo>
                  <a:cubicBezTo>
                    <a:pt x="148" y="0"/>
                    <a:pt x="113" y="9"/>
                    <a:pt x="82" y="30"/>
                  </a:cubicBezTo>
                  <a:cubicBezTo>
                    <a:pt x="27" y="111"/>
                    <a:pt x="0" y="193"/>
                    <a:pt x="54" y="274"/>
                  </a:cubicBezTo>
                  <a:lnTo>
                    <a:pt x="705" y="1115"/>
                  </a:lnTo>
                  <a:cubicBezTo>
                    <a:pt x="737" y="1162"/>
                    <a:pt x="787" y="1191"/>
                    <a:pt x="839" y="1191"/>
                  </a:cubicBezTo>
                  <a:cubicBezTo>
                    <a:pt x="877" y="1191"/>
                    <a:pt x="915" y="1176"/>
                    <a:pt x="950" y="1142"/>
                  </a:cubicBezTo>
                  <a:cubicBezTo>
                    <a:pt x="1004" y="1088"/>
                    <a:pt x="1031" y="979"/>
                    <a:pt x="977" y="925"/>
                  </a:cubicBezTo>
                  <a:lnTo>
                    <a:pt x="326" y="57"/>
                  </a:lnTo>
                  <a:cubicBezTo>
                    <a:pt x="292" y="23"/>
                    <a:pt x="238" y="0"/>
                    <a:pt x="182" y="0"/>
                  </a:cubicBez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5"/>
            <p:cNvSpPr/>
            <p:nvPr/>
          </p:nvSpPr>
          <p:spPr>
            <a:xfrm>
              <a:off x="7507162" y="1736200"/>
              <a:ext cx="108425" cy="103336"/>
            </a:xfrm>
            <a:custGeom>
              <a:rect b="b" l="l" r="r" t="t"/>
              <a:pathLst>
                <a:path extrusionOk="0" h="2741" w="2876">
                  <a:moveTo>
                    <a:pt x="1004" y="1"/>
                  </a:moveTo>
                  <a:lnTo>
                    <a:pt x="950" y="245"/>
                  </a:lnTo>
                  <a:cubicBezTo>
                    <a:pt x="705" y="923"/>
                    <a:pt x="407" y="1601"/>
                    <a:pt x="0" y="2198"/>
                  </a:cubicBezTo>
                  <a:lnTo>
                    <a:pt x="1899" y="2740"/>
                  </a:lnTo>
                  <a:cubicBezTo>
                    <a:pt x="2306" y="2117"/>
                    <a:pt x="2604" y="1384"/>
                    <a:pt x="2794" y="706"/>
                  </a:cubicBezTo>
                  <a:lnTo>
                    <a:pt x="2875" y="435"/>
                  </a:lnTo>
                  <a:lnTo>
                    <a:pt x="1004"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 name="Google Shape;173;p15"/>
          <p:cNvGrpSpPr/>
          <p:nvPr/>
        </p:nvGrpSpPr>
        <p:grpSpPr>
          <a:xfrm>
            <a:off x="2790096" y="3962437"/>
            <a:ext cx="1583755" cy="1222613"/>
            <a:chOff x="5563273" y="1510229"/>
            <a:chExt cx="1174980" cy="907050"/>
          </a:xfrm>
        </p:grpSpPr>
        <p:sp>
          <p:nvSpPr>
            <p:cNvPr id="174" name="Google Shape;174;p15"/>
            <p:cNvSpPr/>
            <p:nvPr/>
          </p:nvSpPr>
          <p:spPr>
            <a:xfrm>
              <a:off x="6563322" y="1618615"/>
              <a:ext cx="51197" cy="51159"/>
            </a:xfrm>
            <a:custGeom>
              <a:rect b="b" l="l" r="r" t="t"/>
              <a:pathLst>
                <a:path extrusionOk="0" h="1357" w="1358">
                  <a:moveTo>
                    <a:pt x="1" y="1"/>
                  </a:moveTo>
                  <a:lnTo>
                    <a:pt x="1" y="1357"/>
                  </a:lnTo>
                  <a:lnTo>
                    <a:pt x="1357" y="1357"/>
                  </a:lnTo>
                  <a:lnTo>
                    <a:pt x="1357" y="1"/>
                  </a:lnTo>
                  <a:close/>
                </a:path>
              </a:pathLst>
            </a:custGeom>
            <a:solidFill>
              <a:srgbClr val="E68C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5"/>
            <p:cNvSpPr/>
            <p:nvPr/>
          </p:nvSpPr>
          <p:spPr>
            <a:xfrm>
              <a:off x="6507113" y="1666682"/>
              <a:ext cx="164674" cy="698468"/>
            </a:xfrm>
            <a:custGeom>
              <a:rect b="b" l="l" r="r" t="t"/>
              <a:pathLst>
                <a:path extrusionOk="0" h="18527" w="4368">
                  <a:moveTo>
                    <a:pt x="624" y="733"/>
                  </a:moveTo>
                  <a:cubicBezTo>
                    <a:pt x="787" y="733"/>
                    <a:pt x="949" y="868"/>
                    <a:pt x="949" y="1058"/>
                  </a:cubicBezTo>
                  <a:cubicBezTo>
                    <a:pt x="949" y="1248"/>
                    <a:pt x="814" y="1411"/>
                    <a:pt x="624" y="1411"/>
                  </a:cubicBezTo>
                  <a:cubicBezTo>
                    <a:pt x="407" y="1411"/>
                    <a:pt x="271" y="1248"/>
                    <a:pt x="271" y="1058"/>
                  </a:cubicBezTo>
                  <a:cubicBezTo>
                    <a:pt x="271" y="896"/>
                    <a:pt x="407" y="733"/>
                    <a:pt x="624" y="733"/>
                  </a:cubicBezTo>
                  <a:close/>
                  <a:moveTo>
                    <a:pt x="3770" y="733"/>
                  </a:moveTo>
                  <a:cubicBezTo>
                    <a:pt x="3933" y="733"/>
                    <a:pt x="4096" y="868"/>
                    <a:pt x="4096" y="1058"/>
                  </a:cubicBezTo>
                  <a:cubicBezTo>
                    <a:pt x="4096" y="1248"/>
                    <a:pt x="3960" y="1411"/>
                    <a:pt x="3770" y="1411"/>
                  </a:cubicBezTo>
                  <a:cubicBezTo>
                    <a:pt x="3553" y="1411"/>
                    <a:pt x="3418" y="1248"/>
                    <a:pt x="3418" y="1058"/>
                  </a:cubicBezTo>
                  <a:cubicBezTo>
                    <a:pt x="3418" y="896"/>
                    <a:pt x="3553" y="733"/>
                    <a:pt x="3770" y="733"/>
                  </a:cubicBezTo>
                  <a:close/>
                  <a:moveTo>
                    <a:pt x="1085" y="1"/>
                  </a:moveTo>
                  <a:lnTo>
                    <a:pt x="1085" y="679"/>
                  </a:lnTo>
                  <a:cubicBezTo>
                    <a:pt x="977" y="543"/>
                    <a:pt x="814" y="462"/>
                    <a:pt x="597" y="462"/>
                  </a:cubicBezTo>
                  <a:cubicBezTo>
                    <a:pt x="271" y="462"/>
                    <a:pt x="0" y="733"/>
                    <a:pt x="0" y="1058"/>
                  </a:cubicBezTo>
                  <a:cubicBezTo>
                    <a:pt x="0" y="1411"/>
                    <a:pt x="271" y="1682"/>
                    <a:pt x="597" y="1682"/>
                  </a:cubicBezTo>
                  <a:cubicBezTo>
                    <a:pt x="814" y="1682"/>
                    <a:pt x="977" y="1574"/>
                    <a:pt x="1085" y="1438"/>
                  </a:cubicBezTo>
                  <a:lnTo>
                    <a:pt x="1085" y="18526"/>
                  </a:lnTo>
                  <a:lnTo>
                    <a:pt x="3282" y="18526"/>
                  </a:lnTo>
                  <a:lnTo>
                    <a:pt x="3282" y="1438"/>
                  </a:lnTo>
                  <a:cubicBezTo>
                    <a:pt x="3391" y="1574"/>
                    <a:pt x="3553" y="1682"/>
                    <a:pt x="3770" y="1682"/>
                  </a:cubicBezTo>
                  <a:cubicBezTo>
                    <a:pt x="4096" y="1682"/>
                    <a:pt x="4367" y="1411"/>
                    <a:pt x="4367" y="1058"/>
                  </a:cubicBezTo>
                  <a:cubicBezTo>
                    <a:pt x="4367" y="733"/>
                    <a:pt x="4096" y="462"/>
                    <a:pt x="3770" y="462"/>
                  </a:cubicBezTo>
                  <a:cubicBezTo>
                    <a:pt x="3553" y="462"/>
                    <a:pt x="3391" y="570"/>
                    <a:pt x="3282" y="679"/>
                  </a:cubicBezTo>
                  <a:lnTo>
                    <a:pt x="3282"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5"/>
            <p:cNvSpPr/>
            <p:nvPr/>
          </p:nvSpPr>
          <p:spPr>
            <a:xfrm>
              <a:off x="6600154" y="1667700"/>
              <a:ext cx="15382" cy="698468"/>
            </a:xfrm>
            <a:custGeom>
              <a:rect b="b" l="l" r="r" t="t"/>
              <a:pathLst>
                <a:path extrusionOk="0" h="18527" w="408">
                  <a:moveTo>
                    <a:pt x="0" y="1"/>
                  </a:moveTo>
                  <a:lnTo>
                    <a:pt x="0" y="18526"/>
                  </a:lnTo>
                  <a:lnTo>
                    <a:pt x="407" y="18526"/>
                  </a:lnTo>
                  <a:lnTo>
                    <a:pt x="40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5"/>
            <p:cNvSpPr/>
            <p:nvPr/>
          </p:nvSpPr>
          <p:spPr>
            <a:xfrm>
              <a:off x="6555142" y="1667700"/>
              <a:ext cx="15382" cy="698468"/>
            </a:xfrm>
            <a:custGeom>
              <a:rect b="b" l="l" r="r" t="t"/>
              <a:pathLst>
                <a:path extrusionOk="0" h="18527" w="408">
                  <a:moveTo>
                    <a:pt x="1" y="1"/>
                  </a:moveTo>
                  <a:lnTo>
                    <a:pt x="1" y="18526"/>
                  </a:lnTo>
                  <a:lnTo>
                    <a:pt x="408" y="18526"/>
                  </a:lnTo>
                  <a:lnTo>
                    <a:pt x="408" y="1"/>
                  </a:lnTo>
                  <a:close/>
                </a:path>
              </a:pathLst>
            </a:custGeom>
            <a:solidFill>
              <a:srgbClr val="E68C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5"/>
            <p:cNvSpPr/>
            <p:nvPr/>
          </p:nvSpPr>
          <p:spPr>
            <a:xfrm>
              <a:off x="6548016" y="2317036"/>
              <a:ext cx="82865" cy="48105"/>
            </a:xfrm>
            <a:custGeom>
              <a:rect b="b" l="l" r="r" t="t"/>
              <a:pathLst>
                <a:path extrusionOk="0" h="1276" w="2198">
                  <a:moveTo>
                    <a:pt x="0" y="0"/>
                  </a:moveTo>
                  <a:lnTo>
                    <a:pt x="0" y="1275"/>
                  </a:lnTo>
                  <a:lnTo>
                    <a:pt x="2197" y="1275"/>
                  </a:lnTo>
                  <a:lnTo>
                    <a:pt x="2197" y="461"/>
                  </a:lnTo>
                  <a:lnTo>
                    <a:pt x="0" y="0"/>
                  </a:lnTo>
                  <a:close/>
                </a:path>
              </a:pathLst>
            </a:custGeom>
            <a:solidFill>
              <a:srgbClr val="E68C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5"/>
            <p:cNvSpPr/>
            <p:nvPr/>
          </p:nvSpPr>
          <p:spPr>
            <a:xfrm>
              <a:off x="6599137" y="2328270"/>
              <a:ext cx="15382" cy="36871"/>
            </a:xfrm>
            <a:custGeom>
              <a:rect b="b" l="l" r="r" t="t"/>
              <a:pathLst>
                <a:path extrusionOk="0" h="978" w="408">
                  <a:moveTo>
                    <a:pt x="0" y="1"/>
                  </a:moveTo>
                  <a:lnTo>
                    <a:pt x="0" y="977"/>
                  </a:lnTo>
                  <a:lnTo>
                    <a:pt x="407" y="977"/>
                  </a:lnTo>
                  <a:lnTo>
                    <a:pt x="407" y="55"/>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5"/>
            <p:cNvSpPr/>
            <p:nvPr/>
          </p:nvSpPr>
          <p:spPr>
            <a:xfrm>
              <a:off x="6494823" y="2367139"/>
              <a:ext cx="189216" cy="25598"/>
            </a:xfrm>
            <a:custGeom>
              <a:rect b="b" l="l" r="r" t="t"/>
              <a:pathLst>
                <a:path extrusionOk="0" h="679" w="5019">
                  <a:moveTo>
                    <a:pt x="1" y="0"/>
                  </a:moveTo>
                  <a:lnTo>
                    <a:pt x="1" y="678"/>
                  </a:lnTo>
                  <a:lnTo>
                    <a:pt x="5019" y="678"/>
                  </a:lnTo>
                  <a:lnTo>
                    <a:pt x="5019" y="0"/>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5"/>
            <p:cNvSpPr/>
            <p:nvPr/>
          </p:nvSpPr>
          <p:spPr>
            <a:xfrm>
              <a:off x="6652293" y="2367139"/>
              <a:ext cx="15382" cy="25598"/>
            </a:xfrm>
            <a:custGeom>
              <a:rect b="b" l="l" r="r" t="t"/>
              <a:pathLst>
                <a:path extrusionOk="0" h="679" w="408">
                  <a:moveTo>
                    <a:pt x="1" y="0"/>
                  </a:moveTo>
                  <a:lnTo>
                    <a:pt x="1" y="678"/>
                  </a:lnTo>
                  <a:lnTo>
                    <a:pt x="408" y="678"/>
                  </a:lnTo>
                  <a:lnTo>
                    <a:pt x="4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5"/>
            <p:cNvSpPr/>
            <p:nvPr/>
          </p:nvSpPr>
          <p:spPr>
            <a:xfrm>
              <a:off x="6499950" y="2367139"/>
              <a:ext cx="15382" cy="25598"/>
            </a:xfrm>
            <a:custGeom>
              <a:rect b="b" l="l" r="r" t="t"/>
              <a:pathLst>
                <a:path extrusionOk="0" h="679" w="408">
                  <a:moveTo>
                    <a:pt x="0" y="0"/>
                  </a:moveTo>
                  <a:lnTo>
                    <a:pt x="0" y="678"/>
                  </a:lnTo>
                  <a:lnTo>
                    <a:pt x="407" y="678"/>
                  </a:lnTo>
                  <a:lnTo>
                    <a:pt x="407" y="0"/>
                  </a:lnTo>
                  <a:close/>
                </a:path>
              </a:pathLst>
            </a:custGeom>
            <a:solidFill>
              <a:srgbClr val="E68C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5"/>
            <p:cNvSpPr/>
            <p:nvPr/>
          </p:nvSpPr>
          <p:spPr>
            <a:xfrm>
              <a:off x="6438575" y="2391681"/>
              <a:ext cx="299677" cy="25598"/>
            </a:xfrm>
            <a:custGeom>
              <a:rect b="b" l="l" r="r" t="t"/>
              <a:pathLst>
                <a:path extrusionOk="0" h="679" w="7949">
                  <a:moveTo>
                    <a:pt x="1" y="0"/>
                  </a:moveTo>
                  <a:lnTo>
                    <a:pt x="1" y="678"/>
                  </a:lnTo>
                  <a:lnTo>
                    <a:pt x="7948" y="678"/>
                  </a:lnTo>
                  <a:lnTo>
                    <a:pt x="7948" y="0"/>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5"/>
            <p:cNvSpPr/>
            <p:nvPr/>
          </p:nvSpPr>
          <p:spPr>
            <a:xfrm>
              <a:off x="6708540" y="2391681"/>
              <a:ext cx="15382" cy="25598"/>
            </a:xfrm>
            <a:custGeom>
              <a:rect b="b" l="l" r="r" t="t"/>
              <a:pathLst>
                <a:path extrusionOk="0" h="679" w="408">
                  <a:moveTo>
                    <a:pt x="1" y="0"/>
                  </a:moveTo>
                  <a:lnTo>
                    <a:pt x="1" y="678"/>
                  </a:lnTo>
                  <a:lnTo>
                    <a:pt x="407" y="678"/>
                  </a:lnTo>
                  <a:lnTo>
                    <a:pt x="4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5"/>
            <p:cNvSpPr/>
            <p:nvPr/>
          </p:nvSpPr>
          <p:spPr>
            <a:xfrm>
              <a:off x="6524492" y="1510229"/>
              <a:ext cx="127841" cy="127878"/>
            </a:xfrm>
            <a:custGeom>
              <a:rect b="b" l="l" r="r" t="t"/>
              <a:pathLst>
                <a:path extrusionOk="0" h="3392" w="3391">
                  <a:moveTo>
                    <a:pt x="1709" y="1"/>
                  </a:moveTo>
                  <a:cubicBezTo>
                    <a:pt x="760" y="1"/>
                    <a:pt x="0" y="760"/>
                    <a:pt x="0" y="1682"/>
                  </a:cubicBezTo>
                  <a:cubicBezTo>
                    <a:pt x="0" y="2632"/>
                    <a:pt x="760" y="3391"/>
                    <a:pt x="1709" y="3391"/>
                  </a:cubicBezTo>
                  <a:cubicBezTo>
                    <a:pt x="2658" y="3391"/>
                    <a:pt x="3391" y="2632"/>
                    <a:pt x="3391" y="1682"/>
                  </a:cubicBezTo>
                  <a:cubicBezTo>
                    <a:pt x="3391" y="760"/>
                    <a:pt x="2658" y="1"/>
                    <a:pt x="1709" y="1"/>
                  </a:cubicBez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5"/>
            <p:cNvSpPr/>
            <p:nvPr/>
          </p:nvSpPr>
          <p:spPr>
            <a:xfrm>
              <a:off x="6597101" y="1533603"/>
              <a:ext cx="40904" cy="40226"/>
            </a:xfrm>
            <a:custGeom>
              <a:rect b="b" l="l" r="r" t="t"/>
              <a:pathLst>
                <a:path extrusionOk="0" h="1067" w="1085">
                  <a:moveTo>
                    <a:pt x="335" y="0"/>
                  </a:moveTo>
                  <a:cubicBezTo>
                    <a:pt x="269" y="0"/>
                    <a:pt x="210" y="19"/>
                    <a:pt x="163" y="59"/>
                  </a:cubicBezTo>
                  <a:cubicBezTo>
                    <a:pt x="0" y="194"/>
                    <a:pt x="54" y="493"/>
                    <a:pt x="271" y="764"/>
                  </a:cubicBezTo>
                  <a:cubicBezTo>
                    <a:pt x="406" y="956"/>
                    <a:pt x="608" y="1066"/>
                    <a:pt x="763" y="1066"/>
                  </a:cubicBezTo>
                  <a:cubicBezTo>
                    <a:pt x="827" y="1066"/>
                    <a:pt x="883" y="1048"/>
                    <a:pt x="922" y="1008"/>
                  </a:cubicBezTo>
                  <a:cubicBezTo>
                    <a:pt x="1085" y="872"/>
                    <a:pt x="1058" y="547"/>
                    <a:pt x="841" y="303"/>
                  </a:cubicBezTo>
                  <a:cubicBezTo>
                    <a:pt x="687" y="111"/>
                    <a:pt x="493" y="0"/>
                    <a:pt x="33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5"/>
            <p:cNvSpPr/>
            <p:nvPr/>
          </p:nvSpPr>
          <p:spPr>
            <a:xfrm>
              <a:off x="5576581" y="1746454"/>
              <a:ext cx="953056" cy="317019"/>
            </a:xfrm>
            <a:custGeom>
              <a:rect b="b" l="l" r="r" t="t"/>
              <a:pathLst>
                <a:path extrusionOk="0" h="8409" w="25280">
                  <a:moveTo>
                    <a:pt x="1329" y="0"/>
                  </a:moveTo>
                  <a:lnTo>
                    <a:pt x="0" y="299"/>
                  </a:lnTo>
                  <a:cubicBezTo>
                    <a:pt x="1329" y="4964"/>
                    <a:pt x="6510" y="8409"/>
                    <a:pt x="12640" y="8409"/>
                  </a:cubicBezTo>
                  <a:cubicBezTo>
                    <a:pt x="18770" y="8409"/>
                    <a:pt x="23924" y="4964"/>
                    <a:pt x="25280" y="353"/>
                  </a:cubicBezTo>
                  <a:lnTo>
                    <a:pt x="23924" y="27"/>
                  </a:lnTo>
                  <a:cubicBezTo>
                    <a:pt x="22730" y="4042"/>
                    <a:pt x="18146" y="7025"/>
                    <a:pt x="12640" y="7025"/>
                  </a:cubicBezTo>
                  <a:cubicBezTo>
                    <a:pt x="7161" y="7025"/>
                    <a:pt x="2523" y="4042"/>
                    <a:pt x="1329" y="0"/>
                  </a:cubicBezTo>
                  <a:close/>
                </a:path>
              </a:pathLst>
            </a:custGeom>
            <a:solidFill>
              <a:srgbClr val="C63C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5"/>
            <p:cNvSpPr/>
            <p:nvPr/>
          </p:nvSpPr>
          <p:spPr>
            <a:xfrm>
              <a:off x="5563273" y="1736200"/>
              <a:ext cx="109481" cy="105372"/>
            </a:xfrm>
            <a:custGeom>
              <a:rect b="b" l="l" r="r" t="t"/>
              <a:pathLst>
                <a:path extrusionOk="0" h="2795" w="2904">
                  <a:moveTo>
                    <a:pt x="1872" y="1"/>
                  </a:moveTo>
                  <a:lnTo>
                    <a:pt x="1" y="408"/>
                  </a:lnTo>
                  <a:lnTo>
                    <a:pt x="82" y="679"/>
                  </a:lnTo>
                  <a:cubicBezTo>
                    <a:pt x="299" y="1438"/>
                    <a:pt x="598" y="2117"/>
                    <a:pt x="977" y="2795"/>
                  </a:cubicBezTo>
                  <a:lnTo>
                    <a:pt x="2903" y="2252"/>
                  </a:lnTo>
                  <a:cubicBezTo>
                    <a:pt x="2496" y="1601"/>
                    <a:pt x="2144" y="950"/>
                    <a:pt x="1954" y="245"/>
                  </a:cubicBezTo>
                  <a:lnTo>
                    <a:pt x="1872"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5"/>
            <p:cNvSpPr/>
            <p:nvPr/>
          </p:nvSpPr>
          <p:spPr>
            <a:xfrm>
              <a:off x="6494823" y="1709546"/>
              <a:ext cx="37889" cy="44938"/>
            </a:xfrm>
            <a:custGeom>
              <a:rect b="b" l="l" r="r" t="t"/>
              <a:pathLst>
                <a:path extrusionOk="0" h="1192" w="1005">
                  <a:moveTo>
                    <a:pt x="816" y="0"/>
                  </a:moveTo>
                  <a:cubicBezTo>
                    <a:pt x="767" y="0"/>
                    <a:pt x="712" y="23"/>
                    <a:pt x="679" y="57"/>
                  </a:cubicBezTo>
                  <a:lnTo>
                    <a:pt x="28" y="925"/>
                  </a:lnTo>
                  <a:cubicBezTo>
                    <a:pt x="1" y="979"/>
                    <a:pt x="1" y="1088"/>
                    <a:pt x="55" y="1142"/>
                  </a:cubicBezTo>
                  <a:cubicBezTo>
                    <a:pt x="89" y="1176"/>
                    <a:pt x="123" y="1191"/>
                    <a:pt x="157" y="1191"/>
                  </a:cubicBezTo>
                  <a:cubicBezTo>
                    <a:pt x="204" y="1191"/>
                    <a:pt x="252" y="1162"/>
                    <a:pt x="299" y="1115"/>
                  </a:cubicBezTo>
                  <a:lnTo>
                    <a:pt x="950" y="274"/>
                  </a:lnTo>
                  <a:cubicBezTo>
                    <a:pt x="1004" y="193"/>
                    <a:pt x="977" y="111"/>
                    <a:pt x="896" y="30"/>
                  </a:cubicBezTo>
                  <a:cubicBezTo>
                    <a:pt x="875" y="9"/>
                    <a:pt x="846" y="0"/>
                    <a:pt x="816" y="0"/>
                  </a:cubicBez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5"/>
            <p:cNvSpPr/>
            <p:nvPr/>
          </p:nvSpPr>
          <p:spPr>
            <a:xfrm>
              <a:off x="5574545" y="1709546"/>
              <a:ext cx="38869" cy="44938"/>
            </a:xfrm>
            <a:custGeom>
              <a:rect b="b" l="l" r="r" t="t"/>
              <a:pathLst>
                <a:path extrusionOk="0" h="1192" w="1031">
                  <a:moveTo>
                    <a:pt x="182" y="0"/>
                  </a:moveTo>
                  <a:cubicBezTo>
                    <a:pt x="148" y="0"/>
                    <a:pt x="113" y="9"/>
                    <a:pt x="82" y="30"/>
                  </a:cubicBezTo>
                  <a:cubicBezTo>
                    <a:pt x="27" y="111"/>
                    <a:pt x="0" y="193"/>
                    <a:pt x="54" y="274"/>
                  </a:cubicBezTo>
                  <a:lnTo>
                    <a:pt x="705" y="1115"/>
                  </a:lnTo>
                  <a:cubicBezTo>
                    <a:pt x="737" y="1162"/>
                    <a:pt x="787" y="1191"/>
                    <a:pt x="839" y="1191"/>
                  </a:cubicBezTo>
                  <a:cubicBezTo>
                    <a:pt x="877" y="1191"/>
                    <a:pt x="915" y="1176"/>
                    <a:pt x="949" y="1142"/>
                  </a:cubicBezTo>
                  <a:cubicBezTo>
                    <a:pt x="1004" y="1088"/>
                    <a:pt x="1031" y="979"/>
                    <a:pt x="977" y="925"/>
                  </a:cubicBezTo>
                  <a:lnTo>
                    <a:pt x="326" y="57"/>
                  </a:lnTo>
                  <a:cubicBezTo>
                    <a:pt x="292" y="23"/>
                    <a:pt x="238" y="0"/>
                    <a:pt x="182" y="0"/>
                  </a:cubicBez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5"/>
            <p:cNvSpPr/>
            <p:nvPr/>
          </p:nvSpPr>
          <p:spPr>
            <a:xfrm>
              <a:off x="6434504" y="1736200"/>
              <a:ext cx="108425" cy="103336"/>
            </a:xfrm>
            <a:custGeom>
              <a:rect b="b" l="l" r="r" t="t"/>
              <a:pathLst>
                <a:path extrusionOk="0" h="2741" w="2876">
                  <a:moveTo>
                    <a:pt x="1004" y="1"/>
                  </a:moveTo>
                  <a:lnTo>
                    <a:pt x="950" y="245"/>
                  </a:lnTo>
                  <a:cubicBezTo>
                    <a:pt x="706" y="923"/>
                    <a:pt x="407" y="1601"/>
                    <a:pt x="0" y="2198"/>
                  </a:cubicBezTo>
                  <a:lnTo>
                    <a:pt x="1899" y="2740"/>
                  </a:lnTo>
                  <a:cubicBezTo>
                    <a:pt x="2279" y="2117"/>
                    <a:pt x="2577" y="1384"/>
                    <a:pt x="2794" y="706"/>
                  </a:cubicBezTo>
                  <a:lnTo>
                    <a:pt x="2875" y="435"/>
                  </a:lnTo>
                  <a:lnTo>
                    <a:pt x="1004"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 name="Google Shape;192;p15"/>
          <p:cNvGrpSpPr/>
          <p:nvPr/>
        </p:nvGrpSpPr>
        <p:grpSpPr>
          <a:xfrm>
            <a:off x="4235932" y="3962437"/>
            <a:ext cx="1585127" cy="1222613"/>
            <a:chOff x="6635931" y="1510229"/>
            <a:chExt cx="1175997" cy="907050"/>
          </a:xfrm>
        </p:grpSpPr>
        <p:sp>
          <p:nvSpPr>
            <p:cNvPr id="193" name="Google Shape;193;p15"/>
            <p:cNvSpPr/>
            <p:nvPr/>
          </p:nvSpPr>
          <p:spPr>
            <a:xfrm>
              <a:off x="7637036" y="1618615"/>
              <a:ext cx="51159" cy="51159"/>
            </a:xfrm>
            <a:custGeom>
              <a:rect b="b" l="l" r="r" t="t"/>
              <a:pathLst>
                <a:path extrusionOk="0" h="1357" w="1357">
                  <a:moveTo>
                    <a:pt x="0" y="1"/>
                  </a:moveTo>
                  <a:lnTo>
                    <a:pt x="0" y="1357"/>
                  </a:lnTo>
                  <a:lnTo>
                    <a:pt x="1356" y="1357"/>
                  </a:lnTo>
                  <a:lnTo>
                    <a:pt x="1356" y="1"/>
                  </a:lnTo>
                  <a:close/>
                </a:path>
              </a:pathLst>
            </a:custGeom>
            <a:solidFill>
              <a:srgbClr val="E68C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5"/>
            <p:cNvSpPr/>
            <p:nvPr/>
          </p:nvSpPr>
          <p:spPr>
            <a:xfrm>
              <a:off x="7579771" y="1666682"/>
              <a:ext cx="164636" cy="698468"/>
            </a:xfrm>
            <a:custGeom>
              <a:rect b="b" l="l" r="r" t="t"/>
              <a:pathLst>
                <a:path extrusionOk="0" h="18527" w="4367">
                  <a:moveTo>
                    <a:pt x="651" y="733"/>
                  </a:moveTo>
                  <a:cubicBezTo>
                    <a:pt x="814" y="733"/>
                    <a:pt x="977" y="868"/>
                    <a:pt x="977" y="1058"/>
                  </a:cubicBezTo>
                  <a:cubicBezTo>
                    <a:pt x="977" y="1248"/>
                    <a:pt x="841" y="1411"/>
                    <a:pt x="651" y="1411"/>
                  </a:cubicBezTo>
                  <a:cubicBezTo>
                    <a:pt x="434" y="1411"/>
                    <a:pt x="298" y="1248"/>
                    <a:pt x="298" y="1058"/>
                  </a:cubicBezTo>
                  <a:cubicBezTo>
                    <a:pt x="298" y="896"/>
                    <a:pt x="434" y="733"/>
                    <a:pt x="651" y="733"/>
                  </a:cubicBezTo>
                  <a:close/>
                  <a:moveTo>
                    <a:pt x="3770" y="733"/>
                  </a:moveTo>
                  <a:cubicBezTo>
                    <a:pt x="3933" y="733"/>
                    <a:pt x="4096" y="868"/>
                    <a:pt x="4096" y="1058"/>
                  </a:cubicBezTo>
                  <a:cubicBezTo>
                    <a:pt x="4096" y="1248"/>
                    <a:pt x="3960" y="1411"/>
                    <a:pt x="3770" y="1411"/>
                  </a:cubicBezTo>
                  <a:cubicBezTo>
                    <a:pt x="3580" y="1411"/>
                    <a:pt x="3418" y="1248"/>
                    <a:pt x="3418" y="1058"/>
                  </a:cubicBezTo>
                  <a:cubicBezTo>
                    <a:pt x="3418" y="896"/>
                    <a:pt x="3553" y="733"/>
                    <a:pt x="3770" y="733"/>
                  </a:cubicBezTo>
                  <a:close/>
                  <a:moveTo>
                    <a:pt x="1085" y="1"/>
                  </a:moveTo>
                  <a:lnTo>
                    <a:pt x="1085" y="679"/>
                  </a:lnTo>
                  <a:cubicBezTo>
                    <a:pt x="977" y="543"/>
                    <a:pt x="814" y="462"/>
                    <a:pt x="597" y="462"/>
                  </a:cubicBezTo>
                  <a:cubicBezTo>
                    <a:pt x="271" y="462"/>
                    <a:pt x="0" y="733"/>
                    <a:pt x="0" y="1058"/>
                  </a:cubicBezTo>
                  <a:cubicBezTo>
                    <a:pt x="0" y="1411"/>
                    <a:pt x="271" y="1682"/>
                    <a:pt x="597" y="1682"/>
                  </a:cubicBezTo>
                  <a:cubicBezTo>
                    <a:pt x="814" y="1682"/>
                    <a:pt x="977" y="1574"/>
                    <a:pt x="1085" y="1438"/>
                  </a:cubicBezTo>
                  <a:lnTo>
                    <a:pt x="1085" y="18526"/>
                  </a:lnTo>
                  <a:lnTo>
                    <a:pt x="3282" y="18526"/>
                  </a:lnTo>
                  <a:lnTo>
                    <a:pt x="3282" y="1438"/>
                  </a:lnTo>
                  <a:cubicBezTo>
                    <a:pt x="3391" y="1574"/>
                    <a:pt x="3553" y="1682"/>
                    <a:pt x="3743" y="1682"/>
                  </a:cubicBezTo>
                  <a:cubicBezTo>
                    <a:pt x="4096" y="1682"/>
                    <a:pt x="4367" y="1411"/>
                    <a:pt x="4367" y="1058"/>
                  </a:cubicBezTo>
                  <a:cubicBezTo>
                    <a:pt x="4367" y="733"/>
                    <a:pt x="4096" y="462"/>
                    <a:pt x="3743" y="462"/>
                  </a:cubicBezTo>
                  <a:cubicBezTo>
                    <a:pt x="3553" y="462"/>
                    <a:pt x="3391" y="570"/>
                    <a:pt x="3282" y="679"/>
                  </a:cubicBezTo>
                  <a:lnTo>
                    <a:pt x="3282"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5"/>
            <p:cNvSpPr/>
            <p:nvPr/>
          </p:nvSpPr>
          <p:spPr>
            <a:xfrm>
              <a:off x="7673830" y="1667700"/>
              <a:ext cx="15382" cy="698468"/>
            </a:xfrm>
            <a:custGeom>
              <a:rect b="b" l="l" r="r" t="t"/>
              <a:pathLst>
                <a:path extrusionOk="0" h="18527" w="408">
                  <a:moveTo>
                    <a:pt x="0" y="1"/>
                  </a:moveTo>
                  <a:lnTo>
                    <a:pt x="0" y="18526"/>
                  </a:lnTo>
                  <a:lnTo>
                    <a:pt x="407" y="18526"/>
                  </a:lnTo>
                  <a:lnTo>
                    <a:pt x="40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5"/>
            <p:cNvSpPr/>
            <p:nvPr/>
          </p:nvSpPr>
          <p:spPr>
            <a:xfrm>
              <a:off x="7628855" y="1667700"/>
              <a:ext cx="15344" cy="698468"/>
            </a:xfrm>
            <a:custGeom>
              <a:rect b="b" l="l" r="r" t="t"/>
              <a:pathLst>
                <a:path extrusionOk="0" h="18527" w="407">
                  <a:moveTo>
                    <a:pt x="0" y="1"/>
                  </a:moveTo>
                  <a:lnTo>
                    <a:pt x="0" y="18526"/>
                  </a:lnTo>
                  <a:lnTo>
                    <a:pt x="407" y="18526"/>
                  </a:lnTo>
                  <a:lnTo>
                    <a:pt x="407" y="1"/>
                  </a:lnTo>
                  <a:close/>
                </a:path>
              </a:pathLst>
            </a:custGeom>
            <a:solidFill>
              <a:srgbClr val="E68C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5"/>
            <p:cNvSpPr/>
            <p:nvPr/>
          </p:nvSpPr>
          <p:spPr>
            <a:xfrm>
              <a:off x="7620674" y="2317036"/>
              <a:ext cx="82865" cy="48105"/>
            </a:xfrm>
            <a:custGeom>
              <a:rect b="b" l="l" r="r" t="t"/>
              <a:pathLst>
                <a:path extrusionOk="0" h="1276" w="2198">
                  <a:moveTo>
                    <a:pt x="0" y="0"/>
                  </a:moveTo>
                  <a:lnTo>
                    <a:pt x="0" y="1275"/>
                  </a:lnTo>
                  <a:lnTo>
                    <a:pt x="2197" y="1275"/>
                  </a:lnTo>
                  <a:lnTo>
                    <a:pt x="2197" y="461"/>
                  </a:lnTo>
                  <a:lnTo>
                    <a:pt x="0" y="0"/>
                  </a:lnTo>
                  <a:close/>
                </a:path>
              </a:pathLst>
            </a:custGeom>
            <a:solidFill>
              <a:srgbClr val="E68C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5"/>
            <p:cNvSpPr/>
            <p:nvPr/>
          </p:nvSpPr>
          <p:spPr>
            <a:xfrm>
              <a:off x="7672813" y="2328270"/>
              <a:ext cx="15382" cy="36871"/>
            </a:xfrm>
            <a:custGeom>
              <a:rect b="b" l="l" r="r" t="t"/>
              <a:pathLst>
                <a:path extrusionOk="0" h="978" w="408">
                  <a:moveTo>
                    <a:pt x="0" y="1"/>
                  </a:moveTo>
                  <a:lnTo>
                    <a:pt x="0" y="977"/>
                  </a:lnTo>
                  <a:lnTo>
                    <a:pt x="407" y="977"/>
                  </a:lnTo>
                  <a:lnTo>
                    <a:pt x="407" y="55"/>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5"/>
            <p:cNvSpPr/>
            <p:nvPr/>
          </p:nvSpPr>
          <p:spPr>
            <a:xfrm>
              <a:off x="7567481" y="2367139"/>
              <a:ext cx="189216" cy="25598"/>
            </a:xfrm>
            <a:custGeom>
              <a:rect b="b" l="l" r="r" t="t"/>
              <a:pathLst>
                <a:path extrusionOk="0" h="679" w="5019">
                  <a:moveTo>
                    <a:pt x="1" y="0"/>
                  </a:moveTo>
                  <a:lnTo>
                    <a:pt x="1" y="678"/>
                  </a:lnTo>
                  <a:lnTo>
                    <a:pt x="5018" y="678"/>
                  </a:lnTo>
                  <a:lnTo>
                    <a:pt x="5018" y="0"/>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5"/>
            <p:cNvSpPr/>
            <p:nvPr/>
          </p:nvSpPr>
          <p:spPr>
            <a:xfrm>
              <a:off x="7725969" y="2367139"/>
              <a:ext cx="15382" cy="25598"/>
            </a:xfrm>
            <a:custGeom>
              <a:rect b="b" l="l" r="r" t="t"/>
              <a:pathLst>
                <a:path extrusionOk="0" h="679" w="408">
                  <a:moveTo>
                    <a:pt x="1" y="0"/>
                  </a:moveTo>
                  <a:lnTo>
                    <a:pt x="1" y="678"/>
                  </a:lnTo>
                  <a:lnTo>
                    <a:pt x="408" y="678"/>
                  </a:lnTo>
                  <a:lnTo>
                    <a:pt x="4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5"/>
            <p:cNvSpPr/>
            <p:nvPr/>
          </p:nvSpPr>
          <p:spPr>
            <a:xfrm>
              <a:off x="7573626" y="2367139"/>
              <a:ext cx="15382" cy="25598"/>
            </a:xfrm>
            <a:custGeom>
              <a:rect b="b" l="l" r="r" t="t"/>
              <a:pathLst>
                <a:path extrusionOk="0" h="679" w="408">
                  <a:moveTo>
                    <a:pt x="0" y="0"/>
                  </a:moveTo>
                  <a:lnTo>
                    <a:pt x="0" y="678"/>
                  </a:lnTo>
                  <a:lnTo>
                    <a:pt x="407" y="678"/>
                  </a:lnTo>
                  <a:lnTo>
                    <a:pt x="407" y="0"/>
                  </a:lnTo>
                  <a:close/>
                </a:path>
              </a:pathLst>
            </a:custGeom>
            <a:solidFill>
              <a:srgbClr val="E68C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5"/>
            <p:cNvSpPr/>
            <p:nvPr/>
          </p:nvSpPr>
          <p:spPr>
            <a:xfrm>
              <a:off x="7511233" y="2391681"/>
              <a:ext cx="300695" cy="25598"/>
            </a:xfrm>
            <a:custGeom>
              <a:rect b="b" l="l" r="r" t="t"/>
              <a:pathLst>
                <a:path extrusionOk="0" h="679" w="7976">
                  <a:moveTo>
                    <a:pt x="1" y="0"/>
                  </a:moveTo>
                  <a:lnTo>
                    <a:pt x="1" y="678"/>
                  </a:lnTo>
                  <a:lnTo>
                    <a:pt x="7975" y="678"/>
                  </a:lnTo>
                  <a:lnTo>
                    <a:pt x="7975" y="0"/>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5"/>
            <p:cNvSpPr/>
            <p:nvPr/>
          </p:nvSpPr>
          <p:spPr>
            <a:xfrm>
              <a:off x="7781198" y="2391681"/>
              <a:ext cx="15382" cy="25598"/>
            </a:xfrm>
            <a:custGeom>
              <a:rect b="b" l="l" r="r" t="t"/>
              <a:pathLst>
                <a:path extrusionOk="0" h="679" w="408">
                  <a:moveTo>
                    <a:pt x="0" y="0"/>
                  </a:moveTo>
                  <a:lnTo>
                    <a:pt x="0" y="678"/>
                  </a:lnTo>
                  <a:lnTo>
                    <a:pt x="407" y="678"/>
                  </a:lnTo>
                  <a:lnTo>
                    <a:pt x="4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5"/>
            <p:cNvSpPr/>
            <p:nvPr/>
          </p:nvSpPr>
          <p:spPr>
            <a:xfrm>
              <a:off x="7598168" y="1510229"/>
              <a:ext cx="127841" cy="127878"/>
            </a:xfrm>
            <a:custGeom>
              <a:rect b="b" l="l" r="r" t="t"/>
              <a:pathLst>
                <a:path extrusionOk="0" h="3392" w="3391">
                  <a:moveTo>
                    <a:pt x="1709" y="1"/>
                  </a:moveTo>
                  <a:cubicBezTo>
                    <a:pt x="760" y="1"/>
                    <a:pt x="0" y="760"/>
                    <a:pt x="0" y="1682"/>
                  </a:cubicBezTo>
                  <a:cubicBezTo>
                    <a:pt x="0" y="2632"/>
                    <a:pt x="760" y="3391"/>
                    <a:pt x="1709" y="3391"/>
                  </a:cubicBezTo>
                  <a:cubicBezTo>
                    <a:pt x="2658" y="3391"/>
                    <a:pt x="3391" y="2632"/>
                    <a:pt x="3391" y="1682"/>
                  </a:cubicBezTo>
                  <a:cubicBezTo>
                    <a:pt x="3391" y="760"/>
                    <a:pt x="2658" y="1"/>
                    <a:pt x="1709" y="1"/>
                  </a:cubicBez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5"/>
            <p:cNvSpPr/>
            <p:nvPr/>
          </p:nvSpPr>
          <p:spPr>
            <a:xfrm>
              <a:off x="7670777" y="1533603"/>
              <a:ext cx="40942" cy="40226"/>
            </a:xfrm>
            <a:custGeom>
              <a:rect b="b" l="l" r="r" t="t"/>
              <a:pathLst>
                <a:path extrusionOk="0" h="1067" w="1086">
                  <a:moveTo>
                    <a:pt x="335" y="0"/>
                  </a:moveTo>
                  <a:cubicBezTo>
                    <a:pt x="269" y="0"/>
                    <a:pt x="210" y="19"/>
                    <a:pt x="163" y="59"/>
                  </a:cubicBezTo>
                  <a:cubicBezTo>
                    <a:pt x="0" y="194"/>
                    <a:pt x="54" y="493"/>
                    <a:pt x="244" y="764"/>
                  </a:cubicBezTo>
                  <a:cubicBezTo>
                    <a:pt x="398" y="956"/>
                    <a:pt x="592" y="1066"/>
                    <a:pt x="750" y="1066"/>
                  </a:cubicBezTo>
                  <a:cubicBezTo>
                    <a:pt x="816" y="1066"/>
                    <a:pt x="875" y="1048"/>
                    <a:pt x="922" y="1008"/>
                  </a:cubicBezTo>
                  <a:cubicBezTo>
                    <a:pt x="1085" y="872"/>
                    <a:pt x="1058" y="547"/>
                    <a:pt x="841" y="303"/>
                  </a:cubicBezTo>
                  <a:cubicBezTo>
                    <a:pt x="687" y="111"/>
                    <a:pt x="493" y="0"/>
                    <a:pt x="33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5"/>
            <p:cNvSpPr/>
            <p:nvPr/>
          </p:nvSpPr>
          <p:spPr>
            <a:xfrm>
              <a:off x="6649239" y="1746454"/>
              <a:ext cx="953056" cy="317019"/>
            </a:xfrm>
            <a:custGeom>
              <a:rect b="b" l="l" r="r" t="t"/>
              <a:pathLst>
                <a:path extrusionOk="0" h="8409" w="25280">
                  <a:moveTo>
                    <a:pt x="1329" y="0"/>
                  </a:moveTo>
                  <a:lnTo>
                    <a:pt x="0" y="299"/>
                  </a:lnTo>
                  <a:cubicBezTo>
                    <a:pt x="1329" y="4964"/>
                    <a:pt x="6510" y="8409"/>
                    <a:pt x="12640" y="8409"/>
                  </a:cubicBezTo>
                  <a:cubicBezTo>
                    <a:pt x="18770" y="8409"/>
                    <a:pt x="23924" y="4964"/>
                    <a:pt x="25280" y="353"/>
                  </a:cubicBezTo>
                  <a:lnTo>
                    <a:pt x="23924" y="27"/>
                  </a:lnTo>
                  <a:cubicBezTo>
                    <a:pt x="22703" y="4042"/>
                    <a:pt x="18146" y="7025"/>
                    <a:pt x="12640" y="7025"/>
                  </a:cubicBezTo>
                  <a:cubicBezTo>
                    <a:pt x="7161" y="7025"/>
                    <a:pt x="2496" y="4042"/>
                    <a:pt x="1329" y="0"/>
                  </a:cubicBezTo>
                  <a:close/>
                </a:path>
              </a:pathLst>
            </a:custGeom>
            <a:solidFill>
              <a:srgbClr val="C63C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5"/>
            <p:cNvSpPr/>
            <p:nvPr/>
          </p:nvSpPr>
          <p:spPr>
            <a:xfrm>
              <a:off x="6635931" y="1736200"/>
              <a:ext cx="108425" cy="105372"/>
            </a:xfrm>
            <a:custGeom>
              <a:rect b="b" l="l" r="r" t="t"/>
              <a:pathLst>
                <a:path extrusionOk="0" h="2795" w="2876">
                  <a:moveTo>
                    <a:pt x="1872" y="1"/>
                  </a:moveTo>
                  <a:lnTo>
                    <a:pt x="1" y="408"/>
                  </a:lnTo>
                  <a:lnTo>
                    <a:pt x="82" y="679"/>
                  </a:lnTo>
                  <a:cubicBezTo>
                    <a:pt x="272" y="1438"/>
                    <a:pt x="570" y="2117"/>
                    <a:pt x="950" y="2795"/>
                  </a:cubicBezTo>
                  <a:lnTo>
                    <a:pt x="2876" y="2252"/>
                  </a:lnTo>
                  <a:cubicBezTo>
                    <a:pt x="2469" y="1601"/>
                    <a:pt x="2144" y="950"/>
                    <a:pt x="1927" y="245"/>
                  </a:cubicBezTo>
                  <a:lnTo>
                    <a:pt x="1872"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5"/>
            <p:cNvSpPr/>
            <p:nvPr/>
          </p:nvSpPr>
          <p:spPr>
            <a:xfrm>
              <a:off x="7566463" y="1709546"/>
              <a:ext cx="39924" cy="44938"/>
            </a:xfrm>
            <a:custGeom>
              <a:rect b="b" l="l" r="r" t="t"/>
              <a:pathLst>
                <a:path extrusionOk="0" h="1192" w="1059">
                  <a:moveTo>
                    <a:pt x="870" y="0"/>
                  </a:moveTo>
                  <a:cubicBezTo>
                    <a:pt x="821" y="0"/>
                    <a:pt x="766" y="23"/>
                    <a:pt x="733" y="57"/>
                  </a:cubicBezTo>
                  <a:lnTo>
                    <a:pt x="82" y="925"/>
                  </a:lnTo>
                  <a:cubicBezTo>
                    <a:pt x="0" y="979"/>
                    <a:pt x="55" y="1088"/>
                    <a:pt x="109" y="1142"/>
                  </a:cubicBezTo>
                  <a:cubicBezTo>
                    <a:pt x="143" y="1176"/>
                    <a:pt x="177" y="1191"/>
                    <a:pt x="211" y="1191"/>
                  </a:cubicBezTo>
                  <a:cubicBezTo>
                    <a:pt x="258" y="1191"/>
                    <a:pt x="306" y="1162"/>
                    <a:pt x="353" y="1115"/>
                  </a:cubicBezTo>
                  <a:lnTo>
                    <a:pt x="1004" y="274"/>
                  </a:lnTo>
                  <a:cubicBezTo>
                    <a:pt x="1058" y="193"/>
                    <a:pt x="1031" y="111"/>
                    <a:pt x="950" y="30"/>
                  </a:cubicBezTo>
                  <a:cubicBezTo>
                    <a:pt x="929" y="9"/>
                    <a:pt x="900" y="0"/>
                    <a:pt x="870" y="0"/>
                  </a:cubicBez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5"/>
            <p:cNvSpPr/>
            <p:nvPr/>
          </p:nvSpPr>
          <p:spPr>
            <a:xfrm>
              <a:off x="6648221" y="1709546"/>
              <a:ext cx="38869" cy="44938"/>
            </a:xfrm>
            <a:custGeom>
              <a:rect b="b" l="l" r="r" t="t"/>
              <a:pathLst>
                <a:path extrusionOk="0" h="1192" w="1031">
                  <a:moveTo>
                    <a:pt x="182" y="0"/>
                  </a:moveTo>
                  <a:cubicBezTo>
                    <a:pt x="148" y="0"/>
                    <a:pt x="113" y="9"/>
                    <a:pt x="82" y="30"/>
                  </a:cubicBezTo>
                  <a:cubicBezTo>
                    <a:pt x="27" y="111"/>
                    <a:pt x="0" y="193"/>
                    <a:pt x="54" y="274"/>
                  </a:cubicBezTo>
                  <a:lnTo>
                    <a:pt x="705" y="1115"/>
                  </a:lnTo>
                  <a:cubicBezTo>
                    <a:pt x="737" y="1162"/>
                    <a:pt x="787" y="1191"/>
                    <a:pt x="839" y="1191"/>
                  </a:cubicBezTo>
                  <a:cubicBezTo>
                    <a:pt x="877" y="1191"/>
                    <a:pt x="915" y="1176"/>
                    <a:pt x="950" y="1142"/>
                  </a:cubicBezTo>
                  <a:cubicBezTo>
                    <a:pt x="1004" y="1088"/>
                    <a:pt x="1031" y="979"/>
                    <a:pt x="977" y="925"/>
                  </a:cubicBezTo>
                  <a:lnTo>
                    <a:pt x="326" y="57"/>
                  </a:lnTo>
                  <a:cubicBezTo>
                    <a:pt x="292" y="23"/>
                    <a:pt x="238" y="0"/>
                    <a:pt x="182" y="0"/>
                  </a:cubicBez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5"/>
            <p:cNvSpPr/>
            <p:nvPr/>
          </p:nvSpPr>
          <p:spPr>
            <a:xfrm>
              <a:off x="7507162" y="1736200"/>
              <a:ext cx="108425" cy="103336"/>
            </a:xfrm>
            <a:custGeom>
              <a:rect b="b" l="l" r="r" t="t"/>
              <a:pathLst>
                <a:path extrusionOk="0" h="2741" w="2876">
                  <a:moveTo>
                    <a:pt x="1004" y="1"/>
                  </a:moveTo>
                  <a:lnTo>
                    <a:pt x="950" y="245"/>
                  </a:lnTo>
                  <a:cubicBezTo>
                    <a:pt x="705" y="923"/>
                    <a:pt x="407" y="1601"/>
                    <a:pt x="0" y="2198"/>
                  </a:cubicBezTo>
                  <a:lnTo>
                    <a:pt x="1899" y="2740"/>
                  </a:lnTo>
                  <a:cubicBezTo>
                    <a:pt x="2306" y="2117"/>
                    <a:pt x="2604" y="1384"/>
                    <a:pt x="2794" y="706"/>
                  </a:cubicBezTo>
                  <a:lnTo>
                    <a:pt x="2875" y="435"/>
                  </a:lnTo>
                  <a:lnTo>
                    <a:pt x="1004"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1" name="Google Shape;211;p15"/>
          <p:cNvGrpSpPr/>
          <p:nvPr/>
        </p:nvGrpSpPr>
        <p:grpSpPr>
          <a:xfrm>
            <a:off x="-151004" y="3962437"/>
            <a:ext cx="1583755" cy="1222613"/>
            <a:chOff x="5563273" y="1510229"/>
            <a:chExt cx="1174980" cy="907050"/>
          </a:xfrm>
        </p:grpSpPr>
        <p:sp>
          <p:nvSpPr>
            <p:cNvPr id="212" name="Google Shape;212;p15"/>
            <p:cNvSpPr/>
            <p:nvPr/>
          </p:nvSpPr>
          <p:spPr>
            <a:xfrm>
              <a:off x="6563322" y="1618615"/>
              <a:ext cx="51197" cy="51159"/>
            </a:xfrm>
            <a:custGeom>
              <a:rect b="b" l="l" r="r" t="t"/>
              <a:pathLst>
                <a:path extrusionOk="0" h="1357" w="1358">
                  <a:moveTo>
                    <a:pt x="1" y="1"/>
                  </a:moveTo>
                  <a:lnTo>
                    <a:pt x="1" y="1357"/>
                  </a:lnTo>
                  <a:lnTo>
                    <a:pt x="1357" y="1357"/>
                  </a:lnTo>
                  <a:lnTo>
                    <a:pt x="1357" y="1"/>
                  </a:lnTo>
                  <a:close/>
                </a:path>
              </a:pathLst>
            </a:custGeom>
            <a:solidFill>
              <a:srgbClr val="E68C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5"/>
            <p:cNvSpPr/>
            <p:nvPr/>
          </p:nvSpPr>
          <p:spPr>
            <a:xfrm>
              <a:off x="6507113" y="1666682"/>
              <a:ext cx="164674" cy="698468"/>
            </a:xfrm>
            <a:custGeom>
              <a:rect b="b" l="l" r="r" t="t"/>
              <a:pathLst>
                <a:path extrusionOk="0" h="18527" w="4368">
                  <a:moveTo>
                    <a:pt x="624" y="733"/>
                  </a:moveTo>
                  <a:cubicBezTo>
                    <a:pt x="787" y="733"/>
                    <a:pt x="949" y="868"/>
                    <a:pt x="949" y="1058"/>
                  </a:cubicBezTo>
                  <a:cubicBezTo>
                    <a:pt x="949" y="1248"/>
                    <a:pt x="814" y="1411"/>
                    <a:pt x="624" y="1411"/>
                  </a:cubicBezTo>
                  <a:cubicBezTo>
                    <a:pt x="407" y="1411"/>
                    <a:pt x="271" y="1248"/>
                    <a:pt x="271" y="1058"/>
                  </a:cubicBezTo>
                  <a:cubicBezTo>
                    <a:pt x="271" y="896"/>
                    <a:pt x="407" y="733"/>
                    <a:pt x="624" y="733"/>
                  </a:cubicBezTo>
                  <a:close/>
                  <a:moveTo>
                    <a:pt x="3770" y="733"/>
                  </a:moveTo>
                  <a:cubicBezTo>
                    <a:pt x="3933" y="733"/>
                    <a:pt x="4096" y="868"/>
                    <a:pt x="4096" y="1058"/>
                  </a:cubicBezTo>
                  <a:cubicBezTo>
                    <a:pt x="4096" y="1248"/>
                    <a:pt x="3960" y="1411"/>
                    <a:pt x="3770" y="1411"/>
                  </a:cubicBezTo>
                  <a:cubicBezTo>
                    <a:pt x="3553" y="1411"/>
                    <a:pt x="3418" y="1248"/>
                    <a:pt x="3418" y="1058"/>
                  </a:cubicBezTo>
                  <a:cubicBezTo>
                    <a:pt x="3418" y="896"/>
                    <a:pt x="3553" y="733"/>
                    <a:pt x="3770" y="733"/>
                  </a:cubicBezTo>
                  <a:close/>
                  <a:moveTo>
                    <a:pt x="1085" y="1"/>
                  </a:moveTo>
                  <a:lnTo>
                    <a:pt x="1085" y="679"/>
                  </a:lnTo>
                  <a:cubicBezTo>
                    <a:pt x="977" y="543"/>
                    <a:pt x="814" y="462"/>
                    <a:pt x="597" y="462"/>
                  </a:cubicBezTo>
                  <a:cubicBezTo>
                    <a:pt x="271" y="462"/>
                    <a:pt x="0" y="733"/>
                    <a:pt x="0" y="1058"/>
                  </a:cubicBezTo>
                  <a:cubicBezTo>
                    <a:pt x="0" y="1411"/>
                    <a:pt x="271" y="1682"/>
                    <a:pt x="597" y="1682"/>
                  </a:cubicBezTo>
                  <a:cubicBezTo>
                    <a:pt x="814" y="1682"/>
                    <a:pt x="977" y="1574"/>
                    <a:pt x="1085" y="1438"/>
                  </a:cubicBezTo>
                  <a:lnTo>
                    <a:pt x="1085" y="18526"/>
                  </a:lnTo>
                  <a:lnTo>
                    <a:pt x="3282" y="18526"/>
                  </a:lnTo>
                  <a:lnTo>
                    <a:pt x="3282" y="1438"/>
                  </a:lnTo>
                  <a:cubicBezTo>
                    <a:pt x="3391" y="1574"/>
                    <a:pt x="3553" y="1682"/>
                    <a:pt x="3770" y="1682"/>
                  </a:cubicBezTo>
                  <a:cubicBezTo>
                    <a:pt x="4096" y="1682"/>
                    <a:pt x="4367" y="1411"/>
                    <a:pt x="4367" y="1058"/>
                  </a:cubicBezTo>
                  <a:cubicBezTo>
                    <a:pt x="4367" y="733"/>
                    <a:pt x="4096" y="462"/>
                    <a:pt x="3770" y="462"/>
                  </a:cubicBezTo>
                  <a:cubicBezTo>
                    <a:pt x="3553" y="462"/>
                    <a:pt x="3391" y="570"/>
                    <a:pt x="3282" y="679"/>
                  </a:cubicBezTo>
                  <a:lnTo>
                    <a:pt x="3282"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5"/>
            <p:cNvSpPr/>
            <p:nvPr/>
          </p:nvSpPr>
          <p:spPr>
            <a:xfrm>
              <a:off x="6600154" y="1667700"/>
              <a:ext cx="15382" cy="698468"/>
            </a:xfrm>
            <a:custGeom>
              <a:rect b="b" l="l" r="r" t="t"/>
              <a:pathLst>
                <a:path extrusionOk="0" h="18527" w="408">
                  <a:moveTo>
                    <a:pt x="0" y="1"/>
                  </a:moveTo>
                  <a:lnTo>
                    <a:pt x="0" y="18526"/>
                  </a:lnTo>
                  <a:lnTo>
                    <a:pt x="407" y="18526"/>
                  </a:lnTo>
                  <a:lnTo>
                    <a:pt x="40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5"/>
            <p:cNvSpPr/>
            <p:nvPr/>
          </p:nvSpPr>
          <p:spPr>
            <a:xfrm>
              <a:off x="6555142" y="1667700"/>
              <a:ext cx="15382" cy="698468"/>
            </a:xfrm>
            <a:custGeom>
              <a:rect b="b" l="l" r="r" t="t"/>
              <a:pathLst>
                <a:path extrusionOk="0" h="18527" w="408">
                  <a:moveTo>
                    <a:pt x="1" y="1"/>
                  </a:moveTo>
                  <a:lnTo>
                    <a:pt x="1" y="18526"/>
                  </a:lnTo>
                  <a:lnTo>
                    <a:pt x="408" y="18526"/>
                  </a:lnTo>
                  <a:lnTo>
                    <a:pt x="408" y="1"/>
                  </a:lnTo>
                  <a:close/>
                </a:path>
              </a:pathLst>
            </a:custGeom>
            <a:solidFill>
              <a:srgbClr val="E68C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5"/>
            <p:cNvSpPr/>
            <p:nvPr/>
          </p:nvSpPr>
          <p:spPr>
            <a:xfrm>
              <a:off x="6548016" y="2317036"/>
              <a:ext cx="82865" cy="48105"/>
            </a:xfrm>
            <a:custGeom>
              <a:rect b="b" l="l" r="r" t="t"/>
              <a:pathLst>
                <a:path extrusionOk="0" h="1276" w="2198">
                  <a:moveTo>
                    <a:pt x="0" y="0"/>
                  </a:moveTo>
                  <a:lnTo>
                    <a:pt x="0" y="1275"/>
                  </a:lnTo>
                  <a:lnTo>
                    <a:pt x="2197" y="1275"/>
                  </a:lnTo>
                  <a:lnTo>
                    <a:pt x="2197" y="461"/>
                  </a:lnTo>
                  <a:lnTo>
                    <a:pt x="0" y="0"/>
                  </a:lnTo>
                  <a:close/>
                </a:path>
              </a:pathLst>
            </a:custGeom>
            <a:solidFill>
              <a:srgbClr val="E68C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5"/>
            <p:cNvSpPr/>
            <p:nvPr/>
          </p:nvSpPr>
          <p:spPr>
            <a:xfrm>
              <a:off x="6599137" y="2328270"/>
              <a:ext cx="15382" cy="36871"/>
            </a:xfrm>
            <a:custGeom>
              <a:rect b="b" l="l" r="r" t="t"/>
              <a:pathLst>
                <a:path extrusionOk="0" h="978" w="408">
                  <a:moveTo>
                    <a:pt x="0" y="1"/>
                  </a:moveTo>
                  <a:lnTo>
                    <a:pt x="0" y="977"/>
                  </a:lnTo>
                  <a:lnTo>
                    <a:pt x="407" y="977"/>
                  </a:lnTo>
                  <a:lnTo>
                    <a:pt x="407" y="55"/>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5"/>
            <p:cNvSpPr/>
            <p:nvPr/>
          </p:nvSpPr>
          <p:spPr>
            <a:xfrm>
              <a:off x="6494823" y="2367139"/>
              <a:ext cx="189216" cy="25598"/>
            </a:xfrm>
            <a:custGeom>
              <a:rect b="b" l="l" r="r" t="t"/>
              <a:pathLst>
                <a:path extrusionOk="0" h="679" w="5019">
                  <a:moveTo>
                    <a:pt x="1" y="0"/>
                  </a:moveTo>
                  <a:lnTo>
                    <a:pt x="1" y="678"/>
                  </a:lnTo>
                  <a:lnTo>
                    <a:pt x="5019" y="678"/>
                  </a:lnTo>
                  <a:lnTo>
                    <a:pt x="5019" y="0"/>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5"/>
            <p:cNvSpPr/>
            <p:nvPr/>
          </p:nvSpPr>
          <p:spPr>
            <a:xfrm>
              <a:off x="6652293" y="2367139"/>
              <a:ext cx="15382" cy="25598"/>
            </a:xfrm>
            <a:custGeom>
              <a:rect b="b" l="l" r="r" t="t"/>
              <a:pathLst>
                <a:path extrusionOk="0" h="679" w="408">
                  <a:moveTo>
                    <a:pt x="1" y="0"/>
                  </a:moveTo>
                  <a:lnTo>
                    <a:pt x="1" y="678"/>
                  </a:lnTo>
                  <a:lnTo>
                    <a:pt x="408" y="678"/>
                  </a:lnTo>
                  <a:lnTo>
                    <a:pt x="4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5"/>
            <p:cNvSpPr/>
            <p:nvPr/>
          </p:nvSpPr>
          <p:spPr>
            <a:xfrm>
              <a:off x="6499950" y="2367139"/>
              <a:ext cx="15382" cy="25598"/>
            </a:xfrm>
            <a:custGeom>
              <a:rect b="b" l="l" r="r" t="t"/>
              <a:pathLst>
                <a:path extrusionOk="0" h="679" w="408">
                  <a:moveTo>
                    <a:pt x="0" y="0"/>
                  </a:moveTo>
                  <a:lnTo>
                    <a:pt x="0" y="678"/>
                  </a:lnTo>
                  <a:lnTo>
                    <a:pt x="407" y="678"/>
                  </a:lnTo>
                  <a:lnTo>
                    <a:pt x="407" y="0"/>
                  </a:lnTo>
                  <a:close/>
                </a:path>
              </a:pathLst>
            </a:custGeom>
            <a:solidFill>
              <a:srgbClr val="E68C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5"/>
            <p:cNvSpPr/>
            <p:nvPr/>
          </p:nvSpPr>
          <p:spPr>
            <a:xfrm>
              <a:off x="6438575" y="2391681"/>
              <a:ext cx="299677" cy="25598"/>
            </a:xfrm>
            <a:custGeom>
              <a:rect b="b" l="l" r="r" t="t"/>
              <a:pathLst>
                <a:path extrusionOk="0" h="679" w="7949">
                  <a:moveTo>
                    <a:pt x="1" y="0"/>
                  </a:moveTo>
                  <a:lnTo>
                    <a:pt x="1" y="678"/>
                  </a:lnTo>
                  <a:lnTo>
                    <a:pt x="7948" y="678"/>
                  </a:lnTo>
                  <a:lnTo>
                    <a:pt x="7948" y="0"/>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5"/>
            <p:cNvSpPr/>
            <p:nvPr/>
          </p:nvSpPr>
          <p:spPr>
            <a:xfrm>
              <a:off x="6708540" y="2391681"/>
              <a:ext cx="15382" cy="25598"/>
            </a:xfrm>
            <a:custGeom>
              <a:rect b="b" l="l" r="r" t="t"/>
              <a:pathLst>
                <a:path extrusionOk="0" h="679" w="408">
                  <a:moveTo>
                    <a:pt x="1" y="0"/>
                  </a:moveTo>
                  <a:lnTo>
                    <a:pt x="1" y="678"/>
                  </a:lnTo>
                  <a:lnTo>
                    <a:pt x="407" y="678"/>
                  </a:lnTo>
                  <a:lnTo>
                    <a:pt x="4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5"/>
            <p:cNvSpPr/>
            <p:nvPr/>
          </p:nvSpPr>
          <p:spPr>
            <a:xfrm>
              <a:off x="6524492" y="1510229"/>
              <a:ext cx="127841" cy="127878"/>
            </a:xfrm>
            <a:custGeom>
              <a:rect b="b" l="l" r="r" t="t"/>
              <a:pathLst>
                <a:path extrusionOk="0" h="3392" w="3391">
                  <a:moveTo>
                    <a:pt x="1709" y="1"/>
                  </a:moveTo>
                  <a:cubicBezTo>
                    <a:pt x="760" y="1"/>
                    <a:pt x="0" y="760"/>
                    <a:pt x="0" y="1682"/>
                  </a:cubicBezTo>
                  <a:cubicBezTo>
                    <a:pt x="0" y="2632"/>
                    <a:pt x="760" y="3391"/>
                    <a:pt x="1709" y="3391"/>
                  </a:cubicBezTo>
                  <a:cubicBezTo>
                    <a:pt x="2658" y="3391"/>
                    <a:pt x="3391" y="2632"/>
                    <a:pt x="3391" y="1682"/>
                  </a:cubicBezTo>
                  <a:cubicBezTo>
                    <a:pt x="3391" y="760"/>
                    <a:pt x="2658" y="1"/>
                    <a:pt x="1709" y="1"/>
                  </a:cubicBez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5"/>
            <p:cNvSpPr/>
            <p:nvPr/>
          </p:nvSpPr>
          <p:spPr>
            <a:xfrm>
              <a:off x="6597101" y="1533603"/>
              <a:ext cx="40904" cy="40226"/>
            </a:xfrm>
            <a:custGeom>
              <a:rect b="b" l="l" r="r" t="t"/>
              <a:pathLst>
                <a:path extrusionOk="0" h="1067" w="1085">
                  <a:moveTo>
                    <a:pt x="335" y="0"/>
                  </a:moveTo>
                  <a:cubicBezTo>
                    <a:pt x="269" y="0"/>
                    <a:pt x="210" y="19"/>
                    <a:pt x="163" y="59"/>
                  </a:cubicBezTo>
                  <a:cubicBezTo>
                    <a:pt x="0" y="194"/>
                    <a:pt x="54" y="493"/>
                    <a:pt x="271" y="764"/>
                  </a:cubicBezTo>
                  <a:cubicBezTo>
                    <a:pt x="406" y="956"/>
                    <a:pt x="608" y="1066"/>
                    <a:pt x="763" y="1066"/>
                  </a:cubicBezTo>
                  <a:cubicBezTo>
                    <a:pt x="827" y="1066"/>
                    <a:pt x="883" y="1048"/>
                    <a:pt x="922" y="1008"/>
                  </a:cubicBezTo>
                  <a:cubicBezTo>
                    <a:pt x="1085" y="872"/>
                    <a:pt x="1058" y="547"/>
                    <a:pt x="841" y="303"/>
                  </a:cubicBezTo>
                  <a:cubicBezTo>
                    <a:pt x="687" y="111"/>
                    <a:pt x="493" y="0"/>
                    <a:pt x="33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5"/>
            <p:cNvSpPr/>
            <p:nvPr/>
          </p:nvSpPr>
          <p:spPr>
            <a:xfrm>
              <a:off x="5576581" y="1746454"/>
              <a:ext cx="953056" cy="317019"/>
            </a:xfrm>
            <a:custGeom>
              <a:rect b="b" l="l" r="r" t="t"/>
              <a:pathLst>
                <a:path extrusionOk="0" h="8409" w="25280">
                  <a:moveTo>
                    <a:pt x="1329" y="0"/>
                  </a:moveTo>
                  <a:lnTo>
                    <a:pt x="0" y="299"/>
                  </a:lnTo>
                  <a:cubicBezTo>
                    <a:pt x="1329" y="4964"/>
                    <a:pt x="6510" y="8409"/>
                    <a:pt x="12640" y="8409"/>
                  </a:cubicBezTo>
                  <a:cubicBezTo>
                    <a:pt x="18770" y="8409"/>
                    <a:pt x="23924" y="4964"/>
                    <a:pt x="25280" y="353"/>
                  </a:cubicBezTo>
                  <a:lnTo>
                    <a:pt x="23924" y="27"/>
                  </a:lnTo>
                  <a:cubicBezTo>
                    <a:pt x="22730" y="4042"/>
                    <a:pt x="18146" y="7025"/>
                    <a:pt x="12640" y="7025"/>
                  </a:cubicBezTo>
                  <a:cubicBezTo>
                    <a:pt x="7161" y="7025"/>
                    <a:pt x="2523" y="4042"/>
                    <a:pt x="1329" y="0"/>
                  </a:cubicBezTo>
                  <a:close/>
                </a:path>
              </a:pathLst>
            </a:custGeom>
            <a:solidFill>
              <a:srgbClr val="C63C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5"/>
            <p:cNvSpPr/>
            <p:nvPr/>
          </p:nvSpPr>
          <p:spPr>
            <a:xfrm>
              <a:off x="5563273" y="1736200"/>
              <a:ext cx="109481" cy="105372"/>
            </a:xfrm>
            <a:custGeom>
              <a:rect b="b" l="l" r="r" t="t"/>
              <a:pathLst>
                <a:path extrusionOk="0" h="2795" w="2904">
                  <a:moveTo>
                    <a:pt x="1872" y="1"/>
                  </a:moveTo>
                  <a:lnTo>
                    <a:pt x="1" y="408"/>
                  </a:lnTo>
                  <a:lnTo>
                    <a:pt x="82" y="679"/>
                  </a:lnTo>
                  <a:cubicBezTo>
                    <a:pt x="299" y="1438"/>
                    <a:pt x="598" y="2117"/>
                    <a:pt x="977" y="2795"/>
                  </a:cubicBezTo>
                  <a:lnTo>
                    <a:pt x="2903" y="2252"/>
                  </a:lnTo>
                  <a:cubicBezTo>
                    <a:pt x="2496" y="1601"/>
                    <a:pt x="2144" y="950"/>
                    <a:pt x="1954" y="245"/>
                  </a:cubicBezTo>
                  <a:lnTo>
                    <a:pt x="1872"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5"/>
            <p:cNvSpPr/>
            <p:nvPr/>
          </p:nvSpPr>
          <p:spPr>
            <a:xfrm>
              <a:off x="6494823" y="1709546"/>
              <a:ext cx="37889" cy="44938"/>
            </a:xfrm>
            <a:custGeom>
              <a:rect b="b" l="l" r="r" t="t"/>
              <a:pathLst>
                <a:path extrusionOk="0" h="1192" w="1005">
                  <a:moveTo>
                    <a:pt x="816" y="0"/>
                  </a:moveTo>
                  <a:cubicBezTo>
                    <a:pt x="767" y="0"/>
                    <a:pt x="712" y="23"/>
                    <a:pt x="679" y="57"/>
                  </a:cubicBezTo>
                  <a:lnTo>
                    <a:pt x="28" y="925"/>
                  </a:lnTo>
                  <a:cubicBezTo>
                    <a:pt x="1" y="979"/>
                    <a:pt x="1" y="1088"/>
                    <a:pt x="55" y="1142"/>
                  </a:cubicBezTo>
                  <a:cubicBezTo>
                    <a:pt x="89" y="1176"/>
                    <a:pt x="123" y="1191"/>
                    <a:pt x="157" y="1191"/>
                  </a:cubicBezTo>
                  <a:cubicBezTo>
                    <a:pt x="204" y="1191"/>
                    <a:pt x="252" y="1162"/>
                    <a:pt x="299" y="1115"/>
                  </a:cubicBezTo>
                  <a:lnTo>
                    <a:pt x="950" y="274"/>
                  </a:lnTo>
                  <a:cubicBezTo>
                    <a:pt x="1004" y="193"/>
                    <a:pt x="977" y="111"/>
                    <a:pt x="896" y="30"/>
                  </a:cubicBezTo>
                  <a:cubicBezTo>
                    <a:pt x="875" y="9"/>
                    <a:pt x="846" y="0"/>
                    <a:pt x="816" y="0"/>
                  </a:cubicBez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5"/>
            <p:cNvSpPr/>
            <p:nvPr/>
          </p:nvSpPr>
          <p:spPr>
            <a:xfrm>
              <a:off x="5574545" y="1709546"/>
              <a:ext cx="38869" cy="44938"/>
            </a:xfrm>
            <a:custGeom>
              <a:rect b="b" l="l" r="r" t="t"/>
              <a:pathLst>
                <a:path extrusionOk="0" h="1192" w="1031">
                  <a:moveTo>
                    <a:pt x="182" y="0"/>
                  </a:moveTo>
                  <a:cubicBezTo>
                    <a:pt x="148" y="0"/>
                    <a:pt x="113" y="9"/>
                    <a:pt x="82" y="30"/>
                  </a:cubicBezTo>
                  <a:cubicBezTo>
                    <a:pt x="27" y="111"/>
                    <a:pt x="0" y="193"/>
                    <a:pt x="54" y="274"/>
                  </a:cubicBezTo>
                  <a:lnTo>
                    <a:pt x="705" y="1115"/>
                  </a:lnTo>
                  <a:cubicBezTo>
                    <a:pt x="737" y="1162"/>
                    <a:pt x="787" y="1191"/>
                    <a:pt x="839" y="1191"/>
                  </a:cubicBezTo>
                  <a:cubicBezTo>
                    <a:pt x="877" y="1191"/>
                    <a:pt x="915" y="1176"/>
                    <a:pt x="949" y="1142"/>
                  </a:cubicBezTo>
                  <a:cubicBezTo>
                    <a:pt x="1004" y="1088"/>
                    <a:pt x="1031" y="979"/>
                    <a:pt x="977" y="925"/>
                  </a:cubicBezTo>
                  <a:lnTo>
                    <a:pt x="326" y="57"/>
                  </a:lnTo>
                  <a:cubicBezTo>
                    <a:pt x="292" y="23"/>
                    <a:pt x="238" y="0"/>
                    <a:pt x="182" y="0"/>
                  </a:cubicBez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5"/>
            <p:cNvSpPr/>
            <p:nvPr/>
          </p:nvSpPr>
          <p:spPr>
            <a:xfrm>
              <a:off x="6434504" y="1736200"/>
              <a:ext cx="108425" cy="103336"/>
            </a:xfrm>
            <a:custGeom>
              <a:rect b="b" l="l" r="r" t="t"/>
              <a:pathLst>
                <a:path extrusionOk="0" h="2741" w="2876">
                  <a:moveTo>
                    <a:pt x="1004" y="1"/>
                  </a:moveTo>
                  <a:lnTo>
                    <a:pt x="950" y="245"/>
                  </a:lnTo>
                  <a:cubicBezTo>
                    <a:pt x="706" y="923"/>
                    <a:pt x="407" y="1601"/>
                    <a:pt x="0" y="2198"/>
                  </a:cubicBezTo>
                  <a:lnTo>
                    <a:pt x="1899" y="2740"/>
                  </a:lnTo>
                  <a:cubicBezTo>
                    <a:pt x="2279" y="2117"/>
                    <a:pt x="2577" y="1384"/>
                    <a:pt x="2794" y="706"/>
                  </a:cubicBezTo>
                  <a:lnTo>
                    <a:pt x="2875" y="435"/>
                  </a:lnTo>
                  <a:lnTo>
                    <a:pt x="1004"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 name="Google Shape;230;p15"/>
          <p:cNvGrpSpPr/>
          <p:nvPr/>
        </p:nvGrpSpPr>
        <p:grpSpPr>
          <a:xfrm>
            <a:off x="1305444" y="3962425"/>
            <a:ext cx="1585127" cy="1222613"/>
            <a:chOff x="6635931" y="1510229"/>
            <a:chExt cx="1175997" cy="907050"/>
          </a:xfrm>
        </p:grpSpPr>
        <p:sp>
          <p:nvSpPr>
            <p:cNvPr id="231" name="Google Shape;231;p15"/>
            <p:cNvSpPr/>
            <p:nvPr/>
          </p:nvSpPr>
          <p:spPr>
            <a:xfrm>
              <a:off x="7637036" y="1618615"/>
              <a:ext cx="51159" cy="51159"/>
            </a:xfrm>
            <a:custGeom>
              <a:rect b="b" l="l" r="r" t="t"/>
              <a:pathLst>
                <a:path extrusionOk="0" h="1357" w="1357">
                  <a:moveTo>
                    <a:pt x="0" y="1"/>
                  </a:moveTo>
                  <a:lnTo>
                    <a:pt x="0" y="1357"/>
                  </a:lnTo>
                  <a:lnTo>
                    <a:pt x="1356" y="1357"/>
                  </a:lnTo>
                  <a:lnTo>
                    <a:pt x="1356" y="1"/>
                  </a:lnTo>
                  <a:close/>
                </a:path>
              </a:pathLst>
            </a:custGeom>
            <a:solidFill>
              <a:srgbClr val="E68C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5"/>
            <p:cNvSpPr/>
            <p:nvPr/>
          </p:nvSpPr>
          <p:spPr>
            <a:xfrm>
              <a:off x="7579771" y="1666682"/>
              <a:ext cx="164636" cy="698468"/>
            </a:xfrm>
            <a:custGeom>
              <a:rect b="b" l="l" r="r" t="t"/>
              <a:pathLst>
                <a:path extrusionOk="0" h="18527" w="4367">
                  <a:moveTo>
                    <a:pt x="651" y="733"/>
                  </a:moveTo>
                  <a:cubicBezTo>
                    <a:pt x="814" y="733"/>
                    <a:pt x="977" y="868"/>
                    <a:pt x="977" y="1058"/>
                  </a:cubicBezTo>
                  <a:cubicBezTo>
                    <a:pt x="977" y="1248"/>
                    <a:pt x="841" y="1411"/>
                    <a:pt x="651" y="1411"/>
                  </a:cubicBezTo>
                  <a:cubicBezTo>
                    <a:pt x="434" y="1411"/>
                    <a:pt x="298" y="1248"/>
                    <a:pt x="298" y="1058"/>
                  </a:cubicBezTo>
                  <a:cubicBezTo>
                    <a:pt x="298" y="896"/>
                    <a:pt x="434" y="733"/>
                    <a:pt x="651" y="733"/>
                  </a:cubicBezTo>
                  <a:close/>
                  <a:moveTo>
                    <a:pt x="3770" y="733"/>
                  </a:moveTo>
                  <a:cubicBezTo>
                    <a:pt x="3933" y="733"/>
                    <a:pt x="4096" y="868"/>
                    <a:pt x="4096" y="1058"/>
                  </a:cubicBezTo>
                  <a:cubicBezTo>
                    <a:pt x="4096" y="1248"/>
                    <a:pt x="3960" y="1411"/>
                    <a:pt x="3770" y="1411"/>
                  </a:cubicBezTo>
                  <a:cubicBezTo>
                    <a:pt x="3580" y="1411"/>
                    <a:pt x="3418" y="1248"/>
                    <a:pt x="3418" y="1058"/>
                  </a:cubicBezTo>
                  <a:cubicBezTo>
                    <a:pt x="3418" y="896"/>
                    <a:pt x="3553" y="733"/>
                    <a:pt x="3770" y="733"/>
                  </a:cubicBezTo>
                  <a:close/>
                  <a:moveTo>
                    <a:pt x="1085" y="1"/>
                  </a:moveTo>
                  <a:lnTo>
                    <a:pt x="1085" y="679"/>
                  </a:lnTo>
                  <a:cubicBezTo>
                    <a:pt x="977" y="543"/>
                    <a:pt x="814" y="462"/>
                    <a:pt x="597" y="462"/>
                  </a:cubicBezTo>
                  <a:cubicBezTo>
                    <a:pt x="271" y="462"/>
                    <a:pt x="0" y="733"/>
                    <a:pt x="0" y="1058"/>
                  </a:cubicBezTo>
                  <a:cubicBezTo>
                    <a:pt x="0" y="1411"/>
                    <a:pt x="271" y="1682"/>
                    <a:pt x="597" y="1682"/>
                  </a:cubicBezTo>
                  <a:cubicBezTo>
                    <a:pt x="814" y="1682"/>
                    <a:pt x="977" y="1574"/>
                    <a:pt x="1085" y="1438"/>
                  </a:cubicBezTo>
                  <a:lnTo>
                    <a:pt x="1085" y="18526"/>
                  </a:lnTo>
                  <a:lnTo>
                    <a:pt x="3282" y="18526"/>
                  </a:lnTo>
                  <a:lnTo>
                    <a:pt x="3282" y="1438"/>
                  </a:lnTo>
                  <a:cubicBezTo>
                    <a:pt x="3391" y="1574"/>
                    <a:pt x="3553" y="1682"/>
                    <a:pt x="3743" y="1682"/>
                  </a:cubicBezTo>
                  <a:cubicBezTo>
                    <a:pt x="4096" y="1682"/>
                    <a:pt x="4367" y="1411"/>
                    <a:pt x="4367" y="1058"/>
                  </a:cubicBezTo>
                  <a:cubicBezTo>
                    <a:pt x="4367" y="733"/>
                    <a:pt x="4096" y="462"/>
                    <a:pt x="3743" y="462"/>
                  </a:cubicBezTo>
                  <a:cubicBezTo>
                    <a:pt x="3553" y="462"/>
                    <a:pt x="3391" y="570"/>
                    <a:pt x="3282" y="679"/>
                  </a:cubicBezTo>
                  <a:lnTo>
                    <a:pt x="3282"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5"/>
            <p:cNvSpPr/>
            <p:nvPr/>
          </p:nvSpPr>
          <p:spPr>
            <a:xfrm>
              <a:off x="7673830" y="1667700"/>
              <a:ext cx="15382" cy="698468"/>
            </a:xfrm>
            <a:custGeom>
              <a:rect b="b" l="l" r="r" t="t"/>
              <a:pathLst>
                <a:path extrusionOk="0" h="18527" w="408">
                  <a:moveTo>
                    <a:pt x="0" y="1"/>
                  </a:moveTo>
                  <a:lnTo>
                    <a:pt x="0" y="18526"/>
                  </a:lnTo>
                  <a:lnTo>
                    <a:pt x="407" y="18526"/>
                  </a:lnTo>
                  <a:lnTo>
                    <a:pt x="40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5"/>
            <p:cNvSpPr/>
            <p:nvPr/>
          </p:nvSpPr>
          <p:spPr>
            <a:xfrm>
              <a:off x="7628855" y="1667700"/>
              <a:ext cx="15344" cy="698468"/>
            </a:xfrm>
            <a:custGeom>
              <a:rect b="b" l="l" r="r" t="t"/>
              <a:pathLst>
                <a:path extrusionOk="0" h="18527" w="407">
                  <a:moveTo>
                    <a:pt x="0" y="1"/>
                  </a:moveTo>
                  <a:lnTo>
                    <a:pt x="0" y="18526"/>
                  </a:lnTo>
                  <a:lnTo>
                    <a:pt x="407" y="18526"/>
                  </a:lnTo>
                  <a:lnTo>
                    <a:pt x="407" y="1"/>
                  </a:lnTo>
                  <a:close/>
                </a:path>
              </a:pathLst>
            </a:custGeom>
            <a:solidFill>
              <a:srgbClr val="E68C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5"/>
            <p:cNvSpPr/>
            <p:nvPr/>
          </p:nvSpPr>
          <p:spPr>
            <a:xfrm>
              <a:off x="7620674" y="2317036"/>
              <a:ext cx="82865" cy="48105"/>
            </a:xfrm>
            <a:custGeom>
              <a:rect b="b" l="l" r="r" t="t"/>
              <a:pathLst>
                <a:path extrusionOk="0" h="1276" w="2198">
                  <a:moveTo>
                    <a:pt x="0" y="0"/>
                  </a:moveTo>
                  <a:lnTo>
                    <a:pt x="0" y="1275"/>
                  </a:lnTo>
                  <a:lnTo>
                    <a:pt x="2197" y="1275"/>
                  </a:lnTo>
                  <a:lnTo>
                    <a:pt x="2197" y="461"/>
                  </a:lnTo>
                  <a:lnTo>
                    <a:pt x="0" y="0"/>
                  </a:lnTo>
                  <a:close/>
                </a:path>
              </a:pathLst>
            </a:custGeom>
            <a:solidFill>
              <a:srgbClr val="E68C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5"/>
            <p:cNvSpPr/>
            <p:nvPr/>
          </p:nvSpPr>
          <p:spPr>
            <a:xfrm>
              <a:off x="7672813" y="2328270"/>
              <a:ext cx="15382" cy="36871"/>
            </a:xfrm>
            <a:custGeom>
              <a:rect b="b" l="l" r="r" t="t"/>
              <a:pathLst>
                <a:path extrusionOk="0" h="978" w="408">
                  <a:moveTo>
                    <a:pt x="0" y="1"/>
                  </a:moveTo>
                  <a:lnTo>
                    <a:pt x="0" y="977"/>
                  </a:lnTo>
                  <a:lnTo>
                    <a:pt x="407" y="977"/>
                  </a:lnTo>
                  <a:lnTo>
                    <a:pt x="407" y="55"/>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5"/>
            <p:cNvSpPr/>
            <p:nvPr/>
          </p:nvSpPr>
          <p:spPr>
            <a:xfrm>
              <a:off x="7567481" y="2367139"/>
              <a:ext cx="189216" cy="25598"/>
            </a:xfrm>
            <a:custGeom>
              <a:rect b="b" l="l" r="r" t="t"/>
              <a:pathLst>
                <a:path extrusionOk="0" h="679" w="5019">
                  <a:moveTo>
                    <a:pt x="1" y="0"/>
                  </a:moveTo>
                  <a:lnTo>
                    <a:pt x="1" y="678"/>
                  </a:lnTo>
                  <a:lnTo>
                    <a:pt x="5018" y="678"/>
                  </a:lnTo>
                  <a:lnTo>
                    <a:pt x="5018" y="0"/>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5"/>
            <p:cNvSpPr/>
            <p:nvPr/>
          </p:nvSpPr>
          <p:spPr>
            <a:xfrm>
              <a:off x="7725969" y="2367139"/>
              <a:ext cx="15382" cy="25598"/>
            </a:xfrm>
            <a:custGeom>
              <a:rect b="b" l="l" r="r" t="t"/>
              <a:pathLst>
                <a:path extrusionOk="0" h="679" w="408">
                  <a:moveTo>
                    <a:pt x="1" y="0"/>
                  </a:moveTo>
                  <a:lnTo>
                    <a:pt x="1" y="678"/>
                  </a:lnTo>
                  <a:lnTo>
                    <a:pt x="408" y="678"/>
                  </a:lnTo>
                  <a:lnTo>
                    <a:pt x="4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5"/>
            <p:cNvSpPr/>
            <p:nvPr/>
          </p:nvSpPr>
          <p:spPr>
            <a:xfrm>
              <a:off x="7573626" y="2367139"/>
              <a:ext cx="15382" cy="25598"/>
            </a:xfrm>
            <a:custGeom>
              <a:rect b="b" l="l" r="r" t="t"/>
              <a:pathLst>
                <a:path extrusionOk="0" h="679" w="408">
                  <a:moveTo>
                    <a:pt x="0" y="0"/>
                  </a:moveTo>
                  <a:lnTo>
                    <a:pt x="0" y="678"/>
                  </a:lnTo>
                  <a:lnTo>
                    <a:pt x="407" y="678"/>
                  </a:lnTo>
                  <a:lnTo>
                    <a:pt x="407" y="0"/>
                  </a:lnTo>
                  <a:close/>
                </a:path>
              </a:pathLst>
            </a:custGeom>
            <a:solidFill>
              <a:srgbClr val="E68C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5"/>
            <p:cNvSpPr/>
            <p:nvPr/>
          </p:nvSpPr>
          <p:spPr>
            <a:xfrm>
              <a:off x="7511233" y="2391681"/>
              <a:ext cx="300695" cy="25598"/>
            </a:xfrm>
            <a:custGeom>
              <a:rect b="b" l="l" r="r" t="t"/>
              <a:pathLst>
                <a:path extrusionOk="0" h="679" w="7976">
                  <a:moveTo>
                    <a:pt x="1" y="0"/>
                  </a:moveTo>
                  <a:lnTo>
                    <a:pt x="1" y="678"/>
                  </a:lnTo>
                  <a:lnTo>
                    <a:pt x="7975" y="678"/>
                  </a:lnTo>
                  <a:lnTo>
                    <a:pt x="7975" y="0"/>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5"/>
            <p:cNvSpPr/>
            <p:nvPr/>
          </p:nvSpPr>
          <p:spPr>
            <a:xfrm>
              <a:off x="7781198" y="2391681"/>
              <a:ext cx="15382" cy="25598"/>
            </a:xfrm>
            <a:custGeom>
              <a:rect b="b" l="l" r="r" t="t"/>
              <a:pathLst>
                <a:path extrusionOk="0" h="679" w="408">
                  <a:moveTo>
                    <a:pt x="0" y="0"/>
                  </a:moveTo>
                  <a:lnTo>
                    <a:pt x="0" y="678"/>
                  </a:lnTo>
                  <a:lnTo>
                    <a:pt x="407" y="678"/>
                  </a:lnTo>
                  <a:lnTo>
                    <a:pt x="4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5"/>
            <p:cNvSpPr/>
            <p:nvPr/>
          </p:nvSpPr>
          <p:spPr>
            <a:xfrm>
              <a:off x="7598168" y="1510229"/>
              <a:ext cx="127841" cy="127878"/>
            </a:xfrm>
            <a:custGeom>
              <a:rect b="b" l="l" r="r" t="t"/>
              <a:pathLst>
                <a:path extrusionOk="0" h="3392" w="3391">
                  <a:moveTo>
                    <a:pt x="1709" y="1"/>
                  </a:moveTo>
                  <a:cubicBezTo>
                    <a:pt x="760" y="1"/>
                    <a:pt x="0" y="760"/>
                    <a:pt x="0" y="1682"/>
                  </a:cubicBezTo>
                  <a:cubicBezTo>
                    <a:pt x="0" y="2632"/>
                    <a:pt x="760" y="3391"/>
                    <a:pt x="1709" y="3391"/>
                  </a:cubicBezTo>
                  <a:cubicBezTo>
                    <a:pt x="2658" y="3391"/>
                    <a:pt x="3391" y="2632"/>
                    <a:pt x="3391" y="1682"/>
                  </a:cubicBezTo>
                  <a:cubicBezTo>
                    <a:pt x="3391" y="760"/>
                    <a:pt x="2658" y="1"/>
                    <a:pt x="1709" y="1"/>
                  </a:cubicBez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5"/>
            <p:cNvSpPr/>
            <p:nvPr/>
          </p:nvSpPr>
          <p:spPr>
            <a:xfrm>
              <a:off x="7670777" y="1533603"/>
              <a:ext cx="40942" cy="40226"/>
            </a:xfrm>
            <a:custGeom>
              <a:rect b="b" l="l" r="r" t="t"/>
              <a:pathLst>
                <a:path extrusionOk="0" h="1067" w="1086">
                  <a:moveTo>
                    <a:pt x="335" y="0"/>
                  </a:moveTo>
                  <a:cubicBezTo>
                    <a:pt x="269" y="0"/>
                    <a:pt x="210" y="19"/>
                    <a:pt x="163" y="59"/>
                  </a:cubicBezTo>
                  <a:cubicBezTo>
                    <a:pt x="0" y="194"/>
                    <a:pt x="54" y="493"/>
                    <a:pt x="244" y="764"/>
                  </a:cubicBezTo>
                  <a:cubicBezTo>
                    <a:pt x="398" y="956"/>
                    <a:pt x="592" y="1066"/>
                    <a:pt x="750" y="1066"/>
                  </a:cubicBezTo>
                  <a:cubicBezTo>
                    <a:pt x="816" y="1066"/>
                    <a:pt x="875" y="1048"/>
                    <a:pt x="922" y="1008"/>
                  </a:cubicBezTo>
                  <a:cubicBezTo>
                    <a:pt x="1085" y="872"/>
                    <a:pt x="1058" y="547"/>
                    <a:pt x="841" y="303"/>
                  </a:cubicBezTo>
                  <a:cubicBezTo>
                    <a:pt x="687" y="111"/>
                    <a:pt x="493" y="0"/>
                    <a:pt x="33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5"/>
            <p:cNvSpPr/>
            <p:nvPr/>
          </p:nvSpPr>
          <p:spPr>
            <a:xfrm>
              <a:off x="6649239" y="1746454"/>
              <a:ext cx="953056" cy="317019"/>
            </a:xfrm>
            <a:custGeom>
              <a:rect b="b" l="l" r="r" t="t"/>
              <a:pathLst>
                <a:path extrusionOk="0" h="8409" w="25280">
                  <a:moveTo>
                    <a:pt x="1329" y="0"/>
                  </a:moveTo>
                  <a:lnTo>
                    <a:pt x="0" y="299"/>
                  </a:lnTo>
                  <a:cubicBezTo>
                    <a:pt x="1329" y="4964"/>
                    <a:pt x="6510" y="8409"/>
                    <a:pt x="12640" y="8409"/>
                  </a:cubicBezTo>
                  <a:cubicBezTo>
                    <a:pt x="18770" y="8409"/>
                    <a:pt x="23924" y="4964"/>
                    <a:pt x="25280" y="353"/>
                  </a:cubicBezTo>
                  <a:lnTo>
                    <a:pt x="23924" y="27"/>
                  </a:lnTo>
                  <a:cubicBezTo>
                    <a:pt x="22703" y="4042"/>
                    <a:pt x="18146" y="7025"/>
                    <a:pt x="12640" y="7025"/>
                  </a:cubicBezTo>
                  <a:cubicBezTo>
                    <a:pt x="7161" y="7025"/>
                    <a:pt x="2496" y="4042"/>
                    <a:pt x="1329" y="0"/>
                  </a:cubicBezTo>
                  <a:close/>
                </a:path>
              </a:pathLst>
            </a:custGeom>
            <a:solidFill>
              <a:srgbClr val="C63C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5"/>
            <p:cNvSpPr/>
            <p:nvPr/>
          </p:nvSpPr>
          <p:spPr>
            <a:xfrm>
              <a:off x="6635931" y="1736200"/>
              <a:ext cx="108425" cy="105372"/>
            </a:xfrm>
            <a:custGeom>
              <a:rect b="b" l="l" r="r" t="t"/>
              <a:pathLst>
                <a:path extrusionOk="0" h="2795" w="2876">
                  <a:moveTo>
                    <a:pt x="1872" y="1"/>
                  </a:moveTo>
                  <a:lnTo>
                    <a:pt x="1" y="408"/>
                  </a:lnTo>
                  <a:lnTo>
                    <a:pt x="82" y="679"/>
                  </a:lnTo>
                  <a:cubicBezTo>
                    <a:pt x="272" y="1438"/>
                    <a:pt x="570" y="2117"/>
                    <a:pt x="950" y="2795"/>
                  </a:cubicBezTo>
                  <a:lnTo>
                    <a:pt x="2876" y="2252"/>
                  </a:lnTo>
                  <a:cubicBezTo>
                    <a:pt x="2469" y="1601"/>
                    <a:pt x="2144" y="950"/>
                    <a:pt x="1927" y="245"/>
                  </a:cubicBezTo>
                  <a:lnTo>
                    <a:pt x="1872"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5"/>
            <p:cNvSpPr/>
            <p:nvPr/>
          </p:nvSpPr>
          <p:spPr>
            <a:xfrm>
              <a:off x="7566463" y="1709546"/>
              <a:ext cx="39924" cy="44938"/>
            </a:xfrm>
            <a:custGeom>
              <a:rect b="b" l="l" r="r" t="t"/>
              <a:pathLst>
                <a:path extrusionOk="0" h="1192" w="1059">
                  <a:moveTo>
                    <a:pt x="870" y="0"/>
                  </a:moveTo>
                  <a:cubicBezTo>
                    <a:pt x="821" y="0"/>
                    <a:pt x="766" y="23"/>
                    <a:pt x="733" y="57"/>
                  </a:cubicBezTo>
                  <a:lnTo>
                    <a:pt x="82" y="925"/>
                  </a:lnTo>
                  <a:cubicBezTo>
                    <a:pt x="0" y="979"/>
                    <a:pt x="55" y="1088"/>
                    <a:pt x="109" y="1142"/>
                  </a:cubicBezTo>
                  <a:cubicBezTo>
                    <a:pt x="143" y="1176"/>
                    <a:pt x="177" y="1191"/>
                    <a:pt x="211" y="1191"/>
                  </a:cubicBezTo>
                  <a:cubicBezTo>
                    <a:pt x="258" y="1191"/>
                    <a:pt x="306" y="1162"/>
                    <a:pt x="353" y="1115"/>
                  </a:cubicBezTo>
                  <a:lnTo>
                    <a:pt x="1004" y="274"/>
                  </a:lnTo>
                  <a:cubicBezTo>
                    <a:pt x="1058" y="193"/>
                    <a:pt x="1031" y="111"/>
                    <a:pt x="950" y="30"/>
                  </a:cubicBezTo>
                  <a:cubicBezTo>
                    <a:pt x="929" y="9"/>
                    <a:pt x="900" y="0"/>
                    <a:pt x="870" y="0"/>
                  </a:cubicBez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5"/>
            <p:cNvSpPr/>
            <p:nvPr/>
          </p:nvSpPr>
          <p:spPr>
            <a:xfrm>
              <a:off x="6648221" y="1709546"/>
              <a:ext cx="38869" cy="44938"/>
            </a:xfrm>
            <a:custGeom>
              <a:rect b="b" l="l" r="r" t="t"/>
              <a:pathLst>
                <a:path extrusionOk="0" h="1192" w="1031">
                  <a:moveTo>
                    <a:pt x="182" y="0"/>
                  </a:moveTo>
                  <a:cubicBezTo>
                    <a:pt x="148" y="0"/>
                    <a:pt x="113" y="9"/>
                    <a:pt x="82" y="30"/>
                  </a:cubicBezTo>
                  <a:cubicBezTo>
                    <a:pt x="27" y="111"/>
                    <a:pt x="0" y="193"/>
                    <a:pt x="54" y="274"/>
                  </a:cubicBezTo>
                  <a:lnTo>
                    <a:pt x="705" y="1115"/>
                  </a:lnTo>
                  <a:cubicBezTo>
                    <a:pt x="737" y="1162"/>
                    <a:pt x="787" y="1191"/>
                    <a:pt x="839" y="1191"/>
                  </a:cubicBezTo>
                  <a:cubicBezTo>
                    <a:pt x="877" y="1191"/>
                    <a:pt x="915" y="1176"/>
                    <a:pt x="950" y="1142"/>
                  </a:cubicBezTo>
                  <a:cubicBezTo>
                    <a:pt x="1004" y="1088"/>
                    <a:pt x="1031" y="979"/>
                    <a:pt x="977" y="925"/>
                  </a:cubicBezTo>
                  <a:lnTo>
                    <a:pt x="326" y="57"/>
                  </a:lnTo>
                  <a:cubicBezTo>
                    <a:pt x="292" y="23"/>
                    <a:pt x="238" y="0"/>
                    <a:pt x="182" y="0"/>
                  </a:cubicBez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5"/>
            <p:cNvSpPr/>
            <p:nvPr/>
          </p:nvSpPr>
          <p:spPr>
            <a:xfrm>
              <a:off x="7507162" y="1736200"/>
              <a:ext cx="108425" cy="103336"/>
            </a:xfrm>
            <a:custGeom>
              <a:rect b="b" l="l" r="r" t="t"/>
              <a:pathLst>
                <a:path extrusionOk="0" h="2741" w="2876">
                  <a:moveTo>
                    <a:pt x="1004" y="1"/>
                  </a:moveTo>
                  <a:lnTo>
                    <a:pt x="950" y="245"/>
                  </a:lnTo>
                  <a:cubicBezTo>
                    <a:pt x="705" y="923"/>
                    <a:pt x="407" y="1601"/>
                    <a:pt x="0" y="2198"/>
                  </a:cubicBezTo>
                  <a:lnTo>
                    <a:pt x="1899" y="2740"/>
                  </a:lnTo>
                  <a:cubicBezTo>
                    <a:pt x="2306" y="2117"/>
                    <a:pt x="2604" y="1384"/>
                    <a:pt x="2794" y="706"/>
                  </a:cubicBezTo>
                  <a:lnTo>
                    <a:pt x="2875" y="435"/>
                  </a:lnTo>
                  <a:lnTo>
                    <a:pt x="1004"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
    <p:spTree>
      <p:nvGrpSpPr>
        <p:cNvPr id="249" name="Shape 249"/>
        <p:cNvGrpSpPr/>
        <p:nvPr/>
      </p:nvGrpSpPr>
      <p:grpSpPr>
        <a:xfrm>
          <a:off x="0" y="0"/>
          <a:ext cx="0" cy="0"/>
          <a:chOff x="0" y="0"/>
          <a:chExt cx="0" cy="0"/>
        </a:xfrm>
      </p:grpSpPr>
      <p:sp>
        <p:nvSpPr>
          <p:cNvPr id="250" name="Google Shape;250;p16"/>
          <p:cNvSpPr txBox="1"/>
          <p:nvPr>
            <p:ph type="title"/>
          </p:nvPr>
        </p:nvSpPr>
        <p:spPr>
          <a:xfrm>
            <a:off x="2252075" y="1470675"/>
            <a:ext cx="4639800" cy="21561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a:solidFill>
                  <a:schemeClr val="lt1"/>
                </a:solidFill>
                <a:latin typeface="Karla"/>
                <a:ea typeface="Karla"/>
                <a:cs typeface="Karla"/>
                <a:sym typeface="Karla"/>
              </a:defRPr>
            </a:lvl1pPr>
            <a:lvl2pPr lvl="1" algn="ctr">
              <a:spcBef>
                <a:spcPts val="0"/>
              </a:spcBef>
              <a:spcAft>
                <a:spcPts val="0"/>
              </a:spcAft>
              <a:buNone/>
              <a:defRPr>
                <a:solidFill>
                  <a:schemeClr val="lt1"/>
                </a:solidFill>
                <a:latin typeface="Karla"/>
                <a:ea typeface="Karla"/>
                <a:cs typeface="Karla"/>
                <a:sym typeface="Karla"/>
              </a:defRPr>
            </a:lvl2pPr>
            <a:lvl3pPr lvl="2" algn="ctr">
              <a:spcBef>
                <a:spcPts val="0"/>
              </a:spcBef>
              <a:spcAft>
                <a:spcPts val="0"/>
              </a:spcAft>
              <a:buNone/>
              <a:defRPr>
                <a:solidFill>
                  <a:schemeClr val="lt1"/>
                </a:solidFill>
                <a:latin typeface="Karla"/>
                <a:ea typeface="Karla"/>
                <a:cs typeface="Karla"/>
                <a:sym typeface="Karla"/>
              </a:defRPr>
            </a:lvl3pPr>
            <a:lvl4pPr lvl="3" algn="ctr">
              <a:spcBef>
                <a:spcPts val="0"/>
              </a:spcBef>
              <a:spcAft>
                <a:spcPts val="0"/>
              </a:spcAft>
              <a:buNone/>
              <a:defRPr>
                <a:solidFill>
                  <a:schemeClr val="lt1"/>
                </a:solidFill>
                <a:latin typeface="Karla"/>
                <a:ea typeface="Karla"/>
                <a:cs typeface="Karla"/>
                <a:sym typeface="Karla"/>
              </a:defRPr>
            </a:lvl4pPr>
            <a:lvl5pPr lvl="4" algn="ctr">
              <a:spcBef>
                <a:spcPts val="0"/>
              </a:spcBef>
              <a:spcAft>
                <a:spcPts val="0"/>
              </a:spcAft>
              <a:buNone/>
              <a:defRPr>
                <a:solidFill>
                  <a:schemeClr val="lt1"/>
                </a:solidFill>
                <a:latin typeface="Karla"/>
                <a:ea typeface="Karla"/>
                <a:cs typeface="Karla"/>
                <a:sym typeface="Karla"/>
              </a:defRPr>
            </a:lvl5pPr>
            <a:lvl6pPr lvl="5" algn="ctr">
              <a:spcBef>
                <a:spcPts val="0"/>
              </a:spcBef>
              <a:spcAft>
                <a:spcPts val="0"/>
              </a:spcAft>
              <a:buNone/>
              <a:defRPr>
                <a:solidFill>
                  <a:schemeClr val="lt1"/>
                </a:solidFill>
                <a:latin typeface="Karla"/>
                <a:ea typeface="Karla"/>
                <a:cs typeface="Karla"/>
                <a:sym typeface="Karla"/>
              </a:defRPr>
            </a:lvl6pPr>
            <a:lvl7pPr lvl="6" algn="ctr">
              <a:spcBef>
                <a:spcPts val="0"/>
              </a:spcBef>
              <a:spcAft>
                <a:spcPts val="0"/>
              </a:spcAft>
              <a:buNone/>
              <a:defRPr>
                <a:solidFill>
                  <a:schemeClr val="lt1"/>
                </a:solidFill>
                <a:latin typeface="Karla"/>
                <a:ea typeface="Karla"/>
                <a:cs typeface="Karla"/>
                <a:sym typeface="Karla"/>
              </a:defRPr>
            </a:lvl7pPr>
            <a:lvl8pPr lvl="7" algn="ctr">
              <a:spcBef>
                <a:spcPts val="0"/>
              </a:spcBef>
              <a:spcAft>
                <a:spcPts val="0"/>
              </a:spcAft>
              <a:buNone/>
              <a:defRPr>
                <a:solidFill>
                  <a:schemeClr val="lt1"/>
                </a:solidFill>
                <a:latin typeface="Karla"/>
                <a:ea typeface="Karla"/>
                <a:cs typeface="Karla"/>
                <a:sym typeface="Karla"/>
              </a:defRPr>
            </a:lvl8pPr>
            <a:lvl9pPr lvl="8" algn="ctr">
              <a:spcBef>
                <a:spcPts val="0"/>
              </a:spcBef>
              <a:spcAft>
                <a:spcPts val="0"/>
              </a:spcAft>
              <a:buNone/>
              <a:defRPr>
                <a:solidFill>
                  <a:schemeClr val="lt1"/>
                </a:solidFill>
                <a:latin typeface="Karla"/>
                <a:ea typeface="Karla"/>
                <a:cs typeface="Karla"/>
                <a:sym typeface="Karla"/>
              </a:defRPr>
            </a:lvl9pPr>
          </a:lstStyle>
          <a:p/>
        </p:txBody>
      </p:sp>
      <p:sp>
        <p:nvSpPr>
          <p:cNvPr id="251" name="Google Shape;251;p16"/>
          <p:cNvSpPr txBox="1"/>
          <p:nvPr>
            <p:ph idx="2" type="title"/>
          </p:nvPr>
        </p:nvSpPr>
        <p:spPr>
          <a:xfrm>
            <a:off x="3087250" y="3783650"/>
            <a:ext cx="2973600" cy="517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sz="1400">
                <a:solidFill>
                  <a:schemeClr val="lt1"/>
                </a:solidFill>
              </a:defRPr>
            </a:lvl1pPr>
            <a:lvl2pPr lvl="1" rtl="0" algn="ctr">
              <a:spcBef>
                <a:spcPts val="0"/>
              </a:spcBef>
              <a:spcAft>
                <a:spcPts val="0"/>
              </a:spcAft>
              <a:buNone/>
              <a:defRPr b="1" sz="1400">
                <a:solidFill>
                  <a:schemeClr val="lt1"/>
                </a:solidFill>
              </a:defRPr>
            </a:lvl2pPr>
            <a:lvl3pPr lvl="2" rtl="0" algn="ctr">
              <a:spcBef>
                <a:spcPts val="0"/>
              </a:spcBef>
              <a:spcAft>
                <a:spcPts val="0"/>
              </a:spcAft>
              <a:buNone/>
              <a:defRPr b="1" sz="1400">
                <a:solidFill>
                  <a:schemeClr val="lt1"/>
                </a:solidFill>
              </a:defRPr>
            </a:lvl3pPr>
            <a:lvl4pPr lvl="3" rtl="0" algn="ctr">
              <a:spcBef>
                <a:spcPts val="0"/>
              </a:spcBef>
              <a:spcAft>
                <a:spcPts val="0"/>
              </a:spcAft>
              <a:buNone/>
              <a:defRPr b="1" sz="1400">
                <a:solidFill>
                  <a:schemeClr val="lt1"/>
                </a:solidFill>
              </a:defRPr>
            </a:lvl4pPr>
            <a:lvl5pPr lvl="4" rtl="0" algn="ctr">
              <a:spcBef>
                <a:spcPts val="0"/>
              </a:spcBef>
              <a:spcAft>
                <a:spcPts val="0"/>
              </a:spcAft>
              <a:buNone/>
              <a:defRPr b="1" sz="1400">
                <a:solidFill>
                  <a:schemeClr val="lt1"/>
                </a:solidFill>
              </a:defRPr>
            </a:lvl5pPr>
            <a:lvl6pPr lvl="5" rtl="0" algn="ctr">
              <a:spcBef>
                <a:spcPts val="0"/>
              </a:spcBef>
              <a:spcAft>
                <a:spcPts val="0"/>
              </a:spcAft>
              <a:buNone/>
              <a:defRPr b="1" sz="1400">
                <a:solidFill>
                  <a:schemeClr val="lt1"/>
                </a:solidFill>
              </a:defRPr>
            </a:lvl6pPr>
            <a:lvl7pPr lvl="6" rtl="0" algn="ctr">
              <a:spcBef>
                <a:spcPts val="0"/>
              </a:spcBef>
              <a:spcAft>
                <a:spcPts val="0"/>
              </a:spcAft>
              <a:buNone/>
              <a:defRPr b="1" sz="1400">
                <a:solidFill>
                  <a:schemeClr val="lt1"/>
                </a:solidFill>
              </a:defRPr>
            </a:lvl7pPr>
            <a:lvl8pPr lvl="7" rtl="0" algn="ctr">
              <a:spcBef>
                <a:spcPts val="0"/>
              </a:spcBef>
              <a:spcAft>
                <a:spcPts val="0"/>
              </a:spcAft>
              <a:buNone/>
              <a:defRPr b="1" sz="1400">
                <a:solidFill>
                  <a:schemeClr val="lt1"/>
                </a:solidFill>
              </a:defRPr>
            </a:lvl8pPr>
            <a:lvl9pPr lvl="8" rtl="0" algn="ctr">
              <a:spcBef>
                <a:spcPts val="0"/>
              </a:spcBef>
              <a:spcAft>
                <a:spcPts val="0"/>
              </a:spcAft>
              <a:buNone/>
              <a:defRPr b="1" sz="1400">
                <a:solidFill>
                  <a:schemeClr val="lt1"/>
                </a:solidFill>
              </a:defRPr>
            </a:lvl9pPr>
          </a:lstStyle>
          <a:p/>
        </p:txBody>
      </p:sp>
      <p:grpSp>
        <p:nvGrpSpPr>
          <p:cNvPr id="252" name="Google Shape;252;p16"/>
          <p:cNvGrpSpPr/>
          <p:nvPr/>
        </p:nvGrpSpPr>
        <p:grpSpPr>
          <a:xfrm>
            <a:off x="2043" y="-563"/>
            <a:ext cx="962816" cy="5143136"/>
            <a:chOff x="2043" y="-563"/>
            <a:chExt cx="962816" cy="5143136"/>
          </a:xfrm>
        </p:grpSpPr>
        <p:sp>
          <p:nvSpPr>
            <p:cNvPr id="253" name="Google Shape;253;p16"/>
            <p:cNvSpPr/>
            <p:nvPr/>
          </p:nvSpPr>
          <p:spPr>
            <a:xfrm>
              <a:off x="2043" y="-563"/>
              <a:ext cx="962816" cy="3411360"/>
            </a:xfrm>
            <a:custGeom>
              <a:rect b="b" l="l" r="r" t="t"/>
              <a:pathLst>
                <a:path extrusionOk="0" h="106605" w="30088">
                  <a:moveTo>
                    <a:pt x="0" y="1"/>
                  </a:moveTo>
                  <a:lnTo>
                    <a:pt x="0" y="106597"/>
                  </a:lnTo>
                  <a:cubicBezTo>
                    <a:pt x="0" y="106597"/>
                    <a:pt x="95" y="106604"/>
                    <a:pt x="271" y="106604"/>
                  </a:cubicBezTo>
                  <a:cubicBezTo>
                    <a:pt x="2164" y="106604"/>
                    <a:pt x="13462" y="105767"/>
                    <a:pt x="18264" y="86154"/>
                  </a:cubicBezTo>
                  <a:cubicBezTo>
                    <a:pt x="23515" y="64711"/>
                    <a:pt x="30087" y="1"/>
                    <a:pt x="30087" y="1"/>
                  </a:cubicBezTo>
                  <a:close/>
                </a:path>
              </a:pathLst>
            </a:custGeom>
            <a:solidFill>
              <a:srgbClr val="942D0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6"/>
            <p:cNvSpPr/>
            <p:nvPr/>
          </p:nvSpPr>
          <p:spPr>
            <a:xfrm>
              <a:off x="2043" y="3336973"/>
              <a:ext cx="534944" cy="1805600"/>
            </a:xfrm>
            <a:custGeom>
              <a:rect b="b" l="l" r="r" t="t"/>
              <a:pathLst>
                <a:path extrusionOk="0" h="56425" w="16717">
                  <a:moveTo>
                    <a:pt x="0" y="1"/>
                  </a:moveTo>
                  <a:lnTo>
                    <a:pt x="0" y="56424"/>
                  </a:lnTo>
                  <a:lnTo>
                    <a:pt x="16716" y="56424"/>
                  </a:lnTo>
                  <a:cubicBezTo>
                    <a:pt x="16716" y="56424"/>
                    <a:pt x="15871" y="22277"/>
                    <a:pt x="12263" y="13788"/>
                  </a:cubicBezTo>
                  <a:cubicBezTo>
                    <a:pt x="8656" y="5299"/>
                    <a:pt x="0" y="1"/>
                    <a:pt x="0" y="1"/>
                  </a:cubicBezTo>
                  <a:close/>
                </a:path>
              </a:pathLst>
            </a:custGeom>
            <a:solidFill>
              <a:srgbClr val="942D0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6"/>
            <p:cNvSpPr/>
            <p:nvPr/>
          </p:nvSpPr>
          <p:spPr>
            <a:xfrm>
              <a:off x="2043" y="3379277"/>
              <a:ext cx="194720" cy="81568"/>
            </a:xfrm>
            <a:custGeom>
              <a:rect b="b" l="l" r="r" t="t"/>
              <a:pathLst>
                <a:path extrusionOk="0" h="2549" w="6085">
                  <a:moveTo>
                    <a:pt x="0" y="0"/>
                  </a:moveTo>
                  <a:lnTo>
                    <a:pt x="0" y="2548"/>
                  </a:lnTo>
                  <a:lnTo>
                    <a:pt x="4798" y="2548"/>
                  </a:lnTo>
                  <a:cubicBezTo>
                    <a:pt x="5501" y="2548"/>
                    <a:pt x="6072" y="1977"/>
                    <a:pt x="6072" y="1286"/>
                  </a:cubicBezTo>
                  <a:cubicBezTo>
                    <a:pt x="6084" y="572"/>
                    <a:pt x="5513" y="0"/>
                    <a:pt x="4798" y="0"/>
                  </a:cubicBez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6"/>
            <p:cNvSpPr/>
            <p:nvPr/>
          </p:nvSpPr>
          <p:spPr>
            <a:xfrm>
              <a:off x="63003" y="-563"/>
              <a:ext cx="739168" cy="3380256"/>
            </a:xfrm>
            <a:custGeom>
              <a:rect b="b" l="l" r="r" t="t"/>
              <a:pathLst>
                <a:path extrusionOk="0" h="105633" w="23099">
                  <a:moveTo>
                    <a:pt x="11156" y="1"/>
                  </a:moveTo>
                  <a:cubicBezTo>
                    <a:pt x="11156" y="1"/>
                    <a:pt x="9561" y="66949"/>
                    <a:pt x="8287" y="83023"/>
                  </a:cubicBezTo>
                  <a:cubicBezTo>
                    <a:pt x="7025" y="99096"/>
                    <a:pt x="0" y="105632"/>
                    <a:pt x="0" y="105632"/>
                  </a:cubicBezTo>
                  <a:lnTo>
                    <a:pt x="1131" y="105632"/>
                  </a:lnTo>
                  <a:cubicBezTo>
                    <a:pt x="1131" y="105632"/>
                    <a:pt x="4120" y="105061"/>
                    <a:pt x="9406" y="90512"/>
                  </a:cubicBezTo>
                  <a:cubicBezTo>
                    <a:pt x="14692" y="75950"/>
                    <a:pt x="23098" y="1"/>
                    <a:pt x="23098" y="1"/>
                  </a:cubicBezTo>
                  <a:close/>
                </a:path>
              </a:pathLst>
            </a:custGeom>
            <a:solidFill>
              <a:srgbClr val="78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6"/>
            <p:cNvSpPr/>
            <p:nvPr/>
          </p:nvSpPr>
          <p:spPr>
            <a:xfrm>
              <a:off x="63003" y="3460813"/>
              <a:ext cx="292992" cy="1680992"/>
            </a:xfrm>
            <a:custGeom>
              <a:rect b="b" l="l" r="r" t="t"/>
              <a:pathLst>
                <a:path extrusionOk="0" h="52531" w="9156">
                  <a:moveTo>
                    <a:pt x="0" y="0"/>
                  </a:moveTo>
                  <a:cubicBezTo>
                    <a:pt x="0" y="0"/>
                    <a:pt x="3715" y="7489"/>
                    <a:pt x="4167" y="17824"/>
                  </a:cubicBezTo>
                  <a:cubicBezTo>
                    <a:pt x="4620" y="28170"/>
                    <a:pt x="4167" y="52530"/>
                    <a:pt x="4167" y="52530"/>
                  </a:cubicBezTo>
                  <a:lnTo>
                    <a:pt x="9156" y="52530"/>
                  </a:lnTo>
                  <a:cubicBezTo>
                    <a:pt x="9156" y="52530"/>
                    <a:pt x="7501" y="17669"/>
                    <a:pt x="5263" y="10347"/>
                  </a:cubicBezTo>
                  <a:cubicBezTo>
                    <a:pt x="3036" y="3025"/>
                    <a:pt x="1131" y="0"/>
                    <a:pt x="1131" y="0"/>
                  </a:cubicBezTo>
                  <a:close/>
                </a:path>
              </a:pathLst>
            </a:custGeom>
            <a:solidFill>
              <a:srgbClr val="78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 name="Google Shape;258;p16"/>
          <p:cNvGrpSpPr/>
          <p:nvPr/>
        </p:nvGrpSpPr>
        <p:grpSpPr>
          <a:xfrm>
            <a:off x="8183227" y="-563"/>
            <a:ext cx="962816" cy="5143136"/>
            <a:chOff x="8183227" y="-563"/>
            <a:chExt cx="962816" cy="5143136"/>
          </a:xfrm>
        </p:grpSpPr>
        <p:sp>
          <p:nvSpPr>
            <p:cNvPr id="259" name="Google Shape;259;p16"/>
            <p:cNvSpPr/>
            <p:nvPr/>
          </p:nvSpPr>
          <p:spPr>
            <a:xfrm>
              <a:off x="8183227" y="-563"/>
              <a:ext cx="962816" cy="3411360"/>
            </a:xfrm>
            <a:custGeom>
              <a:rect b="b" l="l" r="r" t="t"/>
              <a:pathLst>
                <a:path extrusionOk="0" h="106605" w="30088">
                  <a:moveTo>
                    <a:pt x="1" y="1"/>
                  </a:moveTo>
                  <a:cubicBezTo>
                    <a:pt x="1" y="1"/>
                    <a:pt x="6573" y="64711"/>
                    <a:pt x="11824" y="86154"/>
                  </a:cubicBezTo>
                  <a:cubicBezTo>
                    <a:pt x="16626" y="105767"/>
                    <a:pt x="27924" y="106604"/>
                    <a:pt x="29817" y="106604"/>
                  </a:cubicBezTo>
                  <a:cubicBezTo>
                    <a:pt x="29993" y="106604"/>
                    <a:pt x="30088" y="106597"/>
                    <a:pt x="30088" y="106597"/>
                  </a:cubicBezTo>
                  <a:lnTo>
                    <a:pt x="30088" y="1"/>
                  </a:lnTo>
                  <a:close/>
                </a:path>
              </a:pathLst>
            </a:custGeom>
            <a:solidFill>
              <a:srgbClr val="942D0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6"/>
            <p:cNvSpPr/>
            <p:nvPr/>
          </p:nvSpPr>
          <p:spPr>
            <a:xfrm>
              <a:off x="8611099" y="3336973"/>
              <a:ext cx="534944" cy="1805600"/>
            </a:xfrm>
            <a:custGeom>
              <a:rect b="b" l="l" r="r" t="t"/>
              <a:pathLst>
                <a:path extrusionOk="0" h="56425" w="16717">
                  <a:moveTo>
                    <a:pt x="16717" y="1"/>
                  </a:moveTo>
                  <a:cubicBezTo>
                    <a:pt x="16717" y="1"/>
                    <a:pt x="8061" y="5299"/>
                    <a:pt x="4454" y="13788"/>
                  </a:cubicBezTo>
                  <a:cubicBezTo>
                    <a:pt x="846" y="22277"/>
                    <a:pt x="1" y="56424"/>
                    <a:pt x="1" y="56424"/>
                  </a:cubicBezTo>
                  <a:lnTo>
                    <a:pt x="16717" y="56424"/>
                  </a:lnTo>
                  <a:lnTo>
                    <a:pt x="16717" y="1"/>
                  </a:lnTo>
                  <a:close/>
                </a:path>
              </a:pathLst>
            </a:custGeom>
            <a:solidFill>
              <a:srgbClr val="942D0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6"/>
            <p:cNvSpPr/>
            <p:nvPr/>
          </p:nvSpPr>
          <p:spPr>
            <a:xfrm>
              <a:off x="8951707" y="3379661"/>
              <a:ext cx="194336" cy="81568"/>
            </a:xfrm>
            <a:custGeom>
              <a:rect b="b" l="l" r="r" t="t"/>
              <a:pathLst>
                <a:path extrusionOk="0" h="2549" w="6073">
                  <a:moveTo>
                    <a:pt x="1275" y="0"/>
                  </a:moveTo>
                  <a:cubicBezTo>
                    <a:pt x="572" y="0"/>
                    <a:pt x="1" y="572"/>
                    <a:pt x="1" y="1274"/>
                  </a:cubicBezTo>
                  <a:cubicBezTo>
                    <a:pt x="1" y="1977"/>
                    <a:pt x="572" y="2548"/>
                    <a:pt x="1275" y="2548"/>
                  </a:cubicBezTo>
                  <a:lnTo>
                    <a:pt x="6073" y="2548"/>
                  </a:lnTo>
                  <a:lnTo>
                    <a:pt x="6073" y="0"/>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6"/>
            <p:cNvSpPr/>
            <p:nvPr/>
          </p:nvSpPr>
          <p:spPr>
            <a:xfrm>
              <a:off x="8346299" y="-563"/>
              <a:ext cx="738784" cy="3380256"/>
            </a:xfrm>
            <a:custGeom>
              <a:rect b="b" l="l" r="r" t="t"/>
              <a:pathLst>
                <a:path extrusionOk="0" h="105633" w="23087">
                  <a:moveTo>
                    <a:pt x="1" y="1"/>
                  </a:moveTo>
                  <a:cubicBezTo>
                    <a:pt x="1" y="1"/>
                    <a:pt x="8395" y="75950"/>
                    <a:pt x="13693" y="90512"/>
                  </a:cubicBezTo>
                  <a:cubicBezTo>
                    <a:pt x="18979" y="105061"/>
                    <a:pt x="21956" y="105632"/>
                    <a:pt x="21956" y="105632"/>
                  </a:cubicBezTo>
                  <a:lnTo>
                    <a:pt x="23087" y="105632"/>
                  </a:lnTo>
                  <a:cubicBezTo>
                    <a:pt x="23087" y="105632"/>
                    <a:pt x="16074" y="99108"/>
                    <a:pt x="14800" y="83034"/>
                  </a:cubicBezTo>
                  <a:cubicBezTo>
                    <a:pt x="13526" y="66961"/>
                    <a:pt x="11931" y="1"/>
                    <a:pt x="11931" y="1"/>
                  </a:cubicBezTo>
                  <a:close/>
                </a:path>
              </a:pathLst>
            </a:custGeom>
            <a:solidFill>
              <a:srgbClr val="78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6"/>
            <p:cNvSpPr/>
            <p:nvPr/>
          </p:nvSpPr>
          <p:spPr>
            <a:xfrm>
              <a:off x="8792091" y="3460813"/>
              <a:ext cx="292992" cy="1680992"/>
            </a:xfrm>
            <a:custGeom>
              <a:rect b="b" l="l" r="r" t="t"/>
              <a:pathLst>
                <a:path extrusionOk="0" h="52531" w="9156">
                  <a:moveTo>
                    <a:pt x="8025" y="0"/>
                  </a:moveTo>
                  <a:cubicBezTo>
                    <a:pt x="8025" y="0"/>
                    <a:pt x="6120" y="3025"/>
                    <a:pt x="3893" y="10347"/>
                  </a:cubicBezTo>
                  <a:cubicBezTo>
                    <a:pt x="1667" y="17669"/>
                    <a:pt x="0" y="52530"/>
                    <a:pt x="0" y="52530"/>
                  </a:cubicBezTo>
                  <a:lnTo>
                    <a:pt x="4989" y="52530"/>
                  </a:lnTo>
                  <a:cubicBezTo>
                    <a:pt x="4989" y="52530"/>
                    <a:pt x="4536" y="28170"/>
                    <a:pt x="4989" y="17824"/>
                  </a:cubicBezTo>
                  <a:cubicBezTo>
                    <a:pt x="5441" y="7489"/>
                    <a:pt x="9156" y="0"/>
                    <a:pt x="9156" y="0"/>
                  </a:cubicBezTo>
                  <a:close/>
                </a:path>
              </a:pathLst>
            </a:custGeom>
            <a:solidFill>
              <a:srgbClr val="78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CUSTOM_3">
    <p:spTree>
      <p:nvGrpSpPr>
        <p:cNvPr id="264" name="Shape 264"/>
        <p:cNvGrpSpPr/>
        <p:nvPr/>
      </p:nvGrpSpPr>
      <p:grpSpPr>
        <a:xfrm>
          <a:off x="0" y="0"/>
          <a:ext cx="0" cy="0"/>
          <a:chOff x="0" y="0"/>
          <a:chExt cx="0" cy="0"/>
        </a:xfrm>
      </p:grpSpPr>
      <p:sp>
        <p:nvSpPr>
          <p:cNvPr id="265" name="Google Shape;265;p17"/>
          <p:cNvSpPr txBox="1"/>
          <p:nvPr>
            <p:ph type="title"/>
          </p:nvPr>
        </p:nvSpPr>
        <p:spPr>
          <a:xfrm>
            <a:off x="4107825" y="1332663"/>
            <a:ext cx="4639800" cy="2156100"/>
          </a:xfrm>
          <a:prstGeom prst="rect">
            <a:avLst/>
          </a:prstGeom>
        </p:spPr>
        <p:txBody>
          <a:bodyPr anchorCtr="0" anchor="ctr" bIns="91425" lIns="91425" spcFirstLastPara="1" rIns="91425" wrap="square" tIns="91425">
            <a:noAutofit/>
          </a:bodyPr>
          <a:lstStyle>
            <a:lvl1pPr lvl="0" rtl="0">
              <a:spcBef>
                <a:spcPts val="0"/>
              </a:spcBef>
              <a:spcAft>
                <a:spcPts val="0"/>
              </a:spcAft>
              <a:buNone/>
              <a:defRPr>
                <a:solidFill>
                  <a:schemeClr val="lt1"/>
                </a:solidFill>
                <a:latin typeface="Karla"/>
                <a:ea typeface="Karla"/>
                <a:cs typeface="Karla"/>
                <a:sym typeface="Karla"/>
              </a:defRPr>
            </a:lvl1pPr>
            <a:lvl2pPr lvl="1" rtl="0">
              <a:spcBef>
                <a:spcPts val="0"/>
              </a:spcBef>
              <a:spcAft>
                <a:spcPts val="0"/>
              </a:spcAft>
              <a:buNone/>
              <a:defRPr>
                <a:solidFill>
                  <a:schemeClr val="lt1"/>
                </a:solidFill>
                <a:latin typeface="Karla"/>
                <a:ea typeface="Karla"/>
                <a:cs typeface="Karla"/>
                <a:sym typeface="Karla"/>
              </a:defRPr>
            </a:lvl2pPr>
            <a:lvl3pPr lvl="2" rtl="0">
              <a:spcBef>
                <a:spcPts val="0"/>
              </a:spcBef>
              <a:spcAft>
                <a:spcPts val="0"/>
              </a:spcAft>
              <a:buNone/>
              <a:defRPr>
                <a:solidFill>
                  <a:schemeClr val="lt1"/>
                </a:solidFill>
                <a:latin typeface="Karla"/>
                <a:ea typeface="Karla"/>
                <a:cs typeface="Karla"/>
                <a:sym typeface="Karla"/>
              </a:defRPr>
            </a:lvl3pPr>
            <a:lvl4pPr lvl="3" rtl="0">
              <a:spcBef>
                <a:spcPts val="0"/>
              </a:spcBef>
              <a:spcAft>
                <a:spcPts val="0"/>
              </a:spcAft>
              <a:buNone/>
              <a:defRPr>
                <a:solidFill>
                  <a:schemeClr val="lt1"/>
                </a:solidFill>
                <a:latin typeface="Karla"/>
                <a:ea typeface="Karla"/>
                <a:cs typeface="Karla"/>
                <a:sym typeface="Karla"/>
              </a:defRPr>
            </a:lvl4pPr>
            <a:lvl5pPr lvl="4" rtl="0">
              <a:spcBef>
                <a:spcPts val="0"/>
              </a:spcBef>
              <a:spcAft>
                <a:spcPts val="0"/>
              </a:spcAft>
              <a:buNone/>
              <a:defRPr>
                <a:solidFill>
                  <a:schemeClr val="lt1"/>
                </a:solidFill>
                <a:latin typeface="Karla"/>
                <a:ea typeface="Karla"/>
                <a:cs typeface="Karla"/>
                <a:sym typeface="Karla"/>
              </a:defRPr>
            </a:lvl5pPr>
            <a:lvl6pPr lvl="5" rtl="0">
              <a:spcBef>
                <a:spcPts val="0"/>
              </a:spcBef>
              <a:spcAft>
                <a:spcPts val="0"/>
              </a:spcAft>
              <a:buNone/>
              <a:defRPr>
                <a:solidFill>
                  <a:schemeClr val="lt1"/>
                </a:solidFill>
                <a:latin typeface="Karla"/>
                <a:ea typeface="Karla"/>
                <a:cs typeface="Karla"/>
                <a:sym typeface="Karla"/>
              </a:defRPr>
            </a:lvl6pPr>
            <a:lvl7pPr lvl="6" rtl="0">
              <a:spcBef>
                <a:spcPts val="0"/>
              </a:spcBef>
              <a:spcAft>
                <a:spcPts val="0"/>
              </a:spcAft>
              <a:buNone/>
              <a:defRPr>
                <a:solidFill>
                  <a:schemeClr val="lt1"/>
                </a:solidFill>
                <a:latin typeface="Karla"/>
                <a:ea typeface="Karla"/>
                <a:cs typeface="Karla"/>
                <a:sym typeface="Karla"/>
              </a:defRPr>
            </a:lvl7pPr>
            <a:lvl8pPr lvl="7" rtl="0">
              <a:spcBef>
                <a:spcPts val="0"/>
              </a:spcBef>
              <a:spcAft>
                <a:spcPts val="0"/>
              </a:spcAft>
              <a:buNone/>
              <a:defRPr>
                <a:solidFill>
                  <a:schemeClr val="lt1"/>
                </a:solidFill>
                <a:latin typeface="Karla"/>
                <a:ea typeface="Karla"/>
                <a:cs typeface="Karla"/>
                <a:sym typeface="Karla"/>
              </a:defRPr>
            </a:lvl8pPr>
            <a:lvl9pPr lvl="8" rtl="0">
              <a:spcBef>
                <a:spcPts val="0"/>
              </a:spcBef>
              <a:spcAft>
                <a:spcPts val="0"/>
              </a:spcAft>
              <a:buNone/>
              <a:defRPr>
                <a:solidFill>
                  <a:schemeClr val="lt1"/>
                </a:solidFill>
                <a:latin typeface="Karla"/>
                <a:ea typeface="Karla"/>
                <a:cs typeface="Karla"/>
                <a:sym typeface="Karla"/>
              </a:defRPr>
            </a:lvl9pPr>
          </a:lstStyle>
          <a:p/>
        </p:txBody>
      </p:sp>
      <p:sp>
        <p:nvSpPr>
          <p:cNvPr id="266" name="Google Shape;266;p17"/>
          <p:cNvSpPr txBox="1"/>
          <p:nvPr>
            <p:ph idx="2" type="title"/>
          </p:nvPr>
        </p:nvSpPr>
        <p:spPr>
          <a:xfrm>
            <a:off x="4107825" y="3645638"/>
            <a:ext cx="2973600" cy="5175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1400">
                <a:solidFill>
                  <a:schemeClr val="lt1"/>
                </a:solidFill>
              </a:defRPr>
            </a:lvl1pPr>
            <a:lvl2pPr lvl="1" rtl="0">
              <a:spcBef>
                <a:spcPts val="0"/>
              </a:spcBef>
              <a:spcAft>
                <a:spcPts val="0"/>
              </a:spcAft>
              <a:buNone/>
              <a:defRPr b="1" sz="1400">
                <a:solidFill>
                  <a:schemeClr val="lt1"/>
                </a:solidFill>
              </a:defRPr>
            </a:lvl2pPr>
            <a:lvl3pPr lvl="2" rtl="0">
              <a:spcBef>
                <a:spcPts val="0"/>
              </a:spcBef>
              <a:spcAft>
                <a:spcPts val="0"/>
              </a:spcAft>
              <a:buNone/>
              <a:defRPr b="1" sz="1400">
                <a:solidFill>
                  <a:schemeClr val="lt1"/>
                </a:solidFill>
              </a:defRPr>
            </a:lvl3pPr>
            <a:lvl4pPr lvl="3" rtl="0">
              <a:spcBef>
                <a:spcPts val="0"/>
              </a:spcBef>
              <a:spcAft>
                <a:spcPts val="0"/>
              </a:spcAft>
              <a:buNone/>
              <a:defRPr b="1" sz="1400">
                <a:solidFill>
                  <a:schemeClr val="lt1"/>
                </a:solidFill>
              </a:defRPr>
            </a:lvl4pPr>
            <a:lvl5pPr lvl="4" rtl="0">
              <a:spcBef>
                <a:spcPts val="0"/>
              </a:spcBef>
              <a:spcAft>
                <a:spcPts val="0"/>
              </a:spcAft>
              <a:buNone/>
              <a:defRPr b="1" sz="1400">
                <a:solidFill>
                  <a:schemeClr val="lt1"/>
                </a:solidFill>
              </a:defRPr>
            </a:lvl5pPr>
            <a:lvl6pPr lvl="5" rtl="0">
              <a:spcBef>
                <a:spcPts val="0"/>
              </a:spcBef>
              <a:spcAft>
                <a:spcPts val="0"/>
              </a:spcAft>
              <a:buNone/>
              <a:defRPr b="1" sz="1400">
                <a:solidFill>
                  <a:schemeClr val="lt1"/>
                </a:solidFill>
              </a:defRPr>
            </a:lvl6pPr>
            <a:lvl7pPr lvl="6" rtl="0">
              <a:spcBef>
                <a:spcPts val="0"/>
              </a:spcBef>
              <a:spcAft>
                <a:spcPts val="0"/>
              </a:spcAft>
              <a:buNone/>
              <a:defRPr b="1" sz="1400">
                <a:solidFill>
                  <a:schemeClr val="lt1"/>
                </a:solidFill>
              </a:defRPr>
            </a:lvl7pPr>
            <a:lvl8pPr lvl="7" rtl="0">
              <a:spcBef>
                <a:spcPts val="0"/>
              </a:spcBef>
              <a:spcAft>
                <a:spcPts val="0"/>
              </a:spcAft>
              <a:buNone/>
              <a:defRPr b="1" sz="1400">
                <a:solidFill>
                  <a:schemeClr val="lt1"/>
                </a:solidFill>
              </a:defRPr>
            </a:lvl8pPr>
            <a:lvl9pPr lvl="8" rtl="0">
              <a:spcBef>
                <a:spcPts val="0"/>
              </a:spcBef>
              <a:spcAft>
                <a:spcPts val="0"/>
              </a:spcAft>
              <a:buNone/>
              <a:defRPr b="1" sz="1400">
                <a:solidFill>
                  <a:schemeClr val="lt1"/>
                </a:solidFill>
              </a:defRPr>
            </a:lvl9pPr>
          </a:lstStyle>
          <a:p/>
        </p:txBody>
      </p:sp>
      <p:grpSp>
        <p:nvGrpSpPr>
          <p:cNvPr id="267" name="Google Shape;267;p17"/>
          <p:cNvGrpSpPr/>
          <p:nvPr/>
        </p:nvGrpSpPr>
        <p:grpSpPr>
          <a:xfrm flipH="1" rot="10800000">
            <a:off x="-1" y="1220758"/>
            <a:ext cx="3922753" cy="3922753"/>
            <a:chOff x="5374" y="-1968"/>
            <a:chExt cx="3922753" cy="3922753"/>
          </a:xfrm>
        </p:grpSpPr>
        <p:sp>
          <p:nvSpPr>
            <p:cNvPr id="268" name="Google Shape;268;p17"/>
            <p:cNvSpPr/>
            <p:nvPr/>
          </p:nvSpPr>
          <p:spPr>
            <a:xfrm>
              <a:off x="5374" y="-1968"/>
              <a:ext cx="3922753" cy="3922753"/>
            </a:xfrm>
            <a:custGeom>
              <a:rect b="b" l="l" r="r" t="t"/>
              <a:pathLst>
                <a:path extrusionOk="0" h="33755" w="33755">
                  <a:moveTo>
                    <a:pt x="0" y="1"/>
                  </a:moveTo>
                  <a:lnTo>
                    <a:pt x="0" y="33755"/>
                  </a:lnTo>
                  <a:cubicBezTo>
                    <a:pt x="18645" y="33755"/>
                    <a:pt x="33754" y="18646"/>
                    <a:pt x="33754" y="1"/>
                  </a:cubicBezTo>
                  <a:close/>
                </a:path>
              </a:pathLst>
            </a:custGeom>
            <a:gradFill>
              <a:gsLst>
                <a:gs pos="0">
                  <a:srgbClr val="9C3218">
                    <a:alpha val="29803"/>
                  </a:srgbClr>
                </a:gs>
                <a:gs pos="100000">
                  <a:srgbClr val="9C3218">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7"/>
            <p:cNvSpPr/>
            <p:nvPr/>
          </p:nvSpPr>
          <p:spPr>
            <a:xfrm>
              <a:off x="5374" y="-1968"/>
              <a:ext cx="2458824" cy="2460219"/>
            </a:xfrm>
            <a:custGeom>
              <a:rect b="b" l="l" r="r" t="t"/>
              <a:pathLst>
                <a:path extrusionOk="0" h="21170" w="21158">
                  <a:moveTo>
                    <a:pt x="0" y="1"/>
                  </a:moveTo>
                  <a:lnTo>
                    <a:pt x="0" y="21170"/>
                  </a:lnTo>
                  <a:cubicBezTo>
                    <a:pt x="11692" y="21170"/>
                    <a:pt x="21158" y="11693"/>
                    <a:pt x="21158" y="1"/>
                  </a:cubicBezTo>
                  <a:close/>
                </a:path>
              </a:pathLst>
            </a:custGeom>
            <a:gradFill>
              <a:gsLst>
                <a:gs pos="0">
                  <a:srgbClr val="9C3218">
                    <a:alpha val="41568"/>
                  </a:srgbClr>
                </a:gs>
                <a:gs pos="100000">
                  <a:srgbClr val="9C3218">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TITLE_AND_BODY_1_1">
    <p:spTree>
      <p:nvGrpSpPr>
        <p:cNvPr id="270" name="Shape 270"/>
        <p:cNvGrpSpPr/>
        <p:nvPr/>
      </p:nvGrpSpPr>
      <p:grpSpPr>
        <a:xfrm>
          <a:off x="0" y="0"/>
          <a:ext cx="0" cy="0"/>
          <a:chOff x="0" y="0"/>
          <a:chExt cx="0" cy="0"/>
        </a:xfrm>
      </p:grpSpPr>
      <p:grpSp>
        <p:nvGrpSpPr>
          <p:cNvPr id="271" name="Google Shape;271;p18"/>
          <p:cNvGrpSpPr/>
          <p:nvPr/>
        </p:nvGrpSpPr>
        <p:grpSpPr>
          <a:xfrm>
            <a:off x="5376" y="-2012"/>
            <a:ext cx="9144032" cy="2451776"/>
            <a:chOff x="5376" y="-2012"/>
            <a:chExt cx="9144032" cy="2451776"/>
          </a:xfrm>
        </p:grpSpPr>
        <p:sp>
          <p:nvSpPr>
            <p:cNvPr id="272" name="Google Shape;272;p18"/>
            <p:cNvSpPr/>
            <p:nvPr/>
          </p:nvSpPr>
          <p:spPr>
            <a:xfrm>
              <a:off x="5376" y="-2012"/>
              <a:ext cx="1080160" cy="1080160"/>
            </a:xfrm>
            <a:custGeom>
              <a:rect b="b" l="l" r="r" t="t"/>
              <a:pathLst>
                <a:path extrusionOk="0" h="33755" w="33755">
                  <a:moveTo>
                    <a:pt x="0" y="1"/>
                  </a:moveTo>
                  <a:lnTo>
                    <a:pt x="0" y="33755"/>
                  </a:lnTo>
                  <a:cubicBezTo>
                    <a:pt x="18645" y="33755"/>
                    <a:pt x="33754" y="18646"/>
                    <a:pt x="33754" y="1"/>
                  </a:cubicBezTo>
                  <a:close/>
                </a:path>
              </a:pathLst>
            </a:custGeom>
            <a:gradFill>
              <a:gsLst>
                <a:gs pos="0">
                  <a:srgbClr val="9C3218">
                    <a:alpha val="29803"/>
                  </a:srgbClr>
                </a:gs>
                <a:gs pos="100000">
                  <a:srgbClr val="9C3218">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8"/>
            <p:cNvSpPr/>
            <p:nvPr/>
          </p:nvSpPr>
          <p:spPr>
            <a:xfrm>
              <a:off x="5376" y="-2012"/>
              <a:ext cx="677056" cy="677440"/>
            </a:xfrm>
            <a:custGeom>
              <a:rect b="b" l="l" r="r" t="t"/>
              <a:pathLst>
                <a:path extrusionOk="0" h="21170" w="21158">
                  <a:moveTo>
                    <a:pt x="0" y="1"/>
                  </a:moveTo>
                  <a:lnTo>
                    <a:pt x="0" y="21170"/>
                  </a:lnTo>
                  <a:cubicBezTo>
                    <a:pt x="11692" y="21170"/>
                    <a:pt x="21158" y="11693"/>
                    <a:pt x="21158" y="1"/>
                  </a:cubicBezTo>
                  <a:close/>
                </a:path>
              </a:pathLst>
            </a:custGeom>
            <a:gradFill>
              <a:gsLst>
                <a:gs pos="0">
                  <a:srgbClr val="9C3218">
                    <a:alpha val="41568"/>
                  </a:srgbClr>
                </a:gs>
                <a:gs pos="100000">
                  <a:srgbClr val="9C3218">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8"/>
            <p:cNvSpPr/>
            <p:nvPr/>
          </p:nvSpPr>
          <p:spPr>
            <a:xfrm>
              <a:off x="6694208" y="-2012"/>
              <a:ext cx="2455200" cy="2451776"/>
            </a:xfrm>
            <a:custGeom>
              <a:rect b="b" l="l" r="r" t="t"/>
              <a:pathLst>
                <a:path extrusionOk="0" h="76618" w="76725">
                  <a:moveTo>
                    <a:pt x="0" y="1"/>
                  </a:moveTo>
                  <a:cubicBezTo>
                    <a:pt x="12" y="42315"/>
                    <a:pt x="34314" y="76617"/>
                    <a:pt x="76617" y="76617"/>
                  </a:cubicBezTo>
                  <a:lnTo>
                    <a:pt x="76724" y="76617"/>
                  </a:lnTo>
                  <a:lnTo>
                    <a:pt x="76724" y="45804"/>
                  </a:lnTo>
                  <a:lnTo>
                    <a:pt x="76617" y="45804"/>
                  </a:lnTo>
                  <a:cubicBezTo>
                    <a:pt x="51316" y="45804"/>
                    <a:pt x="30814" y="25301"/>
                    <a:pt x="30814" y="1"/>
                  </a:cubicBezTo>
                  <a:close/>
                </a:path>
              </a:pathLst>
            </a:custGeom>
            <a:gradFill>
              <a:gsLst>
                <a:gs pos="0">
                  <a:srgbClr val="252C3A">
                    <a:alpha val="74901"/>
                  </a:srgbClr>
                </a:gs>
                <a:gs pos="100000">
                  <a:srgbClr val="252C3A">
                    <a:alpha val="2000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5" name="Google Shape;275;p18"/>
          <p:cNvSpPr/>
          <p:nvPr/>
        </p:nvSpPr>
        <p:spPr>
          <a:xfrm>
            <a:off x="5787345" y="978439"/>
            <a:ext cx="3356660" cy="4165070"/>
          </a:xfrm>
          <a:custGeom>
            <a:rect b="b" l="l" r="r" t="t"/>
            <a:pathLst>
              <a:path extrusionOk="0" h="44927" w="36207">
                <a:moveTo>
                  <a:pt x="33581" y="0"/>
                </a:moveTo>
                <a:cubicBezTo>
                  <a:pt x="31491" y="0"/>
                  <a:pt x="28468" y="574"/>
                  <a:pt x="25711" y="3239"/>
                </a:cubicBezTo>
                <a:cubicBezTo>
                  <a:pt x="20874" y="7926"/>
                  <a:pt x="23711" y="12772"/>
                  <a:pt x="19535" y="18689"/>
                </a:cubicBezTo>
                <a:cubicBezTo>
                  <a:pt x="15350" y="24606"/>
                  <a:pt x="6378" y="22179"/>
                  <a:pt x="3190" y="29460"/>
                </a:cubicBezTo>
                <a:cubicBezTo>
                  <a:pt x="1" y="36750"/>
                  <a:pt x="3625" y="44927"/>
                  <a:pt x="3625" y="44927"/>
                </a:cubicBezTo>
                <a:lnTo>
                  <a:pt x="36206" y="44927"/>
                </a:lnTo>
                <a:lnTo>
                  <a:pt x="36206" y="327"/>
                </a:lnTo>
                <a:cubicBezTo>
                  <a:pt x="36206" y="327"/>
                  <a:pt x="35159" y="0"/>
                  <a:pt x="33581" y="0"/>
                </a:cubicBezTo>
                <a:close/>
              </a:path>
            </a:pathLst>
          </a:custGeom>
          <a:gradFill>
            <a:gsLst>
              <a:gs pos="0">
                <a:srgbClr val="0AC668">
                  <a:alpha val="32549"/>
                </a:srgbClr>
              </a:gs>
              <a:gs pos="100000">
                <a:srgbClr val="0A94C6">
                  <a:alpha val="9803"/>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8"/>
          <p:cNvSpPr/>
          <p:nvPr/>
        </p:nvSpPr>
        <p:spPr>
          <a:xfrm>
            <a:off x="5362930" y="3351473"/>
            <a:ext cx="3780241" cy="1792036"/>
          </a:xfrm>
          <a:custGeom>
            <a:rect b="b" l="l" r="r" t="t"/>
            <a:pathLst>
              <a:path extrusionOk="0" h="19330" w="40776">
                <a:moveTo>
                  <a:pt x="33700" y="0"/>
                </a:moveTo>
                <a:cubicBezTo>
                  <a:pt x="30801" y="0"/>
                  <a:pt x="28015" y="725"/>
                  <a:pt x="25987" y="2876"/>
                </a:cubicBezTo>
                <a:cubicBezTo>
                  <a:pt x="19568" y="9688"/>
                  <a:pt x="19660" y="12911"/>
                  <a:pt x="14522" y="13496"/>
                </a:cubicBezTo>
                <a:cubicBezTo>
                  <a:pt x="14161" y="13538"/>
                  <a:pt x="13815" y="13556"/>
                  <a:pt x="13481" y="13556"/>
                </a:cubicBezTo>
                <a:cubicBezTo>
                  <a:pt x="9996" y="13556"/>
                  <a:pt x="7874" y="11511"/>
                  <a:pt x="5518" y="11511"/>
                </a:cubicBezTo>
                <a:cubicBezTo>
                  <a:pt x="4886" y="11511"/>
                  <a:pt x="4238" y="11658"/>
                  <a:pt x="3541" y="12032"/>
                </a:cubicBezTo>
                <a:cubicBezTo>
                  <a:pt x="1" y="13940"/>
                  <a:pt x="1" y="19330"/>
                  <a:pt x="1" y="19330"/>
                </a:cubicBezTo>
                <a:lnTo>
                  <a:pt x="40776" y="19330"/>
                </a:lnTo>
                <a:lnTo>
                  <a:pt x="40776" y="1093"/>
                </a:lnTo>
                <a:cubicBezTo>
                  <a:pt x="38584" y="498"/>
                  <a:pt x="36103" y="0"/>
                  <a:pt x="33700" y="0"/>
                </a:cubicBezTo>
                <a:close/>
              </a:path>
            </a:pathLst>
          </a:custGeom>
          <a:gradFill>
            <a:gsLst>
              <a:gs pos="0">
                <a:srgbClr val="FEC659">
                  <a:alpha val="55294"/>
                </a:srgbClr>
              </a:gs>
              <a:gs pos="100000">
                <a:srgbClr val="4AFFC3">
                  <a:alpha val="0"/>
                </a:srgbClr>
              </a:gs>
            </a:gsLst>
            <a:lin ang="1619866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8"/>
          <p:cNvSpPr/>
          <p:nvPr/>
        </p:nvSpPr>
        <p:spPr>
          <a:xfrm>
            <a:off x="4901340" y="4"/>
            <a:ext cx="3137036" cy="1025160"/>
          </a:xfrm>
          <a:custGeom>
            <a:rect b="b" l="l" r="r" t="t"/>
            <a:pathLst>
              <a:path extrusionOk="0" h="11058" w="33838">
                <a:moveTo>
                  <a:pt x="0" y="1"/>
                </a:moveTo>
                <a:cubicBezTo>
                  <a:pt x="0" y="1"/>
                  <a:pt x="1741" y="8814"/>
                  <a:pt x="9223" y="10680"/>
                </a:cubicBezTo>
                <a:cubicBezTo>
                  <a:pt x="10278" y="10945"/>
                  <a:pt x="11131" y="11058"/>
                  <a:pt x="11840" y="11058"/>
                </a:cubicBezTo>
                <a:cubicBezTo>
                  <a:pt x="16045" y="11058"/>
                  <a:pt x="15187" y="7073"/>
                  <a:pt x="21416" y="7073"/>
                </a:cubicBezTo>
                <a:cubicBezTo>
                  <a:pt x="21576" y="7073"/>
                  <a:pt x="21741" y="7076"/>
                  <a:pt x="21911" y="7081"/>
                </a:cubicBezTo>
                <a:cubicBezTo>
                  <a:pt x="22048" y="7086"/>
                  <a:pt x="22183" y="7088"/>
                  <a:pt x="22318" y="7088"/>
                </a:cubicBezTo>
                <a:cubicBezTo>
                  <a:pt x="29926" y="7088"/>
                  <a:pt x="33837" y="1"/>
                  <a:pt x="33837" y="1"/>
                </a:cubicBezTo>
                <a:close/>
              </a:path>
            </a:pathLst>
          </a:custGeom>
          <a:gradFill>
            <a:gsLst>
              <a:gs pos="0">
                <a:srgbClr val="9C3218">
                  <a:alpha val="29803"/>
                </a:srgbClr>
              </a:gs>
              <a:gs pos="100000">
                <a:srgbClr val="9C3218">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8"/>
          <p:cNvSpPr/>
          <p:nvPr/>
        </p:nvSpPr>
        <p:spPr>
          <a:xfrm>
            <a:off x="6515100" y="3790650"/>
            <a:ext cx="247825" cy="247047"/>
          </a:xfrm>
          <a:custGeom>
            <a:rect b="b" l="l" r="r" t="t"/>
            <a:pathLst>
              <a:path extrusionOk="0" h="2562" w="2570">
                <a:moveTo>
                  <a:pt x="0" y="1"/>
                </a:moveTo>
                <a:lnTo>
                  <a:pt x="377" y="1281"/>
                </a:lnTo>
                <a:lnTo>
                  <a:pt x="0" y="2562"/>
                </a:lnTo>
                <a:lnTo>
                  <a:pt x="1281" y="2193"/>
                </a:lnTo>
                <a:lnTo>
                  <a:pt x="2570" y="2562"/>
                </a:lnTo>
                <a:lnTo>
                  <a:pt x="2570" y="2562"/>
                </a:lnTo>
                <a:lnTo>
                  <a:pt x="2193" y="1281"/>
                </a:lnTo>
                <a:lnTo>
                  <a:pt x="2570" y="1"/>
                </a:lnTo>
                <a:lnTo>
                  <a:pt x="2570" y="1"/>
                </a:lnTo>
                <a:lnTo>
                  <a:pt x="1281" y="377"/>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8"/>
          <p:cNvSpPr/>
          <p:nvPr/>
        </p:nvSpPr>
        <p:spPr>
          <a:xfrm>
            <a:off x="8468727" y="2723050"/>
            <a:ext cx="147351" cy="146886"/>
          </a:xfrm>
          <a:custGeom>
            <a:rect b="b" l="l" r="r" t="t"/>
            <a:pathLst>
              <a:path extrusionOk="0" h="2562" w="2570">
                <a:moveTo>
                  <a:pt x="0" y="1"/>
                </a:moveTo>
                <a:lnTo>
                  <a:pt x="377" y="1281"/>
                </a:lnTo>
                <a:lnTo>
                  <a:pt x="0" y="2562"/>
                </a:lnTo>
                <a:lnTo>
                  <a:pt x="1281" y="2193"/>
                </a:lnTo>
                <a:lnTo>
                  <a:pt x="2570" y="2562"/>
                </a:lnTo>
                <a:lnTo>
                  <a:pt x="2570" y="2562"/>
                </a:lnTo>
                <a:lnTo>
                  <a:pt x="2193" y="1281"/>
                </a:lnTo>
                <a:lnTo>
                  <a:pt x="2570" y="1"/>
                </a:lnTo>
                <a:lnTo>
                  <a:pt x="2570" y="1"/>
                </a:lnTo>
                <a:lnTo>
                  <a:pt x="1281" y="377"/>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8"/>
          <p:cNvSpPr/>
          <p:nvPr/>
        </p:nvSpPr>
        <p:spPr>
          <a:xfrm>
            <a:off x="7959650" y="1366679"/>
            <a:ext cx="147351" cy="146892"/>
          </a:xfrm>
          <a:custGeom>
            <a:rect b="b" l="l" r="r" t="t"/>
            <a:pathLst>
              <a:path extrusionOk="0" h="2562" w="2570">
                <a:moveTo>
                  <a:pt x="0" y="1"/>
                </a:moveTo>
                <a:lnTo>
                  <a:pt x="377" y="1281"/>
                </a:lnTo>
                <a:lnTo>
                  <a:pt x="0" y="2562"/>
                </a:lnTo>
                <a:lnTo>
                  <a:pt x="1281" y="2193"/>
                </a:lnTo>
                <a:lnTo>
                  <a:pt x="2570" y="2562"/>
                </a:lnTo>
                <a:lnTo>
                  <a:pt x="2570" y="2562"/>
                </a:lnTo>
                <a:lnTo>
                  <a:pt x="2193" y="1281"/>
                </a:lnTo>
                <a:lnTo>
                  <a:pt x="2570" y="1"/>
                </a:lnTo>
                <a:lnTo>
                  <a:pt x="2570" y="1"/>
                </a:lnTo>
                <a:lnTo>
                  <a:pt x="1281" y="377"/>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8"/>
          <p:cNvSpPr txBox="1"/>
          <p:nvPr>
            <p:ph type="title"/>
          </p:nvPr>
        </p:nvSpPr>
        <p:spPr>
          <a:xfrm>
            <a:off x="721200" y="594300"/>
            <a:ext cx="7701600" cy="672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Clr>
                <a:schemeClr val="lt1"/>
              </a:buClr>
              <a:buSzPts val="2400"/>
              <a:buNone/>
              <a:defRPr sz="2400">
                <a:solidFill>
                  <a:schemeClr val="lt1"/>
                </a:solidFill>
              </a:defRPr>
            </a:lvl2pPr>
            <a:lvl3pPr lvl="2" rtl="0">
              <a:spcBef>
                <a:spcPts val="0"/>
              </a:spcBef>
              <a:spcAft>
                <a:spcPts val="0"/>
              </a:spcAft>
              <a:buClr>
                <a:schemeClr val="lt1"/>
              </a:buClr>
              <a:buSzPts val="2400"/>
              <a:buNone/>
              <a:defRPr sz="2400">
                <a:solidFill>
                  <a:schemeClr val="lt1"/>
                </a:solidFill>
              </a:defRPr>
            </a:lvl3pPr>
            <a:lvl4pPr lvl="3" rtl="0">
              <a:spcBef>
                <a:spcPts val="0"/>
              </a:spcBef>
              <a:spcAft>
                <a:spcPts val="0"/>
              </a:spcAft>
              <a:buClr>
                <a:schemeClr val="lt1"/>
              </a:buClr>
              <a:buSzPts val="2400"/>
              <a:buNone/>
              <a:defRPr sz="2400">
                <a:solidFill>
                  <a:schemeClr val="lt1"/>
                </a:solidFill>
              </a:defRPr>
            </a:lvl4pPr>
            <a:lvl5pPr lvl="4" rtl="0">
              <a:spcBef>
                <a:spcPts val="0"/>
              </a:spcBef>
              <a:spcAft>
                <a:spcPts val="0"/>
              </a:spcAft>
              <a:buClr>
                <a:schemeClr val="lt1"/>
              </a:buClr>
              <a:buSzPts val="2400"/>
              <a:buNone/>
              <a:defRPr sz="2400">
                <a:solidFill>
                  <a:schemeClr val="lt1"/>
                </a:solidFill>
              </a:defRPr>
            </a:lvl5pPr>
            <a:lvl6pPr lvl="5" rtl="0">
              <a:spcBef>
                <a:spcPts val="0"/>
              </a:spcBef>
              <a:spcAft>
                <a:spcPts val="0"/>
              </a:spcAft>
              <a:buClr>
                <a:schemeClr val="lt1"/>
              </a:buClr>
              <a:buSzPts val="2400"/>
              <a:buNone/>
              <a:defRPr sz="2400">
                <a:solidFill>
                  <a:schemeClr val="lt1"/>
                </a:solidFill>
              </a:defRPr>
            </a:lvl6pPr>
            <a:lvl7pPr lvl="6" rtl="0">
              <a:spcBef>
                <a:spcPts val="0"/>
              </a:spcBef>
              <a:spcAft>
                <a:spcPts val="0"/>
              </a:spcAft>
              <a:buClr>
                <a:schemeClr val="lt1"/>
              </a:buClr>
              <a:buSzPts val="2400"/>
              <a:buNone/>
              <a:defRPr sz="2400">
                <a:solidFill>
                  <a:schemeClr val="lt1"/>
                </a:solidFill>
              </a:defRPr>
            </a:lvl7pPr>
            <a:lvl8pPr lvl="7" rtl="0">
              <a:spcBef>
                <a:spcPts val="0"/>
              </a:spcBef>
              <a:spcAft>
                <a:spcPts val="0"/>
              </a:spcAft>
              <a:buClr>
                <a:schemeClr val="lt1"/>
              </a:buClr>
              <a:buSzPts val="2400"/>
              <a:buNone/>
              <a:defRPr sz="2400">
                <a:solidFill>
                  <a:schemeClr val="lt1"/>
                </a:solidFill>
              </a:defRPr>
            </a:lvl8pPr>
            <a:lvl9pPr lvl="8" rtl="0">
              <a:spcBef>
                <a:spcPts val="0"/>
              </a:spcBef>
              <a:spcAft>
                <a:spcPts val="0"/>
              </a:spcAft>
              <a:buClr>
                <a:schemeClr val="lt1"/>
              </a:buClr>
              <a:buSzPts val="2400"/>
              <a:buNone/>
              <a:defRPr sz="2400">
                <a:solidFill>
                  <a:schemeClr val="lt1"/>
                </a:solidFill>
              </a:defRPr>
            </a:lvl9pPr>
          </a:lstStyle>
          <a:p/>
        </p:txBody>
      </p:sp>
      <p:sp>
        <p:nvSpPr>
          <p:cNvPr id="282" name="Google Shape;282;p18"/>
          <p:cNvSpPr txBox="1"/>
          <p:nvPr>
            <p:ph idx="1" type="body"/>
          </p:nvPr>
        </p:nvSpPr>
        <p:spPr>
          <a:xfrm>
            <a:off x="721200" y="1667125"/>
            <a:ext cx="4414800" cy="29961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TITLE_AND_BODY_1_1_1">
    <p:spTree>
      <p:nvGrpSpPr>
        <p:cNvPr id="283" name="Shape 283"/>
        <p:cNvGrpSpPr/>
        <p:nvPr/>
      </p:nvGrpSpPr>
      <p:grpSpPr>
        <a:xfrm>
          <a:off x="0" y="0"/>
          <a:ext cx="0" cy="0"/>
          <a:chOff x="0" y="0"/>
          <a:chExt cx="0" cy="0"/>
        </a:xfrm>
      </p:grpSpPr>
      <p:grpSp>
        <p:nvGrpSpPr>
          <p:cNvPr id="284" name="Google Shape;284;p19"/>
          <p:cNvGrpSpPr/>
          <p:nvPr/>
        </p:nvGrpSpPr>
        <p:grpSpPr>
          <a:xfrm flipH="1">
            <a:off x="5376" y="-2012"/>
            <a:ext cx="9144032" cy="2451776"/>
            <a:chOff x="5376" y="-2012"/>
            <a:chExt cx="9144032" cy="2451776"/>
          </a:xfrm>
        </p:grpSpPr>
        <p:sp>
          <p:nvSpPr>
            <p:cNvPr id="285" name="Google Shape;285;p19"/>
            <p:cNvSpPr/>
            <p:nvPr/>
          </p:nvSpPr>
          <p:spPr>
            <a:xfrm>
              <a:off x="5376" y="-2012"/>
              <a:ext cx="1080160" cy="1080160"/>
            </a:xfrm>
            <a:custGeom>
              <a:rect b="b" l="l" r="r" t="t"/>
              <a:pathLst>
                <a:path extrusionOk="0" h="33755" w="33755">
                  <a:moveTo>
                    <a:pt x="0" y="1"/>
                  </a:moveTo>
                  <a:lnTo>
                    <a:pt x="0" y="33755"/>
                  </a:lnTo>
                  <a:cubicBezTo>
                    <a:pt x="18645" y="33755"/>
                    <a:pt x="33754" y="18646"/>
                    <a:pt x="33754" y="1"/>
                  </a:cubicBezTo>
                  <a:close/>
                </a:path>
              </a:pathLst>
            </a:custGeom>
            <a:gradFill>
              <a:gsLst>
                <a:gs pos="0">
                  <a:srgbClr val="9C3218">
                    <a:alpha val="29803"/>
                  </a:srgbClr>
                </a:gs>
                <a:gs pos="100000">
                  <a:srgbClr val="9C3218">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9"/>
            <p:cNvSpPr/>
            <p:nvPr/>
          </p:nvSpPr>
          <p:spPr>
            <a:xfrm>
              <a:off x="5376" y="-2012"/>
              <a:ext cx="677056" cy="677440"/>
            </a:xfrm>
            <a:custGeom>
              <a:rect b="b" l="l" r="r" t="t"/>
              <a:pathLst>
                <a:path extrusionOk="0" h="21170" w="21158">
                  <a:moveTo>
                    <a:pt x="0" y="1"/>
                  </a:moveTo>
                  <a:lnTo>
                    <a:pt x="0" y="21170"/>
                  </a:lnTo>
                  <a:cubicBezTo>
                    <a:pt x="11692" y="21170"/>
                    <a:pt x="21158" y="11693"/>
                    <a:pt x="21158" y="1"/>
                  </a:cubicBezTo>
                  <a:close/>
                </a:path>
              </a:pathLst>
            </a:custGeom>
            <a:gradFill>
              <a:gsLst>
                <a:gs pos="0">
                  <a:srgbClr val="9C3218">
                    <a:alpha val="41568"/>
                  </a:srgbClr>
                </a:gs>
                <a:gs pos="100000">
                  <a:srgbClr val="9C3218">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9"/>
            <p:cNvSpPr/>
            <p:nvPr/>
          </p:nvSpPr>
          <p:spPr>
            <a:xfrm>
              <a:off x="6694208" y="-2012"/>
              <a:ext cx="2455200" cy="2451776"/>
            </a:xfrm>
            <a:custGeom>
              <a:rect b="b" l="l" r="r" t="t"/>
              <a:pathLst>
                <a:path extrusionOk="0" h="76618" w="76725">
                  <a:moveTo>
                    <a:pt x="0" y="1"/>
                  </a:moveTo>
                  <a:cubicBezTo>
                    <a:pt x="12" y="42315"/>
                    <a:pt x="34314" y="76617"/>
                    <a:pt x="76617" y="76617"/>
                  </a:cubicBezTo>
                  <a:lnTo>
                    <a:pt x="76724" y="76617"/>
                  </a:lnTo>
                  <a:lnTo>
                    <a:pt x="76724" y="45804"/>
                  </a:lnTo>
                  <a:lnTo>
                    <a:pt x="76617" y="45804"/>
                  </a:lnTo>
                  <a:cubicBezTo>
                    <a:pt x="51316" y="45804"/>
                    <a:pt x="30814" y="25301"/>
                    <a:pt x="30814" y="1"/>
                  </a:cubicBezTo>
                  <a:close/>
                </a:path>
              </a:pathLst>
            </a:custGeom>
            <a:gradFill>
              <a:gsLst>
                <a:gs pos="0">
                  <a:srgbClr val="252C3A">
                    <a:alpha val="74901"/>
                  </a:srgbClr>
                </a:gs>
                <a:gs pos="100000">
                  <a:srgbClr val="252C3A">
                    <a:alpha val="2000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8" name="Google Shape;288;p19"/>
          <p:cNvSpPr/>
          <p:nvPr/>
        </p:nvSpPr>
        <p:spPr>
          <a:xfrm>
            <a:off x="5362930" y="3351473"/>
            <a:ext cx="3780241" cy="1792036"/>
          </a:xfrm>
          <a:custGeom>
            <a:rect b="b" l="l" r="r" t="t"/>
            <a:pathLst>
              <a:path extrusionOk="0" h="19330" w="40776">
                <a:moveTo>
                  <a:pt x="33700" y="0"/>
                </a:moveTo>
                <a:cubicBezTo>
                  <a:pt x="30801" y="0"/>
                  <a:pt x="28015" y="725"/>
                  <a:pt x="25987" y="2876"/>
                </a:cubicBezTo>
                <a:cubicBezTo>
                  <a:pt x="19568" y="9688"/>
                  <a:pt x="19660" y="12911"/>
                  <a:pt x="14522" y="13496"/>
                </a:cubicBezTo>
                <a:cubicBezTo>
                  <a:pt x="14161" y="13538"/>
                  <a:pt x="13815" y="13556"/>
                  <a:pt x="13481" y="13556"/>
                </a:cubicBezTo>
                <a:cubicBezTo>
                  <a:pt x="9996" y="13556"/>
                  <a:pt x="7874" y="11511"/>
                  <a:pt x="5518" y="11511"/>
                </a:cubicBezTo>
                <a:cubicBezTo>
                  <a:pt x="4886" y="11511"/>
                  <a:pt x="4238" y="11658"/>
                  <a:pt x="3541" y="12032"/>
                </a:cubicBezTo>
                <a:cubicBezTo>
                  <a:pt x="1" y="13940"/>
                  <a:pt x="1" y="19330"/>
                  <a:pt x="1" y="19330"/>
                </a:cubicBezTo>
                <a:lnTo>
                  <a:pt x="40776" y="19330"/>
                </a:lnTo>
                <a:lnTo>
                  <a:pt x="40776" y="1093"/>
                </a:lnTo>
                <a:cubicBezTo>
                  <a:pt x="38584" y="498"/>
                  <a:pt x="36103" y="0"/>
                  <a:pt x="33700" y="0"/>
                </a:cubicBezTo>
                <a:close/>
              </a:path>
            </a:pathLst>
          </a:custGeom>
          <a:gradFill>
            <a:gsLst>
              <a:gs pos="0">
                <a:srgbClr val="FEC659">
                  <a:alpha val="55294"/>
                </a:srgbClr>
              </a:gs>
              <a:gs pos="100000">
                <a:srgbClr val="4AFFC3">
                  <a:alpha val="0"/>
                </a:srgbClr>
              </a:gs>
            </a:gsLst>
            <a:lin ang="1619866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9"/>
          <p:cNvSpPr/>
          <p:nvPr/>
        </p:nvSpPr>
        <p:spPr>
          <a:xfrm>
            <a:off x="643715" y="4"/>
            <a:ext cx="3137036" cy="1025160"/>
          </a:xfrm>
          <a:custGeom>
            <a:rect b="b" l="l" r="r" t="t"/>
            <a:pathLst>
              <a:path extrusionOk="0" h="11058" w="33838">
                <a:moveTo>
                  <a:pt x="0" y="1"/>
                </a:moveTo>
                <a:cubicBezTo>
                  <a:pt x="0" y="1"/>
                  <a:pt x="1741" y="8814"/>
                  <a:pt x="9223" y="10680"/>
                </a:cubicBezTo>
                <a:cubicBezTo>
                  <a:pt x="10278" y="10945"/>
                  <a:pt x="11131" y="11058"/>
                  <a:pt x="11840" y="11058"/>
                </a:cubicBezTo>
                <a:cubicBezTo>
                  <a:pt x="16045" y="11058"/>
                  <a:pt x="15187" y="7073"/>
                  <a:pt x="21416" y="7073"/>
                </a:cubicBezTo>
                <a:cubicBezTo>
                  <a:pt x="21576" y="7073"/>
                  <a:pt x="21741" y="7076"/>
                  <a:pt x="21911" y="7081"/>
                </a:cubicBezTo>
                <a:cubicBezTo>
                  <a:pt x="22048" y="7086"/>
                  <a:pt x="22183" y="7088"/>
                  <a:pt x="22318" y="7088"/>
                </a:cubicBezTo>
                <a:cubicBezTo>
                  <a:pt x="29926" y="7088"/>
                  <a:pt x="33837" y="1"/>
                  <a:pt x="33837" y="1"/>
                </a:cubicBezTo>
                <a:close/>
              </a:path>
            </a:pathLst>
          </a:custGeom>
          <a:gradFill>
            <a:gsLst>
              <a:gs pos="0">
                <a:srgbClr val="9C3218">
                  <a:alpha val="29803"/>
                </a:srgbClr>
              </a:gs>
              <a:gs pos="100000">
                <a:srgbClr val="9C3218">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9"/>
          <p:cNvSpPr/>
          <p:nvPr/>
        </p:nvSpPr>
        <p:spPr>
          <a:xfrm rot="-3901609">
            <a:off x="5841387" y="1042289"/>
            <a:ext cx="247827" cy="247047"/>
          </a:xfrm>
          <a:custGeom>
            <a:rect b="b" l="l" r="r" t="t"/>
            <a:pathLst>
              <a:path extrusionOk="0" h="2562" w="2570">
                <a:moveTo>
                  <a:pt x="0" y="1"/>
                </a:moveTo>
                <a:lnTo>
                  <a:pt x="377" y="1281"/>
                </a:lnTo>
                <a:lnTo>
                  <a:pt x="0" y="2562"/>
                </a:lnTo>
                <a:lnTo>
                  <a:pt x="1281" y="2193"/>
                </a:lnTo>
                <a:lnTo>
                  <a:pt x="2570" y="2562"/>
                </a:lnTo>
                <a:lnTo>
                  <a:pt x="2570" y="2562"/>
                </a:lnTo>
                <a:lnTo>
                  <a:pt x="2193" y="1281"/>
                </a:lnTo>
                <a:lnTo>
                  <a:pt x="2570" y="1"/>
                </a:lnTo>
                <a:lnTo>
                  <a:pt x="2570" y="1"/>
                </a:lnTo>
                <a:lnTo>
                  <a:pt x="1281" y="377"/>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9"/>
          <p:cNvSpPr/>
          <p:nvPr/>
        </p:nvSpPr>
        <p:spPr>
          <a:xfrm rot="-3901703">
            <a:off x="6730014" y="564897"/>
            <a:ext cx="147351" cy="146886"/>
          </a:xfrm>
          <a:custGeom>
            <a:rect b="b" l="l" r="r" t="t"/>
            <a:pathLst>
              <a:path extrusionOk="0" h="2562" w="2570">
                <a:moveTo>
                  <a:pt x="0" y="1"/>
                </a:moveTo>
                <a:lnTo>
                  <a:pt x="377" y="1281"/>
                </a:lnTo>
                <a:lnTo>
                  <a:pt x="0" y="2562"/>
                </a:lnTo>
                <a:lnTo>
                  <a:pt x="1281" y="2193"/>
                </a:lnTo>
                <a:lnTo>
                  <a:pt x="2570" y="2562"/>
                </a:lnTo>
                <a:lnTo>
                  <a:pt x="2570" y="2562"/>
                </a:lnTo>
                <a:lnTo>
                  <a:pt x="2193" y="1281"/>
                </a:lnTo>
                <a:lnTo>
                  <a:pt x="2570" y="1"/>
                </a:lnTo>
                <a:lnTo>
                  <a:pt x="2570" y="1"/>
                </a:lnTo>
                <a:lnTo>
                  <a:pt x="1281" y="377"/>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9"/>
          <p:cNvSpPr/>
          <p:nvPr/>
        </p:nvSpPr>
        <p:spPr>
          <a:xfrm rot="-3901703">
            <a:off x="4825428" y="501815"/>
            <a:ext cx="147351" cy="146892"/>
          </a:xfrm>
          <a:custGeom>
            <a:rect b="b" l="l" r="r" t="t"/>
            <a:pathLst>
              <a:path extrusionOk="0" h="2562" w="2570">
                <a:moveTo>
                  <a:pt x="0" y="1"/>
                </a:moveTo>
                <a:lnTo>
                  <a:pt x="377" y="1281"/>
                </a:lnTo>
                <a:lnTo>
                  <a:pt x="0" y="2562"/>
                </a:lnTo>
                <a:lnTo>
                  <a:pt x="1281" y="2193"/>
                </a:lnTo>
                <a:lnTo>
                  <a:pt x="2570" y="2562"/>
                </a:lnTo>
                <a:lnTo>
                  <a:pt x="2570" y="2562"/>
                </a:lnTo>
                <a:lnTo>
                  <a:pt x="2193" y="1281"/>
                </a:lnTo>
                <a:lnTo>
                  <a:pt x="2570" y="1"/>
                </a:lnTo>
                <a:lnTo>
                  <a:pt x="2570" y="1"/>
                </a:lnTo>
                <a:lnTo>
                  <a:pt x="1281" y="377"/>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9"/>
          <p:cNvSpPr txBox="1"/>
          <p:nvPr>
            <p:ph type="title"/>
          </p:nvPr>
        </p:nvSpPr>
        <p:spPr>
          <a:xfrm>
            <a:off x="721200" y="594300"/>
            <a:ext cx="7701600" cy="672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Clr>
                <a:schemeClr val="lt1"/>
              </a:buClr>
              <a:buSzPts val="2400"/>
              <a:buNone/>
              <a:defRPr sz="2400">
                <a:solidFill>
                  <a:schemeClr val="lt1"/>
                </a:solidFill>
              </a:defRPr>
            </a:lvl2pPr>
            <a:lvl3pPr lvl="2" rtl="0">
              <a:spcBef>
                <a:spcPts val="0"/>
              </a:spcBef>
              <a:spcAft>
                <a:spcPts val="0"/>
              </a:spcAft>
              <a:buClr>
                <a:schemeClr val="lt1"/>
              </a:buClr>
              <a:buSzPts val="2400"/>
              <a:buNone/>
              <a:defRPr sz="2400">
                <a:solidFill>
                  <a:schemeClr val="lt1"/>
                </a:solidFill>
              </a:defRPr>
            </a:lvl3pPr>
            <a:lvl4pPr lvl="3" rtl="0">
              <a:spcBef>
                <a:spcPts val="0"/>
              </a:spcBef>
              <a:spcAft>
                <a:spcPts val="0"/>
              </a:spcAft>
              <a:buClr>
                <a:schemeClr val="lt1"/>
              </a:buClr>
              <a:buSzPts val="2400"/>
              <a:buNone/>
              <a:defRPr sz="2400">
                <a:solidFill>
                  <a:schemeClr val="lt1"/>
                </a:solidFill>
              </a:defRPr>
            </a:lvl4pPr>
            <a:lvl5pPr lvl="4" rtl="0">
              <a:spcBef>
                <a:spcPts val="0"/>
              </a:spcBef>
              <a:spcAft>
                <a:spcPts val="0"/>
              </a:spcAft>
              <a:buClr>
                <a:schemeClr val="lt1"/>
              </a:buClr>
              <a:buSzPts val="2400"/>
              <a:buNone/>
              <a:defRPr sz="2400">
                <a:solidFill>
                  <a:schemeClr val="lt1"/>
                </a:solidFill>
              </a:defRPr>
            </a:lvl5pPr>
            <a:lvl6pPr lvl="5" rtl="0">
              <a:spcBef>
                <a:spcPts val="0"/>
              </a:spcBef>
              <a:spcAft>
                <a:spcPts val="0"/>
              </a:spcAft>
              <a:buClr>
                <a:schemeClr val="lt1"/>
              </a:buClr>
              <a:buSzPts val="2400"/>
              <a:buNone/>
              <a:defRPr sz="2400">
                <a:solidFill>
                  <a:schemeClr val="lt1"/>
                </a:solidFill>
              </a:defRPr>
            </a:lvl6pPr>
            <a:lvl7pPr lvl="6" rtl="0">
              <a:spcBef>
                <a:spcPts val="0"/>
              </a:spcBef>
              <a:spcAft>
                <a:spcPts val="0"/>
              </a:spcAft>
              <a:buClr>
                <a:schemeClr val="lt1"/>
              </a:buClr>
              <a:buSzPts val="2400"/>
              <a:buNone/>
              <a:defRPr sz="2400">
                <a:solidFill>
                  <a:schemeClr val="lt1"/>
                </a:solidFill>
              </a:defRPr>
            </a:lvl7pPr>
            <a:lvl8pPr lvl="7" rtl="0">
              <a:spcBef>
                <a:spcPts val="0"/>
              </a:spcBef>
              <a:spcAft>
                <a:spcPts val="0"/>
              </a:spcAft>
              <a:buClr>
                <a:schemeClr val="lt1"/>
              </a:buClr>
              <a:buSzPts val="2400"/>
              <a:buNone/>
              <a:defRPr sz="2400">
                <a:solidFill>
                  <a:schemeClr val="lt1"/>
                </a:solidFill>
              </a:defRPr>
            </a:lvl8pPr>
            <a:lvl9pPr lvl="8" rtl="0">
              <a:spcBef>
                <a:spcPts val="0"/>
              </a:spcBef>
              <a:spcAft>
                <a:spcPts val="0"/>
              </a:spcAft>
              <a:buClr>
                <a:schemeClr val="lt1"/>
              </a:buClr>
              <a:buSzPts val="2400"/>
              <a:buNone/>
              <a:defRPr sz="2400">
                <a:solidFill>
                  <a:schemeClr val="lt1"/>
                </a:solidFill>
              </a:defRPr>
            </a:lvl9pPr>
          </a:lstStyle>
          <a:p/>
        </p:txBody>
      </p:sp>
      <p:sp>
        <p:nvSpPr>
          <p:cNvPr id="294" name="Google Shape;294;p19"/>
          <p:cNvSpPr txBox="1"/>
          <p:nvPr>
            <p:ph idx="1" type="body"/>
          </p:nvPr>
        </p:nvSpPr>
        <p:spPr>
          <a:xfrm>
            <a:off x="776150" y="1667125"/>
            <a:ext cx="3059700" cy="29961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sz="1400"/>
            </a:lvl1pPr>
            <a:lvl2pPr indent="-317500" lvl="1" marL="914400" rtl="0">
              <a:spcBef>
                <a:spcPts val="10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5" name="Google Shape;295;p19"/>
          <p:cNvSpPr/>
          <p:nvPr/>
        </p:nvSpPr>
        <p:spPr>
          <a:xfrm flipH="1">
            <a:off x="-68970" y="3351473"/>
            <a:ext cx="3780241" cy="1792036"/>
          </a:xfrm>
          <a:custGeom>
            <a:rect b="b" l="l" r="r" t="t"/>
            <a:pathLst>
              <a:path extrusionOk="0" h="19330" w="40776">
                <a:moveTo>
                  <a:pt x="33700" y="0"/>
                </a:moveTo>
                <a:cubicBezTo>
                  <a:pt x="30801" y="0"/>
                  <a:pt x="28015" y="725"/>
                  <a:pt x="25987" y="2876"/>
                </a:cubicBezTo>
                <a:cubicBezTo>
                  <a:pt x="19568" y="9688"/>
                  <a:pt x="19660" y="12911"/>
                  <a:pt x="14522" y="13496"/>
                </a:cubicBezTo>
                <a:cubicBezTo>
                  <a:pt x="14161" y="13538"/>
                  <a:pt x="13815" y="13556"/>
                  <a:pt x="13481" y="13556"/>
                </a:cubicBezTo>
                <a:cubicBezTo>
                  <a:pt x="9996" y="13556"/>
                  <a:pt x="7874" y="11511"/>
                  <a:pt x="5518" y="11511"/>
                </a:cubicBezTo>
                <a:cubicBezTo>
                  <a:pt x="4886" y="11511"/>
                  <a:pt x="4238" y="11658"/>
                  <a:pt x="3541" y="12032"/>
                </a:cubicBezTo>
                <a:cubicBezTo>
                  <a:pt x="1" y="13940"/>
                  <a:pt x="1" y="19330"/>
                  <a:pt x="1" y="19330"/>
                </a:cubicBezTo>
                <a:lnTo>
                  <a:pt x="40776" y="19330"/>
                </a:lnTo>
                <a:lnTo>
                  <a:pt x="40776" y="1093"/>
                </a:lnTo>
                <a:cubicBezTo>
                  <a:pt x="38584" y="498"/>
                  <a:pt x="36103" y="0"/>
                  <a:pt x="33700" y="0"/>
                </a:cubicBezTo>
                <a:close/>
              </a:path>
            </a:pathLst>
          </a:custGeom>
          <a:gradFill>
            <a:gsLst>
              <a:gs pos="0">
                <a:srgbClr val="FEC659">
                  <a:alpha val="55294"/>
                </a:srgbClr>
              </a:gs>
              <a:gs pos="100000">
                <a:srgbClr val="4AFFC3">
                  <a:alpha val="0"/>
                </a:srgbClr>
              </a:gs>
            </a:gsLst>
            <a:lin ang="1619866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9"/>
          <p:cNvSpPr txBox="1"/>
          <p:nvPr>
            <p:ph idx="2" type="body"/>
          </p:nvPr>
        </p:nvSpPr>
        <p:spPr>
          <a:xfrm>
            <a:off x="4581625" y="1667125"/>
            <a:ext cx="3059700" cy="29961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TITLE_AND_BODY_1_1_1_1">
    <p:spTree>
      <p:nvGrpSpPr>
        <p:cNvPr id="297" name="Shape 297"/>
        <p:cNvGrpSpPr/>
        <p:nvPr/>
      </p:nvGrpSpPr>
      <p:grpSpPr>
        <a:xfrm>
          <a:off x="0" y="0"/>
          <a:ext cx="0" cy="0"/>
          <a:chOff x="0" y="0"/>
          <a:chExt cx="0" cy="0"/>
        </a:xfrm>
      </p:grpSpPr>
      <p:grpSp>
        <p:nvGrpSpPr>
          <p:cNvPr id="298" name="Google Shape;298;p20"/>
          <p:cNvGrpSpPr/>
          <p:nvPr/>
        </p:nvGrpSpPr>
        <p:grpSpPr>
          <a:xfrm flipH="1">
            <a:off x="5376" y="-2012"/>
            <a:ext cx="9144032" cy="2451776"/>
            <a:chOff x="5376" y="-2012"/>
            <a:chExt cx="9144032" cy="2451776"/>
          </a:xfrm>
        </p:grpSpPr>
        <p:sp>
          <p:nvSpPr>
            <p:cNvPr id="299" name="Google Shape;299;p20"/>
            <p:cNvSpPr/>
            <p:nvPr/>
          </p:nvSpPr>
          <p:spPr>
            <a:xfrm>
              <a:off x="5376" y="-2012"/>
              <a:ext cx="1080160" cy="1080160"/>
            </a:xfrm>
            <a:custGeom>
              <a:rect b="b" l="l" r="r" t="t"/>
              <a:pathLst>
                <a:path extrusionOk="0" h="33755" w="33755">
                  <a:moveTo>
                    <a:pt x="0" y="1"/>
                  </a:moveTo>
                  <a:lnTo>
                    <a:pt x="0" y="33755"/>
                  </a:lnTo>
                  <a:cubicBezTo>
                    <a:pt x="18645" y="33755"/>
                    <a:pt x="33754" y="18646"/>
                    <a:pt x="33754" y="1"/>
                  </a:cubicBezTo>
                  <a:close/>
                </a:path>
              </a:pathLst>
            </a:custGeom>
            <a:gradFill>
              <a:gsLst>
                <a:gs pos="0">
                  <a:srgbClr val="9C3218">
                    <a:alpha val="29803"/>
                  </a:srgbClr>
                </a:gs>
                <a:gs pos="100000">
                  <a:srgbClr val="9C3218">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0"/>
            <p:cNvSpPr/>
            <p:nvPr/>
          </p:nvSpPr>
          <p:spPr>
            <a:xfrm>
              <a:off x="5376" y="-2012"/>
              <a:ext cx="677056" cy="677440"/>
            </a:xfrm>
            <a:custGeom>
              <a:rect b="b" l="l" r="r" t="t"/>
              <a:pathLst>
                <a:path extrusionOk="0" h="21170" w="21158">
                  <a:moveTo>
                    <a:pt x="0" y="1"/>
                  </a:moveTo>
                  <a:lnTo>
                    <a:pt x="0" y="21170"/>
                  </a:lnTo>
                  <a:cubicBezTo>
                    <a:pt x="11692" y="21170"/>
                    <a:pt x="21158" y="11693"/>
                    <a:pt x="21158" y="1"/>
                  </a:cubicBezTo>
                  <a:close/>
                </a:path>
              </a:pathLst>
            </a:custGeom>
            <a:gradFill>
              <a:gsLst>
                <a:gs pos="0">
                  <a:srgbClr val="9C3218">
                    <a:alpha val="41568"/>
                  </a:srgbClr>
                </a:gs>
                <a:gs pos="100000">
                  <a:srgbClr val="9C3218">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0"/>
            <p:cNvSpPr/>
            <p:nvPr/>
          </p:nvSpPr>
          <p:spPr>
            <a:xfrm>
              <a:off x="6694208" y="-2012"/>
              <a:ext cx="2455200" cy="2451776"/>
            </a:xfrm>
            <a:custGeom>
              <a:rect b="b" l="l" r="r" t="t"/>
              <a:pathLst>
                <a:path extrusionOk="0" h="76618" w="76725">
                  <a:moveTo>
                    <a:pt x="0" y="1"/>
                  </a:moveTo>
                  <a:cubicBezTo>
                    <a:pt x="12" y="42315"/>
                    <a:pt x="34314" y="76617"/>
                    <a:pt x="76617" y="76617"/>
                  </a:cubicBezTo>
                  <a:lnTo>
                    <a:pt x="76724" y="76617"/>
                  </a:lnTo>
                  <a:lnTo>
                    <a:pt x="76724" y="45804"/>
                  </a:lnTo>
                  <a:lnTo>
                    <a:pt x="76617" y="45804"/>
                  </a:lnTo>
                  <a:cubicBezTo>
                    <a:pt x="51316" y="45804"/>
                    <a:pt x="30814" y="25301"/>
                    <a:pt x="30814" y="1"/>
                  </a:cubicBezTo>
                  <a:close/>
                </a:path>
              </a:pathLst>
            </a:custGeom>
            <a:gradFill>
              <a:gsLst>
                <a:gs pos="0">
                  <a:srgbClr val="252C3A">
                    <a:alpha val="74901"/>
                  </a:srgbClr>
                </a:gs>
                <a:gs pos="100000">
                  <a:srgbClr val="252C3A">
                    <a:alpha val="2000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2" name="Google Shape;302;p20"/>
          <p:cNvSpPr/>
          <p:nvPr/>
        </p:nvSpPr>
        <p:spPr>
          <a:xfrm>
            <a:off x="643715" y="4"/>
            <a:ext cx="3137036" cy="1025160"/>
          </a:xfrm>
          <a:custGeom>
            <a:rect b="b" l="l" r="r" t="t"/>
            <a:pathLst>
              <a:path extrusionOk="0" h="11058" w="33838">
                <a:moveTo>
                  <a:pt x="0" y="1"/>
                </a:moveTo>
                <a:cubicBezTo>
                  <a:pt x="0" y="1"/>
                  <a:pt x="1741" y="8814"/>
                  <a:pt x="9223" y="10680"/>
                </a:cubicBezTo>
                <a:cubicBezTo>
                  <a:pt x="10278" y="10945"/>
                  <a:pt x="11131" y="11058"/>
                  <a:pt x="11840" y="11058"/>
                </a:cubicBezTo>
                <a:cubicBezTo>
                  <a:pt x="16045" y="11058"/>
                  <a:pt x="15187" y="7073"/>
                  <a:pt x="21416" y="7073"/>
                </a:cubicBezTo>
                <a:cubicBezTo>
                  <a:pt x="21576" y="7073"/>
                  <a:pt x="21741" y="7076"/>
                  <a:pt x="21911" y="7081"/>
                </a:cubicBezTo>
                <a:cubicBezTo>
                  <a:pt x="22048" y="7086"/>
                  <a:pt x="22183" y="7088"/>
                  <a:pt x="22318" y="7088"/>
                </a:cubicBezTo>
                <a:cubicBezTo>
                  <a:pt x="29926" y="7088"/>
                  <a:pt x="33837" y="1"/>
                  <a:pt x="33837" y="1"/>
                </a:cubicBezTo>
                <a:close/>
              </a:path>
            </a:pathLst>
          </a:custGeom>
          <a:gradFill>
            <a:gsLst>
              <a:gs pos="0">
                <a:srgbClr val="9C3218">
                  <a:alpha val="29803"/>
                </a:srgbClr>
              </a:gs>
              <a:gs pos="100000">
                <a:srgbClr val="9C3218">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0"/>
          <p:cNvSpPr txBox="1"/>
          <p:nvPr>
            <p:ph type="title"/>
          </p:nvPr>
        </p:nvSpPr>
        <p:spPr>
          <a:xfrm>
            <a:off x="721200" y="594300"/>
            <a:ext cx="7826400" cy="672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Clr>
                <a:schemeClr val="lt1"/>
              </a:buClr>
              <a:buSzPts val="2400"/>
              <a:buNone/>
              <a:defRPr sz="2400">
                <a:solidFill>
                  <a:schemeClr val="lt1"/>
                </a:solidFill>
              </a:defRPr>
            </a:lvl2pPr>
            <a:lvl3pPr lvl="2" rtl="0">
              <a:spcBef>
                <a:spcPts val="0"/>
              </a:spcBef>
              <a:spcAft>
                <a:spcPts val="0"/>
              </a:spcAft>
              <a:buClr>
                <a:schemeClr val="lt1"/>
              </a:buClr>
              <a:buSzPts val="2400"/>
              <a:buNone/>
              <a:defRPr sz="2400">
                <a:solidFill>
                  <a:schemeClr val="lt1"/>
                </a:solidFill>
              </a:defRPr>
            </a:lvl3pPr>
            <a:lvl4pPr lvl="3" rtl="0">
              <a:spcBef>
                <a:spcPts val="0"/>
              </a:spcBef>
              <a:spcAft>
                <a:spcPts val="0"/>
              </a:spcAft>
              <a:buClr>
                <a:schemeClr val="lt1"/>
              </a:buClr>
              <a:buSzPts val="2400"/>
              <a:buNone/>
              <a:defRPr sz="2400">
                <a:solidFill>
                  <a:schemeClr val="lt1"/>
                </a:solidFill>
              </a:defRPr>
            </a:lvl4pPr>
            <a:lvl5pPr lvl="4" rtl="0">
              <a:spcBef>
                <a:spcPts val="0"/>
              </a:spcBef>
              <a:spcAft>
                <a:spcPts val="0"/>
              </a:spcAft>
              <a:buClr>
                <a:schemeClr val="lt1"/>
              </a:buClr>
              <a:buSzPts val="2400"/>
              <a:buNone/>
              <a:defRPr sz="2400">
                <a:solidFill>
                  <a:schemeClr val="lt1"/>
                </a:solidFill>
              </a:defRPr>
            </a:lvl5pPr>
            <a:lvl6pPr lvl="5" rtl="0">
              <a:spcBef>
                <a:spcPts val="0"/>
              </a:spcBef>
              <a:spcAft>
                <a:spcPts val="0"/>
              </a:spcAft>
              <a:buClr>
                <a:schemeClr val="lt1"/>
              </a:buClr>
              <a:buSzPts val="2400"/>
              <a:buNone/>
              <a:defRPr sz="2400">
                <a:solidFill>
                  <a:schemeClr val="lt1"/>
                </a:solidFill>
              </a:defRPr>
            </a:lvl6pPr>
            <a:lvl7pPr lvl="6" rtl="0">
              <a:spcBef>
                <a:spcPts val="0"/>
              </a:spcBef>
              <a:spcAft>
                <a:spcPts val="0"/>
              </a:spcAft>
              <a:buClr>
                <a:schemeClr val="lt1"/>
              </a:buClr>
              <a:buSzPts val="2400"/>
              <a:buNone/>
              <a:defRPr sz="2400">
                <a:solidFill>
                  <a:schemeClr val="lt1"/>
                </a:solidFill>
              </a:defRPr>
            </a:lvl7pPr>
            <a:lvl8pPr lvl="7" rtl="0">
              <a:spcBef>
                <a:spcPts val="0"/>
              </a:spcBef>
              <a:spcAft>
                <a:spcPts val="0"/>
              </a:spcAft>
              <a:buClr>
                <a:schemeClr val="lt1"/>
              </a:buClr>
              <a:buSzPts val="2400"/>
              <a:buNone/>
              <a:defRPr sz="2400">
                <a:solidFill>
                  <a:schemeClr val="lt1"/>
                </a:solidFill>
              </a:defRPr>
            </a:lvl8pPr>
            <a:lvl9pPr lvl="8" rtl="0">
              <a:spcBef>
                <a:spcPts val="0"/>
              </a:spcBef>
              <a:spcAft>
                <a:spcPts val="0"/>
              </a:spcAft>
              <a:buClr>
                <a:schemeClr val="lt1"/>
              </a:buClr>
              <a:buSzPts val="2400"/>
              <a:buNone/>
              <a:defRPr sz="2400">
                <a:solidFill>
                  <a:schemeClr val="lt1"/>
                </a:solidFill>
              </a:defRPr>
            </a:lvl9pPr>
          </a:lstStyle>
          <a:p/>
        </p:txBody>
      </p:sp>
      <p:sp>
        <p:nvSpPr>
          <p:cNvPr id="304" name="Google Shape;304;p20"/>
          <p:cNvSpPr/>
          <p:nvPr/>
        </p:nvSpPr>
        <p:spPr>
          <a:xfrm>
            <a:off x="5369165" y="3351473"/>
            <a:ext cx="3780241" cy="1792036"/>
          </a:xfrm>
          <a:custGeom>
            <a:rect b="b" l="l" r="r" t="t"/>
            <a:pathLst>
              <a:path extrusionOk="0" h="19330" w="40776">
                <a:moveTo>
                  <a:pt x="33700" y="0"/>
                </a:moveTo>
                <a:cubicBezTo>
                  <a:pt x="30801" y="0"/>
                  <a:pt x="28015" y="725"/>
                  <a:pt x="25987" y="2876"/>
                </a:cubicBezTo>
                <a:cubicBezTo>
                  <a:pt x="19568" y="9688"/>
                  <a:pt x="19660" y="12911"/>
                  <a:pt x="14522" y="13496"/>
                </a:cubicBezTo>
                <a:cubicBezTo>
                  <a:pt x="14161" y="13538"/>
                  <a:pt x="13815" y="13556"/>
                  <a:pt x="13481" y="13556"/>
                </a:cubicBezTo>
                <a:cubicBezTo>
                  <a:pt x="9996" y="13556"/>
                  <a:pt x="7874" y="11511"/>
                  <a:pt x="5518" y="11511"/>
                </a:cubicBezTo>
                <a:cubicBezTo>
                  <a:pt x="4886" y="11511"/>
                  <a:pt x="4238" y="11658"/>
                  <a:pt x="3541" y="12032"/>
                </a:cubicBezTo>
                <a:cubicBezTo>
                  <a:pt x="1" y="13940"/>
                  <a:pt x="1" y="19330"/>
                  <a:pt x="1" y="19330"/>
                </a:cubicBezTo>
                <a:lnTo>
                  <a:pt x="40776" y="19330"/>
                </a:lnTo>
                <a:lnTo>
                  <a:pt x="40776" y="1093"/>
                </a:lnTo>
                <a:cubicBezTo>
                  <a:pt x="38584" y="498"/>
                  <a:pt x="36103" y="0"/>
                  <a:pt x="33700" y="0"/>
                </a:cubicBezTo>
                <a:close/>
              </a:path>
            </a:pathLst>
          </a:custGeom>
          <a:gradFill>
            <a:gsLst>
              <a:gs pos="0">
                <a:srgbClr val="0AC668">
                  <a:alpha val="32549"/>
                </a:srgbClr>
              </a:gs>
              <a:gs pos="100000">
                <a:srgbClr val="0A94C6">
                  <a:alpha val="9803"/>
                </a:srgbClr>
              </a:gs>
            </a:gsLst>
            <a:lin ang="1619866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0"/>
          <p:cNvSpPr txBox="1"/>
          <p:nvPr>
            <p:ph idx="2" type="title"/>
          </p:nvPr>
        </p:nvSpPr>
        <p:spPr>
          <a:xfrm>
            <a:off x="721200" y="2319975"/>
            <a:ext cx="2169000" cy="9228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Clr>
                <a:schemeClr val="lt1"/>
              </a:buClr>
              <a:buSzPts val="1000"/>
              <a:buFont typeface="Karla"/>
              <a:buNone/>
              <a:defRPr sz="1400">
                <a:solidFill>
                  <a:schemeClr val="lt1"/>
                </a:solidFill>
                <a:latin typeface="Karla"/>
                <a:ea typeface="Karla"/>
                <a:cs typeface="Karla"/>
                <a:sym typeface="Karla"/>
              </a:defRPr>
            </a:lvl1pPr>
            <a:lvl2pPr lvl="1" rtl="0">
              <a:spcBef>
                <a:spcPts val="1600"/>
              </a:spcBef>
              <a:spcAft>
                <a:spcPts val="0"/>
              </a:spcAft>
              <a:buClr>
                <a:schemeClr val="lt1"/>
              </a:buClr>
              <a:buSzPts val="1000"/>
              <a:buFont typeface="Karla"/>
              <a:buNone/>
              <a:defRPr sz="1000">
                <a:solidFill>
                  <a:schemeClr val="lt1"/>
                </a:solidFill>
                <a:latin typeface="Karla"/>
                <a:ea typeface="Karla"/>
                <a:cs typeface="Karla"/>
                <a:sym typeface="Karla"/>
              </a:defRPr>
            </a:lvl2pPr>
            <a:lvl3pPr lvl="2"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3pPr>
            <a:lvl4pPr lvl="3"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4pPr>
            <a:lvl5pPr lvl="4"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5pPr>
            <a:lvl6pPr lvl="5"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6pPr>
            <a:lvl7pPr lvl="6"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7pPr>
            <a:lvl8pPr lvl="7"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8pPr>
            <a:lvl9pPr lvl="8"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9pPr>
          </a:lstStyle>
          <a:p/>
        </p:txBody>
      </p:sp>
      <p:sp>
        <p:nvSpPr>
          <p:cNvPr id="306" name="Google Shape;306;p20"/>
          <p:cNvSpPr txBox="1"/>
          <p:nvPr>
            <p:ph idx="3" type="title"/>
          </p:nvPr>
        </p:nvSpPr>
        <p:spPr>
          <a:xfrm>
            <a:off x="3515075" y="2319975"/>
            <a:ext cx="2169000" cy="9228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Clr>
                <a:schemeClr val="lt1"/>
              </a:buClr>
              <a:buSzPts val="1000"/>
              <a:buFont typeface="Karla"/>
              <a:buNone/>
              <a:defRPr sz="1400">
                <a:solidFill>
                  <a:schemeClr val="lt1"/>
                </a:solidFill>
                <a:latin typeface="Karla"/>
                <a:ea typeface="Karla"/>
                <a:cs typeface="Karla"/>
                <a:sym typeface="Karla"/>
              </a:defRPr>
            </a:lvl1pPr>
            <a:lvl2pPr lvl="1" rtl="0">
              <a:spcBef>
                <a:spcPts val="1600"/>
              </a:spcBef>
              <a:spcAft>
                <a:spcPts val="0"/>
              </a:spcAft>
              <a:buClr>
                <a:schemeClr val="lt1"/>
              </a:buClr>
              <a:buSzPts val="1000"/>
              <a:buFont typeface="Karla"/>
              <a:buNone/>
              <a:defRPr sz="1000">
                <a:solidFill>
                  <a:schemeClr val="lt1"/>
                </a:solidFill>
                <a:latin typeface="Karla"/>
                <a:ea typeface="Karla"/>
                <a:cs typeface="Karla"/>
                <a:sym typeface="Karla"/>
              </a:defRPr>
            </a:lvl2pPr>
            <a:lvl3pPr lvl="2"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3pPr>
            <a:lvl4pPr lvl="3"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4pPr>
            <a:lvl5pPr lvl="4"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5pPr>
            <a:lvl6pPr lvl="5"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6pPr>
            <a:lvl7pPr lvl="6"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7pPr>
            <a:lvl8pPr lvl="7"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8pPr>
            <a:lvl9pPr lvl="8"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9pPr>
          </a:lstStyle>
          <a:p/>
        </p:txBody>
      </p:sp>
      <p:sp>
        <p:nvSpPr>
          <p:cNvPr id="307" name="Google Shape;307;p20"/>
          <p:cNvSpPr txBox="1"/>
          <p:nvPr>
            <p:ph idx="1" type="subTitle"/>
          </p:nvPr>
        </p:nvSpPr>
        <p:spPr>
          <a:xfrm>
            <a:off x="734725" y="1900725"/>
            <a:ext cx="2169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800">
                <a:solidFill>
                  <a:schemeClr val="accent5"/>
                </a:solidFill>
                <a:latin typeface="Work Sans"/>
                <a:ea typeface="Work Sans"/>
                <a:cs typeface="Work Sans"/>
                <a:sym typeface="Work Sans"/>
              </a:defRPr>
            </a:lvl1pPr>
            <a:lvl2pPr lvl="1" rtl="0" algn="ctr">
              <a:spcBef>
                <a:spcPts val="1600"/>
              </a:spcBef>
              <a:spcAft>
                <a:spcPts val="0"/>
              </a:spcAft>
              <a:buNone/>
              <a:defRPr sz="1800">
                <a:solidFill>
                  <a:schemeClr val="accent5"/>
                </a:solidFill>
                <a:latin typeface="Work Sans"/>
                <a:ea typeface="Work Sans"/>
                <a:cs typeface="Work Sans"/>
                <a:sym typeface="Work Sans"/>
              </a:defRPr>
            </a:lvl2pPr>
            <a:lvl3pPr lvl="2" rtl="0" algn="ctr">
              <a:spcBef>
                <a:spcPts val="1600"/>
              </a:spcBef>
              <a:spcAft>
                <a:spcPts val="0"/>
              </a:spcAft>
              <a:buNone/>
              <a:defRPr sz="1800">
                <a:solidFill>
                  <a:schemeClr val="accent5"/>
                </a:solidFill>
                <a:latin typeface="Work Sans"/>
                <a:ea typeface="Work Sans"/>
                <a:cs typeface="Work Sans"/>
                <a:sym typeface="Work Sans"/>
              </a:defRPr>
            </a:lvl3pPr>
            <a:lvl4pPr lvl="3" rtl="0" algn="ctr">
              <a:spcBef>
                <a:spcPts val="1600"/>
              </a:spcBef>
              <a:spcAft>
                <a:spcPts val="0"/>
              </a:spcAft>
              <a:buNone/>
              <a:defRPr sz="1800">
                <a:solidFill>
                  <a:schemeClr val="accent5"/>
                </a:solidFill>
                <a:latin typeface="Work Sans"/>
                <a:ea typeface="Work Sans"/>
                <a:cs typeface="Work Sans"/>
                <a:sym typeface="Work Sans"/>
              </a:defRPr>
            </a:lvl4pPr>
            <a:lvl5pPr lvl="4" rtl="0" algn="ctr">
              <a:spcBef>
                <a:spcPts val="1600"/>
              </a:spcBef>
              <a:spcAft>
                <a:spcPts val="0"/>
              </a:spcAft>
              <a:buNone/>
              <a:defRPr sz="1800">
                <a:solidFill>
                  <a:schemeClr val="accent5"/>
                </a:solidFill>
                <a:latin typeface="Work Sans"/>
                <a:ea typeface="Work Sans"/>
                <a:cs typeface="Work Sans"/>
                <a:sym typeface="Work Sans"/>
              </a:defRPr>
            </a:lvl5pPr>
            <a:lvl6pPr lvl="5" rtl="0" algn="ctr">
              <a:spcBef>
                <a:spcPts val="1600"/>
              </a:spcBef>
              <a:spcAft>
                <a:spcPts val="0"/>
              </a:spcAft>
              <a:buNone/>
              <a:defRPr sz="1800">
                <a:solidFill>
                  <a:schemeClr val="accent5"/>
                </a:solidFill>
                <a:latin typeface="Work Sans"/>
                <a:ea typeface="Work Sans"/>
                <a:cs typeface="Work Sans"/>
                <a:sym typeface="Work Sans"/>
              </a:defRPr>
            </a:lvl6pPr>
            <a:lvl7pPr lvl="6" rtl="0" algn="ctr">
              <a:spcBef>
                <a:spcPts val="1600"/>
              </a:spcBef>
              <a:spcAft>
                <a:spcPts val="0"/>
              </a:spcAft>
              <a:buNone/>
              <a:defRPr sz="1800">
                <a:solidFill>
                  <a:schemeClr val="accent5"/>
                </a:solidFill>
                <a:latin typeface="Work Sans"/>
                <a:ea typeface="Work Sans"/>
                <a:cs typeface="Work Sans"/>
                <a:sym typeface="Work Sans"/>
              </a:defRPr>
            </a:lvl7pPr>
            <a:lvl8pPr lvl="7" rtl="0" algn="ctr">
              <a:spcBef>
                <a:spcPts val="1600"/>
              </a:spcBef>
              <a:spcAft>
                <a:spcPts val="0"/>
              </a:spcAft>
              <a:buNone/>
              <a:defRPr sz="1800">
                <a:solidFill>
                  <a:schemeClr val="accent5"/>
                </a:solidFill>
                <a:latin typeface="Work Sans"/>
                <a:ea typeface="Work Sans"/>
                <a:cs typeface="Work Sans"/>
                <a:sym typeface="Work Sans"/>
              </a:defRPr>
            </a:lvl8pPr>
            <a:lvl9pPr lvl="8" rtl="0" algn="ctr">
              <a:spcBef>
                <a:spcPts val="1600"/>
              </a:spcBef>
              <a:spcAft>
                <a:spcPts val="1600"/>
              </a:spcAft>
              <a:buNone/>
              <a:defRPr sz="1800">
                <a:solidFill>
                  <a:schemeClr val="accent5"/>
                </a:solidFill>
                <a:latin typeface="Work Sans"/>
                <a:ea typeface="Work Sans"/>
                <a:cs typeface="Work Sans"/>
                <a:sym typeface="Work Sans"/>
              </a:defRPr>
            </a:lvl9pPr>
          </a:lstStyle>
          <a:p/>
        </p:txBody>
      </p:sp>
      <p:sp>
        <p:nvSpPr>
          <p:cNvPr id="308" name="Google Shape;308;p20"/>
          <p:cNvSpPr txBox="1"/>
          <p:nvPr>
            <p:ph idx="4" type="subTitle"/>
          </p:nvPr>
        </p:nvSpPr>
        <p:spPr>
          <a:xfrm>
            <a:off x="3515075" y="1900725"/>
            <a:ext cx="2169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800">
                <a:solidFill>
                  <a:schemeClr val="accent5"/>
                </a:solidFill>
                <a:latin typeface="Work Sans"/>
                <a:ea typeface="Work Sans"/>
                <a:cs typeface="Work Sans"/>
                <a:sym typeface="Work Sans"/>
              </a:defRPr>
            </a:lvl1pPr>
            <a:lvl2pPr lvl="1" rtl="0" algn="ctr">
              <a:spcBef>
                <a:spcPts val="1600"/>
              </a:spcBef>
              <a:spcAft>
                <a:spcPts val="0"/>
              </a:spcAft>
              <a:buNone/>
              <a:defRPr sz="1800">
                <a:solidFill>
                  <a:schemeClr val="accent5"/>
                </a:solidFill>
                <a:latin typeface="Work Sans"/>
                <a:ea typeface="Work Sans"/>
                <a:cs typeface="Work Sans"/>
                <a:sym typeface="Work Sans"/>
              </a:defRPr>
            </a:lvl2pPr>
            <a:lvl3pPr lvl="2" rtl="0" algn="ctr">
              <a:spcBef>
                <a:spcPts val="1600"/>
              </a:spcBef>
              <a:spcAft>
                <a:spcPts val="0"/>
              </a:spcAft>
              <a:buNone/>
              <a:defRPr sz="1800">
                <a:solidFill>
                  <a:schemeClr val="accent5"/>
                </a:solidFill>
                <a:latin typeface="Work Sans"/>
                <a:ea typeface="Work Sans"/>
                <a:cs typeface="Work Sans"/>
                <a:sym typeface="Work Sans"/>
              </a:defRPr>
            </a:lvl3pPr>
            <a:lvl4pPr lvl="3" rtl="0" algn="ctr">
              <a:spcBef>
                <a:spcPts val="1600"/>
              </a:spcBef>
              <a:spcAft>
                <a:spcPts val="0"/>
              </a:spcAft>
              <a:buNone/>
              <a:defRPr sz="1800">
                <a:solidFill>
                  <a:schemeClr val="accent5"/>
                </a:solidFill>
                <a:latin typeface="Work Sans"/>
                <a:ea typeface="Work Sans"/>
                <a:cs typeface="Work Sans"/>
                <a:sym typeface="Work Sans"/>
              </a:defRPr>
            </a:lvl4pPr>
            <a:lvl5pPr lvl="4" rtl="0" algn="ctr">
              <a:spcBef>
                <a:spcPts val="1600"/>
              </a:spcBef>
              <a:spcAft>
                <a:spcPts val="0"/>
              </a:spcAft>
              <a:buNone/>
              <a:defRPr sz="1800">
                <a:solidFill>
                  <a:schemeClr val="accent5"/>
                </a:solidFill>
                <a:latin typeface="Work Sans"/>
                <a:ea typeface="Work Sans"/>
                <a:cs typeface="Work Sans"/>
                <a:sym typeface="Work Sans"/>
              </a:defRPr>
            </a:lvl5pPr>
            <a:lvl6pPr lvl="5" rtl="0" algn="ctr">
              <a:spcBef>
                <a:spcPts val="1600"/>
              </a:spcBef>
              <a:spcAft>
                <a:spcPts val="0"/>
              </a:spcAft>
              <a:buNone/>
              <a:defRPr sz="1800">
                <a:solidFill>
                  <a:schemeClr val="accent5"/>
                </a:solidFill>
                <a:latin typeface="Work Sans"/>
                <a:ea typeface="Work Sans"/>
                <a:cs typeface="Work Sans"/>
                <a:sym typeface="Work Sans"/>
              </a:defRPr>
            </a:lvl6pPr>
            <a:lvl7pPr lvl="6" rtl="0" algn="ctr">
              <a:spcBef>
                <a:spcPts val="1600"/>
              </a:spcBef>
              <a:spcAft>
                <a:spcPts val="0"/>
              </a:spcAft>
              <a:buNone/>
              <a:defRPr sz="1800">
                <a:solidFill>
                  <a:schemeClr val="accent5"/>
                </a:solidFill>
                <a:latin typeface="Work Sans"/>
                <a:ea typeface="Work Sans"/>
                <a:cs typeface="Work Sans"/>
                <a:sym typeface="Work Sans"/>
              </a:defRPr>
            </a:lvl7pPr>
            <a:lvl8pPr lvl="7" rtl="0" algn="ctr">
              <a:spcBef>
                <a:spcPts val="1600"/>
              </a:spcBef>
              <a:spcAft>
                <a:spcPts val="0"/>
              </a:spcAft>
              <a:buNone/>
              <a:defRPr sz="1800">
                <a:solidFill>
                  <a:schemeClr val="accent5"/>
                </a:solidFill>
                <a:latin typeface="Work Sans"/>
                <a:ea typeface="Work Sans"/>
                <a:cs typeface="Work Sans"/>
                <a:sym typeface="Work Sans"/>
              </a:defRPr>
            </a:lvl8pPr>
            <a:lvl9pPr lvl="8" rtl="0" algn="ctr">
              <a:spcBef>
                <a:spcPts val="1600"/>
              </a:spcBef>
              <a:spcAft>
                <a:spcPts val="1600"/>
              </a:spcAft>
              <a:buNone/>
              <a:defRPr sz="1800">
                <a:solidFill>
                  <a:schemeClr val="accent5"/>
                </a:solidFill>
                <a:latin typeface="Work Sans"/>
                <a:ea typeface="Work Sans"/>
                <a:cs typeface="Work Sans"/>
                <a:sym typeface="Work Sans"/>
              </a:defRPr>
            </a:lvl9pPr>
          </a:lstStyle>
          <a:p/>
        </p:txBody>
      </p:sp>
      <p:sp>
        <p:nvSpPr>
          <p:cNvPr id="309" name="Google Shape;309;p20"/>
          <p:cNvSpPr txBox="1"/>
          <p:nvPr>
            <p:ph idx="5" type="title"/>
          </p:nvPr>
        </p:nvSpPr>
        <p:spPr>
          <a:xfrm>
            <a:off x="6232450" y="2319975"/>
            <a:ext cx="2169000" cy="9228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Clr>
                <a:schemeClr val="lt1"/>
              </a:buClr>
              <a:buSzPts val="1000"/>
              <a:buFont typeface="Karla"/>
              <a:buNone/>
              <a:defRPr sz="1400">
                <a:solidFill>
                  <a:schemeClr val="lt1"/>
                </a:solidFill>
                <a:latin typeface="Karla"/>
                <a:ea typeface="Karla"/>
                <a:cs typeface="Karla"/>
                <a:sym typeface="Karla"/>
              </a:defRPr>
            </a:lvl1pPr>
            <a:lvl2pPr lvl="1" rtl="0">
              <a:spcBef>
                <a:spcPts val="1600"/>
              </a:spcBef>
              <a:spcAft>
                <a:spcPts val="0"/>
              </a:spcAft>
              <a:buClr>
                <a:schemeClr val="lt1"/>
              </a:buClr>
              <a:buSzPts val="1000"/>
              <a:buFont typeface="Karla"/>
              <a:buNone/>
              <a:defRPr sz="1000">
                <a:solidFill>
                  <a:schemeClr val="lt1"/>
                </a:solidFill>
                <a:latin typeface="Karla"/>
                <a:ea typeface="Karla"/>
                <a:cs typeface="Karla"/>
                <a:sym typeface="Karla"/>
              </a:defRPr>
            </a:lvl2pPr>
            <a:lvl3pPr lvl="2"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3pPr>
            <a:lvl4pPr lvl="3"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4pPr>
            <a:lvl5pPr lvl="4"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5pPr>
            <a:lvl6pPr lvl="5"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6pPr>
            <a:lvl7pPr lvl="6"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7pPr>
            <a:lvl8pPr lvl="7"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8pPr>
            <a:lvl9pPr lvl="8"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9pPr>
          </a:lstStyle>
          <a:p/>
        </p:txBody>
      </p:sp>
      <p:sp>
        <p:nvSpPr>
          <p:cNvPr id="310" name="Google Shape;310;p20"/>
          <p:cNvSpPr txBox="1"/>
          <p:nvPr>
            <p:ph idx="6" type="subTitle"/>
          </p:nvPr>
        </p:nvSpPr>
        <p:spPr>
          <a:xfrm>
            <a:off x="6232450" y="1900725"/>
            <a:ext cx="2169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800">
                <a:solidFill>
                  <a:schemeClr val="accent5"/>
                </a:solidFill>
                <a:latin typeface="Work Sans"/>
                <a:ea typeface="Work Sans"/>
                <a:cs typeface="Work Sans"/>
                <a:sym typeface="Work Sans"/>
              </a:defRPr>
            </a:lvl1pPr>
            <a:lvl2pPr lvl="1" rtl="0" algn="ctr">
              <a:spcBef>
                <a:spcPts val="1600"/>
              </a:spcBef>
              <a:spcAft>
                <a:spcPts val="0"/>
              </a:spcAft>
              <a:buNone/>
              <a:defRPr sz="1800">
                <a:solidFill>
                  <a:schemeClr val="accent5"/>
                </a:solidFill>
                <a:latin typeface="Work Sans"/>
                <a:ea typeface="Work Sans"/>
                <a:cs typeface="Work Sans"/>
                <a:sym typeface="Work Sans"/>
              </a:defRPr>
            </a:lvl2pPr>
            <a:lvl3pPr lvl="2" rtl="0" algn="ctr">
              <a:spcBef>
                <a:spcPts val="1600"/>
              </a:spcBef>
              <a:spcAft>
                <a:spcPts val="0"/>
              </a:spcAft>
              <a:buNone/>
              <a:defRPr sz="1800">
                <a:solidFill>
                  <a:schemeClr val="accent5"/>
                </a:solidFill>
                <a:latin typeface="Work Sans"/>
                <a:ea typeface="Work Sans"/>
                <a:cs typeface="Work Sans"/>
                <a:sym typeface="Work Sans"/>
              </a:defRPr>
            </a:lvl3pPr>
            <a:lvl4pPr lvl="3" rtl="0" algn="ctr">
              <a:spcBef>
                <a:spcPts val="1600"/>
              </a:spcBef>
              <a:spcAft>
                <a:spcPts val="0"/>
              </a:spcAft>
              <a:buNone/>
              <a:defRPr sz="1800">
                <a:solidFill>
                  <a:schemeClr val="accent5"/>
                </a:solidFill>
                <a:latin typeface="Work Sans"/>
                <a:ea typeface="Work Sans"/>
                <a:cs typeface="Work Sans"/>
                <a:sym typeface="Work Sans"/>
              </a:defRPr>
            </a:lvl4pPr>
            <a:lvl5pPr lvl="4" rtl="0" algn="ctr">
              <a:spcBef>
                <a:spcPts val="1600"/>
              </a:spcBef>
              <a:spcAft>
                <a:spcPts val="0"/>
              </a:spcAft>
              <a:buNone/>
              <a:defRPr sz="1800">
                <a:solidFill>
                  <a:schemeClr val="accent5"/>
                </a:solidFill>
                <a:latin typeface="Work Sans"/>
                <a:ea typeface="Work Sans"/>
                <a:cs typeface="Work Sans"/>
                <a:sym typeface="Work Sans"/>
              </a:defRPr>
            </a:lvl5pPr>
            <a:lvl6pPr lvl="5" rtl="0" algn="ctr">
              <a:spcBef>
                <a:spcPts val="1600"/>
              </a:spcBef>
              <a:spcAft>
                <a:spcPts val="0"/>
              </a:spcAft>
              <a:buNone/>
              <a:defRPr sz="1800">
                <a:solidFill>
                  <a:schemeClr val="accent5"/>
                </a:solidFill>
                <a:latin typeface="Work Sans"/>
                <a:ea typeface="Work Sans"/>
                <a:cs typeface="Work Sans"/>
                <a:sym typeface="Work Sans"/>
              </a:defRPr>
            </a:lvl6pPr>
            <a:lvl7pPr lvl="6" rtl="0" algn="ctr">
              <a:spcBef>
                <a:spcPts val="1600"/>
              </a:spcBef>
              <a:spcAft>
                <a:spcPts val="0"/>
              </a:spcAft>
              <a:buNone/>
              <a:defRPr sz="1800">
                <a:solidFill>
                  <a:schemeClr val="accent5"/>
                </a:solidFill>
                <a:latin typeface="Work Sans"/>
                <a:ea typeface="Work Sans"/>
                <a:cs typeface="Work Sans"/>
                <a:sym typeface="Work Sans"/>
              </a:defRPr>
            </a:lvl7pPr>
            <a:lvl8pPr lvl="7" rtl="0" algn="ctr">
              <a:spcBef>
                <a:spcPts val="1600"/>
              </a:spcBef>
              <a:spcAft>
                <a:spcPts val="0"/>
              </a:spcAft>
              <a:buNone/>
              <a:defRPr sz="1800">
                <a:solidFill>
                  <a:schemeClr val="accent5"/>
                </a:solidFill>
                <a:latin typeface="Work Sans"/>
                <a:ea typeface="Work Sans"/>
                <a:cs typeface="Work Sans"/>
                <a:sym typeface="Work Sans"/>
              </a:defRPr>
            </a:lvl8pPr>
            <a:lvl9pPr lvl="8" rtl="0" algn="ctr">
              <a:spcBef>
                <a:spcPts val="1600"/>
              </a:spcBef>
              <a:spcAft>
                <a:spcPts val="1600"/>
              </a:spcAft>
              <a:buNone/>
              <a:defRPr sz="1800">
                <a:solidFill>
                  <a:schemeClr val="accent5"/>
                </a:solidFill>
                <a:latin typeface="Work Sans"/>
                <a:ea typeface="Work Sans"/>
                <a:cs typeface="Work Sans"/>
                <a:sym typeface="Work Sa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3"/>
          <p:cNvSpPr/>
          <p:nvPr/>
        </p:nvSpPr>
        <p:spPr>
          <a:xfrm>
            <a:off x="7961275" y="-1352"/>
            <a:ext cx="1186464" cy="5143520"/>
          </a:xfrm>
          <a:custGeom>
            <a:rect b="b" l="l" r="r" t="t"/>
            <a:pathLst>
              <a:path extrusionOk="0" h="160735" w="37077">
                <a:moveTo>
                  <a:pt x="0" y="1"/>
                </a:moveTo>
                <a:cubicBezTo>
                  <a:pt x="17919" y="22849"/>
                  <a:pt x="28599" y="51650"/>
                  <a:pt x="28599" y="82939"/>
                </a:cubicBezTo>
                <a:cubicBezTo>
                  <a:pt x="28599" y="111931"/>
                  <a:pt x="19431" y="138767"/>
                  <a:pt x="3846" y="160734"/>
                </a:cubicBezTo>
                <a:lnTo>
                  <a:pt x="37076" y="160734"/>
                </a:lnTo>
                <a:lnTo>
                  <a:pt x="37076" y="1"/>
                </a:lnTo>
                <a:close/>
              </a:path>
            </a:pathLst>
          </a:custGeom>
          <a:gradFill>
            <a:gsLst>
              <a:gs pos="0">
                <a:srgbClr val="FEC659">
                  <a:alpha val="55294"/>
                </a:srgbClr>
              </a:gs>
              <a:gs pos="100000">
                <a:srgbClr val="4AFFC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3"/>
          <p:cNvSpPr txBox="1"/>
          <p:nvPr>
            <p:ph type="title"/>
          </p:nvPr>
        </p:nvSpPr>
        <p:spPr>
          <a:xfrm>
            <a:off x="5598275" y="1729975"/>
            <a:ext cx="2783400" cy="8418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5" name="Google Shape;15;p3"/>
          <p:cNvSpPr txBox="1"/>
          <p:nvPr>
            <p:ph idx="2" type="title"/>
          </p:nvPr>
        </p:nvSpPr>
        <p:spPr>
          <a:xfrm>
            <a:off x="5598275" y="2571775"/>
            <a:ext cx="2783400" cy="841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400"/>
              <a:buFont typeface="Karla"/>
              <a:buNone/>
              <a:defRPr sz="1400">
                <a:solidFill>
                  <a:schemeClr val="lt1"/>
                </a:solidFill>
                <a:latin typeface="Karla"/>
                <a:ea typeface="Karla"/>
                <a:cs typeface="Karla"/>
                <a:sym typeface="Karla"/>
              </a:defRPr>
            </a:lvl1pPr>
            <a:lvl2pPr lvl="1" rtl="0">
              <a:spcBef>
                <a:spcPts val="0"/>
              </a:spcBef>
              <a:spcAft>
                <a:spcPts val="0"/>
              </a:spcAft>
              <a:buClr>
                <a:schemeClr val="lt1"/>
              </a:buClr>
              <a:buSzPts val="1400"/>
              <a:buFont typeface="Karla"/>
              <a:buNone/>
              <a:defRPr sz="1400">
                <a:solidFill>
                  <a:schemeClr val="lt1"/>
                </a:solidFill>
                <a:latin typeface="Karla"/>
                <a:ea typeface="Karla"/>
                <a:cs typeface="Karla"/>
                <a:sym typeface="Karla"/>
              </a:defRPr>
            </a:lvl2pPr>
            <a:lvl3pPr lvl="2" rtl="0">
              <a:spcBef>
                <a:spcPts val="0"/>
              </a:spcBef>
              <a:spcAft>
                <a:spcPts val="0"/>
              </a:spcAft>
              <a:buClr>
                <a:schemeClr val="lt1"/>
              </a:buClr>
              <a:buSzPts val="1400"/>
              <a:buFont typeface="Karla"/>
              <a:buNone/>
              <a:defRPr sz="1400">
                <a:solidFill>
                  <a:schemeClr val="lt1"/>
                </a:solidFill>
                <a:latin typeface="Karla"/>
                <a:ea typeface="Karla"/>
                <a:cs typeface="Karla"/>
                <a:sym typeface="Karla"/>
              </a:defRPr>
            </a:lvl3pPr>
            <a:lvl4pPr lvl="3" rtl="0">
              <a:spcBef>
                <a:spcPts val="0"/>
              </a:spcBef>
              <a:spcAft>
                <a:spcPts val="0"/>
              </a:spcAft>
              <a:buClr>
                <a:schemeClr val="lt1"/>
              </a:buClr>
              <a:buSzPts val="1400"/>
              <a:buFont typeface="Karla"/>
              <a:buNone/>
              <a:defRPr sz="1400">
                <a:solidFill>
                  <a:schemeClr val="lt1"/>
                </a:solidFill>
                <a:latin typeface="Karla"/>
                <a:ea typeface="Karla"/>
                <a:cs typeface="Karla"/>
                <a:sym typeface="Karla"/>
              </a:defRPr>
            </a:lvl4pPr>
            <a:lvl5pPr lvl="4" rtl="0">
              <a:spcBef>
                <a:spcPts val="0"/>
              </a:spcBef>
              <a:spcAft>
                <a:spcPts val="0"/>
              </a:spcAft>
              <a:buClr>
                <a:schemeClr val="lt1"/>
              </a:buClr>
              <a:buSzPts val="1400"/>
              <a:buFont typeface="Karla"/>
              <a:buNone/>
              <a:defRPr sz="1400">
                <a:solidFill>
                  <a:schemeClr val="lt1"/>
                </a:solidFill>
                <a:latin typeface="Karla"/>
                <a:ea typeface="Karla"/>
                <a:cs typeface="Karla"/>
                <a:sym typeface="Karla"/>
              </a:defRPr>
            </a:lvl5pPr>
            <a:lvl6pPr lvl="5" rtl="0">
              <a:spcBef>
                <a:spcPts val="0"/>
              </a:spcBef>
              <a:spcAft>
                <a:spcPts val="0"/>
              </a:spcAft>
              <a:buClr>
                <a:schemeClr val="lt1"/>
              </a:buClr>
              <a:buSzPts val="1400"/>
              <a:buFont typeface="Karla"/>
              <a:buNone/>
              <a:defRPr sz="1400">
                <a:solidFill>
                  <a:schemeClr val="lt1"/>
                </a:solidFill>
                <a:latin typeface="Karla"/>
                <a:ea typeface="Karla"/>
                <a:cs typeface="Karla"/>
                <a:sym typeface="Karla"/>
              </a:defRPr>
            </a:lvl6pPr>
            <a:lvl7pPr lvl="6" rtl="0">
              <a:spcBef>
                <a:spcPts val="0"/>
              </a:spcBef>
              <a:spcAft>
                <a:spcPts val="0"/>
              </a:spcAft>
              <a:buClr>
                <a:schemeClr val="lt1"/>
              </a:buClr>
              <a:buSzPts val="1400"/>
              <a:buFont typeface="Karla"/>
              <a:buNone/>
              <a:defRPr sz="1400">
                <a:solidFill>
                  <a:schemeClr val="lt1"/>
                </a:solidFill>
                <a:latin typeface="Karla"/>
                <a:ea typeface="Karla"/>
                <a:cs typeface="Karla"/>
                <a:sym typeface="Karla"/>
              </a:defRPr>
            </a:lvl7pPr>
            <a:lvl8pPr lvl="7" rtl="0">
              <a:spcBef>
                <a:spcPts val="0"/>
              </a:spcBef>
              <a:spcAft>
                <a:spcPts val="0"/>
              </a:spcAft>
              <a:buClr>
                <a:schemeClr val="lt1"/>
              </a:buClr>
              <a:buSzPts val="1400"/>
              <a:buFont typeface="Karla"/>
              <a:buNone/>
              <a:defRPr sz="1400">
                <a:solidFill>
                  <a:schemeClr val="lt1"/>
                </a:solidFill>
                <a:latin typeface="Karla"/>
                <a:ea typeface="Karla"/>
                <a:cs typeface="Karla"/>
                <a:sym typeface="Karla"/>
              </a:defRPr>
            </a:lvl8pPr>
            <a:lvl9pPr lvl="8" rtl="0">
              <a:spcBef>
                <a:spcPts val="0"/>
              </a:spcBef>
              <a:spcAft>
                <a:spcPts val="0"/>
              </a:spcAft>
              <a:buClr>
                <a:schemeClr val="lt1"/>
              </a:buClr>
              <a:buSzPts val="1400"/>
              <a:buFont typeface="Karla"/>
              <a:buNone/>
              <a:defRPr sz="1400">
                <a:solidFill>
                  <a:schemeClr val="lt1"/>
                </a:solidFill>
                <a:latin typeface="Karla"/>
                <a:ea typeface="Karla"/>
                <a:cs typeface="Karla"/>
                <a:sym typeface="Karla"/>
              </a:defRPr>
            </a:lvl9pPr>
          </a:lstStyle>
          <a:p/>
        </p:txBody>
      </p:sp>
      <p:sp>
        <p:nvSpPr>
          <p:cNvPr id="16" name="Google Shape;16;p3"/>
          <p:cNvSpPr txBox="1"/>
          <p:nvPr>
            <p:ph hasCustomPrompt="1" idx="3" type="title"/>
          </p:nvPr>
        </p:nvSpPr>
        <p:spPr>
          <a:xfrm>
            <a:off x="4374838" y="2019475"/>
            <a:ext cx="1091700" cy="1104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1pPr>
            <a:lvl2pPr lvl="1"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2pPr>
            <a:lvl3pPr lvl="2"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3pPr>
            <a:lvl4pPr lvl="3"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4pPr>
            <a:lvl5pPr lvl="4"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5pPr>
            <a:lvl6pPr lvl="5"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6pPr>
            <a:lvl7pPr lvl="6"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7pPr>
            <a:lvl8pPr lvl="7"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8pPr>
            <a:lvl9pPr lvl="8"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311" name="Shape 311"/>
        <p:cNvGrpSpPr/>
        <p:nvPr/>
      </p:nvGrpSpPr>
      <p:grpSpPr>
        <a:xfrm>
          <a:off x="0" y="0"/>
          <a:ext cx="0" cy="0"/>
          <a:chOff x="0" y="0"/>
          <a:chExt cx="0" cy="0"/>
        </a:xfrm>
      </p:grpSpPr>
      <p:grpSp>
        <p:nvGrpSpPr>
          <p:cNvPr id="312" name="Google Shape;312;p21"/>
          <p:cNvGrpSpPr/>
          <p:nvPr/>
        </p:nvGrpSpPr>
        <p:grpSpPr>
          <a:xfrm flipH="1">
            <a:off x="5376" y="-2012"/>
            <a:ext cx="9144032" cy="2451776"/>
            <a:chOff x="5376" y="-2012"/>
            <a:chExt cx="9144032" cy="2451776"/>
          </a:xfrm>
        </p:grpSpPr>
        <p:sp>
          <p:nvSpPr>
            <p:cNvPr id="313" name="Google Shape;313;p21"/>
            <p:cNvSpPr/>
            <p:nvPr/>
          </p:nvSpPr>
          <p:spPr>
            <a:xfrm>
              <a:off x="5376" y="-2012"/>
              <a:ext cx="1080160" cy="1080160"/>
            </a:xfrm>
            <a:custGeom>
              <a:rect b="b" l="l" r="r" t="t"/>
              <a:pathLst>
                <a:path extrusionOk="0" h="33755" w="33755">
                  <a:moveTo>
                    <a:pt x="0" y="1"/>
                  </a:moveTo>
                  <a:lnTo>
                    <a:pt x="0" y="33755"/>
                  </a:lnTo>
                  <a:cubicBezTo>
                    <a:pt x="18645" y="33755"/>
                    <a:pt x="33754" y="18646"/>
                    <a:pt x="33754" y="1"/>
                  </a:cubicBezTo>
                  <a:close/>
                </a:path>
              </a:pathLst>
            </a:custGeom>
            <a:gradFill>
              <a:gsLst>
                <a:gs pos="0">
                  <a:srgbClr val="9C3218">
                    <a:alpha val="29803"/>
                  </a:srgbClr>
                </a:gs>
                <a:gs pos="100000">
                  <a:srgbClr val="9C3218">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1"/>
            <p:cNvSpPr/>
            <p:nvPr/>
          </p:nvSpPr>
          <p:spPr>
            <a:xfrm>
              <a:off x="5376" y="-2012"/>
              <a:ext cx="677056" cy="677440"/>
            </a:xfrm>
            <a:custGeom>
              <a:rect b="b" l="l" r="r" t="t"/>
              <a:pathLst>
                <a:path extrusionOk="0" h="21170" w="21158">
                  <a:moveTo>
                    <a:pt x="0" y="1"/>
                  </a:moveTo>
                  <a:lnTo>
                    <a:pt x="0" y="21170"/>
                  </a:lnTo>
                  <a:cubicBezTo>
                    <a:pt x="11692" y="21170"/>
                    <a:pt x="21158" y="11693"/>
                    <a:pt x="21158" y="1"/>
                  </a:cubicBezTo>
                  <a:close/>
                </a:path>
              </a:pathLst>
            </a:custGeom>
            <a:gradFill>
              <a:gsLst>
                <a:gs pos="0">
                  <a:srgbClr val="9C3218">
                    <a:alpha val="41568"/>
                  </a:srgbClr>
                </a:gs>
                <a:gs pos="100000">
                  <a:srgbClr val="9C3218">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1"/>
            <p:cNvSpPr/>
            <p:nvPr/>
          </p:nvSpPr>
          <p:spPr>
            <a:xfrm>
              <a:off x="6694208" y="-2012"/>
              <a:ext cx="2455200" cy="2451776"/>
            </a:xfrm>
            <a:custGeom>
              <a:rect b="b" l="l" r="r" t="t"/>
              <a:pathLst>
                <a:path extrusionOk="0" h="76618" w="76725">
                  <a:moveTo>
                    <a:pt x="0" y="1"/>
                  </a:moveTo>
                  <a:cubicBezTo>
                    <a:pt x="12" y="42315"/>
                    <a:pt x="34314" y="76617"/>
                    <a:pt x="76617" y="76617"/>
                  </a:cubicBezTo>
                  <a:lnTo>
                    <a:pt x="76724" y="76617"/>
                  </a:lnTo>
                  <a:lnTo>
                    <a:pt x="76724" y="45804"/>
                  </a:lnTo>
                  <a:lnTo>
                    <a:pt x="76617" y="45804"/>
                  </a:lnTo>
                  <a:cubicBezTo>
                    <a:pt x="51316" y="45804"/>
                    <a:pt x="30814" y="25301"/>
                    <a:pt x="30814" y="1"/>
                  </a:cubicBezTo>
                  <a:close/>
                </a:path>
              </a:pathLst>
            </a:custGeom>
            <a:gradFill>
              <a:gsLst>
                <a:gs pos="0">
                  <a:srgbClr val="252C3A">
                    <a:alpha val="74901"/>
                  </a:srgbClr>
                </a:gs>
                <a:gs pos="100000">
                  <a:srgbClr val="252C3A">
                    <a:alpha val="2000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6" name="Google Shape;316;p21"/>
          <p:cNvSpPr txBox="1"/>
          <p:nvPr>
            <p:ph type="title"/>
          </p:nvPr>
        </p:nvSpPr>
        <p:spPr>
          <a:xfrm>
            <a:off x="1279463" y="3333900"/>
            <a:ext cx="3072600" cy="1329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000"/>
              <a:buFont typeface="Karla"/>
              <a:buNone/>
              <a:defRPr sz="1400">
                <a:solidFill>
                  <a:schemeClr val="lt1"/>
                </a:solidFill>
                <a:latin typeface="Karla"/>
                <a:ea typeface="Karla"/>
                <a:cs typeface="Karla"/>
                <a:sym typeface="Karla"/>
              </a:defRPr>
            </a:lvl1pPr>
            <a:lvl2pPr lvl="1"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2pPr>
            <a:lvl3pPr lvl="2"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3pPr>
            <a:lvl4pPr lvl="3"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4pPr>
            <a:lvl5pPr lvl="4"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5pPr>
            <a:lvl6pPr lvl="5"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6pPr>
            <a:lvl7pPr lvl="6"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7pPr>
            <a:lvl8pPr lvl="7"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8pPr>
            <a:lvl9pPr lvl="8"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9pPr>
          </a:lstStyle>
          <a:p/>
        </p:txBody>
      </p:sp>
      <p:sp>
        <p:nvSpPr>
          <p:cNvPr id="317" name="Google Shape;317;p21"/>
          <p:cNvSpPr txBox="1"/>
          <p:nvPr>
            <p:ph idx="2" type="title"/>
          </p:nvPr>
        </p:nvSpPr>
        <p:spPr>
          <a:xfrm>
            <a:off x="4847088" y="3333900"/>
            <a:ext cx="3072600" cy="1329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000"/>
              <a:buFont typeface="Karla"/>
              <a:buNone/>
              <a:defRPr sz="1400">
                <a:solidFill>
                  <a:schemeClr val="lt1"/>
                </a:solidFill>
                <a:latin typeface="Karla"/>
                <a:ea typeface="Karla"/>
                <a:cs typeface="Karla"/>
                <a:sym typeface="Karla"/>
              </a:defRPr>
            </a:lvl1pPr>
            <a:lvl2pPr lvl="1"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2pPr>
            <a:lvl3pPr lvl="2"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3pPr>
            <a:lvl4pPr lvl="3"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4pPr>
            <a:lvl5pPr lvl="4"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5pPr>
            <a:lvl6pPr lvl="5"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6pPr>
            <a:lvl7pPr lvl="6"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7pPr>
            <a:lvl8pPr lvl="7"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8pPr>
            <a:lvl9pPr lvl="8"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9pPr>
          </a:lstStyle>
          <a:p/>
        </p:txBody>
      </p:sp>
      <p:sp>
        <p:nvSpPr>
          <p:cNvPr id="318" name="Google Shape;318;p21"/>
          <p:cNvSpPr txBox="1"/>
          <p:nvPr>
            <p:ph idx="3" type="title"/>
          </p:nvPr>
        </p:nvSpPr>
        <p:spPr>
          <a:xfrm>
            <a:off x="726725" y="594300"/>
            <a:ext cx="77457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19" name="Google Shape;319;p21"/>
          <p:cNvSpPr txBox="1"/>
          <p:nvPr>
            <p:ph idx="1" type="subTitle"/>
          </p:nvPr>
        </p:nvSpPr>
        <p:spPr>
          <a:xfrm>
            <a:off x="1292988" y="2914650"/>
            <a:ext cx="3072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800">
                <a:solidFill>
                  <a:schemeClr val="accent5"/>
                </a:solidFill>
                <a:latin typeface="Work Sans"/>
                <a:ea typeface="Work Sans"/>
                <a:cs typeface="Work Sans"/>
                <a:sym typeface="Work Sans"/>
              </a:defRPr>
            </a:lvl1pPr>
            <a:lvl2pPr lvl="1" rtl="0" algn="ctr">
              <a:spcBef>
                <a:spcPts val="1600"/>
              </a:spcBef>
              <a:spcAft>
                <a:spcPts val="0"/>
              </a:spcAft>
              <a:buNone/>
              <a:defRPr sz="1800">
                <a:solidFill>
                  <a:schemeClr val="accent5"/>
                </a:solidFill>
                <a:latin typeface="Work Sans"/>
                <a:ea typeface="Work Sans"/>
                <a:cs typeface="Work Sans"/>
                <a:sym typeface="Work Sans"/>
              </a:defRPr>
            </a:lvl2pPr>
            <a:lvl3pPr lvl="2" rtl="0" algn="ctr">
              <a:spcBef>
                <a:spcPts val="1600"/>
              </a:spcBef>
              <a:spcAft>
                <a:spcPts val="0"/>
              </a:spcAft>
              <a:buNone/>
              <a:defRPr sz="1800">
                <a:solidFill>
                  <a:schemeClr val="accent5"/>
                </a:solidFill>
                <a:latin typeface="Work Sans"/>
                <a:ea typeface="Work Sans"/>
                <a:cs typeface="Work Sans"/>
                <a:sym typeface="Work Sans"/>
              </a:defRPr>
            </a:lvl3pPr>
            <a:lvl4pPr lvl="3" rtl="0" algn="ctr">
              <a:spcBef>
                <a:spcPts val="1600"/>
              </a:spcBef>
              <a:spcAft>
                <a:spcPts val="0"/>
              </a:spcAft>
              <a:buNone/>
              <a:defRPr sz="1800">
                <a:solidFill>
                  <a:schemeClr val="accent5"/>
                </a:solidFill>
                <a:latin typeface="Work Sans"/>
                <a:ea typeface="Work Sans"/>
                <a:cs typeface="Work Sans"/>
                <a:sym typeface="Work Sans"/>
              </a:defRPr>
            </a:lvl4pPr>
            <a:lvl5pPr lvl="4" rtl="0" algn="ctr">
              <a:spcBef>
                <a:spcPts val="1600"/>
              </a:spcBef>
              <a:spcAft>
                <a:spcPts val="0"/>
              </a:spcAft>
              <a:buNone/>
              <a:defRPr sz="1800">
                <a:solidFill>
                  <a:schemeClr val="accent5"/>
                </a:solidFill>
                <a:latin typeface="Work Sans"/>
                <a:ea typeface="Work Sans"/>
                <a:cs typeface="Work Sans"/>
                <a:sym typeface="Work Sans"/>
              </a:defRPr>
            </a:lvl5pPr>
            <a:lvl6pPr lvl="5" rtl="0" algn="ctr">
              <a:spcBef>
                <a:spcPts val="1600"/>
              </a:spcBef>
              <a:spcAft>
                <a:spcPts val="0"/>
              </a:spcAft>
              <a:buNone/>
              <a:defRPr sz="1800">
                <a:solidFill>
                  <a:schemeClr val="accent5"/>
                </a:solidFill>
                <a:latin typeface="Work Sans"/>
                <a:ea typeface="Work Sans"/>
                <a:cs typeface="Work Sans"/>
                <a:sym typeface="Work Sans"/>
              </a:defRPr>
            </a:lvl6pPr>
            <a:lvl7pPr lvl="6" rtl="0" algn="ctr">
              <a:spcBef>
                <a:spcPts val="1600"/>
              </a:spcBef>
              <a:spcAft>
                <a:spcPts val="0"/>
              </a:spcAft>
              <a:buNone/>
              <a:defRPr sz="1800">
                <a:solidFill>
                  <a:schemeClr val="accent5"/>
                </a:solidFill>
                <a:latin typeface="Work Sans"/>
                <a:ea typeface="Work Sans"/>
                <a:cs typeface="Work Sans"/>
                <a:sym typeface="Work Sans"/>
              </a:defRPr>
            </a:lvl7pPr>
            <a:lvl8pPr lvl="7" rtl="0" algn="ctr">
              <a:spcBef>
                <a:spcPts val="1600"/>
              </a:spcBef>
              <a:spcAft>
                <a:spcPts val="0"/>
              </a:spcAft>
              <a:buNone/>
              <a:defRPr sz="1800">
                <a:solidFill>
                  <a:schemeClr val="accent5"/>
                </a:solidFill>
                <a:latin typeface="Work Sans"/>
                <a:ea typeface="Work Sans"/>
                <a:cs typeface="Work Sans"/>
                <a:sym typeface="Work Sans"/>
              </a:defRPr>
            </a:lvl8pPr>
            <a:lvl9pPr lvl="8" rtl="0" algn="ctr">
              <a:spcBef>
                <a:spcPts val="1600"/>
              </a:spcBef>
              <a:spcAft>
                <a:spcPts val="1600"/>
              </a:spcAft>
              <a:buNone/>
              <a:defRPr sz="1800">
                <a:solidFill>
                  <a:schemeClr val="accent5"/>
                </a:solidFill>
                <a:latin typeface="Work Sans"/>
                <a:ea typeface="Work Sans"/>
                <a:cs typeface="Work Sans"/>
                <a:sym typeface="Work Sans"/>
              </a:defRPr>
            </a:lvl9pPr>
          </a:lstStyle>
          <a:p/>
        </p:txBody>
      </p:sp>
      <p:sp>
        <p:nvSpPr>
          <p:cNvPr id="320" name="Google Shape;320;p21"/>
          <p:cNvSpPr txBox="1"/>
          <p:nvPr>
            <p:ph idx="4" type="subTitle"/>
          </p:nvPr>
        </p:nvSpPr>
        <p:spPr>
          <a:xfrm>
            <a:off x="4847088" y="2914650"/>
            <a:ext cx="3072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800">
                <a:solidFill>
                  <a:schemeClr val="accent5"/>
                </a:solidFill>
                <a:latin typeface="Work Sans"/>
                <a:ea typeface="Work Sans"/>
                <a:cs typeface="Work Sans"/>
                <a:sym typeface="Work Sans"/>
              </a:defRPr>
            </a:lvl1pPr>
            <a:lvl2pPr lvl="1" rtl="0" algn="ctr">
              <a:spcBef>
                <a:spcPts val="1600"/>
              </a:spcBef>
              <a:spcAft>
                <a:spcPts val="0"/>
              </a:spcAft>
              <a:buNone/>
              <a:defRPr sz="1800">
                <a:solidFill>
                  <a:schemeClr val="accent5"/>
                </a:solidFill>
                <a:latin typeface="Work Sans"/>
                <a:ea typeface="Work Sans"/>
                <a:cs typeface="Work Sans"/>
                <a:sym typeface="Work Sans"/>
              </a:defRPr>
            </a:lvl2pPr>
            <a:lvl3pPr lvl="2" rtl="0" algn="ctr">
              <a:spcBef>
                <a:spcPts val="1600"/>
              </a:spcBef>
              <a:spcAft>
                <a:spcPts val="0"/>
              </a:spcAft>
              <a:buNone/>
              <a:defRPr sz="1800">
                <a:solidFill>
                  <a:schemeClr val="accent5"/>
                </a:solidFill>
                <a:latin typeface="Work Sans"/>
                <a:ea typeface="Work Sans"/>
                <a:cs typeface="Work Sans"/>
                <a:sym typeface="Work Sans"/>
              </a:defRPr>
            </a:lvl3pPr>
            <a:lvl4pPr lvl="3" rtl="0" algn="ctr">
              <a:spcBef>
                <a:spcPts val="1600"/>
              </a:spcBef>
              <a:spcAft>
                <a:spcPts val="0"/>
              </a:spcAft>
              <a:buNone/>
              <a:defRPr sz="1800">
                <a:solidFill>
                  <a:schemeClr val="accent5"/>
                </a:solidFill>
                <a:latin typeface="Work Sans"/>
                <a:ea typeface="Work Sans"/>
                <a:cs typeface="Work Sans"/>
                <a:sym typeface="Work Sans"/>
              </a:defRPr>
            </a:lvl4pPr>
            <a:lvl5pPr lvl="4" rtl="0" algn="ctr">
              <a:spcBef>
                <a:spcPts val="1600"/>
              </a:spcBef>
              <a:spcAft>
                <a:spcPts val="0"/>
              </a:spcAft>
              <a:buNone/>
              <a:defRPr sz="1800">
                <a:solidFill>
                  <a:schemeClr val="accent5"/>
                </a:solidFill>
                <a:latin typeface="Work Sans"/>
                <a:ea typeface="Work Sans"/>
                <a:cs typeface="Work Sans"/>
                <a:sym typeface="Work Sans"/>
              </a:defRPr>
            </a:lvl5pPr>
            <a:lvl6pPr lvl="5" rtl="0" algn="ctr">
              <a:spcBef>
                <a:spcPts val="1600"/>
              </a:spcBef>
              <a:spcAft>
                <a:spcPts val="0"/>
              </a:spcAft>
              <a:buNone/>
              <a:defRPr sz="1800">
                <a:solidFill>
                  <a:schemeClr val="accent5"/>
                </a:solidFill>
                <a:latin typeface="Work Sans"/>
                <a:ea typeface="Work Sans"/>
                <a:cs typeface="Work Sans"/>
                <a:sym typeface="Work Sans"/>
              </a:defRPr>
            </a:lvl6pPr>
            <a:lvl7pPr lvl="6" rtl="0" algn="ctr">
              <a:spcBef>
                <a:spcPts val="1600"/>
              </a:spcBef>
              <a:spcAft>
                <a:spcPts val="0"/>
              </a:spcAft>
              <a:buNone/>
              <a:defRPr sz="1800">
                <a:solidFill>
                  <a:schemeClr val="accent5"/>
                </a:solidFill>
                <a:latin typeface="Work Sans"/>
                <a:ea typeface="Work Sans"/>
                <a:cs typeface="Work Sans"/>
                <a:sym typeface="Work Sans"/>
              </a:defRPr>
            </a:lvl7pPr>
            <a:lvl8pPr lvl="7" rtl="0" algn="ctr">
              <a:spcBef>
                <a:spcPts val="1600"/>
              </a:spcBef>
              <a:spcAft>
                <a:spcPts val="0"/>
              </a:spcAft>
              <a:buNone/>
              <a:defRPr sz="1800">
                <a:solidFill>
                  <a:schemeClr val="accent5"/>
                </a:solidFill>
                <a:latin typeface="Work Sans"/>
                <a:ea typeface="Work Sans"/>
                <a:cs typeface="Work Sans"/>
                <a:sym typeface="Work Sans"/>
              </a:defRPr>
            </a:lvl8pPr>
            <a:lvl9pPr lvl="8" rtl="0" algn="ctr">
              <a:spcBef>
                <a:spcPts val="1600"/>
              </a:spcBef>
              <a:spcAft>
                <a:spcPts val="1600"/>
              </a:spcAft>
              <a:buNone/>
              <a:defRPr sz="1800">
                <a:solidFill>
                  <a:schemeClr val="accent5"/>
                </a:solidFill>
                <a:latin typeface="Work Sans"/>
                <a:ea typeface="Work Sans"/>
                <a:cs typeface="Work Sans"/>
                <a:sym typeface="Work Sans"/>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TITLE_AND_TWO_COLUMNS_1_3">
    <p:spTree>
      <p:nvGrpSpPr>
        <p:cNvPr id="321" name="Shape 321"/>
        <p:cNvGrpSpPr/>
        <p:nvPr/>
      </p:nvGrpSpPr>
      <p:grpSpPr>
        <a:xfrm>
          <a:off x="0" y="0"/>
          <a:ext cx="0" cy="0"/>
          <a:chOff x="0" y="0"/>
          <a:chExt cx="0" cy="0"/>
        </a:xfrm>
      </p:grpSpPr>
      <p:grpSp>
        <p:nvGrpSpPr>
          <p:cNvPr id="322" name="Google Shape;322;p22"/>
          <p:cNvGrpSpPr/>
          <p:nvPr/>
        </p:nvGrpSpPr>
        <p:grpSpPr>
          <a:xfrm>
            <a:off x="5376" y="-2012"/>
            <a:ext cx="9144032" cy="2451776"/>
            <a:chOff x="5376" y="-2012"/>
            <a:chExt cx="9144032" cy="2451776"/>
          </a:xfrm>
        </p:grpSpPr>
        <p:sp>
          <p:nvSpPr>
            <p:cNvPr id="323" name="Google Shape;323;p22"/>
            <p:cNvSpPr/>
            <p:nvPr/>
          </p:nvSpPr>
          <p:spPr>
            <a:xfrm>
              <a:off x="5376" y="-2012"/>
              <a:ext cx="1080160" cy="1080160"/>
            </a:xfrm>
            <a:custGeom>
              <a:rect b="b" l="l" r="r" t="t"/>
              <a:pathLst>
                <a:path extrusionOk="0" h="33755" w="33755">
                  <a:moveTo>
                    <a:pt x="0" y="1"/>
                  </a:moveTo>
                  <a:lnTo>
                    <a:pt x="0" y="33755"/>
                  </a:lnTo>
                  <a:cubicBezTo>
                    <a:pt x="18645" y="33755"/>
                    <a:pt x="33754" y="18646"/>
                    <a:pt x="33754" y="1"/>
                  </a:cubicBezTo>
                  <a:close/>
                </a:path>
              </a:pathLst>
            </a:custGeom>
            <a:gradFill>
              <a:gsLst>
                <a:gs pos="0">
                  <a:srgbClr val="9C3218">
                    <a:alpha val="29803"/>
                  </a:srgbClr>
                </a:gs>
                <a:gs pos="100000">
                  <a:srgbClr val="9C3218">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2"/>
            <p:cNvSpPr/>
            <p:nvPr/>
          </p:nvSpPr>
          <p:spPr>
            <a:xfrm>
              <a:off x="5376" y="-2012"/>
              <a:ext cx="677056" cy="677440"/>
            </a:xfrm>
            <a:custGeom>
              <a:rect b="b" l="l" r="r" t="t"/>
              <a:pathLst>
                <a:path extrusionOk="0" h="21170" w="21158">
                  <a:moveTo>
                    <a:pt x="0" y="1"/>
                  </a:moveTo>
                  <a:lnTo>
                    <a:pt x="0" y="21170"/>
                  </a:lnTo>
                  <a:cubicBezTo>
                    <a:pt x="11692" y="21170"/>
                    <a:pt x="21158" y="11693"/>
                    <a:pt x="21158" y="1"/>
                  </a:cubicBezTo>
                  <a:close/>
                </a:path>
              </a:pathLst>
            </a:custGeom>
            <a:gradFill>
              <a:gsLst>
                <a:gs pos="0">
                  <a:srgbClr val="9C3218">
                    <a:alpha val="41568"/>
                  </a:srgbClr>
                </a:gs>
                <a:gs pos="100000">
                  <a:srgbClr val="9C3218">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2"/>
            <p:cNvSpPr/>
            <p:nvPr/>
          </p:nvSpPr>
          <p:spPr>
            <a:xfrm>
              <a:off x="6694208" y="-2012"/>
              <a:ext cx="2455200" cy="2451776"/>
            </a:xfrm>
            <a:custGeom>
              <a:rect b="b" l="l" r="r" t="t"/>
              <a:pathLst>
                <a:path extrusionOk="0" h="76618" w="76725">
                  <a:moveTo>
                    <a:pt x="0" y="1"/>
                  </a:moveTo>
                  <a:cubicBezTo>
                    <a:pt x="12" y="42315"/>
                    <a:pt x="34314" y="76617"/>
                    <a:pt x="76617" y="76617"/>
                  </a:cubicBezTo>
                  <a:lnTo>
                    <a:pt x="76724" y="76617"/>
                  </a:lnTo>
                  <a:lnTo>
                    <a:pt x="76724" y="45804"/>
                  </a:lnTo>
                  <a:lnTo>
                    <a:pt x="76617" y="45804"/>
                  </a:lnTo>
                  <a:cubicBezTo>
                    <a:pt x="51316" y="45804"/>
                    <a:pt x="30814" y="25301"/>
                    <a:pt x="30814" y="1"/>
                  </a:cubicBezTo>
                  <a:close/>
                </a:path>
              </a:pathLst>
            </a:custGeom>
            <a:gradFill>
              <a:gsLst>
                <a:gs pos="0">
                  <a:srgbClr val="252C3A">
                    <a:alpha val="74901"/>
                  </a:srgbClr>
                </a:gs>
                <a:gs pos="100000">
                  <a:srgbClr val="252C3A">
                    <a:alpha val="2000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6" name="Google Shape;326;p22"/>
          <p:cNvSpPr txBox="1"/>
          <p:nvPr>
            <p:ph idx="1" type="subTitle"/>
          </p:nvPr>
        </p:nvSpPr>
        <p:spPr>
          <a:xfrm>
            <a:off x="5055150" y="1058650"/>
            <a:ext cx="3072600" cy="6594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27" name="Google Shape;327;p22"/>
          <p:cNvSpPr txBox="1"/>
          <p:nvPr>
            <p:ph type="title"/>
          </p:nvPr>
        </p:nvSpPr>
        <p:spPr>
          <a:xfrm>
            <a:off x="721200" y="1905150"/>
            <a:ext cx="2992200" cy="1333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Clr>
                <a:schemeClr val="lt1"/>
              </a:buClr>
              <a:buSzPts val="2400"/>
              <a:buNone/>
              <a:defRPr>
                <a:solidFill>
                  <a:schemeClr val="lt1"/>
                </a:solidFill>
              </a:defRPr>
            </a:lvl2pPr>
            <a:lvl3pPr lvl="2" rtl="0">
              <a:spcBef>
                <a:spcPts val="0"/>
              </a:spcBef>
              <a:spcAft>
                <a:spcPts val="0"/>
              </a:spcAft>
              <a:buClr>
                <a:schemeClr val="lt1"/>
              </a:buClr>
              <a:buSzPts val="2400"/>
              <a:buNone/>
              <a:defRPr>
                <a:solidFill>
                  <a:schemeClr val="lt1"/>
                </a:solidFill>
              </a:defRPr>
            </a:lvl3pPr>
            <a:lvl4pPr lvl="3" rtl="0">
              <a:spcBef>
                <a:spcPts val="0"/>
              </a:spcBef>
              <a:spcAft>
                <a:spcPts val="0"/>
              </a:spcAft>
              <a:buClr>
                <a:schemeClr val="lt1"/>
              </a:buClr>
              <a:buSzPts val="2400"/>
              <a:buNone/>
              <a:defRPr>
                <a:solidFill>
                  <a:schemeClr val="lt1"/>
                </a:solidFill>
              </a:defRPr>
            </a:lvl4pPr>
            <a:lvl5pPr lvl="4" rtl="0">
              <a:spcBef>
                <a:spcPts val="0"/>
              </a:spcBef>
              <a:spcAft>
                <a:spcPts val="0"/>
              </a:spcAft>
              <a:buClr>
                <a:schemeClr val="lt1"/>
              </a:buClr>
              <a:buSzPts val="2400"/>
              <a:buNone/>
              <a:defRPr>
                <a:solidFill>
                  <a:schemeClr val="lt1"/>
                </a:solidFill>
              </a:defRPr>
            </a:lvl5pPr>
            <a:lvl6pPr lvl="5" rtl="0">
              <a:spcBef>
                <a:spcPts val="0"/>
              </a:spcBef>
              <a:spcAft>
                <a:spcPts val="0"/>
              </a:spcAft>
              <a:buClr>
                <a:schemeClr val="lt1"/>
              </a:buClr>
              <a:buSzPts val="2400"/>
              <a:buNone/>
              <a:defRPr>
                <a:solidFill>
                  <a:schemeClr val="lt1"/>
                </a:solidFill>
              </a:defRPr>
            </a:lvl6pPr>
            <a:lvl7pPr lvl="6" rtl="0">
              <a:spcBef>
                <a:spcPts val="0"/>
              </a:spcBef>
              <a:spcAft>
                <a:spcPts val="0"/>
              </a:spcAft>
              <a:buClr>
                <a:schemeClr val="lt1"/>
              </a:buClr>
              <a:buSzPts val="2400"/>
              <a:buNone/>
              <a:defRPr>
                <a:solidFill>
                  <a:schemeClr val="lt1"/>
                </a:solidFill>
              </a:defRPr>
            </a:lvl7pPr>
            <a:lvl8pPr lvl="7" rtl="0">
              <a:spcBef>
                <a:spcPts val="0"/>
              </a:spcBef>
              <a:spcAft>
                <a:spcPts val="0"/>
              </a:spcAft>
              <a:buClr>
                <a:schemeClr val="lt1"/>
              </a:buClr>
              <a:buSzPts val="2400"/>
              <a:buNone/>
              <a:defRPr>
                <a:solidFill>
                  <a:schemeClr val="lt1"/>
                </a:solidFill>
              </a:defRPr>
            </a:lvl8pPr>
            <a:lvl9pPr lvl="8" rtl="0">
              <a:spcBef>
                <a:spcPts val="0"/>
              </a:spcBef>
              <a:spcAft>
                <a:spcPts val="0"/>
              </a:spcAft>
              <a:buClr>
                <a:schemeClr val="lt1"/>
              </a:buClr>
              <a:buSzPts val="2400"/>
              <a:buNone/>
              <a:defRPr>
                <a:solidFill>
                  <a:schemeClr val="lt1"/>
                </a:solidFill>
              </a:defRPr>
            </a:lvl9pPr>
          </a:lstStyle>
          <a:p/>
        </p:txBody>
      </p:sp>
      <p:sp>
        <p:nvSpPr>
          <p:cNvPr id="328" name="Google Shape;328;p22"/>
          <p:cNvSpPr txBox="1"/>
          <p:nvPr>
            <p:ph idx="2" type="subTitle"/>
          </p:nvPr>
        </p:nvSpPr>
        <p:spPr>
          <a:xfrm>
            <a:off x="5047575" y="646875"/>
            <a:ext cx="30726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800">
                <a:solidFill>
                  <a:schemeClr val="accent5"/>
                </a:solidFill>
                <a:latin typeface="Work Sans"/>
                <a:ea typeface="Work Sans"/>
                <a:cs typeface="Work Sans"/>
                <a:sym typeface="Work Sans"/>
              </a:defRPr>
            </a:lvl1pPr>
            <a:lvl2pPr lvl="1" rtl="0">
              <a:spcBef>
                <a:spcPts val="1600"/>
              </a:spcBef>
              <a:spcAft>
                <a:spcPts val="0"/>
              </a:spcAft>
              <a:buNone/>
              <a:defRPr sz="1800">
                <a:solidFill>
                  <a:schemeClr val="accent5"/>
                </a:solidFill>
                <a:latin typeface="Work Sans"/>
                <a:ea typeface="Work Sans"/>
                <a:cs typeface="Work Sans"/>
                <a:sym typeface="Work Sans"/>
              </a:defRPr>
            </a:lvl2pPr>
            <a:lvl3pPr lvl="2" rtl="0">
              <a:spcBef>
                <a:spcPts val="1600"/>
              </a:spcBef>
              <a:spcAft>
                <a:spcPts val="0"/>
              </a:spcAft>
              <a:buNone/>
              <a:defRPr sz="1800">
                <a:solidFill>
                  <a:schemeClr val="accent5"/>
                </a:solidFill>
                <a:latin typeface="Work Sans"/>
                <a:ea typeface="Work Sans"/>
                <a:cs typeface="Work Sans"/>
                <a:sym typeface="Work Sans"/>
              </a:defRPr>
            </a:lvl3pPr>
            <a:lvl4pPr lvl="3" rtl="0">
              <a:spcBef>
                <a:spcPts val="1600"/>
              </a:spcBef>
              <a:spcAft>
                <a:spcPts val="0"/>
              </a:spcAft>
              <a:buNone/>
              <a:defRPr sz="1800">
                <a:solidFill>
                  <a:schemeClr val="accent5"/>
                </a:solidFill>
                <a:latin typeface="Work Sans"/>
                <a:ea typeface="Work Sans"/>
                <a:cs typeface="Work Sans"/>
                <a:sym typeface="Work Sans"/>
              </a:defRPr>
            </a:lvl4pPr>
            <a:lvl5pPr lvl="4" rtl="0">
              <a:spcBef>
                <a:spcPts val="1600"/>
              </a:spcBef>
              <a:spcAft>
                <a:spcPts val="0"/>
              </a:spcAft>
              <a:buNone/>
              <a:defRPr sz="1800">
                <a:solidFill>
                  <a:schemeClr val="accent5"/>
                </a:solidFill>
                <a:latin typeface="Work Sans"/>
                <a:ea typeface="Work Sans"/>
                <a:cs typeface="Work Sans"/>
                <a:sym typeface="Work Sans"/>
              </a:defRPr>
            </a:lvl5pPr>
            <a:lvl6pPr lvl="5" rtl="0">
              <a:spcBef>
                <a:spcPts val="1600"/>
              </a:spcBef>
              <a:spcAft>
                <a:spcPts val="0"/>
              </a:spcAft>
              <a:buNone/>
              <a:defRPr sz="1800">
                <a:solidFill>
                  <a:schemeClr val="accent5"/>
                </a:solidFill>
                <a:latin typeface="Work Sans"/>
                <a:ea typeface="Work Sans"/>
                <a:cs typeface="Work Sans"/>
                <a:sym typeface="Work Sans"/>
              </a:defRPr>
            </a:lvl6pPr>
            <a:lvl7pPr lvl="6" rtl="0">
              <a:spcBef>
                <a:spcPts val="1600"/>
              </a:spcBef>
              <a:spcAft>
                <a:spcPts val="0"/>
              </a:spcAft>
              <a:buNone/>
              <a:defRPr sz="1800">
                <a:solidFill>
                  <a:schemeClr val="accent5"/>
                </a:solidFill>
                <a:latin typeface="Work Sans"/>
                <a:ea typeface="Work Sans"/>
                <a:cs typeface="Work Sans"/>
                <a:sym typeface="Work Sans"/>
              </a:defRPr>
            </a:lvl7pPr>
            <a:lvl8pPr lvl="7" rtl="0">
              <a:spcBef>
                <a:spcPts val="1600"/>
              </a:spcBef>
              <a:spcAft>
                <a:spcPts val="0"/>
              </a:spcAft>
              <a:buNone/>
              <a:defRPr sz="1800">
                <a:solidFill>
                  <a:schemeClr val="accent5"/>
                </a:solidFill>
                <a:latin typeface="Work Sans"/>
                <a:ea typeface="Work Sans"/>
                <a:cs typeface="Work Sans"/>
                <a:sym typeface="Work Sans"/>
              </a:defRPr>
            </a:lvl8pPr>
            <a:lvl9pPr lvl="8" rtl="0">
              <a:spcBef>
                <a:spcPts val="1600"/>
              </a:spcBef>
              <a:spcAft>
                <a:spcPts val="1600"/>
              </a:spcAft>
              <a:buNone/>
              <a:defRPr sz="1800">
                <a:solidFill>
                  <a:schemeClr val="accent5"/>
                </a:solidFill>
                <a:latin typeface="Work Sans"/>
                <a:ea typeface="Work Sans"/>
                <a:cs typeface="Work Sans"/>
                <a:sym typeface="Work Sans"/>
              </a:defRPr>
            </a:lvl9pPr>
          </a:lstStyle>
          <a:p/>
        </p:txBody>
      </p:sp>
      <p:sp>
        <p:nvSpPr>
          <p:cNvPr id="329" name="Google Shape;329;p22"/>
          <p:cNvSpPr txBox="1"/>
          <p:nvPr>
            <p:ph idx="3" type="subTitle"/>
          </p:nvPr>
        </p:nvSpPr>
        <p:spPr>
          <a:xfrm>
            <a:off x="5047575" y="2063638"/>
            <a:ext cx="30726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800">
                <a:solidFill>
                  <a:schemeClr val="accent5"/>
                </a:solidFill>
                <a:latin typeface="Work Sans"/>
                <a:ea typeface="Work Sans"/>
                <a:cs typeface="Work Sans"/>
                <a:sym typeface="Work Sans"/>
              </a:defRPr>
            </a:lvl1pPr>
            <a:lvl2pPr lvl="1" rtl="0">
              <a:spcBef>
                <a:spcPts val="1600"/>
              </a:spcBef>
              <a:spcAft>
                <a:spcPts val="0"/>
              </a:spcAft>
              <a:buNone/>
              <a:defRPr sz="1800">
                <a:solidFill>
                  <a:schemeClr val="accent5"/>
                </a:solidFill>
                <a:latin typeface="Work Sans"/>
                <a:ea typeface="Work Sans"/>
                <a:cs typeface="Work Sans"/>
                <a:sym typeface="Work Sans"/>
              </a:defRPr>
            </a:lvl2pPr>
            <a:lvl3pPr lvl="2" rtl="0">
              <a:spcBef>
                <a:spcPts val="1600"/>
              </a:spcBef>
              <a:spcAft>
                <a:spcPts val="0"/>
              </a:spcAft>
              <a:buNone/>
              <a:defRPr sz="1800">
                <a:solidFill>
                  <a:schemeClr val="accent5"/>
                </a:solidFill>
                <a:latin typeface="Work Sans"/>
                <a:ea typeface="Work Sans"/>
                <a:cs typeface="Work Sans"/>
                <a:sym typeface="Work Sans"/>
              </a:defRPr>
            </a:lvl3pPr>
            <a:lvl4pPr lvl="3" rtl="0">
              <a:spcBef>
                <a:spcPts val="1600"/>
              </a:spcBef>
              <a:spcAft>
                <a:spcPts val="0"/>
              </a:spcAft>
              <a:buNone/>
              <a:defRPr sz="1800">
                <a:solidFill>
                  <a:schemeClr val="accent5"/>
                </a:solidFill>
                <a:latin typeface="Work Sans"/>
                <a:ea typeface="Work Sans"/>
                <a:cs typeface="Work Sans"/>
                <a:sym typeface="Work Sans"/>
              </a:defRPr>
            </a:lvl4pPr>
            <a:lvl5pPr lvl="4" rtl="0">
              <a:spcBef>
                <a:spcPts val="1600"/>
              </a:spcBef>
              <a:spcAft>
                <a:spcPts val="0"/>
              </a:spcAft>
              <a:buNone/>
              <a:defRPr sz="1800">
                <a:solidFill>
                  <a:schemeClr val="accent5"/>
                </a:solidFill>
                <a:latin typeface="Work Sans"/>
                <a:ea typeface="Work Sans"/>
                <a:cs typeface="Work Sans"/>
                <a:sym typeface="Work Sans"/>
              </a:defRPr>
            </a:lvl5pPr>
            <a:lvl6pPr lvl="5" rtl="0">
              <a:spcBef>
                <a:spcPts val="1600"/>
              </a:spcBef>
              <a:spcAft>
                <a:spcPts val="0"/>
              </a:spcAft>
              <a:buNone/>
              <a:defRPr sz="1800">
                <a:solidFill>
                  <a:schemeClr val="accent5"/>
                </a:solidFill>
                <a:latin typeface="Work Sans"/>
                <a:ea typeface="Work Sans"/>
                <a:cs typeface="Work Sans"/>
                <a:sym typeface="Work Sans"/>
              </a:defRPr>
            </a:lvl6pPr>
            <a:lvl7pPr lvl="6" rtl="0">
              <a:spcBef>
                <a:spcPts val="1600"/>
              </a:spcBef>
              <a:spcAft>
                <a:spcPts val="0"/>
              </a:spcAft>
              <a:buNone/>
              <a:defRPr sz="1800">
                <a:solidFill>
                  <a:schemeClr val="accent5"/>
                </a:solidFill>
                <a:latin typeface="Work Sans"/>
                <a:ea typeface="Work Sans"/>
                <a:cs typeface="Work Sans"/>
                <a:sym typeface="Work Sans"/>
              </a:defRPr>
            </a:lvl7pPr>
            <a:lvl8pPr lvl="7" rtl="0">
              <a:spcBef>
                <a:spcPts val="1600"/>
              </a:spcBef>
              <a:spcAft>
                <a:spcPts val="0"/>
              </a:spcAft>
              <a:buNone/>
              <a:defRPr sz="1800">
                <a:solidFill>
                  <a:schemeClr val="accent5"/>
                </a:solidFill>
                <a:latin typeface="Work Sans"/>
                <a:ea typeface="Work Sans"/>
                <a:cs typeface="Work Sans"/>
                <a:sym typeface="Work Sans"/>
              </a:defRPr>
            </a:lvl8pPr>
            <a:lvl9pPr lvl="8" rtl="0">
              <a:spcBef>
                <a:spcPts val="1600"/>
              </a:spcBef>
              <a:spcAft>
                <a:spcPts val="1600"/>
              </a:spcAft>
              <a:buNone/>
              <a:defRPr sz="1800">
                <a:solidFill>
                  <a:schemeClr val="accent5"/>
                </a:solidFill>
                <a:latin typeface="Work Sans"/>
                <a:ea typeface="Work Sans"/>
                <a:cs typeface="Work Sans"/>
                <a:sym typeface="Work Sans"/>
              </a:defRPr>
            </a:lvl9pPr>
          </a:lstStyle>
          <a:p/>
        </p:txBody>
      </p:sp>
      <p:sp>
        <p:nvSpPr>
          <p:cNvPr id="330" name="Google Shape;330;p22"/>
          <p:cNvSpPr txBox="1"/>
          <p:nvPr>
            <p:ph idx="4" type="subTitle"/>
          </p:nvPr>
        </p:nvSpPr>
        <p:spPr>
          <a:xfrm>
            <a:off x="5047575" y="3476650"/>
            <a:ext cx="30726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800">
                <a:solidFill>
                  <a:schemeClr val="accent5"/>
                </a:solidFill>
                <a:latin typeface="Work Sans"/>
                <a:ea typeface="Work Sans"/>
                <a:cs typeface="Work Sans"/>
                <a:sym typeface="Work Sans"/>
              </a:defRPr>
            </a:lvl1pPr>
            <a:lvl2pPr lvl="1" rtl="0">
              <a:spcBef>
                <a:spcPts val="1600"/>
              </a:spcBef>
              <a:spcAft>
                <a:spcPts val="0"/>
              </a:spcAft>
              <a:buNone/>
              <a:defRPr sz="1800">
                <a:solidFill>
                  <a:schemeClr val="accent5"/>
                </a:solidFill>
                <a:latin typeface="Work Sans"/>
                <a:ea typeface="Work Sans"/>
                <a:cs typeface="Work Sans"/>
                <a:sym typeface="Work Sans"/>
              </a:defRPr>
            </a:lvl2pPr>
            <a:lvl3pPr lvl="2" rtl="0">
              <a:spcBef>
                <a:spcPts val="1600"/>
              </a:spcBef>
              <a:spcAft>
                <a:spcPts val="0"/>
              </a:spcAft>
              <a:buNone/>
              <a:defRPr sz="1800">
                <a:solidFill>
                  <a:schemeClr val="accent5"/>
                </a:solidFill>
                <a:latin typeface="Work Sans"/>
                <a:ea typeface="Work Sans"/>
                <a:cs typeface="Work Sans"/>
                <a:sym typeface="Work Sans"/>
              </a:defRPr>
            </a:lvl3pPr>
            <a:lvl4pPr lvl="3" rtl="0">
              <a:spcBef>
                <a:spcPts val="1600"/>
              </a:spcBef>
              <a:spcAft>
                <a:spcPts val="0"/>
              </a:spcAft>
              <a:buNone/>
              <a:defRPr sz="1800">
                <a:solidFill>
                  <a:schemeClr val="accent5"/>
                </a:solidFill>
                <a:latin typeface="Work Sans"/>
                <a:ea typeface="Work Sans"/>
                <a:cs typeface="Work Sans"/>
                <a:sym typeface="Work Sans"/>
              </a:defRPr>
            </a:lvl4pPr>
            <a:lvl5pPr lvl="4" rtl="0">
              <a:spcBef>
                <a:spcPts val="1600"/>
              </a:spcBef>
              <a:spcAft>
                <a:spcPts val="0"/>
              </a:spcAft>
              <a:buNone/>
              <a:defRPr sz="1800">
                <a:solidFill>
                  <a:schemeClr val="accent5"/>
                </a:solidFill>
                <a:latin typeface="Work Sans"/>
                <a:ea typeface="Work Sans"/>
                <a:cs typeface="Work Sans"/>
                <a:sym typeface="Work Sans"/>
              </a:defRPr>
            </a:lvl5pPr>
            <a:lvl6pPr lvl="5" rtl="0">
              <a:spcBef>
                <a:spcPts val="1600"/>
              </a:spcBef>
              <a:spcAft>
                <a:spcPts val="0"/>
              </a:spcAft>
              <a:buNone/>
              <a:defRPr sz="1800">
                <a:solidFill>
                  <a:schemeClr val="accent5"/>
                </a:solidFill>
                <a:latin typeface="Work Sans"/>
                <a:ea typeface="Work Sans"/>
                <a:cs typeface="Work Sans"/>
                <a:sym typeface="Work Sans"/>
              </a:defRPr>
            </a:lvl6pPr>
            <a:lvl7pPr lvl="6" rtl="0">
              <a:spcBef>
                <a:spcPts val="1600"/>
              </a:spcBef>
              <a:spcAft>
                <a:spcPts val="0"/>
              </a:spcAft>
              <a:buNone/>
              <a:defRPr sz="1800">
                <a:solidFill>
                  <a:schemeClr val="accent5"/>
                </a:solidFill>
                <a:latin typeface="Work Sans"/>
                <a:ea typeface="Work Sans"/>
                <a:cs typeface="Work Sans"/>
                <a:sym typeface="Work Sans"/>
              </a:defRPr>
            </a:lvl7pPr>
            <a:lvl8pPr lvl="7" rtl="0">
              <a:spcBef>
                <a:spcPts val="1600"/>
              </a:spcBef>
              <a:spcAft>
                <a:spcPts val="0"/>
              </a:spcAft>
              <a:buNone/>
              <a:defRPr sz="1800">
                <a:solidFill>
                  <a:schemeClr val="accent5"/>
                </a:solidFill>
                <a:latin typeface="Work Sans"/>
                <a:ea typeface="Work Sans"/>
                <a:cs typeface="Work Sans"/>
                <a:sym typeface="Work Sans"/>
              </a:defRPr>
            </a:lvl8pPr>
            <a:lvl9pPr lvl="8" rtl="0">
              <a:spcBef>
                <a:spcPts val="1600"/>
              </a:spcBef>
              <a:spcAft>
                <a:spcPts val="1600"/>
              </a:spcAft>
              <a:buNone/>
              <a:defRPr sz="1800">
                <a:solidFill>
                  <a:schemeClr val="accent5"/>
                </a:solidFill>
                <a:latin typeface="Work Sans"/>
                <a:ea typeface="Work Sans"/>
                <a:cs typeface="Work Sans"/>
                <a:sym typeface="Work Sans"/>
              </a:defRPr>
            </a:lvl9pPr>
          </a:lstStyle>
          <a:p/>
        </p:txBody>
      </p:sp>
      <p:sp>
        <p:nvSpPr>
          <p:cNvPr id="331" name="Google Shape;331;p22"/>
          <p:cNvSpPr txBox="1"/>
          <p:nvPr>
            <p:ph idx="5" type="subTitle"/>
          </p:nvPr>
        </p:nvSpPr>
        <p:spPr>
          <a:xfrm>
            <a:off x="5055150" y="2482888"/>
            <a:ext cx="3072600" cy="6594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32" name="Google Shape;332;p22"/>
          <p:cNvSpPr txBox="1"/>
          <p:nvPr>
            <p:ph idx="6" type="subTitle"/>
          </p:nvPr>
        </p:nvSpPr>
        <p:spPr>
          <a:xfrm>
            <a:off x="5055150" y="3895900"/>
            <a:ext cx="3072600" cy="6594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TITLE_AND_TWO_COLUMNS_1_4">
    <p:spTree>
      <p:nvGrpSpPr>
        <p:cNvPr id="333" name="Shape 333"/>
        <p:cNvGrpSpPr/>
        <p:nvPr/>
      </p:nvGrpSpPr>
      <p:grpSpPr>
        <a:xfrm>
          <a:off x="0" y="0"/>
          <a:ext cx="0" cy="0"/>
          <a:chOff x="0" y="0"/>
          <a:chExt cx="0" cy="0"/>
        </a:xfrm>
      </p:grpSpPr>
      <p:grpSp>
        <p:nvGrpSpPr>
          <p:cNvPr id="334" name="Google Shape;334;p23"/>
          <p:cNvGrpSpPr/>
          <p:nvPr/>
        </p:nvGrpSpPr>
        <p:grpSpPr>
          <a:xfrm>
            <a:off x="5376" y="-2012"/>
            <a:ext cx="9144032" cy="2451776"/>
            <a:chOff x="5376" y="-2012"/>
            <a:chExt cx="9144032" cy="2451776"/>
          </a:xfrm>
        </p:grpSpPr>
        <p:sp>
          <p:nvSpPr>
            <p:cNvPr id="335" name="Google Shape;335;p23"/>
            <p:cNvSpPr/>
            <p:nvPr/>
          </p:nvSpPr>
          <p:spPr>
            <a:xfrm>
              <a:off x="5376" y="-2012"/>
              <a:ext cx="1080160" cy="1080160"/>
            </a:xfrm>
            <a:custGeom>
              <a:rect b="b" l="l" r="r" t="t"/>
              <a:pathLst>
                <a:path extrusionOk="0" h="33755" w="33755">
                  <a:moveTo>
                    <a:pt x="0" y="1"/>
                  </a:moveTo>
                  <a:lnTo>
                    <a:pt x="0" y="33755"/>
                  </a:lnTo>
                  <a:cubicBezTo>
                    <a:pt x="18645" y="33755"/>
                    <a:pt x="33754" y="18646"/>
                    <a:pt x="33754" y="1"/>
                  </a:cubicBezTo>
                  <a:close/>
                </a:path>
              </a:pathLst>
            </a:custGeom>
            <a:gradFill>
              <a:gsLst>
                <a:gs pos="0">
                  <a:srgbClr val="9C3218">
                    <a:alpha val="29803"/>
                  </a:srgbClr>
                </a:gs>
                <a:gs pos="100000">
                  <a:srgbClr val="9C3218">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3"/>
            <p:cNvSpPr/>
            <p:nvPr/>
          </p:nvSpPr>
          <p:spPr>
            <a:xfrm>
              <a:off x="5376" y="-2012"/>
              <a:ext cx="677056" cy="677440"/>
            </a:xfrm>
            <a:custGeom>
              <a:rect b="b" l="l" r="r" t="t"/>
              <a:pathLst>
                <a:path extrusionOk="0" h="21170" w="21158">
                  <a:moveTo>
                    <a:pt x="0" y="1"/>
                  </a:moveTo>
                  <a:lnTo>
                    <a:pt x="0" y="21170"/>
                  </a:lnTo>
                  <a:cubicBezTo>
                    <a:pt x="11692" y="21170"/>
                    <a:pt x="21158" y="11693"/>
                    <a:pt x="21158" y="1"/>
                  </a:cubicBezTo>
                  <a:close/>
                </a:path>
              </a:pathLst>
            </a:custGeom>
            <a:gradFill>
              <a:gsLst>
                <a:gs pos="0">
                  <a:srgbClr val="9C3218">
                    <a:alpha val="41568"/>
                  </a:srgbClr>
                </a:gs>
                <a:gs pos="100000">
                  <a:srgbClr val="9C3218">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3"/>
            <p:cNvSpPr/>
            <p:nvPr/>
          </p:nvSpPr>
          <p:spPr>
            <a:xfrm>
              <a:off x="6694208" y="-2012"/>
              <a:ext cx="2455200" cy="2451776"/>
            </a:xfrm>
            <a:custGeom>
              <a:rect b="b" l="l" r="r" t="t"/>
              <a:pathLst>
                <a:path extrusionOk="0" h="76618" w="76725">
                  <a:moveTo>
                    <a:pt x="0" y="1"/>
                  </a:moveTo>
                  <a:cubicBezTo>
                    <a:pt x="12" y="42315"/>
                    <a:pt x="34314" y="76617"/>
                    <a:pt x="76617" y="76617"/>
                  </a:cubicBezTo>
                  <a:lnTo>
                    <a:pt x="76724" y="76617"/>
                  </a:lnTo>
                  <a:lnTo>
                    <a:pt x="76724" y="45804"/>
                  </a:lnTo>
                  <a:lnTo>
                    <a:pt x="76617" y="45804"/>
                  </a:lnTo>
                  <a:cubicBezTo>
                    <a:pt x="51316" y="45804"/>
                    <a:pt x="30814" y="25301"/>
                    <a:pt x="30814" y="1"/>
                  </a:cubicBezTo>
                  <a:close/>
                </a:path>
              </a:pathLst>
            </a:custGeom>
            <a:gradFill>
              <a:gsLst>
                <a:gs pos="0">
                  <a:srgbClr val="252C3A">
                    <a:alpha val="74901"/>
                  </a:srgbClr>
                </a:gs>
                <a:gs pos="100000">
                  <a:srgbClr val="252C3A">
                    <a:alpha val="2000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8" name="Google Shape;338;p23"/>
          <p:cNvSpPr txBox="1"/>
          <p:nvPr>
            <p:ph type="title"/>
          </p:nvPr>
        </p:nvSpPr>
        <p:spPr>
          <a:xfrm>
            <a:off x="721200" y="2955150"/>
            <a:ext cx="2169000" cy="9228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Clr>
                <a:schemeClr val="lt1"/>
              </a:buClr>
              <a:buSzPts val="1000"/>
              <a:buFont typeface="Karla"/>
              <a:buNone/>
              <a:defRPr sz="1400">
                <a:solidFill>
                  <a:schemeClr val="lt1"/>
                </a:solidFill>
                <a:latin typeface="Karla"/>
                <a:ea typeface="Karla"/>
                <a:cs typeface="Karla"/>
                <a:sym typeface="Karla"/>
              </a:defRPr>
            </a:lvl1pPr>
            <a:lvl2pPr lvl="1" rtl="0">
              <a:spcBef>
                <a:spcPts val="1600"/>
              </a:spcBef>
              <a:spcAft>
                <a:spcPts val="0"/>
              </a:spcAft>
              <a:buClr>
                <a:schemeClr val="lt1"/>
              </a:buClr>
              <a:buSzPts val="1000"/>
              <a:buFont typeface="Karla"/>
              <a:buNone/>
              <a:defRPr sz="1000">
                <a:solidFill>
                  <a:schemeClr val="lt1"/>
                </a:solidFill>
                <a:latin typeface="Karla"/>
                <a:ea typeface="Karla"/>
                <a:cs typeface="Karla"/>
                <a:sym typeface="Karla"/>
              </a:defRPr>
            </a:lvl2pPr>
            <a:lvl3pPr lvl="2"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3pPr>
            <a:lvl4pPr lvl="3"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4pPr>
            <a:lvl5pPr lvl="4"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5pPr>
            <a:lvl6pPr lvl="5"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6pPr>
            <a:lvl7pPr lvl="6"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7pPr>
            <a:lvl8pPr lvl="7"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8pPr>
            <a:lvl9pPr lvl="8"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9pPr>
          </a:lstStyle>
          <a:p/>
        </p:txBody>
      </p:sp>
      <p:sp>
        <p:nvSpPr>
          <p:cNvPr id="339" name="Google Shape;339;p23"/>
          <p:cNvSpPr txBox="1"/>
          <p:nvPr>
            <p:ph idx="2" type="title"/>
          </p:nvPr>
        </p:nvSpPr>
        <p:spPr>
          <a:xfrm>
            <a:off x="3515075" y="2955150"/>
            <a:ext cx="2169000" cy="9228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Clr>
                <a:schemeClr val="lt1"/>
              </a:buClr>
              <a:buSzPts val="1000"/>
              <a:buFont typeface="Karla"/>
              <a:buNone/>
              <a:defRPr sz="1400">
                <a:solidFill>
                  <a:schemeClr val="lt1"/>
                </a:solidFill>
                <a:latin typeface="Karla"/>
                <a:ea typeface="Karla"/>
                <a:cs typeface="Karla"/>
                <a:sym typeface="Karla"/>
              </a:defRPr>
            </a:lvl1pPr>
            <a:lvl2pPr lvl="1" rtl="0">
              <a:spcBef>
                <a:spcPts val="1600"/>
              </a:spcBef>
              <a:spcAft>
                <a:spcPts val="0"/>
              </a:spcAft>
              <a:buClr>
                <a:schemeClr val="lt1"/>
              </a:buClr>
              <a:buSzPts val="1000"/>
              <a:buFont typeface="Karla"/>
              <a:buNone/>
              <a:defRPr sz="1000">
                <a:solidFill>
                  <a:schemeClr val="lt1"/>
                </a:solidFill>
                <a:latin typeface="Karla"/>
                <a:ea typeface="Karla"/>
                <a:cs typeface="Karla"/>
                <a:sym typeface="Karla"/>
              </a:defRPr>
            </a:lvl2pPr>
            <a:lvl3pPr lvl="2"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3pPr>
            <a:lvl4pPr lvl="3"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4pPr>
            <a:lvl5pPr lvl="4"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5pPr>
            <a:lvl6pPr lvl="5"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6pPr>
            <a:lvl7pPr lvl="6"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7pPr>
            <a:lvl8pPr lvl="7"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8pPr>
            <a:lvl9pPr lvl="8"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9pPr>
          </a:lstStyle>
          <a:p/>
        </p:txBody>
      </p:sp>
      <p:sp>
        <p:nvSpPr>
          <p:cNvPr id="340" name="Google Shape;340;p23"/>
          <p:cNvSpPr txBox="1"/>
          <p:nvPr>
            <p:ph idx="3" type="title"/>
          </p:nvPr>
        </p:nvSpPr>
        <p:spPr>
          <a:xfrm>
            <a:off x="726725" y="594300"/>
            <a:ext cx="77457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41" name="Google Shape;341;p23"/>
          <p:cNvSpPr txBox="1"/>
          <p:nvPr>
            <p:ph idx="1" type="subTitle"/>
          </p:nvPr>
        </p:nvSpPr>
        <p:spPr>
          <a:xfrm>
            <a:off x="734725" y="2535900"/>
            <a:ext cx="2169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800">
                <a:solidFill>
                  <a:schemeClr val="accent5"/>
                </a:solidFill>
                <a:latin typeface="Work Sans"/>
                <a:ea typeface="Work Sans"/>
                <a:cs typeface="Work Sans"/>
                <a:sym typeface="Work Sans"/>
              </a:defRPr>
            </a:lvl1pPr>
            <a:lvl2pPr lvl="1" rtl="0" algn="ctr">
              <a:spcBef>
                <a:spcPts val="1600"/>
              </a:spcBef>
              <a:spcAft>
                <a:spcPts val="0"/>
              </a:spcAft>
              <a:buNone/>
              <a:defRPr sz="1800">
                <a:solidFill>
                  <a:schemeClr val="accent5"/>
                </a:solidFill>
                <a:latin typeface="Work Sans"/>
                <a:ea typeface="Work Sans"/>
                <a:cs typeface="Work Sans"/>
                <a:sym typeface="Work Sans"/>
              </a:defRPr>
            </a:lvl2pPr>
            <a:lvl3pPr lvl="2" rtl="0" algn="ctr">
              <a:spcBef>
                <a:spcPts val="1600"/>
              </a:spcBef>
              <a:spcAft>
                <a:spcPts val="0"/>
              </a:spcAft>
              <a:buNone/>
              <a:defRPr sz="1800">
                <a:solidFill>
                  <a:schemeClr val="accent5"/>
                </a:solidFill>
                <a:latin typeface="Work Sans"/>
                <a:ea typeface="Work Sans"/>
                <a:cs typeface="Work Sans"/>
                <a:sym typeface="Work Sans"/>
              </a:defRPr>
            </a:lvl3pPr>
            <a:lvl4pPr lvl="3" rtl="0" algn="ctr">
              <a:spcBef>
                <a:spcPts val="1600"/>
              </a:spcBef>
              <a:spcAft>
                <a:spcPts val="0"/>
              </a:spcAft>
              <a:buNone/>
              <a:defRPr sz="1800">
                <a:solidFill>
                  <a:schemeClr val="accent5"/>
                </a:solidFill>
                <a:latin typeface="Work Sans"/>
                <a:ea typeface="Work Sans"/>
                <a:cs typeface="Work Sans"/>
                <a:sym typeface="Work Sans"/>
              </a:defRPr>
            </a:lvl4pPr>
            <a:lvl5pPr lvl="4" rtl="0" algn="ctr">
              <a:spcBef>
                <a:spcPts val="1600"/>
              </a:spcBef>
              <a:spcAft>
                <a:spcPts val="0"/>
              </a:spcAft>
              <a:buNone/>
              <a:defRPr sz="1800">
                <a:solidFill>
                  <a:schemeClr val="accent5"/>
                </a:solidFill>
                <a:latin typeface="Work Sans"/>
                <a:ea typeface="Work Sans"/>
                <a:cs typeface="Work Sans"/>
                <a:sym typeface="Work Sans"/>
              </a:defRPr>
            </a:lvl5pPr>
            <a:lvl6pPr lvl="5" rtl="0" algn="ctr">
              <a:spcBef>
                <a:spcPts val="1600"/>
              </a:spcBef>
              <a:spcAft>
                <a:spcPts val="0"/>
              </a:spcAft>
              <a:buNone/>
              <a:defRPr sz="1800">
                <a:solidFill>
                  <a:schemeClr val="accent5"/>
                </a:solidFill>
                <a:latin typeface="Work Sans"/>
                <a:ea typeface="Work Sans"/>
                <a:cs typeface="Work Sans"/>
                <a:sym typeface="Work Sans"/>
              </a:defRPr>
            </a:lvl6pPr>
            <a:lvl7pPr lvl="6" rtl="0" algn="ctr">
              <a:spcBef>
                <a:spcPts val="1600"/>
              </a:spcBef>
              <a:spcAft>
                <a:spcPts val="0"/>
              </a:spcAft>
              <a:buNone/>
              <a:defRPr sz="1800">
                <a:solidFill>
                  <a:schemeClr val="accent5"/>
                </a:solidFill>
                <a:latin typeface="Work Sans"/>
                <a:ea typeface="Work Sans"/>
                <a:cs typeface="Work Sans"/>
                <a:sym typeface="Work Sans"/>
              </a:defRPr>
            </a:lvl7pPr>
            <a:lvl8pPr lvl="7" rtl="0" algn="ctr">
              <a:spcBef>
                <a:spcPts val="1600"/>
              </a:spcBef>
              <a:spcAft>
                <a:spcPts val="0"/>
              </a:spcAft>
              <a:buNone/>
              <a:defRPr sz="1800">
                <a:solidFill>
                  <a:schemeClr val="accent5"/>
                </a:solidFill>
                <a:latin typeface="Work Sans"/>
                <a:ea typeface="Work Sans"/>
                <a:cs typeface="Work Sans"/>
                <a:sym typeface="Work Sans"/>
              </a:defRPr>
            </a:lvl8pPr>
            <a:lvl9pPr lvl="8" rtl="0" algn="ctr">
              <a:spcBef>
                <a:spcPts val="1600"/>
              </a:spcBef>
              <a:spcAft>
                <a:spcPts val="1600"/>
              </a:spcAft>
              <a:buNone/>
              <a:defRPr sz="1800">
                <a:solidFill>
                  <a:schemeClr val="accent5"/>
                </a:solidFill>
                <a:latin typeface="Work Sans"/>
                <a:ea typeface="Work Sans"/>
                <a:cs typeface="Work Sans"/>
                <a:sym typeface="Work Sans"/>
              </a:defRPr>
            </a:lvl9pPr>
          </a:lstStyle>
          <a:p/>
        </p:txBody>
      </p:sp>
      <p:sp>
        <p:nvSpPr>
          <p:cNvPr id="342" name="Google Shape;342;p23"/>
          <p:cNvSpPr txBox="1"/>
          <p:nvPr>
            <p:ph idx="4" type="subTitle"/>
          </p:nvPr>
        </p:nvSpPr>
        <p:spPr>
          <a:xfrm>
            <a:off x="3515075" y="2535900"/>
            <a:ext cx="2169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800">
                <a:solidFill>
                  <a:schemeClr val="accent5"/>
                </a:solidFill>
                <a:latin typeface="Work Sans"/>
                <a:ea typeface="Work Sans"/>
                <a:cs typeface="Work Sans"/>
                <a:sym typeface="Work Sans"/>
              </a:defRPr>
            </a:lvl1pPr>
            <a:lvl2pPr lvl="1" rtl="0" algn="ctr">
              <a:spcBef>
                <a:spcPts val="1600"/>
              </a:spcBef>
              <a:spcAft>
                <a:spcPts val="0"/>
              </a:spcAft>
              <a:buNone/>
              <a:defRPr sz="1800">
                <a:solidFill>
                  <a:schemeClr val="accent5"/>
                </a:solidFill>
                <a:latin typeface="Work Sans"/>
                <a:ea typeface="Work Sans"/>
                <a:cs typeface="Work Sans"/>
                <a:sym typeface="Work Sans"/>
              </a:defRPr>
            </a:lvl2pPr>
            <a:lvl3pPr lvl="2" rtl="0" algn="ctr">
              <a:spcBef>
                <a:spcPts val="1600"/>
              </a:spcBef>
              <a:spcAft>
                <a:spcPts val="0"/>
              </a:spcAft>
              <a:buNone/>
              <a:defRPr sz="1800">
                <a:solidFill>
                  <a:schemeClr val="accent5"/>
                </a:solidFill>
                <a:latin typeface="Work Sans"/>
                <a:ea typeface="Work Sans"/>
                <a:cs typeface="Work Sans"/>
                <a:sym typeface="Work Sans"/>
              </a:defRPr>
            </a:lvl3pPr>
            <a:lvl4pPr lvl="3" rtl="0" algn="ctr">
              <a:spcBef>
                <a:spcPts val="1600"/>
              </a:spcBef>
              <a:spcAft>
                <a:spcPts val="0"/>
              </a:spcAft>
              <a:buNone/>
              <a:defRPr sz="1800">
                <a:solidFill>
                  <a:schemeClr val="accent5"/>
                </a:solidFill>
                <a:latin typeface="Work Sans"/>
                <a:ea typeface="Work Sans"/>
                <a:cs typeface="Work Sans"/>
                <a:sym typeface="Work Sans"/>
              </a:defRPr>
            </a:lvl4pPr>
            <a:lvl5pPr lvl="4" rtl="0" algn="ctr">
              <a:spcBef>
                <a:spcPts val="1600"/>
              </a:spcBef>
              <a:spcAft>
                <a:spcPts val="0"/>
              </a:spcAft>
              <a:buNone/>
              <a:defRPr sz="1800">
                <a:solidFill>
                  <a:schemeClr val="accent5"/>
                </a:solidFill>
                <a:latin typeface="Work Sans"/>
                <a:ea typeface="Work Sans"/>
                <a:cs typeface="Work Sans"/>
                <a:sym typeface="Work Sans"/>
              </a:defRPr>
            </a:lvl5pPr>
            <a:lvl6pPr lvl="5" rtl="0" algn="ctr">
              <a:spcBef>
                <a:spcPts val="1600"/>
              </a:spcBef>
              <a:spcAft>
                <a:spcPts val="0"/>
              </a:spcAft>
              <a:buNone/>
              <a:defRPr sz="1800">
                <a:solidFill>
                  <a:schemeClr val="accent5"/>
                </a:solidFill>
                <a:latin typeface="Work Sans"/>
                <a:ea typeface="Work Sans"/>
                <a:cs typeface="Work Sans"/>
                <a:sym typeface="Work Sans"/>
              </a:defRPr>
            </a:lvl6pPr>
            <a:lvl7pPr lvl="6" rtl="0" algn="ctr">
              <a:spcBef>
                <a:spcPts val="1600"/>
              </a:spcBef>
              <a:spcAft>
                <a:spcPts val="0"/>
              </a:spcAft>
              <a:buNone/>
              <a:defRPr sz="1800">
                <a:solidFill>
                  <a:schemeClr val="accent5"/>
                </a:solidFill>
                <a:latin typeface="Work Sans"/>
                <a:ea typeface="Work Sans"/>
                <a:cs typeface="Work Sans"/>
                <a:sym typeface="Work Sans"/>
              </a:defRPr>
            </a:lvl7pPr>
            <a:lvl8pPr lvl="7" rtl="0" algn="ctr">
              <a:spcBef>
                <a:spcPts val="1600"/>
              </a:spcBef>
              <a:spcAft>
                <a:spcPts val="0"/>
              </a:spcAft>
              <a:buNone/>
              <a:defRPr sz="1800">
                <a:solidFill>
                  <a:schemeClr val="accent5"/>
                </a:solidFill>
                <a:latin typeface="Work Sans"/>
                <a:ea typeface="Work Sans"/>
                <a:cs typeface="Work Sans"/>
                <a:sym typeface="Work Sans"/>
              </a:defRPr>
            </a:lvl8pPr>
            <a:lvl9pPr lvl="8" rtl="0" algn="ctr">
              <a:spcBef>
                <a:spcPts val="1600"/>
              </a:spcBef>
              <a:spcAft>
                <a:spcPts val="1600"/>
              </a:spcAft>
              <a:buNone/>
              <a:defRPr sz="1800">
                <a:solidFill>
                  <a:schemeClr val="accent5"/>
                </a:solidFill>
                <a:latin typeface="Work Sans"/>
                <a:ea typeface="Work Sans"/>
                <a:cs typeface="Work Sans"/>
                <a:sym typeface="Work Sans"/>
              </a:defRPr>
            </a:lvl9pPr>
          </a:lstStyle>
          <a:p/>
        </p:txBody>
      </p:sp>
      <p:sp>
        <p:nvSpPr>
          <p:cNvPr id="343" name="Google Shape;343;p23"/>
          <p:cNvSpPr txBox="1"/>
          <p:nvPr>
            <p:ph idx="5" type="title"/>
          </p:nvPr>
        </p:nvSpPr>
        <p:spPr>
          <a:xfrm>
            <a:off x="6232450" y="2955150"/>
            <a:ext cx="2169000" cy="9228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Clr>
                <a:schemeClr val="lt1"/>
              </a:buClr>
              <a:buSzPts val="1000"/>
              <a:buFont typeface="Karla"/>
              <a:buNone/>
              <a:defRPr sz="1400">
                <a:solidFill>
                  <a:schemeClr val="lt1"/>
                </a:solidFill>
                <a:latin typeface="Karla"/>
                <a:ea typeface="Karla"/>
                <a:cs typeface="Karla"/>
                <a:sym typeface="Karla"/>
              </a:defRPr>
            </a:lvl1pPr>
            <a:lvl2pPr lvl="1" rtl="0">
              <a:spcBef>
                <a:spcPts val="1600"/>
              </a:spcBef>
              <a:spcAft>
                <a:spcPts val="0"/>
              </a:spcAft>
              <a:buClr>
                <a:schemeClr val="lt1"/>
              </a:buClr>
              <a:buSzPts val="1000"/>
              <a:buFont typeface="Karla"/>
              <a:buNone/>
              <a:defRPr sz="1000">
                <a:solidFill>
                  <a:schemeClr val="lt1"/>
                </a:solidFill>
                <a:latin typeface="Karla"/>
                <a:ea typeface="Karla"/>
                <a:cs typeface="Karla"/>
                <a:sym typeface="Karla"/>
              </a:defRPr>
            </a:lvl2pPr>
            <a:lvl3pPr lvl="2"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3pPr>
            <a:lvl4pPr lvl="3"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4pPr>
            <a:lvl5pPr lvl="4"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5pPr>
            <a:lvl6pPr lvl="5"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6pPr>
            <a:lvl7pPr lvl="6"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7pPr>
            <a:lvl8pPr lvl="7"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8pPr>
            <a:lvl9pPr lvl="8"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9pPr>
          </a:lstStyle>
          <a:p/>
        </p:txBody>
      </p:sp>
      <p:sp>
        <p:nvSpPr>
          <p:cNvPr id="344" name="Google Shape;344;p23"/>
          <p:cNvSpPr txBox="1"/>
          <p:nvPr>
            <p:ph idx="6" type="subTitle"/>
          </p:nvPr>
        </p:nvSpPr>
        <p:spPr>
          <a:xfrm>
            <a:off x="6232450" y="2535900"/>
            <a:ext cx="2169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800">
                <a:solidFill>
                  <a:schemeClr val="accent5"/>
                </a:solidFill>
                <a:latin typeface="Work Sans"/>
                <a:ea typeface="Work Sans"/>
                <a:cs typeface="Work Sans"/>
                <a:sym typeface="Work Sans"/>
              </a:defRPr>
            </a:lvl1pPr>
            <a:lvl2pPr lvl="1" rtl="0" algn="ctr">
              <a:spcBef>
                <a:spcPts val="1600"/>
              </a:spcBef>
              <a:spcAft>
                <a:spcPts val="0"/>
              </a:spcAft>
              <a:buNone/>
              <a:defRPr sz="1800">
                <a:solidFill>
                  <a:schemeClr val="accent5"/>
                </a:solidFill>
                <a:latin typeface="Work Sans"/>
                <a:ea typeface="Work Sans"/>
                <a:cs typeface="Work Sans"/>
                <a:sym typeface="Work Sans"/>
              </a:defRPr>
            </a:lvl2pPr>
            <a:lvl3pPr lvl="2" rtl="0" algn="ctr">
              <a:spcBef>
                <a:spcPts val="1600"/>
              </a:spcBef>
              <a:spcAft>
                <a:spcPts val="0"/>
              </a:spcAft>
              <a:buNone/>
              <a:defRPr sz="1800">
                <a:solidFill>
                  <a:schemeClr val="accent5"/>
                </a:solidFill>
                <a:latin typeface="Work Sans"/>
                <a:ea typeface="Work Sans"/>
                <a:cs typeface="Work Sans"/>
                <a:sym typeface="Work Sans"/>
              </a:defRPr>
            </a:lvl3pPr>
            <a:lvl4pPr lvl="3" rtl="0" algn="ctr">
              <a:spcBef>
                <a:spcPts val="1600"/>
              </a:spcBef>
              <a:spcAft>
                <a:spcPts val="0"/>
              </a:spcAft>
              <a:buNone/>
              <a:defRPr sz="1800">
                <a:solidFill>
                  <a:schemeClr val="accent5"/>
                </a:solidFill>
                <a:latin typeface="Work Sans"/>
                <a:ea typeface="Work Sans"/>
                <a:cs typeface="Work Sans"/>
                <a:sym typeface="Work Sans"/>
              </a:defRPr>
            </a:lvl4pPr>
            <a:lvl5pPr lvl="4" rtl="0" algn="ctr">
              <a:spcBef>
                <a:spcPts val="1600"/>
              </a:spcBef>
              <a:spcAft>
                <a:spcPts val="0"/>
              </a:spcAft>
              <a:buNone/>
              <a:defRPr sz="1800">
                <a:solidFill>
                  <a:schemeClr val="accent5"/>
                </a:solidFill>
                <a:latin typeface="Work Sans"/>
                <a:ea typeface="Work Sans"/>
                <a:cs typeface="Work Sans"/>
                <a:sym typeface="Work Sans"/>
              </a:defRPr>
            </a:lvl5pPr>
            <a:lvl6pPr lvl="5" rtl="0" algn="ctr">
              <a:spcBef>
                <a:spcPts val="1600"/>
              </a:spcBef>
              <a:spcAft>
                <a:spcPts val="0"/>
              </a:spcAft>
              <a:buNone/>
              <a:defRPr sz="1800">
                <a:solidFill>
                  <a:schemeClr val="accent5"/>
                </a:solidFill>
                <a:latin typeface="Work Sans"/>
                <a:ea typeface="Work Sans"/>
                <a:cs typeface="Work Sans"/>
                <a:sym typeface="Work Sans"/>
              </a:defRPr>
            </a:lvl6pPr>
            <a:lvl7pPr lvl="6" rtl="0" algn="ctr">
              <a:spcBef>
                <a:spcPts val="1600"/>
              </a:spcBef>
              <a:spcAft>
                <a:spcPts val="0"/>
              </a:spcAft>
              <a:buNone/>
              <a:defRPr sz="1800">
                <a:solidFill>
                  <a:schemeClr val="accent5"/>
                </a:solidFill>
                <a:latin typeface="Work Sans"/>
                <a:ea typeface="Work Sans"/>
                <a:cs typeface="Work Sans"/>
                <a:sym typeface="Work Sans"/>
              </a:defRPr>
            </a:lvl7pPr>
            <a:lvl8pPr lvl="7" rtl="0" algn="ctr">
              <a:spcBef>
                <a:spcPts val="1600"/>
              </a:spcBef>
              <a:spcAft>
                <a:spcPts val="0"/>
              </a:spcAft>
              <a:buNone/>
              <a:defRPr sz="1800">
                <a:solidFill>
                  <a:schemeClr val="accent5"/>
                </a:solidFill>
                <a:latin typeface="Work Sans"/>
                <a:ea typeface="Work Sans"/>
                <a:cs typeface="Work Sans"/>
                <a:sym typeface="Work Sans"/>
              </a:defRPr>
            </a:lvl8pPr>
            <a:lvl9pPr lvl="8" rtl="0" algn="ctr">
              <a:spcBef>
                <a:spcPts val="1600"/>
              </a:spcBef>
              <a:spcAft>
                <a:spcPts val="1600"/>
              </a:spcAft>
              <a:buNone/>
              <a:defRPr sz="1800">
                <a:solidFill>
                  <a:schemeClr val="accent5"/>
                </a:solidFill>
                <a:latin typeface="Work Sans"/>
                <a:ea typeface="Work Sans"/>
                <a:cs typeface="Work Sans"/>
                <a:sym typeface="Work Sans"/>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345" name="Shape 345"/>
        <p:cNvGrpSpPr/>
        <p:nvPr/>
      </p:nvGrpSpPr>
      <p:grpSpPr>
        <a:xfrm>
          <a:off x="0" y="0"/>
          <a:ext cx="0" cy="0"/>
          <a:chOff x="0" y="0"/>
          <a:chExt cx="0" cy="0"/>
        </a:xfrm>
      </p:grpSpPr>
      <p:sp>
        <p:nvSpPr>
          <p:cNvPr id="346" name="Google Shape;346;p24"/>
          <p:cNvSpPr txBox="1"/>
          <p:nvPr>
            <p:ph type="title"/>
          </p:nvPr>
        </p:nvSpPr>
        <p:spPr>
          <a:xfrm>
            <a:off x="3180300" y="2050675"/>
            <a:ext cx="2783400" cy="841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47" name="Google Shape;347;p24"/>
          <p:cNvSpPr txBox="1"/>
          <p:nvPr>
            <p:ph hasCustomPrompt="1" idx="2" type="title"/>
          </p:nvPr>
        </p:nvSpPr>
        <p:spPr>
          <a:xfrm>
            <a:off x="4026150" y="659550"/>
            <a:ext cx="1091700" cy="1104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1pPr>
            <a:lvl2pPr lvl="1"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2pPr>
            <a:lvl3pPr lvl="2"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3pPr>
            <a:lvl4pPr lvl="3"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4pPr>
            <a:lvl5pPr lvl="4"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5pPr>
            <a:lvl6pPr lvl="5"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6pPr>
            <a:lvl7pPr lvl="6"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7pPr>
            <a:lvl8pPr lvl="7"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8pPr>
            <a:lvl9pPr lvl="8"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9pPr>
          </a:lstStyle>
          <a:p>
            <a:r>
              <a:t>xx%</a:t>
            </a:r>
          </a:p>
        </p:txBody>
      </p:sp>
      <p:sp>
        <p:nvSpPr>
          <p:cNvPr id="348" name="Google Shape;348;p24"/>
          <p:cNvSpPr txBox="1"/>
          <p:nvPr>
            <p:ph idx="1" type="subTitle"/>
          </p:nvPr>
        </p:nvSpPr>
        <p:spPr>
          <a:xfrm>
            <a:off x="3180300" y="2892475"/>
            <a:ext cx="2783400" cy="841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0"/>
              </a:spcBef>
              <a:spcAft>
                <a:spcPts val="0"/>
              </a:spcAft>
              <a:buNone/>
              <a:defRPr/>
            </a:lvl2pPr>
            <a:lvl3pPr lvl="2" rtl="0" algn="ctr">
              <a:lnSpc>
                <a:spcPct val="100000"/>
              </a:lnSpc>
              <a:spcBef>
                <a:spcPts val="0"/>
              </a:spcBef>
              <a:spcAft>
                <a:spcPts val="0"/>
              </a:spcAft>
              <a:buNone/>
              <a:defRPr/>
            </a:lvl3pPr>
            <a:lvl4pPr lvl="3" rtl="0" algn="ctr">
              <a:lnSpc>
                <a:spcPct val="100000"/>
              </a:lnSpc>
              <a:spcBef>
                <a:spcPts val="0"/>
              </a:spcBef>
              <a:spcAft>
                <a:spcPts val="0"/>
              </a:spcAft>
              <a:buNone/>
              <a:defRPr/>
            </a:lvl4pPr>
            <a:lvl5pPr lvl="4" rtl="0" algn="ctr">
              <a:lnSpc>
                <a:spcPct val="100000"/>
              </a:lnSpc>
              <a:spcBef>
                <a:spcPts val="0"/>
              </a:spcBef>
              <a:spcAft>
                <a:spcPts val="0"/>
              </a:spcAft>
              <a:buNone/>
              <a:defRPr/>
            </a:lvl5pPr>
            <a:lvl6pPr lvl="5" rtl="0" algn="ctr">
              <a:lnSpc>
                <a:spcPct val="100000"/>
              </a:lnSpc>
              <a:spcBef>
                <a:spcPts val="0"/>
              </a:spcBef>
              <a:spcAft>
                <a:spcPts val="0"/>
              </a:spcAft>
              <a:buNone/>
              <a:defRPr/>
            </a:lvl6pPr>
            <a:lvl7pPr lvl="6" rtl="0" algn="ctr">
              <a:lnSpc>
                <a:spcPct val="100000"/>
              </a:lnSpc>
              <a:spcBef>
                <a:spcPts val="0"/>
              </a:spcBef>
              <a:spcAft>
                <a:spcPts val="0"/>
              </a:spcAft>
              <a:buNone/>
              <a:defRPr/>
            </a:lvl7pPr>
            <a:lvl8pPr lvl="7" rtl="0" algn="ctr">
              <a:lnSpc>
                <a:spcPct val="100000"/>
              </a:lnSpc>
              <a:spcBef>
                <a:spcPts val="0"/>
              </a:spcBef>
              <a:spcAft>
                <a:spcPts val="0"/>
              </a:spcAft>
              <a:buNone/>
              <a:defRPr/>
            </a:lvl8pPr>
            <a:lvl9pPr lvl="8" rtl="0" algn="ctr">
              <a:lnSpc>
                <a:spcPct val="100000"/>
              </a:lnSpc>
              <a:spcBef>
                <a:spcPts val="0"/>
              </a:spcBef>
              <a:spcAft>
                <a:spcPts val="0"/>
              </a:spcAft>
              <a:buNone/>
              <a:defRPr/>
            </a:lvl9pPr>
          </a:lstStyle>
          <a:p/>
        </p:txBody>
      </p:sp>
      <p:sp>
        <p:nvSpPr>
          <p:cNvPr id="349" name="Google Shape;349;p24"/>
          <p:cNvSpPr/>
          <p:nvPr/>
        </p:nvSpPr>
        <p:spPr>
          <a:xfrm rot="10800000">
            <a:off x="-28301" y="-24472"/>
            <a:ext cx="3343224" cy="1584818"/>
          </a:xfrm>
          <a:custGeom>
            <a:rect b="b" l="l" r="r" t="t"/>
            <a:pathLst>
              <a:path extrusionOk="0" h="19330" w="40776">
                <a:moveTo>
                  <a:pt x="33700" y="0"/>
                </a:moveTo>
                <a:cubicBezTo>
                  <a:pt x="30801" y="0"/>
                  <a:pt x="28015" y="725"/>
                  <a:pt x="25987" y="2876"/>
                </a:cubicBezTo>
                <a:cubicBezTo>
                  <a:pt x="19568" y="9688"/>
                  <a:pt x="19660" y="12911"/>
                  <a:pt x="14522" y="13496"/>
                </a:cubicBezTo>
                <a:cubicBezTo>
                  <a:pt x="14161" y="13538"/>
                  <a:pt x="13815" y="13556"/>
                  <a:pt x="13481" y="13556"/>
                </a:cubicBezTo>
                <a:cubicBezTo>
                  <a:pt x="9996" y="13556"/>
                  <a:pt x="7874" y="11511"/>
                  <a:pt x="5518" y="11511"/>
                </a:cubicBezTo>
                <a:cubicBezTo>
                  <a:pt x="4886" y="11511"/>
                  <a:pt x="4238" y="11658"/>
                  <a:pt x="3541" y="12032"/>
                </a:cubicBezTo>
                <a:cubicBezTo>
                  <a:pt x="1" y="13940"/>
                  <a:pt x="1" y="19330"/>
                  <a:pt x="1" y="19330"/>
                </a:cubicBezTo>
                <a:lnTo>
                  <a:pt x="40776" y="19330"/>
                </a:lnTo>
                <a:lnTo>
                  <a:pt x="40776" y="1093"/>
                </a:lnTo>
                <a:cubicBezTo>
                  <a:pt x="38584" y="498"/>
                  <a:pt x="36103" y="0"/>
                  <a:pt x="33700" y="0"/>
                </a:cubicBezTo>
                <a:close/>
              </a:path>
            </a:pathLst>
          </a:custGeom>
          <a:gradFill>
            <a:gsLst>
              <a:gs pos="0">
                <a:srgbClr val="0AC668">
                  <a:alpha val="32549"/>
                </a:srgbClr>
              </a:gs>
              <a:gs pos="100000">
                <a:srgbClr val="0A94C6">
                  <a:alpha val="9803"/>
                </a:srgbClr>
              </a:gs>
            </a:gsLst>
            <a:lin ang="1619866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4"/>
          <p:cNvSpPr/>
          <p:nvPr/>
        </p:nvSpPr>
        <p:spPr>
          <a:xfrm flipH="1" rot="10800000">
            <a:off x="5800850" y="-24471"/>
            <a:ext cx="3343224" cy="1584818"/>
          </a:xfrm>
          <a:custGeom>
            <a:rect b="b" l="l" r="r" t="t"/>
            <a:pathLst>
              <a:path extrusionOk="0" h="19330" w="40776">
                <a:moveTo>
                  <a:pt x="33700" y="0"/>
                </a:moveTo>
                <a:cubicBezTo>
                  <a:pt x="30801" y="0"/>
                  <a:pt x="28015" y="725"/>
                  <a:pt x="25987" y="2876"/>
                </a:cubicBezTo>
                <a:cubicBezTo>
                  <a:pt x="19568" y="9688"/>
                  <a:pt x="19660" y="12911"/>
                  <a:pt x="14522" y="13496"/>
                </a:cubicBezTo>
                <a:cubicBezTo>
                  <a:pt x="14161" y="13538"/>
                  <a:pt x="13815" y="13556"/>
                  <a:pt x="13481" y="13556"/>
                </a:cubicBezTo>
                <a:cubicBezTo>
                  <a:pt x="9996" y="13556"/>
                  <a:pt x="7874" y="11511"/>
                  <a:pt x="5518" y="11511"/>
                </a:cubicBezTo>
                <a:cubicBezTo>
                  <a:pt x="4886" y="11511"/>
                  <a:pt x="4238" y="11658"/>
                  <a:pt x="3541" y="12032"/>
                </a:cubicBezTo>
                <a:cubicBezTo>
                  <a:pt x="1" y="13940"/>
                  <a:pt x="1" y="19330"/>
                  <a:pt x="1" y="19330"/>
                </a:cubicBezTo>
                <a:lnTo>
                  <a:pt x="40776" y="19330"/>
                </a:lnTo>
                <a:lnTo>
                  <a:pt x="40776" y="1093"/>
                </a:lnTo>
                <a:cubicBezTo>
                  <a:pt x="38584" y="498"/>
                  <a:pt x="36103" y="0"/>
                  <a:pt x="33700" y="0"/>
                </a:cubicBezTo>
                <a:close/>
              </a:path>
            </a:pathLst>
          </a:custGeom>
          <a:gradFill>
            <a:gsLst>
              <a:gs pos="0">
                <a:srgbClr val="0AC668">
                  <a:alpha val="32549"/>
                </a:srgbClr>
              </a:gs>
              <a:gs pos="100000">
                <a:srgbClr val="0A94C6">
                  <a:alpha val="9803"/>
                </a:srgbClr>
              </a:gs>
            </a:gsLst>
            <a:lin ang="1619866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4"/>
          <p:cNvSpPr/>
          <p:nvPr/>
        </p:nvSpPr>
        <p:spPr>
          <a:xfrm rot="10800000">
            <a:off x="7422305" y="826752"/>
            <a:ext cx="607920" cy="607920"/>
          </a:xfrm>
          <a:custGeom>
            <a:rect b="b" l="l" r="r" t="t"/>
            <a:pathLst>
              <a:path extrusionOk="0" h="21468" w="21468">
                <a:moveTo>
                  <a:pt x="10728" y="1"/>
                </a:moveTo>
                <a:cubicBezTo>
                  <a:pt x="4811" y="1"/>
                  <a:pt x="0" y="4799"/>
                  <a:pt x="0" y="10728"/>
                </a:cubicBezTo>
                <a:cubicBezTo>
                  <a:pt x="0" y="16657"/>
                  <a:pt x="4811" y="21468"/>
                  <a:pt x="10728" y="21468"/>
                </a:cubicBezTo>
                <a:cubicBezTo>
                  <a:pt x="16657" y="21468"/>
                  <a:pt x="21467" y="16657"/>
                  <a:pt x="21467" y="10728"/>
                </a:cubicBezTo>
                <a:cubicBezTo>
                  <a:pt x="21467" y="4799"/>
                  <a:pt x="16657" y="1"/>
                  <a:pt x="10728" y="1"/>
                </a:cubicBezTo>
                <a:close/>
              </a:path>
            </a:pathLst>
          </a:custGeom>
          <a:gradFill>
            <a:gsLst>
              <a:gs pos="0">
                <a:srgbClr val="FEC659">
                  <a:alpha val="55294"/>
                </a:srgbClr>
              </a:gs>
              <a:gs pos="100000">
                <a:srgbClr val="4AFFC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4"/>
          <p:cNvSpPr/>
          <p:nvPr/>
        </p:nvSpPr>
        <p:spPr>
          <a:xfrm rot="10800000">
            <a:off x="636945" y="3019246"/>
            <a:ext cx="1525999" cy="1525999"/>
          </a:xfrm>
          <a:custGeom>
            <a:rect b="b" l="l" r="r" t="t"/>
            <a:pathLst>
              <a:path extrusionOk="0" h="21468" w="21468">
                <a:moveTo>
                  <a:pt x="10728" y="1"/>
                </a:moveTo>
                <a:cubicBezTo>
                  <a:pt x="4811" y="1"/>
                  <a:pt x="0" y="4799"/>
                  <a:pt x="0" y="10728"/>
                </a:cubicBezTo>
                <a:cubicBezTo>
                  <a:pt x="0" y="16657"/>
                  <a:pt x="4811" y="21468"/>
                  <a:pt x="10728" y="21468"/>
                </a:cubicBezTo>
                <a:cubicBezTo>
                  <a:pt x="16657" y="21468"/>
                  <a:pt x="21467" y="16657"/>
                  <a:pt x="21467" y="10728"/>
                </a:cubicBezTo>
                <a:cubicBezTo>
                  <a:pt x="21467" y="4799"/>
                  <a:pt x="16657" y="1"/>
                  <a:pt x="10728" y="1"/>
                </a:cubicBezTo>
                <a:close/>
              </a:path>
            </a:pathLst>
          </a:custGeom>
          <a:gradFill>
            <a:gsLst>
              <a:gs pos="0">
                <a:srgbClr val="FEC659">
                  <a:alpha val="55294"/>
                </a:srgbClr>
              </a:gs>
              <a:gs pos="100000">
                <a:srgbClr val="4AFFC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4"/>
          <p:cNvSpPr/>
          <p:nvPr/>
        </p:nvSpPr>
        <p:spPr>
          <a:xfrm>
            <a:off x="7557727" y="2777738"/>
            <a:ext cx="147351" cy="146886"/>
          </a:xfrm>
          <a:custGeom>
            <a:rect b="b" l="l" r="r" t="t"/>
            <a:pathLst>
              <a:path extrusionOk="0" h="2562" w="2570">
                <a:moveTo>
                  <a:pt x="0" y="1"/>
                </a:moveTo>
                <a:lnTo>
                  <a:pt x="377" y="1281"/>
                </a:lnTo>
                <a:lnTo>
                  <a:pt x="0" y="2562"/>
                </a:lnTo>
                <a:lnTo>
                  <a:pt x="1281" y="2193"/>
                </a:lnTo>
                <a:lnTo>
                  <a:pt x="2570" y="2562"/>
                </a:lnTo>
                <a:lnTo>
                  <a:pt x="2570" y="2562"/>
                </a:lnTo>
                <a:lnTo>
                  <a:pt x="2193" y="1281"/>
                </a:lnTo>
                <a:lnTo>
                  <a:pt x="2570" y="1"/>
                </a:lnTo>
                <a:lnTo>
                  <a:pt x="2570" y="1"/>
                </a:lnTo>
                <a:lnTo>
                  <a:pt x="1281" y="377"/>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4"/>
          <p:cNvSpPr/>
          <p:nvPr/>
        </p:nvSpPr>
        <p:spPr>
          <a:xfrm>
            <a:off x="8076925" y="2111175"/>
            <a:ext cx="108949" cy="108603"/>
          </a:xfrm>
          <a:custGeom>
            <a:rect b="b" l="l" r="r" t="t"/>
            <a:pathLst>
              <a:path extrusionOk="0" h="2562" w="2570">
                <a:moveTo>
                  <a:pt x="0" y="1"/>
                </a:moveTo>
                <a:lnTo>
                  <a:pt x="377" y="1281"/>
                </a:lnTo>
                <a:lnTo>
                  <a:pt x="0" y="2562"/>
                </a:lnTo>
                <a:lnTo>
                  <a:pt x="1281" y="2193"/>
                </a:lnTo>
                <a:lnTo>
                  <a:pt x="2570" y="2562"/>
                </a:lnTo>
                <a:lnTo>
                  <a:pt x="2570" y="2562"/>
                </a:lnTo>
                <a:lnTo>
                  <a:pt x="2193" y="1281"/>
                </a:lnTo>
                <a:lnTo>
                  <a:pt x="2570" y="1"/>
                </a:lnTo>
                <a:lnTo>
                  <a:pt x="2570" y="1"/>
                </a:lnTo>
                <a:lnTo>
                  <a:pt x="1281" y="377"/>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4"/>
          <p:cNvSpPr/>
          <p:nvPr/>
        </p:nvSpPr>
        <p:spPr>
          <a:xfrm>
            <a:off x="1945800" y="2796888"/>
            <a:ext cx="108949" cy="108603"/>
          </a:xfrm>
          <a:custGeom>
            <a:rect b="b" l="l" r="r" t="t"/>
            <a:pathLst>
              <a:path extrusionOk="0" h="2562" w="2570">
                <a:moveTo>
                  <a:pt x="0" y="1"/>
                </a:moveTo>
                <a:lnTo>
                  <a:pt x="377" y="1281"/>
                </a:lnTo>
                <a:lnTo>
                  <a:pt x="0" y="2562"/>
                </a:lnTo>
                <a:lnTo>
                  <a:pt x="1281" y="2193"/>
                </a:lnTo>
                <a:lnTo>
                  <a:pt x="2570" y="2562"/>
                </a:lnTo>
                <a:lnTo>
                  <a:pt x="2570" y="2562"/>
                </a:lnTo>
                <a:lnTo>
                  <a:pt x="2193" y="1281"/>
                </a:lnTo>
                <a:lnTo>
                  <a:pt x="2570" y="1"/>
                </a:lnTo>
                <a:lnTo>
                  <a:pt x="2570" y="1"/>
                </a:lnTo>
                <a:lnTo>
                  <a:pt x="1281" y="377"/>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4"/>
          <p:cNvSpPr/>
          <p:nvPr/>
        </p:nvSpPr>
        <p:spPr>
          <a:xfrm>
            <a:off x="1462325" y="2195497"/>
            <a:ext cx="189223" cy="188602"/>
          </a:xfrm>
          <a:custGeom>
            <a:rect b="b" l="l" r="r" t="t"/>
            <a:pathLst>
              <a:path extrusionOk="0" h="2562" w="2570">
                <a:moveTo>
                  <a:pt x="0" y="1"/>
                </a:moveTo>
                <a:lnTo>
                  <a:pt x="377" y="1281"/>
                </a:lnTo>
                <a:lnTo>
                  <a:pt x="0" y="2562"/>
                </a:lnTo>
                <a:lnTo>
                  <a:pt x="1281" y="2193"/>
                </a:lnTo>
                <a:lnTo>
                  <a:pt x="2570" y="2562"/>
                </a:lnTo>
                <a:lnTo>
                  <a:pt x="2570" y="2562"/>
                </a:lnTo>
                <a:lnTo>
                  <a:pt x="2193" y="1281"/>
                </a:lnTo>
                <a:lnTo>
                  <a:pt x="2570" y="1"/>
                </a:lnTo>
                <a:lnTo>
                  <a:pt x="2570" y="1"/>
                </a:lnTo>
                <a:lnTo>
                  <a:pt x="1281" y="377"/>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4"/>
          <p:cNvSpPr/>
          <p:nvPr/>
        </p:nvSpPr>
        <p:spPr>
          <a:xfrm>
            <a:off x="2381775" y="4650113"/>
            <a:ext cx="108949" cy="108603"/>
          </a:xfrm>
          <a:custGeom>
            <a:rect b="b" l="l" r="r" t="t"/>
            <a:pathLst>
              <a:path extrusionOk="0" h="2562" w="2570">
                <a:moveTo>
                  <a:pt x="0" y="1"/>
                </a:moveTo>
                <a:lnTo>
                  <a:pt x="377" y="1281"/>
                </a:lnTo>
                <a:lnTo>
                  <a:pt x="0" y="2562"/>
                </a:lnTo>
                <a:lnTo>
                  <a:pt x="1281" y="2193"/>
                </a:lnTo>
                <a:lnTo>
                  <a:pt x="2570" y="2562"/>
                </a:lnTo>
                <a:lnTo>
                  <a:pt x="2570" y="2562"/>
                </a:lnTo>
                <a:lnTo>
                  <a:pt x="2193" y="1281"/>
                </a:lnTo>
                <a:lnTo>
                  <a:pt x="2570" y="1"/>
                </a:lnTo>
                <a:lnTo>
                  <a:pt x="2570" y="1"/>
                </a:lnTo>
                <a:lnTo>
                  <a:pt x="1281" y="377"/>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4"/>
          <p:cNvSpPr/>
          <p:nvPr/>
        </p:nvSpPr>
        <p:spPr>
          <a:xfrm>
            <a:off x="6721850" y="1651025"/>
            <a:ext cx="108949" cy="108603"/>
          </a:xfrm>
          <a:custGeom>
            <a:rect b="b" l="l" r="r" t="t"/>
            <a:pathLst>
              <a:path extrusionOk="0" h="2562" w="2570">
                <a:moveTo>
                  <a:pt x="0" y="1"/>
                </a:moveTo>
                <a:lnTo>
                  <a:pt x="377" y="1281"/>
                </a:lnTo>
                <a:lnTo>
                  <a:pt x="0" y="2562"/>
                </a:lnTo>
                <a:lnTo>
                  <a:pt x="1281" y="2193"/>
                </a:lnTo>
                <a:lnTo>
                  <a:pt x="2570" y="2562"/>
                </a:lnTo>
                <a:lnTo>
                  <a:pt x="2570" y="2562"/>
                </a:lnTo>
                <a:lnTo>
                  <a:pt x="2193" y="1281"/>
                </a:lnTo>
                <a:lnTo>
                  <a:pt x="2570" y="1"/>
                </a:lnTo>
                <a:lnTo>
                  <a:pt x="2570" y="1"/>
                </a:lnTo>
                <a:lnTo>
                  <a:pt x="1281" y="377"/>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9" name="Google Shape;359;p24"/>
          <p:cNvGrpSpPr/>
          <p:nvPr/>
        </p:nvGrpSpPr>
        <p:grpSpPr>
          <a:xfrm>
            <a:off x="7952954" y="-575"/>
            <a:ext cx="1192833" cy="5143136"/>
            <a:chOff x="8183227" y="-563"/>
            <a:chExt cx="962816" cy="5143136"/>
          </a:xfrm>
        </p:grpSpPr>
        <p:sp>
          <p:nvSpPr>
            <p:cNvPr id="360" name="Google Shape;360;p24"/>
            <p:cNvSpPr/>
            <p:nvPr/>
          </p:nvSpPr>
          <p:spPr>
            <a:xfrm>
              <a:off x="8183227" y="-563"/>
              <a:ext cx="962816" cy="3411360"/>
            </a:xfrm>
            <a:custGeom>
              <a:rect b="b" l="l" r="r" t="t"/>
              <a:pathLst>
                <a:path extrusionOk="0" h="106605" w="30088">
                  <a:moveTo>
                    <a:pt x="1" y="1"/>
                  </a:moveTo>
                  <a:cubicBezTo>
                    <a:pt x="1" y="1"/>
                    <a:pt x="6573" y="64711"/>
                    <a:pt x="11824" y="86154"/>
                  </a:cubicBezTo>
                  <a:cubicBezTo>
                    <a:pt x="16626" y="105767"/>
                    <a:pt x="27924" y="106604"/>
                    <a:pt x="29817" y="106604"/>
                  </a:cubicBezTo>
                  <a:cubicBezTo>
                    <a:pt x="29993" y="106604"/>
                    <a:pt x="30088" y="106597"/>
                    <a:pt x="30088" y="106597"/>
                  </a:cubicBezTo>
                  <a:lnTo>
                    <a:pt x="30088" y="1"/>
                  </a:lnTo>
                  <a:close/>
                </a:path>
              </a:pathLst>
            </a:custGeom>
            <a:solidFill>
              <a:srgbClr val="942D0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4"/>
            <p:cNvSpPr/>
            <p:nvPr/>
          </p:nvSpPr>
          <p:spPr>
            <a:xfrm>
              <a:off x="8611099" y="3336973"/>
              <a:ext cx="534944" cy="1805600"/>
            </a:xfrm>
            <a:custGeom>
              <a:rect b="b" l="l" r="r" t="t"/>
              <a:pathLst>
                <a:path extrusionOk="0" h="56425" w="16717">
                  <a:moveTo>
                    <a:pt x="16717" y="1"/>
                  </a:moveTo>
                  <a:cubicBezTo>
                    <a:pt x="16717" y="1"/>
                    <a:pt x="8061" y="5299"/>
                    <a:pt x="4454" y="13788"/>
                  </a:cubicBezTo>
                  <a:cubicBezTo>
                    <a:pt x="846" y="22277"/>
                    <a:pt x="1" y="56424"/>
                    <a:pt x="1" y="56424"/>
                  </a:cubicBezTo>
                  <a:lnTo>
                    <a:pt x="16717" y="56424"/>
                  </a:lnTo>
                  <a:lnTo>
                    <a:pt x="16717" y="1"/>
                  </a:lnTo>
                  <a:close/>
                </a:path>
              </a:pathLst>
            </a:custGeom>
            <a:solidFill>
              <a:srgbClr val="942D0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4"/>
            <p:cNvSpPr/>
            <p:nvPr/>
          </p:nvSpPr>
          <p:spPr>
            <a:xfrm>
              <a:off x="8951707" y="3379661"/>
              <a:ext cx="194336" cy="81568"/>
            </a:xfrm>
            <a:custGeom>
              <a:rect b="b" l="l" r="r" t="t"/>
              <a:pathLst>
                <a:path extrusionOk="0" h="2549" w="6073">
                  <a:moveTo>
                    <a:pt x="1275" y="0"/>
                  </a:moveTo>
                  <a:cubicBezTo>
                    <a:pt x="572" y="0"/>
                    <a:pt x="1" y="572"/>
                    <a:pt x="1" y="1274"/>
                  </a:cubicBezTo>
                  <a:cubicBezTo>
                    <a:pt x="1" y="1977"/>
                    <a:pt x="572" y="2548"/>
                    <a:pt x="1275" y="2548"/>
                  </a:cubicBezTo>
                  <a:lnTo>
                    <a:pt x="6073" y="2548"/>
                  </a:lnTo>
                  <a:lnTo>
                    <a:pt x="6073" y="0"/>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4"/>
            <p:cNvSpPr/>
            <p:nvPr/>
          </p:nvSpPr>
          <p:spPr>
            <a:xfrm>
              <a:off x="8346299" y="-563"/>
              <a:ext cx="738784" cy="3380256"/>
            </a:xfrm>
            <a:custGeom>
              <a:rect b="b" l="l" r="r" t="t"/>
              <a:pathLst>
                <a:path extrusionOk="0" h="105633" w="23087">
                  <a:moveTo>
                    <a:pt x="1" y="1"/>
                  </a:moveTo>
                  <a:cubicBezTo>
                    <a:pt x="1" y="1"/>
                    <a:pt x="8395" y="75950"/>
                    <a:pt x="13693" y="90512"/>
                  </a:cubicBezTo>
                  <a:cubicBezTo>
                    <a:pt x="18979" y="105061"/>
                    <a:pt x="21956" y="105632"/>
                    <a:pt x="21956" y="105632"/>
                  </a:cubicBezTo>
                  <a:lnTo>
                    <a:pt x="23087" y="105632"/>
                  </a:lnTo>
                  <a:cubicBezTo>
                    <a:pt x="23087" y="105632"/>
                    <a:pt x="16074" y="99108"/>
                    <a:pt x="14800" y="83034"/>
                  </a:cubicBezTo>
                  <a:cubicBezTo>
                    <a:pt x="13526" y="66961"/>
                    <a:pt x="11931" y="1"/>
                    <a:pt x="11931" y="1"/>
                  </a:cubicBezTo>
                  <a:close/>
                </a:path>
              </a:pathLst>
            </a:custGeom>
            <a:solidFill>
              <a:srgbClr val="78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4"/>
            <p:cNvSpPr/>
            <p:nvPr/>
          </p:nvSpPr>
          <p:spPr>
            <a:xfrm>
              <a:off x="8792091" y="3460813"/>
              <a:ext cx="292992" cy="1680992"/>
            </a:xfrm>
            <a:custGeom>
              <a:rect b="b" l="l" r="r" t="t"/>
              <a:pathLst>
                <a:path extrusionOk="0" h="52531" w="9156">
                  <a:moveTo>
                    <a:pt x="8025" y="0"/>
                  </a:moveTo>
                  <a:cubicBezTo>
                    <a:pt x="8025" y="0"/>
                    <a:pt x="6120" y="3025"/>
                    <a:pt x="3893" y="10347"/>
                  </a:cubicBezTo>
                  <a:cubicBezTo>
                    <a:pt x="1667" y="17669"/>
                    <a:pt x="0" y="52530"/>
                    <a:pt x="0" y="52530"/>
                  </a:cubicBezTo>
                  <a:lnTo>
                    <a:pt x="4989" y="52530"/>
                  </a:lnTo>
                  <a:cubicBezTo>
                    <a:pt x="4989" y="52530"/>
                    <a:pt x="4536" y="28170"/>
                    <a:pt x="4989" y="17824"/>
                  </a:cubicBezTo>
                  <a:cubicBezTo>
                    <a:pt x="5441" y="7489"/>
                    <a:pt x="9156" y="0"/>
                    <a:pt x="9156" y="0"/>
                  </a:cubicBezTo>
                  <a:close/>
                </a:path>
              </a:pathLst>
            </a:custGeom>
            <a:solidFill>
              <a:srgbClr val="78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5" name="Google Shape;365;p24"/>
          <p:cNvGrpSpPr/>
          <p:nvPr/>
        </p:nvGrpSpPr>
        <p:grpSpPr>
          <a:xfrm flipH="1">
            <a:off x="-28296" y="188"/>
            <a:ext cx="1192833" cy="5143136"/>
            <a:chOff x="8183227" y="-563"/>
            <a:chExt cx="962816" cy="5143136"/>
          </a:xfrm>
        </p:grpSpPr>
        <p:sp>
          <p:nvSpPr>
            <p:cNvPr id="366" name="Google Shape;366;p24"/>
            <p:cNvSpPr/>
            <p:nvPr/>
          </p:nvSpPr>
          <p:spPr>
            <a:xfrm>
              <a:off x="8183227" y="-563"/>
              <a:ext cx="962816" cy="3411360"/>
            </a:xfrm>
            <a:custGeom>
              <a:rect b="b" l="l" r="r" t="t"/>
              <a:pathLst>
                <a:path extrusionOk="0" h="106605" w="30088">
                  <a:moveTo>
                    <a:pt x="1" y="1"/>
                  </a:moveTo>
                  <a:cubicBezTo>
                    <a:pt x="1" y="1"/>
                    <a:pt x="6573" y="64711"/>
                    <a:pt x="11824" y="86154"/>
                  </a:cubicBezTo>
                  <a:cubicBezTo>
                    <a:pt x="16626" y="105767"/>
                    <a:pt x="27924" y="106604"/>
                    <a:pt x="29817" y="106604"/>
                  </a:cubicBezTo>
                  <a:cubicBezTo>
                    <a:pt x="29993" y="106604"/>
                    <a:pt x="30088" y="106597"/>
                    <a:pt x="30088" y="106597"/>
                  </a:cubicBezTo>
                  <a:lnTo>
                    <a:pt x="30088" y="1"/>
                  </a:lnTo>
                  <a:close/>
                </a:path>
              </a:pathLst>
            </a:custGeom>
            <a:solidFill>
              <a:srgbClr val="942D0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4"/>
            <p:cNvSpPr/>
            <p:nvPr/>
          </p:nvSpPr>
          <p:spPr>
            <a:xfrm>
              <a:off x="8611099" y="3336973"/>
              <a:ext cx="534944" cy="1805600"/>
            </a:xfrm>
            <a:custGeom>
              <a:rect b="b" l="l" r="r" t="t"/>
              <a:pathLst>
                <a:path extrusionOk="0" h="56425" w="16717">
                  <a:moveTo>
                    <a:pt x="16717" y="1"/>
                  </a:moveTo>
                  <a:cubicBezTo>
                    <a:pt x="16717" y="1"/>
                    <a:pt x="8061" y="5299"/>
                    <a:pt x="4454" y="13788"/>
                  </a:cubicBezTo>
                  <a:cubicBezTo>
                    <a:pt x="846" y="22277"/>
                    <a:pt x="1" y="56424"/>
                    <a:pt x="1" y="56424"/>
                  </a:cubicBezTo>
                  <a:lnTo>
                    <a:pt x="16717" y="56424"/>
                  </a:lnTo>
                  <a:lnTo>
                    <a:pt x="16717" y="1"/>
                  </a:lnTo>
                  <a:close/>
                </a:path>
              </a:pathLst>
            </a:custGeom>
            <a:solidFill>
              <a:srgbClr val="942D0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4"/>
            <p:cNvSpPr/>
            <p:nvPr/>
          </p:nvSpPr>
          <p:spPr>
            <a:xfrm>
              <a:off x="8951707" y="3379661"/>
              <a:ext cx="194336" cy="81568"/>
            </a:xfrm>
            <a:custGeom>
              <a:rect b="b" l="l" r="r" t="t"/>
              <a:pathLst>
                <a:path extrusionOk="0" h="2549" w="6073">
                  <a:moveTo>
                    <a:pt x="1275" y="0"/>
                  </a:moveTo>
                  <a:cubicBezTo>
                    <a:pt x="572" y="0"/>
                    <a:pt x="1" y="572"/>
                    <a:pt x="1" y="1274"/>
                  </a:cubicBezTo>
                  <a:cubicBezTo>
                    <a:pt x="1" y="1977"/>
                    <a:pt x="572" y="2548"/>
                    <a:pt x="1275" y="2548"/>
                  </a:cubicBezTo>
                  <a:lnTo>
                    <a:pt x="6073" y="2548"/>
                  </a:lnTo>
                  <a:lnTo>
                    <a:pt x="6073" y="0"/>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4"/>
            <p:cNvSpPr/>
            <p:nvPr/>
          </p:nvSpPr>
          <p:spPr>
            <a:xfrm>
              <a:off x="8346299" y="-563"/>
              <a:ext cx="738784" cy="3380256"/>
            </a:xfrm>
            <a:custGeom>
              <a:rect b="b" l="l" r="r" t="t"/>
              <a:pathLst>
                <a:path extrusionOk="0" h="105633" w="23087">
                  <a:moveTo>
                    <a:pt x="1" y="1"/>
                  </a:moveTo>
                  <a:cubicBezTo>
                    <a:pt x="1" y="1"/>
                    <a:pt x="8395" y="75950"/>
                    <a:pt x="13693" y="90512"/>
                  </a:cubicBezTo>
                  <a:cubicBezTo>
                    <a:pt x="18979" y="105061"/>
                    <a:pt x="21956" y="105632"/>
                    <a:pt x="21956" y="105632"/>
                  </a:cubicBezTo>
                  <a:lnTo>
                    <a:pt x="23087" y="105632"/>
                  </a:lnTo>
                  <a:cubicBezTo>
                    <a:pt x="23087" y="105632"/>
                    <a:pt x="16074" y="99108"/>
                    <a:pt x="14800" y="83034"/>
                  </a:cubicBezTo>
                  <a:cubicBezTo>
                    <a:pt x="13526" y="66961"/>
                    <a:pt x="11931" y="1"/>
                    <a:pt x="11931" y="1"/>
                  </a:cubicBezTo>
                  <a:close/>
                </a:path>
              </a:pathLst>
            </a:custGeom>
            <a:solidFill>
              <a:srgbClr val="78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4"/>
            <p:cNvSpPr/>
            <p:nvPr/>
          </p:nvSpPr>
          <p:spPr>
            <a:xfrm>
              <a:off x="8792091" y="3460813"/>
              <a:ext cx="292992" cy="1680992"/>
            </a:xfrm>
            <a:custGeom>
              <a:rect b="b" l="l" r="r" t="t"/>
              <a:pathLst>
                <a:path extrusionOk="0" h="52531" w="9156">
                  <a:moveTo>
                    <a:pt x="8025" y="0"/>
                  </a:moveTo>
                  <a:cubicBezTo>
                    <a:pt x="8025" y="0"/>
                    <a:pt x="6120" y="3025"/>
                    <a:pt x="3893" y="10347"/>
                  </a:cubicBezTo>
                  <a:cubicBezTo>
                    <a:pt x="1667" y="17669"/>
                    <a:pt x="0" y="52530"/>
                    <a:pt x="0" y="52530"/>
                  </a:cubicBezTo>
                  <a:lnTo>
                    <a:pt x="4989" y="52530"/>
                  </a:lnTo>
                  <a:cubicBezTo>
                    <a:pt x="4989" y="52530"/>
                    <a:pt x="4536" y="28170"/>
                    <a:pt x="4989" y="17824"/>
                  </a:cubicBezTo>
                  <a:cubicBezTo>
                    <a:pt x="5441" y="7489"/>
                    <a:pt x="9156" y="0"/>
                    <a:pt x="9156" y="0"/>
                  </a:cubicBezTo>
                  <a:close/>
                </a:path>
              </a:pathLst>
            </a:custGeom>
            <a:solidFill>
              <a:srgbClr val="78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1" name="Google Shape;371;p24"/>
          <p:cNvSpPr/>
          <p:nvPr/>
        </p:nvSpPr>
        <p:spPr>
          <a:xfrm>
            <a:off x="8050037" y="4252450"/>
            <a:ext cx="239530" cy="238785"/>
          </a:xfrm>
          <a:custGeom>
            <a:rect b="b" l="l" r="r" t="t"/>
            <a:pathLst>
              <a:path extrusionOk="0" h="2562" w="2570">
                <a:moveTo>
                  <a:pt x="0" y="0"/>
                </a:moveTo>
                <a:lnTo>
                  <a:pt x="377" y="1281"/>
                </a:lnTo>
                <a:lnTo>
                  <a:pt x="0" y="2561"/>
                </a:lnTo>
                <a:lnTo>
                  <a:pt x="1281" y="2193"/>
                </a:lnTo>
                <a:lnTo>
                  <a:pt x="2569" y="2561"/>
                </a:lnTo>
                <a:lnTo>
                  <a:pt x="2193" y="1281"/>
                </a:lnTo>
                <a:lnTo>
                  <a:pt x="2569" y="0"/>
                </a:lnTo>
                <a:lnTo>
                  <a:pt x="1281" y="368"/>
                </a:lnTo>
                <a:lnTo>
                  <a:pt x="0" y="0"/>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MAIN_POINT_1">
    <p:spTree>
      <p:nvGrpSpPr>
        <p:cNvPr id="372" name="Shape 372"/>
        <p:cNvGrpSpPr/>
        <p:nvPr/>
      </p:nvGrpSpPr>
      <p:grpSpPr>
        <a:xfrm>
          <a:off x="0" y="0"/>
          <a:ext cx="0" cy="0"/>
          <a:chOff x="0" y="0"/>
          <a:chExt cx="0" cy="0"/>
        </a:xfrm>
      </p:grpSpPr>
      <p:sp>
        <p:nvSpPr>
          <p:cNvPr id="373" name="Google Shape;373;p25"/>
          <p:cNvSpPr txBox="1"/>
          <p:nvPr>
            <p:ph type="title"/>
          </p:nvPr>
        </p:nvSpPr>
        <p:spPr>
          <a:xfrm>
            <a:off x="1380800" y="1619700"/>
            <a:ext cx="2404800" cy="19020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grpSp>
        <p:nvGrpSpPr>
          <p:cNvPr id="374" name="Google Shape;374;p25"/>
          <p:cNvGrpSpPr/>
          <p:nvPr/>
        </p:nvGrpSpPr>
        <p:grpSpPr>
          <a:xfrm>
            <a:off x="7615365" y="-575"/>
            <a:ext cx="1530589" cy="5143136"/>
            <a:chOff x="8183227" y="-563"/>
            <a:chExt cx="962816" cy="5143136"/>
          </a:xfrm>
        </p:grpSpPr>
        <p:sp>
          <p:nvSpPr>
            <p:cNvPr id="375" name="Google Shape;375;p25"/>
            <p:cNvSpPr/>
            <p:nvPr/>
          </p:nvSpPr>
          <p:spPr>
            <a:xfrm>
              <a:off x="8183227" y="-563"/>
              <a:ext cx="962816" cy="3411360"/>
            </a:xfrm>
            <a:custGeom>
              <a:rect b="b" l="l" r="r" t="t"/>
              <a:pathLst>
                <a:path extrusionOk="0" h="106605" w="30088">
                  <a:moveTo>
                    <a:pt x="1" y="1"/>
                  </a:moveTo>
                  <a:cubicBezTo>
                    <a:pt x="1" y="1"/>
                    <a:pt x="6573" y="64711"/>
                    <a:pt x="11824" y="86154"/>
                  </a:cubicBezTo>
                  <a:cubicBezTo>
                    <a:pt x="16626" y="105767"/>
                    <a:pt x="27924" y="106604"/>
                    <a:pt x="29817" y="106604"/>
                  </a:cubicBezTo>
                  <a:cubicBezTo>
                    <a:pt x="29993" y="106604"/>
                    <a:pt x="30088" y="106597"/>
                    <a:pt x="30088" y="106597"/>
                  </a:cubicBezTo>
                  <a:lnTo>
                    <a:pt x="30088" y="1"/>
                  </a:lnTo>
                  <a:close/>
                </a:path>
              </a:pathLst>
            </a:custGeom>
            <a:solidFill>
              <a:srgbClr val="942D0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5"/>
            <p:cNvSpPr/>
            <p:nvPr/>
          </p:nvSpPr>
          <p:spPr>
            <a:xfrm>
              <a:off x="8611099" y="3336973"/>
              <a:ext cx="534944" cy="1805600"/>
            </a:xfrm>
            <a:custGeom>
              <a:rect b="b" l="l" r="r" t="t"/>
              <a:pathLst>
                <a:path extrusionOk="0" h="56425" w="16717">
                  <a:moveTo>
                    <a:pt x="16717" y="1"/>
                  </a:moveTo>
                  <a:cubicBezTo>
                    <a:pt x="16717" y="1"/>
                    <a:pt x="8061" y="5299"/>
                    <a:pt x="4454" y="13788"/>
                  </a:cubicBezTo>
                  <a:cubicBezTo>
                    <a:pt x="846" y="22277"/>
                    <a:pt x="1" y="56424"/>
                    <a:pt x="1" y="56424"/>
                  </a:cubicBezTo>
                  <a:lnTo>
                    <a:pt x="16717" y="56424"/>
                  </a:lnTo>
                  <a:lnTo>
                    <a:pt x="16717" y="1"/>
                  </a:lnTo>
                  <a:close/>
                </a:path>
              </a:pathLst>
            </a:custGeom>
            <a:solidFill>
              <a:srgbClr val="942D0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5"/>
            <p:cNvSpPr/>
            <p:nvPr/>
          </p:nvSpPr>
          <p:spPr>
            <a:xfrm>
              <a:off x="8951707" y="3379661"/>
              <a:ext cx="194336" cy="81568"/>
            </a:xfrm>
            <a:custGeom>
              <a:rect b="b" l="l" r="r" t="t"/>
              <a:pathLst>
                <a:path extrusionOk="0" h="2549" w="6073">
                  <a:moveTo>
                    <a:pt x="1275" y="0"/>
                  </a:moveTo>
                  <a:cubicBezTo>
                    <a:pt x="572" y="0"/>
                    <a:pt x="1" y="572"/>
                    <a:pt x="1" y="1274"/>
                  </a:cubicBezTo>
                  <a:cubicBezTo>
                    <a:pt x="1" y="1977"/>
                    <a:pt x="572" y="2548"/>
                    <a:pt x="1275" y="2548"/>
                  </a:cubicBezTo>
                  <a:lnTo>
                    <a:pt x="6073" y="2548"/>
                  </a:lnTo>
                  <a:lnTo>
                    <a:pt x="6073" y="0"/>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5"/>
            <p:cNvSpPr/>
            <p:nvPr/>
          </p:nvSpPr>
          <p:spPr>
            <a:xfrm>
              <a:off x="8346299" y="-563"/>
              <a:ext cx="738784" cy="3380256"/>
            </a:xfrm>
            <a:custGeom>
              <a:rect b="b" l="l" r="r" t="t"/>
              <a:pathLst>
                <a:path extrusionOk="0" h="105633" w="23087">
                  <a:moveTo>
                    <a:pt x="1" y="1"/>
                  </a:moveTo>
                  <a:cubicBezTo>
                    <a:pt x="1" y="1"/>
                    <a:pt x="8395" y="75950"/>
                    <a:pt x="13693" y="90512"/>
                  </a:cubicBezTo>
                  <a:cubicBezTo>
                    <a:pt x="18979" y="105061"/>
                    <a:pt x="21956" y="105632"/>
                    <a:pt x="21956" y="105632"/>
                  </a:cubicBezTo>
                  <a:lnTo>
                    <a:pt x="23087" y="105632"/>
                  </a:lnTo>
                  <a:cubicBezTo>
                    <a:pt x="23087" y="105632"/>
                    <a:pt x="16074" y="99108"/>
                    <a:pt x="14800" y="83034"/>
                  </a:cubicBezTo>
                  <a:cubicBezTo>
                    <a:pt x="13526" y="66961"/>
                    <a:pt x="11931" y="1"/>
                    <a:pt x="11931" y="1"/>
                  </a:cubicBezTo>
                  <a:close/>
                </a:path>
              </a:pathLst>
            </a:custGeom>
            <a:solidFill>
              <a:srgbClr val="78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5"/>
            <p:cNvSpPr/>
            <p:nvPr/>
          </p:nvSpPr>
          <p:spPr>
            <a:xfrm>
              <a:off x="8792091" y="3460813"/>
              <a:ext cx="292992" cy="1680992"/>
            </a:xfrm>
            <a:custGeom>
              <a:rect b="b" l="l" r="r" t="t"/>
              <a:pathLst>
                <a:path extrusionOk="0" h="52531" w="9156">
                  <a:moveTo>
                    <a:pt x="8025" y="0"/>
                  </a:moveTo>
                  <a:cubicBezTo>
                    <a:pt x="8025" y="0"/>
                    <a:pt x="6120" y="3025"/>
                    <a:pt x="3893" y="10347"/>
                  </a:cubicBezTo>
                  <a:cubicBezTo>
                    <a:pt x="1667" y="17669"/>
                    <a:pt x="0" y="52530"/>
                    <a:pt x="0" y="52530"/>
                  </a:cubicBezTo>
                  <a:lnTo>
                    <a:pt x="4989" y="52530"/>
                  </a:lnTo>
                  <a:cubicBezTo>
                    <a:pt x="4989" y="52530"/>
                    <a:pt x="4536" y="28170"/>
                    <a:pt x="4989" y="17824"/>
                  </a:cubicBezTo>
                  <a:cubicBezTo>
                    <a:pt x="5441" y="7489"/>
                    <a:pt x="9156" y="0"/>
                    <a:pt x="9156" y="0"/>
                  </a:cubicBezTo>
                  <a:close/>
                </a:path>
              </a:pathLst>
            </a:custGeom>
            <a:solidFill>
              <a:srgbClr val="78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idea 1">
  <p:cSld name="CAPTION_ONLY_1">
    <p:spTree>
      <p:nvGrpSpPr>
        <p:cNvPr id="380" name="Shape 380"/>
        <p:cNvGrpSpPr/>
        <p:nvPr/>
      </p:nvGrpSpPr>
      <p:grpSpPr>
        <a:xfrm>
          <a:off x="0" y="0"/>
          <a:ext cx="0" cy="0"/>
          <a:chOff x="0" y="0"/>
          <a:chExt cx="0" cy="0"/>
        </a:xfrm>
      </p:grpSpPr>
      <p:grpSp>
        <p:nvGrpSpPr>
          <p:cNvPr id="381" name="Google Shape;381;p26"/>
          <p:cNvGrpSpPr/>
          <p:nvPr/>
        </p:nvGrpSpPr>
        <p:grpSpPr>
          <a:xfrm flipH="1">
            <a:off x="-4446" y="-2012"/>
            <a:ext cx="9144032" cy="2451776"/>
            <a:chOff x="5376" y="-2012"/>
            <a:chExt cx="9144032" cy="2451776"/>
          </a:xfrm>
        </p:grpSpPr>
        <p:sp>
          <p:nvSpPr>
            <p:cNvPr id="382" name="Google Shape;382;p26"/>
            <p:cNvSpPr/>
            <p:nvPr/>
          </p:nvSpPr>
          <p:spPr>
            <a:xfrm>
              <a:off x="5376" y="-2012"/>
              <a:ext cx="1080160" cy="1080160"/>
            </a:xfrm>
            <a:custGeom>
              <a:rect b="b" l="l" r="r" t="t"/>
              <a:pathLst>
                <a:path extrusionOk="0" h="33755" w="33755">
                  <a:moveTo>
                    <a:pt x="0" y="1"/>
                  </a:moveTo>
                  <a:lnTo>
                    <a:pt x="0" y="33755"/>
                  </a:lnTo>
                  <a:cubicBezTo>
                    <a:pt x="18645" y="33755"/>
                    <a:pt x="33754" y="18646"/>
                    <a:pt x="33754" y="1"/>
                  </a:cubicBezTo>
                  <a:close/>
                </a:path>
              </a:pathLst>
            </a:custGeom>
            <a:gradFill>
              <a:gsLst>
                <a:gs pos="0">
                  <a:srgbClr val="9C3218">
                    <a:alpha val="29803"/>
                  </a:srgbClr>
                </a:gs>
                <a:gs pos="100000">
                  <a:srgbClr val="9C3218">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6"/>
            <p:cNvSpPr/>
            <p:nvPr/>
          </p:nvSpPr>
          <p:spPr>
            <a:xfrm>
              <a:off x="5376" y="-2012"/>
              <a:ext cx="677056" cy="677440"/>
            </a:xfrm>
            <a:custGeom>
              <a:rect b="b" l="l" r="r" t="t"/>
              <a:pathLst>
                <a:path extrusionOk="0" h="21170" w="21158">
                  <a:moveTo>
                    <a:pt x="0" y="1"/>
                  </a:moveTo>
                  <a:lnTo>
                    <a:pt x="0" y="21170"/>
                  </a:lnTo>
                  <a:cubicBezTo>
                    <a:pt x="11692" y="21170"/>
                    <a:pt x="21158" y="11693"/>
                    <a:pt x="21158" y="1"/>
                  </a:cubicBezTo>
                  <a:close/>
                </a:path>
              </a:pathLst>
            </a:custGeom>
            <a:gradFill>
              <a:gsLst>
                <a:gs pos="0">
                  <a:srgbClr val="9C3218">
                    <a:alpha val="41568"/>
                  </a:srgbClr>
                </a:gs>
                <a:gs pos="100000">
                  <a:srgbClr val="9C3218">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6"/>
            <p:cNvSpPr/>
            <p:nvPr/>
          </p:nvSpPr>
          <p:spPr>
            <a:xfrm>
              <a:off x="6694208" y="-2012"/>
              <a:ext cx="2455200" cy="2451776"/>
            </a:xfrm>
            <a:custGeom>
              <a:rect b="b" l="l" r="r" t="t"/>
              <a:pathLst>
                <a:path extrusionOk="0" h="76618" w="76725">
                  <a:moveTo>
                    <a:pt x="0" y="1"/>
                  </a:moveTo>
                  <a:cubicBezTo>
                    <a:pt x="12" y="42315"/>
                    <a:pt x="34314" y="76617"/>
                    <a:pt x="76617" y="76617"/>
                  </a:cubicBezTo>
                  <a:lnTo>
                    <a:pt x="76724" y="76617"/>
                  </a:lnTo>
                  <a:lnTo>
                    <a:pt x="76724" y="45804"/>
                  </a:lnTo>
                  <a:lnTo>
                    <a:pt x="76617" y="45804"/>
                  </a:lnTo>
                  <a:cubicBezTo>
                    <a:pt x="51316" y="45804"/>
                    <a:pt x="30814" y="25301"/>
                    <a:pt x="30814" y="1"/>
                  </a:cubicBezTo>
                  <a:close/>
                </a:path>
              </a:pathLst>
            </a:custGeom>
            <a:gradFill>
              <a:gsLst>
                <a:gs pos="0">
                  <a:srgbClr val="252C3A">
                    <a:alpha val="74901"/>
                  </a:srgbClr>
                </a:gs>
                <a:gs pos="100000">
                  <a:srgbClr val="252C3A">
                    <a:alpha val="2000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5" name="Google Shape;385;p26"/>
          <p:cNvSpPr txBox="1"/>
          <p:nvPr>
            <p:ph type="ctrTitle"/>
          </p:nvPr>
        </p:nvSpPr>
        <p:spPr>
          <a:xfrm flipH="1">
            <a:off x="4904260" y="812350"/>
            <a:ext cx="3352200" cy="2052600"/>
          </a:xfrm>
          <a:prstGeom prst="rect">
            <a:avLst/>
          </a:prstGeom>
        </p:spPr>
        <p:txBody>
          <a:bodyPr anchorCtr="0" anchor="b" bIns="91425" lIns="91425" spcFirstLastPara="1" rIns="91425" wrap="square" tIns="91425">
            <a:noAutofit/>
          </a:bodyPr>
          <a:lstStyle>
            <a:lvl1pPr lvl="0" rtl="0">
              <a:spcBef>
                <a:spcPts val="0"/>
              </a:spcBef>
              <a:spcAft>
                <a:spcPts val="0"/>
              </a:spcAft>
              <a:buSzPts val="5200"/>
              <a:buNone/>
              <a:defRPr sz="52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386" name="Google Shape;386;p26"/>
          <p:cNvSpPr txBox="1"/>
          <p:nvPr>
            <p:ph idx="1" type="subTitle"/>
          </p:nvPr>
        </p:nvSpPr>
        <p:spPr>
          <a:xfrm flipH="1">
            <a:off x="4904361" y="2834125"/>
            <a:ext cx="3352200" cy="145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grpSp>
        <p:nvGrpSpPr>
          <p:cNvPr id="387" name="Google Shape;387;p26"/>
          <p:cNvGrpSpPr/>
          <p:nvPr/>
        </p:nvGrpSpPr>
        <p:grpSpPr>
          <a:xfrm flipH="1">
            <a:off x="5622" y="4618322"/>
            <a:ext cx="9143786" cy="524283"/>
            <a:chOff x="1295125" y="5074300"/>
            <a:chExt cx="5021575" cy="287925"/>
          </a:xfrm>
        </p:grpSpPr>
        <p:sp>
          <p:nvSpPr>
            <p:cNvPr id="388" name="Google Shape;388;p26"/>
            <p:cNvSpPr/>
            <p:nvPr/>
          </p:nvSpPr>
          <p:spPr>
            <a:xfrm>
              <a:off x="1295125" y="5074300"/>
              <a:ext cx="5021575" cy="287925"/>
            </a:xfrm>
            <a:custGeom>
              <a:rect b="b" l="l" r="r" t="t"/>
              <a:pathLst>
                <a:path extrusionOk="0" h="11517" w="200863">
                  <a:moveTo>
                    <a:pt x="1" y="1"/>
                  </a:moveTo>
                  <a:lnTo>
                    <a:pt x="1" y="11517"/>
                  </a:lnTo>
                  <a:lnTo>
                    <a:pt x="200863" y="11517"/>
                  </a:lnTo>
                  <a:lnTo>
                    <a:pt x="200863" y="1"/>
                  </a:lnTo>
                  <a:close/>
                </a:path>
              </a:pathLst>
            </a:custGeom>
            <a:solidFill>
              <a:srgbClr val="942D0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6"/>
            <p:cNvSpPr/>
            <p:nvPr/>
          </p:nvSpPr>
          <p:spPr>
            <a:xfrm>
              <a:off x="1295125" y="5115100"/>
              <a:ext cx="5021575" cy="26600"/>
            </a:xfrm>
            <a:custGeom>
              <a:rect b="b" l="l" r="r" t="t"/>
              <a:pathLst>
                <a:path extrusionOk="0" h="1064" w="200863">
                  <a:moveTo>
                    <a:pt x="1" y="1"/>
                  </a:moveTo>
                  <a:lnTo>
                    <a:pt x="1" y="1063"/>
                  </a:lnTo>
                  <a:lnTo>
                    <a:pt x="200863" y="1063"/>
                  </a:lnTo>
                  <a:lnTo>
                    <a:pt x="200863"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0" name="Google Shape;390;p26"/>
          <p:cNvSpPr/>
          <p:nvPr/>
        </p:nvSpPr>
        <p:spPr>
          <a:xfrm flipH="1">
            <a:off x="890883" y="667819"/>
            <a:ext cx="3655450" cy="3655359"/>
          </a:xfrm>
          <a:custGeom>
            <a:rect b="b" l="l" r="r" t="t"/>
            <a:pathLst>
              <a:path extrusionOk="0" h="39946" w="39947">
                <a:moveTo>
                  <a:pt x="19968" y="0"/>
                </a:moveTo>
                <a:cubicBezTo>
                  <a:pt x="8942" y="0"/>
                  <a:pt x="1" y="8942"/>
                  <a:pt x="1" y="19979"/>
                </a:cubicBezTo>
                <a:cubicBezTo>
                  <a:pt x="1" y="31004"/>
                  <a:pt x="8942" y="39945"/>
                  <a:pt x="19968" y="39945"/>
                </a:cubicBezTo>
                <a:cubicBezTo>
                  <a:pt x="31005" y="39945"/>
                  <a:pt x="39946" y="31004"/>
                  <a:pt x="39946" y="19979"/>
                </a:cubicBezTo>
                <a:cubicBezTo>
                  <a:pt x="39946" y="8942"/>
                  <a:pt x="31005" y="0"/>
                  <a:pt x="19968" y="0"/>
                </a:cubicBezTo>
                <a:close/>
              </a:path>
            </a:pathLst>
          </a:custGeom>
          <a:gradFill>
            <a:gsLst>
              <a:gs pos="0">
                <a:srgbClr val="0AC668">
                  <a:alpha val="32549"/>
                </a:srgbClr>
              </a:gs>
              <a:gs pos="100000">
                <a:srgbClr val="0A94C6">
                  <a:alpha val="9803"/>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6"/>
          <p:cNvSpPr/>
          <p:nvPr/>
        </p:nvSpPr>
        <p:spPr>
          <a:xfrm flipH="1">
            <a:off x="3897868" y="3241002"/>
            <a:ext cx="869347" cy="869347"/>
          </a:xfrm>
          <a:custGeom>
            <a:rect b="b" l="l" r="r" t="t"/>
            <a:pathLst>
              <a:path extrusionOk="0" h="21468" w="21468">
                <a:moveTo>
                  <a:pt x="10728" y="1"/>
                </a:moveTo>
                <a:cubicBezTo>
                  <a:pt x="4811" y="1"/>
                  <a:pt x="0" y="4799"/>
                  <a:pt x="0" y="10728"/>
                </a:cubicBezTo>
                <a:cubicBezTo>
                  <a:pt x="0" y="16657"/>
                  <a:pt x="4811" y="21468"/>
                  <a:pt x="10728" y="21468"/>
                </a:cubicBezTo>
                <a:cubicBezTo>
                  <a:pt x="16657" y="21468"/>
                  <a:pt x="21467" y="16657"/>
                  <a:pt x="21467" y="10728"/>
                </a:cubicBezTo>
                <a:cubicBezTo>
                  <a:pt x="21467" y="4799"/>
                  <a:pt x="16657" y="1"/>
                  <a:pt x="10728" y="1"/>
                </a:cubicBezTo>
                <a:close/>
              </a:path>
            </a:pathLst>
          </a:custGeom>
          <a:gradFill>
            <a:gsLst>
              <a:gs pos="0">
                <a:srgbClr val="FEC659">
                  <a:alpha val="55294"/>
                </a:srgbClr>
              </a:gs>
              <a:gs pos="100000">
                <a:srgbClr val="4AFFC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6"/>
          <p:cNvSpPr/>
          <p:nvPr/>
        </p:nvSpPr>
        <p:spPr>
          <a:xfrm flipH="1">
            <a:off x="680443" y="993927"/>
            <a:ext cx="869347" cy="869347"/>
          </a:xfrm>
          <a:custGeom>
            <a:rect b="b" l="l" r="r" t="t"/>
            <a:pathLst>
              <a:path extrusionOk="0" h="21468" w="21468">
                <a:moveTo>
                  <a:pt x="10728" y="1"/>
                </a:moveTo>
                <a:cubicBezTo>
                  <a:pt x="4811" y="1"/>
                  <a:pt x="0" y="4799"/>
                  <a:pt x="0" y="10728"/>
                </a:cubicBezTo>
                <a:cubicBezTo>
                  <a:pt x="0" y="16657"/>
                  <a:pt x="4811" y="21468"/>
                  <a:pt x="10728" y="21468"/>
                </a:cubicBezTo>
                <a:cubicBezTo>
                  <a:pt x="16657" y="21468"/>
                  <a:pt x="21467" y="16657"/>
                  <a:pt x="21467" y="10728"/>
                </a:cubicBezTo>
                <a:cubicBezTo>
                  <a:pt x="21467" y="4799"/>
                  <a:pt x="16657" y="1"/>
                  <a:pt x="10728" y="1"/>
                </a:cubicBezTo>
                <a:close/>
              </a:path>
            </a:pathLst>
          </a:custGeom>
          <a:gradFill>
            <a:gsLst>
              <a:gs pos="0">
                <a:srgbClr val="FEC659">
                  <a:alpha val="55294"/>
                </a:srgbClr>
              </a:gs>
              <a:gs pos="100000">
                <a:srgbClr val="4AFFC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idea 2">
  <p:cSld name="CAPTION_ONLY_1_1">
    <p:spTree>
      <p:nvGrpSpPr>
        <p:cNvPr id="393" name="Shape 393"/>
        <p:cNvGrpSpPr/>
        <p:nvPr/>
      </p:nvGrpSpPr>
      <p:grpSpPr>
        <a:xfrm>
          <a:off x="0" y="0"/>
          <a:ext cx="0" cy="0"/>
          <a:chOff x="0" y="0"/>
          <a:chExt cx="0" cy="0"/>
        </a:xfrm>
      </p:grpSpPr>
      <p:grpSp>
        <p:nvGrpSpPr>
          <p:cNvPr id="394" name="Google Shape;394;p27"/>
          <p:cNvGrpSpPr/>
          <p:nvPr/>
        </p:nvGrpSpPr>
        <p:grpSpPr>
          <a:xfrm flipH="1">
            <a:off x="-4446" y="-2012"/>
            <a:ext cx="9144032" cy="2451776"/>
            <a:chOff x="5376" y="-2012"/>
            <a:chExt cx="9144032" cy="2451776"/>
          </a:xfrm>
        </p:grpSpPr>
        <p:sp>
          <p:nvSpPr>
            <p:cNvPr id="395" name="Google Shape;395;p27"/>
            <p:cNvSpPr/>
            <p:nvPr/>
          </p:nvSpPr>
          <p:spPr>
            <a:xfrm>
              <a:off x="5376" y="-2012"/>
              <a:ext cx="1080160" cy="1080160"/>
            </a:xfrm>
            <a:custGeom>
              <a:rect b="b" l="l" r="r" t="t"/>
              <a:pathLst>
                <a:path extrusionOk="0" h="33755" w="33755">
                  <a:moveTo>
                    <a:pt x="0" y="1"/>
                  </a:moveTo>
                  <a:lnTo>
                    <a:pt x="0" y="33755"/>
                  </a:lnTo>
                  <a:cubicBezTo>
                    <a:pt x="18645" y="33755"/>
                    <a:pt x="33754" y="18646"/>
                    <a:pt x="33754" y="1"/>
                  </a:cubicBezTo>
                  <a:close/>
                </a:path>
              </a:pathLst>
            </a:custGeom>
            <a:gradFill>
              <a:gsLst>
                <a:gs pos="0">
                  <a:srgbClr val="9C3218">
                    <a:alpha val="29803"/>
                  </a:srgbClr>
                </a:gs>
                <a:gs pos="100000">
                  <a:srgbClr val="9C3218">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7"/>
            <p:cNvSpPr/>
            <p:nvPr/>
          </p:nvSpPr>
          <p:spPr>
            <a:xfrm>
              <a:off x="5376" y="-2012"/>
              <a:ext cx="677056" cy="677440"/>
            </a:xfrm>
            <a:custGeom>
              <a:rect b="b" l="l" r="r" t="t"/>
              <a:pathLst>
                <a:path extrusionOk="0" h="21170" w="21158">
                  <a:moveTo>
                    <a:pt x="0" y="1"/>
                  </a:moveTo>
                  <a:lnTo>
                    <a:pt x="0" y="21170"/>
                  </a:lnTo>
                  <a:cubicBezTo>
                    <a:pt x="11692" y="21170"/>
                    <a:pt x="21158" y="11693"/>
                    <a:pt x="21158" y="1"/>
                  </a:cubicBezTo>
                  <a:close/>
                </a:path>
              </a:pathLst>
            </a:custGeom>
            <a:gradFill>
              <a:gsLst>
                <a:gs pos="0">
                  <a:srgbClr val="9C3218">
                    <a:alpha val="41568"/>
                  </a:srgbClr>
                </a:gs>
                <a:gs pos="100000">
                  <a:srgbClr val="9C3218">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7"/>
            <p:cNvSpPr/>
            <p:nvPr/>
          </p:nvSpPr>
          <p:spPr>
            <a:xfrm>
              <a:off x="6694208" y="-2012"/>
              <a:ext cx="2455200" cy="2451776"/>
            </a:xfrm>
            <a:custGeom>
              <a:rect b="b" l="l" r="r" t="t"/>
              <a:pathLst>
                <a:path extrusionOk="0" h="76618" w="76725">
                  <a:moveTo>
                    <a:pt x="0" y="1"/>
                  </a:moveTo>
                  <a:cubicBezTo>
                    <a:pt x="12" y="42315"/>
                    <a:pt x="34314" y="76617"/>
                    <a:pt x="76617" y="76617"/>
                  </a:cubicBezTo>
                  <a:lnTo>
                    <a:pt x="76724" y="76617"/>
                  </a:lnTo>
                  <a:lnTo>
                    <a:pt x="76724" y="45804"/>
                  </a:lnTo>
                  <a:lnTo>
                    <a:pt x="76617" y="45804"/>
                  </a:lnTo>
                  <a:cubicBezTo>
                    <a:pt x="51316" y="45804"/>
                    <a:pt x="30814" y="25301"/>
                    <a:pt x="30814" y="1"/>
                  </a:cubicBezTo>
                  <a:close/>
                </a:path>
              </a:pathLst>
            </a:custGeom>
            <a:gradFill>
              <a:gsLst>
                <a:gs pos="0">
                  <a:srgbClr val="252C3A">
                    <a:alpha val="74901"/>
                  </a:srgbClr>
                </a:gs>
                <a:gs pos="100000">
                  <a:srgbClr val="252C3A">
                    <a:alpha val="2000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8" name="Google Shape;398;p27"/>
          <p:cNvSpPr txBox="1"/>
          <p:nvPr>
            <p:ph type="ctrTitle"/>
          </p:nvPr>
        </p:nvSpPr>
        <p:spPr>
          <a:xfrm flipH="1">
            <a:off x="1500525" y="1547875"/>
            <a:ext cx="6134100" cy="1067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99" name="Google Shape;399;p27"/>
          <p:cNvSpPr txBox="1"/>
          <p:nvPr>
            <p:ph idx="1" type="subTitle"/>
          </p:nvPr>
        </p:nvSpPr>
        <p:spPr>
          <a:xfrm flipH="1">
            <a:off x="2891524" y="2584200"/>
            <a:ext cx="3352200" cy="145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00" name="Google Shape;400;p27"/>
          <p:cNvSpPr/>
          <p:nvPr/>
        </p:nvSpPr>
        <p:spPr>
          <a:xfrm flipH="1">
            <a:off x="7844198" y="3121539"/>
            <a:ext cx="1888164" cy="1888164"/>
          </a:xfrm>
          <a:custGeom>
            <a:rect b="b" l="l" r="r" t="t"/>
            <a:pathLst>
              <a:path extrusionOk="0" h="21468" w="21468">
                <a:moveTo>
                  <a:pt x="10728" y="1"/>
                </a:moveTo>
                <a:cubicBezTo>
                  <a:pt x="4811" y="1"/>
                  <a:pt x="0" y="4799"/>
                  <a:pt x="0" y="10728"/>
                </a:cubicBezTo>
                <a:cubicBezTo>
                  <a:pt x="0" y="16657"/>
                  <a:pt x="4811" y="21468"/>
                  <a:pt x="10728" y="21468"/>
                </a:cubicBezTo>
                <a:cubicBezTo>
                  <a:pt x="16657" y="21468"/>
                  <a:pt x="21467" y="16657"/>
                  <a:pt x="21467" y="10728"/>
                </a:cubicBezTo>
                <a:cubicBezTo>
                  <a:pt x="21467" y="4799"/>
                  <a:pt x="16657" y="1"/>
                  <a:pt x="10728" y="1"/>
                </a:cubicBezTo>
                <a:close/>
              </a:path>
            </a:pathLst>
          </a:custGeom>
          <a:gradFill>
            <a:gsLst>
              <a:gs pos="0">
                <a:srgbClr val="FEC659">
                  <a:alpha val="55294"/>
                </a:srgbClr>
              </a:gs>
              <a:gs pos="100000">
                <a:srgbClr val="4AFFC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7"/>
          <p:cNvSpPr/>
          <p:nvPr/>
        </p:nvSpPr>
        <p:spPr>
          <a:xfrm flipH="1">
            <a:off x="1364268" y="667827"/>
            <a:ext cx="869347" cy="869347"/>
          </a:xfrm>
          <a:custGeom>
            <a:rect b="b" l="l" r="r" t="t"/>
            <a:pathLst>
              <a:path extrusionOk="0" h="21468" w="21468">
                <a:moveTo>
                  <a:pt x="10728" y="1"/>
                </a:moveTo>
                <a:cubicBezTo>
                  <a:pt x="4811" y="1"/>
                  <a:pt x="0" y="4799"/>
                  <a:pt x="0" y="10728"/>
                </a:cubicBezTo>
                <a:cubicBezTo>
                  <a:pt x="0" y="16657"/>
                  <a:pt x="4811" y="21468"/>
                  <a:pt x="10728" y="21468"/>
                </a:cubicBezTo>
                <a:cubicBezTo>
                  <a:pt x="16657" y="21468"/>
                  <a:pt x="21467" y="16657"/>
                  <a:pt x="21467" y="10728"/>
                </a:cubicBezTo>
                <a:cubicBezTo>
                  <a:pt x="21467" y="4799"/>
                  <a:pt x="16657" y="1"/>
                  <a:pt x="10728" y="1"/>
                </a:cubicBezTo>
                <a:close/>
              </a:path>
            </a:pathLst>
          </a:custGeom>
          <a:gradFill>
            <a:gsLst>
              <a:gs pos="0">
                <a:srgbClr val="FEC659">
                  <a:alpha val="55294"/>
                </a:srgbClr>
              </a:gs>
              <a:gs pos="100000">
                <a:srgbClr val="4AFFC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7"/>
          <p:cNvSpPr/>
          <p:nvPr/>
        </p:nvSpPr>
        <p:spPr>
          <a:xfrm>
            <a:off x="8401850" y="2736313"/>
            <a:ext cx="108949" cy="108603"/>
          </a:xfrm>
          <a:custGeom>
            <a:rect b="b" l="l" r="r" t="t"/>
            <a:pathLst>
              <a:path extrusionOk="0" h="2562" w="2570">
                <a:moveTo>
                  <a:pt x="0" y="1"/>
                </a:moveTo>
                <a:lnTo>
                  <a:pt x="377" y="1281"/>
                </a:lnTo>
                <a:lnTo>
                  <a:pt x="0" y="2562"/>
                </a:lnTo>
                <a:lnTo>
                  <a:pt x="1281" y="2193"/>
                </a:lnTo>
                <a:lnTo>
                  <a:pt x="2570" y="2562"/>
                </a:lnTo>
                <a:lnTo>
                  <a:pt x="2570" y="2562"/>
                </a:lnTo>
                <a:lnTo>
                  <a:pt x="2193" y="1281"/>
                </a:lnTo>
                <a:lnTo>
                  <a:pt x="2570" y="1"/>
                </a:lnTo>
                <a:lnTo>
                  <a:pt x="2570" y="1"/>
                </a:lnTo>
                <a:lnTo>
                  <a:pt x="1281" y="377"/>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7"/>
          <p:cNvSpPr/>
          <p:nvPr/>
        </p:nvSpPr>
        <p:spPr>
          <a:xfrm>
            <a:off x="7379775" y="3217697"/>
            <a:ext cx="189223" cy="188602"/>
          </a:xfrm>
          <a:custGeom>
            <a:rect b="b" l="l" r="r" t="t"/>
            <a:pathLst>
              <a:path extrusionOk="0" h="2562" w="2570">
                <a:moveTo>
                  <a:pt x="0" y="1"/>
                </a:moveTo>
                <a:lnTo>
                  <a:pt x="377" y="1281"/>
                </a:lnTo>
                <a:lnTo>
                  <a:pt x="0" y="2562"/>
                </a:lnTo>
                <a:lnTo>
                  <a:pt x="1281" y="2193"/>
                </a:lnTo>
                <a:lnTo>
                  <a:pt x="2570" y="2562"/>
                </a:lnTo>
                <a:lnTo>
                  <a:pt x="2570" y="2562"/>
                </a:lnTo>
                <a:lnTo>
                  <a:pt x="2193" y="1281"/>
                </a:lnTo>
                <a:lnTo>
                  <a:pt x="2570" y="1"/>
                </a:lnTo>
                <a:lnTo>
                  <a:pt x="2570" y="1"/>
                </a:lnTo>
                <a:lnTo>
                  <a:pt x="1281" y="377"/>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7"/>
          <p:cNvSpPr/>
          <p:nvPr/>
        </p:nvSpPr>
        <p:spPr>
          <a:xfrm>
            <a:off x="865500" y="1439263"/>
            <a:ext cx="108949" cy="108603"/>
          </a:xfrm>
          <a:custGeom>
            <a:rect b="b" l="l" r="r" t="t"/>
            <a:pathLst>
              <a:path extrusionOk="0" h="2562" w="2570">
                <a:moveTo>
                  <a:pt x="0" y="1"/>
                </a:moveTo>
                <a:lnTo>
                  <a:pt x="377" y="1281"/>
                </a:lnTo>
                <a:lnTo>
                  <a:pt x="0" y="2562"/>
                </a:lnTo>
                <a:lnTo>
                  <a:pt x="1281" y="2193"/>
                </a:lnTo>
                <a:lnTo>
                  <a:pt x="2570" y="2562"/>
                </a:lnTo>
                <a:lnTo>
                  <a:pt x="2570" y="2562"/>
                </a:lnTo>
                <a:lnTo>
                  <a:pt x="2193" y="1281"/>
                </a:lnTo>
                <a:lnTo>
                  <a:pt x="2570" y="1"/>
                </a:lnTo>
                <a:lnTo>
                  <a:pt x="2570" y="1"/>
                </a:lnTo>
                <a:lnTo>
                  <a:pt x="1281" y="377"/>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7"/>
          <p:cNvSpPr/>
          <p:nvPr/>
        </p:nvSpPr>
        <p:spPr>
          <a:xfrm>
            <a:off x="1099525" y="239097"/>
            <a:ext cx="189223" cy="188602"/>
          </a:xfrm>
          <a:custGeom>
            <a:rect b="b" l="l" r="r" t="t"/>
            <a:pathLst>
              <a:path extrusionOk="0" h="2562" w="2570">
                <a:moveTo>
                  <a:pt x="0" y="1"/>
                </a:moveTo>
                <a:lnTo>
                  <a:pt x="377" y="1281"/>
                </a:lnTo>
                <a:lnTo>
                  <a:pt x="0" y="2562"/>
                </a:lnTo>
                <a:lnTo>
                  <a:pt x="1281" y="2193"/>
                </a:lnTo>
                <a:lnTo>
                  <a:pt x="2570" y="2562"/>
                </a:lnTo>
                <a:lnTo>
                  <a:pt x="2570" y="2562"/>
                </a:lnTo>
                <a:lnTo>
                  <a:pt x="2193" y="1281"/>
                </a:lnTo>
                <a:lnTo>
                  <a:pt x="2570" y="1"/>
                </a:lnTo>
                <a:lnTo>
                  <a:pt x="2570" y="1"/>
                </a:lnTo>
                <a:lnTo>
                  <a:pt x="1281" y="377"/>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TITLE_AND_TWO_COLUMNS_1_2_1">
    <p:spTree>
      <p:nvGrpSpPr>
        <p:cNvPr id="406" name="Shape 406"/>
        <p:cNvGrpSpPr/>
        <p:nvPr/>
      </p:nvGrpSpPr>
      <p:grpSpPr>
        <a:xfrm>
          <a:off x="0" y="0"/>
          <a:ext cx="0" cy="0"/>
          <a:chOff x="0" y="0"/>
          <a:chExt cx="0" cy="0"/>
        </a:xfrm>
      </p:grpSpPr>
      <p:grpSp>
        <p:nvGrpSpPr>
          <p:cNvPr id="407" name="Google Shape;407;p28"/>
          <p:cNvGrpSpPr/>
          <p:nvPr/>
        </p:nvGrpSpPr>
        <p:grpSpPr>
          <a:xfrm>
            <a:off x="5376" y="-2012"/>
            <a:ext cx="9144032" cy="2451776"/>
            <a:chOff x="5376" y="-2012"/>
            <a:chExt cx="9144032" cy="2451776"/>
          </a:xfrm>
        </p:grpSpPr>
        <p:sp>
          <p:nvSpPr>
            <p:cNvPr id="408" name="Google Shape;408;p28"/>
            <p:cNvSpPr/>
            <p:nvPr/>
          </p:nvSpPr>
          <p:spPr>
            <a:xfrm>
              <a:off x="5376" y="-2012"/>
              <a:ext cx="1080160" cy="1080160"/>
            </a:xfrm>
            <a:custGeom>
              <a:rect b="b" l="l" r="r" t="t"/>
              <a:pathLst>
                <a:path extrusionOk="0" h="33755" w="33755">
                  <a:moveTo>
                    <a:pt x="0" y="1"/>
                  </a:moveTo>
                  <a:lnTo>
                    <a:pt x="0" y="33755"/>
                  </a:lnTo>
                  <a:cubicBezTo>
                    <a:pt x="18645" y="33755"/>
                    <a:pt x="33754" y="18646"/>
                    <a:pt x="33754" y="1"/>
                  </a:cubicBezTo>
                  <a:close/>
                </a:path>
              </a:pathLst>
            </a:custGeom>
            <a:gradFill>
              <a:gsLst>
                <a:gs pos="0">
                  <a:srgbClr val="9C3218">
                    <a:alpha val="29803"/>
                  </a:srgbClr>
                </a:gs>
                <a:gs pos="100000">
                  <a:srgbClr val="9C3218">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8"/>
            <p:cNvSpPr/>
            <p:nvPr/>
          </p:nvSpPr>
          <p:spPr>
            <a:xfrm>
              <a:off x="5376" y="-2012"/>
              <a:ext cx="677056" cy="677440"/>
            </a:xfrm>
            <a:custGeom>
              <a:rect b="b" l="l" r="r" t="t"/>
              <a:pathLst>
                <a:path extrusionOk="0" h="21170" w="21158">
                  <a:moveTo>
                    <a:pt x="0" y="1"/>
                  </a:moveTo>
                  <a:lnTo>
                    <a:pt x="0" y="21170"/>
                  </a:lnTo>
                  <a:cubicBezTo>
                    <a:pt x="11692" y="21170"/>
                    <a:pt x="21158" y="11693"/>
                    <a:pt x="21158" y="1"/>
                  </a:cubicBezTo>
                  <a:close/>
                </a:path>
              </a:pathLst>
            </a:custGeom>
            <a:gradFill>
              <a:gsLst>
                <a:gs pos="0">
                  <a:srgbClr val="9C3218">
                    <a:alpha val="41568"/>
                  </a:srgbClr>
                </a:gs>
                <a:gs pos="100000">
                  <a:srgbClr val="9C3218">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8"/>
            <p:cNvSpPr/>
            <p:nvPr/>
          </p:nvSpPr>
          <p:spPr>
            <a:xfrm>
              <a:off x="6694208" y="-2012"/>
              <a:ext cx="2455200" cy="2451776"/>
            </a:xfrm>
            <a:custGeom>
              <a:rect b="b" l="l" r="r" t="t"/>
              <a:pathLst>
                <a:path extrusionOk="0" h="76618" w="76725">
                  <a:moveTo>
                    <a:pt x="0" y="1"/>
                  </a:moveTo>
                  <a:cubicBezTo>
                    <a:pt x="12" y="42315"/>
                    <a:pt x="34314" y="76617"/>
                    <a:pt x="76617" y="76617"/>
                  </a:cubicBezTo>
                  <a:lnTo>
                    <a:pt x="76724" y="76617"/>
                  </a:lnTo>
                  <a:lnTo>
                    <a:pt x="76724" y="45804"/>
                  </a:lnTo>
                  <a:lnTo>
                    <a:pt x="76617" y="45804"/>
                  </a:lnTo>
                  <a:cubicBezTo>
                    <a:pt x="51316" y="45804"/>
                    <a:pt x="30814" y="25301"/>
                    <a:pt x="30814" y="1"/>
                  </a:cubicBezTo>
                  <a:close/>
                </a:path>
              </a:pathLst>
            </a:custGeom>
            <a:gradFill>
              <a:gsLst>
                <a:gs pos="0">
                  <a:srgbClr val="252C3A">
                    <a:alpha val="74901"/>
                  </a:srgbClr>
                </a:gs>
                <a:gs pos="100000">
                  <a:srgbClr val="252C3A">
                    <a:alpha val="2000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1" name="Google Shape;411;p28"/>
          <p:cNvSpPr/>
          <p:nvPr/>
        </p:nvSpPr>
        <p:spPr>
          <a:xfrm>
            <a:off x="457923" y="2911309"/>
            <a:ext cx="3618680" cy="3618680"/>
          </a:xfrm>
          <a:custGeom>
            <a:rect b="b" l="l" r="r" t="t"/>
            <a:pathLst>
              <a:path extrusionOk="0" h="38826" w="38826">
                <a:moveTo>
                  <a:pt x="19409" y="0"/>
                </a:moveTo>
                <a:cubicBezTo>
                  <a:pt x="8688" y="0"/>
                  <a:pt x="1" y="8687"/>
                  <a:pt x="1" y="19408"/>
                </a:cubicBezTo>
                <a:cubicBezTo>
                  <a:pt x="1" y="30130"/>
                  <a:pt x="8688" y="38825"/>
                  <a:pt x="19409" y="38825"/>
                </a:cubicBezTo>
                <a:cubicBezTo>
                  <a:pt x="30130" y="38825"/>
                  <a:pt x="38826" y="30130"/>
                  <a:pt x="38826" y="19408"/>
                </a:cubicBezTo>
                <a:cubicBezTo>
                  <a:pt x="38826" y="8687"/>
                  <a:pt x="30130" y="0"/>
                  <a:pt x="19409" y="0"/>
                </a:cubicBezTo>
                <a:close/>
              </a:path>
            </a:pathLst>
          </a:custGeom>
          <a:gradFill>
            <a:gsLst>
              <a:gs pos="0">
                <a:srgbClr val="FEC659">
                  <a:alpha val="55294"/>
                </a:srgbClr>
              </a:gs>
              <a:gs pos="100000">
                <a:srgbClr val="4AFFC3">
                  <a:alpha val="0"/>
                </a:srgbClr>
              </a:gs>
            </a:gsLst>
            <a:lin ang="1619866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2" name="Google Shape;412;p28"/>
          <p:cNvGrpSpPr/>
          <p:nvPr/>
        </p:nvGrpSpPr>
        <p:grpSpPr>
          <a:xfrm flipH="1">
            <a:off x="3" y="3577945"/>
            <a:ext cx="2278469" cy="1562898"/>
            <a:chOff x="6864479" y="3577962"/>
            <a:chExt cx="2280521" cy="1562898"/>
          </a:xfrm>
        </p:grpSpPr>
        <p:sp>
          <p:nvSpPr>
            <p:cNvPr id="413" name="Google Shape;413;p28"/>
            <p:cNvSpPr/>
            <p:nvPr/>
          </p:nvSpPr>
          <p:spPr>
            <a:xfrm>
              <a:off x="6864479" y="3577962"/>
              <a:ext cx="2280521" cy="1562898"/>
            </a:xfrm>
            <a:custGeom>
              <a:rect b="b" l="l" r="r" t="t"/>
              <a:pathLst>
                <a:path extrusionOk="0" h="48852" w="71283">
                  <a:moveTo>
                    <a:pt x="71212" y="0"/>
                  </a:moveTo>
                  <a:cubicBezTo>
                    <a:pt x="71212" y="0"/>
                    <a:pt x="61782" y="17788"/>
                    <a:pt x="39815" y="31421"/>
                  </a:cubicBezTo>
                  <a:cubicBezTo>
                    <a:pt x="20420" y="43458"/>
                    <a:pt x="0" y="48851"/>
                    <a:pt x="0" y="48851"/>
                  </a:cubicBezTo>
                  <a:lnTo>
                    <a:pt x="71283" y="48851"/>
                  </a:lnTo>
                  <a:lnTo>
                    <a:pt x="71212" y="0"/>
                  </a:lnTo>
                  <a:close/>
                </a:path>
              </a:pathLst>
            </a:custGeom>
            <a:solidFill>
              <a:srgbClr val="942D0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8"/>
            <p:cNvSpPr/>
            <p:nvPr/>
          </p:nvSpPr>
          <p:spPr>
            <a:xfrm>
              <a:off x="7452213" y="4006086"/>
              <a:ext cx="1691284" cy="1134774"/>
            </a:xfrm>
            <a:custGeom>
              <a:rect b="b" l="l" r="r" t="t"/>
              <a:pathLst>
                <a:path extrusionOk="0" h="35470" w="52865">
                  <a:moveTo>
                    <a:pt x="52864" y="1"/>
                  </a:moveTo>
                  <a:cubicBezTo>
                    <a:pt x="48721" y="5442"/>
                    <a:pt x="39089" y="16324"/>
                    <a:pt x="22813" y="25242"/>
                  </a:cubicBezTo>
                  <a:cubicBezTo>
                    <a:pt x="14931" y="29564"/>
                    <a:pt x="6871" y="32957"/>
                    <a:pt x="1" y="35469"/>
                  </a:cubicBezTo>
                  <a:lnTo>
                    <a:pt x="8835" y="35469"/>
                  </a:lnTo>
                  <a:cubicBezTo>
                    <a:pt x="13371" y="33553"/>
                    <a:pt x="18122" y="31302"/>
                    <a:pt x="22813" y="28731"/>
                  </a:cubicBezTo>
                  <a:cubicBezTo>
                    <a:pt x="39101" y="19801"/>
                    <a:pt x="48721" y="8931"/>
                    <a:pt x="52864" y="3489"/>
                  </a:cubicBezTo>
                  <a:lnTo>
                    <a:pt x="52864" y="1"/>
                  </a:lnTo>
                  <a:close/>
                </a:path>
              </a:pathLst>
            </a:custGeom>
            <a:solidFill>
              <a:srgbClr val="78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5" name="Google Shape;415;p28"/>
          <p:cNvSpPr/>
          <p:nvPr/>
        </p:nvSpPr>
        <p:spPr>
          <a:xfrm>
            <a:off x="6817353" y="650473"/>
            <a:ext cx="1377741" cy="1377741"/>
          </a:xfrm>
          <a:custGeom>
            <a:rect b="b" l="l" r="r" t="t"/>
            <a:pathLst>
              <a:path extrusionOk="0" h="153210" w="153210">
                <a:moveTo>
                  <a:pt x="76605" y="1"/>
                </a:moveTo>
                <a:cubicBezTo>
                  <a:pt x="56293" y="1"/>
                  <a:pt x="36802" y="8073"/>
                  <a:pt x="22432" y="22432"/>
                </a:cubicBezTo>
                <a:cubicBezTo>
                  <a:pt x="8073" y="36803"/>
                  <a:pt x="0" y="56281"/>
                  <a:pt x="0" y="76605"/>
                </a:cubicBezTo>
                <a:cubicBezTo>
                  <a:pt x="0" y="96917"/>
                  <a:pt x="8073" y="116407"/>
                  <a:pt x="22432" y="130778"/>
                </a:cubicBezTo>
                <a:cubicBezTo>
                  <a:pt x="36802" y="145137"/>
                  <a:pt x="56293" y="153209"/>
                  <a:pt x="76605" y="153209"/>
                </a:cubicBezTo>
                <a:cubicBezTo>
                  <a:pt x="96917" y="153209"/>
                  <a:pt x="116408" y="145137"/>
                  <a:pt x="130778" y="130778"/>
                </a:cubicBezTo>
                <a:cubicBezTo>
                  <a:pt x="145137" y="116407"/>
                  <a:pt x="153210" y="96917"/>
                  <a:pt x="153210" y="76605"/>
                </a:cubicBezTo>
                <a:cubicBezTo>
                  <a:pt x="153210" y="56281"/>
                  <a:pt x="145137" y="36803"/>
                  <a:pt x="130778" y="22432"/>
                </a:cubicBezTo>
                <a:cubicBezTo>
                  <a:pt x="116408" y="8073"/>
                  <a:pt x="96917" y="1"/>
                  <a:pt x="76605" y="1"/>
                </a:cubicBezTo>
                <a:close/>
              </a:path>
            </a:pathLst>
          </a:custGeom>
          <a:gradFill>
            <a:gsLst>
              <a:gs pos="0">
                <a:srgbClr val="0AC668">
                  <a:alpha val="32549"/>
                </a:srgbClr>
              </a:gs>
              <a:gs pos="100000">
                <a:srgbClr val="0A94C6">
                  <a:alpha val="9803"/>
                </a:srgbClr>
              </a:gs>
            </a:gsLst>
            <a:lin ang="1619866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8"/>
          <p:cNvSpPr/>
          <p:nvPr/>
        </p:nvSpPr>
        <p:spPr>
          <a:xfrm>
            <a:off x="647677" y="3218125"/>
            <a:ext cx="147351" cy="146886"/>
          </a:xfrm>
          <a:custGeom>
            <a:rect b="b" l="l" r="r" t="t"/>
            <a:pathLst>
              <a:path extrusionOk="0" h="2562" w="2570">
                <a:moveTo>
                  <a:pt x="0" y="1"/>
                </a:moveTo>
                <a:lnTo>
                  <a:pt x="377" y="1281"/>
                </a:lnTo>
                <a:lnTo>
                  <a:pt x="0" y="2562"/>
                </a:lnTo>
                <a:lnTo>
                  <a:pt x="1281" y="2193"/>
                </a:lnTo>
                <a:lnTo>
                  <a:pt x="2570" y="2562"/>
                </a:lnTo>
                <a:lnTo>
                  <a:pt x="2570" y="2562"/>
                </a:lnTo>
                <a:lnTo>
                  <a:pt x="2193" y="1281"/>
                </a:lnTo>
                <a:lnTo>
                  <a:pt x="2570" y="1"/>
                </a:lnTo>
                <a:lnTo>
                  <a:pt x="2570" y="1"/>
                </a:lnTo>
                <a:lnTo>
                  <a:pt x="1281" y="377"/>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8"/>
          <p:cNvSpPr/>
          <p:nvPr/>
        </p:nvSpPr>
        <p:spPr>
          <a:xfrm>
            <a:off x="8348225" y="650479"/>
            <a:ext cx="147351" cy="146892"/>
          </a:xfrm>
          <a:custGeom>
            <a:rect b="b" l="l" r="r" t="t"/>
            <a:pathLst>
              <a:path extrusionOk="0" h="2562" w="2570">
                <a:moveTo>
                  <a:pt x="0" y="1"/>
                </a:moveTo>
                <a:lnTo>
                  <a:pt x="377" y="1281"/>
                </a:lnTo>
                <a:lnTo>
                  <a:pt x="0" y="2562"/>
                </a:lnTo>
                <a:lnTo>
                  <a:pt x="1281" y="2193"/>
                </a:lnTo>
                <a:lnTo>
                  <a:pt x="2570" y="2562"/>
                </a:lnTo>
                <a:lnTo>
                  <a:pt x="2570" y="2562"/>
                </a:lnTo>
                <a:lnTo>
                  <a:pt x="2193" y="1281"/>
                </a:lnTo>
                <a:lnTo>
                  <a:pt x="2570" y="1"/>
                </a:lnTo>
                <a:lnTo>
                  <a:pt x="2570" y="1"/>
                </a:lnTo>
                <a:lnTo>
                  <a:pt x="1281" y="377"/>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8"/>
          <p:cNvSpPr/>
          <p:nvPr/>
        </p:nvSpPr>
        <p:spPr>
          <a:xfrm>
            <a:off x="1387351" y="3966425"/>
            <a:ext cx="93098" cy="92802"/>
          </a:xfrm>
          <a:custGeom>
            <a:rect b="b" l="l" r="r" t="t"/>
            <a:pathLst>
              <a:path extrusionOk="0" h="2562" w="2570">
                <a:moveTo>
                  <a:pt x="0" y="1"/>
                </a:moveTo>
                <a:lnTo>
                  <a:pt x="377" y="1281"/>
                </a:lnTo>
                <a:lnTo>
                  <a:pt x="0" y="2562"/>
                </a:lnTo>
                <a:lnTo>
                  <a:pt x="1281" y="2193"/>
                </a:lnTo>
                <a:lnTo>
                  <a:pt x="2570" y="2562"/>
                </a:lnTo>
                <a:lnTo>
                  <a:pt x="2570" y="2562"/>
                </a:lnTo>
                <a:lnTo>
                  <a:pt x="2193" y="1281"/>
                </a:lnTo>
                <a:lnTo>
                  <a:pt x="2570" y="1"/>
                </a:lnTo>
                <a:lnTo>
                  <a:pt x="2570" y="1"/>
                </a:lnTo>
                <a:lnTo>
                  <a:pt x="1281" y="377"/>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8"/>
          <p:cNvSpPr/>
          <p:nvPr/>
        </p:nvSpPr>
        <p:spPr>
          <a:xfrm>
            <a:off x="7818426" y="1267200"/>
            <a:ext cx="93098" cy="92802"/>
          </a:xfrm>
          <a:custGeom>
            <a:rect b="b" l="l" r="r" t="t"/>
            <a:pathLst>
              <a:path extrusionOk="0" h="2562" w="2570">
                <a:moveTo>
                  <a:pt x="0" y="1"/>
                </a:moveTo>
                <a:lnTo>
                  <a:pt x="377" y="1281"/>
                </a:lnTo>
                <a:lnTo>
                  <a:pt x="0" y="2562"/>
                </a:lnTo>
                <a:lnTo>
                  <a:pt x="1281" y="2193"/>
                </a:lnTo>
                <a:lnTo>
                  <a:pt x="2570" y="2562"/>
                </a:lnTo>
                <a:lnTo>
                  <a:pt x="2570" y="2562"/>
                </a:lnTo>
                <a:lnTo>
                  <a:pt x="2193" y="1281"/>
                </a:lnTo>
                <a:lnTo>
                  <a:pt x="2570" y="1"/>
                </a:lnTo>
                <a:lnTo>
                  <a:pt x="2570" y="1"/>
                </a:lnTo>
                <a:lnTo>
                  <a:pt x="1281" y="377"/>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8"/>
          <p:cNvSpPr/>
          <p:nvPr/>
        </p:nvSpPr>
        <p:spPr>
          <a:xfrm>
            <a:off x="8375351" y="2028225"/>
            <a:ext cx="93098" cy="92802"/>
          </a:xfrm>
          <a:custGeom>
            <a:rect b="b" l="l" r="r" t="t"/>
            <a:pathLst>
              <a:path extrusionOk="0" h="2562" w="2570">
                <a:moveTo>
                  <a:pt x="0" y="1"/>
                </a:moveTo>
                <a:lnTo>
                  <a:pt x="377" y="1281"/>
                </a:lnTo>
                <a:lnTo>
                  <a:pt x="0" y="2562"/>
                </a:lnTo>
                <a:lnTo>
                  <a:pt x="1281" y="2193"/>
                </a:lnTo>
                <a:lnTo>
                  <a:pt x="2570" y="2562"/>
                </a:lnTo>
                <a:lnTo>
                  <a:pt x="2570" y="2562"/>
                </a:lnTo>
                <a:lnTo>
                  <a:pt x="2193" y="1281"/>
                </a:lnTo>
                <a:lnTo>
                  <a:pt x="2570" y="1"/>
                </a:lnTo>
                <a:lnTo>
                  <a:pt x="2570" y="1"/>
                </a:lnTo>
                <a:lnTo>
                  <a:pt x="1281" y="377"/>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8"/>
          <p:cNvSpPr txBox="1"/>
          <p:nvPr>
            <p:ph type="title"/>
          </p:nvPr>
        </p:nvSpPr>
        <p:spPr>
          <a:xfrm>
            <a:off x="721200" y="594300"/>
            <a:ext cx="7701600" cy="672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Clr>
                <a:schemeClr val="lt1"/>
              </a:buClr>
              <a:buSzPts val="2400"/>
              <a:buNone/>
              <a:defRPr>
                <a:solidFill>
                  <a:schemeClr val="lt1"/>
                </a:solidFill>
              </a:defRPr>
            </a:lvl2pPr>
            <a:lvl3pPr lvl="2" rtl="0">
              <a:spcBef>
                <a:spcPts val="0"/>
              </a:spcBef>
              <a:spcAft>
                <a:spcPts val="0"/>
              </a:spcAft>
              <a:buClr>
                <a:schemeClr val="lt1"/>
              </a:buClr>
              <a:buSzPts val="2400"/>
              <a:buNone/>
              <a:defRPr>
                <a:solidFill>
                  <a:schemeClr val="lt1"/>
                </a:solidFill>
              </a:defRPr>
            </a:lvl3pPr>
            <a:lvl4pPr lvl="3" rtl="0">
              <a:spcBef>
                <a:spcPts val="0"/>
              </a:spcBef>
              <a:spcAft>
                <a:spcPts val="0"/>
              </a:spcAft>
              <a:buClr>
                <a:schemeClr val="lt1"/>
              </a:buClr>
              <a:buSzPts val="2400"/>
              <a:buNone/>
              <a:defRPr>
                <a:solidFill>
                  <a:schemeClr val="lt1"/>
                </a:solidFill>
              </a:defRPr>
            </a:lvl4pPr>
            <a:lvl5pPr lvl="4" rtl="0">
              <a:spcBef>
                <a:spcPts val="0"/>
              </a:spcBef>
              <a:spcAft>
                <a:spcPts val="0"/>
              </a:spcAft>
              <a:buClr>
                <a:schemeClr val="lt1"/>
              </a:buClr>
              <a:buSzPts val="2400"/>
              <a:buNone/>
              <a:defRPr>
                <a:solidFill>
                  <a:schemeClr val="lt1"/>
                </a:solidFill>
              </a:defRPr>
            </a:lvl5pPr>
            <a:lvl6pPr lvl="5" rtl="0">
              <a:spcBef>
                <a:spcPts val="0"/>
              </a:spcBef>
              <a:spcAft>
                <a:spcPts val="0"/>
              </a:spcAft>
              <a:buClr>
                <a:schemeClr val="lt1"/>
              </a:buClr>
              <a:buSzPts val="2400"/>
              <a:buNone/>
              <a:defRPr>
                <a:solidFill>
                  <a:schemeClr val="lt1"/>
                </a:solidFill>
              </a:defRPr>
            </a:lvl6pPr>
            <a:lvl7pPr lvl="6" rtl="0">
              <a:spcBef>
                <a:spcPts val="0"/>
              </a:spcBef>
              <a:spcAft>
                <a:spcPts val="0"/>
              </a:spcAft>
              <a:buClr>
                <a:schemeClr val="lt1"/>
              </a:buClr>
              <a:buSzPts val="2400"/>
              <a:buNone/>
              <a:defRPr>
                <a:solidFill>
                  <a:schemeClr val="lt1"/>
                </a:solidFill>
              </a:defRPr>
            </a:lvl7pPr>
            <a:lvl8pPr lvl="7" rtl="0">
              <a:spcBef>
                <a:spcPts val="0"/>
              </a:spcBef>
              <a:spcAft>
                <a:spcPts val="0"/>
              </a:spcAft>
              <a:buClr>
                <a:schemeClr val="lt1"/>
              </a:buClr>
              <a:buSzPts val="2400"/>
              <a:buNone/>
              <a:defRPr>
                <a:solidFill>
                  <a:schemeClr val="lt1"/>
                </a:solidFill>
              </a:defRPr>
            </a:lvl8pPr>
            <a:lvl9pPr lvl="8" rtl="0">
              <a:spcBef>
                <a:spcPts val="0"/>
              </a:spcBef>
              <a:spcAft>
                <a:spcPts val="0"/>
              </a:spcAft>
              <a:buClr>
                <a:schemeClr val="lt1"/>
              </a:buClr>
              <a:buSzPts val="2400"/>
              <a:buNone/>
              <a:defRPr>
                <a:solidFill>
                  <a:schemeClr val="lt1"/>
                </a:solidFill>
              </a:defRPr>
            </a:lvl9pPr>
          </a:lstStyle>
          <a:p/>
        </p:txBody>
      </p:sp>
      <p:sp>
        <p:nvSpPr>
          <p:cNvPr id="422" name="Google Shape;422;p28"/>
          <p:cNvSpPr txBox="1"/>
          <p:nvPr>
            <p:ph idx="1" type="subTitle"/>
          </p:nvPr>
        </p:nvSpPr>
        <p:spPr>
          <a:xfrm>
            <a:off x="721200" y="1574025"/>
            <a:ext cx="2529300" cy="454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800">
                <a:solidFill>
                  <a:schemeClr val="accent5"/>
                </a:solidFill>
                <a:latin typeface="Work Sans"/>
                <a:ea typeface="Work Sans"/>
                <a:cs typeface="Work Sans"/>
                <a:sym typeface="Work Sans"/>
              </a:defRPr>
            </a:lvl1pPr>
            <a:lvl2pPr lvl="1" rtl="0">
              <a:spcBef>
                <a:spcPts val="1600"/>
              </a:spcBef>
              <a:spcAft>
                <a:spcPts val="0"/>
              </a:spcAft>
              <a:buNone/>
              <a:defRPr sz="1800">
                <a:solidFill>
                  <a:schemeClr val="accent5"/>
                </a:solidFill>
                <a:latin typeface="Work Sans"/>
                <a:ea typeface="Work Sans"/>
                <a:cs typeface="Work Sans"/>
                <a:sym typeface="Work Sans"/>
              </a:defRPr>
            </a:lvl2pPr>
            <a:lvl3pPr lvl="2" rtl="0">
              <a:spcBef>
                <a:spcPts val="1600"/>
              </a:spcBef>
              <a:spcAft>
                <a:spcPts val="0"/>
              </a:spcAft>
              <a:buNone/>
              <a:defRPr sz="1800">
                <a:solidFill>
                  <a:schemeClr val="accent5"/>
                </a:solidFill>
                <a:latin typeface="Work Sans"/>
                <a:ea typeface="Work Sans"/>
                <a:cs typeface="Work Sans"/>
                <a:sym typeface="Work Sans"/>
              </a:defRPr>
            </a:lvl3pPr>
            <a:lvl4pPr lvl="3" rtl="0">
              <a:spcBef>
                <a:spcPts val="1600"/>
              </a:spcBef>
              <a:spcAft>
                <a:spcPts val="0"/>
              </a:spcAft>
              <a:buNone/>
              <a:defRPr sz="1800">
                <a:solidFill>
                  <a:schemeClr val="accent5"/>
                </a:solidFill>
                <a:latin typeface="Work Sans"/>
                <a:ea typeface="Work Sans"/>
                <a:cs typeface="Work Sans"/>
                <a:sym typeface="Work Sans"/>
              </a:defRPr>
            </a:lvl4pPr>
            <a:lvl5pPr lvl="4" rtl="0">
              <a:spcBef>
                <a:spcPts val="1600"/>
              </a:spcBef>
              <a:spcAft>
                <a:spcPts val="0"/>
              </a:spcAft>
              <a:buNone/>
              <a:defRPr sz="1800">
                <a:solidFill>
                  <a:schemeClr val="accent5"/>
                </a:solidFill>
                <a:latin typeface="Work Sans"/>
                <a:ea typeface="Work Sans"/>
                <a:cs typeface="Work Sans"/>
                <a:sym typeface="Work Sans"/>
              </a:defRPr>
            </a:lvl5pPr>
            <a:lvl6pPr lvl="5" rtl="0">
              <a:spcBef>
                <a:spcPts val="1600"/>
              </a:spcBef>
              <a:spcAft>
                <a:spcPts val="0"/>
              </a:spcAft>
              <a:buNone/>
              <a:defRPr sz="1800">
                <a:solidFill>
                  <a:schemeClr val="accent5"/>
                </a:solidFill>
                <a:latin typeface="Work Sans"/>
                <a:ea typeface="Work Sans"/>
                <a:cs typeface="Work Sans"/>
                <a:sym typeface="Work Sans"/>
              </a:defRPr>
            </a:lvl6pPr>
            <a:lvl7pPr lvl="6" rtl="0">
              <a:spcBef>
                <a:spcPts val="1600"/>
              </a:spcBef>
              <a:spcAft>
                <a:spcPts val="0"/>
              </a:spcAft>
              <a:buNone/>
              <a:defRPr sz="1800">
                <a:solidFill>
                  <a:schemeClr val="accent5"/>
                </a:solidFill>
                <a:latin typeface="Work Sans"/>
                <a:ea typeface="Work Sans"/>
                <a:cs typeface="Work Sans"/>
                <a:sym typeface="Work Sans"/>
              </a:defRPr>
            </a:lvl7pPr>
            <a:lvl8pPr lvl="7" rtl="0">
              <a:spcBef>
                <a:spcPts val="1600"/>
              </a:spcBef>
              <a:spcAft>
                <a:spcPts val="0"/>
              </a:spcAft>
              <a:buNone/>
              <a:defRPr sz="1800">
                <a:solidFill>
                  <a:schemeClr val="accent5"/>
                </a:solidFill>
                <a:latin typeface="Work Sans"/>
                <a:ea typeface="Work Sans"/>
                <a:cs typeface="Work Sans"/>
                <a:sym typeface="Work Sans"/>
              </a:defRPr>
            </a:lvl8pPr>
            <a:lvl9pPr lvl="8" rtl="0">
              <a:spcBef>
                <a:spcPts val="1600"/>
              </a:spcBef>
              <a:spcAft>
                <a:spcPts val="1600"/>
              </a:spcAft>
              <a:buNone/>
              <a:defRPr sz="1800">
                <a:solidFill>
                  <a:schemeClr val="accent5"/>
                </a:solidFill>
                <a:latin typeface="Work Sans"/>
                <a:ea typeface="Work Sans"/>
                <a:cs typeface="Work Sans"/>
                <a:sym typeface="Work Sans"/>
              </a:defRPr>
            </a:lvl9pPr>
          </a:lstStyle>
          <a:p/>
        </p:txBody>
      </p:sp>
      <p:sp>
        <p:nvSpPr>
          <p:cNvPr id="423" name="Google Shape;423;p28"/>
          <p:cNvSpPr txBox="1"/>
          <p:nvPr>
            <p:ph idx="2" type="subTitle"/>
          </p:nvPr>
        </p:nvSpPr>
        <p:spPr>
          <a:xfrm>
            <a:off x="727425" y="1985800"/>
            <a:ext cx="2529300" cy="9255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424" name="Google Shape;424;p28"/>
          <p:cNvSpPr txBox="1"/>
          <p:nvPr>
            <p:ph idx="3" type="subTitle"/>
          </p:nvPr>
        </p:nvSpPr>
        <p:spPr>
          <a:xfrm>
            <a:off x="4171470" y="1574025"/>
            <a:ext cx="2529300" cy="454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800">
                <a:solidFill>
                  <a:schemeClr val="accent5"/>
                </a:solidFill>
                <a:latin typeface="Work Sans"/>
                <a:ea typeface="Work Sans"/>
                <a:cs typeface="Work Sans"/>
                <a:sym typeface="Work Sans"/>
              </a:defRPr>
            </a:lvl1pPr>
            <a:lvl2pPr lvl="1" rtl="0">
              <a:spcBef>
                <a:spcPts val="1600"/>
              </a:spcBef>
              <a:spcAft>
                <a:spcPts val="0"/>
              </a:spcAft>
              <a:buNone/>
              <a:defRPr sz="1800">
                <a:solidFill>
                  <a:schemeClr val="accent5"/>
                </a:solidFill>
                <a:latin typeface="Work Sans"/>
                <a:ea typeface="Work Sans"/>
                <a:cs typeface="Work Sans"/>
                <a:sym typeface="Work Sans"/>
              </a:defRPr>
            </a:lvl2pPr>
            <a:lvl3pPr lvl="2" rtl="0">
              <a:spcBef>
                <a:spcPts val="1600"/>
              </a:spcBef>
              <a:spcAft>
                <a:spcPts val="0"/>
              </a:spcAft>
              <a:buNone/>
              <a:defRPr sz="1800">
                <a:solidFill>
                  <a:schemeClr val="accent5"/>
                </a:solidFill>
                <a:latin typeface="Work Sans"/>
                <a:ea typeface="Work Sans"/>
                <a:cs typeface="Work Sans"/>
                <a:sym typeface="Work Sans"/>
              </a:defRPr>
            </a:lvl3pPr>
            <a:lvl4pPr lvl="3" rtl="0">
              <a:spcBef>
                <a:spcPts val="1600"/>
              </a:spcBef>
              <a:spcAft>
                <a:spcPts val="0"/>
              </a:spcAft>
              <a:buNone/>
              <a:defRPr sz="1800">
                <a:solidFill>
                  <a:schemeClr val="accent5"/>
                </a:solidFill>
                <a:latin typeface="Work Sans"/>
                <a:ea typeface="Work Sans"/>
                <a:cs typeface="Work Sans"/>
                <a:sym typeface="Work Sans"/>
              </a:defRPr>
            </a:lvl4pPr>
            <a:lvl5pPr lvl="4" rtl="0">
              <a:spcBef>
                <a:spcPts val="1600"/>
              </a:spcBef>
              <a:spcAft>
                <a:spcPts val="0"/>
              </a:spcAft>
              <a:buNone/>
              <a:defRPr sz="1800">
                <a:solidFill>
                  <a:schemeClr val="accent5"/>
                </a:solidFill>
                <a:latin typeface="Work Sans"/>
                <a:ea typeface="Work Sans"/>
                <a:cs typeface="Work Sans"/>
                <a:sym typeface="Work Sans"/>
              </a:defRPr>
            </a:lvl5pPr>
            <a:lvl6pPr lvl="5" rtl="0">
              <a:spcBef>
                <a:spcPts val="1600"/>
              </a:spcBef>
              <a:spcAft>
                <a:spcPts val="0"/>
              </a:spcAft>
              <a:buNone/>
              <a:defRPr sz="1800">
                <a:solidFill>
                  <a:schemeClr val="accent5"/>
                </a:solidFill>
                <a:latin typeface="Work Sans"/>
                <a:ea typeface="Work Sans"/>
                <a:cs typeface="Work Sans"/>
                <a:sym typeface="Work Sans"/>
              </a:defRPr>
            </a:lvl6pPr>
            <a:lvl7pPr lvl="6" rtl="0">
              <a:spcBef>
                <a:spcPts val="1600"/>
              </a:spcBef>
              <a:spcAft>
                <a:spcPts val="0"/>
              </a:spcAft>
              <a:buNone/>
              <a:defRPr sz="1800">
                <a:solidFill>
                  <a:schemeClr val="accent5"/>
                </a:solidFill>
                <a:latin typeface="Work Sans"/>
                <a:ea typeface="Work Sans"/>
                <a:cs typeface="Work Sans"/>
                <a:sym typeface="Work Sans"/>
              </a:defRPr>
            </a:lvl7pPr>
            <a:lvl8pPr lvl="7" rtl="0">
              <a:spcBef>
                <a:spcPts val="1600"/>
              </a:spcBef>
              <a:spcAft>
                <a:spcPts val="0"/>
              </a:spcAft>
              <a:buNone/>
              <a:defRPr sz="1800">
                <a:solidFill>
                  <a:schemeClr val="accent5"/>
                </a:solidFill>
                <a:latin typeface="Work Sans"/>
                <a:ea typeface="Work Sans"/>
                <a:cs typeface="Work Sans"/>
                <a:sym typeface="Work Sans"/>
              </a:defRPr>
            </a:lvl8pPr>
            <a:lvl9pPr lvl="8" rtl="0">
              <a:spcBef>
                <a:spcPts val="1600"/>
              </a:spcBef>
              <a:spcAft>
                <a:spcPts val="1600"/>
              </a:spcAft>
              <a:buNone/>
              <a:defRPr sz="1800">
                <a:solidFill>
                  <a:schemeClr val="accent5"/>
                </a:solidFill>
                <a:latin typeface="Work Sans"/>
                <a:ea typeface="Work Sans"/>
                <a:cs typeface="Work Sans"/>
                <a:sym typeface="Work Sans"/>
              </a:defRPr>
            </a:lvl9pPr>
          </a:lstStyle>
          <a:p/>
        </p:txBody>
      </p:sp>
      <p:sp>
        <p:nvSpPr>
          <p:cNvPr id="425" name="Google Shape;425;p28"/>
          <p:cNvSpPr txBox="1"/>
          <p:nvPr>
            <p:ph idx="4" type="subTitle"/>
          </p:nvPr>
        </p:nvSpPr>
        <p:spPr>
          <a:xfrm>
            <a:off x="4171473" y="1985800"/>
            <a:ext cx="2529300" cy="9255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426" name="Google Shape;426;p28"/>
          <p:cNvSpPr txBox="1"/>
          <p:nvPr>
            <p:ph idx="5" type="subTitle"/>
          </p:nvPr>
        </p:nvSpPr>
        <p:spPr>
          <a:xfrm>
            <a:off x="2449447" y="3218125"/>
            <a:ext cx="2529300" cy="454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800">
                <a:solidFill>
                  <a:schemeClr val="accent5"/>
                </a:solidFill>
                <a:latin typeface="Work Sans"/>
                <a:ea typeface="Work Sans"/>
                <a:cs typeface="Work Sans"/>
                <a:sym typeface="Work Sans"/>
              </a:defRPr>
            </a:lvl1pPr>
            <a:lvl2pPr lvl="1" rtl="0">
              <a:spcBef>
                <a:spcPts val="1600"/>
              </a:spcBef>
              <a:spcAft>
                <a:spcPts val="0"/>
              </a:spcAft>
              <a:buNone/>
              <a:defRPr sz="1800">
                <a:solidFill>
                  <a:schemeClr val="accent5"/>
                </a:solidFill>
                <a:latin typeface="Work Sans"/>
                <a:ea typeface="Work Sans"/>
                <a:cs typeface="Work Sans"/>
                <a:sym typeface="Work Sans"/>
              </a:defRPr>
            </a:lvl2pPr>
            <a:lvl3pPr lvl="2" rtl="0">
              <a:spcBef>
                <a:spcPts val="1600"/>
              </a:spcBef>
              <a:spcAft>
                <a:spcPts val="0"/>
              </a:spcAft>
              <a:buNone/>
              <a:defRPr sz="1800">
                <a:solidFill>
                  <a:schemeClr val="accent5"/>
                </a:solidFill>
                <a:latin typeface="Work Sans"/>
                <a:ea typeface="Work Sans"/>
                <a:cs typeface="Work Sans"/>
                <a:sym typeface="Work Sans"/>
              </a:defRPr>
            </a:lvl3pPr>
            <a:lvl4pPr lvl="3" rtl="0">
              <a:spcBef>
                <a:spcPts val="1600"/>
              </a:spcBef>
              <a:spcAft>
                <a:spcPts val="0"/>
              </a:spcAft>
              <a:buNone/>
              <a:defRPr sz="1800">
                <a:solidFill>
                  <a:schemeClr val="accent5"/>
                </a:solidFill>
                <a:latin typeface="Work Sans"/>
                <a:ea typeface="Work Sans"/>
                <a:cs typeface="Work Sans"/>
                <a:sym typeface="Work Sans"/>
              </a:defRPr>
            </a:lvl4pPr>
            <a:lvl5pPr lvl="4" rtl="0">
              <a:spcBef>
                <a:spcPts val="1600"/>
              </a:spcBef>
              <a:spcAft>
                <a:spcPts val="0"/>
              </a:spcAft>
              <a:buNone/>
              <a:defRPr sz="1800">
                <a:solidFill>
                  <a:schemeClr val="accent5"/>
                </a:solidFill>
                <a:latin typeface="Work Sans"/>
                <a:ea typeface="Work Sans"/>
                <a:cs typeface="Work Sans"/>
                <a:sym typeface="Work Sans"/>
              </a:defRPr>
            </a:lvl5pPr>
            <a:lvl6pPr lvl="5" rtl="0">
              <a:spcBef>
                <a:spcPts val="1600"/>
              </a:spcBef>
              <a:spcAft>
                <a:spcPts val="0"/>
              </a:spcAft>
              <a:buNone/>
              <a:defRPr sz="1800">
                <a:solidFill>
                  <a:schemeClr val="accent5"/>
                </a:solidFill>
                <a:latin typeface="Work Sans"/>
                <a:ea typeface="Work Sans"/>
                <a:cs typeface="Work Sans"/>
                <a:sym typeface="Work Sans"/>
              </a:defRPr>
            </a:lvl6pPr>
            <a:lvl7pPr lvl="6" rtl="0">
              <a:spcBef>
                <a:spcPts val="1600"/>
              </a:spcBef>
              <a:spcAft>
                <a:spcPts val="0"/>
              </a:spcAft>
              <a:buNone/>
              <a:defRPr sz="1800">
                <a:solidFill>
                  <a:schemeClr val="accent5"/>
                </a:solidFill>
                <a:latin typeface="Work Sans"/>
                <a:ea typeface="Work Sans"/>
                <a:cs typeface="Work Sans"/>
                <a:sym typeface="Work Sans"/>
              </a:defRPr>
            </a:lvl7pPr>
            <a:lvl8pPr lvl="7" rtl="0">
              <a:spcBef>
                <a:spcPts val="1600"/>
              </a:spcBef>
              <a:spcAft>
                <a:spcPts val="0"/>
              </a:spcAft>
              <a:buNone/>
              <a:defRPr sz="1800">
                <a:solidFill>
                  <a:schemeClr val="accent5"/>
                </a:solidFill>
                <a:latin typeface="Work Sans"/>
                <a:ea typeface="Work Sans"/>
                <a:cs typeface="Work Sans"/>
                <a:sym typeface="Work Sans"/>
              </a:defRPr>
            </a:lvl8pPr>
            <a:lvl9pPr lvl="8" rtl="0">
              <a:spcBef>
                <a:spcPts val="1600"/>
              </a:spcBef>
              <a:spcAft>
                <a:spcPts val="1600"/>
              </a:spcAft>
              <a:buNone/>
              <a:defRPr sz="1800">
                <a:solidFill>
                  <a:schemeClr val="accent5"/>
                </a:solidFill>
                <a:latin typeface="Work Sans"/>
                <a:ea typeface="Work Sans"/>
                <a:cs typeface="Work Sans"/>
                <a:sym typeface="Work Sans"/>
              </a:defRPr>
            </a:lvl9pPr>
          </a:lstStyle>
          <a:p/>
        </p:txBody>
      </p:sp>
      <p:sp>
        <p:nvSpPr>
          <p:cNvPr id="427" name="Google Shape;427;p28"/>
          <p:cNvSpPr txBox="1"/>
          <p:nvPr>
            <p:ph idx="6" type="subTitle"/>
          </p:nvPr>
        </p:nvSpPr>
        <p:spPr>
          <a:xfrm>
            <a:off x="2449450" y="3629900"/>
            <a:ext cx="2529300" cy="9255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428" name="Google Shape;428;p28"/>
          <p:cNvSpPr txBox="1"/>
          <p:nvPr>
            <p:ph idx="7" type="subTitle"/>
          </p:nvPr>
        </p:nvSpPr>
        <p:spPr>
          <a:xfrm>
            <a:off x="5893492" y="3218125"/>
            <a:ext cx="2529300" cy="454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800">
                <a:solidFill>
                  <a:schemeClr val="accent5"/>
                </a:solidFill>
                <a:latin typeface="Work Sans"/>
                <a:ea typeface="Work Sans"/>
                <a:cs typeface="Work Sans"/>
                <a:sym typeface="Work Sans"/>
              </a:defRPr>
            </a:lvl1pPr>
            <a:lvl2pPr lvl="1" rtl="0">
              <a:spcBef>
                <a:spcPts val="1600"/>
              </a:spcBef>
              <a:spcAft>
                <a:spcPts val="0"/>
              </a:spcAft>
              <a:buNone/>
              <a:defRPr sz="1800">
                <a:solidFill>
                  <a:schemeClr val="accent5"/>
                </a:solidFill>
                <a:latin typeface="Work Sans"/>
                <a:ea typeface="Work Sans"/>
                <a:cs typeface="Work Sans"/>
                <a:sym typeface="Work Sans"/>
              </a:defRPr>
            </a:lvl2pPr>
            <a:lvl3pPr lvl="2" rtl="0">
              <a:spcBef>
                <a:spcPts val="1600"/>
              </a:spcBef>
              <a:spcAft>
                <a:spcPts val="0"/>
              </a:spcAft>
              <a:buNone/>
              <a:defRPr sz="1800">
                <a:solidFill>
                  <a:schemeClr val="accent5"/>
                </a:solidFill>
                <a:latin typeface="Work Sans"/>
                <a:ea typeface="Work Sans"/>
                <a:cs typeface="Work Sans"/>
                <a:sym typeface="Work Sans"/>
              </a:defRPr>
            </a:lvl3pPr>
            <a:lvl4pPr lvl="3" rtl="0">
              <a:spcBef>
                <a:spcPts val="1600"/>
              </a:spcBef>
              <a:spcAft>
                <a:spcPts val="0"/>
              </a:spcAft>
              <a:buNone/>
              <a:defRPr sz="1800">
                <a:solidFill>
                  <a:schemeClr val="accent5"/>
                </a:solidFill>
                <a:latin typeface="Work Sans"/>
                <a:ea typeface="Work Sans"/>
                <a:cs typeface="Work Sans"/>
                <a:sym typeface="Work Sans"/>
              </a:defRPr>
            </a:lvl4pPr>
            <a:lvl5pPr lvl="4" rtl="0">
              <a:spcBef>
                <a:spcPts val="1600"/>
              </a:spcBef>
              <a:spcAft>
                <a:spcPts val="0"/>
              </a:spcAft>
              <a:buNone/>
              <a:defRPr sz="1800">
                <a:solidFill>
                  <a:schemeClr val="accent5"/>
                </a:solidFill>
                <a:latin typeface="Work Sans"/>
                <a:ea typeface="Work Sans"/>
                <a:cs typeface="Work Sans"/>
                <a:sym typeface="Work Sans"/>
              </a:defRPr>
            </a:lvl5pPr>
            <a:lvl6pPr lvl="5" rtl="0">
              <a:spcBef>
                <a:spcPts val="1600"/>
              </a:spcBef>
              <a:spcAft>
                <a:spcPts val="0"/>
              </a:spcAft>
              <a:buNone/>
              <a:defRPr sz="1800">
                <a:solidFill>
                  <a:schemeClr val="accent5"/>
                </a:solidFill>
                <a:latin typeface="Work Sans"/>
                <a:ea typeface="Work Sans"/>
                <a:cs typeface="Work Sans"/>
                <a:sym typeface="Work Sans"/>
              </a:defRPr>
            </a:lvl6pPr>
            <a:lvl7pPr lvl="6" rtl="0">
              <a:spcBef>
                <a:spcPts val="1600"/>
              </a:spcBef>
              <a:spcAft>
                <a:spcPts val="0"/>
              </a:spcAft>
              <a:buNone/>
              <a:defRPr sz="1800">
                <a:solidFill>
                  <a:schemeClr val="accent5"/>
                </a:solidFill>
                <a:latin typeface="Work Sans"/>
                <a:ea typeface="Work Sans"/>
                <a:cs typeface="Work Sans"/>
                <a:sym typeface="Work Sans"/>
              </a:defRPr>
            </a:lvl7pPr>
            <a:lvl8pPr lvl="7" rtl="0">
              <a:spcBef>
                <a:spcPts val="1600"/>
              </a:spcBef>
              <a:spcAft>
                <a:spcPts val="0"/>
              </a:spcAft>
              <a:buNone/>
              <a:defRPr sz="1800">
                <a:solidFill>
                  <a:schemeClr val="accent5"/>
                </a:solidFill>
                <a:latin typeface="Work Sans"/>
                <a:ea typeface="Work Sans"/>
                <a:cs typeface="Work Sans"/>
                <a:sym typeface="Work Sans"/>
              </a:defRPr>
            </a:lvl8pPr>
            <a:lvl9pPr lvl="8" rtl="0">
              <a:spcBef>
                <a:spcPts val="1600"/>
              </a:spcBef>
              <a:spcAft>
                <a:spcPts val="1600"/>
              </a:spcAft>
              <a:buNone/>
              <a:defRPr sz="1800">
                <a:solidFill>
                  <a:schemeClr val="accent5"/>
                </a:solidFill>
                <a:latin typeface="Work Sans"/>
                <a:ea typeface="Work Sans"/>
                <a:cs typeface="Work Sans"/>
                <a:sym typeface="Work Sans"/>
              </a:defRPr>
            </a:lvl9pPr>
          </a:lstStyle>
          <a:p/>
        </p:txBody>
      </p:sp>
      <p:sp>
        <p:nvSpPr>
          <p:cNvPr id="429" name="Google Shape;429;p28"/>
          <p:cNvSpPr txBox="1"/>
          <p:nvPr>
            <p:ph idx="8" type="subTitle"/>
          </p:nvPr>
        </p:nvSpPr>
        <p:spPr>
          <a:xfrm>
            <a:off x="5893498" y="3629900"/>
            <a:ext cx="2529300" cy="9255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TITLE_AND_TWO_COLUMNS_1_2_1_1">
    <p:spTree>
      <p:nvGrpSpPr>
        <p:cNvPr id="430" name="Shape 430"/>
        <p:cNvGrpSpPr/>
        <p:nvPr/>
      </p:nvGrpSpPr>
      <p:grpSpPr>
        <a:xfrm>
          <a:off x="0" y="0"/>
          <a:ext cx="0" cy="0"/>
          <a:chOff x="0" y="0"/>
          <a:chExt cx="0" cy="0"/>
        </a:xfrm>
      </p:grpSpPr>
      <p:sp>
        <p:nvSpPr>
          <p:cNvPr id="431" name="Google Shape;431;p29"/>
          <p:cNvSpPr txBox="1"/>
          <p:nvPr>
            <p:ph type="title"/>
          </p:nvPr>
        </p:nvSpPr>
        <p:spPr>
          <a:xfrm>
            <a:off x="721200" y="594300"/>
            <a:ext cx="7701600" cy="672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Clr>
                <a:schemeClr val="lt1"/>
              </a:buClr>
              <a:buSzPts val="2400"/>
              <a:buNone/>
              <a:defRPr>
                <a:solidFill>
                  <a:schemeClr val="lt1"/>
                </a:solidFill>
              </a:defRPr>
            </a:lvl2pPr>
            <a:lvl3pPr lvl="2" rtl="0">
              <a:spcBef>
                <a:spcPts val="0"/>
              </a:spcBef>
              <a:spcAft>
                <a:spcPts val="0"/>
              </a:spcAft>
              <a:buClr>
                <a:schemeClr val="lt1"/>
              </a:buClr>
              <a:buSzPts val="2400"/>
              <a:buNone/>
              <a:defRPr>
                <a:solidFill>
                  <a:schemeClr val="lt1"/>
                </a:solidFill>
              </a:defRPr>
            </a:lvl3pPr>
            <a:lvl4pPr lvl="3" rtl="0">
              <a:spcBef>
                <a:spcPts val="0"/>
              </a:spcBef>
              <a:spcAft>
                <a:spcPts val="0"/>
              </a:spcAft>
              <a:buClr>
                <a:schemeClr val="lt1"/>
              </a:buClr>
              <a:buSzPts val="2400"/>
              <a:buNone/>
              <a:defRPr>
                <a:solidFill>
                  <a:schemeClr val="lt1"/>
                </a:solidFill>
              </a:defRPr>
            </a:lvl4pPr>
            <a:lvl5pPr lvl="4" rtl="0">
              <a:spcBef>
                <a:spcPts val="0"/>
              </a:spcBef>
              <a:spcAft>
                <a:spcPts val="0"/>
              </a:spcAft>
              <a:buClr>
                <a:schemeClr val="lt1"/>
              </a:buClr>
              <a:buSzPts val="2400"/>
              <a:buNone/>
              <a:defRPr>
                <a:solidFill>
                  <a:schemeClr val="lt1"/>
                </a:solidFill>
              </a:defRPr>
            </a:lvl5pPr>
            <a:lvl6pPr lvl="5" rtl="0">
              <a:spcBef>
                <a:spcPts val="0"/>
              </a:spcBef>
              <a:spcAft>
                <a:spcPts val="0"/>
              </a:spcAft>
              <a:buClr>
                <a:schemeClr val="lt1"/>
              </a:buClr>
              <a:buSzPts val="2400"/>
              <a:buNone/>
              <a:defRPr>
                <a:solidFill>
                  <a:schemeClr val="lt1"/>
                </a:solidFill>
              </a:defRPr>
            </a:lvl6pPr>
            <a:lvl7pPr lvl="6" rtl="0">
              <a:spcBef>
                <a:spcPts val="0"/>
              </a:spcBef>
              <a:spcAft>
                <a:spcPts val="0"/>
              </a:spcAft>
              <a:buClr>
                <a:schemeClr val="lt1"/>
              </a:buClr>
              <a:buSzPts val="2400"/>
              <a:buNone/>
              <a:defRPr>
                <a:solidFill>
                  <a:schemeClr val="lt1"/>
                </a:solidFill>
              </a:defRPr>
            </a:lvl7pPr>
            <a:lvl8pPr lvl="7" rtl="0">
              <a:spcBef>
                <a:spcPts val="0"/>
              </a:spcBef>
              <a:spcAft>
                <a:spcPts val="0"/>
              </a:spcAft>
              <a:buClr>
                <a:schemeClr val="lt1"/>
              </a:buClr>
              <a:buSzPts val="2400"/>
              <a:buNone/>
              <a:defRPr>
                <a:solidFill>
                  <a:schemeClr val="lt1"/>
                </a:solidFill>
              </a:defRPr>
            </a:lvl8pPr>
            <a:lvl9pPr lvl="8" rtl="0">
              <a:spcBef>
                <a:spcPts val="0"/>
              </a:spcBef>
              <a:spcAft>
                <a:spcPts val="0"/>
              </a:spcAft>
              <a:buClr>
                <a:schemeClr val="lt1"/>
              </a:buClr>
              <a:buSzPts val="2400"/>
              <a:buNone/>
              <a:defRPr>
                <a:solidFill>
                  <a:schemeClr val="lt1"/>
                </a:solidFill>
              </a:defRPr>
            </a:lvl9pPr>
          </a:lstStyle>
          <a:p/>
        </p:txBody>
      </p:sp>
      <p:sp>
        <p:nvSpPr>
          <p:cNvPr id="432" name="Google Shape;432;p29"/>
          <p:cNvSpPr txBox="1"/>
          <p:nvPr>
            <p:ph idx="1" type="subTitle"/>
          </p:nvPr>
        </p:nvSpPr>
        <p:spPr>
          <a:xfrm>
            <a:off x="1589025" y="1574025"/>
            <a:ext cx="2529300" cy="454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800">
                <a:solidFill>
                  <a:schemeClr val="accent5"/>
                </a:solidFill>
                <a:latin typeface="Work Sans"/>
                <a:ea typeface="Work Sans"/>
                <a:cs typeface="Work Sans"/>
                <a:sym typeface="Work Sans"/>
              </a:defRPr>
            </a:lvl1pPr>
            <a:lvl2pPr lvl="1" rtl="0">
              <a:spcBef>
                <a:spcPts val="1600"/>
              </a:spcBef>
              <a:spcAft>
                <a:spcPts val="0"/>
              </a:spcAft>
              <a:buNone/>
              <a:defRPr sz="1800">
                <a:solidFill>
                  <a:schemeClr val="accent5"/>
                </a:solidFill>
                <a:latin typeface="Work Sans"/>
                <a:ea typeface="Work Sans"/>
                <a:cs typeface="Work Sans"/>
                <a:sym typeface="Work Sans"/>
              </a:defRPr>
            </a:lvl2pPr>
            <a:lvl3pPr lvl="2" rtl="0">
              <a:spcBef>
                <a:spcPts val="1600"/>
              </a:spcBef>
              <a:spcAft>
                <a:spcPts val="0"/>
              </a:spcAft>
              <a:buNone/>
              <a:defRPr sz="1800">
                <a:solidFill>
                  <a:schemeClr val="accent5"/>
                </a:solidFill>
                <a:latin typeface="Work Sans"/>
                <a:ea typeface="Work Sans"/>
                <a:cs typeface="Work Sans"/>
                <a:sym typeface="Work Sans"/>
              </a:defRPr>
            </a:lvl3pPr>
            <a:lvl4pPr lvl="3" rtl="0">
              <a:spcBef>
                <a:spcPts val="1600"/>
              </a:spcBef>
              <a:spcAft>
                <a:spcPts val="0"/>
              </a:spcAft>
              <a:buNone/>
              <a:defRPr sz="1800">
                <a:solidFill>
                  <a:schemeClr val="accent5"/>
                </a:solidFill>
                <a:latin typeface="Work Sans"/>
                <a:ea typeface="Work Sans"/>
                <a:cs typeface="Work Sans"/>
                <a:sym typeface="Work Sans"/>
              </a:defRPr>
            </a:lvl4pPr>
            <a:lvl5pPr lvl="4" rtl="0">
              <a:spcBef>
                <a:spcPts val="1600"/>
              </a:spcBef>
              <a:spcAft>
                <a:spcPts val="0"/>
              </a:spcAft>
              <a:buNone/>
              <a:defRPr sz="1800">
                <a:solidFill>
                  <a:schemeClr val="accent5"/>
                </a:solidFill>
                <a:latin typeface="Work Sans"/>
                <a:ea typeface="Work Sans"/>
                <a:cs typeface="Work Sans"/>
                <a:sym typeface="Work Sans"/>
              </a:defRPr>
            </a:lvl5pPr>
            <a:lvl6pPr lvl="5" rtl="0">
              <a:spcBef>
                <a:spcPts val="1600"/>
              </a:spcBef>
              <a:spcAft>
                <a:spcPts val="0"/>
              </a:spcAft>
              <a:buNone/>
              <a:defRPr sz="1800">
                <a:solidFill>
                  <a:schemeClr val="accent5"/>
                </a:solidFill>
                <a:latin typeface="Work Sans"/>
                <a:ea typeface="Work Sans"/>
                <a:cs typeface="Work Sans"/>
                <a:sym typeface="Work Sans"/>
              </a:defRPr>
            </a:lvl6pPr>
            <a:lvl7pPr lvl="6" rtl="0">
              <a:spcBef>
                <a:spcPts val="1600"/>
              </a:spcBef>
              <a:spcAft>
                <a:spcPts val="0"/>
              </a:spcAft>
              <a:buNone/>
              <a:defRPr sz="1800">
                <a:solidFill>
                  <a:schemeClr val="accent5"/>
                </a:solidFill>
                <a:latin typeface="Work Sans"/>
                <a:ea typeface="Work Sans"/>
                <a:cs typeface="Work Sans"/>
                <a:sym typeface="Work Sans"/>
              </a:defRPr>
            </a:lvl7pPr>
            <a:lvl8pPr lvl="7" rtl="0">
              <a:spcBef>
                <a:spcPts val="1600"/>
              </a:spcBef>
              <a:spcAft>
                <a:spcPts val="0"/>
              </a:spcAft>
              <a:buNone/>
              <a:defRPr sz="1800">
                <a:solidFill>
                  <a:schemeClr val="accent5"/>
                </a:solidFill>
                <a:latin typeface="Work Sans"/>
                <a:ea typeface="Work Sans"/>
                <a:cs typeface="Work Sans"/>
                <a:sym typeface="Work Sans"/>
              </a:defRPr>
            </a:lvl8pPr>
            <a:lvl9pPr lvl="8" rtl="0">
              <a:spcBef>
                <a:spcPts val="1600"/>
              </a:spcBef>
              <a:spcAft>
                <a:spcPts val="1600"/>
              </a:spcAft>
              <a:buNone/>
              <a:defRPr sz="1800">
                <a:solidFill>
                  <a:schemeClr val="accent5"/>
                </a:solidFill>
                <a:latin typeface="Work Sans"/>
                <a:ea typeface="Work Sans"/>
                <a:cs typeface="Work Sans"/>
                <a:sym typeface="Work Sans"/>
              </a:defRPr>
            </a:lvl9pPr>
          </a:lstStyle>
          <a:p/>
        </p:txBody>
      </p:sp>
      <p:sp>
        <p:nvSpPr>
          <p:cNvPr id="433" name="Google Shape;433;p29"/>
          <p:cNvSpPr txBox="1"/>
          <p:nvPr>
            <p:ph idx="2" type="subTitle"/>
          </p:nvPr>
        </p:nvSpPr>
        <p:spPr>
          <a:xfrm>
            <a:off x="1595250" y="1985800"/>
            <a:ext cx="2529300" cy="9255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434" name="Google Shape;434;p29"/>
          <p:cNvSpPr txBox="1"/>
          <p:nvPr>
            <p:ph idx="3" type="subTitle"/>
          </p:nvPr>
        </p:nvSpPr>
        <p:spPr>
          <a:xfrm>
            <a:off x="5540070" y="1574025"/>
            <a:ext cx="2529300" cy="454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800">
                <a:solidFill>
                  <a:schemeClr val="accent5"/>
                </a:solidFill>
                <a:latin typeface="Work Sans"/>
                <a:ea typeface="Work Sans"/>
                <a:cs typeface="Work Sans"/>
                <a:sym typeface="Work Sans"/>
              </a:defRPr>
            </a:lvl1pPr>
            <a:lvl2pPr lvl="1" rtl="0">
              <a:spcBef>
                <a:spcPts val="1600"/>
              </a:spcBef>
              <a:spcAft>
                <a:spcPts val="0"/>
              </a:spcAft>
              <a:buNone/>
              <a:defRPr sz="1800">
                <a:solidFill>
                  <a:schemeClr val="accent5"/>
                </a:solidFill>
                <a:latin typeface="Work Sans"/>
                <a:ea typeface="Work Sans"/>
                <a:cs typeface="Work Sans"/>
                <a:sym typeface="Work Sans"/>
              </a:defRPr>
            </a:lvl2pPr>
            <a:lvl3pPr lvl="2" rtl="0">
              <a:spcBef>
                <a:spcPts val="1600"/>
              </a:spcBef>
              <a:spcAft>
                <a:spcPts val="0"/>
              </a:spcAft>
              <a:buNone/>
              <a:defRPr sz="1800">
                <a:solidFill>
                  <a:schemeClr val="accent5"/>
                </a:solidFill>
                <a:latin typeface="Work Sans"/>
                <a:ea typeface="Work Sans"/>
                <a:cs typeface="Work Sans"/>
                <a:sym typeface="Work Sans"/>
              </a:defRPr>
            </a:lvl3pPr>
            <a:lvl4pPr lvl="3" rtl="0">
              <a:spcBef>
                <a:spcPts val="1600"/>
              </a:spcBef>
              <a:spcAft>
                <a:spcPts val="0"/>
              </a:spcAft>
              <a:buNone/>
              <a:defRPr sz="1800">
                <a:solidFill>
                  <a:schemeClr val="accent5"/>
                </a:solidFill>
                <a:latin typeface="Work Sans"/>
                <a:ea typeface="Work Sans"/>
                <a:cs typeface="Work Sans"/>
                <a:sym typeface="Work Sans"/>
              </a:defRPr>
            </a:lvl4pPr>
            <a:lvl5pPr lvl="4" rtl="0">
              <a:spcBef>
                <a:spcPts val="1600"/>
              </a:spcBef>
              <a:spcAft>
                <a:spcPts val="0"/>
              </a:spcAft>
              <a:buNone/>
              <a:defRPr sz="1800">
                <a:solidFill>
                  <a:schemeClr val="accent5"/>
                </a:solidFill>
                <a:latin typeface="Work Sans"/>
                <a:ea typeface="Work Sans"/>
                <a:cs typeface="Work Sans"/>
                <a:sym typeface="Work Sans"/>
              </a:defRPr>
            </a:lvl5pPr>
            <a:lvl6pPr lvl="5" rtl="0">
              <a:spcBef>
                <a:spcPts val="1600"/>
              </a:spcBef>
              <a:spcAft>
                <a:spcPts val="0"/>
              </a:spcAft>
              <a:buNone/>
              <a:defRPr sz="1800">
                <a:solidFill>
                  <a:schemeClr val="accent5"/>
                </a:solidFill>
                <a:latin typeface="Work Sans"/>
                <a:ea typeface="Work Sans"/>
                <a:cs typeface="Work Sans"/>
                <a:sym typeface="Work Sans"/>
              </a:defRPr>
            </a:lvl6pPr>
            <a:lvl7pPr lvl="6" rtl="0">
              <a:spcBef>
                <a:spcPts val="1600"/>
              </a:spcBef>
              <a:spcAft>
                <a:spcPts val="0"/>
              </a:spcAft>
              <a:buNone/>
              <a:defRPr sz="1800">
                <a:solidFill>
                  <a:schemeClr val="accent5"/>
                </a:solidFill>
                <a:latin typeface="Work Sans"/>
                <a:ea typeface="Work Sans"/>
                <a:cs typeface="Work Sans"/>
                <a:sym typeface="Work Sans"/>
              </a:defRPr>
            </a:lvl7pPr>
            <a:lvl8pPr lvl="7" rtl="0">
              <a:spcBef>
                <a:spcPts val="1600"/>
              </a:spcBef>
              <a:spcAft>
                <a:spcPts val="0"/>
              </a:spcAft>
              <a:buNone/>
              <a:defRPr sz="1800">
                <a:solidFill>
                  <a:schemeClr val="accent5"/>
                </a:solidFill>
                <a:latin typeface="Work Sans"/>
                <a:ea typeface="Work Sans"/>
                <a:cs typeface="Work Sans"/>
                <a:sym typeface="Work Sans"/>
              </a:defRPr>
            </a:lvl8pPr>
            <a:lvl9pPr lvl="8" rtl="0">
              <a:spcBef>
                <a:spcPts val="1600"/>
              </a:spcBef>
              <a:spcAft>
                <a:spcPts val="1600"/>
              </a:spcAft>
              <a:buNone/>
              <a:defRPr sz="1800">
                <a:solidFill>
                  <a:schemeClr val="accent5"/>
                </a:solidFill>
                <a:latin typeface="Work Sans"/>
                <a:ea typeface="Work Sans"/>
                <a:cs typeface="Work Sans"/>
                <a:sym typeface="Work Sans"/>
              </a:defRPr>
            </a:lvl9pPr>
          </a:lstStyle>
          <a:p/>
        </p:txBody>
      </p:sp>
      <p:sp>
        <p:nvSpPr>
          <p:cNvPr id="435" name="Google Shape;435;p29"/>
          <p:cNvSpPr txBox="1"/>
          <p:nvPr>
            <p:ph idx="4" type="subTitle"/>
          </p:nvPr>
        </p:nvSpPr>
        <p:spPr>
          <a:xfrm>
            <a:off x="5540073" y="1985800"/>
            <a:ext cx="2529300" cy="9255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436" name="Google Shape;436;p29"/>
          <p:cNvSpPr txBox="1"/>
          <p:nvPr>
            <p:ph idx="5" type="subTitle"/>
          </p:nvPr>
        </p:nvSpPr>
        <p:spPr>
          <a:xfrm>
            <a:off x="1589022" y="3218125"/>
            <a:ext cx="2529300" cy="454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800">
                <a:solidFill>
                  <a:schemeClr val="accent5"/>
                </a:solidFill>
                <a:latin typeface="Work Sans"/>
                <a:ea typeface="Work Sans"/>
                <a:cs typeface="Work Sans"/>
                <a:sym typeface="Work Sans"/>
              </a:defRPr>
            </a:lvl1pPr>
            <a:lvl2pPr lvl="1" rtl="0">
              <a:spcBef>
                <a:spcPts val="1600"/>
              </a:spcBef>
              <a:spcAft>
                <a:spcPts val="0"/>
              </a:spcAft>
              <a:buNone/>
              <a:defRPr sz="1800">
                <a:solidFill>
                  <a:schemeClr val="accent5"/>
                </a:solidFill>
                <a:latin typeface="Work Sans"/>
                <a:ea typeface="Work Sans"/>
                <a:cs typeface="Work Sans"/>
                <a:sym typeface="Work Sans"/>
              </a:defRPr>
            </a:lvl2pPr>
            <a:lvl3pPr lvl="2" rtl="0">
              <a:spcBef>
                <a:spcPts val="1600"/>
              </a:spcBef>
              <a:spcAft>
                <a:spcPts val="0"/>
              </a:spcAft>
              <a:buNone/>
              <a:defRPr sz="1800">
                <a:solidFill>
                  <a:schemeClr val="accent5"/>
                </a:solidFill>
                <a:latin typeface="Work Sans"/>
                <a:ea typeface="Work Sans"/>
                <a:cs typeface="Work Sans"/>
                <a:sym typeface="Work Sans"/>
              </a:defRPr>
            </a:lvl3pPr>
            <a:lvl4pPr lvl="3" rtl="0">
              <a:spcBef>
                <a:spcPts val="1600"/>
              </a:spcBef>
              <a:spcAft>
                <a:spcPts val="0"/>
              </a:spcAft>
              <a:buNone/>
              <a:defRPr sz="1800">
                <a:solidFill>
                  <a:schemeClr val="accent5"/>
                </a:solidFill>
                <a:latin typeface="Work Sans"/>
                <a:ea typeface="Work Sans"/>
                <a:cs typeface="Work Sans"/>
                <a:sym typeface="Work Sans"/>
              </a:defRPr>
            </a:lvl4pPr>
            <a:lvl5pPr lvl="4" rtl="0">
              <a:spcBef>
                <a:spcPts val="1600"/>
              </a:spcBef>
              <a:spcAft>
                <a:spcPts val="0"/>
              </a:spcAft>
              <a:buNone/>
              <a:defRPr sz="1800">
                <a:solidFill>
                  <a:schemeClr val="accent5"/>
                </a:solidFill>
                <a:latin typeface="Work Sans"/>
                <a:ea typeface="Work Sans"/>
                <a:cs typeface="Work Sans"/>
                <a:sym typeface="Work Sans"/>
              </a:defRPr>
            </a:lvl5pPr>
            <a:lvl6pPr lvl="5" rtl="0">
              <a:spcBef>
                <a:spcPts val="1600"/>
              </a:spcBef>
              <a:spcAft>
                <a:spcPts val="0"/>
              </a:spcAft>
              <a:buNone/>
              <a:defRPr sz="1800">
                <a:solidFill>
                  <a:schemeClr val="accent5"/>
                </a:solidFill>
                <a:latin typeface="Work Sans"/>
                <a:ea typeface="Work Sans"/>
                <a:cs typeface="Work Sans"/>
                <a:sym typeface="Work Sans"/>
              </a:defRPr>
            </a:lvl6pPr>
            <a:lvl7pPr lvl="6" rtl="0">
              <a:spcBef>
                <a:spcPts val="1600"/>
              </a:spcBef>
              <a:spcAft>
                <a:spcPts val="0"/>
              </a:spcAft>
              <a:buNone/>
              <a:defRPr sz="1800">
                <a:solidFill>
                  <a:schemeClr val="accent5"/>
                </a:solidFill>
                <a:latin typeface="Work Sans"/>
                <a:ea typeface="Work Sans"/>
                <a:cs typeface="Work Sans"/>
                <a:sym typeface="Work Sans"/>
              </a:defRPr>
            </a:lvl7pPr>
            <a:lvl8pPr lvl="7" rtl="0">
              <a:spcBef>
                <a:spcPts val="1600"/>
              </a:spcBef>
              <a:spcAft>
                <a:spcPts val="0"/>
              </a:spcAft>
              <a:buNone/>
              <a:defRPr sz="1800">
                <a:solidFill>
                  <a:schemeClr val="accent5"/>
                </a:solidFill>
                <a:latin typeface="Work Sans"/>
                <a:ea typeface="Work Sans"/>
                <a:cs typeface="Work Sans"/>
                <a:sym typeface="Work Sans"/>
              </a:defRPr>
            </a:lvl8pPr>
            <a:lvl9pPr lvl="8" rtl="0">
              <a:spcBef>
                <a:spcPts val="1600"/>
              </a:spcBef>
              <a:spcAft>
                <a:spcPts val="1600"/>
              </a:spcAft>
              <a:buNone/>
              <a:defRPr sz="1800">
                <a:solidFill>
                  <a:schemeClr val="accent5"/>
                </a:solidFill>
                <a:latin typeface="Work Sans"/>
                <a:ea typeface="Work Sans"/>
                <a:cs typeface="Work Sans"/>
                <a:sym typeface="Work Sans"/>
              </a:defRPr>
            </a:lvl9pPr>
          </a:lstStyle>
          <a:p/>
        </p:txBody>
      </p:sp>
      <p:sp>
        <p:nvSpPr>
          <p:cNvPr id="437" name="Google Shape;437;p29"/>
          <p:cNvSpPr txBox="1"/>
          <p:nvPr>
            <p:ph idx="6" type="subTitle"/>
          </p:nvPr>
        </p:nvSpPr>
        <p:spPr>
          <a:xfrm>
            <a:off x="1589025" y="3629900"/>
            <a:ext cx="2529300" cy="9255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438" name="Google Shape;438;p29"/>
          <p:cNvSpPr txBox="1"/>
          <p:nvPr>
            <p:ph idx="7" type="subTitle"/>
          </p:nvPr>
        </p:nvSpPr>
        <p:spPr>
          <a:xfrm>
            <a:off x="5533842" y="3218125"/>
            <a:ext cx="2529300" cy="454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800">
                <a:solidFill>
                  <a:schemeClr val="accent5"/>
                </a:solidFill>
                <a:latin typeface="Work Sans"/>
                <a:ea typeface="Work Sans"/>
                <a:cs typeface="Work Sans"/>
                <a:sym typeface="Work Sans"/>
              </a:defRPr>
            </a:lvl1pPr>
            <a:lvl2pPr lvl="1" rtl="0">
              <a:spcBef>
                <a:spcPts val="1600"/>
              </a:spcBef>
              <a:spcAft>
                <a:spcPts val="0"/>
              </a:spcAft>
              <a:buNone/>
              <a:defRPr sz="1800">
                <a:solidFill>
                  <a:schemeClr val="accent5"/>
                </a:solidFill>
                <a:latin typeface="Work Sans"/>
                <a:ea typeface="Work Sans"/>
                <a:cs typeface="Work Sans"/>
                <a:sym typeface="Work Sans"/>
              </a:defRPr>
            </a:lvl2pPr>
            <a:lvl3pPr lvl="2" rtl="0">
              <a:spcBef>
                <a:spcPts val="1600"/>
              </a:spcBef>
              <a:spcAft>
                <a:spcPts val="0"/>
              </a:spcAft>
              <a:buNone/>
              <a:defRPr sz="1800">
                <a:solidFill>
                  <a:schemeClr val="accent5"/>
                </a:solidFill>
                <a:latin typeface="Work Sans"/>
                <a:ea typeface="Work Sans"/>
                <a:cs typeface="Work Sans"/>
                <a:sym typeface="Work Sans"/>
              </a:defRPr>
            </a:lvl3pPr>
            <a:lvl4pPr lvl="3" rtl="0">
              <a:spcBef>
                <a:spcPts val="1600"/>
              </a:spcBef>
              <a:spcAft>
                <a:spcPts val="0"/>
              </a:spcAft>
              <a:buNone/>
              <a:defRPr sz="1800">
                <a:solidFill>
                  <a:schemeClr val="accent5"/>
                </a:solidFill>
                <a:latin typeface="Work Sans"/>
                <a:ea typeface="Work Sans"/>
                <a:cs typeface="Work Sans"/>
                <a:sym typeface="Work Sans"/>
              </a:defRPr>
            </a:lvl4pPr>
            <a:lvl5pPr lvl="4" rtl="0">
              <a:spcBef>
                <a:spcPts val="1600"/>
              </a:spcBef>
              <a:spcAft>
                <a:spcPts val="0"/>
              </a:spcAft>
              <a:buNone/>
              <a:defRPr sz="1800">
                <a:solidFill>
                  <a:schemeClr val="accent5"/>
                </a:solidFill>
                <a:latin typeface="Work Sans"/>
                <a:ea typeface="Work Sans"/>
                <a:cs typeface="Work Sans"/>
                <a:sym typeface="Work Sans"/>
              </a:defRPr>
            </a:lvl5pPr>
            <a:lvl6pPr lvl="5" rtl="0">
              <a:spcBef>
                <a:spcPts val="1600"/>
              </a:spcBef>
              <a:spcAft>
                <a:spcPts val="0"/>
              </a:spcAft>
              <a:buNone/>
              <a:defRPr sz="1800">
                <a:solidFill>
                  <a:schemeClr val="accent5"/>
                </a:solidFill>
                <a:latin typeface="Work Sans"/>
                <a:ea typeface="Work Sans"/>
                <a:cs typeface="Work Sans"/>
                <a:sym typeface="Work Sans"/>
              </a:defRPr>
            </a:lvl6pPr>
            <a:lvl7pPr lvl="6" rtl="0">
              <a:spcBef>
                <a:spcPts val="1600"/>
              </a:spcBef>
              <a:spcAft>
                <a:spcPts val="0"/>
              </a:spcAft>
              <a:buNone/>
              <a:defRPr sz="1800">
                <a:solidFill>
                  <a:schemeClr val="accent5"/>
                </a:solidFill>
                <a:latin typeface="Work Sans"/>
                <a:ea typeface="Work Sans"/>
                <a:cs typeface="Work Sans"/>
                <a:sym typeface="Work Sans"/>
              </a:defRPr>
            </a:lvl7pPr>
            <a:lvl8pPr lvl="7" rtl="0">
              <a:spcBef>
                <a:spcPts val="1600"/>
              </a:spcBef>
              <a:spcAft>
                <a:spcPts val="0"/>
              </a:spcAft>
              <a:buNone/>
              <a:defRPr sz="1800">
                <a:solidFill>
                  <a:schemeClr val="accent5"/>
                </a:solidFill>
                <a:latin typeface="Work Sans"/>
                <a:ea typeface="Work Sans"/>
                <a:cs typeface="Work Sans"/>
                <a:sym typeface="Work Sans"/>
              </a:defRPr>
            </a:lvl8pPr>
            <a:lvl9pPr lvl="8" rtl="0">
              <a:spcBef>
                <a:spcPts val="1600"/>
              </a:spcBef>
              <a:spcAft>
                <a:spcPts val="1600"/>
              </a:spcAft>
              <a:buNone/>
              <a:defRPr sz="1800">
                <a:solidFill>
                  <a:schemeClr val="accent5"/>
                </a:solidFill>
                <a:latin typeface="Work Sans"/>
                <a:ea typeface="Work Sans"/>
                <a:cs typeface="Work Sans"/>
                <a:sym typeface="Work Sans"/>
              </a:defRPr>
            </a:lvl9pPr>
          </a:lstStyle>
          <a:p/>
        </p:txBody>
      </p:sp>
      <p:sp>
        <p:nvSpPr>
          <p:cNvPr id="439" name="Google Shape;439;p29"/>
          <p:cNvSpPr txBox="1"/>
          <p:nvPr>
            <p:ph idx="8" type="subTitle"/>
          </p:nvPr>
        </p:nvSpPr>
        <p:spPr>
          <a:xfrm>
            <a:off x="5533848" y="3629900"/>
            <a:ext cx="2529300" cy="9255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grpSp>
        <p:nvGrpSpPr>
          <p:cNvPr id="440" name="Google Shape;440;p29"/>
          <p:cNvGrpSpPr/>
          <p:nvPr/>
        </p:nvGrpSpPr>
        <p:grpSpPr>
          <a:xfrm flipH="1">
            <a:off x="5376" y="-2012"/>
            <a:ext cx="9144032" cy="2451776"/>
            <a:chOff x="5376" y="-2012"/>
            <a:chExt cx="9144032" cy="2451776"/>
          </a:xfrm>
        </p:grpSpPr>
        <p:sp>
          <p:nvSpPr>
            <p:cNvPr id="441" name="Google Shape;441;p29"/>
            <p:cNvSpPr/>
            <p:nvPr/>
          </p:nvSpPr>
          <p:spPr>
            <a:xfrm>
              <a:off x="5376" y="-2012"/>
              <a:ext cx="1080160" cy="1080160"/>
            </a:xfrm>
            <a:custGeom>
              <a:rect b="b" l="l" r="r" t="t"/>
              <a:pathLst>
                <a:path extrusionOk="0" h="33755" w="33755">
                  <a:moveTo>
                    <a:pt x="0" y="1"/>
                  </a:moveTo>
                  <a:lnTo>
                    <a:pt x="0" y="33755"/>
                  </a:lnTo>
                  <a:cubicBezTo>
                    <a:pt x="18645" y="33755"/>
                    <a:pt x="33754" y="18646"/>
                    <a:pt x="33754" y="1"/>
                  </a:cubicBezTo>
                  <a:close/>
                </a:path>
              </a:pathLst>
            </a:custGeom>
            <a:gradFill>
              <a:gsLst>
                <a:gs pos="0">
                  <a:srgbClr val="9C3218">
                    <a:alpha val="29803"/>
                  </a:srgbClr>
                </a:gs>
                <a:gs pos="100000">
                  <a:srgbClr val="9C3218">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9"/>
            <p:cNvSpPr/>
            <p:nvPr/>
          </p:nvSpPr>
          <p:spPr>
            <a:xfrm>
              <a:off x="5376" y="-2012"/>
              <a:ext cx="677056" cy="677440"/>
            </a:xfrm>
            <a:custGeom>
              <a:rect b="b" l="l" r="r" t="t"/>
              <a:pathLst>
                <a:path extrusionOk="0" h="21170" w="21158">
                  <a:moveTo>
                    <a:pt x="0" y="1"/>
                  </a:moveTo>
                  <a:lnTo>
                    <a:pt x="0" y="21170"/>
                  </a:lnTo>
                  <a:cubicBezTo>
                    <a:pt x="11692" y="21170"/>
                    <a:pt x="21158" y="11693"/>
                    <a:pt x="21158" y="1"/>
                  </a:cubicBezTo>
                  <a:close/>
                </a:path>
              </a:pathLst>
            </a:custGeom>
            <a:gradFill>
              <a:gsLst>
                <a:gs pos="0">
                  <a:srgbClr val="9C3218">
                    <a:alpha val="41568"/>
                  </a:srgbClr>
                </a:gs>
                <a:gs pos="100000">
                  <a:srgbClr val="9C3218">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9"/>
            <p:cNvSpPr/>
            <p:nvPr/>
          </p:nvSpPr>
          <p:spPr>
            <a:xfrm>
              <a:off x="6694208" y="-2012"/>
              <a:ext cx="2455200" cy="2451776"/>
            </a:xfrm>
            <a:custGeom>
              <a:rect b="b" l="l" r="r" t="t"/>
              <a:pathLst>
                <a:path extrusionOk="0" h="76618" w="76725">
                  <a:moveTo>
                    <a:pt x="0" y="1"/>
                  </a:moveTo>
                  <a:cubicBezTo>
                    <a:pt x="12" y="42315"/>
                    <a:pt x="34314" y="76617"/>
                    <a:pt x="76617" y="76617"/>
                  </a:cubicBezTo>
                  <a:lnTo>
                    <a:pt x="76724" y="76617"/>
                  </a:lnTo>
                  <a:lnTo>
                    <a:pt x="76724" y="45804"/>
                  </a:lnTo>
                  <a:lnTo>
                    <a:pt x="76617" y="45804"/>
                  </a:lnTo>
                  <a:cubicBezTo>
                    <a:pt x="51316" y="45804"/>
                    <a:pt x="30814" y="25301"/>
                    <a:pt x="30814" y="1"/>
                  </a:cubicBezTo>
                  <a:close/>
                </a:path>
              </a:pathLst>
            </a:custGeom>
            <a:gradFill>
              <a:gsLst>
                <a:gs pos="0">
                  <a:srgbClr val="252C3A">
                    <a:alpha val="74901"/>
                  </a:srgbClr>
                </a:gs>
                <a:gs pos="100000">
                  <a:srgbClr val="252C3A">
                    <a:alpha val="2000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4" name="Google Shape;444;p29"/>
          <p:cNvSpPr/>
          <p:nvPr/>
        </p:nvSpPr>
        <p:spPr>
          <a:xfrm>
            <a:off x="6101273" y="2449784"/>
            <a:ext cx="3618680" cy="3618680"/>
          </a:xfrm>
          <a:custGeom>
            <a:rect b="b" l="l" r="r" t="t"/>
            <a:pathLst>
              <a:path extrusionOk="0" h="38826" w="38826">
                <a:moveTo>
                  <a:pt x="19409" y="0"/>
                </a:moveTo>
                <a:cubicBezTo>
                  <a:pt x="8688" y="0"/>
                  <a:pt x="1" y="8687"/>
                  <a:pt x="1" y="19408"/>
                </a:cubicBezTo>
                <a:cubicBezTo>
                  <a:pt x="1" y="30130"/>
                  <a:pt x="8688" y="38825"/>
                  <a:pt x="19409" y="38825"/>
                </a:cubicBezTo>
                <a:cubicBezTo>
                  <a:pt x="30130" y="38825"/>
                  <a:pt x="38826" y="30130"/>
                  <a:pt x="38826" y="19408"/>
                </a:cubicBezTo>
                <a:cubicBezTo>
                  <a:pt x="38826" y="8687"/>
                  <a:pt x="30130" y="0"/>
                  <a:pt x="19409" y="0"/>
                </a:cubicBezTo>
                <a:close/>
              </a:path>
            </a:pathLst>
          </a:custGeom>
          <a:gradFill>
            <a:gsLst>
              <a:gs pos="0">
                <a:srgbClr val="FEC659">
                  <a:alpha val="55294"/>
                </a:srgbClr>
              </a:gs>
              <a:gs pos="100000">
                <a:srgbClr val="4AFFC3">
                  <a:alpha val="0"/>
                </a:srgbClr>
              </a:gs>
            </a:gsLst>
            <a:lin ang="1619866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5" name="Google Shape;445;p29"/>
          <p:cNvGrpSpPr/>
          <p:nvPr/>
        </p:nvGrpSpPr>
        <p:grpSpPr>
          <a:xfrm flipH="1">
            <a:off x="3" y="3577945"/>
            <a:ext cx="2278469" cy="1562898"/>
            <a:chOff x="6864479" y="3577962"/>
            <a:chExt cx="2280521" cy="1562898"/>
          </a:xfrm>
        </p:grpSpPr>
        <p:sp>
          <p:nvSpPr>
            <p:cNvPr id="446" name="Google Shape;446;p29"/>
            <p:cNvSpPr/>
            <p:nvPr/>
          </p:nvSpPr>
          <p:spPr>
            <a:xfrm>
              <a:off x="6864479" y="3577962"/>
              <a:ext cx="2280521" cy="1562898"/>
            </a:xfrm>
            <a:custGeom>
              <a:rect b="b" l="l" r="r" t="t"/>
              <a:pathLst>
                <a:path extrusionOk="0" h="48852" w="71283">
                  <a:moveTo>
                    <a:pt x="71212" y="0"/>
                  </a:moveTo>
                  <a:cubicBezTo>
                    <a:pt x="71212" y="0"/>
                    <a:pt x="61782" y="17788"/>
                    <a:pt x="39815" y="31421"/>
                  </a:cubicBezTo>
                  <a:cubicBezTo>
                    <a:pt x="20420" y="43458"/>
                    <a:pt x="0" y="48851"/>
                    <a:pt x="0" y="48851"/>
                  </a:cubicBezTo>
                  <a:lnTo>
                    <a:pt x="71283" y="48851"/>
                  </a:lnTo>
                  <a:lnTo>
                    <a:pt x="71212" y="0"/>
                  </a:lnTo>
                  <a:close/>
                </a:path>
              </a:pathLst>
            </a:custGeom>
            <a:solidFill>
              <a:srgbClr val="942D0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9"/>
            <p:cNvSpPr/>
            <p:nvPr/>
          </p:nvSpPr>
          <p:spPr>
            <a:xfrm>
              <a:off x="7452213" y="4006086"/>
              <a:ext cx="1691284" cy="1134774"/>
            </a:xfrm>
            <a:custGeom>
              <a:rect b="b" l="l" r="r" t="t"/>
              <a:pathLst>
                <a:path extrusionOk="0" h="35470" w="52865">
                  <a:moveTo>
                    <a:pt x="52864" y="1"/>
                  </a:moveTo>
                  <a:cubicBezTo>
                    <a:pt x="48721" y="5442"/>
                    <a:pt x="39089" y="16324"/>
                    <a:pt x="22813" y="25242"/>
                  </a:cubicBezTo>
                  <a:cubicBezTo>
                    <a:pt x="14931" y="29564"/>
                    <a:pt x="6871" y="32957"/>
                    <a:pt x="1" y="35469"/>
                  </a:cubicBezTo>
                  <a:lnTo>
                    <a:pt x="8835" y="35469"/>
                  </a:lnTo>
                  <a:cubicBezTo>
                    <a:pt x="13371" y="33553"/>
                    <a:pt x="18122" y="31302"/>
                    <a:pt x="22813" y="28731"/>
                  </a:cubicBezTo>
                  <a:cubicBezTo>
                    <a:pt x="39101" y="19801"/>
                    <a:pt x="48721" y="8931"/>
                    <a:pt x="52864" y="3489"/>
                  </a:cubicBezTo>
                  <a:lnTo>
                    <a:pt x="52864" y="1"/>
                  </a:lnTo>
                  <a:close/>
                </a:path>
              </a:pathLst>
            </a:custGeom>
            <a:solidFill>
              <a:srgbClr val="78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8" name="Google Shape;448;p29"/>
          <p:cNvSpPr/>
          <p:nvPr/>
        </p:nvSpPr>
        <p:spPr>
          <a:xfrm>
            <a:off x="5600003" y="-149277"/>
            <a:ext cx="1377741" cy="1377741"/>
          </a:xfrm>
          <a:custGeom>
            <a:rect b="b" l="l" r="r" t="t"/>
            <a:pathLst>
              <a:path extrusionOk="0" h="153210" w="153210">
                <a:moveTo>
                  <a:pt x="76605" y="1"/>
                </a:moveTo>
                <a:cubicBezTo>
                  <a:pt x="56293" y="1"/>
                  <a:pt x="36802" y="8073"/>
                  <a:pt x="22432" y="22432"/>
                </a:cubicBezTo>
                <a:cubicBezTo>
                  <a:pt x="8073" y="36803"/>
                  <a:pt x="0" y="56281"/>
                  <a:pt x="0" y="76605"/>
                </a:cubicBezTo>
                <a:cubicBezTo>
                  <a:pt x="0" y="96917"/>
                  <a:pt x="8073" y="116407"/>
                  <a:pt x="22432" y="130778"/>
                </a:cubicBezTo>
                <a:cubicBezTo>
                  <a:pt x="36802" y="145137"/>
                  <a:pt x="56293" y="153209"/>
                  <a:pt x="76605" y="153209"/>
                </a:cubicBezTo>
                <a:cubicBezTo>
                  <a:pt x="96917" y="153209"/>
                  <a:pt x="116408" y="145137"/>
                  <a:pt x="130778" y="130778"/>
                </a:cubicBezTo>
                <a:cubicBezTo>
                  <a:pt x="145137" y="116407"/>
                  <a:pt x="153210" y="96917"/>
                  <a:pt x="153210" y="76605"/>
                </a:cubicBezTo>
                <a:cubicBezTo>
                  <a:pt x="153210" y="56281"/>
                  <a:pt x="145137" y="36803"/>
                  <a:pt x="130778" y="22432"/>
                </a:cubicBezTo>
                <a:cubicBezTo>
                  <a:pt x="116408" y="8073"/>
                  <a:pt x="96917" y="1"/>
                  <a:pt x="76605" y="1"/>
                </a:cubicBezTo>
                <a:close/>
              </a:path>
            </a:pathLst>
          </a:custGeom>
          <a:gradFill>
            <a:gsLst>
              <a:gs pos="0">
                <a:srgbClr val="0AC668">
                  <a:alpha val="32549"/>
                </a:srgbClr>
              </a:gs>
              <a:gs pos="100000">
                <a:srgbClr val="0A94C6">
                  <a:alpha val="9803"/>
                </a:srgbClr>
              </a:gs>
            </a:gsLst>
            <a:lin ang="1619866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9"/>
          <p:cNvSpPr/>
          <p:nvPr/>
        </p:nvSpPr>
        <p:spPr>
          <a:xfrm>
            <a:off x="379602" y="3282625"/>
            <a:ext cx="147351" cy="146886"/>
          </a:xfrm>
          <a:custGeom>
            <a:rect b="b" l="l" r="r" t="t"/>
            <a:pathLst>
              <a:path extrusionOk="0" h="2562" w="2570">
                <a:moveTo>
                  <a:pt x="0" y="1"/>
                </a:moveTo>
                <a:lnTo>
                  <a:pt x="377" y="1281"/>
                </a:lnTo>
                <a:lnTo>
                  <a:pt x="0" y="2562"/>
                </a:lnTo>
                <a:lnTo>
                  <a:pt x="1281" y="2193"/>
                </a:lnTo>
                <a:lnTo>
                  <a:pt x="2570" y="2562"/>
                </a:lnTo>
                <a:lnTo>
                  <a:pt x="2570" y="2562"/>
                </a:lnTo>
                <a:lnTo>
                  <a:pt x="2193" y="1281"/>
                </a:lnTo>
                <a:lnTo>
                  <a:pt x="2570" y="1"/>
                </a:lnTo>
                <a:lnTo>
                  <a:pt x="2570" y="1"/>
                </a:lnTo>
                <a:lnTo>
                  <a:pt x="1281" y="377"/>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9"/>
          <p:cNvSpPr/>
          <p:nvPr/>
        </p:nvSpPr>
        <p:spPr>
          <a:xfrm>
            <a:off x="7141226" y="884350"/>
            <a:ext cx="93098" cy="92802"/>
          </a:xfrm>
          <a:custGeom>
            <a:rect b="b" l="l" r="r" t="t"/>
            <a:pathLst>
              <a:path extrusionOk="0" h="2562" w="2570">
                <a:moveTo>
                  <a:pt x="0" y="1"/>
                </a:moveTo>
                <a:lnTo>
                  <a:pt x="377" y="1281"/>
                </a:lnTo>
                <a:lnTo>
                  <a:pt x="0" y="2562"/>
                </a:lnTo>
                <a:lnTo>
                  <a:pt x="1281" y="2193"/>
                </a:lnTo>
                <a:lnTo>
                  <a:pt x="2570" y="2562"/>
                </a:lnTo>
                <a:lnTo>
                  <a:pt x="2570" y="2562"/>
                </a:lnTo>
                <a:lnTo>
                  <a:pt x="2193" y="1281"/>
                </a:lnTo>
                <a:lnTo>
                  <a:pt x="2570" y="1"/>
                </a:lnTo>
                <a:lnTo>
                  <a:pt x="2570" y="1"/>
                </a:lnTo>
                <a:lnTo>
                  <a:pt x="1281" y="377"/>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9"/>
          <p:cNvSpPr/>
          <p:nvPr/>
        </p:nvSpPr>
        <p:spPr>
          <a:xfrm>
            <a:off x="6351799" y="735050"/>
            <a:ext cx="215141" cy="214452"/>
          </a:xfrm>
          <a:custGeom>
            <a:rect b="b" l="l" r="r" t="t"/>
            <a:pathLst>
              <a:path extrusionOk="0" h="2562" w="2570">
                <a:moveTo>
                  <a:pt x="0" y="1"/>
                </a:moveTo>
                <a:lnTo>
                  <a:pt x="377" y="1281"/>
                </a:lnTo>
                <a:lnTo>
                  <a:pt x="0" y="2562"/>
                </a:lnTo>
                <a:lnTo>
                  <a:pt x="1281" y="2193"/>
                </a:lnTo>
                <a:lnTo>
                  <a:pt x="2570" y="2562"/>
                </a:lnTo>
                <a:lnTo>
                  <a:pt x="2570" y="2562"/>
                </a:lnTo>
                <a:lnTo>
                  <a:pt x="2193" y="1281"/>
                </a:lnTo>
                <a:lnTo>
                  <a:pt x="2570" y="1"/>
                </a:lnTo>
                <a:lnTo>
                  <a:pt x="2570" y="1"/>
                </a:lnTo>
                <a:lnTo>
                  <a:pt x="1281" y="377"/>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2" name="Google Shape;452;p29"/>
          <p:cNvGrpSpPr/>
          <p:nvPr/>
        </p:nvGrpSpPr>
        <p:grpSpPr>
          <a:xfrm flipH="1" rot="10800000">
            <a:off x="6870928" y="-5"/>
            <a:ext cx="2278469" cy="1562898"/>
            <a:chOff x="6864479" y="3577962"/>
            <a:chExt cx="2280521" cy="1562898"/>
          </a:xfrm>
        </p:grpSpPr>
        <p:sp>
          <p:nvSpPr>
            <p:cNvPr id="453" name="Google Shape;453;p29"/>
            <p:cNvSpPr/>
            <p:nvPr/>
          </p:nvSpPr>
          <p:spPr>
            <a:xfrm>
              <a:off x="6864479" y="3577962"/>
              <a:ext cx="2280521" cy="1562898"/>
            </a:xfrm>
            <a:custGeom>
              <a:rect b="b" l="l" r="r" t="t"/>
              <a:pathLst>
                <a:path extrusionOk="0" h="48852" w="71283">
                  <a:moveTo>
                    <a:pt x="71212" y="0"/>
                  </a:moveTo>
                  <a:cubicBezTo>
                    <a:pt x="71212" y="0"/>
                    <a:pt x="61782" y="17788"/>
                    <a:pt x="39815" y="31421"/>
                  </a:cubicBezTo>
                  <a:cubicBezTo>
                    <a:pt x="20420" y="43458"/>
                    <a:pt x="0" y="48851"/>
                    <a:pt x="0" y="48851"/>
                  </a:cubicBezTo>
                  <a:lnTo>
                    <a:pt x="71283" y="48851"/>
                  </a:lnTo>
                  <a:lnTo>
                    <a:pt x="71212" y="0"/>
                  </a:lnTo>
                  <a:close/>
                </a:path>
              </a:pathLst>
            </a:custGeom>
            <a:solidFill>
              <a:srgbClr val="942D0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9"/>
            <p:cNvSpPr/>
            <p:nvPr/>
          </p:nvSpPr>
          <p:spPr>
            <a:xfrm>
              <a:off x="7452213" y="4006086"/>
              <a:ext cx="1691284" cy="1134774"/>
            </a:xfrm>
            <a:custGeom>
              <a:rect b="b" l="l" r="r" t="t"/>
              <a:pathLst>
                <a:path extrusionOk="0" h="35470" w="52865">
                  <a:moveTo>
                    <a:pt x="52864" y="1"/>
                  </a:moveTo>
                  <a:cubicBezTo>
                    <a:pt x="48721" y="5442"/>
                    <a:pt x="39089" y="16324"/>
                    <a:pt x="22813" y="25242"/>
                  </a:cubicBezTo>
                  <a:cubicBezTo>
                    <a:pt x="14931" y="29564"/>
                    <a:pt x="6871" y="32957"/>
                    <a:pt x="1" y="35469"/>
                  </a:cubicBezTo>
                  <a:lnTo>
                    <a:pt x="8835" y="35469"/>
                  </a:lnTo>
                  <a:cubicBezTo>
                    <a:pt x="13371" y="33553"/>
                    <a:pt x="18122" y="31302"/>
                    <a:pt x="22813" y="28731"/>
                  </a:cubicBezTo>
                  <a:cubicBezTo>
                    <a:pt x="39101" y="19801"/>
                    <a:pt x="48721" y="8931"/>
                    <a:pt x="52864" y="3489"/>
                  </a:cubicBezTo>
                  <a:lnTo>
                    <a:pt x="52864" y="1"/>
                  </a:lnTo>
                  <a:close/>
                </a:path>
              </a:pathLst>
            </a:custGeom>
            <a:solidFill>
              <a:srgbClr val="78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5" name="Google Shape;455;p29"/>
          <p:cNvSpPr/>
          <p:nvPr/>
        </p:nvSpPr>
        <p:spPr>
          <a:xfrm>
            <a:off x="628251" y="2724900"/>
            <a:ext cx="93098" cy="92802"/>
          </a:xfrm>
          <a:custGeom>
            <a:rect b="b" l="l" r="r" t="t"/>
            <a:pathLst>
              <a:path extrusionOk="0" h="2562" w="2570">
                <a:moveTo>
                  <a:pt x="0" y="1"/>
                </a:moveTo>
                <a:lnTo>
                  <a:pt x="377" y="1281"/>
                </a:lnTo>
                <a:lnTo>
                  <a:pt x="0" y="2562"/>
                </a:lnTo>
                <a:lnTo>
                  <a:pt x="1281" y="2193"/>
                </a:lnTo>
                <a:lnTo>
                  <a:pt x="2570" y="2562"/>
                </a:lnTo>
                <a:lnTo>
                  <a:pt x="2570" y="2562"/>
                </a:lnTo>
                <a:lnTo>
                  <a:pt x="2193" y="1281"/>
                </a:lnTo>
                <a:lnTo>
                  <a:pt x="2570" y="1"/>
                </a:lnTo>
                <a:lnTo>
                  <a:pt x="2570" y="1"/>
                </a:lnTo>
                <a:lnTo>
                  <a:pt x="1281" y="377"/>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_2">
    <p:spTree>
      <p:nvGrpSpPr>
        <p:cNvPr id="456" name="Shape 456"/>
        <p:cNvGrpSpPr/>
        <p:nvPr/>
      </p:nvGrpSpPr>
      <p:grpSpPr>
        <a:xfrm>
          <a:off x="0" y="0"/>
          <a:ext cx="0" cy="0"/>
          <a:chOff x="0" y="0"/>
          <a:chExt cx="0" cy="0"/>
        </a:xfrm>
      </p:grpSpPr>
      <p:sp>
        <p:nvSpPr>
          <p:cNvPr id="457" name="Google Shape;457;p30"/>
          <p:cNvSpPr txBox="1"/>
          <p:nvPr>
            <p:ph type="title"/>
          </p:nvPr>
        </p:nvSpPr>
        <p:spPr>
          <a:xfrm>
            <a:off x="721200" y="594300"/>
            <a:ext cx="77514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grpSp>
        <p:nvGrpSpPr>
          <p:cNvPr id="458" name="Google Shape;458;p30"/>
          <p:cNvGrpSpPr/>
          <p:nvPr/>
        </p:nvGrpSpPr>
        <p:grpSpPr>
          <a:xfrm>
            <a:off x="5376" y="-2012"/>
            <a:ext cx="9144032" cy="2451776"/>
            <a:chOff x="5376" y="-2012"/>
            <a:chExt cx="9144032" cy="2451776"/>
          </a:xfrm>
        </p:grpSpPr>
        <p:sp>
          <p:nvSpPr>
            <p:cNvPr id="459" name="Google Shape;459;p30"/>
            <p:cNvSpPr/>
            <p:nvPr/>
          </p:nvSpPr>
          <p:spPr>
            <a:xfrm>
              <a:off x="5376" y="-2012"/>
              <a:ext cx="1080160" cy="1080160"/>
            </a:xfrm>
            <a:custGeom>
              <a:rect b="b" l="l" r="r" t="t"/>
              <a:pathLst>
                <a:path extrusionOk="0" h="33755" w="33755">
                  <a:moveTo>
                    <a:pt x="0" y="1"/>
                  </a:moveTo>
                  <a:lnTo>
                    <a:pt x="0" y="33755"/>
                  </a:lnTo>
                  <a:cubicBezTo>
                    <a:pt x="18645" y="33755"/>
                    <a:pt x="33754" y="18646"/>
                    <a:pt x="33754" y="1"/>
                  </a:cubicBezTo>
                  <a:close/>
                </a:path>
              </a:pathLst>
            </a:custGeom>
            <a:gradFill>
              <a:gsLst>
                <a:gs pos="0">
                  <a:srgbClr val="9C3218">
                    <a:alpha val="29803"/>
                  </a:srgbClr>
                </a:gs>
                <a:gs pos="100000">
                  <a:srgbClr val="9C3218">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0"/>
            <p:cNvSpPr/>
            <p:nvPr/>
          </p:nvSpPr>
          <p:spPr>
            <a:xfrm>
              <a:off x="5376" y="-2012"/>
              <a:ext cx="677056" cy="677440"/>
            </a:xfrm>
            <a:custGeom>
              <a:rect b="b" l="l" r="r" t="t"/>
              <a:pathLst>
                <a:path extrusionOk="0" h="21170" w="21158">
                  <a:moveTo>
                    <a:pt x="0" y="1"/>
                  </a:moveTo>
                  <a:lnTo>
                    <a:pt x="0" y="21170"/>
                  </a:lnTo>
                  <a:cubicBezTo>
                    <a:pt x="11692" y="21170"/>
                    <a:pt x="21158" y="11693"/>
                    <a:pt x="21158" y="1"/>
                  </a:cubicBezTo>
                  <a:close/>
                </a:path>
              </a:pathLst>
            </a:custGeom>
            <a:gradFill>
              <a:gsLst>
                <a:gs pos="0">
                  <a:srgbClr val="9C3218">
                    <a:alpha val="41568"/>
                  </a:srgbClr>
                </a:gs>
                <a:gs pos="100000">
                  <a:srgbClr val="9C3218">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0"/>
            <p:cNvSpPr/>
            <p:nvPr/>
          </p:nvSpPr>
          <p:spPr>
            <a:xfrm>
              <a:off x="6694208" y="-2012"/>
              <a:ext cx="2455200" cy="2451776"/>
            </a:xfrm>
            <a:custGeom>
              <a:rect b="b" l="l" r="r" t="t"/>
              <a:pathLst>
                <a:path extrusionOk="0" h="76618" w="76725">
                  <a:moveTo>
                    <a:pt x="0" y="1"/>
                  </a:moveTo>
                  <a:cubicBezTo>
                    <a:pt x="12" y="42315"/>
                    <a:pt x="34314" y="76617"/>
                    <a:pt x="76617" y="76617"/>
                  </a:cubicBezTo>
                  <a:lnTo>
                    <a:pt x="76724" y="76617"/>
                  </a:lnTo>
                  <a:lnTo>
                    <a:pt x="76724" y="45804"/>
                  </a:lnTo>
                  <a:lnTo>
                    <a:pt x="76617" y="45804"/>
                  </a:lnTo>
                  <a:cubicBezTo>
                    <a:pt x="51316" y="45804"/>
                    <a:pt x="30814" y="25301"/>
                    <a:pt x="30814" y="1"/>
                  </a:cubicBezTo>
                  <a:close/>
                </a:path>
              </a:pathLst>
            </a:custGeom>
            <a:gradFill>
              <a:gsLst>
                <a:gs pos="0">
                  <a:srgbClr val="252C3A">
                    <a:alpha val="74901"/>
                  </a:srgbClr>
                </a:gs>
                <a:gs pos="100000">
                  <a:srgbClr val="252C3A">
                    <a:alpha val="2000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2" name="Google Shape;462;p30"/>
          <p:cNvSpPr/>
          <p:nvPr/>
        </p:nvSpPr>
        <p:spPr>
          <a:xfrm>
            <a:off x="6168826" y="1451799"/>
            <a:ext cx="2975220" cy="3691652"/>
          </a:xfrm>
          <a:custGeom>
            <a:rect b="b" l="l" r="r" t="t"/>
            <a:pathLst>
              <a:path extrusionOk="0" h="44927" w="36207">
                <a:moveTo>
                  <a:pt x="33581" y="0"/>
                </a:moveTo>
                <a:cubicBezTo>
                  <a:pt x="31491" y="0"/>
                  <a:pt x="28468" y="574"/>
                  <a:pt x="25711" y="3239"/>
                </a:cubicBezTo>
                <a:cubicBezTo>
                  <a:pt x="20874" y="7926"/>
                  <a:pt x="23711" y="12772"/>
                  <a:pt x="19535" y="18689"/>
                </a:cubicBezTo>
                <a:cubicBezTo>
                  <a:pt x="15350" y="24606"/>
                  <a:pt x="6378" y="22179"/>
                  <a:pt x="3190" y="29460"/>
                </a:cubicBezTo>
                <a:cubicBezTo>
                  <a:pt x="1" y="36750"/>
                  <a:pt x="3625" y="44927"/>
                  <a:pt x="3625" y="44927"/>
                </a:cubicBezTo>
                <a:lnTo>
                  <a:pt x="36206" y="44927"/>
                </a:lnTo>
                <a:lnTo>
                  <a:pt x="36206" y="327"/>
                </a:lnTo>
                <a:cubicBezTo>
                  <a:pt x="36206" y="327"/>
                  <a:pt x="35159" y="0"/>
                  <a:pt x="33581" y="0"/>
                </a:cubicBezTo>
                <a:close/>
              </a:path>
            </a:pathLst>
          </a:custGeom>
          <a:gradFill>
            <a:gsLst>
              <a:gs pos="0">
                <a:srgbClr val="0AC668">
                  <a:alpha val="32549"/>
                </a:srgbClr>
              </a:gs>
              <a:gs pos="100000">
                <a:srgbClr val="0A94C6">
                  <a:alpha val="9803"/>
                </a:srgbClr>
              </a:gs>
            </a:gsLst>
            <a:lin ang="1619866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0"/>
          <p:cNvSpPr/>
          <p:nvPr/>
        </p:nvSpPr>
        <p:spPr>
          <a:xfrm rot="10800000">
            <a:off x="5970633" y="3593171"/>
            <a:ext cx="3137036" cy="1025160"/>
          </a:xfrm>
          <a:custGeom>
            <a:rect b="b" l="l" r="r" t="t"/>
            <a:pathLst>
              <a:path extrusionOk="0" h="11058" w="33838">
                <a:moveTo>
                  <a:pt x="0" y="1"/>
                </a:moveTo>
                <a:cubicBezTo>
                  <a:pt x="0" y="1"/>
                  <a:pt x="1741" y="8814"/>
                  <a:pt x="9223" y="10680"/>
                </a:cubicBezTo>
                <a:cubicBezTo>
                  <a:pt x="10278" y="10945"/>
                  <a:pt x="11131" y="11058"/>
                  <a:pt x="11840" y="11058"/>
                </a:cubicBezTo>
                <a:cubicBezTo>
                  <a:pt x="16045" y="11058"/>
                  <a:pt x="15187" y="7073"/>
                  <a:pt x="21416" y="7073"/>
                </a:cubicBezTo>
                <a:cubicBezTo>
                  <a:pt x="21576" y="7073"/>
                  <a:pt x="21741" y="7076"/>
                  <a:pt x="21911" y="7081"/>
                </a:cubicBezTo>
                <a:cubicBezTo>
                  <a:pt x="22048" y="7086"/>
                  <a:pt x="22183" y="7088"/>
                  <a:pt x="22318" y="7088"/>
                </a:cubicBezTo>
                <a:cubicBezTo>
                  <a:pt x="29926" y="7088"/>
                  <a:pt x="33837" y="1"/>
                  <a:pt x="33837" y="1"/>
                </a:cubicBezTo>
                <a:close/>
              </a:path>
            </a:pathLst>
          </a:custGeom>
          <a:gradFill>
            <a:gsLst>
              <a:gs pos="0">
                <a:srgbClr val="0AC668">
                  <a:alpha val="32549"/>
                </a:srgbClr>
              </a:gs>
              <a:gs pos="100000">
                <a:srgbClr val="0A94C6">
                  <a:alpha val="9803"/>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4" name="Google Shape;464;p30"/>
          <p:cNvGrpSpPr/>
          <p:nvPr/>
        </p:nvGrpSpPr>
        <p:grpSpPr>
          <a:xfrm>
            <a:off x="-4446" y="4618322"/>
            <a:ext cx="9143786" cy="524283"/>
            <a:chOff x="1295125" y="5074300"/>
            <a:chExt cx="5021575" cy="287925"/>
          </a:xfrm>
        </p:grpSpPr>
        <p:sp>
          <p:nvSpPr>
            <p:cNvPr id="465" name="Google Shape;465;p30"/>
            <p:cNvSpPr/>
            <p:nvPr/>
          </p:nvSpPr>
          <p:spPr>
            <a:xfrm>
              <a:off x="1295125" y="5074300"/>
              <a:ext cx="5021575" cy="287925"/>
            </a:xfrm>
            <a:custGeom>
              <a:rect b="b" l="l" r="r" t="t"/>
              <a:pathLst>
                <a:path extrusionOk="0" h="11517" w="200863">
                  <a:moveTo>
                    <a:pt x="1" y="1"/>
                  </a:moveTo>
                  <a:lnTo>
                    <a:pt x="1" y="11517"/>
                  </a:lnTo>
                  <a:lnTo>
                    <a:pt x="200863" y="11517"/>
                  </a:lnTo>
                  <a:lnTo>
                    <a:pt x="200863" y="1"/>
                  </a:lnTo>
                  <a:close/>
                </a:path>
              </a:pathLst>
            </a:custGeom>
            <a:solidFill>
              <a:srgbClr val="942D0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0"/>
            <p:cNvSpPr/>
            <p:nvPr/>
          </p:nvSpPr>
          <p:spPr>
            <a:xfrm>
              <a:off x="1295125" y="5115100"/>
              <a:ext cx="5021575" cy="26600"/>
            </a:xfrm>
            <a:custGeom>
              <a:rect b="b" l="l" r="r" t="t"/>
              <a:pathLst>
                <a:path extrusionOk="0" h="1064" w="200863">
                  <a:moveTo>
                    <a:pt x="1" y="1"/>
                  </a:moveTo>
                  <a:lnTo>
                    <a:pt x="1" y="1063"/>
                  </a:lnTo>
                  <a:lnTo>
                    <a:pt x="200863" y="1063"/>
                  </a:lnTo>
                  <a:lnTo>
                    <a:pt x="200863"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p:nvPr/>
        </p:nvSpPr>
        <p:spPr>
          <a:xfrm>
            <a:off x="4727644" y="-1990"/>
            <a:ext cx="4421662" cy="4415495"/>
          </a:xfrm>
          <a:custGeom>
            <a:rect b="b" l="l" r="r" t="t"/>
            <a:pathLst>
              <a:path extrusionOk="0" h="76618" w="76725">
                <a:moveTo>
                  <a:pt x="0" y="1"/>
                </a:moveTo>
                <a:cubicBezTo>
                  <a:pt x="12" y="42315"/>
                  <a:pt x="34314" y="76617"/>
                  <a:pt x="76617" y="76617"/>
                </a:cubicBezTo>
                <a:lnTo>
                  <a:pt x="76724" y="76617"/>
                </a:lnTo>
                <a:lnTo>
                  <a:pt x="76724" y="45804"/>
                </a:lnTo>
                <a:lnTo>
                  <a:pt x="76617" y="45804"/>
                </a:lnTo>
                <a:cubicBezTo>
                  <a:pt x="51316" y="45804"/>
                  <a:pt x="30814" y="25301"/>
                  <a:pt x="30814" y="1"/>
                </a:cubicBezTo>
                <a:close/>
              </a:path>
            </a:pathLst>
          </a:custGeom>
          <a:gradFill>
            <a:gsLst>
              <a:gs pos="0">
                <a:srgbClr val="252C3A">
                  <a:alpha val="74901"/>
                </a:srgbClr>
              </a:gs>
              <a:gs pos="100000">
                <a:srgbClr val="252C3A">
                  <a:alpha val="2000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 name="Google Shape;19;p4"/>
          <p:cNvGrpSpPr/>
          <p:nvPr/>
        </p:nvGrpSpPr>
        <p:grpSpPr>
          <a:xfrm>
            <a:off x="5374" y="-1979"/>
            <a:ext cx="2931770" cy="2931662"/>
            <a:chOff x="5376" y="-2012"/>
            <a:chExt cx="1080160" cy="1080160"/>
          </a:xfrm>
        </p:grpSpPr>
        <p:sp>
          <p:nvSpPr>
            <p:cNvPr id="20" name="Google Shape;20;p4"/>
            <p:cNvSpPr/>
            <p:nvPr/>
          </p:nvSpPr>
          <p:spPr>
            <a:xfrm>
              <a:off x="5376" y="-2012"/>
              <a:ext cx="1080160" cy="1080160"/>
            </a:xfrm>
            <a:custGeom>
              <a:rect b="b" l="l" r="r" t="t"/>
              <a:pathLst>
                <a:path extrusionOk="0" h="33755" w="33755">
                  <a:moveTo>
                    <a:pt x="0" y="1"/>
                  </a:moveTo>
                  <a:lnTo>
                    <a:pt x="0" y="33755"/>
                  </a:lnTo>
                  <a:cubicBezTo>
                    <a:pt x="18645" y="33755"/>
                    <a:pt x="33754" y="18646"/>
                    <a:pt x="33754" y="1"/>
                  </a:cubicBezTo>
                  <a:close/>
                </a:path>
              </a:pathLst>
            </a:custGeom>
            <a:gradFill>
              <a:gsLst>
                <a:gs pos="0">
                  <a:srgbClr val="9C3218">
                    <a:alpha val="29803"/>
                  </a:srgbClr>
                </a:gs>
                <a:gs pos="100000">
                  <a:srgbClr val="9C3218">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5376" y="-2012"/>
              <a:ext cx="677056" cy="677440"/>
            </a:xfrm>
            <a:custGeom>
              <a:rect b="b" l="l" r="r" t="t"/>
              <a:pathLst>
                <a:path extrusionOk="0" h="21170" w="21158">
                  <a:moveTo>
                    <a:pt x="0" y="1"/>
                  </a:moveTo>
                  <a:lnTo>
                    <a:pt x="0" y="21170"/>
                  </a:lnTo>
                  <a:cubicBezTo>
                    <a:pt x="11692" y="21170"/>
                    <a:pt x="21158" y="11693"/>
                    <a:pt x="21158" y="1"/>
                  </a:cubicBezTo>
                  <a:close/>
                </a:path>
              </a:pathLst>
            </a:custGeom>
            <a:gradFill>
              <a:gsLst>
                <a:gs pos="0">
                  <a:srgbClr val="9C3218">
                    <a:alpha val="41568"/>
                  </a:srgbClr>
                </a:gs>
                <a:gs pos="100000">
                  <a:srgbClr val="9C3218">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 name="Google Shape;22;p4"/>
          <p:cNvSpPr/>
          <p:nvPr/>
        </p:nvSpPr>
        <p:spPr>
          <a:xfrm>
            <a:off x="6507799" y="3894203"/>
            <a:ext cx="2635353" cy="1249298"/>
          </a:xfrm>
          <a:custGeom>
            <a:rect b="b" l="l" r="r" t="t"/>
            <a:pathLst>
              <a:path extrusionOk="0" h="19330" w="40776">
                <a:moveTo>
                  <a:pt x="33700" y="0"/>
                </a:moveTo>
                <a:cubicBezTo>
                  <a:pt x="30801" y="0"/>
                  <a:pt x="28015" y="725"/>
                  <a:pt x="25987" y="2876"/>
                </a:cubicBezTo>
                <a:cubicBezTo>
                  <a:pt x="19568" y="9688"/>
                  <a:pt x="19660" y="12911"/>
                  <a:pt x="14522" y="13496"/>
                </a:cubicBezTo>
                <a:cubicBezTo>
                  <a:pt x="14161" y="13538"/>
                  <a:pt x="13815" y="13556"/>
                  <a:pt x="13481" y="13556"/>
                </a:cubicBezTo>
                <a:cubicBezTo>
                  <a:pt x="9996" y="13556"/>
                  <a:pt x="7874" y="11511"/>
                  <a:pt x="5518" y="11511"/>
                </a:cubicBezTo>
                <a:cubicBezTo>
                  <a:pt x="4886" y="11511"/>
                  <a:pt x="4238" y="11658"/>
                  <a:pt x="3541" y="12032"/>
                </a:cubicBezTo>
                <a:cubicBezTo>
                  <a:pt x="1" y="13940"/>
                  <a:pt x="1" y="19330"/>
                  <a:pt x="1" y="19330"/>
                </a:cubicBezTo>
                <a:lnTo>
                  <a:pt x="40776" y="19330"/>
                </a:lnTo>
                <a:lnTo>
                  <a:pt x="40776" y="1093"/>
                </a:lnTo>
                <a:cubicBezTo>
                  <a:pt x="38584" y="498"/>
                  <a:pt x="36103" y="0"/>
                  <a:pt x="33700" y="0"/>
                </a:cubicBezTo>
                <a:close/>
              </a:path>
            </a:pathLst>
          </a:custGeom>
          <a:gradFill>
            <a:gsLst>
              <a:gs pos="0">
                <a:srgbClr val="0AC668">
                  <a:alpha val="32549"/>
                </a:srgbClr>
              </a:gs>
              <a:gs pos="100000">
                <a:srgbClr val="0A94C6">
                  <a:alpha val="9803"/>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4"/>
          <p:cNvSpPr txBox="1"/>
          <p:nvPr>
            <p:ph idx="1" type="body"/>
          </p:nvPr>
        </p:nvSpPr>
        <p:spPr>
          <a:xfrm>
            <a:off x="721200" y="1265525"/>
            <a:ext cx="7751400" cy="32895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accent5"/>
              </a:buClr>
              <a:buSzPts val="1200"/>
              <a:buChar char="●"/>
              <a:defRPr sz="1200"/>
            </a:lvl1pPr>
            <a:lvl2pPr indent="-304800" lvl="1" marL="914400" rtl="0">
              <a:spcBef>
                <a:spcPts val="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4"/>
          <p:cNvSpPr txBox="1"/>
          <p:nvPr>
            <p:ph type="title"/>
          </p:nvPr>
        </p:nvSpPr>
        <p:spPr>
          <a:xfrm>
            <a:off x="721200" y="594300"/>
            <a:ext cx="77514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Clr>
                <a:schemeClr val="lt1"/>
              </a:buClr>
              <a:buSzPts val="2400"/>
              <a:buNone/>
              <a:defRPr>
                <a:solidFill>
                  <a:schemeClr val="lt1"/>
                </a:solidFill>
              </a:defRPr>
            </a:lvl2pPr>
            <a:lvl3pPr lvl="2" rtl="0">
              <a:spcBef>
                <a:spcPts val="0"/>
              </a:spcBef>
              <a:spcAft>
                <a:spcPts val="0"/>
              </a:spcAft>
              <a:buClr>
                <a:schemeClr val="lt1"/>
              </a:buClr>
              <a:buSzPts val="2400"/>
              <a:buNone/>
              <a:defRPr>
                <a:solidFill>
                  <a:schemeClr val="lt1"/>
                </a:solidFill>
              </a:defRPr>
            </a:lvl3pPr>
            <a:lvl4pPr lvl="3" rtl="0">
              <a:spcBef>
                <a:spcPts val="0"/>
              </a:spcBef>
              <a:spcAft>
                <a:spcPts val="0"/>
              </a:spcAft>
              <a:buClr>
                <a:schemeClr val="lt1"/>
              </a:buClr>
              <a:buSzPts val="2400"/>
              <a:buNone/>
              <a:defRPr>
                <a:solidFill>
                  <a:schemeClr val="lt1"/>
                </a:solidFill>
              </a:defRPr>
            </a:lvl4pPr>
            <a:lvl5pPr lvl="4" rtl="0">
              <a:spcBef>
                <a:spcPts val="0"/>
              </a:spcBef>
              <a:spcAft>
                <a:spcPts val="0"/>
              </a:spcAft>
              <a:buClr>
                <a:schemeClr val="lt1"/>
              </a:buClr>
              <a:buSzPts val="2400"/>
              <a:buNone/>
              <a:defRPr>
                <a:solidFill>
                  <a:schemeClr val="lt1"/>
                </a:solidFill>
              </a:defRPr>
            </a:lvl5pPr>
            <a:lvl6pPr lvl="5" rtl="0">
              <a:spcBef>
                <a:spcPts val="0"/>
              </a:spcBef>
              <a:spcAft>
                <a:spcPts val="0"/>
              </a:spcAft>
              <a:buClr>
                <a:schemeClr val="lt1"/>
              </a:buClr>
              <a:buSzPts val="2400"/>
              <a:buNone/>
              <a:defRPr>
                <a:solidFill>
                  <a:schemeClr val="lt1"/>
                </a:solidFill>
              </a:defRPr>
            </a:lvl6pPr>
            <a:lvl7pPr lvl="6" rtl="0">
              <a:spcBef>
                <a:spcPts val="0"/>
              </a:spcBef>
              <a:spcAft>
                <a:spcPts val="0"/>
              </a:spcAft>
              <a:buClr>
                <a:schemeClr val="lt1"/>
              </a:buClr>
              <a:buSzPts val="2400"/>
              <a:buNone/>
              <a:defRPr>
                <a:solidFill>
                  <a:schemeClr val="lt1"/>
                </a:solidFill>
              </a:defRPr>
            </a:lvl7pPr>
            <a:lvl8pPr lvl="7" rtl="0">
              <a:spcBef>
                <a:spcPts val="0"/>
              </a:spcBef>
              <a:spcAft>
                <a:spcPts val="0"/>
              </a:spcAft>
              <a:buClr>
                <a:schemeClr val="lt1"/>
              </a:buClr>
              <a:buSzPts val="2400"/>
              <a:buNone/>
              <a:defRPr>
                <a:solidFill>
                  <a:schemeClr val="lt1"/>
                </a:solidFill>
              </a:defRPr>
            </a:lvl8pPr>
            <a:lvl9pPr lvl="8" rtl="0">
              <a:spcBef>
                <a:spcPts val="0"/>
              </a:spcBef>
              <a:spcAft>
                <a:spcPts val="0"/>
              </a:spcAft>
              <a:buClr>
                <a:schemeClr val="lt1"/>
              </a:buClr>
              <a:buSzPts val="2400"/>
              <a:buNone/>
              <a:defRPr>
                <a:solidFill>
                  <a:schemeClr val="lt1"/>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2_1_1">
    <p:spTree>
      <p:nvGrpSpPr>
        <p:cNvPr id="467" name="Shape 467"/>
        <p:cNvGrpSpPr/>
        <p:nvPr/>
      </p:nvGrpSpPr>
      <p:grpSpPr>
        <a:xfrm>
          <a:off x="0" y="0"/>
          <a:ext cx="0" cy="0"/>
          <a:chOff x="0" y="0"/>
          <a:chExt cx="0" cy="0"/>
        </a:xfrm>
      </p:grpSpPr>
      <p:sp>
        <p:nvSpPr>
          <p:cNvPr id="468" name="Google Shape;468;p31"/>
          <p:cNvSpPr/>
          <p:nvPr/>
        </p:nvSpPr>
        <p:spPr>
          <a:xfrm flipH="1">
            <a:off x="0" y="-1352"/>
            <a:ext cx="1186464" cy="5143520"/>
          </a:xfrm>
          <a:custGeom>
            <a:rect b="b" l="l" r="r" t="t"/>
            <a:pathLst>
              <a:path extrusionOk="0" h="160735" w="37077">
                <a:moveTo>
                  <a:pt x="0" y="1"/>
                </a:moveTo>
                <a:cubicBezTo>
                  <a:pt x="17919" y="22849"/>
                  <a:pt x="28599" y="51650"/>
                  <a:pt x="28599" y="82939"/>
                </a:cubicBezTo>
                <a:cubicBezTo>
                  <a:pt x="28599" y="111931"/>
                  <a:pt x="19431" y="138767"/>
                  <a:pt x="3846" y="160734"/>
                </a:cubicBezTo>
                <a:lnTo>
                  <a:pt x="37076" y="160734"/>
                </a:lnTo>
                <a:lnTo>
                  <a:pt x="37076" y="1"/>
                </a:lnTo>
                <a:close/>
              </a:path>
            </a:pathLst>
          </a:custGeom>
          <a:gradFill>
            <a:gsLst>
              <a:gs pos="0">
                <a:srgbClr val="FEC659">
                  <a:alpha val="55294"/>
                </a:srgbClr>
              </a:gs>
              <a:gs pos="100000">
                <a:srgbClr val="4AFFC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1"/>
          <p:cNvSpPr txBox="1"/>
          <p:nvPr>
            <p:ph type="title"/>
          </p:nvPr>
        </p:nvSpPr>
        <p:spPr>
          <a:xfrm>
            <a:off x="2115750" y="1862738"/>
            <a:ext cx="2783400" cy="8418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470" name="Google Shape;470;p31"/>
          <p:cNvSpPr txBox="1"/>
          <p:nvPr>
            <p:ph idx="2" type="title"/>
          </p:nvPr>
        </p:nvSpPr>
        <p:spPr>
          <a:xfrm>
            <a:off x="2115739" y="2704538"/>
            <a:ext cx="2783400" cy="841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400"/>
              <a:buFont typeface="Karla"/>
              <a:buNone/>
              <a:defRPr sz="1400">
                <a:solidFill>
                  <a:schemeClr val="lt1"/>
                </a:solidFill>
                <a:latin typeface="Karla"/>
                <a:ea typeface="Karla"/>
                <a:cs typeface="Karla"/>
                <a:sym typeface="Karla"/>
              </a:defRPr>
            </a:lvl1pPr>
            <a:lvl2pPr lvl="1" rtl="0">
              <a:spcBef>
                <a:spcPts val="0"/>
              </a:spcBef>
              <a:spcAft>
                <a:spcPts val="0"/>
              </a:spcAft>
              <a:buClr>
                <a:schemeClr val="lt1"/>
              </a:buClr>
              <a:buSzPts val="1400"/>
              <a:buFont typeface="Karla"/>
              <a:buNone/>
              <a:defRPr sz="1400">
                <a:solidFill>
                  <a:schemeClr val="lt1"/>
                </a:solidFill>
                <a:latin typeface="Karla"/>
                <a:ea typeface="Karla"/>
                <a:cs typeface="Karla"/>
                <a:sym typeface="Karla"/>
              </a:defRPr>
            </a:lvl2pPr>
            <a:lvl3pPr lvl="2" rtl="0">
              <a:spcBef>
                <a:spcPts val="0"/>
              </a:spcBef>
              <a:spcAft>
                <a:spcPts val="0"/>
              </a:spcAft>
              <a:buClr>
                <a:schemeClr val="lt1"/>
              </a:buClr>
              <a:buSzPts val="1400"/>
              <a:buFont typeface="Karla"/>
              <a:buNone/>
              <a:defRPr sz="1400">
                <a:solidFill>
                  <a:schemeClr val="lt1"/>
                </a:solidFill>
                <a:latin typeface="Karla"/>
                <a:ea typeface="Karla"/>
                <a:cs typeface="Karla"/>
                <a:sym typeface="Karla"/>
              </a:defRPr>
            </a:lvl3pPr>
            <a:lvl4pPr lvl="3" rtl="0">
              <a:spcBef>
                <a:spcPts val="0"/>
              </a:spcBef>
              <a:spcAft>
                <a:spcPts val="0"/>
              </a:spcAft>
              <a:buClr>
                <a:schemeClr val="lt1"/>
              </a:buClr>
              <a:buSzPts val="1400"/>
              <a:buFont typeface="Karla"/>
              <a:buNone/>
              <a:defRPr sz="1400">
                <a:solidFill>
                  <a:schemeClr val="lt1"/>
                </a:solidFill>
                <a:latin typeface="Karla"/>
                <a:ea typeface="Karla"/>
                <a:cs typeface="Karla"/>
                <a:sym typeface="Karla"/>
              </a:defRPr>
            </a:lvl4pPr>
            <a:lvl5pPr lvl="4" rtl="0">
              <a:spcBef>
                <a:spcPts val="0"/>
              </a:spcBef>
              <a:spcAft>
                <a:spcPts val="0"/>
              </a:spcAft>
              <a:buClr>
                <a:schemeClr val="lt1"/>
              </a:buClr>
              <a:buSzPts val="1400"/>
              <a:buFont typeface="Karla"/>
              <a:buNone/>
              <a:defRPr sz="1400">
                <a:solidFill>
                  <a:schemeClr val="lt1"/>
                </a:solidFill>
                <a:latin typeface="Karla"/>
                <a:ea typeface="Karla"/>
                <a:cs typeface="Karla"/>
                <a:sym typeface="Karla"/>
              </a:defRPr>
            </a:lvl5pPr>
            <a:lvl6pPr lvl="5" rtl="0">
              <a:spcBef>
                <a:spcPts val="0"/>
              </a:spcBef>
              <a:spcAft>
                <a:spcPts val="0"/>
              </a:spcAft>
              <a:buClr>
                <a:schemeClr val="lt1"/>
              </a:buClr>
              <a:buSzPts val="1400"/>
              <a:buFont typeface="Karla"/>
              <a:buNone/>
              <a:defRPr sz="1400">
                <a:solidFill>
                  <a:schemeClr val="lt1"/>
                </a:solidFill>
                <a:latin typeface="Karla"/>
                <a:ea typeface="Karla"/>
                <a:cs typeface="Karla"/>
                <a:sym typeface="Karla"/>
              </a:defRPr>
            </a:lvl6pPr>
            <a:lvl7pPr lvl="6" rtl="0">
              <a:spcBef>
                <a:spcPts val="0"/>
              </a:spcBef>
              <a:spcAft>
                <a:spcPts val="0"/>
              </a:spcAft>
              <a:buClr>
                <a:schemeClr val="lt1"/>
              </a:buClr>
              <a:buSzPts val="1400"/>
              <a:buFont typeface="Karla"/>
              <a:buNone/>
              <a:defRPr sz="1400">
                <a:solidFill>
                  <a:schemeClr val="lt1"/>
                </a:solidFill>
                <a:latin typeface="Karla"/>
                <a:ea typeface="Karla"/>
                <a:cs typeface="Karla"/>
                <a:sym typeface="Karla"/>
              </a:defRPr>
            </a:lvl7pPr>
            <a:lvl8pPr lvl="7" rtl="0">
              <a:spcBef>
                <a:spcPts val="0"/>
              </a:spcBef>
              <a:spcAft>
                <a:spcPts val="0"/>
              </a:spcAft>
              <a:buClr>
                <a:schemeClr val="lt1"/>
              </a:buClr>
              <a:buSzPts val="1400"/>
              <a:buFont typeface="Karla"/>
              <a:buNone/>
              <a:defRPr sz="1400">
                <a:solidFill>
                  <a:schemeClr val="lt1"/>
                </a:solidFill>
                <a:latin typeface="Karla"/>
                <a:ea typeface="Karla"/>
                <a:cs typeface="Karla"/>
                <a:sym typeface="Karla"/>
              </a:defRPr>
            </a:lvl8pPr>
            <a:lvl9pPr lvl="8" rtl="0">
              <a:spcBef>
                <a:spcPts val="0"/>
              </a:spcBef>
              <a:spcAft>
                <a:spcPts val="0"/>
              </a:spcAft>
              <a:buClr>
                <a:schemeClr val="lt1"/>
              </a:buClr>
              <a:buSzPts val="1400"/>
              <a:buFont typeface="Karla"/>
              <a:buNone/>
              <a:defRPr sz="1400">
                <a:solidFill>
                  <a:schemeClr val="lt1"/>
                </a:solidFill>
                <a:latin typeface="Karla"/>
                <a:ea typeface="Karla"/>
                <a:cs typeface="Karla"/>
                <a:sym typeface="Karla"/>
              </a:defRPr>
            </a:lvl9pPr>
          </a:lstStyle>
          <a:p/>
        </p:txBody>
      </p:sp>
      <p:sp>
        <p:nvSpPr>
          <p:cNvPr id="471" name="Google Shape;471;p31"/>
          <p:cNvSpPr txBox="1"/>
          <p:nvPr>
            <p:ph hasCustomPrompt="1" idx="3" type="title"/>
          </p:nvPr>
        </p:nvSpPr>
        <p:spPr>
          <a:xfrm>
            <a:off x="766064" y="1975613"/>
            <a:ext cx="1091700" cy="1104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1pPr>
            <a:lvl2pPr lvl="1"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2pPr>
            <a:lvl3pPr lvl="2"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3pPr>
            <a:lvl4pPr lvl="3"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4pPr>
            <a:lvl5pPr lvl="4"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5pPr>
            <a:lvl6pPr lvl="5"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6pPr>
            <a:lvl7pPr lvl="6"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7pPr>
            <a:lvl8pPr lvl="7"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8pPr>
            <a:lvl9pPr lvl="8"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9pPr>
          </a:lstStyle>
          <a:p>
            <a:r>
              <a:t>xx%</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TITLE_AND_TWO_COLUMNS_2_1">
    <p:spTree>
      <p:nvGrpSpPr>
        <p:cNvPr id="472" name="Shape 472"/>
        <p:cNvGrpSpPr/>
        <p:nvPr/>
      </p:nvGrpSpPr>
      <p:grpSpPr>
        <a:xfrm>
          <a:off x="0" y="0"/>
          <a:ext cx="0" cy="0"/>
          <a:chOff x="0" y="0"/>
          <a:chExt cx="0" cy="0"/>
        </a:xfrm>
      </p:grpSpPr>
      <p:grpSp>
        <p:nvGrpSpPr>
          <p:cNvPr id="473" name="Google Shape;473;p32"/>
          <p:cNvGrpSpPr/>
          <p:nvPr/>
        </p:nvGrpSpPr>
        <p:grpSpPr>
          <a:xfrm>
            <a:off x="5376" y="-2012"/>
            <a:ext cx="9144032" cy="2451776"/>
            <a:chOff x="5376" y="-2012"/>
            <a:chExt cx="9144032" cy="2451776"/>
          </a:xfrm>
        </p:grpSpPr>
        <p:sp>
          <p:nvSpPr>
            <p:cNvPr id="474" name="Google Shape;474;p32"/>
            <p:cNvSpPr/>
            <p:nvPr/>
          </p:nvSpPr>
          <p:spPr>
            <a:xfrm>
              <a:off x="5376" y="-2012"/>
              <a:ext cx="1080160" cy="1080160"/>
            </a:xfrm>
            <a:custGeom>
              <a:rect b="b" l="l" r="r" t="t"/>
              <a:pathLst>
                <a:path extrusionOk="0" h="33755" w="33755">
                  <a:moveTo>
                    <a:pt x="0" y="1"/>
                  </a:moveTo>
                  <a:lnTo>
                    <a:pt x="0" y="33755"/>
                  </a:lnTo>
                  <a:cubicBezTo>
                    <a:pt x="18645" y="33755"/>
                    <a:pt x="33754" y="18646"/>
                    <a:pt x="33754" y="1"/>
                  </a:cubicBezTo>
                  <a:close/>
                </a:path>
              </a:pathLst>
            </a:custGeom>
            <a:gradFill>
              <a:gsLst>
                <a:gs pos="0">
                  <a:srgbClr val="9C3218">
                    <a:alpha val="29803"/>
                  </a:srgbClr>
                </a:gs>
                <a:gs pos="100000">
                  <a:srgbClr val="9C3218">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2"/>
            <p:cNvSpPr/>
            <p:nvPr/>
          </p:nvSpPr>
          <p:spPr>
            <a:xfrm>
              <a:off x="5376" y="-2012"/>
              <a:ext cx="677056" cy="677440"/>
            </a:xfrm>
            <a:custGeom>
              <a:rect b="b" l="l" r="r" t="t"/>
              <a:pathLst>
                <a:path extrusionOk="0" h="21170" w="21158">
                  <a:moveTo>
                    <a:pt x="0" y="1"/>
                  </a:moveTo>
                  <a:lnTo>
                    <a:pt x="0" y="21170"/>
                  </a:lnTo>
                  <a:cubicBezTo>
                    <a:pt x="11692" y="21170"/>
                    <a:pt x="21158" y="11693"/>
                    <a:pt x="21158" y="1"/>
                  </a:cubicBezTo>
                  <a:close/>
                </a:path>
              </a:pathLst>
            </a:custGeom>
            <a:gradFill>
              <a:gsLst>
                <a:gs pos="0">
                  <a:srgbClr val="9C3218">
                    <a:alpha val="41568"/>
                  </a:srgbClr>
                </a:gs>
                <a:gs pos="100000">
                  <a:srgbClr val="9C3218">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2"/>
            <p:cNvSpPr/>
            <p:nvPr/>
          </p:nvSpPr>
          <p:spPr>
            <a:xfrm>
              <a:off x="6694208" y="-2012"/>
              <a:ext cx="2455200" cy="2451776"/>
            </a:xfrm>
            <a:custGeom>
              <a:rect b="b" l="l" r="r" t="t"/>
              <a:pathLst>
                <a:path extrusionOk="0" h="76618" w="76725">
                  <a:moveTo>
                    <a:pt x="0" y="1"/>
                  </a:moveTo>
                  <a:cubicBezTo>
                    <a:pt x="12" y="42315"/>
                    <a:pt x="34314" y="76617"/>
                    <a:pt x="76617" y="76617"/>
                  </a:cubicBezTo>
                  <a:lnTo>
                    <a:pt x="76724" y="76617"/>
                  </a:lnTo>
                  <a:lnTo>
                    <a:pt x="76724" y="45804"/>
                  </a:lnTo>
                  <a:lnTo>
                    <a:pt x="76617" y="45804"/>
                  </a:lnTo>
                  <a:cubicBezTo>
                    <a:pt x="51316" y="45804"/>
                    <a:pt x="30814" y="25301"/>
                    <a:pt x="30814" y="1"/>
                  </a:cubicBezTo>
                  <a:close/>
                </a:path>
              </a:pathLst>
            </a:custGeom>
            <a:gradFill>
              <a:gsLst>
                <a:gs pos="0">
                  <a:srgbClr val="252C3A">
                    <a:alpha val="74901"/>
                  </a:srgbClr>
                </a:gs>
                <a:gs pos="100000">
                  <a:srgbClr val="252C3A">
                    <a:alpha val="2000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7" name="Google Shape;477;p32"/>
          <p:cNvSpPr/>
          <p:nvPr/>
        </p:nvSpPr>
        <p:spPr>
          <a:xfrm>
            <a:off x="6168826" y="1451799"/>
            <a:ext cx="2975220" cy="3691652"/>
          </a:xfrm>
          <a:custGeom>
            <a:rect b="b" l="l" r="r" t="t"/>
            <a:pathLst>
              <a:path extrusionOk="0" h="44927" w="36207">
                <a:moveTo>
                  <a:pt x="33581" y="0"/>
                </a:moveTo>
                <a:cubicBezTo>
                  <a:pt x="31491" y="0"/>
                  <a:pt x="28468" y="574"/>
                  <a:pt x="25711" y="3239"/>
                </a:cubicBezTo>
                <a:cubicBezTo>
                  <a:pt x="20874" y="7926"/>
                  <a:pt x="23711" y="12772"/>
                  <a:pt x="19535" y="18689"/>
                </a:cubicBezTo>
                <a:cubicBezTo>
                  <a:pt x="15350" y="24606"/>
                  <a:pt x="6378" y="22179"/>
                  <a:pt x="3190" y="29460"/>
                </a:cubicBezTo>
                <a:cubicBezTo>
                  <a:pt x="1" y="36750"/>
                  <a:pt x="3625" y="44927"/>
                  <a:pt x="3625" y="44927"/>
                </a:cubicBezTo>
                <a:lnTo>
                  <a:pt x="36206" y="44927"/>
                </a:lnTo>
                <a:lnTo>
                  <a:pt x="36206" y="327"/>
                </a:lnTo>
                <a:cubicBezTo>
                  <a:pt x="36206" y="327"/>
                  <a:pt x="35159" y="0"/>
                  <a:pt x="33581" y="0"/>
                </a:cubicBezTo>
                <a:close/>
              </a:path>
            </a:pathLst>
          </a:custGeom>
          <a:gradFill>
            <a:gsLst>
              <a:gs pos="0">
                <a:srgbClr val="FEC659">
                  <a:alpha val="55294"/>
                </a:srgbClr>
              </a:gs>
              <a:gs pos="100000">
                <a:srgbClr val="4AFFC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2"/>
          <p:cNvSpPr/>
          <p:nvPr/>
        </p:nvSpPr>
        <p:spPr>
          <a:xfrm>
            <a:off x="8586175" y="1381025"/>
            <a:ext cx="247825" cy="247047"/>
          </a:xfrm>
          <a:custGeom>
            <a:rect b="b" l="l" r="r" t="t"/>
            <a:pathLst>
              <a:path extrusionOk="0" h="2562" w="2570">
                <a:moveTo>
                  <a:pt x="0" y="1"/>
                </a:moveTo>
                <a:lnTo>
                  <a:pt x="377" y="1281"/>
                </a:lnTo>
                <a:lnTo>
                  <a:pt x="0" y="2562"/>
                </a:lnTo>
                <a:lnTo>
                  <a:pt x="1281" y="2193"/>
                </a:lnTo>
                <a:lnTo>
                  <a:pt x="2570" y="2562"/>
                </a:lnTo>
                <a:lnTo>
                  <a:pt x="2570" y="2562"/>
                </a:lnTo>
                <a:lnTo>
                  <a:pt x="2193" y="1281"/>
                </a:lnTo>
                <a:lnTo>
                  <a:pt x="2570" y="1"/>
                </a:lnTo>
                <a:lnTo>
                  <a:pt x="2570" y="1"/>
                </a:lnTo>
                <a:lnTo>
                  <a:pt x="1281" y="377"/>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2"/>
          <p:cNvSpPr/>
          <p:nvPr/>
        </p:nvSpPr>
        <p:spPr>
          <a:xfrm>
            <a:off x="7914252" y="1020125"/>
            <a:ext cx="147351" cy="146886"/>
          </a:xfrm>
          <a:custGeom>
            <a:rect b="b" l="l" r="r" t="t"/>
            <a:pathLst>
              <a:path extrusionOk="0" h="2562" w="2570">
                <a:moveTo>
                  <a:pt x="0" y="1"/>
                </a:moveTo>
                <a:lnTo>
                  <a:pt x="377" y="1281"/>
                </a:lnTo>
                <a:lnTo>
                  <a:pt x="0" y="2562"/>
                </a:lnTo>
                <a:lnTo>
                  <a:pt x="1281" y="2193"/>
                </a:lnTo>
                <a:lnTo>
                  <a:pt x="2570" y="2562"/>
                </a:lnTo>
                <a:lnTo>
                  <a:pt x="2570" y="2562"/>
                </a:lnTo>
                <a:lnTo>
                  <a:pt x="2193" y="1281"/>
                </a:lnTo>
                <a:lnTo>
                  <a:pt x="2570" y="1"/>
                </a:lnTo>
                <a:lnTo>
                  <a:pt x="2570" y="1"/>
                </a:lnTo>
                <a:lnTo>
                  <a:pt x="1281" y="377"/>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2"/>
          <p:cNvSpPr txBox="1"/>
          <p:nvPr>
            <p:ph type="title"/>
          </p:nvPr>
        </p:nvSpPr>
        <p:spPr>
          <a:xfrm>
            <a:off x="721200" y="1909538"/>
            <a:ext cx="1803000" cy="4194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5"/>
              </a:buClr>
              <a:buSzPts val="1400"/>
              <a:buNone/>
              <a:defRPr sz="1800">
                <a:solidFill>
                  <a:schemeClr val="accent5"/>
                </a:solidFill>
              </a:defRPr>
            </a:lvl1pPr>
            <a:lvl2pPr lvl="1" rtl="0">
              <a:spcBef>
                <a:spcPts val="0"/>
              </a:spcBef>
              <a:spcAft>
                <a:spcPts val="0"/>
              </a:spcAft>
              <a:buClr>
                <a:schemeClr val="accent5"/>
              </a:buClr>
              <a:buSzPts val="1400"/>
              <a:buNone/>
              <a:defRPr sz="1400">
                <a:solidFill>
                  <a:schemeClr val="accent5"/>
                </a:solidFill>
              </a:defRPr>
            </a:lvl2pPr>
            <a:lvl3pPr lvl="2" rtl="0">
              <a:spcBef>
                <a:spcPts val="0"/>
              </a:spcBef>
              <a:spcAft>
                <a:spcPts val="0"/>
              </a:spcAft>
              <a:buClr>
                <a:schemeClr val="accent5"/>
              </a:buClr>
              <a:buSzPts val="1400"/>
              <a:buNone/>
              <a:defRPr sz="1400">
                <a:solidFill>
                  <a:schemeClr val="accent5"/>
                </a:solidFill>
              </a:defRPr>
            </a:lvl3pPr>
            <a:lvl4pPr lvl="3" rtl="0">
              <a:spcBef>
                <a:spcPts val="0"/>
              </a:spcBef>
              <a:spcAft>
                <a:spcPts val="0"/>
              </a:spcAft>
              <a:buClr>
                <a:schemeClr val="accent5"/>
              </a:buClr>
              <a:buSzPts val="1400"/>
              <a:buNone/>
              <a:defRPr sz="1400">
                <a:solidFill>
                  <a:schemeClr val="accent5"/>
                </a:solidFill>
              </a:defRPr>
            </a:lvl4pPr>
            <a:lvl5pPr lvl="4" rtl="0">
              <a:spcBef>
                <a:spcPts val="0"/>
              </a:spcBef>
              <a:spcAft>
                <a:spcPts val="0"/>
              </a:spcAft>
              <a:buClr>
                <a:schemeClr val="accent5"/>
              </a:buClr>
              <a:buSzPts val="1400"/>
              <a:buNone/>
              <a:defRPr sz="1400">
                <a:solidFill>
                  <a:schemeClr val="accent5"/>
                </a:solidFill>
              </a:defRPr>
            </a:lvl5pPr>
            <a:lvl6pPr lvl="5" rtl="0">
              <a:spcBef>
                <a:spcPts val="0"/>
              </a:spcBef>
              <a:spcAft>
                <a:spcPts val="0"/>
              </a:spcAft>
              <a:buClr>
                <a:schemeClr val="accent5"/>
              </a:buClr>
              <a:buSzPts val="1400"/>
              <a:buNone/>
              <a:defRPr sz="1400">
                <a:solidFill>
                  <a:schemeClr val="accent5"/>
                </a:solidFill>
              </a:defRPr>
            </a:lvl6pPr>
            <a:lvl7pPr lvl="6" rtl="0">
              <a:spcBef>
                <a:spcPts val="0"/>
              </a:spcBef>
              <a:spcAft>
                <a:spcPts val="0"/>
              </a:spcAft>
              <a:buClr>
                <a:schemeClr val="accent5"/>
              </a:buClr>
              <a:buSzPts val="1400"/>
              <a:buNone/>
              <a:defRPr sz="1400">
                <a:solidFill>
                  <a:schemeClr val="accent5"/>
                </a:solidFill>
              </a:defRPr>
            </a:lvl7pPr>
            <a:lvl8pPr lvl="7" rtl="0">
              <a:spcBef>
                <a:spcPts val="0"/>
              </a:spcBef>
              <a:spcAft>
                <a:spcPts val="0"/>
              </a:spcAft>
              <a:buClr>
                <a:schemeClr val="accent5"/>
              </a:buClr>
              <a:buSzPts val="1400"/>
              <a:buNone/>
              <a:defRPr sz="1400">
                <a:solidFill>
                  <a:schemeClr val="accent5"/>
                </a:solidFill>
              </a:defRPr>
            </a:lvl8pPr>
            <a:lvl9pPr lvl="8" rtl="0">
              <a:spcBef>
                <a:spcPts val="0"/>
              </a:spcBef>
              <a:spcAft>
                <a:spcPts val="0"/>
              </a:spcAft>
              <a:buClr>
                <a:schemeClr val="accent5"/>
              </a:buClr>
              <a:buSzPts val="1400"/>
              <a:buNone/>
              <a:defRPr sz="1400">
                <a:solidFill>
                  <a:schemeClr val="accent5"/>
                </a:solidFill>
              </a:defRPr>
            </a:lvl9pPr>
          </a:lstStyle>
          <a:p/>
        </p:txBody>
      </p:sp>
      <p:sp>
        <p:nvSpPr>
          <p:cNvPr id="481" name="Google Shape;481;p32"/>
          <p:cNvSpPr txBox="1"/>
          <p:nvPr>
            <p:ph idx="2" type="title"/>
          </p:nvPr>
        </p:nvSpPr>
        <p:spPr>
          <a:xfrm>
            <a:off x="721200" y="594300"/>
            <a:ext cx="77514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Clr>
                <a:schemeClr val="lt1"/>
              </a:buClr>
              <a:buSzPts val="2400"/>
              <a:buNone/>
              <a:defRPr>
                <a:solidFill>
                  <a:schemeClr val="lt1"/>
                </a:solidFill>
              </a:defRPr>
            </a:lvl2pPr>
            <a:lvl3pPr lvl="2" rtl="0">
              <a:spcBef>
                <a:spcPts val="0"/>
              </a:spcBef>
              <a:spcAft>
                <a:spcPts val="0"/>
              </a:spcAft>
              <a:buClr>
                <a:schemeClr val="lt1"/>
              </a:buClr>
              <a:buSzPts val="2400"/>
              <a:buNone/>
              <a:defRPr>
                <a:solidFill>
                  <a:schemeClr val="lt1"/>
                </a:solidFill>
              </a:defRPr>
            </a:lvl3pPr>
            <a:lvl4pPr lvl="3" rtl="0">
              <a:spcBef>
                <a:spcPts val="0"/>
              </a:spcBef>
              <a:spcAft>
                <a:spcPts val="0"/>
              </a:spcAft>
              <a:buClr>
                <a:schemeClr val="lt1"/>
              </a:buClr>
              <a:buSzPts val="2400"/>
              <a:buNone/>
              <a:defRPr>
                <a:solidFill>
                  <a:schemeClr val="lt1"/>
                </a:solidFill>
              </a:defRPr>
            </a:lvl4pPr>
            <a:lvl5pPr lvl="4" rtl="0">
              <a:spcBef>
                <a:spcPts val="0"/>
              </a:spcBef>
              <a:spcAft>
                <a:spcPts val="0"/>
              </a:spcAft>
              <a:buClr>
                <a:schemeClr val="lt1"/>
              </a:buClr>
              <a:buSzPts val="2400"/>
              <a:buNone/>
              <a:defRPr>
                <a:solidFill>
                  <a:schemeClr val="lt1"/>
                </a:solidFill>
              </a:defRPr>
            </a:lvl5pPr>
            <a:lvl6pPr lvl="5" rtl="0">
              <a:spcBef>
                <a:spcPts val="0"/>
              </a:spcBef>
              <a:spcAft>
                <a:spcPts val="0"/>
              </a:spcAft>
              <a:buClr>
                <a:schemeClr val="lt1"/>
              </a:buClr>
              <a:buSzPts val="2400"/>
              <a:buNone/>
              <a:defRPr>
                <a:solidFill>
                  <a:schemeClr val="lt1"/>
                </a:solidFill>
              </a:defRPr>
            </a:lvl6pPr>
            <a:lvl7pPr lvl="6" rtl="0">
              <a:spcBef>
                <a:spcPts val="0"/>
              </a:spcBef>
              <a:spcAft>
                <a:spcPts val="0"/>
              </a:spcAft>
              <a:buClr>
                <a:schemeClr val="lt1"/>
              </a:buClr>
              <a:buSzPts val="2400"/>
              <a:buNone/>
              <a:defRPr>
                <a:solidFill>
                  <a:schemeClr val="lt1"/>
                </a:solidFill>
              </a:defRPr>
            </a:lvl7pPr>
            <a:lvl8pPr lvl="7" rtl="0">
              <a:spcBef>
                <a:spcPts val="0"/>
              </a:spcBef>
              <a:spcAft>
                <a:spcPts val="0"/>
              </a:spcAft>
              <a:buClr>
                <a:schemeClr val="lt1"/>
              </a:buClr>
              <a:buSzPts val="2400"/>
              <a:buNone/>
              <a:defRPr>
                <a:solidFill>
                  <a:schemeClr val="lt1"/>
                </a:solidFill>
              </a:defRPr>
            </a:lvl8pPr>
            <a:lvl9pPr lvl="8" rtl="0">
              <a:spcBef>
                <a:spcPts val="0"/>
              </a:spcBef>
              <a:spcAft>
                <a:spcPts val="0"/>
              </a:spcAft>
              <a:buClr>
                <a:schemeClr val="lt1"/>
              </a:buClr>
              <a:buSzPts val="2400"/>
              <a:buNone/>
              <a:defRPr>
                <a:solidFill>
                  <a:schemeClr val="lt1"/>
                </a:solidFill>
              </a:defRPr>
            </a:lvl9pPr>
          </a:lstStyle>
          <a:p/>
        </p:txBody>
      </p:sp>
      <p:sp>
        <p:nvSpPr>
          <p:cNvPr id="482" name="Google Shape;482;p32"/>
          <p:cNvSpPr txBox="1"/>
          <p:nvPr>
            <p:ph idx="3" type="title"/>
          </p:nvPr>
        </p:nvSpPr>
        <p:spPr>
          <a:xfrm>
            <a:off x="721200" y="2248538"/>
            <a:ext cx="1907700" cy="659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200"/>
              <a:buFont typeface="Karla"/>
              <a:buNone/>
              <a:defRPr sz="1400">
                <a:solidFill>
                  <a:schemeClr val="lt1"/>
                </a:solidFill>
                <a:latin typeface="Karla"/>
                <a:ea typeface="Karla"/>
                <a:cs typeface="Karla"/>
                <a:sym typeface="Karla"/>
              </a:defRPr>
            </a:lvl1pPr>
            <a:lvl2pPr lvl="1"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2pPr>
            <a:lvl3pPr lvl="2"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3pPr>
            <a:lvl4pPr lvl="3"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4pPr>
            <a:lvl5pPr lvl="4"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5pPr>
            <a:lvl6pPr lvl="5"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6pPr>
            <a:lvl7pPr lvl="6"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7pPr>
            <a:lvl8pPr lvl="7"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8pPr>
            <a:lvl9pPr lvl="8"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9pPr>
          </a:lstStyle>
          <a:p/>
        </p:txBody>
      </p:sp>
      <p:sp>
        <p:nvSpPr>
          <p:cNvPr id="483" name="Google Shape;483;p32"/>
          <p:cNvSpPr txBox="1"/>
          <p:nvPr>
            <p:ph idx="4" type="title"/>
          </p:nvPr>
        </p:nvSpPr>
        <p:spPr>
          <a:xfrm>
            <a:off x="3223800" y="1909538"/>
            <a:ext cx="1803000" cy="4194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5"/>
              </a:buClr>
              <a:buSzPts val="1400"/>
              <a:buNone/>
              <a:defRPr sz="1800">
                <a:solidFill>
                  <a:schemeClr val="accent5"/>
                </a:solidFill>
              </a:defRPr>
            </a:lvl1pPr>
            <a:lvl2pPr lvl="1" rtl="0">
              <a:spcBef>
                <a:spcPts val="0"/>
              </a:spcBef>
              <a:spcAft>
                <a:spcPts val="0"/>
              </a:spcAft>
              <a:buClr>
                <a:schemeClr val="accent5"/>
              </a:buClr>
              <a:buSzPts val="1400"/>
              <a:buNone/>
              <a:defRPr sz="1400">
                <a:solidFill>
                  <a:schemeClr val="accent5"/>
                </a:solidFill>
              </a:defRPr>
            </a:lvl2pPr>
            <a:lvl3pPr lvl="2" rtl="0">
              <a:spcBef>
                <a:spcPts val="0"/>
              </a:spcBef>
              <a:spcAft>
                <a:spcPts val="0"/>
              </a:spcAft>
              <a:buClr>
                <a:schemeClr val="accent5"/>
              </a:buClr>
              <a:buSzPts val="1400"/>
              <a:buNone/>
              <a:defRPr sz="1400">
                <a:solidFill>
                  <a:schemeClr val="accent5"/>
                </a:solidFill>
              </a:defRPr>
            </a:lvl3pPr>
            <a:lvl4pPr lvl="3" rtl="0">
              <a:spcBef>
                <a:spcPts val="0"/>
              </a:spcBef>
              <a:spcAft>
                <a:spcPts val="0"/>
              </a:spcAft>
              <a:buClr>
                <a:schemeClr val="accent5"/>
              </a:buClr>
              <a:buSzPts val="1400"/>
              <a:buNone/>
              <a:defRPr sz="1400">
                <a:solidFill>
                  <a:schemeClr val="accent5"/>
                </a:solidFill>
              </a:defRPr>
            </a:lvl4pPr>
            <a:lvl5pPr lvl="4" rtl="0">
              <a:spcBef>
                <a:spcPts val="0"/>
              </a:spcBef>
              <a:spcAft>
                <a:spcPts val="0"/>
              </a:spcAft>
              <a:buClr>
                <a:schemeClr val="accent5"/>
              </a:buClr>
              <a:buSzPts val="1400"/>
              <a:buNone/>
              <a:defRPr sz="1400">
                <a:solidFill>
                  <a:schemeClr val="accent5"/>
                </a:solidFill>
              </a:defRPr>
            </a:lvl5pPr>
            <a:lvl6pPr lvl="5" rtl="0">
              <a:spcBef>
                <a:spcPts val="0"/>
              </a:spcBef>
              <a:spcAft>
                <a:spcPts val="0"/>
              </a:spcAft>
              <a:buClr>
                <a:schemeClr val="accent5"/>
              </a:buClr>
              <a:buSzPts val="1400"/>
              <a:buNone/>
              <a:defRPr sz="1400">
                <a:solidFill>
                  <a:schemeClr val="accent5"/>
                </a:solidFill>
              </a:defRPr>
            </a:lvl6pPr>
            <a:lvl7pPr lvl="6" rtl="0">
              <a:spcBef>
                <a:spcPts val="0"/>
              </a:spcBef>
              <a:spcAft>
                <a:spcPts val="0"/>
              </a:spcAft>
              <a:buClr>
                <a:schemeClr val="accent5"/>
              </a:buClr>
              <a:buSzPts val="1400"/>
              <a:buNone/>
              <a:defRPr sz="1400">
                <a:solidFill>
                  <a:schemeClr val="accent5"/>
                </a:solidFill>
              </a:defRPr>
            </a:lvl7pPr>
            <a:lvl8pPr lvl="7" rtl="0">
              <a:spcBef>
                <a:spcPts val="0"/>
              </a:spcBef>
              <a:spcAft>
                <a:spcPts val="0"/>
              </a:spcAft>
              <a:buClr>
                <a:schemeClr val="accent5"/>
              </a:buClr>
              <a:buSzPts val="1400"/>
              <a:buNone/>
              <a:defRPr sz="1400">
                <a:solidFill>
                  <a:schemeClr val="accent5"/>
                </a:solidFill>
              </a:defRPr>
            </a:lvl8pPr>
            <a:lvl9pPr lvl="8" rtl="0">
              <a:spcBef>
                <a:spcPts val="0"/>
              </a:spcBef>
              <a:spcAft>
                <a:spcPts val="0"/>
              </a:spcAft>
              <a:buClr>
                <a:schemeClr val="accent5"/>
              </a:buClr>
              <a:buSzPts val="1400"/>
              <a:buNone/>
              <a:defRPr sz="1400">
                <a:solidFill>
                  <a:schemeClr val="accent5"/>
                </a:solidFill>
              </a:defRPr>
            </a:lvl9pPr>
          </a:lstStyle>
          <a:p/>
        </p:txBody>
      </p:sp>
      <p:sp>
        <p:nvSpPr>
          <p:cNvPr id="484" name="Google Shape;484;p32"/>
          <p:cNvSpPr txBox="1"/>
          <p:nvPr>
            <p:ph idx="5" type="title"/>
          </p:nvPr>
        </p:nvSpPr>
        <p:spPr>
          <a:xfrm>
            <a:off x="3223800" y="2248538"/>
            <a:ext cx="1907700" cy="659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200"/>
              <a:buFont typeface="Karla"/>
              <a:buNone/>
              <a:defRPr sz="1400">
                <a:solidFill>
                  <a:schemeClr val="lt1"/>
                </a:solidFill>
                <a:latin typeface="Karla"/>
                <a:ea typeface="Karla"/>
                <a:cs typeface="Karla"/>
                <a:sym typeface="Karla"/>
              </a:defRPr>
            </a:lvl1pPr>
            <a:lvl2pPr lvl="1"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2pPr>
            <a:lvl3pPr lvl="2"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3pPr>
            <a:lvl4pPr lvl="3"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4pPr>
            <a:lvl5pPr lvl="4"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5pPr>
            <a:lvl6pPr lvl="5"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6pPr>
            <a:lvl7pPr lvl="6"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7pPr>
            <a:lvl8pPr lvl="7"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8pPr>
            <a:lvl9pPr lvl="8"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9pPr>
          </a:lstStyle>
          <a:p/>
        </p:txBody>
      </p:sp>
      <p:sp>
        <p:nvSpPr>
          <p:cNvPr id="485" name="Google Shape;485;p32"/>
          <p:cNvSpPr txBox="1"/>
          <p:nvPr>
            <p:ph idx="6" type="title"/>
          </p:nvPr>
        </p:nvSpPr>
        <p:spPr>
          <a:xfrm>
            <a:off x="5726250" y="1909538"/>
            <a:ext cx="1803000" cy="4194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5"/>
              </a:buClr>
              <a:buSzPts val="1400"/>
              <a:buNone/>
              <a:defRPr sz="1800">
                <a:solidFill>
                  <a:schemeClr val="accent5"/>
                </a:solidFill>
              </a:defRPr>
            </a:lvl1pPr>
            <a:lvl2pPr lvl="1" rtl="0">
              <a:spcBef>
                <a:spcPts val="0"/>
              </a:spcBef>
              <a:spcAft>
                <a:spcPts val="0"/>
              </a:spcAft>
              <a:buClr>
                <a:schemeClr val="accent5"/>
              </a:buClr>
              <a:buSzPts val="1400"/>
              <a:buNone/>
              <a:defRPr sz="1400">
                <a:solidFill>
                  <a:schemeClr val="accent5"/>
                </a:solidFill>
              </a:defRPr>
            </a:lvl2pPr>
            <a:lvl3pPr lvl="2" rtl="0">
              <a:spcBef>
                <a:spcPts val="0"/>
              </a:spcBef>
              <a:spcAft>
                <a:spcPts val="0"/>
              </a:spcAft>
              <a:buClr>
                <a:schemeClr val="accent5"/>
              </a:buClr>
              <a:buSzPts val="1400"/>
              <a:buNone/>
              <a:defRPr sz="1400">
                <a:solidFill>
                  <a:schemeClr val="accent5"/>
                </a:solidFill>
              </a:defRPr>
            </a:lvl3pPr>
            <a:lvl4pPr lvl="3" rtl="0">
              <a:spcBef>
                <a:spcPts val="0"/>
              </a:spcBef>
              <a:spcAft>
                <a:spcPts val="0"/>
              </a:spcAft>
              <a:buClr>
                <a:schemeClr val="accent5"/>
              </a:buClr>
              <a:buSzPts val="1400"/>
              <a:buNone/>
              <a:defRPr sz="1400">
                <a:solidFill>
                  <a:schemeClr val="accent5"/>
                </a:solidFill>
              </a:defRPr>
            </a:lvl4pPr>
            <a:lvl5pPr lvl="4" rtl="0">
              <a:spcBef>
                <a:spcPts val="0"/>
              </a:spcBef>
              <a:spcAft>
                <a:spcPts val="0"/>
              </a:spcAft>
              <a:buClr>
                <a:schemeClr val="accent5"/>
              </a:buClr>
              <a:buSzPts val="1400"/>
              <a:buNone/>
              <a:defRPr sz="1400">
                <a:solidFill>
                  <a:schemeClr val="accent5"/>
                </a:solidFill>
              </a:defRPr>
            </a:lvl5pPr>
            <a:lvl6pPr lvl="5" rtl="0">
              <a:spcBef>
                <a:spcPts val="0"/>
              </a:spcBef>
              <a:spcAft>
                <a:spcPts val="0"/>
              </a:spcAft>
              <a:buClr>
                <a:schemeClr val="accent5"/>
              </a:buClr>
              <a:buSzPts val="1400"/>
              <a:buNone/>
              <a:defRPr sz="1400">
                <a:solidFill>
                  <a:schemeClr val="accent5"/>
                </a:solidFill>
              </a:defRPr>
            </a:lvl6pPr>
            <a:lvl7pPr lvl="6" rtl="0">
              <a:spcBef>
                <a:spcPts val="0"/>
              </a:spcBef>
              <a:spcAft>
                <a:spcPts val="0"/>
              </a:spcAft>
              <a:buClr>
                <a:schemeClr val="accent5"/>
              </a:buClr>
              <a:buSzPts val="1400"/>
              <a:buNone/>
              <a:defRPr sz="1400">
                <a:solidFill>
                  <a:schemeClr val="accent5"/>
                </a:solidFill>
              </a:defRPr>
            </a:lvl7pPr>
            <a:lvl8pPr lvl="7" rtl="0">
              <a:spcBef>
                <a:spcPts val="0"/>
              </a:spcBef>
              <a:spcAft>
                <a:spcPts val="0"/>
              </a:spcAft>
              <a:buClr>
                <a:schemeClr val="accent5"/>
              </a:buClr>
              <a:buSzPts val="1400"/>
              <a:buNone/>
              <a:defRPr sz="1400">
                <a:solidFill>
                  <a:schemeClr val="accent5"/>
                </a:solidFill>
              </a:defRPr>
            </a:lvl8pPr>
            <a:lvl9pPr lvl="8" rtl="0">
              <a:spcBef>
                <a:spcPts val="0"/>
              </a:spcBef>
              <a:spcAft>
                <a:spcPts val="0"/>
              </a:spcAft>
              <a:buClr>
                <a:schemeClr val="accent5"/>
              </a:buClr>
              <a:buSzPts val="1400"/>
              <a:buNone/>
              <a:defRPr sz="1400">
                <a:solidFill>
                  <a:schemeClr val="accent5"/>
                </a:solidFill>
              </a:defRPr>
            </a:lvl9pPr>
          </a:lstStyle>
          <a:p/>
        </p:txBody>
      </p:sp>
      <p:sp>
        <p:nvSpPr>
          <p:cNvPr id="486" name="Google Shape;486;p32"/>
          <p:cNvSpPr txBox="1"/>
          <p:nvPr>
            <p:ph idx="7" type="title"/>
          </p:nvPr>
        </p:nvSpPr>
        <p:spPr>
          <a:xfrm>
            <a:off x="5726250" y="2248538"/>
            <a:ext cx="1907700" cy="659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200"/>
              <a:buFont typeface="Karla"/>
              <a:buNone/>
              <a:defRPr sz="1400">
                <a:solidFill>
                  <a:schemeClr val="lt1"/>
                </a:solidFill>
                <a:latin typeface="Karla"/>
                <a:ea typeface="Karla"/>
                <a:cs typeface="Karla"/>
                <a:sym typeface="Karla"/>
              </a:defRPr>
            </a:lvl1pPr>
            <a:lvl2pPr lvl="1"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2pPr>
            <a:lvl3pPr lvl="2"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3pPr>
            <a:lvl4pPr lvl="3"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4pPr>
            <a:lvl5pPr lvl="4"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5pPr>
            <a:lvl6pPr lvl="5"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6pPr>
            <a:lvl7pPr lvl="6"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7pPr>
            <a:lvl8pPr lvl="7"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8pPr>
            <a:lvl9pPr lvl="8"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9pPr>
          </a:lstStyle>
          <a:p/>
        </p:txBody>
      </p:sp>
      <p:sp>
        <p:nvSpPr>
          <p:cNvPr id="487" name="Google Shape;487;p32"/>
          <p:cNvSpPr txBox="1"/>
          <p:nvPr>
            <p:ph idx="8" type="title"/>
          </p:nvPr>
        </p:nvSpPr>
        <p:spPr>
          <a:xfrm>
            <a:off x="721200" y="3643000"/>
            <a:ext cx="1803000" cy="4194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5"/>
              </a:buClr>
              <a:buSzPts val="1400"/>
              <a:buNone/>
              <a:defRPr sz="1800">
                <a:solidFill>
                  <a:schemeClr val="accent5"/>
                </a:solidFill>
              </a:defRPr>
            </a:lvl1pPr>
            <a:lvl2pPr lvl="1" rtl="0">
              <a:spcBef>
                <a:spcPts val="0"/>
              </a:spcBef>
              <a:spcAft>
                <a:spcPts val="0"/>
              </a:spcAft>
              <a:buClr>
                <a:schemeClr val="accent5"/>
              </a:buClr>
              <a:buSzPts val="1400"/>
              <a:buNone/>
              <a:defRPr sz="1400">
                <a:solidFill>
                  <a:schemeClr val="accent5"/>
                </a:solidFill>
              </a:defRPr>
            </a:lvl2pPr>
            <a:lvl3pPr lvl="2" rtl="0">
              <a:spcBef>
                <a:spcPts val="0"/>
              </a:spcBef>
              <a:spcAft>
                <a:spcPts val="0"/>
              </a:spcAft>
              <a:buClr>
                <a:schemeClr val="accent5"/>
              </a:buClr>
              <a:buSzPts val="1400"/>
              <a:buNone/>
              <a:defRPr sz="1400">
                <a:solidFill>
                  <a:schemeClr val="accent5"/>
                </a:solidFill>
              </a:defRPr>
            </a:lvl3pPr>
            <a:lvl4pPr lvl="3" rtl="0">
              <a:spcBef>
                <a:spcPts val="0"/>
              </a:spcBef>
              <a:spcAft>
                <a:spcPts val="0"/>
              </a:spcAft>
              <a:buClr>
                <a:schemeClr val="accent5"/>
              </a:buClr>
              <a:buSzPts val="1400"/>
              <a:buNone/>
              <a:defRPr sz="1400">
                <a:solidFill>
                  <a:schemeClr val="accent5"/>
                </a:solidFill>
              </a:defRPr>
            </a:lvl4pPr>
            <a:lvl5pPr lvl="4" rtl="0">
              <a:spcBef>
                <a:spcPts val="0"/>
              </a:spcBef>
              <a:spcAft>
                <a:spcPts val="0"/>
              </a:spcAft>
              <a:buClr>
                <a:schemeClr val="accent5"/>
              </a:buClr>
              <a:buSzPts val="1400"/>
              <a:buNone/>
              <a:defRPr sz="1400">
                <a:solidFill>
                  <a:schemeClr val="accent5"/>
                </a:solidFill>
              </a:defRPr>
            </a:lvl5pPr>
            <a:lvl6pPr lvl="5" rtl="0">
              <a:spcBef>
                <a:spcPts val="0"/>
              </a:spcBef>
              <a:spcAft>
                <a:spcPts val="0"/>
              </a:spcAft>
              <a:buClr>
                <a:schemeClr val="accent5"/>
              </a:buClr>
              <a:buSzPts val="1400"/>
              <a:buNone/>
              <a:defRPr sz="1400">
                <a:solidFill>
                  <a:schemeClr val="accent5"/>
                </a:solidFill>
              </a:defRPr>
            </a:lvl6pPr>
            <a:lvl7pPr lvl="6" rtl="0">
              <a:spcBef>
                <a:spcPts val="0"/>
              </a:spcBef>
              <a:spcAft>
                <a:spcPts val="0"/>
              </a:spcAft>
              <a:buClr>
                <a:schemeClr val="accent5"/>
              </a:buClr>
              <a:buSzPts val="1400"/>
              <a:buNone/>
              <a:defRPr sz="1400">
                <a:solidFill>
                  <a:schemeClr val="accent5"/>
                </a:solidFill>
              </a:defRPr>
            </a:lvl7pPr>
            <a:lvl8pPr lvl="7" rtl="0">
              <a:spcBef>
                <a:spcPts val="0"/>
              </a:spcBef>
              <a:spcAft>
                <a:spcPts val="0"/>
              </a:spcAft>
              <a:buClr>
                <a:schemeClr val="accent5"/>
              </a:buClr>
              <a:buSzPts val="1400"/>
              <a:buNone/>
              <a:defRPr sz="1400">
                <a:solidFill>
                  <a:schemeClr val="accent5"/>
                </a:solidFill>
              </a:defRPr>
            </a:lvl8pPr>
            <a:lvl9pPr lvl="8" rtl="0">
              <a:spcBef>
                <a:spcPts val="0"/>
              </a:spcBef>
              <a:spcAft>
                <a:spcPts val="0"/>
              </a:spcAft>
              <a:buClr>
                <a:schemeClr val="accent5"/>
              </a:buClr>
              <a:buSzPts val="1400"/>
              <a:buNone/>
              <a:defRPr sz="1400">
                <a:solidFill>
                  <a:schemeClr val="accent5"/>
                </a:solidFill>
              </a:defRPr>
            </a:lvl9pPr>
          </a:lstStyle>
          <a:p/>
        </p:txBody>
      </p:sp>
      <p:sp>
        <p:nvSpPr>
          <p:cNvPr id="488" name="Google Shape;488;p32"/>
          <p:cNvSpPr txBox="1"/>
          <p:nvPr>
            <p:ph idx="9" type="title"/>
          </p:nvPr>
        </p:nvSpPr>
        <p:spPr>
          <a:xfrm>
            <a:off x="721200" y="3982000"/>
            <a:ext cx="1907700" cy="659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200"/>
              <a:buFont typeface="Karla"/>
              <a:buNone/>
              <a:defRPr sz="1400">
                <a:solidFill>
                  <a:schemeClr val="lt1"/>
                </a:solidFill>
                <a:latin typeface="Karla"/>
                <a:ea typeface="Karla"/>
                <a:cs typeface="Karla"/>
                <a:sym typeface="Karla"/>
              </a:defRPr>
            </a:lvl1pPr>
            <a:lvl2pPr lvl="1"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2pPr>
            <a:lvl3pPr lvl="2"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3pPr>
            <a:lvl4pPr lvl="3"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4pPr>
            <a:lvl5pPr lvl="4"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5pPr>
            <a:lvl6pPr lvl="5"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6pPr>
            <a:lvl7pPr lvl="6"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7pPr>
            <a:lvl8pPr lvl="7"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8pPr>
            <a:lvl9pPr lvl="8"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9pPr>
          </a:lstStyle>
          <a:p/>
        </p:txBody>
      </p:sp>
      <p:sp>
        <p:nvSpPr>
          <p:cNvPr id="489" name="Google Shape;489;p32"/>
          <p:cNvSpPr txBox="1"/>
          <p:nvPr>
            <p:ph idx="13" type="title"/>
          </p:nvPr>
        </p:nvSpPr>
        <p:spPr>
          <a:xfrm>
            <a:off x="3223800" y="3643000"/>
            <a:ext cx="1803000" cy="4194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5"/>
              </a:buClr>
              <a:buSzPts val="1400"/>
              <a:buNone/>
              <a:defRPr sz="1800">
                <a:solidFill>
                  <a:schemeClr val="accent5"/>
                </a:solidFill>
              </a:defRPr>
            </a:lvl1pPr>
            <a:lvl2pPr lvl="1" rtl="0">
              <a:spcBef>
                <a:spcPts val="0"/>
              </a:spcBef>
              <a:spcAft>
                <a:spcPts val="0"/>
              </a:spcAft>
              <a:buClr>
                <a:schemeClr val="accent5"/>
              </a:buClr>
              <a:buSzPts val="1400"/>
              <a:buNone/>
              <a:defRPr sz="1400">
                <a:solidFill>
                  <a:schemeClr val="accent5"/>
                </a:solidFill>
              </a:defRPr>
            </a:lvl2pPr>
            <a:lvl3pPr lvl="2" rtl="0">
              <a:spcBef>
                <a:spcPts val="0"/>
              </a:spcBef>
              <a:spcAft>
                <a:spcPts val="0"/>
              </a:spcAft>
              <a:buClr>
                <a:schemeClr val="accent5"/>
              </a:buClr>
              <a:buSzPts val="1400"/>
              <a:buNone/>
              <a:defRPr sz="1400">
                <a:solidFill>
                  <a:schemeClr val="accent5"/>
                </a:solidFill>
              </a:defRPr>
            </a:lvl3pPr>
            <a:lvl4pPr lvl="3" rtl="0">
              <a:spcBef>
                <a:spcPts val="0"/>
              </a:spcBef>
              <a:spcAft>
                <a:spcPts val="0"/>
              </a:spcAft>
              <a:buClr>
                <a:schemeClr val="accent5"/>
              </a:buClr>
              <a:buSzPts val="1400"/>
              <a:buNone/>
              <a:defRPr sz="1400">
                <a:solidFill>
                  <a:schemeClr val="accent5"/>
                </a:solidFill>
              </a:defRPr>
            </a:lvl4pPr>
            <a:lvl5pPr lvl="4" rtl="0">
              <a:spcBef>
                <a:spcPts val="0"/>
              </a:spcBef>
              <a:spcAft>
                <a:spcPts val="0"/>
              </a:spcAft>
              <a:buClr>
                <a:schemeClr val="accent5"/>
              </a:buClr>
              <a:buSzPts val="1400"/>
              <a:buNone/>
              <a:defRPr sz="1400">
                <a:solidFill>
                  <a:schemeClr val="accent5"/>
                </a:solidFill>
              </a:defRPr>
            </a:lvl5pPr>
            <a:lvl6pPr lvl="5" rtl="0">
              <a:spcBef>
                <a:spcPts val="0"/>
              </a:spcBef>
              <a:spcAft>
                <a:spcPts val="0"/>
              </a:spcAft>
              <a:buClr>
                <a:schemeClr val="accent5"/>
              </a:buClr>
              <a:buSzPts val="1400"/>
              <a:buNone/>
              <a:defRPr sz="1400">
                <a:solidFill>
                  <a:schemeClr val="accent5"/>
                </a:solidFill>
              </a:defRPr>
            </a:lvl6pPr>
            <a:lvl7pPr lvl="6" rtl="0">
              <a:spcBef>
                <a:spcPts val="0"/>
              </a:spcBef>
              <a:spcAft>
                <a:spcPts val="0"/>
              </a:spcAft>
              <a:buClr>
                <a:schemeClr val="accent5"/>
              </a:buClr>
              <a:buSzPts val="1400"/>
              <a:buNone/>
              <a:defRPr sz="1400">
                <a:solidFill>
                  <a:schemeClr val="accent5"/>
                </a:solidFill>
              </a:defRPr>
            </a:lvl7pPr>
            <a:lvl8pPr lvl="7" rtl="0">
              <a:spcBef>
                <a:spcPts val="0"/>
              </a:spcBef>
              <a:spcAft>
                <a:spcPts val="0"/>
              </a:spcAft>
              <a:buClr>
                <a:schemeClr val="accent5"/>
              </a:buClr>
              <a:buSzPts val="1400"/>
              <a:buNone/>
              <a:defRPr sz="1400">
                <a:solidFill>
                  <a:schemeClr val="accent5"/>
                </a:solidFill>
              </a:defRPr>
            </a:lvl8pPr>
            <a:lvl9pPr lvl="8" rtl="0">
              <a:spcBef>
                <a:spcPts val="0"/>
              </a:spcBef>
              <a:spcAft>
                <a:spcPts val="0"/>
              </a:spcAft>
              <a:buClr>
                <a:schemeClr val="accent5"/>
              </a:buClr>
              <a:buSzPts val="1400"/>
              <a:buNone/>
              <a:defRPr sz="1400">
                <a:solidFill>
                  <a:schemeClr val="accent5"/>
                </a:solidFill>
              </a:defRPr>
            </a:lvl9pPr>
          </a:lstStyle>
          <a:p/>
        </p:txBody>
      </p:sp>
      <p:sp>
        <p:nvSpPr>
          <p:cNvPr id="490" name="Google Shape;490;p32"/>
          <p:cNvSpPr txBox="1"/>
          <p:nvPr>
            <p:ph idx="14" type="title"/>
          </p:nvPr>
        </p:nvSpPr>
        <p:spPr>
          <a:xfrm>
            <a:off x="3223800" y="3982000"/>
            <a:ext cx="1907700" cy="659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200"/>
              <a:buFont typeface="Karla"/>
              <a:buNone/>
              <a:defRPr sz="1400">
                <a:solidFill>
                  <a:schemeClr val="lt1"/>
                </a:solidFill>
                <a:latin typeface="Karla"/>
                <a:ea typeface="Karla"/>
                <a:cs typeface="Karla"/>
                <a:sym typeface="Karla"/>
              </a:defRPr>
            </a:lvl1pPr>
            <a:lvl2pPr lvl="1"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2pPr>
            <a:lvl3pPr lvl="2"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3pPr>
            <a:lvl4pPr lvl="3"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4pPr>
            <a:lvl5pPr lvl="4"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5pPr>
            <a:lvl6pPr lvl="5"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6pPr>
            <a:lvl7pPr lvl="6"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7pPr>
            <a:lvl8pPr lvl="7"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8pPr>
            <a:lvl9pPr lvl="8"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9pPr>
          </a:lstStyle>
          <a:p/>
        </p:txBody>
      </p:sp>
      <p:sp>
        <p:nvSpPr>
          <p:cNvPr id="491" name="Google Shape;491;p32"/>
          <p:cNvSpPr txBox="1"/>
          <p:nvPr>
            <p:ph idx="15" type="title"/>
          </p:nvPr>
        </p:nvSpPr>
        <p:spPr>
          <a:xfrm>
            <a:off x="5726250" y="3643000"/>
            <a:ext cx="1803000" cy="4194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5"/>
              </a:buClr>
              <a:buSzPts val="1400"/>
              <a:buNone/>
              <a:defRPr sz="1800">
                <a:solidFill>
                  <a:schemeClr val="accent5"/>
                </a:solidFill>
              </a:defRPr>
            </a:lvl1pPr>
            <a:lvl2pPr lvl="1" rtl="0">
              <a:spcBef>
                <a:spcPts val="0"/>
              </a:spcBef>
              <a:spcAft>
                <a:spcPts val="0"/>
              </a:spcAft>
              <a:buClr>
                <a:schemeClr val="accent5"/>
              </a:buClr>
              <a:buSzPts val="1400"/>
              <a:buNone/>
              <a:defRPr sz="1400">
                <a:solidFill>
                  <a:schemeClr val="accent5"/>
                </a:solidFill>
              </a:defRPr>
            </a:lvl2pPr>
            <a:lvl3pPr lvl="2" rtl="0">
              <a:spcBef>
                <a:spcPts val="0"/>
              </a:spcBef>
              <a:spcAft>
                <a:spcPts val="0"/>
              </a:spcAft>
              <a:buClr>
                <a:schemeClr val="accent5"/>
              </a:buClr>
              <a:buSzPts val="1400"/>
              <a:buNone/>
              <a:defRPr sz="1400">
                <a:solidFill>
                  <a:schemeClr val="accent5"/>
                </a:solidFill>
              </a:defRPr>
            </a:lvl3pPr>
            <a:lvl4pPr lvl="3" rtl="0">
              <a:spcBef>
                <a:spcPts val="0"/>
              </a:spcBef>
              <a:spcAft>
                <a:spcPts val="0"/>
              </a:spcAft>
              <a:buClr>
                <a:schemeClr val="accent5"/>
              </a:buClr>
              <a:buSzPts val="1400"/>
              <a:buNone/>
              <a:defRPr sz="1400">
                <a:solidFill>
                  <a:schemeClr val="accent5"/>
                </a:solidFill>
              </a:defRPr>
            </a:lvl4pPr>
            <a:lvl5pPr lvl="4" rtl="0">
              <a:spcBef>
                <a:spcPts val="0"/>
              </a:spcBef>
              <a:spcAft>
                <a:spcPts val="0"/>
              </a:spcAft>
              <a:buClr>
                <a:schemeClr val="accent5"/>
              </a:buClr>
              <a:buSzPts val="1400"/>
              <a:buNone/>
              <a:defRPr sz="1400">
                <a:solidFill>
                  <a:schemeClr val="accent5"/>
                </a:solidFill>
              </a:defRPr>
            </a:lvl5pPr>
            <a:lvl6pPr lvl="5" rtl="0">
              <a:spcBef>
                <a:spcPts val="0"/>
              </a:spcBef>
              <a:spcAft>
                <a:spcPts val="0"/>
              </a:spcAft>
              <a:buClr>
                <a:schemeClr val="accent5"/>
              </a:buClr>
              <a:buSzPts val="1400"/>
              <a:buNone/>
              <a:defRPr sz="1400">
                <a:solidFill>
                  <a:schemeClr val="accent5"/>
                </a:solidFill>
              </a:defRPr>
            </a:lvl6pPr>
            <a:lvl7pPr lvl="6" rtl="0">
              <a:spcBef>
                <a:spcPts val="0"/>
              </a:spcBef>
              <a:spcAft>
                <a:spcPts val="0"/>
              </a:spcAft>
              <a:buClr>
                <a:schemeClr val="accent5"/>
              </a:buClr>
              <a:buSzPts val="1400"/>
              <a:buNone/>
              <a:defRPr sz="1400">
                <a:solidFill>
                  <a:schemeClr val="accent5"/>
                </a:solidFill>
              </a:defRPr>
            </a:lvl7pPr>
            <a:lvl8pPr lvl="7" rtl="0">
              <a:spcBef>
                <a:spcPts val="0"/>
              </a:spcBef>
              <a:spcAft>
                <a:spcPts val="0"/>
              </a:spcAft>
              <a:buClr>
                <a:schemeClr val="accent5"/>
              </a:buClr>
              <a:buSzPts val="1400"/>
              <a:buNone/>
              <a:defRPr sz="1400">
                <a:solidFill>
                  <a:schemeClr val="accent5"/>
                </a:solidFill>
              </a:defRPr>
            </a:lvl8pPr>
            <a:lvl9pPr lvl="8" rtl="0">
              <a:spcBef>
                <a:spcPts val="0"/>
              </a:spcBef>
              <a:spcAft>
                <a:spcPts val="0"/>
              </a:spcAft>
              <a:buClr>
                <a:schemeClr val="accent5"/>
              </a:buClr>
              <a:buSzPts val="1400"/>
              <a:buNone/>
              <a:defRPr sz="1400">
                <a:solidFill>
                  <a:schemeClr val="accent5"/>
                </a:solidFill>
              </a:defRPr>
            </a:lvl9pPr>
          </a:lstStyle>
          <a:p/>
        </p:txBody>
      </p:sp>
      <p:sp>
        <p:nvSpPr>
          <p:cNvPr id="492" name="Google Shape;492;p32"/>
          <p:cNvSpPr txBox="1"/>
          <p:nvPr>
            <p:ph idx="16" type="title"/>
          </p:nvPr>
        </p:nvSpPr>
        <p:spPr>
          <a:xfrm>
            <a:off x="5726250" y="3982000"/>
            <a:ext cx="1907700" cy="659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200"/>
              <a:buFont typeface="Karla"/>
              <a:buNone/>
              <a:defRPr sz="1400">
                <a:solidFill>
                  <a:schemeClr val="lt1"/>
                </a:solidFill>
                <a:latin typeface="Karla"/>
                <a:ea typeface="Karla"/>
                <a:cs typeface="Karla"/>
                <a:sym typeface="Karla"/>
              </a:defRPr>
            </a:lvl1pPr>
            <a:lvl2pPr lvl="1"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2pPr>
            <a:lvl3pPr lvl="2"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3pPr>
            <a:lvl4pPr lvl="3"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4pPr>
            <a:lvl5pPr lvl="4"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5pPr>
            <a:lvl6pPr lvl="5"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6pPr>
            <a:lvl7pPr lvl="6"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7pPr>
            <a:lvl8pPr lvl="7"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8pPr>
            <a:lvl9pPr lvl="8"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TITLE_AND_TWO_COLUMNS_2_1_1">
    <p:spTree>
      <p:nvGrpSpPr>
        <p:cNvPr id="493" name="Shape 493"/>
        <p:cNvGrpSpPr/>
        <p:nvPr/>
      </p:nvGrpSpPr>
      <p:grpSpPr>
        <a:xfrm>
          <a:off x="0" y="0"/>
          <a:ext cx="0" cy="0"/>
          <a:chOff x="0" y="0"/>
          <a:chExt cx="0" cy="0"/>
        </a:xfrm>
      </p:grpSpPr>
      <p:grpSp>
        <p:nvGrpSpPr>
          <p:cNvPr id="494" name="Google Shape;494;p33"/>
          <p:cNvGrpSpPr/>
          <p:nvPr/>
        </p:nvGrpSpPr>
        <p:grpSpPr>
          <a:xfrm flipH="1">
            <a:off x="5376" y="-2012"/>
            <a:ext cx="9144032" cy="2451776"/>
            <a:chOff x="5376" y="-2012"/>
            <a:chExt cx="9144032" cy="2451776"/>
          </a:xfrm>
        </p:grpSpPr>
        <p:sp>
          <p:nvSpPr>
            <p:cNvPr id="495" name="Google Shape;495;p33"/>
            <p:cNvSpPr/>
            <p:nvPr/>
          </p:nvSpPr>
          <p:spPr>
            <a:xfrm>
              <a:off x="5376" y="-2012"/>
              <a:ext cx="1080160" cy="1080160"/>
            </a:xfrm>
            <a:custGeom>
              <a:rect b="b" l="l" r="r" t="t"/>
              <a:pathLst>
                <a:path extrusionOk="0" h="33755" w="33755">
                  <a:moveTo>
                    <a:pt x="0" y="1"/>
                  </a:moveTo>
                  <a:lnTo>
                    <a:pt x="0" y="33755"/>
                  </a:lnTo>
                  <a:cubicBezTo>
                    <a:pt x="18645" y="33755"/>
                    <a:pt x="33754" y="18646"/>
                    <a:pt x="33754" y="1"/>
                  </a:cubicBezTo>
                  <a:close/>
                </a:path>
              </a:pathLst>
            </a:custGeom>
            <a:gradFill>
              <a:gsLst>
                <a:gs pos="0">
                  <a:srgbClr val="9C3218">
                    <a:alpha val="29803"/>
                  </a:srgbClr>
                </a:gs>
                <a:gs pos="100000">
                  <a:srgbClr val="9C3218">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3"/>
            <p:cNvSpPr/>
            <p:nvPr/>
          </p:nvSpPr>
          <p:spPr>
            <a:xfrm>
              <a:off x="5376" y="-2012"/>
              <a:ext cx="677056" cy="677440"/>
            </a:xfrm>
            <a:custGeom>
              <a:rect b="b" l="l" r="r" t="t"/>
              <a:pathLst>
                <a:path extrusionOk="0" h="21170" w="21158">
                  <a:moveTo>
                    <a:pt x="0" y="1"/>
                  </a:moveTo>
                  <a:lnTo>
                    <a:pt x="0" y="21170"/>
                  </a:lnTo>
                  <a:cubicBezTo>
                    <a:pt x="11692" y="21170"/>
                    <a:pt x="21158" y="11693"/>
                    <a:pt x="21158" y="1"/>
                  </a:cubicBezTo>
                  <a:close/>
                </a:path>
              </a:pathLst>
            </a:custGeom>
            <a:gradFill>
              <a:gsLst>
                <a:gs pos="0">
                  <a:srgbClr val="9C3218">
                    <a:alpha val="41568"/>
                  </a:srgbClr>
                </a:gs>
                <a:gs pos="100000">
                  <a:srgbClr val="9C3218">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3"/>
            <p:cNvSpPr/>
            <p:nvPr/>
          </p:nvSpPr>
          <p:spPr>
            <a:xfrm>
              <a:off x="6694208" y="-2012"/>
              <a:ext cx="2455200" cy="2451776"/>
            </a:xfrm>
            <a:custGeom>
              <a:rect b="b" l="l" r="r" t="t"/>
              <a:pathLst>
                <a:path extrusionOk="0" h="76618" w="76725">
                  <a:moveTo>
                    <a:pt x="0" y="1"/>
                  </a:moveTo>
                  <a:cubicBezTo>
                    <a:pt x="12" y="42315"/>
                    <a:pt x="34314" y="76617"/>
                    <a:pt x="76617" y="76617"/>
                  </a:cubicBezTo>
                  <a:lnTo>
                    <a:pt x="76724" y="76617"/>
                  </a:lnTo>
                  <a:lnTo>
                    <a:pt x="76724" y="45804"/>
                  </a:lnTo>
                  <a:lnTo>
                    <a:pt x="76617" y="45804"/>
                  </a:lnTo>
                  <a:cubicBezTo>
                    <a:pt x="51316" y="45804"/>
                    <a:pt x="30814" y="25301"/>
                    <a:pt x="30814" y="1"/>
                  </a:cubicBezTo>
                  <a:close/>
                </a:path>
              </a:pathLst>
            </a:custGeom>
            <a:gradFill>
              <a:gsLst>
                <a:gs pos="0">
                  <a:srgbClr val="252C3A">
                    <a:alpha val="74901"/>
                  </a:srgbClr>
                </a:gs>
                <a:gs pos="100000">
                  <a:srgbClr val="252C3A">
                    <a:alpha val="2000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8" name="Google Shape;498;p33"/>
          <p:cNvSpPr/>
          <p:nvPr/>
        </p:nvSpPr>
        <p:spPr>
          <a:xfrm>
            <a:off x="8690225" y="4458200"/>
            <a:ext cx="247825" cy="247047"/>
          </a:xfrm>
          <a:custGeom>
            <a:rect b="b" l="l" r="r" t="t"/>
            <a:pathLst>
              <a:path extrusionOk="0" h="2562" w="2570">
                <a:moveTo>
                  <a:pt x="0" y="1"/>
                </a:moveTo>
                <a:lnTo>
                  <a:pt x="377" y="1281"/>
                </a:lnTo>
                <a:lnTo>
                  <a:pt x="0" y="2562"/>
                </a:lnTo>
                <a:lnTo>
                  <a:pt x="1281" y="2193"/>
                </a:lnTo>
                <a:lnTo>
                  <a:pt x="2570" y="2562"/>
                </a:lnTo>
                <a:lnTo>
                  <a:pt x="2570" y="2562"/>
                </a:lnTo>
                <a:lnTo>
                  <a:pt x="2193" y="1281"/>
                </a:lnTo>
                <a:lnTo>
                  <a:pt x="2570" y="1"/>
                </a:lnTo>
                <a:lnTo>
                  <a:pt x="2570" y="1"/>
                </a:lnTo>
                <a:lnTo>
                  <a:pt x="1281" y="377"/>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3"/>
          <p:cNvSpPr/>
          <p:nvPr/>
        </p:nvSpPr>
        <p:spPr>
          <a:xfrm>
            <a:off x="8018302" y="4097300"/>
            <a:ext cx="147351" cy="146886"/>
          </a:xfrm>
          <a:custGeom>
            <a:rect b="b" l="l" r="r" t="t"/>
            <a:pathLst>
              <a:path extrusionOk="0" h="2562" w="2570">
                <a:moveTo>
                  <a:pt x="0" y="1"/>
                </a:moveTo>
                <a:lnTo>
                  <a:pt x="377" y="1281"/>
                </a:lnTo>
                <a:lnTo>
                  <a:pt x="0" y="2562"/>
                </a:lnTo>
                <a:lnTo>
                  <a:pt x="1281" y="2193"/>
                </a:lnTo>
                <a:lnTo>
                  <a:pt x="2570" y="2562"/>
                </a:lnTo>
                <a:lnTo>
                  <a:pt x="2570" y="2562"/>
                </a:lnTo>
                <a:lnTo>
                  <a:pt x="2193" y="1281"/>
                </a:lnTo>
                <a:lnTo>
                  <a:pt x="2570" y="1"/>
                </a:lnTo>
                <a:lnTo>
                  <a:pt x="2570" y="1"/>
                </a:lnTo>
                <a:lnTo>
                  <a:pt x="1281" y="377"/>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3"/>
          <p:cNvSpPr txBox="1"/>
          <p:nvPr>
            <p:ph type="title"/>
          </p:nvPr>
        </p:nvSpPr>
        <p:spPr>
          <a:xfrm>
            <a:off x="721200" y="594300"/>
            <a:ext cx="77514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Clr>
                <a:schemeClr val="lt1"/>
              </a:buClr>
              <a:buSzPts val="2400"/>
              <a:buNone/>
              <a:defRPr>
                <a:solidFill>
                  <a:schemeClr val="lt1"/>
                </a:solidFill>
              </a:defRPr>
            </a:lvl2pPr>
            <a:lvl3pPr lvl="2" rtl="0">
              <a:spcBef>
                <a:spcPts val="0"/>
              </a:spcBef>
              <a:spcAft>
                <a:spcPts val="0"/>
              </a:spcAft>
              <a:buClr>
                <a:schemeClr val="lt1"/>
              </a:buClr>
              <a:buSzPts val="2400"/>
              <a:buNone/>
              <a:defRPr>
                <a:solidFill>
                  <a:schemeClr val="lt1"/>
                </a:solidFill>
              </a:defRPr>
            </a:lvl3pPr>
            <a:lvl4pPr lvl="3" rtl="0">
              <a:spcBef>
                <a:spcPts val="0"/>
              </a:spcBef>
              <a:spcAft>
                <a:spcPts val="0"/>
              </a:spcAft>
              <a:buClr>
                <a:schemeClr val="lt1"/>
              </a:buClr>
              <a:buSzPts val="2400"/>
              <a:buNone/>
              <a:defRPr>
                <a:solidFill>
                  <a:schemeClr val="lt1"/>
                </a:solidFill>
              </a:defRPr>
            </a:lvl4pPr>
            <a:lvl5pPr lvl="4" rtl="0">
              <a:spcBef>
                <a:spcPts val="0"/>
              </a:spcBef>
              <a:spcAft>
                <a:spcPts val="0"/>
              </a:spcAft>
              <a:buClr>
                <a:schemeClr val="lt1"/>
              </a:buClr>
              <a:buSzPts val="2400"/>
              <a:buNone/>
              <a:defRPr>
                <a:solidFill>
                  <a:schemeClr val="lt1"/>
                </a:solidFill>
              </a:defRPr>
            </a:lvl5pPr>
            <a:lvl6pPr lvl="5" rtl="0">
              <a:spcBef>
                <a:spcPts val="0"/>
              </a:spcBef>
              <a:spcAft>
                <a:spcPts val="0"/>
              </a:spcAft>
              <a:buClr>
                <a:schemeClr val="lt1"/>
              </a:buClr>
              <a:buSzPts val="2400"/>
              <a:buNone/>
              <a:defRPr>
                <a:solidFill>
                  <a:schemeClr val="lt1"/>
                </a:solidFill>
              </a:defRPr>
            </a:lvl6pPr>
            <a:lvl7pPr lvl="6" rtl="0">
              <a:spcBef>
                <a:spcPts val="0"/>
              </a:spcBef>
              <a:spcAft>
                <a:spcPts val="0"/>
              </a:spcAft>
              <a:buClr>
                <a:schemeClr val="lt1"/>
              </a:buClr>
              <a:buSzPts val="2400"/>
              <a:buNone/>
              <a:defRPr>
                <a:solidFill>
                  <a:schemeClr val="lt1"/>
                </a:solidFill>
              </a:defRPr>
            </a:lvl7pPr>
            <a:lvl8pPr lvl="7" rtl="0">
              <a:spcBef>
                <a:spcPts val="0"/>
              </a:spcBef>
              <a:spcAft>
                <a:spcPts val="0"/>
              </a:spcAft>
              <a:buClr>
                <a:schemeClr val="lt1"/>
              </a:buClr>
              <a:buSzPts val="2400"/>
              <a:buNone/>
              <a:defRPr>
                <a:solidFill>
                  <a:schemeClr val="lt1"/>
                </a:solidFill>
              </a:defRPr>
            </a:lvl8pPr>
            <a:lvl9pPr lvl="8" rtl="0">
              <a:spcBef>
                <a:spcPts val="0"/>
              </a:spcBef>
              <a:spcAft>
                <a:spcPts val="0"/>
              </a:spcAft>
              <a:buClr>
                <a:schemeClr val="lt1"/>
              </a:buClr>
              <a:buSzPts val="2400"/>
              <a:buNone/>
              <a:defRPr>
                <a:solidFill>
                  <a:schemeClr val="lt1"/>
                </a:solidFill>
              </a:defRPr>
            </a:lvl9pPr>
          </a:lstStyle>
          <a:p/>
        </p:txBody>
      </p:sp>
      <p:sp>
        <p:nvSpPr>
          <p:cNvPr id="501" name="Google Shape;501;p33"/>
          <p:cNvSpPr txBox="1"/>
          <p:nvPr>
            <p:ph idx="2" type="title"/>
          </p:nvPr>
        </p:nvSpPr>
        <p:spPr>
          <a:xfrm>
            <a:off x="2133075" y="1964350"/>
            <a:ext cx="1803000" cy="419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5"/>
              </a:buClr>
              <a:buSzPts val="1400"/>
              <a:buNone/>
              <a:defRPr sz="1800">
                <a:solidFill>
                  <a:schemeClr val="accent5"/>
                </a:solidFill>
              </a:defRPr>
            </a:lvl1pPr>
            <a:lvl2pPr lvl="1" rtl="0">
              <a:spcBef>
                <a:spcPts val="0"/>
              </a:spcBef>
              <a:spcAft>
                <a:spcPts val="0"/>
              </a:spcAft>
              <a:buClr>
                <a:schemeClr val="accent5"/>
              </a:buClr>
              <a:buSzPts val="1400"/>
              <a:buNone/>
              <a:defRPr sz="1400">
                <a:solidFill>
                  <a:schemeClr val="accent5"/>
                </a:solidFill>
              </a:defRPr>
            </a:lvl2pPr>
            <a:lvl3pPr lvl="2" rtl="0">
              <a:spcBef>
                <a:spcPts val="0"/>
              </a:spcBef>
              <a:spcAft>
                <a:spcPts val="0"/>
              </a:spcAft>
              <a:buClr>
                <a:schemeClr val="accent5"/>
              </a:buClr>
              <a:buSzPts val="1400"/>
              <a:buNone/>
              <a:defRPr sz="1400">
                <a:solidFill>
                  <a:schemeClr val="accent5"/>
                </a:solidFill>
              </a:defRPr>
            </a:lvl3pPr>
            <a:lvl4pPr lvl="3" rtl="0">
              <a:spcBef>
                <a:spcPts val="0"/>
              </a:spcBef>
              <a:spcAft>
                <a:spcPts val="0"/>
              </a:spcAft>
              <a:buClr>
                <a:schemeClr val="accent5"/>
              </a:buClr>
              <a:buSzPts val="1400"/>
              <a:buNone/>
              <a:defRPr sz="1400">
                <a:solidFill>
                  <a:schemeClr val="accent5"/>
                </a:solidFill>
              </a:defRPr>
            </a:lvl4pPr>
            <a:lvl5pPr lvl="4" rtl="0">
              <a:spcBef>
                <a:spcPts val="0"/>
              </a:spcBef>
              <a:spcAft>
                <a:spcPts val="0"/>
              </a:spcAft>
              <a:buClr>
                <a:schemeClr val="accent5"/>
              </a:buClr>
              <a:buSzPts val="1400"/>
              <a:buNone/>
              <a:defRPr sz="1400">
                <a:solidFill>
                  <a:schemeClr val="accent5"/>
                </a:solidFill>
              </a:defRPr>
            </a:lvl5pPr>
            <a:lvl6pPr lvl="5" rtl="0">
              <a:spcBef>
                <a:spcPts val="0"/>
              </a:spcBef>
              <a:spcAft>
                <a:spcPts val="0"/>
              </a:spcAft>
              <a:buClr>
                <a:schemeClr val="accent5"/>
              </a:buClr>
              <a:buSzPts val="1400"/>
              <a:buNone/>
              <a:defRPr sz="1400">
                <a:solidFill>
                  <a:schemeClr val="accent5"/>
                </a:solidFill>
              </a:defRPr>
            </a:lvl6pPr>
            <a:lvl7pPr lvl="6" rtl="0">
              <a:spcBef>
                <a:spcPts val="0"/>
              </a:spcBef>
              <a:spcAft>
                <a:spcPts val="0"/>
              </a:spcAft>
              <a:buClr>
                <a:schemeClr val="accent5"/>
              </a:buClr>
              <a:buSzPts val="1400"/>
              <a:buNone/>
              <a:defRPr sz="1400">
                <a:solidFill>
                  <a:schemeClr val="accent5"/>
                </a:solidFill>
              </a:defRPr>
            </a:lvl7pPr>
            <a:lvl8pPr lvl="7" rtl="0">
              <a:spcBef>
                <a:spcPts val="0"/>
              </a:spcBef>
              <a:spcAft>
                <a:spcPts val="0"/>
              </a:spcAft>
              <a:buClr>
                <a:schemeClr val="accent5"/>
              </a:buClr>
              <a:buSzPts val="1400"/>
              <a:buNone/>
              <a:defRPr sz="1400">
                <a:solidFill>
                  <a:schemeClr val="accent5"/>
                </a:solidFill>
              </a:defRPr>
            </a:lvl8pPr>
            <a:lvl9pPr lvl="8" rtl="0">
              <a:spcBef>
                <a:spcPts val="0"/>
              </a:spcBef>
              <a:spcAft>
                <a:spcPts val="0"/>
              </a:spcAft>
              <a:buClr>
                <a:schemeClr val="accent5"/>
              </a:buClr>
              <a:buSzPts val="1400"/>
              <a:buNone/>
              <a:defRPr sz="1400">
                <a:solidFill>
                  <a:schemeClr val="accent5"/>
                </a:solidFill>
              </a:defRPr>
            </a:lvl9pPr>
          </a:lstStyle>
          <a:p/>
        </p:txBody>
      </p:sp>
      <p:sp>
        <p:nvSpPr>
          <p:cNvPr id="502" name="Google Shape;502;p33"/>
          <p:cNvSpPr txBox="1"/>
          <p:nvPr>
            <p:ph idx="3" type="title"/>
          </p:nvPr>
        </p:nvSpPr>
        <p:spPr>
          <a:xfrm>
            <a:off x="2133075" y="2303350"/>
            <a:ext cx="1803000" cy="6594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200"/>
              <a:buFont typeface="Karla"/>
              <a:buNone/>
              <a:defRPr sz="1400">
                <a:solidFill>
                  <a:schemeClr val="lt1"/>
                </a:solidFill>
                <a:latin typeface="Karla"/>
                <a:ea typeface="Karla"/>
                <a:cs typeface="Karla"/>
                <a:sym typeface="Karla"/>
              </a:defRPr>
            </a:lvl1pPr>
            <a:lvl2pPr lvl="1"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2pPr>
            <a:lvl3pPr lvl="2"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3pPr>
            <a:lvl4pPr lvl="3"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4pPr>
            <a:lvl5pPr lvl="4"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5pPr>
            <a:lvl6pPr lvl="5"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6pPr>
            <a:lvl7pPr lvl="6"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7pPr>
            <a:lvl8pPr lvl="7"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8pPr>
            <a:lvl9pPr lvl="8"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9pPr>
          </a:lstStyle>
          <a:p/>
        </p:txBody>
      </p:sp>
      <p:sp>
        <p:nvSpPr>
          <p:cNvPr id="503" name="Google Shape;503;p33"/>
          <p:cNvSpPr txBox="1"/>
          <p:nvPr>
            <p:ph idx="4" type="title"/>
          </p:nvPr>
        </p:nvSpPr>
        <p:spPr>
          <a:xfrm>
            <a:off x="5207925" y="1964350"/>
            <a:ext cx="1803000" cy="419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5"/>
              </a:buClr>
              <a:buSzPts val="1400"/>
              <a:buNone/>
              <a:defRPr sz="1800">
                <a:solidFill>
                  <a:schemeClr val="accent5"/>
                </a:solidFill>
              </a:defRPr>
            </a:lvl1pPr>
            <a:lvl2pPr lvl="1" rtl="0">
              <a:spcBef>
                <a:spcPts val="0"/>
              </a:spcBef>
              <a:spcAft>
                <a:spcPts val="0"/>
              </a:spcAft>
              <a:buClr>
                <a:schemeClr val="accent5"/>
              </a:buClr>
              <a:buSzPts val="1400"/>
              <a:buNone/>
              <a:defRPr sz="1400">
                <a:solidFill>
                  <a:schemeClr val="accent5"/>
                </a:solidFill>
              </a:defRPr>
            </a:lvl2pPr>
            <a:lvl3pPr lvl="2" rtl="0">
              <a:spcBef>
                <a:spcPts val="0"/>
              </a:spcBef>
              <a:spcAft>
                <a:spcPts val="0"/>
              </a:spcAft>
              <a:buClr>
                <a:schemeClr val="accent5"/>
              </a:buClr>
              <a:buSzPts val="1400"/>
              <a:buNone/>
              <a:defRPr sz="1400">
                <a:solidFill>
                  <a:schemeClr val="accent5"/>
                </a:solidFill>
              </a:defRPr>
            </a:lvl3pPr>
            <a:lvl4pPr lvl="3" rtl="0">
              <a:spcBef>
                <a:spcPts val="0"/>
              </a:spcBef>
              <a:spcAft>
                <a:spcPts val="0"/>
              </a:spcAft>
              <a:buClr>
                <a:schemeClr val="accent5"/>
              </a:buClr>
              <a:buSzPts val="1400"/>
              <a:buNone/>
              <a:defRPr sz="1400">
                <a:solidFill>
                  <a:schemeClr val="accent5"/>
                </a:solidFill>
              </a:defRPr>
            </a:lvl4pPr>
            <a:lvl5pPr lvl="4" rtl="0">
              <a:spcBef>
                <a:spcPts val="0"/>
              </a:spcBef>
              <a:spcAft>
                <a:spcPts val="0"/>
              </a:spcAft>
              <a:buClr>
                <a:schemeClr val="accent5"/>
              </a:buClr>
              <a:buSzPts val="1400"/>
              <a:buNone/>
              <a:defRPr sz="1400">
                <a:solidFill>
                  <a:schemeClr val="accent5"/>
                </a:solidFill>
              </a:defRPr>
            </a:lvl5pPr>
            <a:lvl6pPr lvl="5" rtl="0">
              <a:spcBef>
                <a:spcPts val="0"/>
              </a:spcBef>
              <a:spcAft>
                <a:spcPts val="0"/>
              </a:spcAft>
              <a:buClr>
                <a:schemeClr val="accent5"/>
              </a:buClr>
              <a:buSzPts val="1400"/>
              <a:buNone/>
              <a:defRPr sz="1400">
                <a:solidFill>
                  <a:schemeClr val="accent5"/>
                </a:solidFill>
              </a:defRPr>
            </a:lvl6pPr>
            <a:lvl7pPr lvl="6" rtl="0">
              <a:spcBef>
                <a:spcPts val="0"/>
              </a:spcBef>
              <a:spcAft>
                <a:spcPts val="0"/>
              </a:spcAft>
              <a:buClr>
                <a:schemeClr val="accent5"/>
              </a:buClr>
              <a:buSzPts val="1400"/>
              <a:buNone/>
              <a:defRPr sz="1400">
                <a:solidFill>
                  <a:schemeClr val="accent5"/>
                </a:solidFill>
              </a:defRPr>
            </a:lvl7pPr>
            <a:lvl8pPr lvl="7" rtl="0">
              <a:spcBef>
                <a:spcPts val="0"/>
              </a:spcBef>
              <a:spcAft>
                <a:spcPts val="0"/>
              </a:spcAft>
              <a:buClr>
                <a:schemeClr val="accent5"/>
              </a:buClr>
              <a:buSzPts val="1400"/>
              <a:buNone/>
              <a:defRPr sz="1400">
                <a:solidFill>
                  <a:schemeClr val="accent5"/>
                </a:solidFill>
              </a:defRPr>
            </a:lvl8pPr>
            <a:lvl9pPr lvl="8" rtl="0">
              <a:spcBef>
                <a:spcPts val="0"/>
              </a:spcBef>
              <a:spcAft>
                <a:spcPts val="0"/>
              </a:spcAft>
              <a:buClr>
                <a:schemeClr val="accent5"/>
              </a:buClr>
              <a:buSzPts val="1400"/>
              <a:buNone/>
              <a:defRPr sz="1400">
                <a:solidFill>
                  <a:schemeClr val="accent5"/>
                </a:solidFill>
              </a:defRPr>
            </a:lvl9pPr>
          </a:lstStyle>
          <a:p/>
        </p:txBody>
      </p:sp>
      <p:sp>
        <p:nvSpPr>
          <p:cNvPr id="504" name="Google Shape;504;p33"/>
          <p:cNvSpPr txBox="1"/>
          <p:nvPr>
            <p:ph idx="5" type="title"/>
          </p:nvPr>
        </p:nvSpPr>
        <p:spPr>
          <a:xfrm>
            <a:off x="5207925" y="2303350"/>
            <a:ext cx="1803000" cy="6594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200"/>
              <a:buFont typeface="Karla"/>
              <a:buNone/>
              <a:defRPr sz="1400">
                <a:solidFill>
                  <a:schemeClr val="lt1"/>
                </a:solidFill>
                <a:latin typeface="Karla"/>
                <a:ea typeface="Karla"/>
                <a:cs typeface="Karla"/>
                <a:sym typeface="Karla"/>
              </a:defRPr>
            </a:lvl1pPr>
            <a:lvl2pPr lvl="1"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2pPr>
            <a:lvl3pPr lvl="2"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3pPr>
            <a:lvl4pPr lvl="3"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4pPr>
            <a:lvl5pPr lvl="4"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5pPr>
            <a:lvl6pPr lvl="5"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6pPr>
            <a:lvl7pPr lvl="6"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7pPr>
            <a:lvl8pPr lvl="7"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8pPr>
            <a:lvl9pPr lvl="8"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9pPr>
          </a:lstStyle>
          <a:p/>
        </p:txBody>
      </p:sp>
      <p:sp>
        <p:nvSpPr>
          <p:cNvPr id="505" name="Google Shape;505;p33"/>
          <p:cNvSpPr txBox="1"/>
          <p:nvPr>
            <p:ph idx="6" type="title"/>
          </p:nvPr>
        </p:nvSpPr>
        <p:spPr>
          <a:xfrm>
            <a:off x="2133075" y="3643000"/>
            <a:ext cx="1803000" cy="419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5"/>
              </a:buClr>
              <a:buSzPts val="1400"/>
              <a:buNone/>
              <a:defRPr sz="1800">
                <a:solidFill>
                  <a:schemeClr val="accent5"/>
                </a:solidFill>
              </a:defRPr>
            </a:lvl1pPr>
            <a:lvl2pPr lvl="1" rtl="0">
              <a:spcBef>
                <a:spcPts val="0"/>
              </a:spcBef>
              <a:spcAft>
                <a:spcPts val="0"/>
              </a:spcAft>
              <a:buClr>
                <a:schemeClr val="accent5"/>
              </a:buClr>
              <a:buSzPts val="1400"/>
              <a:buNone/>
              <a:defRPr sz="1400">
                <a:solidFill>
                  <a:schemeClr val="accent5"/>
                </a:solidFill>
              </a:defRPr>
            </a:lvl2pPr>
            <a:lvl3pPr lvl="2" rtl="0">
              <a:spcBef>
                <a:spcPts val="0"/>
              </a:spcBef>
              <a:spcAft>
                <a:spcPts val="0"/>
              </a:spcAft>
              <a:buClr>
                <a:schemeClr val="accent5"/>
              </a:buClr>
              <a:buSzPts val="1400"/>
              <a:buNone/>
              <a:defRPr sz="1400">
                <a:solidFill>
                  <a:schemeClr val="accent5"/>
                </a:solidFill>
              </a:defRPr>
            </a:lvl3pPr>
            <a:lvl4pPr lvl="3" rtl="0">
              <a:spcBef>
                <a:spcPts val="0"/>
              </a:spcBef>
              <a:spcAft>
                <a:spcPts val="0"/>
              </a:spcAft>
              <a:buClr>
                <a:schemeClr val="accent5"/>
              </a:buClr>
              <a:buSzPts val="1400"/>
              <a:buNone/>
              <a:defRPr sz="1400">
                <a:solidFill>
                  <a:schemeClr val="accent5"/>
                </a:solidFill>
              </a:defRPr>
            </a:lvl4pPr>
            <a:lvl5pPr lvl="4" rtl="0">
              <a:spcBef>
                <a:spcPts val="0"/>
              </a:spcBef>
              <a:spcAft>
                <a:spcPts val="0"/>
              </a:spcAft>
              <a:buClr>
                <a:schemeClr val="accent5"/>
              </a:buClr>
              <a:buSzPts val="1400"/>
              <a:buNone/>
              <a:defRPr sz="1400">
                <a:solidFill>
                  <a:schemeClr val="accent5"/>
                </a:solidFill>
              </a:defRPr>
            </a:lvl5pPr>
            <a:lvl6pPr lvl="5" rtl="0">
              <a:spcBef>
                <a:spcPts val="0"/>
              </a:spcBef>
              <a:spcAft>
                <a:spcPts val="0"/>
              </a:spcAft>
              <a:buClr>
                <a:schemeClr val="accent5"/>
              </a:buClr>
              <a:buSzPts val="1400"/>
              <a:buNone/>
              <a:defRPr sz="1400">
                <a:solidFill>
                  <a:schemeClr val="accent5"/>
                </a:solidFill>
              </a:defRPr>
            </a:lvl6pPr>
            <a:lvl7pPr lvl="6" rtl="0">
              <a:spcBef>
                <a:spcPts val="0"/>
              </a:spcBef>
              <a:spcAft>
                <a:spcPts val="0"/>
              </a:spcAft>
              <a:buClr>
                <a:schemeClr val="accent5"/>
              </a:buClr>
              <a:buSzPts val="1400"/>
              <a:buNone/>
              <a:defRPr sz="1400">
                <a:solidFill>
                  <a:schemeClr val="accent5"/>
                </a:solidFill>
              </a:defRPr>
            </a:lvl7pPr>
            <a:lvl8pPr lvl="7" rtl="0">
              <a:spcBef>
                <a:spcPts val="0"/>
              </a:spcBef>
              <a:spcAft>
                <a:spcPts val="0"/>
              </a:spcAft>
              <a:buClr>
                <a:schemeClr val="accent5"/>
              </a:buClr>
              <a:buSzPts val="1400"/>
              <a:buNone/>
              <a:defRPr sz="1400">
                <a:solidFill>
                  <a:schemeClr val="accent5"/>
                </a:solidFill>
              </a:defRPr>
            </a:lvl8pPr>
            <a:lvl9pPr lvl="8" rtl="0">
              <a:spcBef>
                <a:spcPts val="0"/>
              </a:spcBef>
              <a:spcAft>
                <a:spcPts val="0"/>
              </a:spcAft>
              <a:buClr>
                <a:schemeClr val="accent5"/>
              </a:buClr>
              <a:buSzPts val="1400"/>
              <a:buNone/>
              <a:defRPr sz="1400">
                <a:solidFill>
                  <a:schemeClr val="accent5"/>
                </a:solidFill>
              </a:defRPr>
            </a:lvl9pPr>
          </a:lstStyle>
          <a:p/>
        </p:txBody>
      </p:sp>
      <p:sp>
        <p:nvSpPr>
          <p:cNvPr id="506" name="Google Shape;506;p33"/>
          <p:cNvSpPr txBox="1"/>
          <p:nvPr>
            <p:ph idx="7" type="title"/>
          </p:nvPr>
        </p:nvSpPr>
        <p:spPr>
          <a:xfrm>
            <a:off x="2133075" y="3982000"/>
            <a:ext cx="1803000" cy="6594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200"/>
              <a:buFont typeface="Karla"/>
              <a:buNone/>
              <a:defRPr sz="1400">
                <a:solidFill>
                  <a:schemeClr val="lt1"/>
                </a:solidFill>
                <a:latin typeface="Karla"/>
                <a:ea typeface="Karla"/>
                <a:cs typeface="Karla"/>
                <a:sym typeface="Karla"/>
              </a:defRPr>
            </a:lvl1pPr>
            <a:lvl2pPr lvl="1"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2pPr>
            <a:lvl3pPr lvl="2"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3pPr>
            <a:lvl4pPr lvl="3"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4pPr>
            <a:lvl5pPr lvl="4"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5pPr>
            <a:lvl6pPr lvl="5"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6pPr>
            <a:lvl7pPr lvl="6"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7pPr>
            <a:lvl8pPr lvl="7"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8pPr>
            <a:lvl9pPr lvl="8"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9pPr>
          </a:lstStyle>
          <a:p/>
        </p:txBody>
      </p:sp>
      <p:sp>
        <p:nvSpPr>
          <p:cNvPr id="507" name="Google Shape;507;p33"/>
          <p:cNvSpPr txBox="1"/>
          <p:nvPr>
            <p:ph idx="8" type="title"/>
          </p:nvPr>
        </p:nvSpPr>
        <p:spPr>
          <a:xfrm>
            <a:off x="5207925" y="3643000"/>
            <a:ext cx="1803000" cy="419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5"/>
              </a:buClr>
              <a:buSzPts val="1400"/>
              <a:buNone/>
              <a:defRPr sz="1800">
                <a:solidFill>
                  <a:schemeClr val="accent5"/>
                </a:solidFill>
              </a:defRPr>
            </a:lvl1pPr>
            <a:lvl2pPr lvl="1" rtl="0">
              <a:spcBef>
                <a:spcPts val="0"/>
              </a:spcBef>
              <a:spcAft>
                <a:spcPts val="0"/>
              </a:spcAft>
              <a:buClr>
                <a:schemeClr val="accent5"/>
              </a:buClr>
              <a:buSzPts val="1400"/>
              <a:buNone/>
              <a:defRPr sz="1400">
                <a:solidFill>
                  <a:schemeClr val="accent5"/>
                </a:solidFill>
              </a:defRPr>
            </a:lvl2pPr>
            <a:lvl3pPr lvl="2" rtl="0">
              <a:spcBef>
                <a:spcPts val="0"/>
              </a:spcBef>
              <a:spcAft>
                <a:spcPts val="0"/>
              </a:spcAft>
              <a:buClr>
                <a:schemeClr val="accent5"/>
              </a:buClr>
              <a:buSzPts val="1400"/>
              <a:buNone/>
              <a:defRPr sz="1400">
                <a:solidFill>
                  <a:schemeClr val="accent5"/>
                </a:solidFill>
              </a:defRPr>
            </a:lvl3pPr>
            <a:lvl4pPr lvl="3" rtl="0">
              <a:spcBef>
                <a:spcPts val="0"/>
              </a:spcBef>
              <a:spcAft>
                <a:spcPts val="0"/>
              </a:spcAft>
              <a:buClr>
                <a:schemeClr val="accent5"/>
              </a:buClr>
              <a:buSzPts val="1400"/>
              <a:buNone/>
              <a:defRPr sz="1400">
                <a:solidFill>
                  <a:schemeClr val="accent5"/>
                </a:solidFill>
              </a:defRPr>
            </a:lvl4pPr>
            <a:lvl5pPr lvl="4" rtl="0">
              <a:spcBef>
                <a:spcPts val="0"/>
              </a:spcBef>
              <a:spcAft>
                <a:spcPts val="0"/>
              </a:spcAft>
              <a:buClr>
                <a:schemeClr val="accent5"/>
              </a:buClr>
              <a:buSzPts val="1400"/>
              <a:buNone/>
              <a:defRPr sz="1400">
                <a:solidFill>
                  <a:schemeClr val="accent5"/>
                </a:solidFill>
              </a:defRPr>
            </a:lvl5pPr>
            <a:lvl6pPr lvl="5" rtl="0">
              <a:spcBef>
                <a:spcPts val="0"/>
              </a:spcBef>
              <a:spcAft>
                <a:spcPts val="0"/>
              </a:spcAft>
              <a:buClr>
                <a:schemeClr val="accent5"/>
              </a:buClr>
              <a:buSzPts val="1400"/>
              <a:buNone/>
              <a:defRPr sz="1400">
                <a:solidFill>
                  <a:schemeClr val="accent5"/>
                </a:solidFill>
              </a:defRPr>
            </a:lvl6pPr>
            <a:lvl7pPr lvl="6" rtl="0">
              <a:spcBef>
                <a:spcPts val="0"/>
              </a:spcBef>
              <a:spcAft>
                <a:spcPts val="0"/>
              </a:spcAft>
              <a:buClr>
                <a:schemeClr val="accent5"/>
              </a:buClr>
              <a:buSzPts val="1400"/>
              <a:buNone/>
              <a:defRPr sz="1400">
                <a:solidFill>
                  <a:schemeClr val="accent5"/>
                </a:solidFill>
              </a:defRPr>
            </a:lvl7pPr>
            <a:lvl8pPr lvl="7" rtl="0">
              <a:spcBef>
                <a:spcPts val="0"/>
              </a:spcBef>
              <a:spcAft>
                <a:spcPts val="0"/>
              </a:spcAft>
              <a:buClr>
                <a:schemeClr val="accent5"/>
              </a:buClr>
              <a:buSzPts val="1400"/>
              <a:buNone/>
              <a:defRPr sz="1400">
                <a:solidFill>
                  <a:schemeClr val="accent5"/>
                </a:solidFill>
              </a:defRPr>
            </a:lvl8pPr>
            <a:lvl9pPr lvl="8" rtl="0">
              <a:spcBef>
                <a:spcPts val="0"/>
              </a:spcBef>
              <a:spcAft>
                <a:spcPts val="0"/>
              </a:spcAft>
              <a:buClr>
                <a:schemeClr val="accent5"/>
              </a:buClr>
              <a:buSzPts val="1400"/>
              <a:buNone/>
              <a:defRPr sz="1400">
                <a:solidFill>
                  <a:schemeClr val="accent5"/>
                </a:solidFill>
              </a:defRPr>
            </a:lvl9pPr>
          </a:lstStyle>
          <a:p/>
        </p:txBody>
      </p:sp>
      <p:sp>
        <p:nvSpPr>
          <p:cNvPr id="508" name="Google Shape;508;p33"/>
          <p:cNvSpPr txBox="1"/>
          <p:nvPr>
            <p:ph idx="9" type="title"/>
          </p:nvPr>
        </p:nvSpPr>
        <p:spPr>
          <a:xfrm>
            <a:off x="5207925" y="3982000"/>
            <a:ext cx="1803000" cy="6594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200"/>
              <a:buFont typeface="Karla"/>
              <a:buNone/>
              <a:defRPr sz="1400">
                <a:solidFill>
                  <a:schemeClr val="lt1"/>
                </a:solidFill>
                <a:latin typeface="Karla"/>
                <a:ea typeface="Karla"/>
                <a:cs typeface="Karla"/>
                <a:sym typeface="Karla"/>
              </a:defRPr>
            </a:lvl1pPr>
            <a:lvl2pPr lvl="1"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2pPr>
            <a:lvl3pPr lvl="2"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3pPr>
            <a:lvl4pPr lvl="3"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4pPr>
            <a:lvl5pPr lvl="4"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5pPr>
            <a:lvl6pPr lvl="5"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6pPr>
            <a:lvl7pPr lvl="6"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7pPr>
            <a:lvl8pPr lvl="7"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8pPr>
            <a:lvl9pPr lvl="8" rtl="0">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9pPr>
          </a:lstStyle>
          <a:p/>
        </p:txBody>
      </p:sp>
      <p:sp>
        <p:nvSpPr>
          <p:cNvPr id="509" name="Google Shape;509;p33"/>
          <p:cNvSpPr/>
          <p:nvPr/>
        </p:nvSpPr>
        <p:spPr>
          <a:xfrm flipH="1">
            <a:off x="-555367" y="2266999"/>
            <a:ext cx="2975220" cy="3691652"/>
          </a:xfrm>
          <a:custGeom>
            <a:rect b="b" l="l" r="r" t="t"/>
            <a:pathLst>
              <a:path extrusionOk="0" h="44927" w="36207">
                <a:moveTo>
                  <a:pt x="33581" y="0"/>
                </a:moveTo>
                <a:cubicBezTo>
                  <a:pt x="31491" y="0"/>
                  <a:pt x="28468" y="574"/>
                  <a:pt x="25711" y="3239"/>
                </a:cubicBezTo>
                <a:cubicBezTo>
                  <a:pt x="20874" y="7926"/>
                  <a:pt x="23711" y="12772"/>
                  <a:pt x="19535" y="18689"/>
                </a:cubicBezTo>
                <a:cubicBezTo>
                  <a:pt x="15350" y="24606"/>
                  <a:pt x="6378" y="22179"/>
                  <a:pt x="3190" y="29460"/>
                </a:cubicBezTo>
                <a:cubicBezTo>
                  <a:pt x="1" y="36750"/>
                  <a:pt x="3625" y="44927"/>
                  <a:pt x="3625" y="44927"/>
                </a:cubicBezTo>
                <a:lnTo>
                  <a:pt x="36206" y="44927"/>
                </a:lnTo>
                <a:lnTo>
                  <a:pt x="36206" y="327"/>
                </a:lnTo>
                <a:cubicBezTo>
                  <a:pt x="36206" y="327"/>
                  <a:pt x="35159" y="0"/>
                  <a:pt x="33581" y="0"/>
                </a:cubicBezTo>
                <a:close/>
              </a:path>
            </a:pathLst>
          </a:custGeom>
          <a:gradFill>
            <a:gsLst>
              <a:gs pos="0">
                <a:srgbClr val="0AC668">
                  <a:alpha val="32549"/>
                </a:srgbClr>
              </a:gs>
              <a:gs pos="100000">
                <a:srgbClr val="0A94C6">
                  <a:alpha val="9803"/>
                </a:srgbClr>
              </a:gs>
            </a:gsLst>
            <a:lin ang="1619866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3"/>
          <p:cNvSpPr/>
          <p:nvPr/>
        </p:nvSpPr>
        <p:spPr>
          <a:xfrm flipH="1" rot="10800000">
            <a:off x="-296016" y="4177971"/>
            <a:ext cx="3137036" cy="1025160"/>
          </a:xfrm>
          <a:custGeom>
            <a:rect b="b" l="l" r="r" t="t"/>
            <a:pathLst>
              <a:path extrusionOk="0" h="11058" w="33838">
                <a:moveTo>
                  <a:pt x="0" y="1"/>
                </a:moveTo>
                <a:cubicBezTo>
                  <a:pt x="0" y="1"/>
                  <a:pt x="1741" y="8814"/>
                  <a:pt x="9223" y="10680"/>
                </a:cubicBezTo>
                <a:cubicBezTo>
                  <a:pt x="10278" y="10945"/>
                  <a:pt x="11131" y="11058"/>
                  <a:pt x="11840" y="11058"/>
                </a:cubicBezTo>
                <a:cubicBezTo>
                  <a:pt x="16045" y="11058"/>
                  <a:pt x="15187" y="7073"/>
                  <a:pt x="21416" y="7073"/>
                </a:cubicBezTo>
                <a:cubicBezTo>
                  <a:pt x="21576" y="7073"/>
                  <a:pt x="21741" y="7076"/>
                  <a:pt x="21911" y="7081"/>
                </a:cubicBezTo>
                <a:cubicBezTo>
                  <a:pt x="22048" y="7086"/>
                  <a:pt x="22183" y="7088"/>
                  <a:pt x="22318" y="7088"/>
                </a:cubicBezTo>
                <a:cubicBezTo>
                  <a:pt x="29926" y="7088"/>
                  <a:pt x="33837" y="1"/>
                  <a:pt x="33837" y="1"/>
                </a:cubicBezTo>
                <a:close/>
              </a:path>
            </a:pathLst>
          </a:custGeom>
          <a:gradFill>
            <a:gsLst>
              <a:gs pos="0">
                <a:srgbClr val="0AC668">
                  <a:alpha val="32549"/>
                </a:srgbClr>
              </a:gs>
              <a:gs pos="100000">
                <a:srgbClr val="0A94C6">
                  <a:alpha val="9803"/>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TITLE_AND_TWO_COLUMNS_1_1_2">
    <p:spTree>
      <p:nvGrpSpPr>
        <p:cNvPr id="511" name="Shape 511"/>
        <p:cNvGrpSpPr/>
        <p:nvPr/>
      </p:nvGrpSpPr>
      <p:grpSpPr>
        <a:xfrm>
          <a:off x="0" y="0"/>
          <a:ext cx="0" cy="0"/>
          <a:chOff x="0" y="0"/>
          <a:chExt cx="0" cy="0"/>
        </a:xfrm>
      </p:grpSpPr>
      <p:sp>
        <p:nvSpPr>
          <p:cNvPr id="512" name="Google Shape;512;p34"/>
          <p:cNvSpPr txBox="1"/>
          <p:nvPr>
            <p:ph type="title"/>
          </p:nvPr>
        </p:nvSpPr>
        <p:spPr>
          <a:xfrm>
            <a:off x="721200" y="594300"/>
            <a:ext cx="2992200" cy="13332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Clr>
                <a:schemeClr val="lt1"/>
              </a:buClr>
              <a:buSzPts val="2400"/>
              <a:buNone/>
              <a:defRPr>
                <a:solidFill>
                  <a:schemeClr val="lt1"/>
                </a:solidFill>
              </a:defRPr>
            </a:lvl2pPr>
            <a:lvl3pPr lvl="2" rtl="0">
              <a:spcBef>
                <a:spcPts val="0"/>
              </a:spcBef>
              <a:spcAft>
                <a:spcPts val="0"/>
              </a:spcAft>
              <a:buClr>
                <a:schemeClr val="lt1"/>
              </a:buClr>
              <a:buSzPts val="2400"/>
              <a:buNone/>
              <a:defRPr>
                <a:solidFill>
                  <a:schemeClr val="lt1"/>
                </a:solidFill>
              </a:defRPr>
            </a:lvl3pPr>
            <a:lvl4pPr lvl="3" rtl="0">
              <a:spcBef>
                <a:spcPts val="0"/>
              </a:spcBef>
              <a:spcAft>
                <a:spcPts val="0"/>
              </a:spcAft>
              <a:buClr>
                <a:schemeClr val="lt1"/>
              </a:buClr>
              <a:buSzPts val="2400"/>
              <a:buNone/>
              <a:defRPr>
                <a:solidFill>
                  <a:schemeClr val="lt1"/>
                </a:solidFill>
              </a:defRPr>
            </a:lvl4pPr>
            <a:lvl5pPr lvl="4" rtl="0">
              <a:spcBef>
                <a:spcPts val="0"/>
              </a:spcBef>
              <a:spcAft>
                <a:spcPts val="0"/>
              </a:spcAft>
              <a:buClr>
                <a:schemeClr val="lt1"/>
              </a:buClr>
              <a:buSzPts val="2400"/>
              <a:buNone/>
              <a:defRPr>
                <a:solidFill>
                  <a:schemeClr val="lt1"/>
                </a:solidFill>
              </a:defRPr>
            </a:lvl5pPr>
            <a:lvl6pPr lvl="5" rtl="0">
              <a:spcBef>
                <a:spcPts val="0"/>
              </a:spcBef>
              <a:spcAft>
                <a:spcPts val="0"/>
              </a:spcAft>
              <a:buClr>
                <a:schemeClr val="lt1"/>
              </a:buClr>
              <a:buSzPts val="2400"/>
              <a:buNone/>
              <a:defRPr>
                <a:solidFill>
                  <a:schemeClr val="lt1"/>
                </a:solidFill>
              </a:defRPr>
            </a:lvl6pPr>
            <a:lvl7pPr lvl="6" rtl="0">
              <a:spcBef>
                <a:spcPts val="0"/>
              </a:spcBef>
              <a:spcAft>
                <a:spcPts val="0"/>
              </a:spcAft>
              <a:buClr>
                <a:schemeClr val="lt1"/>
              </a:buClr>
              <a:buSzPts val="2400"/>
              <a:buNone/>
              <a:defRPr>
                <a:solidFill>
                  <a:schemeClr val="lt1"/>
                </a:solidFill>
              </a:defRPr>
            </a:lvl7pPr>
            <a:lvl8pPr lvl="7" rtl="0">
              <a:spcBef>
                <a:spcPts val="0"/>
              </a:spcBef>
              <a:spcAft>
                <a:spcPts val="0"/>
              </a:spcAft>
              <a:buClr>
                <a:schemeClr val="lt1"/>
              </a:buClr>
              <a:buSzPts val="2400"/>
              <a:buNone/>
              <a:defRPr>
                <a:solidFill>
                  <a:schemeClr val="lt1"/>
                </a:solidFill>
              </a:defRPr>
            </a:lvl8pPr>
            <a:lvl9pPr lvl="8" rtl="0">
              <a:spcBef>
                <a:spcPts val="0"/>
              </a:spcBef>
              <a:spcAft>
                <a:spcPts val="0"/>
              </a:spcAft>
              <a:buClr>
                <a:schemeClr val="lt1"/>
              </a:buClr>
              <a:buSzPts val="2400"/>
              <a:buNone/>
              <a:defRPr>
                <a:solidFill>
                  <a:schemeClr val="lt1"/>
                </a:solidFill>
              </a:defRPr>
            </a:lvl9pPr>
          </a:lstStyle>
          <a:p/>
        </p:txBody>
      </p:sp>
      <p:grpSp>
        <p:nvGrpSpPr>
          <p:cNvPr id="513" name="Google Shape;513;p34"/>
          <p:cNvGrpSpPr/>
          <p:nvPr/>
        </p:nvGrpSpPr>
        <p:grpSpPr>
          <a:xfrm>
            <a:off x="5376" y="-2012"/>
            <a:ext cx="9144032" cy="2451776"/>
            <a:chOff x="5376" y="-2012"/>
            <a:chExt cx="9144032" cy="2451776"/>
          </a:xfrm>
        </p:grpSpPr>
        <p:sp>
          <p:nvSpPr>
            <p:cNvPr id="514" name="Google Shape;514;p34"/>
            <p:cNvSpPr/>
            <p:nvPr/>
          </p:nvSpPr>
          <p:spPr>
            <a:xfrm>
              <a:off x="5376" y="-2012"/>
              <a:ext cx="1080160" cy="1080160"/>
            </a:xfrm>
            <a:custGeom>
              <a:rect b="b" l="l" r="r" t="t"/>
              <a:pathLst>
                <a:path extrusionOk="0" h="33755" w="33755">
                  <a:moveTo>
                    <a:pt x="0" y="1"/>
                  </a:moveTo>
                  <a:lnTo>
                    <a:pt x="0" y="33755"/>
                  </a:lnTo>
                  <a:cubicBezTo>
                    <a:pt x="18645" y="33755"/>
                    <a:pt x="33754" y="18646"/>
                    <a:pt x="33754" y="1"/>
                  </a:cubicBezTo>
                  <a:close/>
                </a:path>
              </a:pathLst>
            </a:custGeom>
            <a:gradFill>
              <a:gsLst>
                <a:gs pos="0">
                  <a:srgbClr val="9C3218">
                    <a:alpha val="29803"/>
                  </a:srgbClr>
                </a:gs>
                <a:gs pos="100000">
                  <a:srgbClr val="9C3218">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4"/>
            <p:cNvSpPr/>
            <p:nvPr/>
          </p:nvSpPr>
          <p:spPr>
            <a:xfrm>
              <a:off x="5376" y="-2012"/>
              <a:ext cx="677056" cy="677440"/>
            </a:xfrm>
            <a:custGeom>
              <a:rect b="b" l="l" r="r" t="t"/>
              <a:pathLst>
                <a:path extrusionOk="0" h="21170" w="21158">
                  <a:moveTo>
                    <a:pt x="0" y="1"/>
                  </a:moveTo>
                  <a:lnTo>
                    <a:pt x="0" y="21170"/>
                  </a:lnTo>
                  <a:cubicBezTo>
                    <a:pt x="11692" y="21170"/>
                    <a:pt x="21158" y="11693"/>
                    <a:pt x="21158" y="1"/>
                  </a:cubicBezTo>
                  <a:close/>
                </a:path>
              </a:pathLst>
            </a:custGeom>
            <a:gradFill>
              <a:gsLst>
                <a:gs pos="0">
                  <a:srgbClr val="9C3218">
                    <a:alpha val="41568"/>
                  </a:srgbClr>
                </a:gs>
                <a:gs pos="100000">
                  <a:srgbClr val="9C3218">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4"/>
            <p:cNvSpPr/>
            <p:nvPr/>
          </p:nvSpPr>
          <p:spPr>
            <a:xfrm>
              <a:off x="6694208" y="-2012"/>
              <a:ext cx="2455200" cy="2451776"/>
            </a:xfrm>
            <a:custGeom>
              <a:rect b="b" l="l" r="r" t="t"/>
              <a:pathLst>
                <a:path extrusionOk="0" h="76618" w="76725">
                  <a:moveTo>
                    <a:pt x="0" y="1"/>
                  </a:moveTo>
                  <a:cubicBezTo>
                    <a:pt x="12" y="42315"/>
                    <a:pt x="34314" y="76617"/>
                    <a:pt x="76617" y="76617"/>
                  </a:cubicBezTo>
                  <a:lnTo>
                    <a:pt x="76724" y="76617"/>
                  </a:lnTo>
                  <a:lnTo>
                    <a:pt x="76724" y="45804"/>
                  </a:lnTo>
                  <a:lnTo>
                    <a:pt x="76617" y="45804"/>
                  </a:lnTo>
                  <a:cubicBezTo>
                    <a:pt x="51316" y="45804"/>
                    <a:pt x="30814" y="25301"/>
                    <a:pt x="30814" y="1"/>
                  </a:cubicBezTo>
                  <a:close/>
                </a:path>
              </a:pathLst>
            </a:custGeom>
            <a:gradFill>
              <a:gsLst>
                <a:gs pos="0">
                  <a:srgbClr val="252C3A">
                    <a:alpha val="74901"/>
                  </a:srgbClr>
                </a:gs>
                <a:gs pos="100000">
                  <a:srgbClr val="252C3A">
                    <a:alpha val="2000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7" name="Google Shape;517;p34"/>
          <p:cNvSpPr txBox="1"/>
          <p:nvPr>
            <p:ph idx="2" type="title"/>
          </p:nvPr>
        </p:nvSpPr>
        <p:spPr>
          <a:xfrm>
            <a:off x="721200" y="1986075"/>
            <a:ext cx="2992200" cy="659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400"/>
              <a:buFont typeface="Karla"/>
              <a:buNone/>
              <a:defRPr sz="1400">
                <a:solidFill>
                  <a:schemeClr val="lt1"/>
                </a:solidFill>
                <a:latin typeface="Karla"/>
                <a:ea typeface="Karla"/>
                <a:cs typeface="Karla"/>
                <a:sym typeface="Karla"/>
              </a:defRPr>
            </a:lvl1pPr>
            <a:lvl2pPr lvl="1" rtl="0">
              <a:spcBef>
                <a:spcPts val="0"/>
              </a:spcBef>
              <a:spcAft>
                <a:spcPts val="0"/>
              </a:spcAft>
              <a:buClr>
                <a:schemeClr val="lt1"/>
              </a:buClr>
              <a:buSzPts val="1400"/>
              <a:buFont typeface="Karla"/>
              <a:buNone/>
              <a:defRPr sz="1400">
                <a:solidFill>
                  <a:schemeClr val="lt1"/>
                </a:solidFill>
                <a:latin typeface="Karla"/>
                <a:ea typeface="Karla"/>
                <a:cs typeface="Karla"/>
                <a:sym typeface="Karla"/>
              </a:defRPr>
            </a:lvl2pPr>
            <a:lvl3pPr lvl="2" rtl="0">
              <a:spcBef>
                <a:spcPts val="0"/>
              </a:spcBef>
              <a:spcAft>
                <a:spcPts val="0"/>
              </a:spcAft>
              <a:buClr>
                <a:schemeClr val="lt1"/>
              </a:buClr>
              <a:buSzPts val="1400"/>
              <a:buFont typeface="Karla"/>
              <a:buNone/>
              <a:defRPr sz="1400">
                <a:solidFill>
                  <a:schemeClr val="lt1"/>
                </a:solidFill>
                <a:latin typeface="Karla"/>
                <a:ea typeface="Karla"/>
                <a:cs typeface="Karla"/>
                <a:sym typeface="Karla"/>
              </a:defRPr>
            </a:lvl3pPr>
            <a:lvl4pPr lvl="3" rtl="0">
              <a:spcBef>
                <a:spcPts val="0"/>
              </a:spcBef>
              <a:spcAft>
                <a:spcPts val="0"/>
              </a:spcAft>
              <a:buClr>
                <a:schemeClr val="lt1"/>
              </a:buClr>
              <a:buSzPts val="1400"/>
              <a:buFont typeface="Karla"/>
              <a:buNone/>
              <a:defRPr sz="1400">
                <a:solidFill>
                  <a:schemeClr val="lt1"/>
                </a:solidFill>
                <a:latin typeface="Karla"/>
                <a:ea typeface="Karla"/>
                <a:cs typeface="Karla"/>
                <a:sym typeface="Karla"/>
              </a:defRPr>
            </a:lvl4pPr>
            <a:lvl5pPr lvl="4" rtl="0">
              <a:spcBef>
                <a:spcPts val="0"/>
              </a:spcBef>
              <a:spcAft>
                <a:spcPts val="0"/>
              </a:spcAft>
              <a:buClr>
                <a:schemeClr val="lt1"/>
              </a:buClr>
              <a:buSzPts val="1400"/>
              <a:buFont typeface="Karla"/>
              <a:buNone/>
              <a:defRPr sz="1400">
                <a:solidFill>
                  <a:schemeClr val="lt1"/>
                </a:solidFill>
                <a:latin typeface="Karla"/>
                <a:ea typeface="Karla"/>
                <a:cs typeface="Karla"/>
                <a:sym typeface="Karla"/>
              </a:defRPr>
            </a:lvl5pPr>
            <a:lvl6pPr lvl="5" rtl="0">
              <a:spcBef>
                <a:spcPts val="0"/>
              </a:spcBef>
              <a:spcAft>
                <a:spcPts val="0"/>
              </a:spcAft>
              <a:buClr>
                <a:schemeClr val="lt1"/>
              </a:buClr>
              <a:buSzPts val="1400"/>
              <a:buFont typeface="Karla"/>
              <a:buNone/>
              <a:defRPr sz="1400">
                <a:solidFill>
                  <a:schemeClr val="lt1"/>
                </a:solidFill>
                <a:latin typeface="Karla"/>
                <a:ea typeface="Karla"/>
                <a:cs typeface="Karla"/>
                <a:sym typeface="Karla"/>
              </a:defRPr>
            </a:lvl6pPr>
            <a:lvl7pPr lvl="6" rtl="0">
              <a:spcBef>
                <a:spcPts val="0"/>
              </a:spcBef>
              <a:spcAft>
                <a:spcPts val="0"/>
              </a:spcAft>
              <a:buClr>
                <a:schemeClr val="lt1"/>
              </a:buClr>
              <a:buSzPts val="1400"/>
              <a:buFont typeface="Karla"/>
              <a:buNone/>
              <a:defRPr sz="1400">
                <a:solidFill>
                  <a:schemeClr val="lt1"/>
                </a:solidFill>
                <a:latin typeface="Karla"/>
                <a:ea typeface="Karla"/>
                <a:cs typeface="Karla"/>
                <a:sym typeface="Karla"/>
              </a:defRPr>
            </a:lvl7pPr>
            <a:lvl8pPr lvl="7" rtl="0">
              <a:spcBef>
                <a:spcPts val="0"/>
              </a:spcBef>
              <a:spcAft>
                <a:spcPts val="0"/>
              </a:spcAft>
              <a:buClr>
                <a:schemeClr val="lt1"/>
              </a:buClr>
              <a:buSzPts val="1400"/>
              <a:buFont typeface="Karla"/>
              <a:buNone/>
              <a:defRPr sz="1400">
                <a:solidFill>
                  <a:schemeClr val="lt1"/>
                </a:solidFill>
                <a:latin typeface="Karla"/>
                <a:ea typeface="Karla"/>
                <a:cs typeface="Karla"/>
                <a:sym typeface="Karla"/>
              </a:defRPr>
            </a:lvl8pPr>
            <a:lvl9pPr lvl="8" rtl="0">
              <a:spcBef>
                <a:spcPts val="0"/>
              </a:spcBef>
              <a:spcAft>
                <a:spcPts val="0"/>
              </a:spcAft>
              <a:buClr>
                <a:schemeClr val="lt1"/>
              </a:buClr>
              <a:buSzPts val="1400"/>
              <a:buFont typeface="Karla"/>
              <a:buNone/>
              <a:defRPr sz="1400">
                <a:solidFill>
                  <a:schemeClr val="lt1"/>
                </a:solidFill>
                <a:latin typeface="Karla"/>
                <a:ea typeface="Karla"/>
                <a:cs typeface="Karla"/>
                <a:sym typeface="Karla"/>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TITLE_AND_TWO_COLUMNS_1_1_2_1">
    <p:spTree>
      <p:nvGrpSpPr>
        <p:cNvPr id="518" name="Shape 518"/>
        <p:cNvGrpSpPr/>
        <p:nvPr/>
      </p:nvGrpSpPr>
      <p:grpSpPr>
        <a:xfrm>
          <a:off x="0" y="0"/>
          <a:ext cx="0" cy="0"/>
          <a:chOff x="0" y="0"/>
          <a:chExt cx="0" cy="0"/>
        </a:xfrm>
      </p:grpSpPr>
      <p:sp>
        <p:nvSpPr>
          <p:cNvPr id="519" name="Google Shape;519;p35"/>
          <p:cNvSpPr txBox="1"/>
          <p:nvPr>
            <p:ph type="title"/>
          </p:nvPr>
        </p:nvSpPr>
        <p:spPr>
          <a:xfrm flipH="1">
            <a:off x="5441383" y="594300"/>
            <a:ext cx="2992200" cy="13332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Clr>
                <a:schemeClr val="lt1"/>
              </a:buClr>
              <a:buSzPts val="2400"/>
              <a:buNone/>
              <a:defRPr>
                <a:solidFill>
                  <a:schemeClr val="lt1"/>
                </a:solidFill>
              </a:defRPr>
            </a:lvl2pPr>
            <a:lvl3pPr lvl="2" rtl="0">
              <a:spcBef>
                <a:spcPts val="0"/>
              </a:spcBef>
              <a:spcAft>
                <a:spcPts val="0"/>
              </a:spcAft>
              <a:buClr>
                <a:schemeClr val="lt1"/>
              </a:buClr>
              <a:buSzPts val="2400"/>
              <a:buNone/>
              <a:defRPr>
                <a:solidFill>
                  <a:schemeClr val="lt1"/>
                </a:solidFill>
              </a:defRPr>
            </a:lvl3pPr>
            <a:lvl4pPr lvl="3" rtl="0">
              <a:spcBef>
                <a:spcPts val="0"/>
              </a:spcBef>
              <a:spcAft>
                <a:spcPts val="0"/>
              </a:spcAft>
              <a:buClr>
                <a:schemeClr val="lt1"/>
              </a:buClr>
              <a:buSzPts val="2400"/>
              <a:buNone/>
              <a:defRPr>
                <a:solidFill>
                  <a:schemeClr val="lt1"/>
                </a:solidFill>
              </a:defRPr>
            </a:lvl4pPr>
            <a:lvl5pPr lvl="4" rtl="0">
              <a:spcBef>
                <a:spcPts val="0"/>
              </a:spcBef>
              <a:spcAft>
                <a:spcPts val="0"/>
              </a:spcAft>
              <a:buClr>
                <a:schemeClr val="lt1"/>
              </a:buClr>
              <a:buSzPts val="2400"/>
              <a:buNone/>
              <a:defRPr>
                <a:solidFill>
                  <a:schemeClr val="lt1"/>
                </a:solidFill>
              </a:defRPr>
            </a:lvl5pPr>
            <a:lvl6pPr lvl="5" rtl="0">
              <a:spcBef>
                <a:spcPts val="0"/>
              </a:spcBef>
              <a:spcAft>
                <a:spcPts val="0"/>
              </a:spcAft>
              <a:buClr>
                <a:schemeClr val="lt1"/>
              </a:buClr>
              <a:buSzPts val="2400"/>
              <a:buNone/>
              <a:defRPr>
                <a:solidFill>
                  <a:schemeClr val="lt1"/>
                </a:solidFill>
              </a:defRPr>
            </a:lvl6pPr>
            <a:lvl7pPr lvl="6" rtl="0">
              <a:spcBef>
                <a:spcPts val="0"/>
              </a:spcBef>
              <a:spcAft>
                <a:spcPts val="0"/>
              </a:spcAft>
              <a:buClr>
                <a:schemeClr val="lt1"/>
              </a:buClr>
              <a:buSzPts val="2400"/>
              <a:buNone/>
              <a:defRPr>
                <a:solidFill>
                  <a:schemeClr val="lt1"/>
                </a:solidFill>
              </a:defRPr>
            </a:lvl7pPr>
            <a:lvl8pPr lvl="7" rtl="0">
              <a:spcBef>
                <a:spcPts val="0"/>
              </a:spcBef>
              <a:spcAft>
                <a:spcPts val="0"/>
              </a:spcAft>
              <a:buClr>
                <a:schemeClr val="lt1"/>
              </a:buClr>
              <a:buSzPts val="2400"/>
              <a:buNone/>
              <a:defRPr>
                <a:solidFill>
                  <a:schemeClr val="lt1"/>
                </a:solidFill>
              </a:defRPr>
            </a:lvl8pPr>
            <a:lvl9pPr lvl="8" rtl="0">
              <a:spcBef>
                <a:spcPts val="0"/>
              </a:spcBef>
              <a:spcAft>
                <a:spcPts val="0"/>
              </a:spcAft>
              <a:buClr>
                <a:schemeClr val="lt1"/>
              </a:buClr>
              <a:buSzPts val="2400"/>
              <a:buNone/>
              <a:defRPr>
                <a:solidFill>
                  <a:schemeClr val="lt1"/>
                </a:solidFill>
              </a:defRPr>
            </a:lvl9pPr>
          </a:lstStyle>
          <a:p/>
        </p:txBody>
      </p:sp>
      <p:grpSp>
        <p:nvGrpSpPr>
          <p:cNvPr id="520" name="Google Shape;520;p35"/>
          <p:cNvGrpSpPr/>
          <p:nvPr/>
        </p:nvGrpSpPr>
        <p:grpSpPr>
          <a:xfrm flipH="1">
            <a:off x="5376" y="-2012"/>
            <a:ext cx="9144032" cy="2451776"/>
            <a:chOff x="5376" y="-2012"/>
            <a:chExt cx="9144032" cy="2451776"/>
          </a:xfrm>
        </p:grpSpPr>
        <p:sp>
          <p:nvSpPr>
            <p:cNvPr id="521" name="Google Shape;521;p35"/>
            <p:cNvSpPr/>
            <p:nvPr/>
          </p:nvSpPr>
          <p:spPr>
            <a:xfrm>
              <a:off x="5376" y="-2012"/>
              <a:ext cx="1080160" cy="1080160"/>
            </a:xfrm>
            <a:custGeom>
              <a:rect b="b" l="l" r="r" t="t"/>
              <a:pathLst>
                <a:path extrusionOk="0" h="33755" w="33755">
                  <a:moveTo>
                    <a:pt x="0" y="1"/>
                  </a:moveTo>
                  <a:lnTo>
                    <a:pt x="0" y="33755"/>
                  </a:lnTo>
                  <a:cubicBezTo>
                    <a:pt x="18645" y="33755"/>
                    <a:pt x="33754" y="18646"/>
                    <a:pt x="33754" y="1"/>
                  </a:cubicBezTo>
                  <a:close/>
                </a:path>
              </a:pathLst>
            </a:custGeom>
            <a:gradFill>
              <a:gsLst>
                <a:gs pos="0">
                  <a:srgbClr val="9C3218">
                    <a:alpha val="29803"/>
                  </a:srgbClr>
                </a:gs>
                <a:gs pos="100000">
                  <a:srgbClr val="9C3218">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5"/>
            <p:cNvSpPr/>
            <p:nvPr/>
          </p:nvSpPr>
          <p:spPr>
            <a:xfrm>
              <a:off x="5376" y="-2012"/>
              <a:ext cx="677056" cy="677440"/>
            </a:xfrm>
            <a:custGeom>
              <a:rect b="b" l="l" r="r" t="t"/>
              <a:pathLst>
                <a:path extrusionOk="0" h="21170" w="21158">
                  <a:moveTo>
                    <a:pt x="0" y="1"/>
                  </a:moveTo>
                  <a:lnTo>
                    <a:pt x="0" y="21170"/>
                  </a:lnTo>
                  <a:cubicBezTo>
                    <a:pt x="11692" y="21170"/>
                    <a:pt x="21158" y="11693"/>
                    <a:pt x="21158" y="1"/>
                  </a:cubicBezTo>
                  <a:close/>
                </a:path>
              </a:pathLst>
            </a:custGeom>
            <a:gradFill>
              <a:gsLst>
                <a:gs pos="0">
                  <a:srgbClr val="9C3218">
                    <a:alpha val="41568"/>
                  </a:srgbClr>
                </a:gs>
                <a:gs pos="100000">
                  <a:srgbClr val="9C3218">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5"/>
            <p:cNvSpPr/>
            <p:nvPr/>
          </p:nvSpPr>
          <p:spPr>
            <a:xfrm>
              <a:off x="6694208" y="-2012"/>
              <a:ext cx="2455200" cy="2451776"/>
            </a:xfrm>
            <a:custGeom>
              <a:rect b="b" l="l" r="r" t="t"/>
              <a:pathLst>
                <a:path extrusionOk="0" h="76618" w="76725">
                  <a:moveTo>
                    <a:pt x="0" y="1"/>
                  </a:moveTo>
                  <a:cubicBezTo>
                    <a:pt x="12" y="42315"/>
                    <a:pt x="34314" y="76617"/>
                    <a:pt x="76617" y="76617"/>
                  </a:cubicBezTo>
                  <a:lnTo>
                    <a:pt x="76724" y="76617"/>
                  </a:lnTo>
                  <a:lnTo>
                    <a:pt x="76724" y="45804"/>
                  </a:lnTo>
                  <a:lnTo>
                    <a:pt x="76617" y="45804"/>
                  </a:lnTo>
                  <a:cubicBezTo>
                    <a:pt x="51316" y="45804"/>
                    <a:pt x="30814" y="25301"/>
                    <a:pt x="30814" y="1"/>
                  </a:cubicBezTo>
                  <a:close/>
                </a:path>
              </a:pathLst>
            </a:custGeom>
            <a:gradFill>
              <a:gsLst>
                <a:gs pos="0">
                  <a:srgbClr val="252C3A">
                    <a:alpha val="74901"/>
                  </a:srgbClr>
                </a:gs>
                <a:gs pos="100000">
                  <a:srgbClr val="252C3A">
                    <a:alpha val="2000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4" name="Google Shape;524;p35"/>
          <p:cNvSpPr txBox="1"/>
          <p:nvPr>
            <p:ph idx="2" type="title"/>
          </p:nvPr>
        </p:nvSpPr>
        <p:spPr>
          <a:xfrm flipH="1">
            <a:off x="5441383" y="1986075"/>
            <a:ext cx="2992200" cy="659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400"/>
              <a:buFont typeface="Karla"/>
              <a:buNone/>
              <a:defRPr sz="1400">
                <a:solidFill>
                  <a:schemeClr val="lt1"/>
                </a:solidFill>
                <a:latin typeface="Karla"/>
                <a:ea typeface="Karla"/>
                <a:cs typeface="Karla"/>
                <a:sym typeface="Karla"/>
              </a:defRPr>
            </a:lvl1pPr>
            <a:lvl2pPr lvl="1" rtl="0">
              <a:spcBef>
                <a:spcPts val="0"/>
              </a:spcBef>
              <a:spcAft>
                <a:spcPts val="0"/>
              </a:spcAft>
              <a:buClr>
                <a:schemeClr val="lt1"/>
              </a:buClr>
              <a:buSzPts val="1400"/>
              <a:buFont typeface="Karla"/>
              <a:buNone/>
              <a:defRPr sz="1400">
                <a:solidFill>
                  <a:schemeClr val="lt1"/>
                </a:solidFill>
                <a:latin typeface="Karla"/>
                <a:ea typeface="Karla"/>
                <a:cs typeface="Karla"/>
                <a:sym typeface="Karla"/>
              </a:defRPr>
            </a:lvl2pPr>
            <a:lvl3pPr lvl="2" rtl="0">
              <a:spcBef>
                <a:spcPts val="0"/>
              </a:spcBef>
              <a:spcAft>
                <a:spcPts val="0"/>
              </a:spcAft>
              <a:buClr>
                <a:schemeClr val="lt1"/>
              </a:buClr>
              <a:buSzPts val="1400"/>
              <a:buFont typeface="Karla"/>
              <a:buNone/>
              <a:defRPr sz="1400">
                <a:solidFill>
                  <a:schemeClr val="lt1"/>
                </a:solidFill>
                <a:latin typeface="Karla"/>
                <a:ea typeface="Karla"/>
                <a:cs typeface="Karla"/>
                <a:sym typeface="Karla"/>
              </a:defRPr>
            </a:lvl3pPr>
            <a:lvl4pPr lvl="3" rtl="0">
              <a:spcBef>
                <a:spcPts val="0"/>
              </a:spcBef>
              <a:spcAft>
                <a:spcPts val="0"/>
              </a:spcAft>
              <a:buClr>
                <a:schemeClr val="lt1"/>
              </a:buClr>
              <a:buSzPts val="1400"/>
              <a:buFont typeface="Karla"/>
              <a:buNone/>
              <a:defRPr sz="1400">
                <a:solidFill>
                  <a:schemeClr val="lt1"/>
                </a:solidFill>
                <a:latin typeface="Karla"/>
                <a:ea typeface="Karla"/>
                <a:cs typeface="Karla"/>
                <a:sym typeface="Karla"/>
              </a:defRPr>
            </a:lvl4pPr>
            <a:lvl5pPr lvl="4" rtl="0">
              <a:spcBef>
                <a:spcPts val="0"/>
              </a:spcBef>
              <a:spcAft>
                <a:spcPts val="0"/>
              </a:spcAft>
              <a:buClr>
                <a:schemeClr val="lt1"/>
              </a:buClr>
              <a:buSzPts val="1400"/>
              <a:buFont typeface="Karla"/>
              <a:buNone/>
              <a:defRPr sz="1400">
                <a:solidFill>
                  <a:schemeClr val="lt1"/>
                </a:solidFill>
                <a:latin typeface="Karla"/>
                <a:ea typeface="Karla"/>
                <a:cs typeface="Karla"/>
                <a:sym typeface="Karla"/>
              </a:defRPr>
            </a:lvl5pPr>
            <a:lvl6pPr lvl="5" rtl="0">
              <a:spcBef>
                <a:spcPts val="0"/>
              </a:spcBef>
              <a:spcAft>
                <a:spcPts val="0"/>
              </a:spcAft>
              <a:buClr>
                <a:schemeClr val="lt1"/>
              </a:buClr>
              <a:buSzPts val="1400"/>
              <a:buFont typeface="Karla"/>
              <a:buNone/>
              <a:defRPr sz="1400">
                <a:solidFill>
                  <a:schemeClr val="lt1"/>
                </a:solidFill>
                <a:latin typeface="Karla"/>
                <a:ea typeface="Karla"/>
                <a:cs typeface="Karla"/>
                <a:sym typeface="Karla"/>
              </a:defRPr>
            </a:lvl6pPr>
            <a:lvl7pPr lvl="6" rtl="0">
              <a:spcBef>
                <a:spcPts val="0"/>
              </a:spcBef>
              <a:spcAft>
                <a:spcPts val="0"/>
              </a:spcAft>
              <a:buClr>
                <a:schemeClr val="lt1"/>
              </a:buClr>
              <a:buSzPts val="1400"/>
              <a:buFont typeface="Karla"/>
              <a:buNone/>
              <a:defRPr sz="1400">
                <a:solidFill>
                  <a:schemeClr val="lt1"/>
                </a:solidFill>
                <a:latin typeface="Karla"/>
                <a:ea typeface="Karla"/>
                <a:cs typeface="Karla"/>
                <a:sym typeface="Karla"/>
              </a:defRPr>
            </a:lvl7pPr>
            <a:lvl8pPr lvl="7" rtl="0">
              <a:spcBef>
                <a:spcPts val="0"/>
              </a:spcBef>
              <a:spcAft>
                <a:spcPts val="0"/>
              </a:spcAft>
              <a:buClr>
                <a:schemeClr val="lt1"/>
              </a:buClr>
              <a:buSzPts val="1400"/>
              <a:buFont typeface="Karla"/>
              <a:buNone/>
              <a:defRPr sz="1400">
                <a:solidFill>
                  <a:schemeClr val="lt1"/>
                </a:solidFill>
                <a:latin typeface="Karla"/>
                <a:ea typeface="Karla"/>
                <a:cs typeface="Karla"/>
                <a:sym typeface="Karla"/>
              </a:defRPr>
            </a:lvl8pPr>
            <a:lvl9pPr lvl="8" rtl="0">
              <a:spcBef>
                <a:spcPts val="0"/>
              </a:spcBef>
              <a:spcAft>
                <a:spcPts val="0"/>
              </a:spcAft>
              <a:buClr>
                <a:schemeClr val="lt1"/>
              </a:buClr>
              <a:buSzPts val="1400"/>
              <a:buFont typeface="Karla"/>
              <a:buNone/>
              <a:defRPr sz="1400">
                <a:solidFill>
                  <a:schemeClr val="lt1"/>
                </a:solidFill>
                <a:latin typeface="Karla"/>
                <a:ea typeface="Karla"/>
                <a:cs typeface="Karla"/>
                <a:sym typeface="Karla"/>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_HEADER_2_1">
    <p:spTree>
      <p:nvGrpSpPr>
        <p:cNvPr id="525" name="Shape 525"/>
        <p:cNvGrpSpPr/>
        <p:nvPr/>
      </p:nvGrpSpPr>
      <p:grpSpPr>
        <a:xfrm>
          <a:off x="0" y="0"/>
          <a:ext cx="0" cy="0"/>
          <a:chOff x="0" y="0"/>
          <a:chExt cx="0" cy="0"/>
        </a:xfrm>
      </p:grpSpPr>
      <p:sp>
        <p:nvSpPr>
          <p:cNvPr id="526" name="Google Shape;526;p36"/>
          <p:cNvSpPr/>
          <p:nvPr/>
        </p:nvSpPr>
        <p:spPr>
          <a:xfrm>
            <a:off x="7961275" y="-1352"/>
            <a:ext cx="1186464" cy="5143520"/>
          </a:xfrm>
          <a:custGeom>
            <a:rect b="b" l="l" r="r" t="t"/>
            <a:pathLst>
              <a:path extrusionOk="0" h="160735" w="37077">
                <a:moveTo>
                  <a:pt x="0" y="1"/>
                </a:moveTo>
                <a:cubicBezTo>
                  <a:pt x="17919" y="22849"/>
                  <a:pt x="28599" y="51650"/>
                  <a:pt x="28599" y="82939"/>
                </a:cubicBezTo>
                <a:cubicBezTo>
                  <a:pt x="28599" y="111931"/>
                  <a:pt x="19431" y="138767"/>
                  <a:pt x="3846" y="160734"/>
                </a:cubicBezTo>
                <a:lnTo>
                  <a:pt x="37076" y="160734"/>
                </a:lnTo>
                <a:lnTo>
                  <a:pt x="37076" y="1"/>
                </a:lnTo>
                <a:close/>
              </a:path>
            </a:pathLst>
          </a:custGeom>
          <a:gradFill>
            <a:gsLst>
              <a:gs pos="0">
                <a:srgbClr val="FEC659">
                  <a:alpha val="55294"/>
                </a:srgbClr>
              </a:gs>
              <a:gs pos="100000">
                <a:srgbClr val="4AFFC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6"/>
          <p:cNvSpPr/>
          <p:nvPr/>
        </p:nvSpPr>
        <p:spPr>
          <a:xfrm flipH="1">
            <a:off x="8" y="-1350"/>
            <a:ext cx="1178956" cy="5143520"/>
          </a:xfrm>
          <a:custGeom>
            <a:rect b="b" l="l" r="r" t="t"/>
            <a:pathLst>
              <a:path extrusionOk="0" h="160735" w="37077">
                <a:moveTo>
                  <a:pt x="0" y="1"/>
                </a:moveTo>
                <a:cubicBezTo>
                  <a:pt x="17919" y="22849"/>
                  <a:pt x="28599" y="51650"/>
                  <a:pt x="28599" y="82939"/>
                </a:cubicBezTo>
                <a:cubicBezTo>
                  <a:pt x="28599" y="111931"/>
                  <a:pt x="19431" y="138767"/>
                  <a:pt x="3846" y="160734"/>
                </a:cubicBezTo>
                <a:lnTo>
                  <a:pt x="37076" y="160734"/>
                </a:lnTo>
                <a:lnTo>
                  <a:pt x="37076" y="1"/>
                </a:lnTo>
                <a:close/>
              </a:path>
            </a:pathLst>
          </a:custGeom>
          <a:gradFill>
            <a:gsLst>
              <a:gs pos="0">
                <a:srgbClr val="FEC659">
                  <a:alpha val="55294"/>
                </a:srgbClr>
              </a:gs>
              <a:gs pos="100000">
                <a:srgbClr val="4AFFC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6"/>
          <p:cNvSpPr txBox="1"/>
          <p:nvPr>
            <p:ph type="title"/>
          </p:nvPr>
        </p:nvSpPr>
        <p:spPr>
          <a:xfrm>
            <a:off x="3180300" y="2217875"/>
            <a:ext cx="2783400" cy="841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529" name="Google Shape;529;p36"/>
          <p:cNvSpPr txBox="1"/>
          <p:nvPr>
            <p:ph hasCustomPrompt="1" idx="2" type="title"/>
          </p:nvPr>
        </p:nvSpPr>
        <p:spPr>
          <a:xfrm>
            <a:off x="4026150" y="826750"/>
            <a:ext cx="1091700" cy="1104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1pPr>
            <a:lvl2pPr lvl="1"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2pPr>
            <a:lvl3pPr lvl="2"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3pPr>
            <a:lvl4pPr lvl="3"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4pPr>
            <a:lvl5pPr lvl="4"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5pPr>
            <a:lvl6pPr lvl="5"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6pPr>
            <a:lvl7pPr lvl="6"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7pPr>
            <a:lvl8pPr lvl="7"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8pPr>
            <a:lvl9pPr lvl="8"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9pPr>
          </a:lstStyle>
          <a:p>
            <a:r>
              <a:t>xx%</a:t>
            </a:r>
          </a:p>
        </p:txBody>
      </p:sp>
      <p:sp>
        <p:nvSpPr>
          <p:cNvPr id="530" name="Google Shape;530;p36"/>
          <p:cNvSpPr txBox="1"/>
          <p:nvPr>
            <p:ph idx="1" type="subTitle"/>
          </p:nvPr>
        </p:nvSpPr>
        <p:spPr>
          <a:xfrm>
            <a:off x="3180300" y="3059675"/>
            <a:ext cx="2783400" cy="841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0"/>
              </a:spcBef>
              <a:spcAft>
                <a:spcPts val="0"/>
              </a:spcAft>
              <a:buNone/>
              <a:defRPr/>
            </a:lvl2pPr>
            <a:lvl3pPr lvl="2" rtl="0" algn="ctr">
              <a:lnSpc>
                <a:spcPct val="100000"/>
              </a:lnSpc>
              <a:spcBef>
                <a:spcPts val="0"/>
              </a:spcBef>
              <a:spcAft>
                <a:spcPts val="0"/>
              </a:spcAft>
              <a:buNone/>
              <a:defRPr/>
            </a:lvl3pPr>
            <a:lvl4pPr lvl="3" rtl="0" algn="ctr">
              <a:lnSpc>
                <a:spcPct val="100000"/>
              </a:lnSpc>
              <a:spcBef>
                <a:spcPts val="0"/>
              </a:spcBef>
              <a:spcAft>
                <a:spcPts val="0"/>
              </a:spcAft>
              <a:buNone/>
              <a:defRPr/>
            </a:lvl4pPr>
            <a:lvl5pPr lvl="4" rtl="0" algn="ctr">
              <a:lnSpc>
                <a:spcPct val="100000"/>
              </a:lnSpc>
              <a:spcBef>
                <a:spcPts val="0"/>
              </a:spcBef>
              <a:spcAft>
                <a:spcPts val="0"/>
              </a:spcAft>
              <a:buNone/>
              <a:defRPr/>
            </a:lvl5pPr>
            <a:lvl6pPr lvl="5" rtl="0" algn="ctr">
              <a:lnSpc>
                <a:spcPct val="100000"/>
              </a:lnSpc>
              <a:spcBef>
                <a:spcPts val="0"/>
              </a:spcBef>
              <a:spcAft>
                <a:spcPts val="0"/>
              </a:spcAft>
              <a:buNone/>
              <a:defRPr/>
            </a:lvl6pPr>
            <a:lvl7pPr lvl="6" rtl="0" algn="ctr">
              <a:lnSpc>
                <a:spcPct val="100000"/>
              </a:lnSpc>
              <a:spcBef>
                <a:spcPts val="0"/>
              </a:spcBef>
              <a:spcAft>
                <a:spcPts val="0"/>
              </a:spcAft>
              <a:buNone/>
              <a:defRPr/>
            </a:lvl7pPr>
            <a:lvl8pPr lvl="7" rtl="0" algn="ctr">
              <a:lnSpc>
                <a:spcPct val="100000"/>
              </a:lnSpc>
              <a:spcBef>
                <a:spcPts val="0"/>
              </a:spcBef>
              <a:spcAft>
                <a:spcPts val="0"/>
              </a:spcAft>
              <a:buNone/>
              <a:defRPr/>
            </a:lvl8pPr>
            <a:lvl9pPr lvl="8" rtl="0" algn="ctr">
              <a:lnSpc>
                <a:spcPct val="100000"/>
              </a:lnSpc>
              <a:spcBef>
                <a:spcPts val="0"/>
              </a:spcBef>
              <a:spcAft>
                <a:spcPts val="0"/>
              </a:spcAft>
              <a:buNone/>
              <a:defRPr/>
            </a:lvl9pPr>
          </a:lstStyle>
          <a:p/>
        </p:txBody>
      </p:sp>
      <p:sp>
        <p:nvSpPr>
          <p:cNvPr id="531" name="Google Shape;531;p36"/>
          <p:cNvSpPr/>
          <p:nvPr/>
        </p:nvSpPr>
        <p:spPr>
          <a:xfrm>
            <a:off x="5800850" y="3558677"/>
            <a:ext cx="3343224" cy="1584818"/>
          </a:xfrm>
          <a:custGeom>
            <a:rect b="b" l="l" r="r" t="t"/>
            <a:pathLst>
              <a:path extrusionOk="0" h="19330" w="40776">
                <a:moveTo>
                  <a:pt x="33700" y="0"/>
                </a:moveTo>
                <a:cubicBezTo>
                  <a:pt x="30801" y="0"/>
                  <a:pt x="28015" y="725"/>
                  <a:pt x="25987" y="2876"/>
                </a:cubicBezTo>
                <a:cubicBezTo>
                  <a:pt x="19568" y="9688"/>
                  <a:pt x="19660" y="12911"/>
                  <a:pt x="14522" y="13496"/>
                </a:cubicBezTo>
                <a:cubicBezTo>
                  <a:pt x="14161" y="13538"/>
                  <a:pt x="13815" y="13556"/>
                  <a:pt x="13481" y="13556"/>
                </a:cubicBezTo>
                <a:cubicBezTo>
                  <a:pt x="9996" y="13556"/>
                  <a:pt x="7874" y="11511"/>
                  <a:pt x="5518" y="11511"/>
                </a:cubicBezTo>
                <a:cubicBezTo>
                  <a:pt x="4886" y="11511"/>
                  <a:pt x="4238" y="11658"/>
                  <a:pt x="3541" y="12032"/>
                </a:cubicBezTo>
                <a:cubicBezTo>
                  <a:pt x="1" y="13940"/>
                  <a:pt x="1" y="19330"/>
                  <a:pt x="1" y="19330"/>
                </a:cubicBezTo>
                <a:lnTo>
                  <a:pt x="40776" y="19330"/>
                </a:lnTo>
                <a:lnTo>
                  <a:pt x="40776" y="1093"/>
                </a:lnTo>
                <a:cubicBezTo>
                  <a:pt x="38584" y="498"/>
                  <a:pt x="36103" y="0"/>
                  <a:pt x="33700" y="0"/>
                </a:cubicBezTo>
                <a:close/>
              </a:path>
            </a:pathLst>
          </a:custGeom>
          <a:gradFill>
            <a:gsLst>
              <a:gs pos="0">
                <a:srgbClr val="0AC668">
                  <a:alpha val="32549"/>
                </a:srgbClr>
              </a:gs>
              <a:gs pos="100000">
                <a:srgbClr val="0A94C6">
                  <a:alpha val="9803"/>
                </a:srgbClr>
              </a:gs>
            </a:gsLst>
            <a:lin ang="1619866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6"/>
          <p:cNvSpPr/>
          <p:nvPr/>
        </p:nvSpPr>
        <p:spPr>
          <a:xfrm flipH="1">
            <a:off x="-28301" y="3558675"/>
            <a:ext cx="3343224" cy="1584818"/>
          </a:xfrm>
          <a:custGeom>
            <a:rect b="b" l="l" r="r" t="t"/>
            <a:pathLst>
              <a:path extrusionOk="0" h="19330" w="40776">
                <a:moveTo>
                  <a:pt x="33700" y="0"/>
                </a:moveTo>
                <a:cubicBezTo>
                  <a:pt x="30801" y="0"/>
                  <a:pt x="28015" y="725"/>
                  <a:pt x="25987" y="2876"/>
                </a:cubicBezTo>
                <a:cubicBezTo>
                  <a:pt x="19568" y="9688"/>
                  <a:pt x="19660" y="12911"/>
                  <a:pt x="14522" y="13496"/>
                </a:cubicBezTo>
                <a:cubicBezTo>
                  <a:pt x="14161" y="13538"/>
                  <a:pt x="13815" y="13556"/>
                  <a:pt x="13481" y="13556"/>
                </a:cubicBezTo>
                <a:cubicBezTo>
                  <a:pt x="9996" y="13556"/>
                  <a:pt x="7874" y="11511"/>
                  <a:pt x="5518" y="11511"/>
                </a:cubicBezTo>
                <a:cubicBezTo>
                  <a:pt x="4886" y="11511"/>
                  <a:pt x="4238" y="11658"/>
                  <a:pt x="3541" y="12032"/>
                </a:cubicBezTo>
                <a:cubicBezTo>
                  <a:pt x="1" y="13940"/>
                  <a:pt x="1" y="19330"/>
                  <a:pt x="1" y="19330"/>
                </a:cubicBezTo>
                <a:lnTo>
                  <a:pt x="40776" y="19330"/>
                </a:lnTo>
                <a:lnTo>
                  <a:pt x="40776" y="1093"/>
                </a:lnTo>
                <a:cubicBezTo>
                  <a:pt x="38584" y="498"/>
                  <a:pt x="36103" y="0"/>
                  <a:pt x="33700" y="0"/>
                </a:cubicBezTo>
                <a:close/>
              </a:path>
            </a:pathLst>
          </a:custGeom>
          <a:gradFill>
            <a:gsLst>
              <a:gs pos="0">
                <a:srgbClr val="0AC668">
                  <a:alpha val="32549"/>
                </a:srgbClr>
              </a:gs>
              <a:gs pos="100000">
                <a:srgbClr val="0A94C6">
                  <a:alpha val="9803"/>
                </a:srgbClr>
              </a:gs>
            </a:gsLst>
            <a:lin ang="1619866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6"/>
          <p:cNvSpPr/>
          <p:nvPr/>
        </p:nvSpPr>
        <p:spPr>
          <a:xfrm>
            <a:off x="721348" y="3303651"/>
            <a:ext cx="607920" cy="607920"/>
          </a:xfrm>
          <a:custGeom>
            <a:rect b="b" l="l" r="r" t="t"/>
            <a:pathLst>
              <a:path extrusionOk="0" h="21468" w="21468">
                <a:moveTo>
                  <a:pt x="10728" y="1"/>
                </a:moveTo>
                <a:cubicBezTo>
                  <a:pt x="4811" y="1"/>
                  <a:pt x="0" y="4799"/>
                  <a:pt x="0" y="10728"/>
                </a:cubicBezTo>
                <a:cubicBezTo>
                  <a:pt x="0" y="16657"/>
                  <a:pt x="4811" y="21468"/>
                  <a:pt x="10728" y="21468"/>
                </a:cubicBezTo>
                <a:cubicBezTo>
                  <a:pt x="16657" y="21468"/>
                  <a:pt x="21467" y="16657"/>
                  <a:pt x="21467" y="10728"/>
                </a:cubicBezTo>
                <a:cubicBezTo>
                  <a:pt x="21467" y="4799"/>
                  <a:pt x="16657" y="1"/>
                  <a:pt x="10728" y="1"/>
                </a:cubicBezTo>
                <a:close/>
              </a:path>
            </a:pathLst>
          </a:custGeom>
          <a:gradFill>
            <a:gsLst>
              <a:gs pos="0">
                <a:srgbClr val="FEC659">
                  <a:alpha val="55294"/>
                </a:srgbClr>
              </a:gs>
              <a:gs pos="100000">
                <a:srgbClr val="4AFFC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6"/>
          <p:cNvSpPr/>
          <p:nvPr/>
        </p:nvSpPr>
        <p:spPr>
          <a:xfrm>
            <a:off x="7050801" y="2336453"/>
            <a:ext cx="967187" cy="967187"/>
          </a:xfrm>
          <a:custGeom>
            <a:rect b="b" l="l" r="r" t="t"/>
            <a:pathLst>
              <a:path extrusionOk="0" h="21468" w="21468">
                <a:moveTo>
                  <a:pt x="10728" y="1"/>
                </a:moveTo>
                <a:cubicBezTo>
                  <a:pt x="4811" y="1"/>
                  <a:pt x="0" y="4799"/>
                  <a:pt x="0" y="10728"/>
                </a:cubicBezTo>
                <a:cubicBezTo>
                  <a:pt x="0" y="16657"/>
                  <a:pt x="4811" y="21468"/>
                  <a:pt x="10728" y="21468"/>
                </a:cubicBezTo>
                <a:cubicBezTo>
                  <a:pt x="16657" y="21468"/>
                  <a:pt x="21467" y="16657"/>
                  <a:pt x="21467" y="10728"/>
                </a:cubicBezTo>
                <a:cubicBezTo>
                  <a:pt x="21467" y="4799"/>
                  <a:pt x="16657" y="1"/>
                  <a:pt x="10728" y="1"/>
                </a:cubicBezTo>
                <a:close/>
              </a:path>
            </a:pathLst>
          </a:custGeom>
          <a:gradFill>
            <a:gsLst>
              <a:gs pos="0">
                <a:srgbClr val="FEC659">
                  <a:alpha val="55294"/>
                </a:srgbClr>
              </a:gs>
              <a:gs pos="100000">
                <a:srgbClr val="4AFFC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6"/>
          <p:cNvSpPr/>
          <p:nvPr/>
        </p:nvSpPr>
        <p:spPr>
          <a:xfrm>
            <a:off x="7758402" y="2382250"/>
            <a:ext cx="147351" cy="146886"/>
          </a:xfrm>
          <a:custGeom>
            <a:rect b="b" l="l" r="r" t="t"/>
            <a:pathLst>
              <a:path extrusionOk="0" h="2562" w="2570">
                <a:moveTo>
                  <a:pt x="0" y="1"/>
                </a:moveTo>
                <a:lnTo>
                  <a:pt x="377" y="1281"/>
                </a:lnTo>
                <a:lnTo>
                  <a:pt x="0" y="2562"/>
                </a:lnTo>
                <a:lnTo>
                  <a:pt x="1281" y="2193"/>
                </a:lnTo>
                <a:lnTo>
                  <a:pt x="2570" y="2562"/>
                </a:lnTo>
                <a:lnTo>
                  <a:pt x="2570" y="2562"/>
                </a:lnTo>
                <a:lnTo>
                  <a:pt x="2193" y="1281"/>
                </a:lnTo>
                <a:lnTo>
                  <a:pt x="2570" y="1"/>
                </a:lnTo>
                <a:lnTo>
                  <a:pt x="2570" y="1"/>
                </a:lnTo>
                <a:lnTo>
                  <a:pt x="1281" y="377"/>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6"/>
          <p:cNvSpPr/>
          <p:nvPr/>
        </p:nvSpPr>
        <p:spPr>
          <a:xfrm>
            <a:off x="8076925" y="2111175"/>
            <a:ext cx="108949" cy="108603"/>
          </a:xfrm>
          <a:custGeom>
            <a:rect b="b" l="l" r="r" t="t"/>
            <a:pathLst>
              <a:path extrusionOk="0" h="2562" w="2570">
                <a:moveTo>
                  <a:pt x="0" y="1"/>
                </a:moveTo>
                <a:lnTo>
                  <a:pt x="377" y="1281"/>
                </a:lnTo>
                <a:lnTo>
                  <a:pt x="0" y="2562"/>
                </a:lnTo>
                <a:lnTo>
                  <a:pt x="1281" y="2193"/>
                </a:lnTo>
                <a:lnTo>
                  <a:pt x="2570" y="2562"/>
                </a:lnTo>
                <a:lnTo>
                  <a:pt x="2570" y="2562"/>
                </a:lnTo>
                <a:lnTo>
                  <a:pt x="2193" y="1281"/>
                </a:lnTo>
                <a:lnTo>
                  <a:pt x="2570" y="1"/>
                </a:lnTo>
                <a:lnTo>
                  <a:pt x="2570" y="1"/>
                </a:lnTo>
                <a:lnTo>
                  <a:pt x="1281" y="377"/>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6"/>
          <p:cNvSpPr/>
          <p:nvPr/>
        </p:nvSpPr>
        <p:spPr>
          <a:xfrm>
            <a:off x="2079575" y="2692788"/>
            <a:ext cx="108949" cy="108603"/>
          </a:xfrm>
          <a:custGeom>
            <a:rect b="b" l="l" r="r" t="t"/>
            <a:pathLst>
              <a:path extrusionOk="0" h="2562" w="2570">
                <a:moveTo>
                  <a:pt x="0" y="1"/>
                </a:moveTo>
                <a:lnTo>
                  <a:pt x="377" y="1281"/>
                </a:lnTo>
                <a:lnTo>
                  <a:pt x="0" y="2562"/>
                </a:lnTo>
                <a:lnTo>
                  <a:pt x="1281" y="2193"/>
                </a:lnTo>
                <a:lnTo>
                  <a:pt x="2570" y="2562"/>
                </a:lnTo>
                <a:lnTo>
                  <a:pt x="2570" y="2562"/>
                </a:lnTo>
                <a:lnTo>
                  <a:pt x="2193" y="1281"/>
                </a:lnTo>
                <a:lnTo>
                  <a:pt x="2570" y="1"/>
                </a:lnTo>
                <a:lnTo>
                  <a:pt x="2570" y="1"/>
                </a:lnTo>
                <a:lnTo>
                  <a:pt x="1281" y="377"/>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6"/>
          <p:cNvSpPr/>
          <p:nvPr/>
        </p:nvSpPr>
        <p:spPr>
          <a:xfrm>
            <a:off x="1484625" y="1924909"/>
            <a:ext cx="189223" cy="188602"/>
          </a:xfrm>
          <a:custGeom>
            <a:rect b="b" l="l" r="r" t="t"/>
            <a:pathLst>
              <a:path extrusionOk="0" h="2562" w="2570">
                <a:moveTo>
                  <a:pt x="0" y="1"/>
                </a:moveTo>
                <a:lnTo>
                  <a:pt x="377" y="1281"/>
                </a:lnTo>
                <a:lnTo>
                  <a:pt x="0" y="2562"/>
                </a:lnTo>
                <a:lnTo>
                  <a:pt x="1281" y="2193"/>
                </a:lnTo>
                <a:lnTo>
                  <a:pt x="2570" y="2562"/>
                </a:lnTo>
                <a:lnTo>
                  <a:pt x="2570" y="2562"/>
                </a:lnTo>
                <a:lnTo>
                  <a:pt x="2193" y="1281"/>
                </a:lnTo>
                <a:lnTo>
                  <a:pt x="2570" y="1"/>
                </a:lnTo>
                <a:lnTo>
                  <a:pt x="2570" y="1"/>
                </a:lnTo>
                <a:lnTo>
                  <a:pt x="1281" y="377"/>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6"/>
          <p:cNvSpPr/>
          <p:nvPr/>
        </p:nvSpPr>
        <p:spPr>
          <a:xfrm>
            <a:off x="3136750" y="718138"/>
            <a:ext cx="108949" cy="108603"/>
          </a:xfrm>
          <a:custGeom>
            <a:rect b="b" l="l" r="r" t="t"/>
            <a:pathLst>
              <a:path extrusionOk="0" h="2562" w="2570">
                <a:moveTo>
                  <a:pt x="0" y="1"/>
                </a:moveTo>
                <a:lnTo>
                  <a:pt x="377" y="1281"/>
                </a:lnTo>
                <a:lnTo>
                  <a:pt x="0" y="2562"/>
                </a:lnTo>
                <a:lnTo>
                  <a:pt x="1281" y="2193"/>
                </a:lnTo>
                <a:lnTo>
                  <a:pt x="2570" y="2562"/>
                </a:lnTo>
                <a:lnTo>
                  <a:pt x="2570" y="2562"/>
                </a:lnTo>
                <a:lnTo>
                  <a:pt x="2193" y="1281"/>
                </a:lnTo>
                <a:lnTo>
                  <a:pt x="2570" y="1"/>
                </a:lnTo>
                <a:lnTo>
                  <a:pt x="2570" y="1"/>
                </a:lnTo>
                <a:lnTo>
                  <a:pt x="1281" y="377"/>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6"/>
          <p:cNvSpPr/>
          <p:nvPr/>
        </p:nvSpPr>
        <p:spPr>
          <a:xfrm>
            <a:off x="5963700" y="1643575"/>
            <a:ext cx="108949" cy="108603"/>
          </a:xfrm>
          <a:custGeom>
            <a:rect b="b" l="l" r="r" t="t"/>
            <a:pathLst>
              <a:path extrusionOk="0" h="2562" w="2570">
                <a:moveTo>
                  <a:pt x="0" y="1"/>
                </a:moveTo>
                <a:lnTo>
                  <a:pt x="377" y="1281"/>
                </a:lnTo>
                <a:lnTo>
                  <a:pt x="0" y="2562"/>
                </a:lnTo>
                <a:lnTo>
                  <a:pt x="1281" y="2193"/>
                </a:lnTo>
                <a:lnTo>
                  <a:pt x="2570" y="2562"/>
                </a:lnTo>
                <a:lnTo>
                  <a:pt x="2570" y="2562"/>
                </a:lnTo>
                <a:lnTo>
                  <a:pt x="2193" y="1281"/>
                </a:lnTo>
                <a:lnTo>
                  <a:pt x="2570" y="1"/>
                </a:lnTo>
                <a:lnTo>
                  <a:pt x="2570" y="1"/>
                </a:lnTo>
                <a:lnTo>
                  <a:pt x="1281" y="377"/>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TITLE_AND_TWO_COLUMNS_1_1_1_1">
    <p:spTree>
      <p:nvGrpSpPr>
        <p:cNvPr id="541" name="Shape 541"/>
        <p:cNvGrpSpPr/>
        <p:nvPr/>
      </p:nvGrpSpPr>
      <p:grpSpPr>
        <a:xfrm>
          <a:off x="0" y="0"/>
          <a:ext cx="0" cy="0"/>
          <a:chOff x="0" y="0"/>
          <a:chExt cx="0" cy="0"/>
        </a:xfrm>
      </p:grpSpPr>
      <p:sp>
        <p:nvSpPr>
          <p:cNvPr id="542" name="Google Shape;542;p37"/>
          <p:cNvSpPr txBox="1"/>
          <p:nvPr>
            <p:ph type="title"/>
          </p:nvPr>
        </p:nvSpPr>
        <p:spPr>
          <a:xfrm>
            <a:off x="5207325" y="1347113"/>
            <a:ext cx="2992200" cy="13332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Clr>
                <a:schemeClr val="lt1"/>
              </a:buClr>
              <a:buSzPts val="2400"/>
              <a:buNone/>
              <a:defRPr>
                <a:solidFill>
                  <a:schemeClr val="lt1"/>
                </a:solidFill>
              </a:defRPr>
            </a:lvl2pPr>
            <a:lvl3pPr lvl="2" rtl="0">
              <a:spcBef>
                <a:spcPts val="0"/>
              </a:spcBef>
              <a:spcAft>
                <a:spcPts val="0"/>
              </a:spcAft>
              <a:buClr>
                <a:schemeClr val="lt1"/>
              </a:buClr>
              <a:buSzPts val="2400"/>
              <a:buNone/>
              <a:defRPr>
                <a:solidFill>
                  <a:schemeClr val="lt1"/>
                </a:solidFill>
              </a:defRPr>
            </a:lvl3pPr>
            <a:lvl4pPr lvl="3" rtl="0">
              <a:spcBef>
                <a:spcPts val="0"/>
              </a:spcBef>
              <a:spcAft>
                <a:spcPts val="0"/>
              </a:spcAft>
              <a:buClr>
                <a:schemeClr val="lt1"/>
              </a:buClr>
              <a:buSzPts val="2400"/>
              <a:buNone/>
              <a:defRPr>
                <a:solidFill>
                  <a:schemeClr val="lt1"/>
                </a:solidFill>
              </a:defRPr>
            </a:lvl4pPr>
            <a:lvl5pPr lvl="4" rtl="0">
              <a:spcBef>
                <a:spcPts val="0"/>
              </a:spcBef>
              <a:spcAft>
                <a:spcPts val="0"/>
              </a:spcAft>
              <a:buClr>
                <a:schemeClr val="lt1"/>
              </a:buClr>
              <a:buSzPts val="2400"/>
              <a:buNone/>
              <a:defRPr>
                <a:solidFill>
                  <a:schemeClr val="lt1"/>
                </a:solidFill>
              </a:defRPr>
            </a:lvl5pPr>
            <a:lvl6pPr lvl="5" rtl="0">
              <a:spcBef>
                <a:spcPts val="0"/>
              </a:spcBef>
              <a:spcAft>
                <a:spcPts val="0"/>
              </a:spcAft>
              <a:buClr>
                <a:schemeClr val="lt1"/>
              </a:buClr>
              <a:buSzPts val="2400"/>
              <a:buNone/>
              <a:defRPr>
                <a:solidFill>
                  <a:schemeClr val="lt1"/>
                </a:solidFill>
              </a:defRPr>
            </a:lvl6pPr>
            <a:lvl7pPr lvl="6" rtl="0">
              <a:spcBef>
                <a:spcPts val="0"/>
              </a:spcBef>
              <a:spcAft>
                <a:spcPts val="0"/>
              </a:spcAft>
              <a:buClr>
                <a:schemeClr val="lt1"/>
              </a:buClr>
              <a:buSzPts val="2400"/>
              <a:buNone/>
              <a:defRPr>
                <a:solidFill>
                  <a:schemeClr val="lt1"/>
                </a:solidFill>
              </a:defRPr>
            </a:lvl7pPr>
            <a:lvl8pPr lvl="7" rtl="0">
              <a:spcBef>
                <a:spcPts val="0"/>
              </a:spcBef>
              <a:spcAft>
                <a:spcPts val="0"/>
              </a:spcAft>
              <a:buClr>
                <a:schemeClr val="lt1"/>
              </a:buClr>
              <a:buSzPts val="2400"/>
              <a:buNone/>
              <a:defRPr>
                <a:solidFill>
                  <a:schemeClr val="lt1"/>
                </a:solidFill>
              </a:defRPr>
            </a:lvl8pPr>
            <a:lvl9pPr lvl="8" rtl="0">
              <a:spcBef>
                <a:spcPts val="0"/>
              </a:spcBef>
              <a:spcAft>
                <a:spcPts val="0"/>
              </a:spcAft>
              <a:buClr>
                <a:schemeClr val="lt1"/>
              </a:buClr>
              <a:buSzPts val="2400"/>
              <a:buNone/>
              <a:defRPr>
                <a:solidFill>
                  <a:schemeClr val="lt1"/>
                </a:solidFill>
              </a:defRPr>
            </a:lvl9pPr>
          </a:lstStyle>
          <a:p/>
        </p:txBody>
      </p:sp>
      <p:grpSp>
        <p:nvGrpSpPr>
          <p:cNvPr id="543" name="Google Shape;543;p37"/>
          <p:cNvGrpSpPr/>
          <p:nvPr/>
        </p:nvGrpSpPr>
        <p:grpSpPr>
          <a:xfrm>
            <a:off x="5376" y="-2012"/>
            <a:ext cx="9144032" cy="2451776"/>
            <a:chOff x="5376" y="-2012"/>
            <a:chExt cx="9144032" cy="2451776"/>
          </a:xfrm>
        </p:grpSpPr>
        <p:sp>
          <p:nvSpPr>
            <p:cNvPr id="544" name="Google Shape;544;p37"/>
            <p:cNvSpPr/>
            <p:nvPr/>
          </p:nvSpPr>
          <p:spPr>
            <a:xfrm>
              <a:off x="5376" y="-2012"/>
              <a:ext cx="1080160" cy="1080160"/>
            </a:xfrm>
            <a:custGeom>
              <a:rect b="b" l="l" r="r" t="t"/>
              <a:pathLst>
                <a:path extrusionOk="0" h="33755" w="33755">
                  <a:moveTo>
                    <a:pt x="0" y="1"/>
                  </a:moveTo>
                  <a:lnTo>
                    <a:pt x="0" y="33755"/>
                  </a:lnTo>
                  <a:cubicBezTo>
                    <a:pt x="18645" y="33755"/>
                    <a:pt x="33754" y="18646"/>
                    <a:pt x="33754" y="1"/>
                  </a:cubicBezTo>
                  <a:close/>
                </a:path>
              </a:pathLst>
            </a:custGeom>
            <a:gradFill>
              <a:gsLst>
                <a:gs pos="0">
                  <a:srgbClr val="9C3218">
                    <a:alpha val="29803"/>
                  </a:srgbClr>
                </a:gs>
                <a:gs pos="100000">
                  <a:srgbClr val="9C3218">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7"/>
            <p:cNvSpPr/>
            <p:nvPr/>
          </p:nvSpPr>
          <p:spPr>
            <a:xfrm>
              <a:off x="5376" y="-2012"/>
              <a:ext cx="677056" cy="677440"/>
            </a:xfrm>
            <a:custGeom>
              <a:rect b="b" l="l" r="r" t="t"/>
              <a:pathLst>
                <a:path extrusionOk="0" h="21170" w="21158">
                  <a:moveTo>
                    <a:pt x="0" y="1"/>
                  </a:moveTo>
                  <a:lnTo>
                    <a:pt x="0" y="21170"/>
                  </a:lnTo>
                  <a:cubicBezTo>
                    <a:pt x="11692" y="21170"/>
                    <a:pt x="21158" y="11693"/>
                    <a:pt x="21158" y="1"/>
                  </a:cubicBezTo>
                  <a:close/>
                </a:path>
              </a:pathLst>
            </a:custGeom>
            <a:gradFill>
              <a:gsLst>
                <a:gs pos="0">
                  <a:srgbClr val="9C3218">
                    <a:alpha val="41568"/>
                  </a:srgbClr>
                </a:gs>
                <a:gs pos="100000">
                  <a:srgbClr val="9C3218">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7"/>
            <p:cNvSpPr/>
            <p:nvPr/>
          </p:nvSpPr>
          <p:spPr>
            <a:xfrm>
              <a:off x="6694208" y="-2012"/>
              <a:ext cx="2455200" cy="2451776"/>
            </a:xfrm>
            <a:custGeom>
              <a:rect b="b" l="l" r="r" t="t"/>
              <a:pathLst>
                <a:path extrusionOk="0" h="76618" w="76725">
                  <a:moveTo>
                    <a:pt x="0" y="1"/>
                  </a:moveTo>
                  <a:cubicBezTo>
                    <a:pt x="12" y="42315"/>
                    <a:pt x="34314" y="76617"/>
                    <a:pt x="76617" y="76617"/>
                  </a:cubicBezTo>
                  <a:lnTo>
                    <a:pt x="76724" y="76617"/>
                  </a:lnTo>
                  <a:lnTo>
                    <a:pt x="76724" y="45804"/>
                  </a:lnTo>
                  <a:lnTo>
                    <a:pt x="76617" y="45804"/>
                  </a:lnTo>
                  <a:cubicBezTo>
                    <a:pt x="51316" y="45804"/>
                    <a:pt x="30814" y="25301"/>
                    <a:pt x="30814" y="1"/>
                  </a:cubicBezTo>
                  <a:close/>
                </a:path>
              </a:pathLst>
            </a:custGeom>
            <a:gradFill>
              <a:gsLst>
                <a:gs pos="0">
                  <a:srgbClr val="252C3A">
                    <a:alpha val="74901"/>
                  </a:srgbClr>
                </a:gs>
                <a:gs pos="100000">
                  <a:srgbClr val="252C3A">
                    <a:alpha val="2000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7" name="Google Shape;547;p37"/>
          <p:cNvSpPr txBox="1"/>
          <p:nvPr>
            <p:ph idx="1" type="subTitle"/>
          </p:nvPr>
        </p:nvSpPr>
        <p:spPr>
          <a:xfrm>
            <a:off x="5207325" y="2738888"/>
            <a:ext cx="2992200" cy="10575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TITLE_AND_TWO_COLUMNS_1_1_1_1_1">
    <p:spTree>
      <p:nvGrpSpPr>
        <p:cNvPr id="548" name="Shape 548"/>
        <p:cNvGrpSpPr/>
        <p:nvPr/>
      </p:nvGrpSpPr>
      <p:grpSpPr>
        <a:xfrm>
          <a:off x="0" y="0"/>
          <a:ext cx="0" cy="0"/>
          <a:chOff x="0" y="0"/>
          <a:chExt cx="0" cy="0"/>
        </a:xfrm>
      </p:grpSpPr>
      <p:sp>
        <p:nvSpPr>
          <p:cNvPr id="549" name="Google Shape;549;p38"/>
          <p:cNvSpPr txBox="1"/>
          <p:nvPr>
            <p:ph type="title"/>
          </p:nvPr>
        </p:nvSpPr>
        <p:spPr>
          <a:xfrm flipH="1">
            <a:off x="955258" y="1347113"/>
            <a:ext cx="2992200" cy="13332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Clr>
                <a:schemeClr val="lt1"/>
              </a:buClr>
              <a:buSzPts val="2400"/>
              <a:buNone/>
              <a:defRPr>
                <a:solidFill>
                  <a:schemeClr val="lt1"/>
                </a:solidFill>
              </a:defRPr>
            </a:lvl2pPr>
            <a:lvl3pPr lvl="2" rtl="0">
              <a:spcBef>
                <a:spcPts val="0"/>
              </a:spcBef>
              <a:spcAft>
                <a:spcPts val="0"/>
              </a:spcAft>
              <a:buClr>
                <a:schemeClr val="lt1"/>
              </a:buClr>
              <a:buSzPts val="2400"/>
              <a:buNone/>
              <a:defRPr>
                <a:solidFill>
                  <a:schemeClr val="lt1"/>
                </a:solidFill>
              </a:defRPr>
            </a:lvl3pPr>
            <a:lvl4pPr lvl="3" rtl="0">
              <a:spcBef>
                <a:spcPts val="0"/>
              </a:spcBef>
              <a:spcAft>
                <a:spcPts val="0"/>
              </a:spcAft>
              <a:buClr>
                <a:schemeClr val="lt1"/>
              </a:buClr>
              <a:buSzPts val="2400"/>
              <a:buNone/>
              <a:defRPr>
                <a:solidFill>
                  <a:schemeClr val="lt1"/>
                </a:solidFill>
              </a:defRPr>
            </a:lvl4pPr>
            <a:lvl5pPr lvl="4" rtl="0">
              <a:spcBef>
                <a:spcPts val="0"/>
              </a:spcBef>
              <a:spcAft>
                <a:spcPts val="0"/>
              </a:spcAft>
              <a:buClr>
                <a:schemeClr val="lt1"/>
              </a:buClr>
              <a:buSzPts val="2400"/>
              <a:buNone/>
              <a:defRPr>
                <a:solidFill>
                  <a:schemeClr val="lt1"/>
                </a:solidFill>
              </a:defRPr>
            </a:lvl5pPr>
            <a:lvl6pPr lvl="5" rtl="0">
              <a:spcBef>
                <a:spcPts val="0"/>
              </a:spcBef>
              <a:spcAft>
                <a:spcPts val="0"/>
              </a:spcAft>
              <a:buClr>
                <a:schemeClr val="lt1"/>
              </a:buClr>
              <a:buSzPts val="2400"/>
              <a:buNone/>
              <a:defRPr>
                <a:solidFill>
                  <a:schemeClr val="lt1"/>
                </a:solidFill>
              </a:defRPr>
            </a:lvl6pPr>
            <a:lvl7pPr lvl="6" rtl="0">
              <a:spcBef>
                <a:spcPts val="0"/>
              </a:spcBef>
              <a:spcAft>
                <a:spcPts val="0"/>
              </a:spcAft>
              <a:buClr>
                <a:schemeClr val="lt1"/>
              </a:buClr>
              <a:buSzPts val="2400"/>
              <a:buNone/>
              <a:defRPr>
                <a:solidFill>
                  <a:schemeClr val="lt1"/>
                </a:solidFill>
              </a:defRPr>
            </a:lvl7pPr>
            <a:lvl8pPr lvl="7" rtl="0">
              <a:spcBef>
                <a:spcPts val="0"/>
              </a:spcBef>
              <a:spcAft>
                <a:spcPts val="0"/>
              </a:spcAft>
              <a:buClr>
                <a:schemeClr val="lt1"/>
              </a:buClr>
              <a:buSzPts val="2400"/>
              <a:buNone/>
              <a:defRPr>
                <a:solidFill>
                  <a:schemeClr val="lt1"/>
                </a:solidFill>
              </a:defRPr>
            </a:lvl8pPr>
            <a:lvl9pPr lvl="8" rtl="0">
              <a:spcBef>
                <a:spcPts val="0"/>
              </a:spcBef>
              <a:spcAft>
                <a:spcPts val="0"/>
              </a:spcAft>
              <a:buClr>
                <a:schemeClr val="lt1"/>
              </a:buClr>
              <a:buSzPts val="2400"/>
              <a:buNone/>
              <a:defRPr>
                <a:solidFill>
                  <a:schemeClr val="lt1"/>
                </a:solidFill>
              </a:defRPr>
            </a:lvl9pPr>
          </a:lstStyle>
          <a:p/>
        </p:txBody>
      </p:sp>
      <p:grpSp>
        <p:nvGrpSpPr>
          <p:cNvPr id="550" name="Google Shape;550;p38"/>
          <p:cNvGrpSpPr/>
          <p:nvPr/>
        </p:nvGrpSpPr>
        <p:grpSpPr>
          <a:xfrm flipH="1">
            <a:off x="5376" y="-2012"/>
            <a:ext cx="9144032" cy="2451776"/>
            <a:chOff x="5376" y="-2012"/>
            <a:chExt cx="9144032" cy="2451776"/>
          </a:xfrm>
        </p:grpSpPr>
        <p:sp>
          <p:nvSpPr>
            <p:cNvPr id="551" name="Google Shape;551;p38"/>
            <p:cNvSpPr/>
            <p:nvPr/>
          </p:nvSpPr>
          <p:spPr>
            <a:xfrm>
              <a:off x="5376" y="-2012"/>
              <a:ext cx="1080160" cy="1080160"/>
            </a:xfrm>
            <a:custGeom>
              <a:rect b="b" l="l" r="r" t="t"/>
              <a:pathLst>
                <a:path extrusionOk="0" h="33755" w="33755">
                  <a:moveTo>
                    <a:pt x="0" y="1"/>
                  </a:moveTo>
                  <a:lnTo>
                    <a:pt x="0" y="33755"/>
                  </a:lnTo>
                  <a:cubicBezTo>
                    <a:pt x="18645" y="33755"/>
                    <a:pt x="33754" y="18646"/>
                    <a:pt x="33754" y="1"/>
                  </a:cubicBezTo>
                  <a:close/>
                </a:path>
              </a:pathLst>
            </a:custGeom>
            <a:gradFill>
              <a:gsLst>
                <a:gs pos="0">
                  <a:srgbClr val="9C3218">
                    <a:alpha val="29803"/>
                  </a:srgbClr>
                </a:gs>
                <a:gs pos="100000">
                  <a:srgbClr val="9C3218">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8"/>
            <p:cNvSpPr/>
            <p:nvPr/>
          </p:nvSpPr>
          <p:spPr>
            <a:xfrm>
              <a:off x="5376" y="-2012"/>
              <a:ext cx="677056" cy="677440"/>
            </a:xfrm>
            <a:custGeom>
              <a:rect b="b" l="l" r="r" t="t"/>
              <a:pathLst>
                <a:path extrusionOk="0" h="21170" w="21158">
                  <a:moveTo>
                    <a:pt x="0" y="1"/>
                  </a:moveTo>
                  <a:lnTo>
                    <a:pt x="0" y="21170"/>
                  </a:lnTo>
                  <a:cubicBezTo>
                    <a:pt x="11692" y="21170"/>
                    <a:pt x="21158" y="11693"/>
                    <a:pt x="21158" y="1"/>
                  </a:cubicBezTo>
                  <a:close/>
                </a:path>
              </a:pathLst>
            </a:custGeom>
            <a:gradFill>
              <a:gsLst>
                <a:gs pos="0">
                  <a:srgbClr val="9C3218">
                    <a:alpha val="41568"/>
                  </a:srgbClr>
                </a:gs>
                <a:gs pos="100000">
                  <a:srgbClr val="9C3218">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8"/>
            <p:cNvSpPr/>
            <p:nvPr/>
          </p:nvSpPr>
          <p:spPr>
            <a:xfrm>
              <a:off x="6694208" y="-2012"/>
              <a:ext cx="2455200" cy="2451776"/>
            </a:xfrm>
            <a:custGeom>
              <a:rect b="b" l="l" r="r" t="t"/>
              <a:pathLst>
                <a:path extrusionOk="0" h="76618" w="76725">
                  <a:moveTo>
                    <a:pt x="0" y="1"/>
                  </a:moveTo>
                  <a:cubicBezTo>
                    <a:pt x="12" y="42315"/>
                    <a:pt x="34314" y="76617"/>
                    <a:pt x="76617" y="76617"/>
                  </a:cubicBezTo>
                  <a:lnTo>
                    <a:pt x="76724" y="76617"/>
                  </a:lnTo>
                  <a:lnTo>
                    <a:pt x="76724" y="45804"/>
                  </a:lnTo>
                  <a:lnTo>
                    <a:pt x="76617" y="45804"/>
                  </a:lnTo>
                  <a:cubicBezTo>
                    <a:pt x="51316" y="45804"/>
                    <a:pt x="30814" y="25301"/>
                    <a:pt x="30814" y="1"/>
                  </a:cubicBezTo>
                  <a:close/>
                </a:path>
              </a:pathLst>
            </a:custGeom>
            <a:gradFill>
              <a:gsLst>
                <a:gs pos="0">
                  <a:srgbClr val="252C3A">
                    <a:alpha val="74901"/>
                  </a:srgbClr>
                </a:gs>
                <a:gs pos="100000">
                  <a:srgbClr val="252C3A">
                    <a:alpha val="2000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4" name="Google Shape;554;p38"/>
          <p:cNvSpPr txBox="1"/>
          <p:nvPr>
            <p:ph idx="1" type="subTitle"/>
          </p:nvPr>
        </p:nvSpPr>
        <p:spPr>
          <a:xfrm flipH="1">
            <a:off x="955258" y="2738888"/>
            <a:ext cx="2992200" cy="10575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3_1">
    <p:spTree>
      <p:nvGrpSpPr>
        <p:cNvPr id="555" name="Shape 555"/>
        <p:cNvGrpSpPr/>
        <p:nvPr/>
      </p:nvGrpSpPr>
      <p:grpSpPr>
        <a:xfrm>
          <a:off x="0" y="0"/>
          <a:ext cx="0" cy="0"/>
          <a:chOff x="0" y="0"/>
          <a:chExt cx="0" cy="0"/>
        </a:xfrm>
      </p:grpSpPr>
      <p:grpSp>
        <p:nvGrpSpPr>
          <p:cNvPr id="556" name="Google Shape;556;p39"/>
          <p:cNvGrpSpPr/>
          <p:nvPr/>
        </p:nvGrpSpPr>
        <p:grpSpPr>
          <a:xfrm>
            <a:off x="5376" y="-2012"/>
            <a:ext cx="9144032" cy="2451776"/>
            <a:chOff x="5376" y="-2012"/>
            <a:chExt cx="9144032" cy="2451776"/>
          </a:xfrm>
        </p:grpSpPr>
        <p:sp>
          <p:nvSpPr>
            <p:cNvPr id="557" name="Google Shape;557;p39"/>
            <p:cNvSpPr/>
            <p:nvPr/>
          </p:nvSpPr>
          <p:spPr>
            <a:xfrm>
              <a:off x="5376" y="-2012"/>
              <a:ext cx="1080160" cy="1080160"/>
            </a:xfrm>
            <a:custGeom>
              <a:rect b="b" l="l" r="r" t="t"/>
              <a:pathLst>
                <a:path extrusionOk="0" h="33755" w="33755">
                  <a:moveTo>
                    <a:pt x="0" y="1"/>
                  </a:moveTo>
                  <a:lnTo>
                    <a:pt x="0" y="33755"/>
                  </a:lnTo>
                  <a:cubicBezTo>
                    <a:pt x="18645" y="33755"/>
                    <a:pt x="33754" y="18646"/>
                    <a:pt x="33754" y="1"/>
                  </a:cubicBezTo>
                  <a:close/>
                </a:path>
              </a:pathLst>
            </a:custGeom>
            <a:gradFill>
              <a:gsLst>
                <a:gs pos="0">
                  <a:srgbClr val="9C3218">
                    <a:alpha val="29803"/>
                  </a:srgbClr>
                </a:gs>
                <a:gs pos="100000">
                  <a:srgbClr val="9C3218">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9"/>
            <p:cNvSpPr/>
            <p:nvPr/>
          </p:nvSpPr>
          <p:spPr>
            <a:xfrm>
              <a:off x="5376" y="-2012"/>
              <a:ext cx="677056" cy="677440"/>
            </a:xfrm>
            <a:custGeom>
              <a:rect b="b" l="l" r="r" t="t"/>
              <a:pathLst>
                <a:path extrusionOk="0" h="21170" w="21158">
                  <a:moveTo>
                    <a:pt x="0" y="1"/>
                  </a:moveTo>
                  <a:lnTo>
                    <a:pt x="0" y="21170"/>
                  </a:lnTo>
                  <a:cubicBezTo>
                    <a:pt x="11692" y="21170"/>
                    <a:pt x="21158" y="11693"/>
                    <a:pt x="21158" y="1"/>
                  </a:cubicBezTo>
                  <a:close/>
                </a:path>
              </a:pathLst>
            </a:custGeom>
            <a:gradFill>
              <a:gsLst>
                <a:gs pos="0">
                  <a:srgbClr val="9C3218">
                    <a:alpha val="41568"/>
                  </a:srgbClr>
                </a:gs>
                <a:gs pos="100000">
                  <a:srgbClr val="9C3218">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9"/>
            <p:cNvSpPr/>
            <p:nvPr/>
          </p:nvSpPr>
          <p:spPr>
            <a:xfrm>
              <a:off x="6694208" y="-2012"/>
              <a:ext cx="2455200" cy="2451776"/>
            </a:xfrm>
            <a:custGeom>
              <a:rect b="b" l="l" r="r" t="t"/>
              <a:pathLst>
                <a:path extrusionOk="0" h="76618" w="76725">
                  <a:moveTo>
                    <a:pt x="0" y="1"/>
                  </a:moveTo>
                  <a:cubicBezTo>
                    <a:pt x="12" y="42315"/>
                    <a:pt x="34314" y="76617"/>
                    <a:pt x="76617" y="76617"/>
                  </a:cubicBezTo>
                  <a:lnTo>
                    <a:pt x="76724" y="76617"/>
                  </a:lnTo>
                  <a:lnTo>
                    <a:pt x="76724" y="45804"/>
                  </a:lnTo>
                  <a:lnTo>
                    <a:pt x="76617" y="45804"/>
                  </a:lnTo>
                  <a:cubicBezTo>
                    <a:pt x="51316" y="45804"/>
                    <a:pt x="30814" y="25301"/>
                    <a:pt x="30814" y="1"/>
                  </a:cubicBezTo>
                  <a:close/>
                </a:path>
              </a:pathLst>
            </a:custGeom>
            <a:gradFill>
              <a:gsLst>
                <a:gs pos="0">
                  <a:srgbClr val="252C3A">
                    <a:alpha val="74901"/>
                  </a:srgbClr>
                </a:gs>
                <a:gs pos="100000">
                  <a:srgbClr val="252C3A">
                    <a:alpha val="2000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0" name="Google Shape;560;p39"/>
          <p:cNvSpPr txBox="1"/>
          <p:nvPr>
            <p:ph type="title"/>
          </p:nvPr>
        </p:nvSpPr>
        <p:spPr>
          <a:xfrm>
            <a:off x="726725" y="594300"/>
            <a:ext cx="7745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561" name="Google Shape;561;p39"/>
          <p:cNvSpPr txBox="1"/>
          <p:nvPr>
            <p:ph idx="1" type="subTitle"/>
          </p:nvPr>
        </p:nvSpPr>
        <p:spPr>
          <a:xfrm>
            <a:off x="726725" y="2035538"/>
            <a:ext cx="241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solidFill>
                  <a:schemeClr val="accent5"/>
                </a:solidFill>
                <a:latin typeface="Work Sans"/>
                <a:ea typeface="Work Sans"/>
                <a:cs typeface="Work Sans"/>
                <a:sym typeface="Work Sans"/>
              </a:defRPr>
            </a:lvl1pPr>
            <a:lvl2pPr lvl="1" rtl="0" algn="ctr">
              <a:spcBef>
                <a:spcPts val="1600"/>
              </a:spcBef>
              <a:spcAft>
                <a:spcPts val="0"/>
              </a:spcAft>
              <a:buNone/>
              <a:defRPr>
                <a:solidFill>
                  <a:schemeClr val="accent5"/>
                </a:solidFill>
                <a:latin typeface="Work Sans"/>
                <a:ea typeface="Work Sans"/>
                <a:cs typeface="Work Sans"/>
                <a:sym typeface="Work Sans"/>
              </a:defRPr>
            </a:lvl2pPr>
            <a:lvl3pPr lvl="2" rtl="0" algn="ctr">
              <a:spcBef>
                <a:spcPts val="1600"/>
              </a:spcBef>
              <a:spcAft>
                <a:spcPts val="0"/>
              </a:spcAft>
              <a:buNone/>
              <a:defRPr>
                <a:solidFill>
                  <a:schemeClr val="accent5"/>
                </a:solidFill>
                <a:latin typeface="Work Sans"/>
                <a:ea typeface="Work Sans"/>
                <a:cs typeface="Work Sans"/>
                <a:sym typeface="Work Sans"/>
              </a:defRPr>
            </a:lvl3pPr>
            <a:lvl4pPr lvl="3" rtl="0" algn="ctr">
              <a:spcBef>
                <a:spcPts val="1600"/>
              </a:spcBef>
              <a:spcAft>
                <a:spcPts val="0"/>
              </a:spcAft>
              <a:buNone/>
              <a:defRPr>
                <a:solidFill>
                  <a:schemeClr val="accent5"/>
                </a:solidFill>
                <a:latin typeface="Work Sans"/>
                <a:ea typeface="Work Sans"/>
                <a:cs typeface="Work Sans"/>
                <a:sym typeface="Work Sans"/>
              </a:defRPr>
            </a:lvl4pPr>
            <a:lvl5pPr lvl="4" rtl="0" algn="ctr">
              <a:spcBef>
                <a:spcPts val="1600"/>
              </a:spcBef>
              <a:spcAft>
                <a:spcPts val="0"/>
              </a:spcAft>
              <a:buNone/>
              <a:defRPr>
                <a:solidFill>
                  <a:schemeClr val="accent5"/>
                </a:solidFill>
                <a:latin typeface="Work Sans"/>
                <a:ea typeface="Work Sans"/>
                <a:cs typeface="Work Sans"/>
                <a:sym typeface="Work Sans"/>
              </a:defRPr>
            </a:lvl5pPr>
            <a:lvl6pPr lvl="5" rtl="0" algn="ctr">
              <a:spcBef>
                <a:spcPts val="1600"/>
              </a:spcBef>
              <a:spcAft>
                <a:spcPts val="0"/>
              </a:spcAft>
              <a:buNone/>
              <a:defRPr>
                <a:solidFill>
                  <a:schemeClr val="accent5"/>
                </a:solidFill>
                <a:latin typeface="Work Sans"/>
                <a:ea typeface="Work Sans"/>
                <a:cs typeface="Work Sans"/>
                <a:sym typeface="Work Sans"/>
              </a:defRPr>
            </a:lvl6pPr>
            <a:lvl7pPr lvl="6" rtl="0" algn="ctr">
              <a:spcBef>
                <a:spcPts val="1600"/>
              </a:spcBef>
              <a:spcAft>
                <a:spcPts val="0"/>
              </a:spcAft>
              <a:buNone/>
              <a:defRPr>
                <a:solidFill>
                  <a:schemeClr val="accent5"/>
                </a:solidFill>
                <a:latin typeface="Work Sans"/>
                <a:ea typeface="Work Sans"/>
                <a:cs typeface="Work Sans"/>
                <a:sym typeface="Work Sans"/>
              </a:defRPr>
            </a:lvl7pPr>
            <a:lvl8pPr lvl="7" rtl="0" algn="ctr">
              <a:spcBef>
                <a:spcPts val="1600"/>
              </a:spcBef>
              <a:spcAft>
                <a:spcPts val="0"/>
              </a:spcAft>
              <a:buNone/>
              <a:defRPr>
                <a:solidFill>
                  <a:schemeClr val="accent5"/>
                </a:solidFill>
                <a:latin typeface="Work Sans"/>
                <a:ea typeface="Work Sans"/>
                <a:cs typeface="Work Sans"/>
                <a:sym typeface="Work Sans"/>
              </a:defRPr>
            </a:lvl8pPr>
            <a:lvl9pPr lvl="8" rtl="0" algn="ctr">
              <a:spcBef>
                <a:spcPts val="1600"/>
              </a:spcBef>
              <a:spcAft>
                <a:spcPts val="1600"/>
              </a:spcAft>
              <a:buNone/>
              <a:defRPr>
                <a:solidFill>
                  <a:schemeClr val="accent5"/>
                </a:solidFill>
                <a:latin typeface="Work Sans"/>
                <a:ea typeface="Work Sans"/>
                <a:cs typeface="Work Sans"/>
                <a:sym typeface="Work Sans"/>
              </a:defRPr>
            </a:lvl9pPr>
          </a:lstStyle>
          <a:p/>
        </p:txBody>
      </p:sp>
      <p:sp>
        <p:nvSpPr>
          <p:cNvPr id="562" name="Google Shape;562;p39"/>
          <p:cNvSpPr txBox="1"/>
          <p:nvPr>
            <p:ph idx="2" type="subTitle"/>
          </p:nvPr>
        </p:nvSpPr>
        <p:spPr>
          <a:xfrm>
            <a:off x="726725" y="2454788"/>
            <a:ext cx="2410800" cy="1329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1600"/>
              </a:spcBef>
              <a:spcAft>
                <a:spcPts val="0"/>
              </a:spcAft>
              <a:buNone/>
              <a:defRPr sz="1400"/>
            </a:lvl2pPr>
            <a:lvl3pPr lvl="2" rtl="0" algn="ctr">
              <a:spcBef>
                <a:spcPts val="1600"/>
              </a:spcBef>
              <a:spcAft>
                <a:spcPts val="0"/>
              </a:spcAft>
              <a:buNone/>
              <a:defRPr sz="1400"/>
            </a:lvl3pPr>
            <a:lvl4pPr lvl="3" rtl="0" algn="ctr">
              <a:spcBef>
                <a:spcPts val="1600"/>
              </a:spcBef>
              <a:spcAft>
                <a:spcPts val="0"/>
              </a:spcAft>
              <a:buNone/>
              <a:defRPr sz="1400"/>
            </a:lvl4pPr>
            <a:lvl5pPr lvl="4" rtl="0" algn="ctr">
              <a:spcBef>
                <a:spcPts val="1600"/>
              </a:spcBef>
              <a:spcAft>
                <a:spcPts val="0"/>
              </a:spcAft>
              <a:buNone/>
              <a:defRPr sz="1400"/>
            </a:lvl5pPr>
            <a:lvl6pPr lvl="5" rtl="0" algn="ctr">
              <a:spcBef>
                <a:spcPts val="1600"/>
              </a:spcBef>
              <a:spcAft>
                <a:spcPts val="0"/>
              </a:spcAft>
              <a:buNone/>
              <a:defRPr sz="1400"/>
            </a:lvl6pPr>
            <a:lvl7pPr lvl="6" rtl="0" algn="ctr">
              <a:spcBef>
                <a:spcPts val="1600"/>
              </a:spcBef>
              <a:spcAft>
                <a:spcPts val="0"/>
              </a:spcAft>
              <a:buNone/>
              <a:defRPr sz="1400"/>
            </a:lvl7pPr>
            <a:lvl8pPr lvl="7" rtl="0" algn="ctr">
              <a:spcBef>
                <a:spcPts val="1600"/>
              </a:spcBef>
              <a:spcAft>
                <a:spcPts val="0"/>
              </a:spcAft>
              <a:buNone/>
              <a:defRPr sz="1400"/>
            </a:lvl8pPr>
            <a:lvl9pPr lvl="8" rtl="0" algn="ctr">
              <a:spcBef>
                <a:spcPts val="1600"/>
              </a:spcBef>
              <a:spcAft>
                <a:spcPts val="1600"/>
              </a:spcAft>
              <a:buNone/>
              <a:defRPr sz="1400"/>
            </a:lvl9pPr>
          </a:lstStyle>
          <a:p/>
        </p:txBody>
      </p:sp>
      <p:sp>
        <p:nvSpPr>
          <p:cNvPr id="563" name="Google Shape;563;p39"/>
          <p:cNvSpPr txBox="1"/>
          <p:nvPr>
            <p:ph idx="3" type="subTitle"/>
          </p:nvPr>
        </p:nvSpPr>
        <p:spPr>
          <a:xfrm>
            <a:off x="6061625" y="2035538"/>
            <a:ext cx="241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solidFill>
                  <a:schemeClr val="accent5"/>
                </a:solidFill>
                <a:latin typeface="Work Sans"/>
                <a:ea typeface="Work Sans"/>
                <a:cs typeface="Work Sans"/>
                <a:sym typeface="Work Sans"/>
              </a:defRPr>
            </a:lvl1pPr>
            <a:lvl2pPr lvl="1" rtl="0" algn="ctr">
              <a:spcBef>
                <a:spcPts val="1600"/>
              </a:spcBef>
              <a:spcAft>
                <a:spcPts val="0"/>
              </a:spcAft>
              <a:buNone/>
              <a:defRPr>
                <a:solidFill>
                  <a:schemeClr val="accent5"/>
                </a:solidFill>
                <a:latin typeface="Work Sans"/>
                <a:ea typeface="Work Sans"/>
                <a:cs typeface="Work Sans"/>
                <a:sym typeface="Work Sans"/>
              </a:defRPr>
            </a:lvl2pPr>
            <a:lvl3pPr lvl="2" rtl="0" algn="ctr">
              <a:spcBef>
                <a:spcPts val="1600"/>
              </a:spcBef>
              <a:spcAft>
                <a:spcPts val="0"/>
              </a:spcAft>
              <a:buNone/>
              <a:defRPr>
                <a:solidFill>
                  <a:schemeClr val="accent5"/>
                </a:solidFill>
                <a:latin typeface="Work Sans"/>
                <a:ea typeface="Work Sans"/>
                <a:cs typeface="Work Sans"/>
                <a:sym typeface="Work Sans"/>
              </a:defRPr>
            </a:lvl3pPr>
            <a:lvl4pPr lvl="3" rtl="0" algn="ctr">
              <a:spcBef>
                <a:spcPts val="1600"/>
              </a:spcBef>
              <a:spcAft>
                <a:spcPts val="0"/>
              </a:spcAft>
              <a:buNone/>
              <a:defRPr>
                <a:solidFill>
                  <a:schemeClr val="accent5"/>
                </a:solidFill>
                <a:latin typeface="Work Sans"/>
                <a:ea typeface="Work Sans"/>
                <a:cs typeface="Work Sans"/>
                <a:sym typeface="Work Sans"/>
              </a:defRPr>
            </a:lvl4pPr>
            <a:lvl5pPr lvl="4" rtl="0" algn="ctr">
              <a:spcBef>
                <a:spcPts val="1600"/>
              </a:spcBef>
              <a:spcAft>
                <a:spcPts val="0"/>
              </a:spcAft>
              <a:buNone/>
              <a:defRPr>
                <a:solidFill>
                  <a:schemeClr val="accent5"/>
                </a:solidFill>
                <a:latin typeface="Work Sans"/>
                <a:ea typeface="Work Sans"/>
                <a:cs typeface="Work Sans"/>
                <a:sym typeface="Work Sans"/>
              </a:defRPr>
            </a:lvl5pPr>
            <a:lvl6pPr lvl="5" rtl="0" algn="ctr">
              <a:spcBef>
                <a:spcPts val="1600"/>
              </a:spcBef>
              <a:spcAft>
                <a:spcPts val="0"/>
              </a:spcAft>
              <a:buNone/>
              <a:defRPr>
                <a:solidFill>
                  <a:schemeClr val="accent5"/>
                </a:solidFill>
                <a:latin typeface="Work Sans"/>
                <a:ea typeface="Work Sans"/>
                <a:cs typeface="Work Sans"/>
                <a:sym typeface="Work Sans"/>
              </a:defRPr>
            </a:lvl6pPr>
            <a:lvl7pPr lvl="6" rtl="0" algn="ctr">
              <a:spcBef>
                <a:spcPts val="1600"/>
              </a:spcBef>
              <a:spcAft>
                <a:spcPts val="0"/>
              </a:spcAft>
              <a:buNone/>
              <a:defRPr>
                <a:solidFill>
                  <a:schemeClr val="accent5"/>
                </a:solidFill>
                <a:latin typeface="Work Sans"/>
                <a:ea typeface="Work Sans"/>
                <a:cs typeface="Work Sans"/>
                <a:sym typeface="Work Sans"/>
              </a:defRPr>
            </a:lvl7pPr>
            <a:lvl8pPr lvl="7" rtl="0" algn="ctr">
              <a:spcBef>
                <a:spcPts val="1600"/>
              </a:spcBef>
              <a:spcAft>
                <a:spcPts val="0"/>
              </a:spcAft>
              <a:buNone/>
              <a:defRPr>
                <a:solidFill>
                  <a:schemeClr val="accent5"/>
                </a:solidFill>
                <a:latin typeface="Work Sans"/>
                <a:ea typeface="Work Sans"/>
                <a:cs typeface="Work Sans"/>
                <a:sym typeface="Work Sans"/>
              </a:defRPr>
            </a:lvl8pPr>
            <a:lvl9pPr lvl="8" rtl="0" algn="ctr">
              <a:spcBef>
                <a:spcPts val="1600"/>
              </a:spcBef>
              <a:spcAft>
                <a:spcPts val="1600"/>
              </a:spcAft>
              <a:buNone/>
              <a:defRPr>
                <a:solidFill>
                  <a:schemeClr val="accent5"/>
                </a:solidFill>
                <a:latin typeface="Work Sans"/>
                <a:ea typeface="Work Sans"/>
                <a:cs typeface="Work Sans"/>
                <a:sym typeface="Work Sans"/>
              </a:defRPr>
            </a:lvl9pPr>
          </a:lstStyle>
          <a:p/>
        </p:txBody>
      </p:sp>
      <p:sp>
        <p:nvSpPr>
          <p:cNvPr id="564" name="Google Shape;564;p39"/>
          <p:cNvSpPr txBox="1"/>
          <p:nvPr>
            <p:ph idx="4" type="subTitle"/>
          </p:nvPr>
        </p:nvSpPr>
        <p:spPr>
          <a:xfrm>
            <a:off x="6061625" y="2454788"/>
            <a:ext cx="2410800" cy="1329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1600"/>
              </a:spcBef>
              <a:spcAft>
                <a:spcPts val="0"/>
              </a:spcAft>
              <a:buNone/>
              <a:defRPr sz="1400"/>
            </a:lvl2pPr>
            <a:lvl3pPr lvl="2" rtl="0" algn="ctr">
              <a:spcBef>
                <a:spcPts val="1600"/>
              </a:spcBef>
              <a:spcAft>
                <a:spcPts val="0"/>
              </a:spcAft>
              <a:buNone/>
              <a:defRPr sz="1400"/>
            </a:lvl3pPr>
            <a:lvl4pPr lvl="3" rtl="0" algn="ctr">
              <a:spcBef>
                <a:spcPts val="1600"/>
              </a:spcBef>
              <a:spcAft>
                <a:spcPts val="0"/>
              </a:spcAft>
              <a:buNone/>
              <a:defRPr sz="1400"/>
            </a:lvl4pPr>
            <a:lvl5pPr lvl="4" rtl="0" algn="ctr">
              <a:spcBef>
                <a:spcPts val="1600"/>
              </a:spcBef>
              <a:spcAft>
                <a:spcPts val="0"/>
              </a:spcAft>
              <a:buNone/>
              <a:defRPr sz="1400"/>
            </a:lvl5pPr>
            <a:lvl6pPr lvl="5" rtl="0" algn="ctr">
              <a:spcBef>
                <a:spcPts val="1600"/>
              </a:spcBef>
              <a:spcAft>
                <a:spcPts val="0"/>
              </a:spcAft>
              <a:buNone/>
              <a:defRPr sz="1400"/>
            </a:lvl6pPr>
            <a:lvl7pPr lvl="6" rtl="0" algn="ctr">
              <a:spcBef>
                <a:spcPts val="1600"/>
              </a:spcBef>
              <a:spcAft>
                <a:spcPts val="0"/>
              </a:spcAft>
              <a:buNone/>
              <a:defRPr sz="1400"/>
            </a:lvl7pPr>
            <a:lvl8pPr lvl="7" rtl="0" algn="ctr">
              <a:spcBef>
                <a:spcPts val="1600"/>
              </a:spcBef>
              <a:spcAft>
                <a:spcPts val="0"/>
              </a:spcAft>
              <a:buNone/>
              <a:defRPr sz="1400"/>
            </a:lvl8pPr>
            <a:lvl9pPr lvl="8" rtl="0" algn="ctr">
              <a:spcBef>
                <a:spcPts val="1600"/>
              </a:spcBef>
              <a:spcAft>
                <a:spcPts val="1600"/>
              </a:spcAft>
              <a:buNone/>
              <a:defRPr sz="1400"/>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3">
  <p:cSld name="TITLE_AND_TWO_COLUMNS_3_1_1">
    <p:spTree>
      <p:nvGrpSpPr>
        <p:cNvPr id="565" name="Shape 565"/>
        <p:cNvGrpSpPr/>
        <p:nvPr/>
      </p:nvGrpSpPr>
      <p:grpSpPr>
        <a:xfrm>
          <a:off x="0" y="0"/>
          <a:ext cx="0" cy="0"/>
          <a:chOff x="0" y="0"/>
          <a:chExt cx="0" cy="0"/>
        </a:xfrm>
      </p:grpSpPr>
      <p:grpSp>
        <p:nvGrpSpPr>
          <p:cNvPr id="566" name="Google Shape;566;p40"/>
          <p:cNvGrpSpPr/>
          <p:nvPr/>
        </p:nvGrpSpPr>
        <p:grpSpPr>
          <a:xfrm>
            <a:off x="5376" y="-2012"/>
            <a:ext cx="9144032" cy="2451776"/>
            <a:chOff x="5376" y="-2012"/>
            <a:chExt cx="9144032" cy="2451776"/>
          </a:xfrm>
        </p:grpSpPr>
        <p:sp>
          <p:nvSpPr>
            <p:cNvPr id="567" name="Google Shape;567;p40"/>
            <p:cNvSpPr/>
            <p:nvPr/>
          </p:nvSpPr>
          <p:spPr>
            <a:xfrm>
              <a:off x="5376" y="-2012"/>
              <a:ext cx="1080160" cy="1080160"/>
            </a:xfrm>
            <a:custGeom>
              <a:rect b="b" l="l" r="r" t="t"/>
              <a:pathLst>
                <a:path extrusionOk="0" h="33755" w="33755">
                  <a:moveTo>
                    <a:pt x="0" y="1"/>
                  </a:moveTo>
                  <a:lnTo>
                    <a:pt x="0" y="33755"/>
                  </a:lnTo>
                  <a:cubicBezTo>
                    <a:pt x="18645" y="33755"/>
                    <a:pt x="33754" y="18646"/>
                    <a:pt x="33754" y="1"/>
                  </a:cubicBezTo>
                  <a:close/>
                </a:path>
              </a:pathLst>
            </a:custGeom>
            <a:gradFill>
              <a:gsLst>
                <a:gs pos="0">
                  <a:srgbClr val="9C3218">
                    <a:alpha val="29803"/>
                  </a:srgbClr>
                </a:gs>
                <a:gs pos="100000">
                  <a:srgbClr val="9C3218">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40"/>
            <p:cNvSpPr/>
            <p:nvPr/>
          </p:nvSpPr>
          <p:spPr>
            <a:xfrm>
              <a:off x="5376" y="-2012"/>
              <a:ext cx="677056" cy="677440"/>
            </a:xfrm>
            <a:custGeom>
              <a:rect b="b" l="l" r="r" t="t"/>
              <a:pathLst>
                <a:path extrusionOk="0" h="21170" w="21158">
                  <a:moveTo>
                    <a:pt x="0" y="1"/>
                  </a:moveTo>
                  <a:lnTo>
                    <a:pt x="0" y="21170"/>
                  </a:lnTo>
                  <a:cubicBezTo>
                    <a:pt x="11692" y="21170"/>
                    <a:pt x="21158" y="11693"/>
                    <a:pt x="21158" y="1"/>
                  </a:cubicBezTo>
                  <a:close/>
                </a:path>
              </a:pathLst>
            </a:custGeom>
            <a:gradFill>
              <a:gsLst>
                <a:gs pos="0">
                  <a:srgbClr val="9C3218">
                    <a:alpha val="41568"/>
                  </a:srgbClr>
                </a:gs>
                <a:gs pos="100000">
                  <a:srgbClr val="9C3218">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40"/>
            <p:cNvSpPr/>
            <p:nvPr/>
          </p:nvSpPr>
          <p:spPr>
            <a:xfrm>
              <a:off x="6694208" y="-2012"/>
              <a:ext cx="2455200" cy="2451776"/>
            </a:xfrm>
            <a:custGeom>
              <a:rect b="b" l="l" r="r" t="t"/>
              <a:pathLst>
                <a:path extrusionOk="0" h="76618" w="76725">
                  <a:moveTo>
                    <a:pt x="0" y="1"/>
                  </a:moveTo>
                  <a:cubicBezTo>
                    <a:pt x="12" y="42315"/>
                    <a:pt x="34314" y="76617"/>
                    <a:pt x="76617" y="76617"/>
                  </a:cubicBezTo>
                  <a:lnTo>
                    <a:pt x="76724" y="76617"/>
                  </a:lnTo>
                  <a:lnTo>
                    <a:pt x="76724" y="45804"/>
                  </a:lnTo>
                  <a:lnTo>
                    <a:pt x="76617" y="45804"/>
                  </a:lnTo>
                  <a:cubicBezTo>
                    <a:pt x="51316" y="45804"/>
                    <a:pt x="30814" y="25301"/>
                    <a:pt x="30814" y="1"/>
                  </a:cubicBezTo>
                  <a:close/>
                </a:path>
              </a:pathLst>
            </a:custGeom>
            <a:gradFill>
              <a:gsLst>
                <a:gs pos="0">
                  <a:srgbClr val="252C3A">
                    <a:alpha val="74901"/>
                  </a:srgbClr>
                </a:gs>
                <a:gs pos="100000">
                  <a:srgbClr val="252C3A">
                    <a:alpha val="2000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0" name="Google Shape;570;p40"/>
          <p:cNvSpPr txBox="1"/>
          <p:nvPr>
            <p:ph type="title"/>
          </p:nvPr>
        </p:nvSpPr>
        <p:spPr>
          <a:xfrm>
            <a:off x="726725" y="594300"/>
            <a:ext cx="7745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571" name="Google Shape;571;p40"/>
          <p:cNvSpPr txBox="1"/>
          <p:nvPr>
            <p:ph idx="1" type="subTitle"/>
          </p:nvPr>
        </p:nvSpPr>
        <p:spPr>
          <a:xfrm>
            <a:off x="671575" y="2190938"/>
            <a:ext cx="241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solidFill>
                  <a:schemeClr val="accent5"/>
                </a:solidFill>
                <a:latin typeface="Work Sans"/>
                <a:ea typeface="Work Sans"/>
                <a:cs typeface="Work Sans"/>
                <a:sym typeface="Work Sans"/>
              </a:defRPr>
            </a:lvl1pPr>
            <a:lvl2pPr lvl="1" rtl="0" algn="ctr">
              <a:spcBef>
                <a:spcPts val="1600"/>
              </a:spcBef>
              <a:spcAft>
                <a:spcPts val="0"/>
              </a:spcAft>
              <a:buNone/>
              <a:defRPr>
                <a:solidFill>
                  <a:schemeClr val="accent5"/>
                </a:solidFill>
                <a:latin typeface="Work Sans"/>
                <a:ea typeface="Work Sans"/>
                <a:cs typeface="Work Sans"/>
                <a:sym typeface="Work Sans"/>
              </a:defRPr>
            </a:lvl2pPr>
            <a:lvl3pPr lvl="2" rtl="0" algn="ctr">
              <a:spcBef>
                <a:spcPts val="1600"/>
              </a:spcBef>
              <a:spcAft>
                <a:spcPts val="0"/>
              </a:spcAft>
              <a:buNone/>
              <a:defRPr>
                <a:solidFill>
                  <a:schemeClr val="accent5"/>
                </a:solidFill>
                <a:latin typeface="Work Sans"/>
                <a:ea typeface="Work Sans"/>
                <a:cs typeface="Work Sans"/>
                <a:sym typeface="Work Sans"/>
              </a:defRPr>
            </a:lvl3pPr>
            <a:lvl4pPr lvl="3" rtl="0" algn="ctr">
              <a:spcBef>
                <a:spcPts val="1600"/>
              </a:spcBef>
              <a:spcAft>
                <a:spcPts val="0"/>
              </a:spcAft>
              <a:buNone/>
              <a:defRPr>
                <a:solidFill>
                  <a:schemeClr val="accent5"/>
                </a:solidFill>
                <a:latin typeface="Work Sans"/>
                <a:ea typeface="Work Sans"/>
                <a:cs typeface="Work Sans"/>
                <a:sym typeface="Work Sans"/>
              </a:defRPr>
            </a:lvl4pPr>
            <a:lvl5pPr lvl="4" rtl="0" algn="ctr">
              <a:spcBef>
                <a:spcPts val="1600"/>
              </a:spcBef>
              <a:spcAft>
                <a:spcPts val="0"/>
              </a:spcAft>
              <a:buNone/>
              <a:defRPr>
                <a:solidFill>
                  <a:schemeClr val="accent5"/>
                </a:solidFill>
                <a:latin typeface="Work Sans"/>
                <a:ea typeface="Work Sans"/>
                <a:cs typeface="Work Sans"/>
                <a:sym typeface="Work Sans"/>
              </a:defRPr>
            </a:lvl5pPr>
            <a:lvl6pPr lvl="5" rtl="0" algn="ctr">
              <a:spcBef>
                <a:spcPts val="1600"/>
              </a:spcBef>
              <a:spcAft>
                <a:spcPts val="0"/>
              </a:spcAft>
              <a:buNone/>
              <a:defRPr>
                <a:solidFill>
                  <a:schemeClr val="accent5"/>
                </a:solidFill>
                <a:latin typeface="Work Sans"/>
                <a:ea typeface="Work Sans"/>
                <a:cs typeface="Work Sans"/>
                <a:sym typeface="Work Sans"/>
              </a:defRPr>
            </a:lvl6pPr>
            <a:lvl7pPr lvl="6" rtl="0" algn="ctr">
              <a:spcBef>
                <a:spcPts val="1600"/>
              </a:spcBef>
              <a:spcAft>
                <a:spcPts val="0"/>
              </a:spcAft>
              <a:buNone/>
              <a:defRPr>
                <a:solidFill>
                  <a:schemeClr val="accent5"/>
                </a:solidFill>
                <a:latin typeface="Work Sans"/>
                <a:ea typeface="Work Sans"/>
                <a:cs typeface="Work Sans"/>
                <a:sym typeface="Work Sans"/>
              </a:defRPr>
            </a:lvl7pPr>
            <a:lvl8pPr lvl="7" rtl="0" algn="ctr">
              <a:spcBef>
                <a:spcPts val="1600"/>
              </a:spcBef>
              <a:spcAft>
                <a:spcPts val="0"/>
              </a:spcAft>
              <a:buNone/>
              <a:defRPr>
                <a:solidFill>
                  <a:schemeClr val="accent5"/>
                </a:solidFill>
                <a:latin typeface="Work Sans"/>
                <a:ea typeface="Work Sans"/>
                <a:cs typeface="Work Sans"/>
                <a:sym typeface="Work Sans"/>
              </a:defRPr>
            </a:lvl8pPr>
            <a:lvl9pPr lvl="8" rtl="0" algn="ctr">
              <a:spcBef>
                <a:spcPts val="1600"/>
              </a:spcBef>
              <a:spcAft>
                <a:spcPts val="1600"/>
              </a:spcAft>
              <a:buNone/>
              <a:defRPr>
                <a:solidFill>
                  <a:schemeClr val="accent5"/>
                </a:solidFill>
                <a:latin typeface="Work Sans"/>
                <a:ea typeface="Work Sans"/>
                <a:cs typeface="Work Sans"/>
                <a:sym typeface="Work Sans"/>
              </a:defRPr>
            </a:lvl9pPr>
          </a:lstStyle>
          <a:p/>
        </p:txBody>
      </p:sp>
      <p:sp>
        <p:nvSpPr>
          <p:cNvPr id="572" name="Google Shape;572;p40"/>
          <p:cNvSpPr txBox="1"/>
          <p:nvPr>
            <p:ph idx="2" type="subTitle"/>
          </p:nvPr>
        </p:nvSpPr>
        <p:spPr>
          <a:xfrm>
            <a:off x="846625" y="2610200"/>
            <a:ext cx="2060700" cy="1023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1600"/>
              </a:spcBef>
              <a:spcAft>
                <a:spcPts val="0"/>
              </a:spcAft>
              <a:buNone/>
              <a:defRPr sz="1400"/>
            </a:lvl2pPr>
            <a:lvl3pPr lvl="2" rtl="0" algn="ctr">
              <a:spcBef>
                <a:spcPts val="1600"/>
              </a:spcBef>
              <a:spcAft>
                <a:spcPts val="0"/>
              </a:spcAft>
              <a:buNone/>
              <a:defRPr sz="1400"/>
            </a:lvl3pPr>
            <a:lvl4pPr lvl="3" rtl="0" algn="ctr">
              <a:spcBef>
                <a:spcPts val="1600"/>
              </a:spcBef>
              <a:spcAft>
                <a:spcPts val="0"/>
              </a:spcAft>
              <a:buNone/>
              <a:defRPr sz="1400"/>
            </a:lvl4pPr>
            <a:lvl5pPr lvl="4" rtl="0" algn="ctr">
              <a:spcBef>
                <a:spcPts val="1600"/>
              </a:spcBef>
              <a:spcAft>
                <a:spcPts val="0"/>
              </a:spcAft>
              <a:buNone/>
              <a:defRPr sz="1400"/>
            </a:lvl5pPr>
            <a:lvl6pPr lvl="5" rtl="0" algn="ctr">
              <a:spcBef>
                <a:spcPts val="1600"/>
              </a:spcBef>
              <a:spcAft>
                <a:spcPts val="0"/>
              </a:spcAft>
              <a:buNone/>
              <a:defRPr sz="1400"/>
            </a:lvl6pPr>
            <a:lvl7pPr lvl="6" rtl="0" algn="ctr">
              <a:spcBef>
                <a:spcPts val="1600"/>
              </a:spcBef>
              <a:spcAft>
                <a:spcPts val="0"/>
              </a:spcAft>
              <a:buNone/>
              <a:defRPr sz="1400"/>
            </a:lvl7pPr>
            <a:lvl8pPr lvl="7" rtl="0" algn="ctr">
              <a:spcBef>
                <a:spcPts val="1600"/>
              </a:spcBef>
              <a:spcAft>
                <a:spcPts val="0"/>
              </a:spcAft>
              <a:buNone/>
              <a:defRPr sz="1400"/>
            </a:lvl8pPr>
            <a:lvl9pPr lvl="8" rtl="0" algn="ctr">
              <a:spcBef>
                <a:spcPts val="1600"/>
              </a:spcBef>
              <a:spcAft>
                <a:spcPts val="1600"/>
              </a:spcAft>
              <a:buNone/>
              <a:defRPr sz="1400"/>
            </a:lvl9pPr>
          </a:lstStyle>
          <a:p/>
        </p:txBody>
      </p:sp>
      <p:sp>
        <p:nvSpPr>
          <p:cNvPr id="573" name="Google Shape;573;p40"/>
          <p:cNvSpPr txBox="1"/>
          <p:nvPr>
            <p:ph idx="3" type="subTitle"/>
          </p:nvPr>
        </p:nvSpPr>
        <p:spPr>
          <a:xfrm>
            <a:off x="3349225" y="2190950"/>
            <a:ext cx="2445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solidFill>
                  <a:schemeClr val="accent5"/>
                </a:solidFill>
                <a:latin typeface="Work Sans"/>
                <a:ea typeface="Work Sans"/>
                <a:cs typeface="Work Sans"/>
                <a:sym typeface="Work Sans"/>
              </a:defRPr>
            </a:lvl1pPr>
            <a:lvl2pPr lvl="1" rtl="0" algn="ctr">
              <a:spcBef>
                <a:spcPts val="1600"/>
              </a:spcBef>
              <a:spcAft>
                <a:spcPts val="0"/>
              </a:spcAft>
              <a:buNone/>
              <a:defRPr>
                <a:solidFill>
                  <a:schemeClr val="accent5"/>
                </a:solidFill>
                <a:latin typeface="Work Sans"/>
                <a:ea typeface="Work Sans"/>
                <a:cs typeface="Work Sans"/>
                <a:sym typeface="Work Sans"/>
              </a:defRPr>
            </a:lvl2pPr>
            <a:lvl3pPr lvl="2" rtl="0" algn="ctr">
              <a:spcBef>
                <a:spcPts val="1600"/>
              </a:spcBef>
              <a:spcAft>
                <a:spcPts val="0"/>
              </a:spcAft>
              <a:buNone/>
              <a:defRPr>
                <a:solidFill>
                  <a:schemeClr val="accent5"/>
                </a:solidFill>
                <a:latin typeface="Work Sans"/>
                <a:ea typeface="Work Sans"/>
                <a:cs typeface="Work Sans"/>
                <a:sym typeface="Work Sans"/>
              </a:defRPr>
            </a:lvl3pPr>
            <a:lvl4pPr lvl="3" rtl="0" algn="ctr">
              <a:spcBef>
                <a:spcPts val="1600"/>
              </a:spcBef>
              <a:spcAft>
                <a:spcPts val="0"/>
              </a:spcAft>
              <a:buNone/>
              <a:defRPr>
                <a:solidFill>
                  <a:schemeClr val="accent5"/>
                </a:solidFill>
                <a:latin typeface="Work Sans"/>
                <a:ea typeface="Work Sans"/>
                <a:cs typeface="Work Sans"/>
                <a:sym typeface="Work Sans"/>
              </a:defRPr>
            </a:lvl4pPr>
            <a:lvl5pPr lvl="4" rtl="0" algn="ctr">
              <a:spcBef>
                <a:spcPts val="1600"/>
              </a:spcBef>
              <a:spcAft>
                <a:spcPts val="0"/>
              </a:spcAft>
              <a:buNone/>
              <a:defRPr>
                <a:solidFill>
                  <a:schemeClr val="accent5"/>
                </a:solidFill>
                <a:latin typeface="Work Sans"/>
                <a:ea typeface="Work Sans"/>
                <a:cs typeface="Work Sans"/>
                <a:sym typeface="Work Sans"/>
              </a:defRPr>
            </a:lvl5pPr>
            <a:lvl6pPr lvl="5" rtl="0" algn="ctr">
              <a:spcBef>
                <a:spcPts val="1600"/>
              </a:spcBef>
              <a:spcAft>
                <a:spcPts val="0"/>
              </a:spcAft>
              <a:buNone/>
              <a:defRPr>
                <a:solidFill>
                  <a:schemeClr val="accent5"/>
                </a:solidFill>
                <a:latin typeface="Work Sans"/>
                <a:ea typeface="Work Sans"/>
                <a:cs typeface="Work Sans"/>
                <a:sym typeface="Work Sans"/>
              </a:defRPr>
            </a:lvl6pPr>
            <a:lvl7pPr lvl="6" rtl="0" algn="ctr">
              <a:spcBef>
                <a:spcPts val="1600"/>
              </a:spcBef>
              <a:spcAft>
                <a:spcPts val="0"/>
              </a:spcAft>
              <a:buNone/>
              <a:defRPr>
                <a:solidFill>
                  <a:schemeClr val="accent5"/>
                </a:solidFill>
                <a:latin typeface="Work Sans"/>
                <a:ea typeface="Work Sans"/>
                <a:cs typeface="Work Sans"/>
                <a:sym typeface="Work Sans"/>
              </a:defRPr>
            </a:lvl7pPr>
            <a:lvl8pPr lvl="7" rtl="0" algn="ctr">
              <a:spcBef>
                <a:spcPts val="1600"/>
              </a:spcBef>
              <a:spcAft>
                <a:spcPts val="0"/>
              </a:spcAft>
              <a:buNone/>
              <a:defRPr>
                <a:solidFill>
                  <a:schemeClr val="accent5"/>
                </a:solidFill>
                <a:latin typeface="Work Sans"/>
                <a:ea typeface="Work Sans"/>
                <a:cs typeface="Work Sans"/>
                <a:sym typeface="Work Sans"/>
              </a:defRPr>
            </a:lvl8pPr>
            <a:lvl9pPr lvl="8" rtl="0" algn="ctr">
              <a:spcBef>
                <a:spcPts val="1600"/>
              </a:spcBef>
              <a:spcAft>
                <a:spcPts val="1600"/>
              </a:spcAft>
              <a:buNone/>
              <a:defRPr>
                <a:solidFill>
                  <a:schemeClr val="accent5"/>
                </a:solidFill>
                <a:latin typeface="Work Sans"/>
                <a:ea typeface="Work Sans"/>
                <a:cs typeface="Work Sans"/>
                <a:sym typeface="Work Sans"/>
              </a:defRPr>
            </a:lvl9pPr>
          </a:lstStyle>
          <a:p/>
        </p:txBody>
      </p:sp>
      <p:sp>
        <p:nvSpPr>
          <p:cNvPr id="574" name="Google Shape;574;p40"/>
          <p:cNvSpPr txBox="1"/>
          <p:nvPr>
            <p:ph idx="4" type="subTitle"/>
          </p:nvPr>
        </p:nvSpPr>
        <p:spPr>
          <a:xfrm>
            <a:off x="3541650" y="2610200"/>
            <a:ext cx="2060700" cy="1023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1600"/>
              </a:spcBef>
              <a:spcAft>
                <a:spcPts val="0"/>
              </a:spcAft>
              <a:buNone/>
              <a:defRPr sz="1400"/>
            </a:lvl2pPr>
            <a:lvl3pPr lvl="2" rtl="0" algn="ctr">
              <a:spcBef>
                <a:spcPts val="1600"/>
              </a:spcBef>
              <a:spcAft>
                <a:spcPts val="0"/>
              </a:spcAft>
              <a:buNone/>
              <a:defRPr sz="1400"/>
            </a:lvl3pPr>
            <a:lvl4pPr lvl="3" rtl="0" algn="ctr">
              <a:spcBef>
                <a:spcPts val="1600"/>
              </a:spcBef>
              <a:spcAft>
                <a:spcPts val="0"/>
              </a:spcAft>
              <a:buNone/>
              <a:defRPr sz="1400"/>
            </a:lvl4pPr>
            <a:lvl5pPr lvl="4" rtl="0" algn="ctr">
              <a:spcBef>
                <a:spcPts val="1600"/>
              </a:spcBef>
              <a:spcAft>
                <a:spcPts val="0"/>
              </a:spcAft>
              <a:buNone/>
              <a:defRPr sz="1400"/>
            </a:lvl5pPr>
            <a:lvl6pPr lvl="5" rtl="0" algn="ctr">
              <a:spcBef>
                <a:spcPts val="1600"/>
              </a:spcBef>
              <a:spcAft>
                <a:spcPts val="0"/>
              </a:spcAft>
              <a:buNone/>
              <a:defRPr sz="1400"/>
            </a:lvl6pPr>
            <a:lvl7pPr lvl="6" rtl="0" algn="ctr">
              <a:spcBef>
                <a:spcPts val="1600"/>
              </a:spcBef>
              <a:spcAft>
                <a:spcPts val="0"/>
              </a:spcAft>
              <a:buNone/>
              <a:defRPr sz="1400"/>
            </a:lvl7pPr>
            <a:lvl8pPr lvl="7" rtl="0" algn="ctr">
              <a:spcBef>
                <a:spcPts val="1600"/>
              </a:spcBef>
              <a:spcAft>
                <a:spcPts val="0"/>
              </a:spcAft>
              <a:buNone/>
              <a:defRPr sz="1400"/>
            </a:lvl8pPr>
            <a:lvl9pPr lvl="8" rtl="0" algn="ctr">
              <a:spcBef>
                <a:spcPts val="1600"/>
              </a:spcBef>
              <a:spcAft>
                <a:spcPts val="1600"/>
              </a:spcAft>
              <a:buNone/>
              <a:defRPr sz="1400"/>
            </a:lvl9pPr>
          </a:lstStyle>
          <a:p/>
        </p:txBody>
      </p:sp>
      <p:sp>
        <p:nvSpPr>
          <p:cNvPr id="575" name="Google Shape;575;p40"/>
          <p:cNvSpPr txBox="1"/>
          <p:nvPr>
            <p:ph idx="5" type="subTitle"/>
          </p:nvPr>
        </p:nvSpPr>
        <p:spPr>
          <a:xfrm>
            <a:off x="6061625" y="2190938"/>
            <a:ext cx="241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solidFill>
                  <a:schemeClr val="accent5"/>
                </a:solidFill>
                <a:latin typeface="Work Sans"/>
                <a:ea typeface="Work Sans"/>
                <a:cs typeface="Work Sans"/>
                <a:sym typeface="Work Sans"/>
              </a:defRPr>
            </a:lvl1pPr>
            <a:lvl2pPr lvl="1" rtl="0" algn="ctr">
              <a:spcBef>
                <a:spcPts val="1600"/>
              </a:spcBef>
              <a:spcAft>
                <a:spcPts val="0"/>
              </a:spcAft>
              <a:buNone/>
              <a:defRPr>
                <a:solidFill>
                  <a:schemeClr val="accent5"/>
                </a:solidFill>
                <a:latin typeface="Work Sans"/>
                <a:ea typeface="Work Sans"/>
                <a:cs typeface="Work Sans"/>
                <a:sym typeface="Work Sans"/>
              </a:defRPr>
            </a:lvl2pPr>
            <a:lvl3pPr lvl="2" rtl="0" algn="ctr">
              <a:spcBef>
                <a:spcPts val="1600"/>
              </a:spcBef>
              <a:spcAft>
                <a:spcPts val="0"/>
              </a:spcAft>
              <a:buNone/>
              <a:defRPr>
                <a:solidFill>
                  <a:schemeClr val="accent5"/>
                </a:solidFill>
                <a:latin typeface="Work Sans"/>
                <a:ea typeface="Work Sans"/>
                <a:cs typeface="Work Sans"/>
                <a:sym typeface="Work Sans"/>
              </a:defRPr>
            </a:lvl3pPr>
            <a:lvl4pPr lvl="3" rtl="0" algn="ctr">
              <a:spcBef>
                <a:spcPts val="1600"/>
              </a:spcBef>
              <a:spcAft>
                <a:spcPts val="0"/>
              </a:spcAft>
              <a:buNone/>
              <a:defRPr>
                <a:solidFill>
                  <a:schemeClr val="accent5"/>
                </a:solidFill>
                <a:latin typeface="Work Sans"/>
                <a:ea typeface="Work Sans"/>
                <a:cs typeface="Work Sans"/>
                <a:sym typeface="Work Sans"/>
              </a:defRPr>
            </a:lvl4pPr>
            <a:lvl5pPr lvl="4" rtl="0" algn="ctr">
              <a:spcBef>
                <a:spcPts val="1600"/>
              </a:spcBef>
              <a:spcAft>
                <a:spcPts val="0"/>
              </a:spcAft>
              <a:buNone/>
              <a:defRPr>
                <a:solidFill>
                  <a:schemeClr val="accent5"/>
                </a:solidFill>
                <a:latin typeface="Work Sans"/>
                <a:ea typeface="Work Sans"/>
                <a:cs typeface="Work Sans"/>
                <a:sym typeface="Work Sans"/>
              </a:defRPr>
            </a:lvl5pPr>
            <a:lvl6pPr lvl="5" rtl="0" algn="ctr">
              <a:spcBef>
                <a:spcPts val="1600"/>
              </a:spcBef>
              <a:spcAft>
                <a:spcPts val="0"/>
              </a:spcAft>
              <a:buNone/>
              <a:defRPr>
                <a:solidFill>
                  <a:schemeClr val="accent5"/>
                </a:solidFill>
                <a:latin typeface="Work Sans"/>
                <a:ea typeface="Work Sans"/>
                <a:cs typeface="Work Sans"/>
                <a:sym typeface="Work Sans"/>
              </a:defRPr>
            </a:lvl6pPr>
            <a:lvl7pPr lvl="6" rtl="0" algn="ctr">
              <a:spcBef>
                <a:spcPts val="1600"/>
              </a:spcBef>
              <a:spcAft>
                <a:spcPts val="0"/>
              </a:spcAft>
              <a:buNone/>
              <a:defRPr>
                <a:solidFill>
                  <a:schemeClr val="accent5"/>
                </a:solidFill>
                <a:latin typeface="Work Sans"/>
                <a:ea typeface="Work Sans"/>
                <a:cs typeface="Work Sans"/>
                <a:sym typeface="Work Sans"/>
              </a:defRPr>
            </a:lvl7pPr>
            <a:lvl8pPr lvl="7" rtl="0" algn="ctr">
              <a:spcBef>
                <a:spcPts val="1600"/>
              </a:spcBef>
              <a:spcAft>
                <a:spcPts val="0"/>
              </a:spcAft>
              <a:buNone/>
              <a:defRPr>
                <a:solidFill>
                  <a:schemeClr val="accent5"/>
                </a:solidFill>
                <a:latin typeface="Work Sans"/>
                <a:ea typeface="Work Sans"/>
                <a:cs typeface="Work Sans"/>
                <a:sym typeface="Work Sans"/>
              </a:defRPr>
            </a:lvl8pPr>
            <a:lvl9pPr lvl="8" rtl="0" algn="ctr">
              <a:spcBef>
                <a:spcPts val="1600"/>
              </a:spcBef>
              <a:spcAft>
                <a:spcPts val="1600"/>
              </a:spcAft>
              <a:buNone/>
              <a:defRPr>
                <a:solidFill>
                  <a:schemeClr val="accent5"/>
                </a:solidFill>
                <a:latin typeface="Work Sans"/>
                <a:ea typeface="Work Sans"/>
                <a:cs typeface="Work Sans"/>
                <a:sym typeface="Work Sans"/>
              </a:defRPr>
            </a:lvl9pPr>
          </a:lstStyle>
          <a:p/>
        </p:txBody>
      </p:sp>
      <p:sp>
        <p:nvSpPr>
          <p:cNvPr id="576" name="Google Shape;576;p40"/>
          <p:cNvSpPr txBox="1"/>
          <p:nvPr>
            <p:ph idx="6" type="subTitle"/>
          </p:nvPr>
        </p:nvSpPr>
        <p:spPr>
          <a:xfrm>
            <a:off x="6236675" y="2610200"/>
            <a:ext cx="2060700" cy="1023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1600"/>
              </a:spcBef>
              <a:spcAft>
                <a:spcPts val="0"/>
              </a:spcAft>
              <a:buNone/>
              <a:defRPr sz="1400"/>
            </a:lvl2pPr>
            <a:lvl3pPr lvl="2" rtl="0" algn="ctr">
              <a:spcBef>
                <a:spcPts val="1600"/>
              </a:spcBef>
              <a:spcAft>
                <a:spcPts val="0"/>
              </a:spcAft>
              <a:buNone/>
              <a:defRPr sz="1400"/>
            </a:lvl3pPr>
            <a:lvl4pPr lvl="3" rtl="0" algn="ctr">
              <a:spcBef>
                <a:spcPts val="1600"/>
              </a:spcBef>
              <a:spcAft>
                <a:spcPts val="0"/>
              </a:spcAft>
              <a:buNone/>
              <a:defRPr sz="1400"/>
            </a:lvl4pPr>
            <a:lvl5pPr lvl="4" rtl="0" algn="ctr">
              <a:spcBef>
                <a:spcPts val="1600"/>
              </a:spcBef>
              <a:spcAft>
                <a:spcPts val="0"/>
              </a:spcAft>
              <a:buNone/>
              <a:defRPr sz="1400"/>
            </a:lvl5pPr>
            <a:lvl6pPr lvl="5" rtl="0" algn="ctr">
              <a:spcBef>
                <a:spcPts val="1600"/>
              </a:spcBef>
              <a:spcAft>
                <a:spcPts val="0"/>
              </a:spcAft>
              <a:buNone/>
              <a:defRPr sz="1400"/>
            </a:lvl6pPr>
            <a:lvl7pPr lvl="6" rtl="0" algn="ctr">
              <a:spcBef>
                <a:spcPts val="1600"/>
              </a:spcBef>
              <a:spcAft>
                <a:spcPts val="0"/>
              </a:spcAft>
              <a:buNone/>
              <a:defRPr sz="1400"/>
            </a:lvl7pPr>
            <a:lvl8pPr lvl="7" rtl="0" algn="ctr">
              <a:spcBef>
                <a:spcPts val="1600"/>
              </a:spcBef>
              <a:spcAft>
                <a:spcPts val="0"/>
              </a:spcAft>
              <a:buNone/>
              <a:defRPr sz="1400"/>
            </a:lvl8pPr>
            <a:lvl9pPr lvl="8" rtl="0" algn="ctr">
              <a:spcBef>
                <a:spcPts val="1600"/>
              </a:spcBef>
              <a:spcAft>
                <a:spcPts val="1600"/>
              </a:spcAft>
              <a:buNone/>
              <a:defRPr sz="14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grpSp>
        <p:nvGrpSpPr>
          <p:cNvPr id="26" name="Google Shape;26;p5"/>
          <p:cNvGrpSpPr/>
          <p:nvPr/>
        </p:nvGrpSpPr>
        <p:grpSpPr>
          <a:xfrm>
            <a:off x="5376" y="-2012"/>
            <a:ext cx="9144032" cy="2451776"/>
            <a:chOff x="5376" y="-2012"/>
            <a:chExt cx="9144032" cy="2451776"/>
          </a:xfrm>
        </p:grpSpPr>
        <p:sp>
          <p:nvSpPr>
            <p:cNvPr id="27" name="Google Shape;27;p5"/>
            <p:cNvSpPr/>
            <p:nvPr/>
          </p:nvSpPr>
          <p:spPr>
            <a:xfrm>
              <a:off x="5376" y="-2012"/>
              <a:ext cx="1080160" cy="1080160"/>
            </a:xfrm>
            <a:custGeom>
              <a:rect b="b" l="l" r="r" t="t"/>
              <a:pathLst>
                <a:path extrusionOk="0" h="33755" w="33755">
                  <a:moveTo>
                    <a:pt x="0" y="1"/>
                  </a:moveTo>
                  <a:lnTo>
                    <a:pt x="0" y="33755"/>
                  </a:lnTo>
                  <a:cubicBezTo>
                    <a:pt x="18645" y="33755"/>
                    <a:pt x="33754" y="18646"/>
                    <a:pt x="33754" y="1"/>
                  </a:cubicBezTo>
                  <a:close/>
                </a:path>
              </a:pathLst>
            </a:custGeom>
            <a:gradFill>
              <a:gsLst>
                <a:gs pos="0">
                  <a:srgbClr val="9C3218">
                    <a:alpha val="29803"/>
                  </a:srgbClr>
                </a:gs>
                <a:gs pos="100000">
                  <a:srgbClr val="9C3218">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p:nvPr/>
          </p:nvSpPr>
          <p:spPr>
            <a:xfrm>
              <a:off x="5376" y="-2012"/>
              <a:ext cx="677056" cy="677440"/>
            </a:xfrm>
            <a:custGeom>
              <a:rect b="b" l="l" r="r" t="t"/>
              <a:pathLst>
                <a:path extrusionOk="0" h="21170" w="21158">
                  <a:moveTo>
                    <a:pt x="0" y="1"/>
                  </a:moveTo>
                  <a:lnTo>
                    <a:pt x="0" y="21170"/>
                  </a:lnTo>
                  <a:cubicBezTo>
                    <a:pt x="11692" y="21170"/>
                    <a:pt x="21158" y="11693"/>
                    <a:pt x="21158" y="1"/>
                  </a:cubicBezTo>
                  <a:close/>
                </a:path>
              </a:pathLst>
            </a:custGeom>
            <a:gradFill>
              <a:gsLst>
                <a:gs pos="0">
                  <a:srgbClr val="9C3218">
                    <a:alpha val="41568"/>
                  </a:srgbClr>
                </a:gs>
                <a:gs pos="100000">
                  <a:srgbClr val="9C3218">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5"/>
            <p:cNvSpPr/>
            <p:nvPr/>
          </p:nvSpPr>
          <p:spPr>
            <a:xfrm>
              <a:off x="6694208" y="-2012"/>
              <a:ext cx="2455200" cy="2451776"/>
            </a:xfrm>
            <a:custGeom>
              <a:rect b="b" l="l" r="r" t="t"/>
              <a:pathLst>
                <a:path extrusionOk="0" h="76618" w="76725">
                  <a:moveTo>
                    <a:pt x="0" y="1"/>
                  </a:moveTo>
                  <a:cubicBezTo>
                    <a:pt x="12" y="42315"/>
                    <a:pt x="34314" y="76617"/>
                    <a:pt x="76617" y="76617"/>
                  </a:cubicBezTo>
                  <a:lnTo>
                    <a:pt x="76724" y="76617"/>
                  </a:lnTo>
                  <a:lnTo>
                    <a:pt x="76724" y="45804"/>
                  </a:lnTo>
                  <a:lnTo>
                    <a:pt x="76617" y="45804"/>
                  </a:lnTo>
                  <a:cubicBezTo>
                    <a:pt x="51316" y="45804"/>
                    <a:pt x="30814" y="25301"/>
                    <a:pt x="30814" y="1"/>
                  </a:cubicBezTo>
                  <a:close/>
                </a:path>
              </a:pathLst>
            </a:custGeom>
            <a:gradFill>
              <a:gsLst>
                <a:gs pos="0">
                  <a:srgbClr val="252C3A">
                    <a:alpha val="74901"/>
                  </a:srgbClr>
                </a:gs>
                <a:gs pos="100000">
                  <a:srgbClr val="252C3A">
                    <a:alpha val="2000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 name="Google Shape;30;p5"/>
          <p:cNvSpPr txBox="1"/>
          <p:nvPr>
            <p:ph type="title"/>
          </p:nvPr>
        </p:nvSpPr>
        <p:spPr>
          <a:xfrm>
            <a:off x="3073663" y="1747350"/>
            <a:ext cx="3072600" cy="13293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000"/>
              <a:buFont typeface="Karla"/>
              <a:buNone/>
              <a:defRPr sz="1400">
                <a:solidFill>
                  <a:schemeClr val="lt1"/>
                </a:solidFill>
                <a:latin typeface="Karla"/>
                <a:ea typeface="Karla"/>
                <a:cs typeface="Karla"/>
                <a:sym typeface="Karla"/>
              </a:defRPr>
            </a:lvl1pPr>
            <a:lvl2pPr lvl="1"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2pPr>
            <a:lvl3pPr lvl="2"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3pPr>
            <a:lvl4pPr lvl="3"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4pPr>
            <a:lvl5pPr lvl="4"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5pPr>
            <a:lvl6pPr lvl="5"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6pPr>
            <a:lvl7pPr lvl="6"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7pPr>
            <a:lvl8pPr lvl="7"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8pPr>
            <a:lvl9pPr lvl="8"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9pPr>
          </a:lstStyle>
          <a:p/>
        </p:txBody>
      </p:sp>
      <p:sp>
        <p:nvSpPr>
          <p:cNvPr id="31" name="Google Shape;31;p5"/>
          <p:cNvSpPr txBox="1"/>
          <p:nvPr>
            <p:ph idx="2" type="title"/>
          </p:nvPr>
        </p:nvSpPr>
        <p:spPr>
          <a:xfrm>
            <a:off x="2997738" y="3333900"/>
            <a:ext cx="3072600" cy="13293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000"/>
              <a:buFont typeface="Karla"/>
              <a:buNone/>
              <a:defRPr sz="1400">
                <a:solidFill>
                  <a:schemeClr val="lt1"/>
                </a:solidFill>
                <a:latin typeface="Karla"/>
                <a:ea typeface="Karla"/>
                <a:cs typeface="Karla"/>
                <a:sym typeface="Karla"/>
              </a:defRPr>
            </a:lvl1pPr>
            <a:lvl2pPr lvl="1"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2pPr>
            <a:lvl3pPr lvl="2"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3pPr>
            <a:lvl4pPr lvl="3"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4pPr>
            <a:lvl5pPr lvl="4"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5pPr>
            <a:lvl6pPr lvl="5"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6pPr>
            <a:lvl7pPr lvl="6"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7pPr>
            <a:lvl8pPr lvl="7"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8pPr>
            <a:lvl9pPr lvl="8" rtl="0">
              <a:spcBef>
                <a:spcPts val="0"/>
              </a:spcBef>
              <a:spcAft>
                <a:spcPts val="0"/>
              </a:spcAft>
              <a:buClr>
                <a:schemeClr val="lt1"/>
              </a:buClr>
              <a:buSzPts val="1000"/>
              <a:buFont typeface="Karla"/>
              <a:buNone/>
              <a:defRPr sz="1000">
                <a:solidFill>
                  <a:schemeClr val="lt1"/>
                </a:solidFill>
                <a:latin typeface="Karla"/>
                <a:ea typeface="Karla"/>
                <a:cs typeface="Karla"/>
                <a:sym typeface="Karla"/>
              </a:defRPr>
            </a:lvl9pPr>
          </a:lstStyle>
          <a:p/>
        </p:txBody>
      </p:sp>
      <p:sp>
        <p:nvSpPr>
          <p:cNvPr id="32" name="Google Shape;32;p5"/>
          <p:cNvSpPr txBox="1"/>
          <p:nvPr>
            <p:ph idx="3" type="title"/>
          </p:nvPr>
        </p:nvSpPr>
        <p:spPr>
          <a:xfrm>
            <a:off x="726725" y="594300"/>
            <a:ext cx="7745700" cy="572700"/>
          </a:xfrm>
          <a:prstGeom prst="rect">
            <a:avLst/>
          </a:prstGeom>
        </p:spPr>
        <p:txBody>
          <a:bodyPr anchorCtr="0" anchor="t" bIns="91425" lIns="91425" spcFirstLastPara="1" rIns="91425" wrap="square" tIns="91425">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3" name="Google Shape;33;p5"/>
          <p:cNvSpPr txBox="1"/>
          <p:nvPr>
            <p:ph idx="1" type="subTitle"/>
          </p:nvPr>
        </p:nvSpPr>
        <p:spPr>
          <a:xfrm>
            <a:off x="3087188" y="1328100"/>
            <a:ext cx="3072600" cy="572700"/>
          </a:xfrm>
          <a:prstGeom prst="rect">
            <a:avLst/>
          </a:prstGeom>
        </p:spPr>
        <p:txBody>
          <a:bodyPr anchorCtr="0" anchor="t" bIns="91425" lIns="91425" spcFirstLastPara="1" rIns="91425" wrap="square" tIns="91425">
            <a:noAutofit/>
          </a:bodyPr>
          <a:lstStyle>
            <a:lvl1pPr lvl="0">
              <a:spcBef>
                <a:spcPts val="0"/>
              </a:spcBef>
              <a:spcAft>
                <a:spcPts val="0"/>
              </a:spcAft>
              <a:buNone/>
              <a:defRPr sz="1800">
                <a:solidFill>
                  <a:schemeClr val="accent5"/>
                </a:solidFill>
                <a:latin typeface="Work Sans"/>
                <a:ea typeface="Work Sans"/>
                <a:cs typeface="Work Sans"/>
                <a:sym typeface="Work Sans"/>
              </a:defRPr>
            </a:lvl1pPr>
            <a:lvl2pPr lvl="1">
              <a:spcBef>
                <a:spcPts val="1600"/>
              </a:spcBef>
              <a:spcAft>
                <a:spcPts val="0"/>
              </a:spcAft>
              <a:buNone/>
              <a:defRPr sz="1800">
                <a:solidFill>
                  <a:schemeClr val="accent5"/>
                </a:solidFill>
                <a:latin typeface="Work Sans"/>
                <a:ea typeface="Work Sans"/>
                <a:cs typeface="Work Sans"/>
                <a:sym typeface="Work Sans"/>
              </a:defRPr>
            </a:lvl2pPr>
            <a:lvl3pPr lvl="2">
              <a:spcBef>
                <a:spcPts val="1600"/>
              </a:spcBef>
              <a:spcAft>
                <a:spcPts val="0"/>
              </a:spcAft>
              <a:buNone/>
              <a:defRPr sz="1800">
                <a:solidFill>
                  <a:schemeClr val="accent5"/>
                </a:solidFill>
                <a:latin typeface="Work Sans"/>
                <a:ea typeface="Work Sans"/>
                <a:cs typeface="Work Sans"/>
                <a:sym typeface="Work Sans"/>
              </a:defRPr>
            </a:lvl3pPr>
            <a:lvl4pPr lvl="3">
              <a:spcBef>
                <a:spcPts val="1600"/>
              </a:spcBef>
              <a:spcAft>
                <a:spcPts val="0"/>
              </a:spcAft>
              <a:buNone/>
              <a:defRPr sz="1800">
                <a:solidFill>
                  <a:schemeClr val="accent5"/>
                </a:solidFill>
                <a:latin typeface="Work Sans"/>
                <a:ea typeface="Work Sans"/>
                <a:cs typeface="Work Sans"/>
                <a:sym typeface="Work Sans"/>
              </a:defRPr>
            </a:lvl4pPr>
            <a:lvl5pPr lvl="4">
              <a:spcBef>
                <a:spcPts val="1600"/>
              </a:spcBef>
              <a:spcAft>
                <a:spcPts val="0"/>
              </a:spcAft>
              <a:buNone/>
              <a:defRPr sz="1800">
                <a:solidFill>
                  <a:schemeClr val="accent5"/>
                </a:solidFill>
                <a:latin typeface="Work Sans"/>
                <a:ea typeface="Work Sans"/>
                <a:cs typeface="Work Sans"/>
                <a:sym typeface="Work Sans"/>
              </a:defRPr>
            </a:lvl5pPr>
            <a:lvl6pPr lvl="5">
              <a:spcBef>
                <a:spcPts val="1600"/>
              </a:spcBef>
              <a:spcAft>
                <a:spcPts val="0"/>
              </a:spcAft>
              <a:buNone/>
              <a:defRPr sz="1800">
                <a:solidFill>
                  <a:schemeClr val="accent5"/>
                </a:solidFill>
                <a:latin typeface="Work Sans"/>
                <a:ea typeface="Work Sans"/>
                <a:cs typeface="Work Sans"/>
                <a:sym typeface="Work Sans"/>
              </a:defRPr>
            </a:lvl6pPr>
            <a:lvl7pPr lvl="6">
              <a:spcBef>
                <a:spcPts val="1600"/>
              </a:spcBef>
              <a:spcAft>
                <a:spcPts val="0"/>
              </a:spcAft>
              <a:buNone/>
              <a:defRPr sz="1800">
                <a:solidFill>
                  <a:schemeClr val="accent5"/>
                </a:solidFill>
                <a:latin typeface="Work Sans"/>
                <a:ea typeface="Work Sans"/>
                <a:cs typeface="Work Sans"/>
                <a:sym typeface="Work Sans"/>
              </a:defRPr>
            </a:lvl7pPr>
            <a:lvl8pPr lvl="7">
              <a:spcBef>
                <a:spcPts val="1600"/>
              </a:spcBef>
              <a:spcAft>
                <a:spcPts val="0"/>
              </a:spcAft>
              <a:buNone/>
              <a:defRPr sz="1800">
                <a:solidFill>
                  <a:schemeClr val="accent5"/>
                </a:solidFill>
                <a:latin typeface="Work Sans"/>
                <a:ea typeface="Work Sans"/>
                <a:cs typeface="Work Sans"/>
                <a:sym typeface="Work Sans"/>
              </a:defRPr>
            </a:lvl8pPr>
            <a:lvl9pPr lvl="8">
              <a:spcBef>
                <a:spcPts val="1600"/>
              </a:spcBef>
              <a:spcAft>
                <a:spcPts val="1600"/>
              </a:spcAft>
              <a:buNone/>
              <a:defRPr sz="1800">
                <a:solidFill>
                  <a:schemeClr val="accent5"/>
                </a:solidFill>
                <a:latin typeface="Work Sans"/>
                <a:ea typeface="Work Sans"/>
                <a:cs typeface="Work Sans"/>
                <a:sym typeface="Work Sans"/>
              </a:defRPr>
            </a:lvl9pPr>
          </a:lstStyle>
          <a:p/>
        </p:txBody>
      </p:sp>
      <p:sp>
        <p:nvSpPr>
          <p:cNvPr id="34" name="Google Shape;34;p5"/>
          <p:cNvSpPr txBox="1"/>
          <p:nvPr>
            <p:ph idx="4" type="subTitle"/>
          </p:nvPr>
        </p:nvSpPr>
        <p:spPr>
          <a:xfrm>
            <a:off x="2997738" y="2914650"/>
            <a:ext cx="3072600" cy="5727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sz="1800">
                <a:solidFill>
                  <a:schemeClr val="accent5"/>
                </a:solidFill>
                <a:latin typeface="Work Sans"/>
                <a:ea typeface="Work Sans"/>
                <a:cs typeface="Work Sans"/>
                <a:sym typeface="Work Sans"/>
              </a:defRPr>
            </a:lvl1pPr>
            <a:lvl2pPr lvl="1" rtl="0" algn="r">
              <a:spcBef>
                <a:spcPts val="1600"/>
              </a:spcBef>
              <a:spcAft>
                <a:spcPts val="0"/>
              </a:spcAft>
              <a:buNone/>
              <a:defRPr sz="1800">
                <a:solidFill>
                  <a:schemeClr val="accent5"/>
                </a:solidFill>
                <a:latin typeface="Work Sans"/>
                <a:ea typeface="Work Sans"/>
                <a:cs typeface="Work Sans"/>
                <a:sym typeface="Work Sans"/>
              </a:defRPr>
            </a:lvl2pPr>
            <a:lvl3pPr lvl="2" rtl="0" algn="r">
              <a:spcBef>
                <a:spcPts val="1600"/>
              </a:spcBef>
              <a:spcAft>
                <a:spcPts val="0"/>
              </a:spcAft>
              <a:buNone/>
              <a:defRPr sz="1800">
                <a:solidFill>
                  <a:schemeClr val="accent5"/>
                </a:solidFill>
                <a:latin typeface="Work Sans"/>
                <a:ea typeface="Work Sans"/>
                <a:cs typeface="Work Sans"/>
                <a:sym typeface="Work Sans"/>
              </a:defRPr>
            </a:lvl3pPr>
            <a:lvl4pPr lvl="3" rtl="0" algn="r">
              <a:spcBef>
                <a:spcPts val="1600"/>
              </a:spcBef>
              <a:spcAft>
                <a:spcPts val="0"/>
              </a:spcAft>
              <a:buNone/>
              <a:defRPr sz="1800">
                <a:solidFill>
                  <a:schemeClr val="accent5"/>
                </a:solidFill>
                <a:latin typeface="Work Sans"/>
                <a:ea typeface="Work Sans"/>
                <a:cs typeface="Work Sans"/>
                <a:sym typeface="Work Sans"/>
              </a:defRPr>
            </a:lvl4pPr>
            <a:lvl5pPr lvl="4" rtl="0" algn="r">
              <a:spcBef>
                <a:spcPts val="1600"/>
              </a:spcBef>
              <a:spcAft>
                <a:spcPts val="0"/>
              </a:spcAft>
              <a:buNone/>
              <a:defRPr sz="1800">
                <a:solidFill>
                  <a:schemeClr val="accent5"/>
                </a:solidFill>
                <a:latin typeface="Work Sans"/>
                <a:ea typeface="Work Sans"/>
                <a:cs typeface="Work Sans"/>
                <a:sym typeface="Work Sans"/>
              </a:defRPr>
            </a:lvl5pPr>
            <a:lvl6pPr lvl="5" rtl="0" algn="r">
              <a:spcBef>
                <a:spcPts val="1600"/>
              </a:spcBef>
              <a:spcAft>
                <a:spcPts val="0"/>
              </a:spcAft>
              <a:buNone/>
              <a:defRPr sz="1800">
                <a:solidFill>
                  <a:schemeClr val="accent5"/>
                </a:solidFill>
                <a:latin typeface="Work Sans"/>
                <a:ea typeface="Work Sans"/>
                <a:cs typeface="Work Sans"/>
                <a:sym typeface="Work Sans"/>
              </a:defRPr>
            </a:lvl6pPr>
            <a:lvl7pPr lvl="6" rtl="0" algn="r">
              <a:spcBef>
                <a:spcPts val="1600"/>
              </a:spcBef>
              <a:spcAft>
                <a:spcPts val="0"/>
              </a:spcAft>
              <a:buNone/>
              <a:defRPr sz="1800">
                <a:solidFill>
                  <a:schemeClr val="accent5"/>
                </a:solidFill>
                <a:latin typeface="Work Sans"/>
                <a:ea typeface="Work Sans"/>
                <a:cs typeface="Work Sans"/>
                <a:sym typeface="Work Sans"/>
              </a:defRPr>
            </a:lvl7pPr>
            <a:lvl8pPr lvl="7" rtl="0" algn="r">
              <a:spcBef>
                <a:spcPts val="1600"/>
              </a:spcBef>
              <a:spcAft>
                <a:spcPts val="0"/>
              </a:spcAft>
              <a:buNone/>
              <a:defRPr sz="1800">
                <a:solidFill>
                  <a:schemeClr val="accent5"/>
                </a:solidFill>
                <a:latin typeface="Work Sans"/>
                <a:ea typeface="Work Sans"/>
                <a:cs typeface="Work Sans"/>
                <a:sym typeface="Work Sans"/>
              </a:defRPr>
            </a:lvl8pPr>
            <a:lvl9pPr lvl="8" rtl="0" algn="r">
              <a:spcBef>
                <a:spcPts val="1600"/>
              </a:spcBef>
              <a:spcAft>
                <a:spcPts val="1600"/>
              </a:spcAft>
              <a:buNone/>
              <a:defRPr sz="1800">
                <a:solidFill>
                  <a:schemeClr val="accent5"/>
                </a:solidFill>
                <a:latin typeface="Work Sans"/>
                <a:ea typeface="Work Sans"/>
                <a:cs typeface="Work Sans"/>
                <a:sym typeface="Work Sans"/>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4">
  <p:cSld name="SECTION_HEADER_2_1_2">
    <p:spTree>
      <p:nvGrpSpPr>
        <p:cNvPr id="577" name="Shape 577"/>
        <p:cNvGrpSpPr/>
        <p:nvPr/>
      </p:nvGrpSpPr>
      <p:grpSpPr>
        <a:xfrm>
          <a:off x="0" y="0"/>
          <a:ext cx="0" cy="0"/>
          <a:chOff x="0" y="0"/>
          <a:chExt cx="0" cy="0"/>
        </a:xfrm>
      </p:grpSpPr>
      <p:sp>
        <p:nvSpPr>
          <p:cNvPr id="578" name="Google Shape;578;p41"/>
          <p:cNvSpPr/>
          <p:nvPr/>
        </p:nvSpPr>
        <p:spPr>
          <a:xfrm>
            <a:off x="7957525" y="-1352"/>
            <a:ext cx="1186464" cy="5143520"/>
          </a:xfrm>
          <a:custGeom>
            <a:rect b="b" l="l" r="r" t="t"/>
            <a:pathLst>
              <a:path extrusionOk="0" h="160735" w="37077">
                <a:moveTo>
                  <a:pt x="0" y="1"/>
                </a:moveTo>
                <a:cubicBezTo>
                  <a:pt x="17919" y="22849"/>
                  <a:pt x="28599" y="51650"/>
                  <a:pt x="28599" y="82939"/>
                </a:cubicBezTo>
                <a:cubicBezTo>
                  <a:pt x="28599" y="111931"/>
                  <a:pt x="19431" y="138767"/>
                  <a:pt x="3846" y="160734"/>
                </a:cubicBezTo>
                <a:lnTo>
                  <a:pt x="37076" y="160734"/>
                </a:lnTo>
                <a:lnTo>
                  <a:pt x="37076" y="1"/>
                </a:lnTo>
                <a:close/>
              </a:path>
            </a:pathLst>
          </a:custGeom>
          <a:gradFill>
            <a:gsLst>
              <a:gs pos="0">
                <a:srgbClr val="FEC659">
                  <a:alpha val="55294"/>
                </a:srgbClr>
              </a:gs>
              <a:gs pos="100000">
                <a:srgbClr val="4AFFC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41"/>
          <p:cNvSpPr txBox="1"/>
          <p:nvPr>
            <p:ph type="title"/>
          </p:nvPr>
        </p:nvSpPr>
        <p:spPr>
          <a:xfrm>
            <a:off x="5594525" y="1729975"/>
            <a:ext cx="2783400" cy="8418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580" name="Google Shape;580;p41"/>
          <p:cNvSpPr txBox="1"/>
          <p:nvPr>
            <p:ph idx="2" type="title"/>
          </p:nvPr>
        </p:nvSpPr>
        <p:spPr>
          <a:xfrm>
            <a:off x="5594525" y="2571775"/>
            <a:ext cx="2783400" cy="841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400"/>
              <a:buFont typeface="Karla"/>
              <a:buNone/>
              <a:defRPr sz="1400">
                <a:solidFill>
                  <a:schemeClr val="lt1"/>
                </a:solidFill>
                <a:latin typeface="Karla"/>
                <a:ea typeface="Karla"/>
                <a:cs typeface="Karla"/>
                <a:sym typeface="Karla"/>
              </a:defRPr>
            </a:lvl1pPr>
            <a:lvl2pPr lvl="1" rtl="0">
              <a:spcBef>
                <a:spcPts val="0"/>
              </a:spcBef>
              <a:spcAft>
                <a:spcPts val="0"/>
              </a:spcAft>
              <a:buClr>
                <a:schemeClr val="lt1"/>
              </a:buClr>
              <a:buSzPts val="1400"/>
              <a:buFont typeface="Karla"/>
              <a:buNone/>
              <a:defRPr sz="1400">
                <a:solidFill>
                  <a:schemeClr val="lt1"/>
                </a:solidFill>
                <a:latin typeface="Karla"/>
                <a:ea typeface="Karla"/>
                <a:cs typeface="Karla"/>
                <a:sym typeface="Karla"/>
              </a:defRPr>
            </a:lvl2pPr>
            <a:lvl3pPr lvl="2" rtl="0">
              <a:spcBef>
                <a:spcPts val="0"/>
              </a:spcBef>
              <a:spcAft>
                <a:spcPts val="0"/>
              </a:spcAft>
              <a:buClr>
                <a:schemeClr val="lt1"/>
              </a:buClr>
              <a:buSzPts val="1400"/>
              <a:buFont typeface="Karla"/>
              <a:buNone/>
              <a:defRPr sz="1400">
                <a:solidFill>
                  <a:schemeClr val="lt1"/>
                </a:solidFill>
                <a:latin typeface="Karla"/>
                <a:ea typeface="Karla"/>
                <a:cs typeface="Karla"/>
                <a:sym typeface="Karla"/>
              </a:defRPr>
            </a:lvl3pPr>
            <a:lvl4pPr lvl="3" rtl="0">
              <a:spcBef>
                <a:spcPts val="0"/>
              </a:spcBef>
              <a:spcAft>
                <a:spcPts val="0"/>
              </a:spcAft>
              <a:buClr>
                <a:schemeClr val="lt1"/>
              </a:buClr>
              <a:buSzPts val="1400"/>
              <a:buFont typeface="Karla"/>
              <a:buNone/>
              <a:defRPr sz="1400">
                <a:solidFill>
                  <a:schemeClr val="lt1"/>
                </a:solidFill>
                <a:latin typeface="Karla"/>
                <a:ea typeface="Karla"/>
                <a:cs typeface="Karla"/>
                <a:sym typeface="Karla"/>
              </a:defRPr>
            </a:lvl4pPr>
            <a:lvl5pPr lvl="4" rtl="0">
              <a:spcBef>
                <a:spcPts val="0"/>
              </a:spcBef>
              <a:spcAft>
                <a:spcPts val="0"/>
              </a:spcAft>
              <a:buClr>
                <a:schemeClr val="lt1"/>
              </a:buClr>
              <a:buSzPts val="1400"/>
              <a:buFont typeface="Karla"/>
              <a:buNone/>
              <a:defRPr sz="1400">
                <a:solidFill>
                  <a:schemeClr val="lt1"/>
                </a:solidFill>
                <a:latin typeface="Karla"/>
                <a:ea typeface="Karla"/>
                <a:cs typeface="Karla"/>
                <a:sym typeface="Karla"/>
              </a:defRPr>
            </a:lvl5pPr>
            <a:lvl6pPr lvl="5" rtl="0">
              <a:spcBef>
                <a:spcPts val="0"/>
              </a:spcBef>
              <a:spcAft>
                <a:spcPts val="0"/>
              </a:spcAft>
              <a:buClr>
                <a:schemeClr val="lt1"/>
              </a:buClr>
              <a:buSzPts val="1400"/>
              <a:buFont typeface="Karla"/>
              <a:buNone/>
              <a:defRPr sz="1400">
                <a:solidFill>
                  <a:schemeClr val="lt1"/>
                </a:solidFill>
                <a:latin typeface="Karla"/>
                <a:ea typeface="Karla"/>
                <a:cs typeface="Karla"/>
                <a:sym typeface="Karla"/>
              </a:defRPr>
            </a:lvl6pPr>
            <a:lvl7pPr lvl="6" rtl="0">
              <a:spcBef>
                <a:spcPts val="0"/>
              </a:spcBef>
              <a:spcAft>
                <a:spcPts val="0"/>
              </a:spcAft>
              <a:buClr>
                <a:schemeClr val="lt1"/>
              </a:buClr>
              <a:buSzPts val="1400"/>
              <a:buFont typeface="Karla"/>
              <a:buNone/>
              <a:defRPr sz="1400">
                <a:solidFill>
                  <a:schemeClr val="lt1"/>
                </a:solidFill>
                <a:latin typeface="Karla"/>
                <a:ea typeface="Karla"/>
                <a:cs typeface="Karla"/>
                <a:sym typeface="Karla"/>
              </a:defRPr>
            </a:lvl7pPr>
            <a:lvl8pPr lvl="7" rtl="0">
              <a:spcBef>
                <a:spcPts val="0"/>
              </a:spcBef>
              <a:spcAft>
                <a:spcPts val="0"/>
              </a:spcAft>
              <a:buClr>
                <a:schemeClr val="lt1"/>
              </a:buClr>
              <a:buSzPts val="1400"/>
              <a:buFont typeface="Karla"/>
              <a:buNone/>
              <a:defRPr sz="1400">
                <a:solidFill>
                  <a:schemeClr val="lt1"/>
                </a:solidFill>
                <a:latin typeface="Karla"/>
                <a:ea typeface="Karla"/>
                <a:cs typeface="Karla"/>
                <a:sym typeface="Karla"/>
              </a:defRPr>
            </a:lvl8pPr>
            <a:lvl9pPr lvl="8" rtl="0">
              <a:spcBef>
                <a:spcPts val="0"/>
              </a:spcBef>
              <a:spcAft>
                <a:spcPts val="0"/>
              </a:spcAft>
              <a:buClr>
                <a:schemeClr val="lt1"/>
              </a:buClr>
              <a:buSzPts val="1400"/>
              <a:buFont typeface="Karla"/>
              <a:buNone/>
              <a:defRPr sz="1400">
                <a:solidFill>
                  <a:schemeClr val="lt1"/>
                </a:solidFill>
                <a:latin typeface="Karla"/>
                <a:ea typeface="Karla"/>
                <a:cs typeface="Karla"/>
                <a:sym typeface="Karla"/>
              </a:defRPr>
            </a:lvl9pPr>
          </a:lstStyle>
          <a:p/>
        </p:txBody>
      </p:sp>
      <p:sp>
        <p:nvSpPr>
          <p:cNvPr id="581" name="Google Shape;581;p41"/>
          <p:cNvSpPr txBox="1"/>
          <p:nvPr>
            <p:ph hasCustomPrompt="1" idx="3" type="title"/>
          </p:nvPr>
        </p:nvSpPr>
        <p:spPr>
          <a:xfrm>
            <a:off x="4212600" y="1975625"/>
            <a:ext cx="1091700" cy="1104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1pPr>
            <a:lvl2pPr lvl="1"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2pPr>
            <a:lvl3pPr lvl="2"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3pPr>
            <a:lvl4pPr lvl="3"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4pPr>
            <a:lvl5pPr lvl="4"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5pPr>
            <a:lvl6pPr lvl="5"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6pPr>
            <a:lvl7pPr lvl="6"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7pPr>
            <a:lvl8pPr lvl="7"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8pPr>
            <a:lvl9pPr lvl="8"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9pPr>
          </a:lstStyle>
          <a:p>
            <a:r>
              <a:t>xx%</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1_1">
    <p:spTree>
      <p:nvGrpSpPr>
        <p:cNvPr id="582" name="Shape 582"/>
        <p:cNvGrpSpPr/>
        <p:nvPr/>
      </p:nvGrpSpPr>
      <p:grpSpPr>
        <a:xfrm>
          <a:off x="0" y="0"/>
          <a:ext cx="0" cy="0"/>
          <a:chOff x="0" y="0"/>
          <a:chExt cx="0" cy="0"/>
        </a:xfrm>
      </p:grpSpPr>
      <p:sp>
        <p:nvSpPr>
          <p:cNvPr id="583" name="Google Shape;583;p42"/>
          <p:cNvSpPr txBox="1"/>
          <p:nvPr>
            <p:ph type="title"/>
          </p:nvPr>
        </p:nvSpPr>
        <p:spPr>
          <a:xfrm>
            <a:off x="721200" y="594300"/>
            <a:ext cx="77514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grpSp>
        <p:nvGrpSpPr>
          <p:cNvPr id="584" name="Google Shape;584;p42"/>
          <p:cNvGrpSpPr/>
          <p:nvPr/>
        </p:nvGrpSpPr>
        <p:grpSpPr>
          <a:xfrm>
            <a:off x="5376" y="-2012"/>
            <a:ext cx="9144032" cy="2451776"/>
            <a:chOff x="5376" y="-2012"/>
            <a:chExt cx="9144032" cy="2451776"/>
          </a:xfrm>
        </p:grpSpPr>
        <p:sp>
          <p:nvSpPr>
            <p:cNvPr id="585" name="Google Shape;585;p42"/>
            <p:cNvSpPr/>
            <p:nvPr/>
          </p:nvSpPr>
          <p:spPr>
            <a:xfrm>
              <a:off x="5376" y="-2012"/>
              <a:ext cx="1080160" cy="1080160"/>
            </a:xfrm>
            <a:custGeom>
              <a:rect b="b" l="l" r="r" t="t"/>
              <a:pathLst>
                <a:path extrusionOk="0" h="33755" w="33755">
                  <a:moveTo>
                    <a:pt x="0" y="1"/>
                  </a:moveTo>
                  <a:lnTo>
                    <a:pt x="0" y="33755"/>
                  </a:lnTo>
                  <a:cubicBezTo>
                    <a:pt x="18645" y="33755"/>
                    <a:pt x="33754" y="18646"/>
                    <a:pt x="33754" y="1"/>
                  </a:cubicBezTo>
                  <a:close/>
                </a:path>
              </a:pathLst>
            </a:custGeom>
            <a:gradFill>
              <a:gsLst>
                <a:gs pos="0">
                  <a:srgbClr val="9C3218">
                    <a:alpha val="29803"/>
                  </a:srgbClr>
                </a:gs>
                <a:gs pos="100000">
                  <a:srgbClr val="9C3218">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42"/>
            <p:cNvSpPr/>
            <p:nvPr/>
          </p:nvSpPr>
          <p:spPr>
            <a:xfrm>
              <a:off x="5376" y="-2012"/>
              <a:ext cx="677056" cy="677440"/>
            </a:xfrm>
            <a:custGeom>
              <a:rect b="b" l="l" r="r" t="t"/>
              <a:pathLst>
                <a:path extrusionOk="0" h="21170" w="21158">
                  <a:moveTo>
                    <a:pt x="0" y="1"/>
                  </a:moveTo>
                  <a:lnTo>
                    <a:pt x="0" y="21170"/>
                  </a:lnTo>
                  <a:cubicBezTo>
                    <a:pt x="11692" y="21170"/>
                    <a:pt x="21158" y="11693"/>
                    <a:pt x="21158" y="1"/>
                  </a:cubicBezTo>
                  <a:close/>
                </a:path>
              </a:pathLst>
            </a:custGeom>
            <a:gradFill>
              <a:gsLst>
                <a:gs pos="0">
                  <a:srgbClr val="9C3218">
                    <a:alpha val="41568"/>
                  </a:srgbClr>
                </a:gs>
                <a:gs pos="100000">
                  <a:srgbClr val="9C3218">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42"/>
            <p:cNvSpPr/>
            <p:nvPr/>
          </p:nvSpPr>
          <p:spPr>
            <a:xfrm>
              <a:off x="6694208" y="-2012"/>
              <a:ext cx="2455200" cy="2451776"/>
            </a:xfrm>
            <a:custGeom>
              <a:rect b="b" l="l" r="r" t="t"/>
              <a:pathLst>
                <a:path extrusionOk="0" h="76618" w="76725">
                  <a:moveTo>
                    <a:pt x="0" y="1"/>
                  </a:moveTo>
                  <a:cubicBezTo>
                    <a:pt x="12" y="42315"/>
                    <a:pt x="34314" y="76617"/>
                    <a:pt x="76617" y="76617"/>
                  </a:cubicBezTo>
                  <a:lnTo>
                    <a:pt x="76724" y="76617"/>
                  </a:lnTo>
                  <a:lnTo>
                    <a:pt x="76724" y="45804"/>
                  </a:lnTo>
                  <a:lnTo>
                    <a:pt x="76617" y="45804"/>
                  </a:lnTo>
                  <a:cubicBezTo>
                    <a:pt x="51316" y="45804"/>
                    <a:pt x="30814" y="25301"/>
                    <a:pt x="30814" y="1"/>
                  </a:cubicBezTo>
                  <a:close/>
                </a:path>
              </a:pathLst>
            </a:custGeom>
            <a:gradFill>
              <a:gsLst>
                <a:gs pos="0">
                  <a:srgbClr val="252C3A">
                    <a:alpha val="74901"/>
                  </a:srgbClr>
                </a:gs>
                <a:gs pos="100000">
                  <a:srgbClr val="252C3A">
                    <a:alpha val="2000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8" name="Google Shape;588;p42"/>
          <p:cNvSpPr/>
          <p:nvPr/>
        </p:nvSpPr>
        <p:spPr>
          <a:xfrm>
            <a:off x="6459949" y="2567549"/>
            <a:ext cx="2683265" cy="1272011"/>
          </a:xfrm>
          <a:custGeom>
            <a:rect b="b" l="l" r="r" t="t"/>
            <a:pathLst>
              <a:path extrusionOk="0" h="19330" w="40776">
                <a:moveTo>
                  <a:pt x="33700" y="0"/>
                </a:moveTo>
                <a:cubicBezTo>
                  <a:pt x="30801" y="0"/>
                  <a:pt x="28015" y="725"/>
                  <a:pt x="25987" y="2876"/>
                </a:cubicBezTo>
                <a:cubicBezTo>
                  <a:pt x="19568" y="9688"/>
                  <a:pt x="19660" y="12911"/>
                  <a:pt x="14522" y="13496"/>
                </a:cubicBezTo>
                <a:cubicBezTo>
                  <a:pt x="14161" y="13538"/>
                  <a:pt x="13815" y="13556"/>
                  <a:pt x="13481" y="13556"/>
                </a:cubicBezTo>
                <a:cubicBezTo>
                  <a:pt x="9996" y="13556"/>
                  <a:pt x="7874" y="11511"/>
                  <a:pt x="5518" y="11511"/>
                </a:cubicBezTo>
                <a:cubicBezTo>
                  <a:pt x="4886" y="11511"/>
                  <a:pt x="4238" y="11658"/>
                  <a:pt x="3541" y="12032"/>
                </a:cubicBezTo>
                <a:cubicBezTo>
                  <a:pt x="1" y="13940"/>
                  <a:pt x="1" y="19330"/>
                  <a:pt x="1" y="19330"/>
                </a:cubicBezTo>
                <a:lnTo>
                  <a:pt x="40776" y="19330"/>
                </a:lnTo>
                <a:lnTo>
                  <a:pt x="40776" y="1093"/>
                </a:lnTo>
                <a:cubicBezTo>
                  <a:pt x="38584" y="498"/>
                  <a:pt x="36103" y="0"/>
                  <a:pt x="33700" y="0"/>
                </a:cubicBezTo>
                <a:close/>
              </a:path>
            </a:pathLst>
          </a:custGeom>
          <a:gradFill>
            <a:gsLst>
              <a:gs pos="0">
                <a:srgbClr val="0AC668">
                  <a:alpha val="32549"/>
                </a:srgbClr>
              </a:gs>
              <a:gs pos="100000">
                <a:srgbClr val="0A94C6">
                  <a:alpha val="9803"/>
                </a:srgbClr>
              </a:gs>
            </a:gsLst>
            <a:lin ang="1619866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42"/>
          <p:cNvSpPr/>
          <p:nvPr/>
        </p:nvSpPr>
        <p:spPr>
          <a:xfrm>
            <a:off x="-4450" y="3802576"/>
            <a:ext cx="9143786" cy="1340032"/>
          </a:xfrm>
          <a:custGeom>
            <a:rect b="b" l="l" r="r" t="t"/>
            <a:pathLst>
              <a:path extrusionOk="0" h="11517" w="200863">
                <a:moveTo>
                  <a:pt x="1" y="1"/>
                </a:moveTo>
                <a:lnTo>
                  <a:pt x="1" y="11517"/>
                </a:lnTo>
                <a:lnTo>
                  <a:pt x="200863" y="11517"/>
                </a:lnTo>
                <a:lnTo>
                  <a:pt x="200863" y="1"/>
                </a:lnTo>
                <a:close/>
              </a:path>
            </a:pathLst>
          </a:custGeom>
          <a:solidFill>
            <a:srgbClr val="942D0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42"/>
          <p:cNvSpPr/>
          <p:nvPr/>
        </p:nvSpPr>
        <p:spPr>
          <a:xfrm>
            <a:off x="-4446" y="3894365"/>
            <a:ext cx="9143786" cy="48436"/>
          </a:xfrm>
          <a:custGeom>
            <a:rect b="b" l="l" r="r" t="t"/>
            <a:pathLst>
              <a:path extrusionOk="0" h="1064" w="200863">
                <a:moveTo>
                  <a:pt x="1" y="1"/>
                </a:moveTo>
                <a:lnTo>
                  <a:pt x="1" y="1063"/>
                </a:lnTo>
                <a:lnTo>
                  <a:pt x="200863" y="1063"/>
                </a:lnTo>
                <a:lnTo>
                  <a:pt x="200863"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BIG_NUMBER_1">
    <p:spTree>
      <p:nvGrpSpPr>
        <p:cNvPr id="591" name="Shape 591"/>
        <p:cNvGrpSpPr/>
        <p:nvPr/>
      </p:nvGrpSpPr>
      <p:grpSpPr>
        <a:xfrm>
          <a:off x="0" y="0"/>
          <a:ext cx="0" cy="0"/>
          <a:chOff x="0" y="0"/>
          <a:chExt cx="0" cy="0"/>
        </a:xfrm>
      </p:grpSpPr>
      <p:sp>
        <p:nvSpPr>
          <p:cNvPr id="592" name="Google Shape;592;p43"/>
          <p:cNvSpPr txBox="1"/>
          <p:nvPr>
            <p:ph hasCustomPrompt="1" type="title"/>
          </p:nvPr>
        </p:nvSpPr>
        <p:spPr>
          <a:xfrm>
            <a:off x="2940100" y="1317538"/>
            <a:ext cx="5392500" cy="1963500"/>
          </a:xfrm>
          <a:prstGeom prst="rect">
            <a:avLst/>
          </a:prstGeom>
        </p:spPr>
        <p:txBody>
          <a:bodyPr anchorCtr="0" anchor="b" bIns="91425" lIns="91425" spcFirstLastPara="1" rIns="91425" wrap="square" tIns="91425">
            <a:noAutofit/>
          </a:bodyPr>
          <a:lstStyle>
            <a:lvl1pPr lvl="0" rtl="0" algn="r">
              <a:spcBef>
                <a:spcPts val="0"/>
              </a:spcBef>
              <a:spcAft>
                <a:spcPts val="0"/>
              </a:spcAft>
              <a:buSzPts val="9000"/>
              <a:buNone/>
              <a:defRPr sz="9000">
                <a:latin typeface="Karla"/>
                <a:ea typeface="Karla"/>
                <a:cs typeface="Karla"/>
                <a:sym typeface="Karla"/>
              </a:defRPr>
            </a:lvl1pPr>
            <a:lvl2pPr lvl="1" rtl="0" algn="ctr">
              <a:spcBef>
                <a:spcPts val="0"/>
              </a:spcBef>
              <a:spcAft>
                <a:spcPts val="0"/>
              </a:spcAft>
              <a:buSzPts val="9000"/>
              <a:buNone/>
              <a:defRPr sz="9000"/>
            </a:lvl2pPr>
            <a:lvl3pPr lvl="2" rtl="0" algn="ctr">
              <a:spcBef>
                <a:spcPts val="0"/>
              </a:spcBef>
              <a:spcAft>
                <a:spcPts val="0"/>
              </a:spcAft>
              <a:buSzPts val="9000"/>
              <a:buNone/>
              <a:defRPr sz="9000"/>
            </a:lvl3pPr>
            <a:lvl4pPr lvl="3" rtl="0" algn="ctr">
              <a:spcBef>
                <a:spcPts val="0"/>
              </a:spcBef>
              <a:spcAft>
                <a:spcPts val="0"/>
              </a:spcAft>
              <a:buSzPts val="9000"/>
              <a:buNone/>
              <a:defRPr sz="9000"/>
            </a:lvl4pPr>
            <a:lvl5pPr lvl="4" rtl="0" algn="ctr">
              <a:spcBef>
                <a:spcPts val="0"/>
              </a:spcBef>
              <a:spcAft>
                <a:spcPts val="0"/>
              </a:spcAft>
              <a:buSzPts val="9000"/>
              <a:buNone/>
              <a:defRPr sz="9000"/>
            </a:lvl5pPr>
            <a:lvl6pPr lvl="5" rtl="0" algn="ctr">
              <a:spcBef>
                <a:spcPts val="0"/>
              </a:spcBef>
              <a:spcAft>
                <a:spcPts val="0"/>
              </a:spcAft>
              <a:buSzPts val="9000"/>
              <a:buNone/>
              <a:defRPr sz="9000"/>
            </a:lvl6pPr>
            <a:lvl7pPr lvl="6" rtl="0" algn="ctr">
              <a:spcBef>
                <a:spcPts val="0"/>
              </a:spcBef>
              <a:spcAft>
                <a:spcPts val="0"/>
              </a:spcAft>
              <a:buSzPts val="9000"/>
              <a:buNone/>
              <a:defRPr sz="9000"/>
            </a:lvl7pPr>
            <a:lvl8pPr lvl="7" rtl="0" algn="ctr">
              <a:spcBef>
                <a:spcPts val="0"/>
              </a:spcBef>
              <a:spcAft>
                <a:spcPts val="0"/>
              </a:spcAft>
              <a:buSzPts val="9000"/>
              <a:buNone/>
              <a:defRPr sz="9000"/>
            </a:lvl8pPr>
            <a:lvl9pPr lvl="8" rtl="0" algn="ctr">
              <a:spcBef>
                <a:spcPts val="0"/>
              </a:spcBef>
              <a:spcAft>
                <a:spcPts val="0"/>
              </a:spcAft>
              <a:buSzPts val="9000"/>
              <a:buNone/>
              <a:defRPr sz="9000"/>
            </a:lvl9pPr>
          </a:lstStyle>
          <a:p>
            <a:r>
              <a:t>xx%</a:t>
            </a:r>
          </a:p>
        </p:txBody>
      </p:sp>
      <p:sp>
        <p:nvSpPr>
          <p:cNvPr id="593" name="Google Shape;593;p43"/>
          <p:cNvSpPr txBox="1"/>
          <p:nvPr>
            <p:ph idx="2" type="title"/>
          </p:nvPr>
        </p:nvSpPr>
        <p:spPr>
          <a:xfrm>
            <a:off x="2940100" y="3166538"/>
            <a:ext cx="5392500" cy="6594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800"/>
              <a:buFont typeface="Karla"/>
              <a:buNone/>
              <a:defRPr sz="1800">
                <a:solidFill>
                  <a:schemeClr val="lt1"/>
                </a:solidFill>
                <a:latin typeface="Karla"/>
                <a:ea typeface="Karla"/>
                <a:cs typeface="Karla"/>
                <a:sym typeface="Karla"/>
              </a:defRPr>
            </a:lvl1pPr>
            <a:lvl2pPr lvl="1" rtl="0" algn="ctr">
              <a:spcBef>
                <a:spcPts val="0"/>
              </a:spcBef>
              <a:spcAft>
                <a:spcPts val="0"/>
              </a:spcAft>
              <a:buClr>
                <a:schemeClr val="lt1"/>
              </a:buClr>
              <a:buSzPts val="1800"/>
              <a:buFont typeface="Karla"/>
              <a:buNone/>
              <a:defRPr sz="1800">
                <a:solidFill>
                  <a:schemeClr val="lt1"/>
                </a:solidFill>
                <a:latin typeface="Karla"/>
                <a:ea typeface="Karla"/>
                <a:cs typeface="Karla"/>
                <a:sym typeface="Karla"/>
              </a:defRPr>
            </a:lvl2pPr>
            <a:lvl3pPr lvl="2" rtl="0" algn="ctr">
              <a:spcBef>
                <a:spcPts val="0"/>
              </a:spcBef>
              <a:spcAft>
                <a:spcPts val="0"/>
              </a:spcAft>
              <a:buClr>
                <a:schemeClr val="lt1"/>
              </a:buClr>
              <a:buSzPts val="1800"/>
              <a:buFont typeface="Karla"/>
              <a:buNone/>
              <a:defRPr sz="1800">
                <a:solidFill>
                  <a:schemeClr val="lt1"/>
                </a:solidFill>
                <a:latin typeface="Karla"/>
                <a:ea typeface="Karla"/>
                <a:cs typeface="Karla"/>
                <a:sym typeface="Karla"/>
              </a:defRPr>
            </a:lvl3pPr>
            <a:lvl4pPr lvl="3" rtl="0" algn="ctr">
              <a:spcBef>
                <a:spcPts val="0"/>
              </a:spcBef>
              <a:spcAft>
                <a:spcPts val="0"/>
              </a:spcAft>
              <a:buClr>
                <a:schemeClr val="lt1"/>
              </a:buClr>
              <a:buSzPts val="1800"/>
              <a:buFont typeface="Karla"/>
              <a:buNone/>
              <a:defRPr sz="1800">
                <a:solidFill>
                  <a:schemeClr val="lt1"/>
                </a:solidFill>
                <a:latin typeface="Karla"/>
                <a:ea typeface="Karla"/>
                <a:cs typeface="Karla"/>
                <a:sym typeface="Karla"/>
              </a:defRPr>
            </a:lvl4pPr>
            <a:lvl5pPr lvl="4" rtl="0" algn="ctr">
              <a:spcBef>
                <a:spcPts val="0"/>
              </a:spcBef>
              <a:spcAft>
                <a:spcPts val="0"/>
              </a:spcAft>
              <a:buClr>
                <a:schemeClr val="lt1"/>
              </a:buClr>
              <a:buSzPts val="1800"/>
              <a:buFont typeface="Karla"/>
              <a:buNone/>
              <a:defRPr sz="1800">
                <a:solidFill>
                  <a:schemeClr val="lt1"/>
                </a:solidFill>
                <a:latin typeface="Karla"/>
                <a:ea typeface="Karla"/>
                <a:cs typeface="Karla"/>
                <a:sym typeface="Karla"/>
              </a:defRPr>
            </a:lvl5pPr>
            <a:lvl6pPr lvl="5" rtl="0" algn="ctr">
              <a:spcBef>
                <a:spcPts val="0"/>
              </a:spcBef>
              <a:spcAft>
                <a:spcPts val="0"/>
              </a:spcAft>
              <a:buClr>
                <a:schemeClr val="lt1"/>
              </a:buClr>
              <a:buSzPts val="1800"/>
              <a:buFont typeface="Karla"/>
              <a:buNone/>
              <a:defRPr sz="1800">
                <a:solidFill>
                  <a:schemeClr val="lt1"/>
                </a:solidFill>
                <a:latin typeface="Karla"/>
                <a:ea typeface="Karla"/>
                <a:cs typeface="Karla"/>
                <a:sym typeface="Karla"/>
              </a:defRPr>
            </a:lvl6pPr>
            <a:lvl7pPr lvl="6" rtl="0" algn="ctr">
              <a:spcBef>
                <a:spcPts val="0"/>
              </a:spcBef>
              <a:spcAft>
                <a:spcPts val="0"/>
              </a:spcAft>
              <a:buClr>
                <a:schemeClr val="lt1"/>
              </a:buClr>
              <a:buSzPts val="1800"/>
              <a:buFont typeface="Karla"/>
              <a:buNone/>
              <a:defRPr sz="1800">
                <a:solidFill>
                  <a:schemeClr val="lt1"/>
                </a:solidFill>
                <a:latin typeface="Karla"/>
                <a:ea typeface="Karla"/>
                <a:cs typeface="Karla"/>
                <a:sym typeface="Karla"/>
              </a:defRPr>
            </a:lvl7pPr>
            <a:lvl8pPr lvl="7" rtl="0" algn="ctr">
              <a:spcBef>
                <a:spcPts val="0"/>
              </a:spcBef>
              <a:spcAft>
                <a:spcPts val="0"/>
              </a:spcAft>
              <a:buClr>
                <a:schemeClr val="lt1"/>
              </a:buClr>
              <a:buSzPts val="1800"/>
              <a:buFont typeface="Karla"/>
              <a:buNone/>
              <a:defRPr sz="1800">
                <a:solidFill>
                  <a:schemeClr val="lt1"/>
                </a:solidFill>
                <a:latin typeface="Karla"/>
                <a:ea typeface="Karla"/>
                <a:cs typeface="Karla"/>
                <a:sym typeface="Karla"/>
              </a:defRPr>
            </a:lvl8pPr>
            <a:lvl9pPr lvl="8" rtl="0" algn="ctr">
              <a:spcBef>
                <a:spcPts val="0"/>
              </a:spcBef>
              <a:spcAft>
                <a:spcPts val="0"/>
              </a:spcAft>
              <a:buClr>
                <a:schemeClr val="lt1"/>
              </a:buClr>
              <a:buSzPts val="1800"/>
              <a:buFont typeface="Karla"/>
              <a:buNone/>
              <a:defRPr sz="1800">
                <a:solidFill>
                  <a:schemeClr val="lt1"/>
                </a:solidFill>
                <a:latin typeface="Karla"/>
                <a:ea typeface="Karla"/>
                <a:cs typeface="Karla"/>
                <a:sym typeface="Karla"/>
              </a:defRPr>
            </a:lvl9pPr>
          </a:lstStyle>
          <a:p/>
        </p:txBody>
      </p:sp>
      <p:grpSp>
        <p:nvGrpSpPr>
          <p:cNvPr id="594" name="Google Shape;594;p43"/>
          <p:cNvGrpSpPr/>
          <p:nvPr/>
        </p:nvGrpSpPr>
        <p:grpSpPr>
          <a:xfrm>
            <a:off x="5376" y="-12"/>
            <a:ext cx="9144032" cy="2451776"/>
            <a:chOff x="5376" y="-2012"/>
            <a:chExt cx="9144032" cy="2451776"/>
          </a:xfrm>
        </p:grpSpPr>
        <p:sp>
          <p:nvSpPr>
            <p:cNvPr id="595" name="Google Shape;595;p43"/>
            <p:cNvSpPr/>
            <p:nvPr/>
          </p:nvSpPr>
          <p:spPr>
            <a:xfrm>
              <a:off x="5376" y="-2012"/>
              <a:ext cx="1080160" cy="1080160"/>
            </a:xfrm>
            <a:custGeom>
              <a:rect b="b" l="l" r="r" t="t"/>
              <a:pathLst>
                <a:path extrusionOk="0" h="33755" w="33755">
                  <a:moveTo>
                    <a:pt x="0" y="1"/>
                  </a:moveTo>
                  <a:lnTo>
                    <a:pt x="0" y="33755"/>
                  </a:lnTo>
                  <a:cubicBezTo>
                    <a:pt x="18645" y="33755"/>
                    <a:pt x="33754" y="18646"/>
                    <a:pt x="33754" y="1"/>
                  </a:cubicBezTo>
                  <a:close/>
                </a:path>
              </a:pathLst>
            </a:custGeom>
            <a:gradFill>
              <a:gsLst>
                <a:gs pos="0">
                  <a:srgbClr val="9C3218">
                    <a:alpha val="29803"/>
                  </a:srgbClr>
                </a:gs>
                <a:gs pos="100000">
                  <a:srgbClr val="9C3218">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43"/>
            <p:cNvSpPr/>
            <p:nvPr/>
          </p:nvSpPr>
          <p:spPr>
            <a:xfrm>
              <a:off x="5376" y="-2012"/>
              <a:ext cx="677056" cy="677440"/>
            </a:xfrm>
            <a:custGeom>
              <a:rect b="b" l="l" r="r" t="t"/>
              <a:pathLst>
                <a:path extrusionOk="0" h="21170" w="21158">
                  <a:moveTo>
                    <a:pt x="0" y="1"/>
                  </a:moveTo>
                  <a:lnTo>
                    <a:pt x="0" y="21170"/>
                  </a:lnTo>
                  <a:cubicBezTo>
                    <a:pt x="11692" y="21170"/>
                    <a:pt x="21158" y="11693"/>
                    <a:pt x="21158" y="1"/>
                  </a:cubicBezTo>
                  <a:close/>
                </a:path>
              </a:pathLst>
            </a:custGeom>
            <a:gradFill>
              <a:gsLst>
                <a:gs pos="0">
                  <a:srgbClr val="9C3218">
                    <a:alpha val="41568"/>
                  </a:srgbClr>
                </a:gs>
                <a:gs pos="100000">
                  <a:srgbClr val="9C3218">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43"/>
            <p:cNvSpPr/>
            <p:nvPr/>
          </p:nvSpPr>
          <p:spPr>
            <a:xfrm>
              <a:off x="6694208" y="-2012"/>
              <a:ext cx="2455200" cy="2451776"/>
            </a:xfrm>
            <a:custGeom>
              <a:rect b="b" l="l" r="r" t="t"/>
              <a:pathLst>
                <a:path extrusionOk="0" h="76618" w="76725">
                  <a:moveTo>
                    <a:pt x="0" y="1"/>
                  </a:moveTo>
                  <a:cubicBezTo>
                    <a:pt x="12" y="42315"/>
                    <a:pt x="34314" y="76617"/>
                    <a:pt x="76617" y="76617"/>
                  </a:cubicBezTo>
                  <a:lnTo>
                    <a:pt x="76724" y="76617"/>
                  </a:lnTo>
                  <a:lnTo>
                    <a:pt x="76724" y="45804"/>
                  </a:lnTo>
                  <a:lnTo>
                    <a:pt x="76617" y="45804"/>
                  </a:lnTo>
                  <a:cubicBezTo>
                    <a:pt x="51316" y="45804"/>
                    <a:pt x="30814" y="25301"/>
                    <a:pt x="30814" y="1"/>
                  </a:cubicBezTo>
                  <a:close/>
                </a:path>
              </a:pathLst>
            </a:custGeom>
            <a:gradFill>
              <a:gsLst>
                <a:gs pos="0">
                  <a:srgbClr val="252C3A">
                    <a:alpha val="74901"/>
                  </a:srgbClr>
                </a:gs>
                <a:gs pos="100000">
                  <a:srgbClr val="252C3A">
                    <a:alpha val="2000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IG_NUMBER_1_1">
    <p:spTree>
      <p:nvGrpSpPr>
        <p:cNvPr id="598" name="Shape 598"/>
        <p:cNvGrpSpPr/>
        <p:nvPr/>
      </p:nvGrpSpPr>
      <p:grpSpPr>
        <a:xfrm>
          <a:off x="0" y="0"/>
          <a:ext cx="0" cy="0"/>
          <a:chOff x="0" y="0"/>
          <a:chExt cx="0" cy="0"/>
        </a:xfrm>
      </p:grpSpPr>
      <p:sp>
        <p:nvSpPr>
          <p:cNvPr id="599" name="Google Shape;599;p44"/>
          <p:cNvSpPr/>
          <p:nvPr/>
        </p:nvSpPr>
        <p:spPr>
          <a:xfrm>
            <a:off x="5375" y="-1976"/>
            <a:ext cx="2451794" cy="2451794"/>
          </a:xfrm>
          <a:custGeom>
            <a:rect b="b" l="l" r="r" t="t"/>
            <a:pathLst>
              <a:path extrusionOk="0" h="33755" w="33755">
                <a:moveTo>
                  <a:pt x="0" y="1"/>
                </a:moveTo>
                <a:lnTo>
                  <a:pt x="0" y="33755"/>
                </a:lnTo>
                <a:cubicBezTo>
                  <a:pt x="18645" y="33755"/>
                  <a:pt x="33754" y="18646"/>
                  <a:pt x="33754" y="1"/>
                </a:cubicBezTo>
                <a:close/>
              </a:path>
            </a:pathLst>
          </a:custGeom>
          <a:gradFill>
            <a:gsLst>
              <a:gs pos="0">
                <a:srgbClr val="9C3218">
                  <a:alpha val="29803"/>
                </a:srgbClr>
              </a:gs>
              <a:gs pos="100000">
                <a:srgbClr val="9C3218">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44"/>
          <p:cNvSpPr/>
          <p:nvPr/>
        </p:nvSpPr>
        <p:spPr>
          <a:xfrm>
            <a:off x="6692200" y="-2000"/>
            <a:ext cx="2451747" cy="2448328"/>
          </a:xfrm>
          <a:custGeom>
            <a:rect b="b" l="l" r="r" t="t"/>
            <a:pathLst>
              <a:path extrusionOk="0" h="76618" w="76725">
                <a:moveTo>
                  <a:pt x="0" y="1"/>
                </a:moveTo>
                <a:cubicBezTo>
                  <a:pt x="12" y="42315"/>
                  <a:pt x="34314" y="76617"/>
                  <a:pt x="76617" y="76617"/>
                </a:cubicBezTo>
                <a:lnTo>
                  <a:pt x="76724" y="76617"/>
                </a:lnTo>
                <a:lnTo>
                  <a:pt x="76724" y="45804"/>
                </a:lnTo>
                <a:lnTo>
                  <a:pt x="76617" y="45804"/>
                </a:lnTo>
                <a:cubicBezTo>
                  <a:pt x="51316" y="45804"/>
                  <a:pt x="30814" y="25301"/>
                  <a:pt x="30814" y="1"/>
                </a:cubicBezTo>
                <a:close/>
              </a:path>
            </a:pathLst>
          </a:custGeom>
          <a:gradFill>
            <a:gsLst>
              <a:gs pos="0">
                <a:srgbClr val="9C3218">
                  <a:alpha val="41568"/>
                </a:srgbClr>
              </a:gs>
              <a:gs pos="100000">
                <a:srgbClr val="9C3218">
                  <a:alpha val="0"/>
                </a:srgbClr>
              </a:gs>
            </a:gsLst>
            <a:lin ang="1619866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44"/>
          <p:cNvSpPr txBox="1"/>
          <p:nvPr>
            <p:ph hasCustomPrompt="1" type="title"/>
          </p:nvPr>
        </p:nvSpPr>
        <p:spPr>
          <a:xfrm>
            <a:off x="532600" y="1067875"/>
            <a:ext cx="2869800" cy="659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200"/>
              <a:buNone/>
              <a:defRPr sz="3200"/>
            </a:lvl1pPr>
            <a:lvl2pPr lvl="1" rtl="0" algn="ctr">
              <a:spcBef>
                <a:spcPts val="0"/>
              </a:spcBef>
              <a:spcAft>
                <a:spcPts val="0"/>
              </a:spcAft>
              <a:buSzPts val="3200"/>
              <a:buNone/>
              <a:defRPr sz="3200"/>
            </a:lvl2pPr>
            <a:lvl3pPr lvl="2" rtl="0" algn="ctr">
              <a:spcBef>
                <a:spcPts val="0"/>
              </a:spcBef>
              <a:spcAft>
                <a:spcPts val="0"/>
              </a:spcAft>
              <a:buSzPts val="3200"/>
              <a:buNone/>
              <a:defRPr sz="3200"/>
            </a:lvl3pPr>
            <a:lvl4pPr lvl="3" rtl="0" algn="ctr">
              <a:spcBef>
                <a:spcPts val="0"/>
              </a:spcBef>
              <a:spcAft>
                <a:spcPts val="0"/>
              </a:spcAft>
              <a:buSzPts val="3200"/>
              <a:buNone/>
              <a:defRPr sz="3200"/>
            </a:lvl4pPr>
            <a:lvl5pPr lvl="4" rtl="0" algn="ctr">
              <a:spcBef>
                <a:spcPts val="0"/>
              </a:spcBef>
              <a:spcAft>
                <a:spcPts val="0"/>
              </a:spcAft>
              <a:buSzPts val="3200"/>
              <a:buNone/>
              <a:defRPr sz="3200"/>
            </a:lvl5pPr>
            <a:lvl6pPr lvl="5" rtl="0" algn="ctr">
              <a:spcBef>
                <a:spcPts val="0"/>
              </a:spcBef>
              <a:spcAft>
                <a:spcPts val="0"/>
              </a:spcAft>
              <a:buSzPts val="3200"/>
              <a:buNone/>
              <a:defRPr sz="3200"/>
            </a:lvl6pPr>
            <a:lvl7pPr lvl="6" rtl="0" algn="ctr">
              <a:spcBef>
                <a:spcPts val="0"/>
              </a:spcBef>
              <a:spcAft>
                <a:spcPts val="0"/>
              </a:spcAft>
              <a:buSzPts val="3200"/>
              <a:buNone/>
              <a:defRPr sz="3200"/>
            </a:lvl7pPr>
            <a:lvl8pPr lvl="7" rtl="0" algn="ctr">
              <a:spcBef>
                <a:spcPts val="0"/>
              </a:spcBef>
              <a:spcAft>
                <a:spcPts val="0"/>
              </a:spcAft>
              <a:buSzPts val="3200"/>
              <a:buNone/>
              <a:defRPr sz="3200"/>
            </a:lvl8pPr>
            <a:lvl9pPr lvl="8" rtl="0" algn="ctr">
              <a:spcBef>
                <a:spcPts val="0"/>
              </a:spcBef>
              <a:spcAft>
                <a:spcPts val="0"/>
              </a:spcAft>
              <a:buSzPts val="3200"/>
              <a:buNone/>
              <a:defRPr sz="3200"/>
            </a:lvl9pPr>
          </a:lstStyle>
          <a:p>
            <a:r>
              <a:t>xx%</a:t>
            </a:r>
          </a:p>
        </p:txBody>
      </p:sp>
      <p:sp>
        <p:nvSpPr>
          <p:cNvPr id="602" name="Google Shape;602;p44"/>
          <p:cNvSpPr txBox="1"/>
          <p:nvPr>
            <p:ph idx="2" type="title"/>
          </p:nvPr>
        </p:nvSpPr>
        <p:spPr>
          <a:xfrm>
            <a:off x="532600" y="1632025"/>
            <a:ext cx="2869800" cy="6594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200"/>
              <a:buFont typeface="Karla"/>
              <a:buNone/>
              <a:defRPr sz="1400">
                <a:solidFill>
                  <a:schemeClr val="lt1"/>
                </a:solidFill>
                <a:latin typeface="Karla"/>
                <a:ea typeface="Karla"/>
                <a:cs typeface="Karla"/>
                <a:sym typeface="Karla"/>
              </a:defRPr>
            </a:lvl1pPr>
            <a:lvl2pPr lvl="1"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2pPr>
            <a:lvl3pPr lvl="2"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3pPr>
            <a:lvl4pPr lvl="3"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4pPr>
            <a:lvl5pPr lvl="4"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5pPr>
            <a:lvl6pPr lvl="5"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6pPr>
            <a:lvl7pPr lvl="6"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7pPr>
            <a:lvl8pPr lvl="7"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8pPr>
            <a:lvl9pPr lvl="8"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9pPr>
          </a:lstStyle>
          <a:p/>
        </p:txBody>
      </p:sp>
      <p:sp>
        <p:nvSpPr>
          <p:cNvPr id="603" name="Google Shape;603;p44"/>
          <p:cNvSpPr txBox="1"/>
          <p:nvPr>
            <p:ph hasCustomPrompt="1" idx="3" type="title"/>
          </p:nvPr>
        </p:nvSpPr>
        <p:spPr>
          <a:xfrm>
            <a:off x="5741675" y="1067875"/>
            <a:ext cx="2869800" cy="659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200"/>
              <a:buNone/>
              <a:defRPr sz="3200"/>
            </a:lvl1pPr>
            <a:lvl2pPr lvl="1" rtl="0" algn="ctr">
              <a:spcBef>
                <a:spcPts val="0"/>
              </a:spcBef>
              <a:spcAft>
                <a:spcPts val="0"/>
              </a:spcAft>
              <a:buSzPts val="3200"/>
              <a:buNone/>
              <a:defRPr sz="3200"/>
            </a:lvl2pPr>
            <a:lvl3pPr lvl="2" rtl="0" algn="ctr">
              <a:spcBef>
                <a:spcPts val="0"/>
              </a:spcBef>
              <a:spcAft>
                <a:spcPts val="0"/>
              </a:spcAft>
              <a:buSzPts val="3200"/>
              <a:buNone/>
              <a:defRPr sz="3200"/>
            </a:lvl3pPr>
            <a:lvl4pPr lvl="3" rtl="0" algn="ctr">
              <a:spcBef>
                <a:spcPts val="0"/>
              </a:spcBef>
              <a:spcAft>
                <a:spcPts val="0"/>
              </a:spcAft>
              <a:buSzPts val="3200"/>
              <a:buNone/>
              <a:defRPr sz="3200"/>
            </a:lvl4pPr>
            <a:lvl5pPr lvl="4" rtl="0" algn="ctr">
              <a:spcBef>
                <a:spcPts val="0"/>
              </a:spcBef>
              <a:spcAft>
                <a:spcPts val="0"/>
              </a:spcAft>
              <a:buSzPts val="3200"/>
              <a:buNone/>
              <a:defRPr sz="3200"/>
            </a:lvl5pPr>
            <a:lvl6pPr lvl="5" rtl="0" algn="ctr">
              <a:spcBef>
                <a:spcPts val="0"/>
              </a:spcBef>
              <a:spcAft>
                <a:spcPts val="0"/>
              </a:spcAft>
              <a:buSzPts val="3200"/>
              <a:buNone/>
              <a:defRPr sz="3200"/>
            </a:lvl6pPr>
            <a:lvl7pPr lvl="6" rtl="0" algn="ctr">
              <a:spcBef>
                <a:spcPts val="0"/>
              </a:spcBef>
              <a:spcAft>
                <a:spcPts val="0"/>
              </a:spcAft>
              <a:buSzPts val="3200"/>
              <a:buNone/>
              <a:defRPr sz="3200"/>
            </a:lvl7pPr>
            <a:lvl8pPr lvl="7" rtl="0" algn="ctr">
              <a:spcBef>
                <a:spcPts val="0"/>
              </a:spcBef>
              <a:spcAft>
                <a:spcPts val="0"/>
              </a:spcAft>
              <a:buSzPts val="3200"/>
              <a:buNone/>
              <a:defRPr sz="3200"/>
            </a:lvl8pPr>
            <a:lvl9pPr lvl="8" rtl="0" algn="ctr">
              <a:spcBef>
                <a:spcPts val="0"/>
              </a:spcBef>
              <a:spcAft>
                <a:spcPts val="0"/>
              </a:spcAft>
              <a:buSzPts val="3200"/>
              <a:buNone/>
              <a:defRPr sz="3200"/>
            </a:lvl9pPr>
          </a:lstStyle>
          <a:p>
            <a:r>
              <a:t>xx%</a:t>
            </a:r>
          </a:p>
        </p:txBody>
      </p:sp>
      <p:sp>
        <p:nvSpPr>
          <p:cNvPr id="604" name="Google Shape;604;p44"/>
          <p:cNvSpPr txBox="1"/>
          <p:nvPr>
            <p:ph idx="4" type="title"/>
          </p:nvPr>
        </p:nvSpPr>
        <p:spPr>
          <a:xfrm>
            <a:off x="5741675" y="1632025"/>
            <a:ext cx="2869800" cy="6594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200"/>
              <a:buFont typeface="Karla"/>
              <a:buNone/>
              <a:defRPr sz="1400">
                <a:solidFill>
                  <a:schemeClr val="lt1"/>
                </a:solidFill>
                <a:latin typeface="Karla"/>
                <a:ea typeface="Karla"/>
                <a:cs typeface="Karla"/>
                <a:sym typeface="Karla"/>
              </a:defRPr>
            </a:lvl1pPr>
            <a:lvl2pPr lvl="1"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2pPr>
            <a:lvl3pPr lvl="2"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3pPr>
            <a:lvl4pPr lvl="3"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4pPr>
            <a:lvl5pPr lvl="4"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5pPr>
            <a:lvl6pPr lvl="5"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6pPr>
            <a:lvl7pPr lvl="6"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7pPr>
            <a:lvl8pPr lvl="7"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8pPr>
            <a:lvl9pPr lvl="8"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9pPr>
          </a:lstStyle>
          <a:p/>
        </p:txBody>
      </p:sp>
      <p:sp>
        <p:nvSpPr>
          <p:cNvPr id="605" name="Google Shape;605;p44"/>
          <p:cNvSpPr txBox="1"/>
          <p:nvPr>
            <p:ph hasCustomPrompt="1" idx="5" type="title"/>
          </p:nvPr>
        </p:nvSpPr>
        <p:spPr>
          <a:xfrm>
            <a:off x="3139788" y="2236550"/>
            <a:ext cx="2869800" cy="659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200"/>
              <a:buNone/>
              <a:defRPr sz="3200"/>
            </a:lvl1pPr>
            <a:lvl2pPr lvl="1" rtl="0" algn="ctr">
              <a:spcBef>
                <a:spcPts val="0"/>
              </a:spcBef>
              <a:spcAft>
                <a:spcPts val="0"/>
              </a:spcAft>
              <a:buSzPts val="3200"/>
              <a:buNone/>
              <a:defRPr sz="3200"/>
            </a:lvl2pPr>
            <a:lvl3pPr lvl="2" rtl="0" algn="ctr">
              <a:spcBef>
                <a:spcPts val="0"/>
              </a:spcBef>
              <a:spcAft>
                <a:spcPts val="0"/>
              </a:spcAft>
              <a:buSzPts val="3200"/>
              <a:buNone/>
              <a:defRPr sz="3200"/>
            </a:lvl3pPr>
            <a:lvl4pPr lvl="3" rtl="0" algn="ctr">
              <a:spcBef>
                <a:spcPts val="0"/>
              </a:spcBef>
              <a:spcAft>
                <a:spcPts val="0"/>
              </a:spcAft>
              <a:buSzPts val="3200"/>
              <a:buNone/>
              <a:defRPr sz="3200"/>
            </a:lvl4pPr>
            <a:lvl5pPr lvl="4" rtl="0" algn="ctr">
              <a:spcBef>
                <a:spcPts val="0"/>
              </a:spcBef>
              <a:spcAft>
                <a:spcPts val="0"/>
              </a:spcAft>
              <a:buSzPts val="3200"/>
              <a:buNone/>
              <a:defRPr sz="3200"/>
            </a:lvl5pPr>
            <a:lvl6pPr lvl="5" rtl="0" algn="ctr">
              <a:spcBef>
                <a:spcPts val="0"/>
              </a:spcBef>
              <a:spcAft>
                <a:spcPts val="0"/>
              </a:spcAft>
              <a:buSzPts val="3200"/>
              <a:buNone/>
              <a:defRPr sz="3200"/>
            </a:lvl6pPr>
            <a:lvl7pPr lvl="6" rtl="0" algn="ctr">
              <a:spcBef>
                <a:spcPts val="0"/>
              </a:spcBef>
              <a:spcAft>
                <a:spcPts val="0"/>
              </a:spcAft>
              <a:buSzPts val="3200"/>
              <a:buNone/>
              <a:defRPr sz="3200"/>
            </a:lvl7pPr>
            <a:lvl8pPr lvl="7" rtl="0" algn="ctr">
              <a:spcBef>
                <a:spcPts val="0"/>
              </a:spcBef>
              <a:spcAft>
                <a:spcPts val="0"/>
              </a:spcAft>
              <a:buSzPts val="3200"/>
              <a:buNone/>
              <a:defRPr sz="3200"/>
            </a:lvl8pPr>
            <a:lvl9pPr lvl="8" rtl="0" algn="ctr">
              <a:spcBef>
                <a:spcPts val="0"/>
              </a:spcBef>
              <a:spcAft>
                <a:spcPts val="0"/>
              </a:spcAft>
              <a:buSzPts val="3200"/>
              <a:buNone/>
              <a:defRPr sz="3200"/>
            </a:lvl9pPr>
          </a:lstStyle>
          <a:p>
            <a:r>
              <a:t>xx%</a:t>
            </a:r>
          </a:p>
        </p:txBody>
      </p:sp>
      <p:sp>
        <p:nvSpPr>
          <p:cNvPr id="606" name="Google Shape;606;p44"/>
          <p:cNvSpPr txBox="1"/>
          <p:nvPr>
            <p:ph idx="6" type="title"/>
          </p:nvPr>
        </p:nvSpPr>
        <p:spPr>
          <a:xfrm>
            <a:off x="3402398" y="2800700"/>
            <a:ext cx="2344500" cy="6594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200"/>
              <a:buFont typeface="Karla"/>
              <a:buNone/>
              <a:defRPr sz="1400">
                <a:solidFill>
                  <a:schemeClr val="lt1"/>
                </a:solidFill>
                <a:latin typeface="Karla"/>
                <a:ea typeface="Karla"/>
                <a:cs typeface="Karla"/>
                <a:sym typeface="Karla"/>
              </a:defRPr>
            </a:lvl1pPr>
            <a:lvl2pPr lvl="1"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2pPr>
            <a:lvl3pPr lvl="2"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3pPr>
            <a:lvl4pPr lvl="3"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4pPr>
            <a:lvl5pPr lvl="4"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5pPr>
            <a:lvl6pPr lvl="5"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6pPr>
            <a:lvl7pPr lvl="6"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7pPr>
            <a:lvl8pPr lvl="7"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8pPr>
            <a:lvl9pPr lvl="8"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9pPr>
          </a:lstStyle>
          <a:p/>
        </p:txBody>
      </p:sp>
      <p:sp>
        <p:nvSpPr>
          <p:cNvPr id="607" name="Google Shape;607;p44"/>
          <p:cNvSpPr/>
          <p:nvPr/>
        </p:nvSpPr>
        <p:spPr>
          <a:xfrm>
            <a:off x="6006899" y="2957242"/>
            <a:ext cx="3136286" cy="1486767"/>
          </a:xfrm>
          <a:custGeom>
            <a:rect b="b" l="l" r="r" t="t"/>
            <a:pathLst>
              <a:path extrusionOk="0" h="19330" w="40776">
                <a:moveTo>
                  <a:pt x="33700" y="0"/>
                </a:moveTo>
                <a:cubicBezTo>
                  <a:pt x="30801" y="0"/>
                  <a:pt x="28015" y="725"/>
                  <a:pt x="25987" y="2876"/>
                </a:cubicBezTo>
                <a:cubicBezTo>
                  <a:pt x="19568" y="9688"/>
                  <a:pt x="19660" y="12911"/>
                  <a:pt x="14522" y="13496"/>
                </a:cubicBezTo>
                <a:cubicBezTo>
                  <a:pt x="14161" y="13538"/>
                  <a:pt x="13815" y="13556"/>
                  <a:pt x="13481" y="13556"/>
                </a:cubicBezTo>
                <a:cubicBezTo>
                  <a:pt x="9996" y="13556"/>
                  <a:pt x="7874" y="11511"/>
                  <a:pt x="5518" y="11511"/>
                </a:cubicBezTo>
                <a:cubicBezTo>
                  <a:pt x="4886" y="11511"/>
                  <a:pt x="4238" y="11658"/>
                  <a:pt x="3541" y="12032"/>
                </a:cubicBezTo>
                <a:cubicBezTo>
                  <a:pt x="1" y="13940"/>
                  <a:pt x="1" y="19330"/>
                  <a:pt x="1" y="19330"/>
                </a:cubicBezTo>
                <a:lnTo>
                  <a:pt x="40776" y="19330"/>
                </a:lnTo>
                <a:lnTo>
                  <a:pt x="40776" y="1093"/>
                </a:lnTo>
                <a:cubicBezTo>
                  <a:pt x="38584" y="498"/>
                  <a:pt x="36103" y="0"/>
                  <a:pt x="33700" y="0"/>
                </a:cubicBezTo>
                <a:close/>
              </a:path>
            </a:pathLst>
          </a:custGeom>
          <a:gradFill>
            <a:gsLst>
              <a:gs pos="0">
                <a:srgbClr val="9C3218">
                  <a:alpha val="41568"/>
                </a:srgbClr>
              </a:gs>
              <a:gs pos="100000">
                <a:srgbClr val="9C3218">
                  <a:alpha val="0"/>
                </a:srgbClr>
              </a:gs>
            </a:gsLst>
            <a:lin ang="1619866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44"/>
          <p:cNvSpPr/>
          <p:nvPr/>
        </p:nvSpPr>
        <p:spPr>
          <a:xfrm flipH="1">
            <a:off x="824" y="2957238"/>
            <a:ext cx="3136286" cy="1486767"/>
          </a:xfrm>
          <a:custGeom>
            <a:rect b="b" l="l" r="r" t="t"/>
            <a:pathLst>
              <a:path extrusionOk="0" h="19330" w="40776">
                <a:moveTo>
                  <a:pt x="33700" y="0"/>
                </a:moveTo>
                <a:cubicBezTo>
                  <a:pt x="30801" y="0"/>
                  <a:pt x="28015" y="725"/>
                  <a:pt x="25987" y="2876"/>
                </a:cubicBezTo>
                <a:cubicBezTo>
                  <a:pt x="19568" y="9688"/>
                  <a:pt x="19660" y="12911"/>
                  <a:pt x="14522" y="13496"/>
                </a:cubicBezTo>
                <a:cubicBezTo>
                  <a:pt x="14161" y="13538"/>
                  <a:pt x="13815" y="13556"/>
                  <a:pt x="13481" y="13556"/>
                </a:cubicBezTo>
                <a:cubicBezTo>
                  <a:pt x="9996" y="13556"/>
                  <a:pt x="7874" y="11511"/>
                  <a:pt x="5518" y="11511"/>
                </a:cubicBezTo>
                <a:cubicBezTo>
                  <a:pt x="4886" y="11511"/>
                  <a:pt x="4238" y="11658"/>
                  <a:pt x="3541" y="12032"/>
                </a:cubicBezTo>
                <a:cubicBezTo>
                  <a:pt x="1" y="13940"/>
                  <a:pt x="1" y="19330"/>
                  <a:pt x="1" y="19330"/>
                </a:cubicBezTo>
                <a:lnTo>
                  <a:pt x="40776" y="19330"/>
                </a:lnTo>
                <a:lnTo>
                  <a:pt x="40776" y="1093"/>
                </a:lnTo>
                <a:cubicBezTo>
                  <a:pt x="38584" y="498"/>
                  <a:pt x="36103" y="0"/>
                  <a:pt x="33700" y="0"/>
                </a:cubicBezTo>
                <a:close/>
              </a:path>
            </a:pathLst>
          </a:custGeom>
          <a:gradFill>
            <a:gsLst>
              <a:gs pos="0">
                <a:srgbClr val="9C3218">
                  <a:alpha val="41568"/>
                </a:srgbClr>
              </a:gs>
              <a:gs pos="100000">
                <a:srgbClr val="9C3218">
                  <a:alpha val="0"/>
                </a:srgbClr>
              </a:gs>
            </a:gsLst>
            <a:lin ang="1619866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44"/>
          <p:cNvSpPr/>
          <p:nvPr/>
        </p:nvSpPr>
        <p:spPr>
          <a:xfrm>
            <a:off x="-4450" y="4208973"/>
            <a:ext cx="9143786" cy="933626"/>
          </a:xfrm>
          <a:custGeom>
            <a:rect b="b" l="l" r="r" t="t"/>
            <a:pathLst>
              <a:path extrusionOk="0" h="11517" w="200863">
                <a:moveTo>
                  <a:pt x="1" y="1"/>
                </a:moveTo>
                <a:lnTo>
                  <a:pt x="1" y="11517"/>
                </a:lnTo>
                <a:lnTo>
                  <a:pt x="200863" y="11517"/>
                </a:lnTo>
                <a:lnTo>
                  <a:pt x="200863" y="1"/>
                </a:lnTo>
                <a:close/>
              </a:path>
            </a:pathLst>
          </a:custGeom>
          <a:solidFill>
            <a:srgbClr val="942D0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44"/>
          <p:cNvSpPr/>
          <p:nvPr/>
        </p:nvSpPr>
        <p:spPr>
          <a:xfrm>
            <a:off x="-4446" y="4314515"/>
            <a:ext cx="9143786" cy="48436"/>
          </a:xfrm>
          <a:custGeom>
            <a:rect b="b" l="l" r="r" t="t"/>
            <a:pathLst>
              <a:path extrusionOk="0" h="1064" w="200863">
                <a:moveTo>
                  <a:pt x="1" y="1"/>
                </a:moveTo>
                <a:lnTo>
                  <a:pt x="1" y="1063"/>
                </a:lnTo>
                <a:lnTo>
                  <a:pt x="200863" y="1063"/>
                </a:lnTo>
                <a:lnTo>
                  <a:pt x="200863"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BIG_NUMBER_1_1_1">
    <p:spTree>
      <p:nvGrpSpPr>
        <p:cNvPr id="611" name="Shape 611"/>
        <p:cNvGrpSpPr/>
        <p:nvPr/>
      </p:nvGrpSpPr>
      <p:grpSpPr>
        <a:xfrm>
          <a:off x="0" y="0"/>
          <a:ext cx="0" cy="0"/>
          <a:chOff x="0" y="0"/>
          <a:chExt cx="0" cy="0"/>
        </a:xfrm>
      </p:grpSpPr>
      <p:sp>
        <p:nvSpPr>
          <p:cNvPr id="612" name="Google Shape;612;p45"/>
          <p:cNvSpPr/>
          <p:nvPr/>
        </p:nvSpPr>
        <p:spPr>
          <a:xfrm>
            <a:off x="5375" y="-1976"/>
            <a:ext cx="2451794" cy="2451794"/>
          </a:xfrm>
          <a:custGeom>
            <a:rect b="b" l="l" r="r" t="t"/>
            <a:pathLst>
              <a:path extrusionOk="0" h="33755" w="33755">
                <a:moveTo>
                  <a:pt x="0" y="1"/>
                </a:moveTo>
                <a:lnTo>
                  <a:pt x="0" y="33755"/>
                </a:lnTo>
                <a:cubicBezTo>
                  <a:pt x="18645" y="33755"/>
                  <a:pt x="33754" y="18646"/>
                  <a:pt x="33754" y="1"/>
                </a:cubicBezTo>
                <a:close/>
              </a:path>
            </a:pathLst>
          </a:custGeom>
          <a:gradFill>
            <a:gsLst>
              <a:gs pos="0">
                <a:srgbClr val="9C3218">
                  <a:alpha val="29803"/>
                </a:srgbClr>
              </a:gs>
              <a:gs pos="100000">
                <a:srgbClr val="9C3218">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45"/>
          <p:cNvSpPr/>
          <p:nvPr/>
        </p:nvSpPr>
        <p:spPr>
          <a:xfrm>
            <a:off x="6692200" y="-2000"/>
            <a:ext cx="2451747" cy="2448328"/>
          </a:xfrm>
          <a:custGeom>
            <a:rect b="b" l="l" r="r" t="t"/>
            <a:pathLst>
              <a:path extrusionOk="0" h="76618" w="76725">
                <a:moveTo>
                  <a:pt x="0" y="1"/>
                </a:moveTo>
                <a:cubicBezTo>
                  <a:pt x="12" y="42315"/>
                  <a:pt x="34314" y="76617"/>
                  <a:pt x="76617" y="76617"/>
                </a:cubicBezTo>
                <a:lnTo>
                  <a:pt x="76724" y="76617"/>
                </a:lnTo>
                <a:lnTo>
                  <a:pt x="76724" y="45804"/>
                </a:lnTo>
                <a:lnTo>
                  <a:pt x="76617" y="45804"/>
                </a:lnTo>
                <a:cubicBezTo>
                  <a:pt x="51316" y="45804"/>
                  <a:pt x="30814" y="25301"/>
                  <a:pt x="30814" y="1"/>
                </a:cubicBezTo>
                <a:close/>
              </a:path>
            </a:pathLst>
          </a:custGeom>
          <a:gradFill>
            <a:gsLst>
              <a:gs pos="0">
                <a:srgbClr val="9C3218">
                  <a:alpha val="41568"/>
                </a:srgbClr>
              </a:gs>
              <a:gs pos="100000">
                <a:srgbClr val="9C3218">
                  <a:alpha val="0"/>
                </a:srgbClr>
              </a:gs>
            </a:gsLst>
            <a:lin ang="1619866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45"/>
          <p:cNvSpPr txBox="1"/>
          <p:nvPr>
            <p:ph hasCustomPrompt="1" type="title"/>
          </p:nvPr>
        </p:nvSpPr>
        <p:spPr>
          <a:xfrm>
            <a:off x="3137113" y="723288"/>
            <a:ext cx="2869800" cy="659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200"/>
              <a:buNone/>
              <a:defRPr sz="3200"/>
            </a:lvl1pPr>
            <a:lvl2pPr lvl="1" rtl="0" algn="ctr">
              <a:spcBef>
                <a:spcPts val="0"/>
              </a:spcBef>
              <a:spcAft>
                <a:spcPts val="0"/>
              </a:spcAft>
              <a:buSzPts val="3200"/>
              <a:buNone/>
              <a:defRPr sz="3200"/>
            </a:lvl2pPr>
            <a:lvl3pPr lvl="2" rtl="0" algn="ctr">
              <a:spcBef>
                <a:spcPts val="0"/>
              </a:spcBef>
              <a:spcAft>
                <a:spcPts val="0"/>
              </a:spcAft>
              <a:buSzPts val="3200"/>
              <a:buNone/>
              <a:defRPr sz="3200"/>
            </a:lvl3pPr>
            <a:lvl4pPr lvl="3" rtl="0" algn="ctr">
              <a:spcBef>
                <a:spcPts val="0"/>
              </a:spcBef>
              <a:spcAft>
                <a:spcPts val="0"/>
              </a:spcAft>
              <a:buSzPts val="3200"/>
              <a:buNone/>
              <a:defRPr sz="3200"/>
            </a:lvl4pPr>
            <a:lvl5pPr lvl="4" rtl="0" algn="ctr">
              <a:spcBef>
                <a:spcPts val="0"/>
              </a:spcBef>
              <a:spcAft>
                <a:spcPts val="0"/>
              </a:spcAft>
              <a:buSzPts val="3200"/>
              <a:buNone/>
              <a:defRPr sz="3200"/>
            </a:lvl5pPr>
            <a:lvl6pPr lvl="5" rtl="0" algn="ctr">
              <a:spcBef>
                <a:spcPts val="0"/>
              </a:spcBef>
              <a:spcAft>
                <a:spcPts val="0"/>
              </a:spcAft>
              <a:buSzPts val="3200"/>
              <a:buNone/>
              <a:defRPr sz="3200"/>
            </a:lvl6pPr>
            <a:lvl7pPr lvl="6" rtl="0" algn="ctr">
              <a:spcBef>
                <a:spcPts val="0"/>
              </a:spcBef>
              <a:spcAft>
                <a:spcPts val="0"/>
              </a:spcAft>
              <a:buSzPts val="3200"/>
              <a:buNone/>
              <a:defRPr sz="3200"/>
            </a:lvl7pPr>
            <a:lvl8pPr lvl="7" rtl="0" algn="ctr">
              <a:spcBef>
                <a:spcPts val="0"/>
              </a:spcBef>
              <a:spcAft>
                <a:spcPts val="0"/>
              </a:spcAft>
              <a:buSzPts val="3200"/>
              <a:buNone/>
              <a:defRPr sz="3200"/>
            </a:lvl8pPr>
            <a:lvl9pPr lvl="8" rtl="0" algn="ctr">
              <a:spcBef>
                <a:spcPts val="0"/>
              </a:spcBef>
              <a:spcAft>
                <a:spcPts val="0"/>
              </a:spcAft>
              <a:buSzPts val="3200"/>
              <a:buNone/>
              <a:defRPr sz="3200"/>
            </a:lvl9pPr>
          </a:lstStyle>
          <a:p>
            <a:r>
              <a:t>xx%</a:t>
            </a:r>
          </a:p>
        </p:txBody>
      </p:sp>
      <p:sp>
        <p:nvSpPr>
          <p:cNvPr id="615" name="Google Shape;615;p45"/>
          <p:cNvSpPr txBox="1"/>
          <p:nvPr>
            <p:ph idx="2" type="title"/>
          </p:nvPr>
        </p:nvSpPr>
        <p:spPr>
          <a:xfrm>
            <a:off x="2749822" y="1287450"/>
            <a:ext cx="3644400" cy="6594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200"/>
              <a:buFont typeface="Karla"/>
              <a:buNone/>
              <a:defRPr sz="1400">
                <a:solidFill>
                  <a:schemeClr val="lt1"/>
                </a:solidFill>
                <a:latin typeface="Karla"/>
                <a:ea typeface="Karla"/>
                <a:cs typeface="Karla"/>
                <a:sym typeface="Karla"/>
              </a:defRPr>
            </a:lvl1pPr>
            <a:lvl2pPr lvl="1"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2pPr>
            <a:lvl3pPr lvl="2"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3pPr>
            <a:lvl4pPr lvl="3"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4pPr>
            <a:lvl5pPr lvl="4"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5pPr>
            <a:lvl6pPr lvl="5"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6pPr>
            <a:lvl7pPr lvl="6"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7pPr>
            <a:lvl8pPr lvl="7"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8pPr>
            <a:lvl9pPr lvl="8"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9pPr>
          </a:lstStyle>
          <a:p/>
        </p:txBody>
      </p:sp>
      <p:sp>
        <p:nvSpPr>
          <p:cNvPr id="616" name="Google Shape;616;p45"/>
          <p:cNvSpPr txBox="1"/>
          <p:nvPr>
            <p:ph hasCustomPrompt="1" idx="3" type="title"/>
          </p:nvPr>
        </p:nvSpPr>
        <p:spPr>
          <a:xfrm>
            <a:off x="3137125" y="3454650"/>
            <a:ext cx="2869800" cy="659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200"/>
              <a:buNone/>
              <a:defRPr sz="3200"/>
            </a:lvl1pPr>
            <a:lvl2pPr lvl="1" rtl="0" algn="ctr">
              <a:spcBef>
                <a:spcPts val="0"/>
              </a:spcBef>
              <a:spcAft>
                <a:spcPts val="0"/>
              </a:spcAft>
              <a:buSzPts val="3200"/>
              <a:buNone/>
              <a:defRPr sz="3200"/>
            </a:lvl2pPr>
            <a:lvl3pPr lvl="2" rtl="0" algn="ctr">
              <a:spcBef>
                <a:spcPts val="0"/>
              </a:spcBef>
              <a:spcAft>
                <a:spcPts val="0"/>
              </a:spcAft>
              <a:buSzPts val="3200"/>
              <a:buNone/>
              <a:defRPr sz="3200"/>
            </a:lvl3pPr>
            <a:lvl4pPr lvl="3" rtl="0" algn="ctr">
              <a:spcBef>
                <a:spcPts val="0"/>
              </a:spcBef>
              <a:spcAft>
                <a:spcPts val="0"/>
              </a:spcAft>
              <a:buSzPts val="3200"/>
              <a:buNone/>
              <a:defRPr sz="3200"/>
            </a:lvl4pPr>
            <a:lvl5pPr lvl="4" rtl="0" algn="ctr">
              <a:spcBef>
                <a:spcPts val="0"/>
              </a:spcBef>
              <a:spcAft>
                <a:spcPts val="0"/>
              </a:spcAft>
              <a:buSzPts val="3200"/>
              <a:buNone/>
              <a:defRPr sz="3200"/>
            </a:lvl5pPr>
            <a:lvl6pPr lvl="5" rtl="0" algn="ctr">
              <a:spcBef>
                <a:spcPts val="0"/>
              </a:spcBef>
              <a:spcAft>
                <a:spcPts val="0"/>
              </a:spcAft>
              <a:buSzPts val="3200"/>
              <a:buNone/>
              <a:defRPr sz="3200"/>
            </a:lvl6pPr>
            <a:lvl7pPr lvl="6" rtl="0" algn="ctr">
              <a:spcBef>
                <a:spcPts val="0"/>
              </a:spcBef>
              <a:spcAft>
                <a:spcPts val="0"/>
              </a:spcAft>
              <a:buSzPts val="3200"/>
              <a:buNone/>
              <a:defRPr sz="3200"/>
            </a:lvl7pPr>
            <a:lvl8pPr lvl="7" rtl="0" algn="ctr">
              <a:spcBef>
                <a:spcPts val="0"/>
              </a:spcBef>
              <a:spcAft>
                <a:spcPts val="0"/>
              </a:spcAft>
              <a:buSzPts val="3200"/>
              <a:buNone/>
              <a:defRPr sz="3200"/>
            </a:lvl8pPr>
            <a:lvl9pPr lvl="8" rtl="0" algn="ctr">
              <a:spcBef>
                <a:spcPts val="0"/>
              </a:spcBef>
              <a:spcAft>
                <a:spcPts val="0"/>
              </a:spcAft>
              <a:buSzPts val="3200"/>
              <a:buNone/>
              <a:defRPr sz="3200"/>
            </a:lvl9pPr>
          </a:lstStyle>
          <a:p>
            <a:r>
              <a:t>xx%</a:t>
            </a:r>
          </a:p>
        </p:txBody>
      </p:sp>
      <p:sp>
        <p:nvSpPr>
          <p:cNvPr id="617" name="Google Shape;617;p45"/>
          <p:cNvSpPr txBox="1"/>
          <p:nvPr>
            <p:ph idx="4" type="title"/>
          </p:nvPr>
        </p:nvSpPr>
        <p:spPr>
          <a:xfrm>
            <a:off x="2749837" y="4018800"/>
            <a:ext cx="3644400" cy="6594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200"/>
              <a:buFont typeface="Karla"/>
              <a:buNone/>
              <a:defRPr sz="1400">
                <a:solidFill>
                  <a:schemeClr val="lt1"/>
                </a:solidFill>
                <a:latin typeface="Karla"/>
                <a:ea typeface="Karla"/>
                <a:cs typeface="Karla"/>
                <a:sym typeface="Karla"/>
              </a:defRPr>
            </a:lvl1pPr>
            <a:lvl2pPr lvl="1"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2pPr>
            <a:lvl3pPr lvl="2"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3pPr>
            <a:lvl4pPr lvl="3"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4pPr>
            <a:lvl5pPr lvl="4"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5pPr>
            <a:lvl6pPr lvl="5"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6pPr>
            <a:lvl7pPr lvl="6"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7pPr>
            <a:lvl8pPr lvl="7"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8pPr>
            <a:lvl9pPr lvl="8"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9pPr>
          </a:lstStyle>
          <a:p/>
        </p:txBody>
      </p:sp>
      <p:sp>
        <p:nvSpPr>
          <p:cNvPr id="618" name="Google Shape;618;p45"/>
          <p:cNvSpPr txBox="1"/>
          <p:nvPr>
            <p:ph hasCustomPrompt="1" idx="5" type="title"/>
          </p:nvPr>
        </p:nvSpPr>
        <p:spPr>
          <a:xfrm>
            <a:off x="3137113" y="2088975"/>
            <a:ext cx="2869800" cy="659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200"/>
              <a:buNone/>
              <a:defRPr sz="3200"/>
            </a:lvl1pPr>
            <a:lvl2pPr lvl="1" rtl="0" algn="ctr">
              <a:spcBef>
                <a:spcPts val="0"/>
              </a:spcBef>
              <a:spcAft>
                <a:spcPts val="0"/>
              </a:spcAft>
              <a:buSzPts val="3200"/>
              <a:buNone/>
              <a:defRPr sz="3200"/>
            </a:lvl2pPr>
            <a:lvl3pPr lvl="2" rtl="0" algn="ctr">
              <a:spcBef>
                <a:spcPts val="0"/>
              </a:spcBef>
              <a:spcAft>
                <a:spcPts val="0"/>
              </a:spcAft>
              <a:buSzPts val="3200"/>
              <a:buNone/>
              <a:defRPr sz="3200"/>
            </a:lvl3pPr>
            <a:lvl4pPr lvl="3" rtl="0" algn="ctr">
              <a:spcBef>
                <a:spcPts val="0"/>
              </a:spcBef>
              <a:spcAft>
                <a:spcPts val="0"/>
              </a:spcAft>
              <a:buSzPts val="3200"/>
              <a:buNone/>
              <a:defRPr sz="3200"/>
            </a:lvl4pPr>
            <a:lvl5pPr lvl="4" rtl="0" algn="ctr">
              <a:spcBef>
                <a:spcPts val="0"/>
              </a:spcBef>
              <a:spcAft>
                <a:spcPts val="0"/>
              </a:spcAft>
              <a:buSzPts val="3200"/>
              <a:buNone/>
              <a:defRPr sz="3200"/>
            </a:lvl5pPr>
            <a:lvl6pPr lvl="5" rtl="0" algn="ctr">
              <a:spcBef>
                <a:spcPts val="0"/>
              </a:spcBef>
              <a:spcAft>
                <a:spcPts val="0"/>
              </a:spcAft>
              <a:buSzPts val="3200"/>
              <a:buNone/>
              <a:defRPr sz="3200"/>
            </a:lvl6pPr>
            <a:lvl7pPr lvl="6" rtl="0" algn="ctr">
              <a:spcBef>
                <a:spcPts val="0"/>
              </a:spcBef>
              <a:spcAft>
                <a:spcPts val="0"/>
              </a:spcAft>
              <a:buSzPts val="3200"/>
              <a:buNone/>
              <a:defRPr sz="3200"/>
            </a:lvl7pPr>
            <a:lvl8pPr lvl="7" rtl="0" algn="ctr">
              <a:spcBef>
                <a:spcPts val="0"/>
              </a:spcBef>
              <a:spcAft>
                <a:spcPts val="0"/>
              </a:spcAft>
              <a:buSzPts val="3200"/>
              <a:buNone/>
              <a:defRPr sz="3200"/>
            </a:lvl8pPr>
            <a:lvl9pPr lvl="8" rtl="0" algn="ctr">
              <a:spcBef>
                <a:spcPts val="0"/>
              </a:spcBef>
              <a:spcAft>
                <a:spcPts val="0"/>
              </a:spcAft>
              <a:buSzPts val="3200"/>
              <a:buNone/>
              <a:defRPr sz="3200"/>
            </a:lvl9pPr>
          </a:lstStyle>
          <a:p>
            <a:r>
              <a:t>xx%</a:t>
            </a:r>
          </a:p>
        </p:txBody>
      </p:sp>
      <p:sp>
        <p:nvSpPr>
          <p:cNvPr id="619" name="Google Shape;619;p45"/>
          <p:cNvSpPr txBox="1"/>
          <p:nvPr>
            <p:ph idx="6" type="title"/>
          </p:nvPr>
        </p:nvSpPr>
        <p:spPr>
          <a:xfrm>
            <a:off x="2749775" y="2653131"/>
            <a:ext cx="3644400" cy="6594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200"/>
              <a:buFont typeface="Karla"/>
              <a:buNone/>
              <a:defRPr sz="1400">
                <a:solidFill>
                  <a:schemeClr val="lt1"/>
                </a:solidFill>
                <a:latin typeface="Karla"/>
                <a:ea typeface="Karla"/>
                <a:cs typeface="Karla"/>
                <a:sym typeface="Karla"/>
              </a:defRPr>
            </a:lvl1pPr>
            <a:lvl2pPr lvl="1"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2pPr>
            <a:lvl3pPr lvl="2"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3pPr>
            <a:lvl4pPr lvl="3"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4pPr>
            <a:lvl5pPr lvl="4"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5pPr>
            <a:lvl6pPr lvl="5"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6pPr>
            <a:lvl7pPr lvl="6"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7pPr>
            <a:lvl8pPr lvl="7"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8pPr>
            <a:lvl9pPr lvl="8" rtl="0" algn="ctr">
              <a:spcBef>
                <a:spcPts val="0"/>
              </a:spcBef>
              <a:spcAft>
                <a:spcPts val="0"/>
              </a:spcAft>
              <a:buClr>
                <a:schemeClr val="lt1"/>
              </a:buClr>
              <a:buSzPts val="1200"/>
              <a:buFont typeface="Karla"/>
              <a:buNone/>
              <a:defRPr sz="1200">
                <a:solidFill>
                  <a:schemeClr val="lt1"/>
                </a:solidFill>
                <a:latin typeface="Karla"/>
                <a:ea typeface="Karla"/>
                <a:cs typeface="Karla"/>
                <a:sym typeface="Karla"/>
              </a:defRPr>
            </a:lvl9pPr>
          </a:lstStyle>
          <a:p/>
        </p:txBody>
      </p:sp>
      <p:sp>
        <p:nvSpPr>
          <p:cNvPr id="620" name="Google Shape;620;p45"/>
          <p:cNvSpPr/>
          <p:nvPr/>
        </p:nvSpPr>
        <p:spPr>
          <a:xfrm flipH="1">
            <a:off x="824" y="3726963"/>
            <a:ext cx="3136286" cy="1486767"/>
          </a:xfrm>
          <a:custGeom>
            <a:rect b="b" l="l" r="r" t="t"/>
            <a:pathLst>
              <a:path extrusionOk="0" h="19330" w="40776">
                <a:moveTo>
                  <a:pt x="33700" y="0"/>
                </a:moveTo>
                <a:cubicBezTo>
                  <a:pt x="30801" y="0"/>
                  <a:pt x="28015" y="725"/>
                  <a:pt x="25987" y="2876"/>
                </a:cubicBezTo>
                <a:cubicBezTo>
                  <a:pt x="19568" y="9688"/>
                  <a:pt x="19660" y="12911"/>
                  <a:pt x="14522" y="13496"/>
                </a:cubicBezTo>
                <a:cubicBezTo>
                  <a:pt x="14161" y="13538"/>
                  <a:pt x="13815" y="13556"/>
                  <a:pt x="13481" y="13556"/>
                </a:cubicBezTo>
                <a:cubicBezTo>
                  <a:pt x="9996" y="13556"/>
                  <a:pt x="7874" y="11511"/>
                  <a:pt x="5518" y="11511"/>
                </a:cubicBezTo>
                <a:cubicBezTo>
                  <a:pt x="4886" y="11511"/>
                  <a:pt x="4238" y="11658"/>
                  <a:pt x="3541" y="12032"/>
                </a:cubicBezTo>
                <a:cubicBezTo>
                  <a:pt x="1" y="13940"/>
                  <a:pt x="1" y="19330"/>
                  <a:pt x="1" y="19330"/>
                </a:cubicBezTo>
                <a:lnTo>
                  <a:pt x="40776" y="19330"/>
                </a:lnTo>
                <a:lnTo>
                  <a:pt x="40776" y="1093"/>
                </a:lnTo>
                <a:cubicBezTo>
                  <a:pt x="38584" y="498"/>
                  <a:pt x="36103" y="0"/>
                  <a:pt x="33700" y="0"/>
                </a:cubicBezTo>
                <a:close/>
              </a:path>
            </a:pathLst>
          </a:custGeom>
          <a:gradFill>
            <a:gsLst>
              <a:gs pos="0">
                <a:srgbClr val="0AC668">
                  <a:alpha val="32549"/>
                </a:srgbClr>
              </a:gs>
              <a:gs pos="100000">
                <a:srgbClr val="0A94C6">
                  <a:alpha val="9803"/>
                </a:srgbClr>
              </a:gs>
            </a:gsLst>
            <a:lin ang="1619866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45"/>
          <p:cNvSpPr/>
          <p:nvPr/>
        </p:nvSpPr>
        <p:spPr>
          <a:xfrm>
            <a:off x="6058549" y="3726963"/>
            <a:ext cx="3136286" cy="1486767"/>
          </a:xfrm>
          <a:custGeom>
            <a:rect b="b" l="l" r="r" t="t"/>
            <a:pathLst>
              <a:path extrusionOk="0" h="19330" w="40776">
                <a:moveTo>
                  <a:pt x="33700" y="0"/>
                </a:moveTo>
                <a:cubicBezTo>
                  <a:pt x="30801" y="0"/>
                  <a:pt x="28015" y="725"/>
                  <a:pt x="25987" y="2876"/>
                </a:cubicBezTo>
                <a:cubicBezTo>
                  <a:pt x="19568" y="9688"/>
                  <a:pt x="19660" y="12911"/>
                  <a:pt x="14522" y="13496"/>
                </a:cubicBezTo>
                <a:cubicBezTo>
                  <a:pt x="14161" y="13538"/>
                  <a:pt x="13815" y="13556"/>
                  <a:pt x="13481" y="13556"/>
                </a:cubicBezTo>
                <a:cubicBezTo>
                  <a:pt x="9996" y="13556"/>
                  <a:pt x="7874" y="11511"/>
                  <a:pt x="5518" y="11511"/>
                </a:cubicBezTo>
                <a:cubicBezTo>
                  <a:pt x="4886" y="11511"/>
                  <a:pt x="4238" y="11658"/>
                  <a:pt x="3541" y="12032"/>
                </a:cubicBezTo>
                <a:cubicBezTo>
                  <a:pt x="1" y="13940"/>
                  <a:pt x="1" y="19330"/>
                  <a:pt x="1" y="19330"/>
                </a:cubicBezTo>
                <a:lnTo>
                  <a:pt x="40776" y="19330"/>
                </a:lnTo>
                <a:lnTo>
                  <a:pt x="40776" y="1093"/>
                </a:lnTo>
                <a:cubicBezTo>
                  <a:pt x="38584" y="498"/>
                  <a:pt x="36103" y="0"/>
                  <a:pt x="33700" y="0"/>
                </a:cubicBezTo>
                <a:close/>
              </a:path>
            </a:pathLst>
          </a:custGeom>
          <a:gradFill>
            <a:gsLst>
              <a:gs pos="0">
                <a:srgbClr val="0AC668">
                  <a:alpha val="32549"/>
                </a:srgbClr>
              </a:gs>
              <a:gs pos="100000">
                <a:srgbClr val="0A94C6">
                  <a:alpha val="9803"/>
                </a:srgbClr>
              </a:gs>
            </a:gsLst>
            <a:lin ang="1619866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5">
  <p:cSld name="SECTION_HEADER_2_1_2_1">
    <p:spTree>
      <p:nvGrpSpPr>
        <p:cNvPr id="622" name="Shape 622"/>
        <p:cNvGrpSpPr/>
        <p:nvPr/>
      </p:nvGrpSpPr>
      <p:grpSpPr>
        <a:xfrm>
          <a:off x="0" y="0"/>
          <a:ext cx="0" cy="0"/>
          <a:chOff x="0" y="0"/>
          <a:chExt cx="0" cy="0"/>
        </a:xfrm>
      </p:grpSpPr>
      <p:sp>
        <p:nvSpPr>
          <p:cNvPr id="623" name="Google Shape;623;p46"/>
          <p:cNvSpPr/>
          <p:nvPr/>
        </p:nvSpPr>
        <p:spPr>
          <a:xfrm>
            <a:off x="7961275" y="-1352"/>
            <a:ext cx="1186464" cy="5143520"/>
          </a:xfrm>
          <a:custGeom>
            <a:rect b="b" l="l" r="r" t="t"/>
            <a:pathLst>
              <a:path extrusionOk="0" h="160735" w="37077">
                <a:moveTo>
                  <a:pt x="0" y="1"/>
                </a:moveTo>
                <a:cubicBezTo>
                  <a:pt x="17919" y="22849"/>
                  <a:pt x="28599" y="51650"/>
                  <a:pt x="28599" y="82939"/>
                </a:cubicBezTo>
                <a:cubicBezTo>
                  <a:pt x="28599" y="111931"/>
                  <a:pt x="19431" y="138767"/>
                  <a:pt x="3846" y="160734"/>
                </a:cubicBezTo>
                <a:lnTo>
                  <a:pt x="37076" y="160734"/>
                </a:lnTo>
                <a:lnTo>
                  <a:pt x="37076" y="1"/>
                </a:lnTo>
                <a:close/>
              </a:path>
            </a:pathLst>
          </a:custGeom>
          <a:gradFill>
            <a:gsLst>
              <a:gs pos="0">
                <a:srgbClr val="FEC659">
                  <a:alpha val="55294"/>
                </a:srgbClr>
              </a:gs>
              <a:gs pos="100000">
                <a:srgbClr val="4AFFC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46"/>
          <p:cNvSpPr/>
          <p:nvPr/>
        </p:nvSpPr>
        <p:spPr>
          <a:xfrm flipH="1">
            <a:off x="8" y="-1350"/>
            <a:ext cx="1178956" cy="5143520"/>
          </a:xfrm>
          <a:custGeom>
            <a:rect b="b" l="l" r="r" t="t"/>
            <a:pathLst>
              <a:path extrusionOk="0" h="160735" w="37077">
                <a:moveTo>
                  <a:pt x="0" y="1"/>
                </a:moveTo>
                <a:cubicBezTo>
                  <a:pt x="17919" y="22849"/>
                  <a:pt x="28599" y="51650"/>
                  <a:pt x="28599" y="82939"/>
                </a:cubicBezTo>
                <a:cubicBezTo>
                  <a:pt x="28599" y="111931"/>
                  <a:pt x="19431" y="138767"/>
                  <a:pt x="3846" y="160734"/>
                </a:cubicBezTo>
                <a:lnTo>
                  <a:pt x="37076" y="160734"/>
                </a:lnTo>
                <a:lnTo>
                  <a:pt x="37076" y="1"/>
                </a:lnTo>
                <a:close/>
              </a:path>
            </a:pathLst>
          </a:custGeom>
          <a:gradFill>
            <a:gsLst>
              <a:gs pos="0">
                <a:srgbClr val="FEC659">
                  <a:alpha val="55294"/>
                </a:srgbClr>
              </a:gs>
              <a:gs pos="100000">
                <a:srgbClr val="4AFFC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46"/>
          <p:cNvSpPr txBox="1"/>
          <p:nvPr>
            <p:ph type="title"/>
          </p:nvPr>
        </p:nvSpPr>
        <p:spPr>
          <a:xfrm>
            <a:off x="3180300" y="2217875"/>
            <a:ext cx="2783400" cy="841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626" name="Google Shape;626;p46"/>
          <p:cNvSpPr txBox="1"/>
          <p:nvPr>
            <p:ph hasCustomPrompt="1" idx="2" type="title"/>
          </p:nvPr>
        </p:nvSpPr>
        <p:spPr>
          <a:xfrm>
            <a:off x="4026150" y="826750"/>
            <a:ext cx="1091700" cy="1104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1pPr>
            <a:lvl2pPr lvl="1"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2pPr>
            <a:lvl3pPr lvl="2"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3pPr>
            <a:lvl4pPr lvl="3"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4pPr>
            <a:lvl5pPr lvl="4"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5pPr>
            <a:lvl6pPr lvl="5"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6pPr>
            <a:lvl7pPr lvl="6"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7pPr>
            <a:lvl8pPr lvl="7"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8pPr>
            <a:lvl9pPr lvl="8" rtl="0" algn="ctr">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9pPr>
          </a:lstStyle>
          <a:p>
            <a:r>
              <a:t>xx%</a:t>
            </a:r>
          </a:p>
        </p:txBody>
      </p:sp>
      <p:sp>
        <p:nvSpPr>
          <p:cNvPr id="627" name="Google Shape;627;p46"/>
          <p:cNvSpPr txBox="1"/>
          <p:nvPr>
            <p:ph idx="1" type="subTitle"/>
          </p:nvPr>
        </p:nvSpPr>
        <p:spPr>
          <a:xfrm>
            <a:off x="3180300" y="3059675"/>
            <a:ext cx="2783400" cy="841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1600"/>
              </a:spcBef>
              <a:spcAft>
                <a:spcPts val="0"/>
              </a:spcAft>
              <a:buNone/>
              <a:defRPr/>
            </a:lvl2pPr>
            <a:lvl3pPr lvl="2" rtl="0" algn="ctr">
              <a:spcBef>
                <a:spcPts val="1600"/>
              </a:spcBef>
              <a:spcAft>
                <a:spcPts val="0"/>
              </a:spcAft>
              <a:buNone/>
              <a:defRPr/>
            </a:lvl3pPr>
            <a:lvl4pPr lvl="3" rtl="0" algn="ctr">
              <a:spcBef>
                <a:spcPts val="1600"/>
              </a:spcBef>
              <a:spcAft>
                <a:spcPts val="0"/>
              </a:spcAft>
              <a:buNone/>
              <a:defRPr/>
            </a:lvl4pPr>
            <a:lvl5pPr lvl="4" rtl="0" algn="ctr">
              <a:spcBef>
                <a:spcPts val="1600"/>
              </a:spcBef>
              <a:spcAft>
                <a:spcPts val="0"/>
              </a:spcAft>
              <a:buNone/>
              <a:defRPr/>
            </a:lvl5pPr>
            <a:lvl6pPr lvl="5" rtl="0" algn="ctr">
              <a:spcBef>
                <a:spcPts val="1600"/>
              </a:spcBef>
              <a:spcAft>
                <a:spcPts val="0"/>
              </a:spcAft>
              <a:buNone/>
              <a:defRPr/>
            </a:lvl6pPr>
            <a:lvl7pPr lvl="6" rtl="0" algn="ctr">
              <a:spcBef>
                <a:spcPts val="1600"/>
              </a:spcBef>
              <a:spcAft>
                <a:spcPts val="0"/>
              </a:spcAft>
              <a:buNone/>
              <a:defRPr/>
            </a:lvl7pPr>
            <a:lvl8pPr lvl="7" rtl="0" algn="ctr">
              <a:spcBef>
                <a:spcPts val="1600"/>
              </a:spcBef>
              <a:spcAft>
                <a:spcPts val="0"/>
              </a:spcAft>
              <a:buNone/>
              <a:defRPr/>
            </a:lvl8pPr>
            <a:lvl9pPr lvl="8" rtl="0" algn="ctr">
              <a:spcBef>
                <a:spcPts val="1600"/>
              </a:spcBef>
              <a:spcAft>
                <a:spcPts val="1600"/>
              </a:spcAft>
              <a:buNone/>
              <a:defRPr/>
            </a:lvl9pPr>
          </a:lstStyle>
          <a:p/>
        </p:txBody>
      </p:sp>
      <p:sp>
        <p:nvSpPr>
          <p:cNvPr id="628" name="Google Shape;628;p46"/>
          <p:cNvSpPr/>
          <p:nvPr/>
        </p:nvSpPr>
        <p:spPr>
          <a:xfrm>
            <a:off x="5800850" y="3558677"/>
            <a:ext cx="3343224" cy="1584818"/>
          </a:xfrm>
          <a:custGeom>
            <a:rect b="b" l="l" r="r" t="t"/>
            <a:pathLst>
              <a:path extrusionOk="0" h="19330" w="40776">
                <a:moveTo>
                  <a:pt x="33700" y="0"/>
                </a:moveTo>
                <a:cubicBezTo>
                  <a:pt x="30801" y="0"/>
                  <a:pt x="28015" y="725"/>
                  <a:pt x="25987" y="2876"/>
                </a:cubicBezTo>
                <a:cubicBezTo>
                  <a:pt x="19568" y="9688"/>
                  <a:pt x="19660" y="12911"/>
                  <a:pt x="14522" y="13496"/>
                </a:cubicBezTo>
                <a:cubicBezTo>
                  <a:pt x="14161" y="13538"/>
                  <a:pt x="13815" y="13556"/>
                  <a:pt x="13481" y="13556"/>
                </a:cubicBezTo>
                <a:cubicBezTo>
                  <a:pt x="9996" y="13556"/>
                  <a:pt x="7874" y="11511"/>
                  <a:pt x="5518" y="11511"/>
                </a:cubicBezTo>
                <a:cubicBezTo>
                  <a:pt x="4886" y="11511"/>
                  <a:pt x="4238" y="11658"/>
                  <a:pt x="3541" y="12032"/>
                </a:cubicBezTo>
                <a:cubicBezTo>
                  <a:pt x="1" y="13940"/>
                  <a:pt x="1" y="19330"/>
                  <a:pt x="1" y="19330"/>
                </a:cubicBezTo>
                <a:lnTo>
                  <a:pt x="40776" y="19330"/>
                </a:lnTo>
                <a:lnTo>
                  <a:pt x="40776" y="1093"/>
                </a:lnTo>
                <a:cubicBezTo>
                  <a:pt x="38584" y="498"/>
                  <a:pt x="36103" y="0"/>
                  <a:pt x="33700" y="0"/>
                </a:cubicBezTo>
                <a:close/>
              </a:path>
            </a:pathLst>
          </a:custGeom>
          <a:gradFill>
            <a:gsLst>
              <a:gs pos="0">
                <a:srgbClr val="0AC668">
                  <a:alpha val="32549"/>
                </a:srgbClr>
              </a:gs>
              <a:gs pos="100000">
                <a:srgbClr val="0A94C6">
                  <a:alpha val="9803"/>
                </a:srgbClr>
              </a:gs>
            </a:gsLst>
            <a:lin ang="1619866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46"/>
          <p:cNvSpPr/>
          <p:nvPr/>
        </p:nvSpPr>
        <p:spPr>
          <a:xfrm flipH="1">
            <a:off x="-28301" y="3558675"/>
            <a:ext cx="3343224" cy="1584818"/>
          </a:xfrm>
          <a:custGeom>
            <a:rect b="b" l="l" r="r" t="t"/>
            <a:pathLst>
              <a:path extrusionOk="0" h="19330" w="40776">
                <a:moveTo>
                  <a:pt x="33700" y="0"/>
                </a:moveTo>
                <a:cubicBezTo>
                  <a:pt x="30801" y="0"/>
                  <a:pt x="28015" y="725"/>
                  <a:pt x="25987" y="2876"/>
                </a:cubicBezTo>
                <a:cubicBezTo>
                  <a:pt x="19568" y="9688"/>
                  <a:pt x="19660" y="12911"/>
                  <a:pt x="14522" y="13496"/>
                </a:cubicBezTo>
                <a:cubicBezTo>
                  <a:pt x="14161" y="13538"/>
                  <a:pt x="13815" y="13556"/>
                  <a:pt x="13481" y="13556"/>
                </a:cubicBezTo>
                <a:cubicBezTo>
                  <a:pt x="9996" y="13556"/>
                  <a:pt x="7874" y="11511"/>
                  <a:pt x="5518" y="11511"/>
                </a:cubicBezTo>
                <a:cubicBezTo>
                  <a:pt x="4886" y="11511"/>
                  <a:pt x="4238" y="11658"/>
                  <a:pt x="3541" y="12032"/>
                </a:cubicBezTo>
                <a:cubicBezTo>
                  <a:pt x="1" y="13940"/>
                  <a:pt x="1" y="19330"/>
                  <a:pt x="1" y="19330"/>
                </a:cubicBezTo>
                <a:lnTo>
                  <a:pt x="40776" y="19330"/>
                </a:lnTo>
                <a:lnTo>
                  <a:pt x="40776" y="1093"/>
                </a:lnTo>
                <a:cubicBezTo>
                  <a:pt x="38584" y="498"/>
                  <a:pt x="36103" y="0"/>
                  <a:pt x="33700" y="0"/>
                </a:cubicBezTo>
                <a:close/>
              </a:path>
            </a:pathLst>
          </a:custGeom>
          <a:gradFill>
            <a:gsLst>
              <a:gs pos="0">
                <a:srgbClr val="0AC668">
                  <a:alpha val="32549"/>
                </a:srgbClr>
              </a:gs>
              <a:gs pos="100000">
                <a:srgbClr val="0A94C6">
                  <a:alpha val="9803"/>
                </a:srgbClr>
              </a:gs>
            </a:gsLst>
            <a:lin ang="1619866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46"/>
          <p:cNvSpPr/>
          <p:nvPr/>
        </p:nvSpPr>
        <p:spPr>
          <a:xfrm>
            <a:off x="721348" y="3303651"/>
            <a:ext cx="607920" cy="607920"/>
          </a:xfrm>
          <a:custGeom>
            <a:rect b="b" l="l" r="r" t="t"/>
            <a:pathLst>
              <a:path extrusionOk="0" h="21468" w="21468">
                <a:moveTo>
                  <a:pt x="10728" y="1"/>
                </a:moveTo>
                <a:cubicBezTo>
                  <a:pt x="4811" y="1"/>
                  <a:pt x="0" y="4799"/>
                  <a:pt x="0" y="10728"/>
                </a:cubicBezTo>
                <a:cubicBezTo>
                  <a:pt x="0" y="16657"/>
                  <a:pt x="4811" y="21468"/>
                  <a:pt x="10728" y="21468"/>
                </a:cubicBezTo>
                <a:cubicBezTo>
                  <a:pt x="16657" y="21468"/>
                  <a:pt x="21467" y="16657"/>
                  <a:pt x="21467" y="10728"/>
                </a:cubicBezTo>
                <a:cubicBezTo>
                  <a:pt x="21467" y="4799"/>
                  <a:pt x="16657" y="1"/>
                  <a:pt x="10728" y="1"/>
                </a:cubicBezTo>
                <a:close/>
              </a:path>
            </a:pathLst>
          </a:custGeom>
          <a:gradFill>
            <a:gsLst>
              <a:gs pos="0">
                <a:srgbClr val="FEC659">
                  <a:alpha val="55294"/>
                </a:srgbClr>
              </a:gs>
              <a:gs pos="100000">
                <a:srgbClr val="4AFFC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46"/>
          <p:cNvSpPr/>
          <p:nvPr/>
        </p:nvSpPr>
        <p:spPr>
          <a:xfrm>
            <a:off x="7050801" y="2336453"/>
            <a:ext cx="967187" cy="967187"/>
          </a:xfrm>
          <a:custGeom>
            <a:rect b="b" l="l" r="r" t="t"/>
            <a:pathLst>
              <a:path extrusionOk="0" h="21468" w="21468">
                <a:moveTo>
                  <a:pt x="10728" y="1"/>
                </a:moveTo>
                <a:cubicBezTo>
                  <a:pt x="4811" y="1"/>
                  <a:pt x="0" y="4799"/>
                  <a:pt x="0" y="10728"/>
                </a:cubicBezTo>
                <a:cubicBezTo>
                  <a:pt x="0" y="16657"/>
                  <a:pt x="4811" y="21468"/>
                  <a:pt x="10728" y="21468"/>
                </a:cubicBezTo>
                <a:cubicBezTo>
                  <a:pt x="16657" y="21468"/>
                  <a:pt x="21467" y="16657"/>
                  <a:pt x="21467" y="10728"/>
                </a:cubicBezTo>
                <a:cubicBezTo>
                  <a:pt x="21467" y="4799"/>
                  <a:pt x="16657" y="1"/>
                  <a:pt x="10728" y="1"/>
                </a:cubicBezTo>
                <a:close/>
              </a:path>
            </a:pathLst>
          </a:custGeom>
          <a:gradFill>
            <a:gsLst>
              <a:gs pos="0">
                <a:srgbClr val="FEC659">
                  <a:alpha val="55294"/>
                </a:srgbClr>
              </a:gs>
              <a:gs pos="100000">
                <a:srgbClr val="4AFFC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46"/>
          <p:cNvSpPr/>
          <p:nvPr/>
        </p:nvSpPr>
        <p:spPr>
          <a:xfrm>
            <a:off x="7758402" y="2382250"/>
            <a:ext cx="147351" cy="146886"/>
          </a:xfrm>
          <a:custGeom>
            <a:rect b="b" l="l" r="r" t="t"/>
            <a:pathLst>
              <a:path extrusionOk="0" h="2562" w="2570">
                <a:moveTo>
                  <a:pt x="0" y="1"/>
                </a:moveTo>
                <a:lnTo>
                  <a:pt x="377" y="1281"/>
                </a:lnTo>
                <a:lnTo>
                  <a:pt x="0" y="2562"/>
                </a:lnTo>
                <a:lnTo>
                  <a:pt x="1281" y="2193"/>
                </a:lnTo>
                <a:lnTo>
                  <a:pt x="2570" y="2562"/>
                </a:lnTo>
                <a:lnTo>
                  <a:pt x="2570" y="2562"/>
                </a:lnTo>
                <a:lnTo>
                  <a:pt x="2193" y="1281"/>
                </a:lnTo>
                <a:lnTo>
                  <a:pt x="2570" y="1"/>
                </a:lnTo>
                <a:lnTo>
                  <a:pt x="2570" y="1"/>
                </a:lnTo>
                <a:lnTo>
                  <a:pt x="1281" y="377"/>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46"/>
          <p:cNvSpPr/>
          <p:nvPr/>
        </p:nvSpPr>
        <p:spPr>
          <a:xfrm>
            <a:off x="8076925" y="2111175"/>
            <a:ext cx="108949" cy="108603"/>
          </a:xfrm>
          <a:custGeom>
            <a:rect b="b" l="l" r="r" t="t"/>
            <a:pathLst>
              <a:path extrusionOk="0" h="2562" w="2570">
                <a:moveTo>
                  <a:pt x="0" y="1"/>
                </a:moveTo>
                <a:lnTo>
                  <a:pt x="377" y="1281"/>
                </a:lnTo>
                <a:lnTo>
                  <a:pt x="0" y="2562"/>
                </a:lnTo>
                <a:lnTo>
                  <a:pt x="1281" y="2193"/>
                </a:lnTo>
                <a:lnTo>
                  <a:pt x="2570" y="2562"/>
                </a:lnTo>
                <a:lnTo>
                  <a:pt x="2570" y="2562"/>
                </a:lnTo>
                <a:lnTo>
                  <a:pt x="2193" y="1281"/>
                </a:lnTo>
                <a:lnTo>
                  <a:pt x="2570" y="1"/>
                </a:lnTo>
                <a:lnTo>
                  <a:pt x="2570" y="1"/>
                </a:lnTo>
                <a:lnTo>
                  <a:pt x="1281" y="377"/>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46"/>
          <p:cNvSpPr/>
          <p:nvPr/>
        </p:nvSpPr>
        <p:spPr>
          <a:xfrm>
            <a:off x="2079575" y="2692788"/>
            <a:ext cx="108949" cy="108603"/>
          </a:xfrm>
          <a:custGeom>
            <a:rect b="b" l="l" r="r" t="t"/>
            <a:pathLst>
              <a:path extrusionOk="0" h="2562" w="2570">
                <a:moveTo>
                  <a:pt x="0" y="1"/>
                </a:moveTo>
                <a:lnTo>
                  <a:pt x="377" y="1281"/>
                </a:lnTo>
                <a:lnTo>
                  <a:pt x="0" y="2562"/>
                </a:lnTo>
                <a:lnTo>
                  <a:pt x="1281" y="2193"/>
                </a:lnTo>
                <a:lnTo>
                  <a:pt x="2570" y="2562"/>
                </a:lnTo>
                <a:lnTo>
                  <a:pt x="2570" y="2562"/>
                </a:lnTo>
                <a:lnTo>
                  <a:pt x="2193" y="1281"/>
                </a:lnTo>
                <a:lnTo>
                  <a:pt x="2570" y="1"/>
                </a:lnTo>
                <a:lnTo>
                  <a:pt x="2570" y="1"/>
                </a:lnTo>
                <a:lnTo>
                  <a:pt x="1281" y="377"/>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46"/>
          <p:cNvSpPr/>
          <p:nvPr/>
        </p:nvSpPr>
        <p:spPr>
          <a:xfrm>
            <a:off x="1484625" y="1924909"/>
            <a:ext cx="189223" cy="188602"/>
          </a:xfrm>
          <a:custGeom>
            <a:rect b="b" l="l" r="r" t="t"/>
            <a:pathLst>
              <a:path extrusionOk="0" h="2562" w="2570">
                <a:moveTo>
                  <a:pt x="0" y="1"/>
                </a:moveTo>
                <a:lnTo>
                  <a:pt x="377" y="1281"/>
                </a:lnTo>
                <a:lnTo>
                  <a:pt x="0" y="2562"/>
                </a:lnTo>
                <a:lnTo>
                  <a:pt x="1281" y="2193"/>
                </a:lnTo>
                <a:lnTo>
                  <a:pt x="2570" y="2562"/>
                </a:lnTo>
                <a:lnTo>
                  <a:pt x="2570" y="2562"/>
                </a:lnTo>
                <a:lnTo>
                  <a:pt x="2193" y="1281"/>
                </a:lnTo>
                <a:lnTo>
                  <a:pt x="2570" y="1"/>
                </a:lnTo>
                <a:lnTo>
                  <a:pt x="2570" y="1"/>
                </a:lnTo>
                <a:lnTo>
                  <a:pt x="1281" y="377"/>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46"/>
          <p:cNvSpPr/>
          <p:nvPr/>
        </p:nvSpPr>
        <p:spPr>
          <a:xfrm>
            <a:off x="3136750" y="718138"/>
            <a:ext cx="108949" cy="108603"/>
          </a:xfrm>
          <a:custGeom>
            <a:rect b="b" l="l" r="r" t="t"/>
            <a:pathLst>
              <a:path extrusionOk="0" h="2562" w="2570">
                <a:moveTo>
                  <a:pt x="0" y="1"/>
                </a:moveTo>
                <a:lnTo>
                  <a:pt x="377" y="1281"/>
                </a:lnTo>
                <a:lnTo>
                  <a:pt x="0" y="2562"/>
                </a:lnTo>
                <a:lnTo>
                  <a:pt x="1281" y="2193"/>
                </a:lnTo>
                <a:lnTo>
                  <a:pt x="2570" y="2562"/>
                </a:lnTo>
                <a:lnTo>
                  <a:pt x="2570" y="2562"/>
                </a:lnTo>
                <a:lnTo>
                  <a:pt x="2193" y="1281"/>
                </a:lnTo>
                <a:lnTo>
                  <a:pt x="2570" y="1"/>
                </a:lnTo>
                <a:lnTo>
                  <a:pt x="2570" y="1"/>
                </a:lnTo>
                <a:lnTo>
                  <a:pt x="1281" y="377"/>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46"/>
          <p:cNvSpPr/>
          <p:nvPr/>
        </p:nvSpPr>
        <p:spPr>
          <a:xfrm>
            <a:off x="5963700" y="1643575"/>
            <a:ext cx="108949" cy="108603"/>
          </a:xfrm>
          <a:custGeom>
            <a:rect b="b" l="l" r="r" t="t"/>
            <a:pathLst>
              <a:path extrusionOk="0" h="2562" w="2570">
                <a:moveTo>
                  <a:pt x="0" y="1"/>
                </a:moveTo>
                <a:lnTo>
                  <a:pt x="377" y="1281"/>
                </a:lnTo>
                <a:lnTo>
                  <a:pt x="0" y="2562"/>
                </a:lnTo>
                <a:lnTo>
                  <a:pt x="1281" y="2193"/>
                </a:lnTo>
                <a:lnTo>
                  <a:pt x="2570" y="2562"/>
                </a:lnTo>
                <a:lnTo>
                  <a:pt x="2570" y="2562"/>
                </a:lnTo>
                <a:lnTo>
                  <a:pt x="2193" y="1281"/>
                </a:lnTo>
                <a:lnTo>
                  <a:pt x="2570" y="1"/>
                </a:lnTo>
                <a:lnTo>
                  <a:pt x="2570" y="1"/>
                </a:lnTo>
                <a:lnTo>
                  <a:pt x="1281" y="377"/>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7">
  <p:cSld name="CUSTOM_1">
    <p:spTree>
      <p:nvGrpSpPr>
        <p:cNvPr id="638" name="Shape 638"/>
        <p:cNvGrpSpPr/>
        <p:nvPr/>
      </p:nvGrpSpPr>
      <p:grpSpPr>
        <a:xfrm>
          <a:off x="0" y="0"/>
          <a:ext cx="0" cy="0"/>
          <a:chOff x="0" y="0"/>
          <a:chExt cx="0" cy="0"/>
        </a:xfrm>
      </p:grpSpPr>
      <p:sp>
        <p:nvSpPr>
          <p:cNvPr id="639" name="Google Shape;639;p47"/>
          <p:cNvSpPr/>
          <p:nvPr/>
        </p:nvSpPr>
        <p:spPr>
          <a:xfrm rot="5400000">
            <a:off x="5472971" y="1480472"/>
            <a:ext cx="3673593" cy="3668470"/>
          </a:xfrm>
          <a:custGeom>
            <a:rect b="b" l="l" r="r" t="t"/>
            <a:pathLst>
              <a:path extrusionOk="0" h="76618" w="76725">
                <a:moveTo>
                  <a:pt x="0" y="1"/>
                </a:moveTo>
                <a:cubicBezTo>
                  <a:pt x="12" y="42315"/>
                  <a:pt x="34314" y="76617"/>
                  <a:pt x="76617" y="76617"/>
                </a:cubicBezTo>
                <a:lnTo>
                  <a:pt x="76724" y="76617"/>
                </a:lnTo>
                <a:lnTo>
                  <a:pt x="76724" y="45804"/>
                </a:lnTo>
                <a:lnTo>
                  <a:pt x="76617" y="45804"/>
                </a:lnTo>
                <a:cubicBezTo>
                  <a:pt x="51316" y="45804"/>
                  <a:pt x="30814" y="25301"/>
                  <a:pt x="30814" y="1"/>
                </a:cubicBezTo>
                <a:close/>
              </a:path>
            </a:pathLst>
          </a:custGeom>
          <a:gradFill>
            <a:gsLst>
              <a:gs pos="0">
                <a:srgbClr val="252C3A">
                  <a:alpha val="74901"/>
                </a:srgbClr>
              </a:gs>
              <a:gs pos="100000">
                <a:srgbClr val="252C3A">
                  <a:alpha val="2000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47"/>
          <p:cNvSpPr txBox="1"/>
          <p:nvPr>
            <p:ph idx="1" type="subTitle"/>
          </p:nvPr>
        </p:nvSpPr>
        <p:spPr>
          <a:xfrm>
            <a:off x="6253050" y="3294725"/>
            <a:ext cx="2015400" cy="894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a:lvl1pPr>
            <a:lvl2pPr lvl="1">
              <a:lnSpc>
                <a:spcPct val="100000"/>
              </a:lnSpc>
              <a:spcBef>
                <a:spcPts val="1600"/>
              </a:spcBef>
              <a:spcAft>
                <a:spcPts val="0"/>
              </a:spcAft>
              <a:buNone/>
              <a:defRPr/>
            </a:lvl2pPr>
            <a:lvl3pPr lvl="2">
              <a:lnSpc>
                <a:spcPct val="100000"/>
              </a:lnSpc>
              <a:spcBef>
                <a:spcPts val="1600"/>
              </a:spcBef>
              <a:spcAft>
                <a:spcPts val="0"/>
              </a:spcAft>
              <a:buNone/>
              <a:defRPr/>
            </a:lvl3pPr>
            <a:lvl4pPr lvl="3">
              <a:lnSpc>
                <a:spcPct val="100000"/>
              </a:lnSpc>
              <a:spcBef>
                <a:spcPts val="1600"/>
              </a:spcBef>
              <a:spcAft>
                <a:spcPts val="0"/>
              </a:spcAft>
              <a:buNone/>
              <a:defRPr/>
            </a:lvl4pPr>
            <a:lvl5pPr lvl="4">
              <a:lnSpc>
                <a:spcPct val="100000"/>
              </a:lnSpc>
              <a:spcBef>
                <a:spcPts val="1600"/>
              </a:spcBef>
              <a:spcAft>
                <a:spcPts val="0"/>
              </a:spcAft>
              <a:buNone/>
              <a:defRPr/>
            </a:lvl5pPr>
            <a:lvl6pPr lvl="5">
              <a:lnSpc>
                <a:spcPct val="100000"/>
              </a:lnSpc>
              <a:spcBef>
                <a:spcPts val="1600"/>
              </a:spcBef>
              <a:spcAft>
                <a:spcPts val="0"/>
              </a:spcAft>
              <a:buNone/>
              <a:defRPr/>
            </a:lvl6pPr>
            <a:lvl7pPr lvl="6">
              <a:lnSpc>
                <a:spcPct val="100000"/>
              </a:lnSpc>
              <a:spcBef>
                <a:spcPts val="1600"/>
              </a:spcBef>
              <a:spcAft>
                <a:spcPts val="0"/>
              </a:spcAft>
              <a:buNone/>
              <a:defRPr/>
            </a:lvl7pPr>
            <a:lvl8pPr lvl="7">
              <a:lnSpc>
                <a:spcPct val="100000"/>
              </a:lnSpc>
              <a:spcBef>
                <a:spcPts val="1600"/>
              </a:spcBef>
              <a:spcAft>
                <a:spcPts val="0"/>
              </a:spcAft>
              <a:buNone/>
              <a:defRPr/>
            </a:lvl8pPr>
            <a:lvl9pPr lvl="8">
              <a:lnSpc>
                <a:spcPct val="100000"/>
              </a:lnSpc>
              <a:spcBef>
                <a:spcPts val="1600"/>
              </a:spcBef>
              <a:spcAft>
                <a:spcPts val="1600"/>
              </a:spcAft>
              <a:buNone/>
              <a:defRPr/>
            </a:lvl9pPr>
          </a:lstStyle>
          <a:p/>
        </p:txBody>
      </p:sp>
      <p:sp>
        <p:nvSpPr>
          <p:cNvPr id="641" name="Google Shape;641;p47"/>
          <p:cNvSpPr/>
          <p:nvPr/>
        </p:nvSpPr>
        <p:spPr>
          <a:xfrm>
            <a:off x="5374" y="-1968"/>
            <a:ext cx="3922753" cy="3922753"/>
          </a:xfrm>
          <a:custGeom>
            <a:rect b="b" l="l" r="r" t="t"/>
            <a:pathLst>
              <a:path extrusionOk="0" h="33755" w="33755">
                <a:moveTo>
                  <a:pt x="0" y="1"/>
                </a:moveTo>
                <a:lnTo>
                  <a:pt x="0" y="33755"/>
                </a:lnTo>
                <a:cubicBezTo>
                  <a:pt x="18645" y="33755"/>
                  <a:pt x="33754" y="18646"/>
                  <a:pt x="33754" y="1"/>
                </a:cubicBezTo>
                <a:close/>
              </a:path>
            </a:pathLst>
          </a:custGeom>
          <a:gradFill>
            <a:gsLst>
              <a:gs pos="0">
                <a:srgbClr val="9C3218">
                  <a:alpha val="29803"/>
                </a:srgbClr>
              </a:gs>
              <a:gs pos="100000">
                <a:srgbClr val="9C3218">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47"/>
          <p:cNvSpPr/>
          <p:nvPr/>
        </p:nvSpPr>
        <p:spPr>
          <a:xfrm>
            <a:off x="5374" y="-1968"/>
            <a:ext cx="2458824" cy="2460219"/>
          </a:xfrm>
          <a:custGeom>
            <a:rect b="b" l="l" r="r" t="t"/>
            <a:pathLst>
              <a:path extrusionOk="0" h="21170" w="21158">
                <a:moveTo>
                  <a:pt x="0" y="1"/>
                </a:moveTo>
                <a:lnTo>
                  <a:pt x="0" y="21170"/>
                </a:lnTo>
                <a:cubicBezTo>
                  <a:pt x="11692" y="21170"/>
                  <a:pt x="21158" y="11693"/>
                  <a:pt x="21158" y="1"/>
                </a:cubicBezTo>
                <a:close/>
              </a:path>
            </a:pathLst>
          </a:custGeom>
          <a:gradFill>
            <a:gsLst>
              <a:gs pos="0">
                <a:srgbClr val="9C3218">
                  <a:alpha val="41568"/>
                </a:srgbClr>
              </a:gs>
              <a:gs pos="100000">
                <a:srgbClr val="9C3218">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47"/>
          <p:cNvSpPr txBox="1"/>
          <p:nvPr>
            <p:ph type="title"/>
          </p:nvPr>
        </p:nvSpPr>
        <p:spPr>
          <a:xfrm>
            <a:off x="6237875" y="1938075"/>
            <a:ext cx="2030700" cy="1286700"/>
          </a:xfrm>
          <a:prstGeom prst="rect">
            <a:avLst/>
          </a:prstGeom>
        </p:spPr>
        <p:txBody>
          <a:bodyPr anchorCtr="0" anchor="b" bIns="91425" lIns="91425" spcFirstLastPara="1" rIns="91425" wrap="square" tIns="91425">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8">
  <p:cSld name="CUSTOM_1_1">
    <p:spTree>
      <p:nvGrpSpPr>
        <p:cNvPr id="644" name="Shape 644"/>
        <p:cNvGrpSpPr/>
        <p:nvPr/>
      </p:nvGrpSpPr>
      <p:grpSpPr>
        <a:xfrm>
          <a:off x="0" y="0"/>
          <a:ext cx="0" cy="0"/>
          <a:chOff x="0" y="0"/>
          <a:chExt cx="0" cy="0"/>
        </a:xfrm>
      </p:grpSpPr>
      <p:sp>
        <p:nvSpPr>
          <p:cNvPr id="645" name="Google Shape;645;p48"/>
          <p:cNvSpPr/>
          <p:nvPr/>
        </p:nvSpPr>
        <p:spPr>
          <a:xfrm flipH="1" rot="-5400000">
            <a:off x="2812" y="1472486"/>
            <a:ext cx="3673593" cy="3668470"/>
          </a:xfrm>
          <a:custGeom>
            <a:rect b="b" l="l" r="r" t="t"/>
            <a:pathLst>
              <a:path extrusionOk="0" h="76618" w="76725">
                <a:moveTo>
                  <a:pt x="0" y="1"/>
                </a:moveTo>
                <a:cubicBezTo>
                  <a:pt x="12" y="42315"/>
                  <a:pt x="34314" y="76617"/>
                  <a:pt x="76617" y="76617"/>
                </a:cubicBezTo>
                <a:lnTo>
                  <a:pt x="76724" y="76617"/>
                </a:lnTo>
                <a:lnTo>
                  <a:pt x="76724" y="45804"/>
                </a:lnTo>
                <a:lnTo>
                  <a:pt x="76617" y="45804"/>
                </a:lnTo>
                <a:cubicBezTo>
                  <a:pt x="51316" y="45804"/>
                  <a:pt x="30814" y="25301"/>
                  <a:pt x="30814" y="1"/>
                </a:cubicBezTo>
                <a:close/>
              </a:path>
            </a:pathLst>
          </a:custGeom>
          <a:gradFill>
            <a:gsLst>
              <a:gs pos="0">
                <a:srgbClr val="252C3A">
                  <a:alpha val="74901"/>
                </a:srgbClr>
              </a:gs>
              <a:gs pos="100000">
                <a:srgbClr val="252C3A">
                  <a:alpha val="2000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48"/>
          <p:cNvSpPr/>
          <p:nvPr/>
        </p:nvSpPr>
        <p:spPr>
          <a:xfrm flipH="1">
            <a:off x="5221249" y="-1968"/>
            <a:ext cx="3922753" cy="3922753"/>
          </a:xfrm>
          <a:custGeom>
            <a:rect b="b" l="l" r="r" t="t"/>
            <a:pathLst>
              <a:path extrusionOk="0" h="33755" w="33755">
                <a:moveTo>
                  <a:pt x="0" y="1"/>
                </a:moveTo>
                <a:lnTo>
                  <a:pt x="0" y="33755"/>
                </a:lnTo>
                <a:cubicBezTo>
                  <a:pt x="18645" y="33755"/>
                  <a:pt x="33754" y="18646"/>
                  <a:pt x="33754" y="1"/>
                </a:cubicBezTo>
                <a:close/>
              </a:path>
            </a:pathLst>
          </a:custGeom>
          <a:gradFill>
            <a:gsLst>
              <a:gs pos="0">
                <a:srgbClr val="9C3218">
                  <a:alpha val="29803"/>
                </a:srgbClr>
              </a:gs>
              <a:gs pos="100000">
                <a:srgbClr val="9C3218">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48"/>
          <p:cNvSpPr/>
          <p:nvPr/>
        </p:nvSpPr>
        <p:spPr>
          <a:xfrm flipH="1">
            <a:off x="6685178" y="-1968"/>
            <a:ext cx="2458824" cy="2460219"/>
          </a:xfrm>
          <a:custGeom>
            <a:rect b="b" l="l" r="r" t="t"/>
            <a:pathLst>
              <a:path extrusionOk="0" h="21170" w="21158">
                <a:moveTo>
                  <a:pt x="0" y="1"/>
                </a:moveTo>
                <a:lnTo>
                  <a:pt x="0" y="21170"/>
                </a:lnTo>
                <a:cubicBezTo>
                  <a:pt x="11692" y="21170"/>
                  <a:pt x="21158" y="11693"/>
                  <a:pt x="21158" y="1"/>
                </a:cubicBezTo>
                <a:close/>
              </a:path>
            </a:pathLst>
          </a:custGeom>
          <a:gradFill>
            <a:gsLst>
              <a:gs pos="0">
                <a:srgbClr val="9C3218">
                  <a:alpha val="41568"/>
                </a:srgbClr>
              </a:gs>
              <a:gs pos="100000">
                <a:srgbClr val="9C3218">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48"/>
          <p:cNvSpPr txBox="1"/>
          <p:nvPr>
            <p:ph type="title"/>
          </p:nvPr>
        </p:nvSpPr>
        <p:spPr>
          <a:xfrm>
            <a:off x="951400" y="1928400"/>
            <a:ext cx="2030700" cy="1286700"/>
          </a:xfrm>
          <a:prstGeom prst="rect">
            <a:avLst/>
          </a:prstGeom>
        </p:spPr>
        <p:txBody>
          <a:bodyPr anchorCtr="0" anchor="ctr" bIns="91425" lIns="91425" spcFirstLastPara="1" rIns="91425" wrap="square" tIns="91425">
            <a:noAutofit/>
          </a:bodyPr>
          <a:lstStyle>
            <a:lvl1pPr lvl="0" rtl="0" algn="r">
              <a:spcBef>
                <a:spcPts val="0"/>
              </a:spcBef>
              <a:spcAft>
                <a:spcPts val="0"/>
              </a:spcAft>
              <a:buNone/>
              <a:defRPr/>
            </a:lvl1pPr>
            <a:lvl2pPr lvl="1" rtl="0" algn="r">
              <a:spcBef>
                <a:spcPts val="0"/>
              </a:spcBef>
              <a:spcAft>
                <a:spcPts val="0"/>
              </a:spcAft>
              <a:buNone/>
              <a:defRPr/>
            </a:lvl2pPr>
            <a:lvl3pPr lvl="2" rtl="0" algn="r">
              <a:spcBef>
                <a:spcPts val="0"/>
              </a:spcBef>
              <a:spcAft>
                <a:spcPts val="0"/>
              </a:spcAft>
              <a:buNone/>
              <a:defRPr/>
            </a:lvl3pPr>
            <a:lvl4pPr lvl="3" rtl="0" algn="r">
              <a:spcBef>
                <a:spcPts val="0"/>
              </a:spcBef>
              <a:spcAft>
                <a:spcPts val="0"/>
              </a:spcAft>
              <a:buNone/>
              <a:defRPr/>
            </a:lvl4pPr>
            <a:lvl5pPr lvl="4" rtl="0" algn="r">
              <a:spcBef>
                <a:spcPts val="0"/>
              </a:spcBef>
              <a:spcAft>
                <a:spcPts val="0"/>
              </a:spcAft>
              <a:buNone/>
              <a:defRPr/>
            </a:lvl5pPr>
            <a:lvl6pPr lvl="5" rtl="0" algn="r">
              <a:spcBef>
                <a:spcPts val="0"/>
              </a:spcBef>
              <a:spcAft>
                <a:spcPts val="0"/>
              </a:spcAft>
              <a:buNone/>
              <a:defRPr/>
            </a:lvl6pPr>
            <a:lvl7pPr lvl="6" rtl="0" algn="r">
              <a:spcBef>
                <a:spcPts val="0"/>
              </a:spcBef>
              <a:spcAft>
                <a:spcPts val="0"/>
              </a:spcAft>
              <a:buNone/>
              <a:defRPr/>
            </a:lvl7pPr>
            <a:lvl8pPr lvl="7" rtl="0" algn="r">
              <a:spcBef>
                <a:spcPts val="0"/>
              </a:spcBef>
              <a:spcAft>
                <a:spcPts val="0"/>
              </a:spcAft>
              <a:buNone/>
              <a:defRPr/>
            </a:lvl8pPr>
            <a:lvl9pPr lvl="8" rtl="0" algn="r">
              <a:spcBef>
                <a:spcPts val="0"/>
              </a:spcBef>
              <a:spcAft>
                <a:spcPts val="0"/>
              </a:spcAft>
              <a:buNone/>
              <a:defRPr/>
            </a:lvl9pPr>
          </a:lstStyle>
          <a:p/>
        </p:txBody>
      </p:sp>
      <p:sp>
        <p:nvSpPr>
          <p:cNvPr id="649" name="Google Shape;649;p48"/>
          <p:cNvSpPr txBox="1"/>
          <p:nvPr>
            <p:ph idx="1" type="subTitle"/>
          </p:nvPr>
        </p:nvSpPr>
        <p:spPr>
          <a:xfrm>
            <a:off x="6237750" y="1928400"/>
            <a:ext cx="2030700" cy="1286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9">
  <p:cSld name="CUSTOM_1_1_1">
    <p:spTree>
      <p:nvGrpSpPr>
        <p:cNvPr id="650" name="Shape 650"/>
        <p:cNvGrpSpPr/>
        <p:nvPr/>
      </p:nvGrpSpPr>
      <p:grpSpPr>
        <a:xfrm>
          <a:off x="0" y="0"/>
          <a:ext cx="0" cy="0"/>
          <a:chOff x="0" y="0"/>
          <a:chExt cx="0" cy="0"/>
        </a:xfrm>
      </p:grpSpPr>
      <p:sp>
        <p:nvSpPr>
          <p:cNvPr id="651" name="Google Shape;651;p49"/>
          <p:cNvSpPr/>
          <p:nvPr/>
        </p:nvSpPr>
        <p:spPr>
          <a:xfrm rot="5400000">
            <a:off x="5472971" y="1472486"/>
            <a:ext cx="3673593" cy="3668470"/>
          </a:xfrm>
          <a:custGeom>
            <a:rect b="b" l="l" r="r" t="t"/>
            <a:pathLst>
              <a:path extrusionOk="0" h="76618" w="76725">
                <a:moveTo>
                  <a:pt x="0" y="1"/>
                </a:moveTo>
                <a:cubicBezTo>
                  <a:pt x="12" y="42315"/>
                  <a:pt x="34314" y="76617"/>
                  <a:pt x="76617" y="76617"/>
                </a:cubicBezTo>
                <a:lnTo>
                  <a:pt x="76724" y="76617"/>
                </a:lnTo>
                <a:lnTo>
                  <a:pt x="76724" y="45804"/>
                </a:lnTo>
                <a:lnTo>
                  <a:pt x="76617" y="45804"/>
                </a:lnTo>
                <a:cubicBezTo>
                  <a:pt x="51316" y="45804"/>
                  <a:pt x="30814" y="25301"/>
                  <a:pt x="30814" y="1"/>
                </a:cubicBezTo>
                <a:close/>
              </a:path>
            </a:pathLst>
          </a:custGeom>
          <a:gradFill>
            <a:gsLst>
              <a:gs pos="0">
                <a:srgbClr val="252C3A">
                  <a:alpha val="74901"/>
                </a:srgbClr>
              </a:gs>
              <a:gs pos="100000">
                <a:srgbClr val="252C3A">
                  <a:alpha val="2000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49"/>
          <p:cNvSpPr/>
          <p:nvPr/>
        </p:nvSpPr>
        <p:spPr>
          <a:xfrm>
            <a:off x="5374" y="-1968"/>
            <a:ext cx="3922753" cy="3922753"/>
          </a:xfrm>
          <a:custGeom>
            <a:rect b="b" l="l" r="r" t="t"/>
            <a:pathLst>
              <a:path extrusionOk="0" h="33755" w="33755">
                <a:moveTo>
                  <a:pt x="0" y="1"/>
                </a:moveTo>
                <a:lnTo>
                  <a:pt x="0" y="33755"/>
                </a:lnTo>
                <a:cubicBezTo>
                  <a:pt x="18645" y="33755"/>
                  <a:pt x="33754" y="18646"/>
                  <a:pt x="33754" y="1"/>
                </a:cubicBezTo>
                <a:close/>
              </a:path>
            </a:pathLst>
          </a:custGeom>
          <a:gradFill>
            <a:gsLst>
              <a:gs pos="0">
                <a:srgbClr val="9C3218">
                  <a:alpha val="29803"/>
                </a:srgbClr>
              </a:gs>
              <a:gs pos="100000">
                <a:srgbClr val="9C3218">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49"/>
          <p:cNvSpPr/>
          <p:nvPr/>
        </p:nvSpPr>
        <p:spPr>
          <a:xfrm>
            <a:off x="5374" y="-1968"/>
            <a:ext cx="2458824" cy="2460219"/>
          </a:xfrm>
          <a:custGeom>
            <a:rect b="b" l="l" r="r" t="t"/>
            <a:pathLst>
              <a:path extrusionOk="0" h="21170" w="21158">
                <a:moveTo>
                  <a:pt x="0" y="1"/>
                </a:moveTo>
                <a:lnTo>
                  <a:pt x="0" y="21170"/>
                </a:lnTo>
                <a:cubicBezTo>
                  <a:pt x="11692" y="21170"/>
                  <a:pt x="21158" y="11693"/>
                  <a:pt x="21158" y="1"/>
                </a:cubicBezTo>
                <a:close/>
              </a:path>
            </a:pathLst>
          </a:custGeom>
          <a:gradFill>
            <a:gsLst>
              <a:gs pos="0">
                <a:srgbClr val="9C3218">
                  <a:alpha val="41568"/>
                </a:srgbClr>
              </a:gs>
              <a:gs pos="100000">
                <a:srgbClr val="9C3218">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49"/>
          <p:cNvSpPr txBox="1"/>
          <p:nvPr>
            <p:ph type="title"/>
          </p:nvPr>
        </p:nvSpPr>
        <p:spPr>
          <a:xfrm>
            <a:off x="1947975" y="1087075"/>
            <a:ext cx="1345800" cy="901200"/>
          </a:xfrm>
          <a:prstGeom prst="rect">
            <a:avLst/>
          </a:prstGeom>
        </p:spPr>
        <p:txBody>
          <a:bodyPr anchorCtr="0" anchor="b" bIns="91425" lIns="91425" spcFirstLastPara="1" rIns="91425" wrap="square" tIns="91425">
            <a:noAutofit/>
          </a:bodyPr>
          <a:lstStyle>
            <a:lvl1pPr lvl="0" rtl="0" algn="r">
              <a:spcBef>
                <a:spcPts val="0"/>
              </a:spcBef>
              <a:spcAft>
                <a:spcPts val="0"/>
              </a:spcAft>
              <a:buNone/>
              <a:defRPr/>
            </a:lvl1pPr>
            <a:lvl2pPr lvl="1" rtl="0" algn="r">
              <a:spcBef>
                <a:spcPts val="0"/>
              </a:spcBef>
              <a:spcAft>
                <a:spcPts val="0"/>
              </a:spcAft>
              <a:buNone/>
              <a:defRPr/>
            </a:lvl2pPr>
            <a:lvl3pPr lvl="2" rtl="0" algn="r">
              <a:spcBef>
                <a:spcPts val="0"/>
              </a:spcBef>
              <a:spcAft>
                <a:spcPts val="0"/>
              </a:spcAft>
              <a:buNone/>
              <a:defRPr/>
            </a:lvl3pPr>
            <a:lvl4pPr lvl="3" rtl="0" algn="r">
              <a:spcBef>
                <a:spcPts val="0"/>
              </a:spcBef>
              <a:spcAft>
                <a:spcPts val="0"/>
              </a:spcAft>
              <a:buNone/>
              <a:defRPr/>
            </a:lvl4pPr>
            <a:lvl5pPr lvl="4" rtl="0" algn="r">
              <a:spcBef>
                <a:spcPts val="0"/>
              </a:spcBef>
              <a:spcAft>
                <a:spcPts val="0"/>
              </a:spcAft>
              <a:buNone/>
              <a:defRPr/>
            </a:lvl5pPr>
            <a:lvl6pPr lvl="5" rtl="0" algn="r">
              <a:spcBef>
                <a:spcPts val="0"/>
              </a:spcBef>
              <a:spcAft>
                <a:spcPts val="0"/>
              </a:spcAft>
              <a:buNone/>
              <a:defRPr/>
            </a:lvl6pPr>
            <a:lvl7pPr lvl="6" rtl="0" algn="r">
              <a:spcBef>
                <a:spcPts val="0"/>
              </a:spcBef>
              <a:spcAft>
                <a:spcPts val="0"/>
              </a:spcAft>
              <a:buNone/>
              <a:defRPr/>
            </a:lvl7pPr>
            <a:lvl8pPr lvl="7" rtl="0" algn="r">
              <a:spcBef>
                <a:spcPts val="0"/>
              </a:spcBef>
              <a:spcAft>
                <a:spcPts val="0"/>
              </a:spcAft>
              <a:buNone/>
              <a:defRPr/>
            </a:lvl8pPr>
            <a:lvl9pPr lvl="8" rtl="0" algn="r">
              <a:spcBef>
                <a:spcPts val="0"/>
              </a:spcBef>
              <a:spcAft>
                <a:spcPts val="0"/>
              </a:spcAft>
              <a:buNone/>
              <a:defRPr/>
            </a:lvl9pPr>
          </a:lstStyle>
          <a:p/>
        </p:txBody>
      </p:sp>
      <p:sp>
        <p:nvSpPr>
          <p:cNvPr id="655" name="Google Shape;655;p49"/>
          <p:cNvSpPr txBox="1"/>
          <p:nvPr>
            <p:ph idx="1" type="subTitle"/>
          </p:nvPr>
        </p:nvSpPr>
        <p:spPr>
          <a:xfrm>
            <a:off x="5769575" y="3215100"/>
            <a:ext cx="2015400" cy="8184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0">
  <p:cSld name="CUSTOM_1_2">
    <p:spTree>
      <p:nvGrpSpPr>
        <p:cNvPr id="656" name="Shape 656"/>
        <p:cNvGrpSpPr/>
        <p:nvPr/>
      </p:nvGrpSpPr>
      <p:grpSpPr>
        <a:xfrm>
          <a:off x="0" y="0"/>
          <a:ext cx="0" cy="0"/>
          <a:chOff x="0" y="0"/>
          <a:chExt cx="0" cy="0"/>
        </a:xfrm>
      </p:grpSpPr>
      <p:sp>
        <p:nvSpPr>
          <p:cNvPr id="657" name="Google Shape;657;p50"/>
          <p:cNvSpPr/>
          <p:nvPr/>
        </p:nvSpPr>
        <p:spPr>
          <a:xfrm flipH="1" rot="-5400000">
            <a:off x="2812" y="1480472"/>
            <a:ext cx="3673593" cy="3668470"/>
          </a:xfrm>
          <a:custGeom>
            <a:rect b="b" l="l" r="r" t="t"/>
            <a:pathLst>
              <a:path extrusionOk="0" h="76618" w="76725">
                <a:moveTo>
                  <a:pt x="0" y="1"/>
                </a:moveTo>
                <a:cubicBezTo>
                  <a:pt x="12" y="42315"/>
                  <a:pt x="34314" y="76617"/>
                  <a:pt x="76617" y="76617"/>
                </a:cubicBezTo>
                <a:lnTo>
                  <a:pt x="76724" y="76617"/>
                </a:lnTo>
                <a:lnTo>
                  <a:pt x="76724" y="45804"/>
                </a:lnTo>
                <a:lnTo>
                  <a:pt x="76617" y="45804"/>
                </a:lnTo>
                <a:cubicBezTo>
                  <a:pt x="51316" y="45804"/>
                  <a:pt x="30814" y="25301"/>
                  <a:pt x="30814" y="1"/>
                </a:cubicBezTo>
                <a:close/>
              </a:path>
            </a:pathLst>
          </a:custGeom>
          <a:gradFill>
            <a:gsLst>
              <a:gs pos="0">
                <a:srgbClr val="252C3A">
                  <a:alpha val="74901"/>
                </a:srgbClr>
              </a:gs>
              <a:gs pos="100000">
                <a:srgbClr val="252C3A">
                  <a:alpha val="2000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50"/>
          <p:cNvSpPr txBox="1"/>
          <p:nvPr>
            <p:ph idx="1" type="subTitle"/>
          </p:nvPr>
        </p:nvSpPr>
        <p:spPr>
          <a:xfrm flipH="1">
            <a:off x="880925" y="3294725"/>
            <a:ext cx="2015400" cy="834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300"/>
            </a:lvl1pPr>
            <a:lvl2pPr lvl="1" rtl="0">
              <a:lnSpc>
                <a:spcPct val="100000"/>
              </a:lnSpc>
              <a:spcBef>
                <a:spcPts val="1600"/>
              </a:spcBef>
              <a:spcAft>
                <a:spcPts val="0"/>
              </a:spcAft>
              <a:buNone/>
              <a:defRPr sz="1300"/>
            </a:lvl2pPr>
            <a:lvl3pPr lvl="2" rtl="0">
              <a:lnSpc>
                <a:spcPct val="100000"/>
              </a:lnSpc>
              <a:spcBef>
                <a:spcPts val="1600"/>
              </a:spcBef>
              <a:spcAft>
                <a:spcPts val="0"/>
              </a:spcAft>
              <a:buNone/>
              <a:defRPr sz="1300"/>
            </a:lvl3pPr>
            <a:lvl4pPr lvl="3" rtl="0">
              <a:lnSpc>
                <a:spcPct val="100000"/>
              </a:lnSpc>
              <a:spcBef>
                <a:spcPts val="1600"/>
              </a:spcBef>
              <a:spcAft>
                <a:spcPts val="0"/>
              </a:spcAft>
              <a:buNone/>
              <a:defRPr sz="1300"/>
            </a:lvl4pPr>
            <a:lvl5pPr lvl="4" rtl="0">
              <a:lnSpc>
                <a:spcPct val="100000"/>
              </a:lnSpc>
              <a:spcBef>
                <a:spcPts val="1600"/>
              </a:spcBef>
              <a:spcAft>
                <a:spcPts val="0"/>
              </a:spcAft>
              <a:buNone/>
              <a:defRPr sz="1300"/>
            </a:lvl5pPr>
            <a:lvl6pPr lvl="5" rtl="0">
              <a:lnSpc>
                <a:spcPct val="100000"/>
              </a:lnSpc>
              <a:spcBef>
                <a:spcPts val="1600"/>
              </a:spcBef>
              <a:spcAft>
                <a:spcPts val="0"/>
              </a:spcAft>
              <a:buNone/>
              <a:defRPr sz="1300"/>
            </a:lvl6pPr>
            <a:lvl7pPr lvl="6" rtl="0">
              <a:lnSpc>
                <a:spcPct val="100000"/>
              </a:lnSpc>
              <a:spcBef>
                <a:spcPts val="1600"/>
              </a:spcBef>
              <a:spcAft>
                <a:spcPts val="0"/>
              </a:spcAft>
              <a:buNone/>
              <a:defRPr sz="1300"/>
            </a:lvl7pPr>
            <a:lvl8pPr lvl="7" rtl="0">
              <a:lnSpc>
                <a:spcPct val="100000"/>
              </a:lnSpc>
              <a:spcBef>
                <a:spcPts val="1600"/>
              </a:spcBef>
              <a:spcAft>
                <a:spcPts val="0"/>
              </a:spcAft>
              <a:buNone/>
              <a:defRPr sz="1300"/>
            </a:lvl8pPr>
            <a:lvl9pPr lvl="8" rtl="0">
              <a:lnSpc>
                <a:spcPct val="100000"/>
              </a:lnSpc>
              <a:spcBef>
                <a:spcPts val="1600"/>
              </a:spcBef>
              <a:spcAft>
                <a:spcPts val="1600"/>
              </a:spcAft>
              <a:buNone/>
              <a:defRPr sz="1300"/>
            </a:lvl9pPr>
          </a:lstStyle>
          <a:p/>
        </p:txBody>
      </p:sp>
      <p:sp>
        <p:nvSpPr>
          <p:cNvPr id="659" name="Google Shape;659;p50"/>
          <p:cNvSpPr/>
          <p:nvPr/>
        </p:nvSpPr>
        <p:spPr>
          <a:xfrm flipH="1">
            <a:off x="5221249" y="-1968"/>
            <a:ext cx="3922753" cy="3922753"/>
          </a:xfrm>
          <a:custGeom>
            <a:rect b="b" l="l" r="r" t="t"/>
            <a:pathLst>
              <a:path extrusionOk="0" h="33755" w="33755">
                <a:moveTo>
                  <a:pt x="0" y="1"/>
                </a:moveTo>
                <a:lnTo>
                  <a:pt x="0" y="33755"/>
                </a:lnTo>
                <a:cubicBezTo>
                  <a:pt x="18645" y="33755"/>
                  <a:pt x="33754" y="18646"/>
                  <a:pt x="33754" y="1"/>
                </a:cubicBezTo>
                <a:close/>
              </a:path>
            </a:pathLst>
          </a:custGeom>
          <a:gradFill>
            <a:gsLst>
              <a:gs pos="0">
                <a:srgbClr val="9C3218">
                  <a:alpha val="29803"/>
                </a:srgbClr>
              </a:gs>
              <a:gs pos="100000">
                <a:srgbClr val="9C3218">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50"/>
          <p:cNvSpPr/>
          <p:nvPr/>
        </p:nvSpPr>
        <p:spPr>
          <a:xfrm flipH="1">
            <a:off x="6685178" y="-1968"/>
            <a:ext cx="2458824" cy="2460219"/>
          </a:xfrm>
          <a:custGeom>
            <a:rect b="b" l="l" r="r" t="t"/>
            <a:pathLst>
              <a:path extrusionOk="0" h="21170" w="21158">
                <a:moveTo>
                  <a:pt x="0" y="1"/>
                </a:moveTo>
                <a:lnTo>
                  <a:pt x="0" y="21170"/>
                </a:lnTo>
                <a:cubicBezTo>
                  <a:pt x="11692" y="21170"/>
                  <a:pt x="21158" y="11693"/>
                  <a:pt x="21158" y="1"/>
                </a:cubicBezTo>
                <a:close/>
              </a:path>
            </a:pathLst>
          </a:custGeom>
          <a:gradFill>
            <a:gsLst>
              <a:gs pos="0">
                <a:srgbClr val="9C3218">
                  <a:alpha val="41568"/>
                </a:srgbClr>
              </a:gs>
              <a:gs pos="100000">
                <a:srgbClr val="9C3218">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50"/>
          <p:cNvSpPr txBox="1"/>
          <p:nvPr>
            <p:ph type="title"/>
          </p:nvPr>
        </p:nvSpPr>
        <p:spPr>
          <a:xfrm flipH="1">
            <a:off x="880801" y="1938075"/>
            <a:ext cx="2030700" cy="1286700"/>
          </a:xfrm>
          <a:prstGeom prst="rect">
            <a:avLst/>
          </a:prstGeom>
        </p:spPr>
        <p:txBody>
          <a:bodyPr anchorCtr="0" anchor="b"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721200" y="594300"/>
            <a:ext cx="77514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grpSp>
        <p:nvGrpSpPr>
          <p:cNvPr id="37" name="Google Shape;37;p6"/>
          <p:cNvGrpSpPr/>
          <p:nvPr/>
        </p:nvGrpSpPr>
        <p:grpSpPr>
          <a:xfrm>
            <a:off x="5376" y="-2012"/>
            <a:ext cx="9144032" cy="2451776"/>
            <a:chOff x="5376" y="-2012"/>
            <a:chExt cx="9144032" cy="2451776"/>
          </a:xfrm>
        </p:grpSpPr>
        <p:sp>
          <p:nvSpPr>
            <p:cNvPr id="38" name="Google Shape;38;p6"/>
            <p:cNvSpPr/>
            <p:nvPr/>
          </p:nvSpPr>
          <p:spPr>
            <a:xfrm>
              <a:off x="5376" y="-2012"/>
              <a:ext cx="1080160" cy="1080160"/>
            </a:xfrm>
            <a:custGeom>
              <a:rect b="b" l="l" r="r" t="t"/>
              <a:pathLst>
                <a:path extrusionOk="0" h="33755" w="33755">
                  <a:moveTo>
                    <a:pt x="0" y="1"/>
                  </a:moveTo>
                  <a:lnTo>
                    <a:pt x="0" y="33755"/>
                  </a:lnTo>
                  <a:cubicBezTo>
                    <a:pt x="18645" y="33755"/>
                    <a:pt x="33754" y="18646"/>
                    <a:pt x="33754" y="1"/>
                  </a:cubicBezTo>
                  <a:close/>
                </a:path>
              </a:pathLst>
            </a:custGeom>
            <a:gradFill>
              <a:gsLst>
                <a:gs pos="0">
                  <a:srgbClr val="9C3218">
                    <a:alpha val="29803"/>
                  </a:srgbClr>
                </a:gs>
                <a:gs pos="100000">
                  <a:srgbClr val="9C3218">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6"/>
            <p:cNvSpPr/>
            <p:nvPr/>
          </p:nvSpPr>
          <p:spPr>
            <a:xfrm>
              <a:off x="5376" y="-2012"/>
              <a:ext cx="677056" cy="677440"/>
            </a:xfrm>
            <a:custGeom>
              <a:rect b="b" l="l" r="r" t="t"/>
              <a:pathLst>
                <a:path extrusionOk="0" h="21170" w="21158">
                  <a:moveTo>
                    <a:pt x="0" y="1"/>
                  </a:moveTo>
                  <a:lnTo>
                    <a:pt x="0" y="21170"/>
                  </a:lnTo>
                  <a:cubicBezTo>
                    <a:pt x="11692" y="21170"/>
                    <a:pt x="21158" y="11693"/>
                    <a:pt x="21158" y="1"/>
                  </a:cubicBezTo>
                  <a:close/>
                </a:path>
              </a:pathLst>
            </a:custGeom>
            <a:gradFill>
              <a:gsLst>
                <a:gs pos="0">
                  <a:srgbClr val="9C3218">
                    <a:alpha val="41568"/>
                  </a:srgbClr>
                </a:gs>
                <a:gs pos="100000">
                  <a:srgbClr val="9C3218">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6"/>
            <p:cNvSpPr/>
            <p:nvPr/>
          </p:nvSpPr>
          <p:spPr>
            <a:xfrm>
              <a:off x="6694208" y="-2012"/>
              <a:ext cx="2455200" cy="2451776"/>
            </a:xfrm>
            <a:custGeom>
              <a:rect b="b" l="l" r="r" t="t"/>
              <a:pathLst>
                <a:path extrusionOk="0" h="76618" w="76725">
                  <a:moveTo>
                    <a:pt x="0" y="1"/>
                  </a:moveTo>
                  <a:cubicBezTo>
                    <a:pt x="12" y="42315"/>
                    <a:pt x="34314" y="76617"/>
                    <a:pt x="76617" y="76617"/>
                  </a:cubicBezTo>
                  <a:lnTo>
                    <a:pt x="76724" y="76617"/>
                  </a:lnTo>
                  <a:lnTo>
                    <a:pt x="76724" y="45804"/>
                  </a:lnTo>
                  <a:lnTo>
                    <a:pt x="76617" y="45804"/>
                  </a:lnTo>
                  <a:cubicBezTo>
                    <a:pt x="51316" y="45804"/>
                    <a:pt x="30814" y="25301"/>
                    <a:pt x="30814" y="1"/>
                  </a:cubicBezTo>
                  <a:close/>
                </a:path>
              </a:pathLst>
            </a:custGeom>
            <a:gradFill>
              <a:gsLst>
                <a:gs pos="0">
                  <a:srgbClr val="252C3A">
                    <a:alpha val="74901"/>
                  </a:srgbClr>
                </a:gs>
                <a:gs pos="100000">
                  <a:srgbClr val="252C3A">
                    <a:alpha val="2000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2">
    <p:spTree>
      <p:nvGrpSpPr>
        <p:cNvPr id="662" name="Shape 662"/>
        <p:cNvGrpSpPr/>
        <p:nvPr/>
      </p:nvGrpSpPr>
      <p:grpSpPr>
        <a:xfrm>
          <a:off x="0" y="0"/>
          <a:ext cx="0" cy="0"/>
          <a:chOff x="0" y="0"/>
          <a:chExt cx="0" cy="0"/>
        </a:xfrm>
      </p:grpSpPr>
      <p:sp>
        <p:nvSpPr>
          <p:cNvPr id="663" name="Google Shape;663;p51"/>
          <p:cNvSpPr/>
          <p:nvPr/>
        </p:nvSpPr>
        <p:spPr>
          <a:xfrm>
            <a:off x="5375" y="-1973"/>
            <a:ext cx="2899386" cy="2899386"/>
          </a:xfrm>
          <a:custGeom>
            <a:rect b="b" l="l" r="r" t="t"/>
            <a:pathLst>
              <a:path extrusionOk="0" h="33755" w="33755">
                <a:moveTo>
                  <a:pt x="0" y="1"/>
                </a:moveTo>
                <a:lnTo>
                  <a:pt x="0" y="33755"/>
                </a:lnTo>
                <a:cubicBezTo>
                  <a:pt x="18645" y="33755"/>
                  <a:pt x="33754" y="18646"/>
                  <a:pt x="33754" y="1"/>
                </a:cubicBezTo>
                <a:close/>
              </a:path>
            </a:pathLst>
          </a:custGeom>
          <a:gradFill>
            <a:gsLst>
              <a:gs pos="0">
                <a:srgbClr val="9C3218">
                  <a:alpha val="29803"/>
                </a:srgbClr>
              </a:gs>
              <a:gs pos="100000">
                <a:srgbClr val="9C3218">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51"/>
          <p:cNvSpPr/>
          <p:nvPr/>
        </p:nvSpPr>
        <p:spPr>
          <a:xfrm>
            <a:off x="5375" y="-1973"/>
            <a:ext cx="1817366" cy="1818397"/>
          </a:xfrm>
          <a:custGeom>
            <a:rect b="b" l="l" r="r" t="t"/>
            <a:pathLst>
              <a:path extrusionOk="0" h="21170" w="21158">
                <a:moveTo>
                  <a:pt x="0" y="1"/>
                </a:moveTo>
                <a:lnTo>
                  <a:pt x="0" y="21170"/>
                </a:lnTo>
                <a:cubicBezTo>
                  <a:pt x="11692" y="21170"/>
                  <a:pt x="21158" y="11693"/>
                  <a:pt x="21158" y="1"/>
                </a:cubicBezTo>
                <a:close/>
              </a:path>
            </a:pathLst>
          </a:custGeom>
          <a:gradFill>
            <a:gsLst>
              <a:gs pos="0">
                <a:srgbClr val="9C3218">
                  <a:alpha val="41568"/>
                </a:srgbClr>
              </a:gs>
              <a:gs pos="100000">
                <a:srgbClr val="9C3218">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51"/>
          <p:cNvSpPr/>
          <p:nvPr/>
        </p:nvSpPr>
        <p:spPr>
          <a:xfrm rot="5400000">
            <a:off x="6354500" y="2354095"/>
            <a:ext cx="2791447" cy="2787554"/>
          </a:xfrm>
          <a:custGeom>
            <a:rect b="b" l="l" r="r" t="t"/>
            <a:pathLst>
              <a:path extrusionOk="0" h="76618" w="76725">
                <a:moveTo>
                  <a:pt x="0" y="1"/>
                </a:moveTo>
                <a:cubicBezTo>
                  <a:pt x="12" y="42315"/>
                  <a:pt x="34314" y="76617"/>
                  <a:pt x="76617" y="76617"/>
                </a:cubicBezTo>
                <a:lnTo>
                  <a:pt x="76724" y="76617"/>
                </a:lnTo>
                <a:lnTo>
                  <a:pt x="76724" y="45804"/>
                </a:lnTo>
                <a:lnTo>
                  <a:pt x="76617" y="45804"/>
                </a:lnTo>
                <a:cubicBezTo>
                  <a:pt x="51316" y="45804"/>
                  <a:pt x="30814" y="25301"/>
                  <a:pt x="30814" y="1"/>
                </a:cubicBezTo>
                <a:close/>
              </a:path>
            </a:pathLst>
          </a:custGeom>
          <a:gradFill>
            <a:gsLst>
              <a:gs pos="0">
                <a:srgbClr val="252C3A">
                  <a:alpha val="74901"/>
                </a:srgbClr>
              </a:gs>
              <a:gs pos="100000">
                <a:srgbClr val="252C3A">
                  <a:alpha val="2000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51"/>
          <p:cNvSpPr txBox="1"/>
          <p:nvPr>
            <p:ph type="ctrTitle"/>
          </p:nvPr>
        </p:nvSpPr>
        <p:spPr>
          <a:xfrm>
            <a:off x="4445675" y="552150"/>
            <a:ext cx="3510000" cy="1245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5200"/>
              <a:buNone/>
              <a:defRPr b="1" sz="52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667" name="Google Shape;667;p51"/>
          <p:cNvSpPr txBox="1"/>
          <p:nvPr/>
        </p:nvSpPr>
        <p:spPr>
          <a:xfrm>
            <a:off x="4445675" y="3353709"/>
            <a:ext cx="3636300" cy="6705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en" sz="1200">
                <a:solidFill>
                  <a:schemeClr val="lt1"/>
                </a:solidFill>
                <a:latin typeface="Karla"/>
                <a:ea typeface="Karla"/>
                <a:cs typeface="Karla"/>
                <a:sym typeface="Karla"/>
              </a:rPr>
              <a:t>CREDITS</a:t>
            </a:r>
            <a:r>
              <a:rPr lang="en" sz="1200">
                <a:solidFill>
                  <a:schemeClr val="lt1"/>
                </a:solidFill>
                <a:latin typeface="Karla"/>
                <a:ea typeface="Karla"/>
                <a:cs typeface="Karla"/>
                <a:sym typeface="Karla"/>
              </a:rPr>
              <a:t>: This presentation template was created by </a:t>
            </a:r>
            <a:r>
              <a:rPr b="1" lang="en" sz="1200">
                <a:solidFill>
                  <a:schemeClr val="lt1"/>
                </a:solidFill>
                <a:uFill>
                  <a:noFill/>
                </a:uFill>
                <a:latin typeface="Karla"/>
                <a:ea typeface="Karla"/>
                <a:cs typeface="Karla"/>
                <a:sym typeface="Karla"/>
                <a:hlinkClick r:id="rId2">
                  <a:extLst>
                    <a:ext uri="{A12FA001-AC4F-418D-AE19-62706E023703}">
                      <ahyp:hlinkClr val="tx"/>
                    </a:ext>
                  </a:extLst>
                </a:hlinkClick>
              </a:rPr>
              <a:t>Slidesgo</a:t>
            </a:r>
            <a:r>
              <a:rPr lang="en" sz="1200">
                <a:solidFill>
                  <a:schemeClr val="lt1"/>
                </a:solidFill>
                <a:latin typeface="Karla"/>
                <a:ea typeface="Karla"/>
                <a:cs typeface="Karla"/>
                <a:sym typeface="Karla"/>
              </a:rPr>
              <a:t>, including icons by </a:t>
            </a:r>
            <a:r>
              <a:rPr b="1" lang="en" sz="1200">
                <a:solidFill>
                  <a:schemeClr val="lt1"/>
                </a:solidFill>
                <a:uFill>
                  <a:noFill/>
                </a:uFill>
                <a:latin typeface="Karla"/>
                <a:ea typeface="Karla"/>
                <a:cs typeface="Karla"/>
                <a:sym typeface="Karla"/>
                <a:hlinkClick r:id="rId3">
                  <a:extLst>
                    <a:ext uri="{A12FA001-AC4F-418D-AE19-62706E023703}">
                      <ahyp:hlinkClr val="tx"/>
                    </a:ext>
                  </a:extLst>
                </a:hlinkClick>
              </a:rPr>
              <a:t>Flaticon</a:t>
            </a:r>
            <a:r>
              <a:rPr lang="en" sz="1200">
                <a:solidFill>
                  <a:schemeClr val="lt1"/>
                </a:solidFill>
                <a:latin typeface="Karla"/>
                <a:ea typeface="Karla"/>
                <a:cs typeface="Karla"/>
                <a:sym typeface="Karla"/>
              </a:rPr>
              <a:t>, and infographics &amp; images by </a:t>
            </a:r>
            <a:r>
              <a:rPr b="1" lang="en" sz="1200">
                <a:solidFill>
                  <a:schemeClr val="lt1"/>
                </a:solidFill>
                <a:uFill>
                  <a:noFill/>
                </a:uFill>
                <a:latin typeface="Karla"/>
                <a:ea typeface="Karla"/>
                <a:cs typeface="Karla"/>
                <a:sym typeface="Karla"/>
                <a:hlinkClick r:id="rId4">
                  <a:extLst>
                    <a:ext uri="{A12FA001-AC4F-418D-AE19-62706E023703}">
                      <ahyp:hlinkClr val="tx"/>
                    </a:ext>
                  </a:extLst>
                </a:hlinkClick>
              </a:rPr>
              <a:t>Freepik</a:t>
            </a:r>
            <a:r>
              <a:rPr lang="en" sz="1200">
                <a:solidFill>
                  <a:schemeClr val="lt1"/>
                </a:solidFill>
                <a:latin typeface="Karla"/>
                <a:ea typeface="Karla"/>
                <a:cs typeface="Karla"/>
                <a:sym typeface="Karla"/>
              </a:rPr>
              <a:t>. </a:t>
            </a:r>
            <a:endParaRPr sz="1200">
              <a:solidFill>
                <a:schemeClr val="lt1"/>
              </a:solidFill>
              <a:latin typeface="Karla"/>
              <a:ea typeface="Karla"/>
              <a:cs typeface="Karla"/>
              <a:sym typeface="Karla"/>
            </a:endParaRPr>
          </a:p>
        </p:txBody>
      </p:sp>
      <p:sp>
        <p:nvSpPr>
          <p:cNvPr id="668" name="Google Shape;668;p51"/>
          <p:cNvSpPr txBox="1"/>
          <p:nvPr>
            <p:ph idx="1" type="subTitle"/>
          </p:nvPr>
        </p:nvSpPr>
        <p:spPr>
          <a:xfrm>
            <a:off x="4463100" y="1417980"/>
            <a:ext cx="2607600" cy="1515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5"/>
              </a:buClr>
              <a:buSzPts val="1400"/>
              <a:buNone/>
              <a:defRPr>
                <a:solidFill>
                  <a:schemeClr val="accent5"/>
                </a:solidFill>
              </a:defRPr>
            </a:lvl1pPr>
            <a:lvl2pPr lvl="1" rtl="0" algn="ctr">
              <a:lnSpc>
                <a:spcPct val="100000"/>
              </a:lnSpc>
              <a:spcBef>
                <a:spcPts val="0"/>
              </a:spcBef>
              <a:spcAft>
                <a:spcPts val="0"/>
              </a:spcAft>
              <a:buClr>
                <a:schemeClr val="accent5"/>
              </a:buClr>
              <a:buSzPts val="1400"/>
              <a:buNone/>
              <a:defRPr>
                <a:solidFill>
                  <a:schemeClr val="accent5"/>
                </a:solidFill>
              </a:defRPr>
            </a:lvl2pPr>
            <a:lvl3pPr lvl="2" rtl="0" algn="ctr">
              <a:lnSpc>
                <a:spcPct val="100000"/>
              </a:lnSpc>
              <a:spcBef>
                <a:spcPts val="0"/>
              </a:spcBef>
              <a:spcAft>
                <a:spcPts val="0"/>
              </a:spcAft>
              <a:buClr>
                <a:schemeClr val="accent5"/>
              </a:buClr>
              <a:buSzPts val="1400"/>
              <a:buNone/>
              <a:defRPr>
                <a:solidFill>
                  <a:schemeClr val="accent5"/>
                </a:solidFill>
              </a:defRPr>
            </a:lvl3pPr>
            <a:lvl4pPr lvl="3" rtl="0" algn="ctr">
              <a:lnSpc>
                <a:spcPct val="100000"/>
              </a:lnSpc>
              <a:spcBef>
                <a:spcPts val="0"/>
              </a:spcBef>
              <a:spcAft>
                <a:spcPts val="0"/>
              </a:spcAft>
              <a:buClr>
                <a:schemeClr val="accent5"/>
              </a:buClr>
              <a:buSzPts val="1400"/>
              <a:buNone/>
              <a:defRPr>
                <a:solidFill>
                  <a:schemeClr val="accent5"/>
                </a:solidFill>
              </a:defRPr>
            </a:lvl4pPr>
            <a:lvl5pPr lvl="4" rtl="0" algn="ctr">
              <a:lnSpc>
                <a:spcPct val="100000"/>
              </a:lnSpc>
              <a:spcBef>
                <a:spcPts val="0"/>
              </a:spcBef>
              <a:spcAft>
                <a:spcPts val="0"/>
              </a:spcAft>
              <a:buClr>
                <a:schemeClr val="accent5"/>
              </a:buClr>
              <a:buSzPts val="1400"/>
              <a:buNone/>
              <a:defRPr>
                <a:solidFill>
                  <a:schemeClr val="accent5"/>
                </a:solidFill>
              </a:defRPr>
            </a:lvl5pPr>
            <a:lvl6pPr lvl="5" rtl="0" algn="ctr">
              <a:lnSpc>
                <a:spcPct val="100000"/>
              </a:lnSpc>
              <a:spcBef>
                <a:spcPts val="0"/>
              </a:spcBef>
              <a:spcAft>
                <a:spcPts val="0"/>
              </a:spcAft>
              <a:buClr>
                <a:schemeClr val="accent5"/>
              </a:buClr>
              <a:buSzPts val="1400"/>
              <a:buNone/>
              <a:defRPr>
                <a:solidFill>
                  <a:schemeClr val="accent5"/>
                </a:solidFill>
              </a:defRPr>
            </a:lvl6pPr>
            <a:lvl7pPr lvl="6" rtl="0" algn="ctr">
              <a:lnSpc>
                <a:spcPct val="100000"/>
              </a:lnSpc>
              <a:spcBef>
                <a:spcPts val="0"/>
              </a:spcBef>
              <a:spcAft>
                <a:spcPts val="0"/>
              </a:spcAft>
              <a:buClr>
                <a:schemeClr val="accent5"/>
              </a:buClr>
              <a:buSzPts val="1400"/>
              <a:buNone/>
              <a:defRPr>
                <a:solidFill>
                  <a:schemeClr val="accent5"/>
                </a:solidFill>
              </a:defRPr>
            </a:lvl7pPr>
            <a:lvl8pPr lvl="7" rtl="0" algn="ctr">
              <a:lnSpc>
                <a:spcPct val="100000"/>
              </a:lnSpc>
              <a:spcBef>
                <a:spcPts val="0"/>
              </a:spcBef>
              <a:spcAft>
                <a:spcPts val="0"/>
              </a:spcAft>
              <a:buClr>
                <a:schemeClr val="accent5"/>
              </a:buClr>
              <a:buSzPts val="1400"/>
              <a:buNone/>
              <a:defRPr>
                <a:solidFill>
                  <a:schemeClr val="accent5"/>
                </a:solidFill>
              </a:defRPr>
            </a:lvl8pPr>
            <a:lvl9pPr lvl="8" rtl="0" algn="ctr">
              <a:lnSpc>
                <a:spcPct val="100000"/>
              </a:lnSpc>
              <a:spcBef>
                <a:spcPts val="0"/>
              </a:spcBef>
              <a:spcAft>
                <a:spcPts val="0"/>
              </a:spcAft>
              <a:buClr>
                <a:schemeClr val="accent5"/>
              </a:buClr>
              <a:buSzPts val="1400"/>
              <a:buNone/>
              <a:defRPr>
                <a:solidFill>
                  <a:schemeClr val="accent5"/>
                </a:solidFill>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
  <p:cSld name="CUSTOM_4">
    <p:spTree>
      <p:nvGrpSpPr>
        <p:cNvPr id="669" name="Shape 669"/>
        <p:cNvGrpSpPr/>
        <p:nvPr/>
      </p:nvGrpSpPr>
      <p:grpSpPr>
        <a:xfrm>
          <a:off x="0" y="0"/>
          <a:ext cx="0" cy="0"/>
          <a:chOff x="0" y="0"/>
          <a:chExt cx="0" cy="0"/>
        </a:xfrm>
      </p:grpSpPr>
      <p:sp>
        <p:nvSpPr>
          <p:cNvPr id="670" name="Google Shape;670;p52"/>
          <p:cNvSpPr/>
          <p:nvPr/>
        </p:nvSpPr>
        <p:spPr>
          <a:xfrm>
            <a:off x="5375" y="-1973"/>
            <a:ext cx="2899386" cy="2899386"/>
          </a:xfrm>
          <a:custGeom>
            <a:rect b="b" l="l" r="r" t="t"/>
            <a:pathLst>
              <a:path extrusionOk="0" h="33755" w="33755">
                <a:moveTo>
                  <a:pt x="0" y="1"/>
                </a:moveTo>
                <a:lnTo>
                  <a:pt x="0" y="33755"/>
                </a:lnTo>
                <a:cubicBezTo>
                  <a:pt x="18645" y="33755"/>
                  <a:pt x="33754" y="18646"/>
                  <a:pt x="33754" y="1"/>
                </a:cubicBezTo>
                <a:close/>
              </a:path>
            </a:pathLst>
          </a:custGeom>
          <a:gradFill>
            <a:gsLst>
              <a:gs pos="0">
                <a:srgbClr val="9C3218">
                  <a:alpha val="29803"/>
                </a:srgbClr>
              </a:gs>
              <a:gs pos="100000">
                <a:srgbClr val="9C3218">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52"/>
          <p:cNvSpPr/>
          <p:nvPr/>
        </p:nvSpPr>
        <p:spPr>
          <a:xfrm>
            <a:off x="5375" y="-1973"/>
            <a:ext cx="1817366" cy="1818397"/>
          </a:xfrm>
          <a:custGeom>
            <a:rect b="b" l="l" r="r" t="t"/>
            <a:pathLst>
              <a:path extrusionOk="0" h="21170" w="21158">
                <a:moveTo>
                  <a:pt x="0" y="1"/>
                </a:moveTo>
                <a:lnTo>
                  <a:pt x="0" y="21170"/>
                </a:lnTo>
                <a:cubicBezTo>
                  <a:pt x="11692" y="21170"/>
                  <a:pt x="21158" y="11693"/>
                  <a:pt x="21158" y="1"/>
                </a:cubicBezTo>
                <a:close/>
              </a:path>
            </a:pathLst>
          </a:custGeom>
          <a:gradFill>
            <a:gsLst>
              <a:gs pos="0">
                <a:srgbClr val="9C3218">
                  <a:alpha val="41568"/>
                </a:srgbClr>
              </a:gs>
              <a:gs pos="100000">
                <a:srgbClr val="9C3218">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4_1">
    <p:spTree>
      <p:nvGrpSpPr>
        <p:cNvPr id="672" name="Shape 672"/>
        <p:cNvGrpSpPr/>
        <p:nvPr/>
      </p:nvGrpSpPr>
      <p:grpSpPr>
        <a:xfrm>
          <a:off x="0" y="0"/>
          <a:ext cx="0" cy="0"/>
          <a:chOff x="0" y="0"/>
          <a:chExt cx="0" cy="0"/>
        </a:xfrm>
      </p:grpSpPr>
      <p:grpSp>
        <p:nvGrpSpPr>
          <p:cNvPr id="673" name="Google Shape;673;p53"/>
          <p:cNvGrpSpPr/>
          <p:nvPr/>
        </p:nvGrpSpPr>
        <p:grpSpPr>
          <a:xfrm flipH="1">
            <a:off x="5376" y="-2012"/>
            <a:ext cx="9144032" cy="2451776"/>
            <a:chOff x="5376" y="-2012"/>
            <a:chExt cx="9144032" cy="2451776"/>
          </a:xfrm>
        </p:grpSpPr>
        <p:sp>
          <p:nvSpPr>
            <p:cNvPr id="674" name="Google Shape;674;p53"/>
            <p:cNvSpPr/>
            <p:nvPr/>
          </p:nvSpPr>
          <p:spPr>
            <a:xfrm>
              <a:off x="5376" y="-2012"/>
              <a:ext cx="1080160" cy="1080160"/>
            </a:xfrm>
            <a:custGeom>
              <a:rect b="b" l="l" r="r" t="t"/>
              <a:pathLst>
                <a:path extrusionOk="0" h="33755" w="33755">
                  <a:moveTo>
                    <a:pt x="0" y="1"/>
                  </a:moveTo>
                  <a:lnTo>
                    <a:pt x="0" y="33755"/>
                  </a:lnTo>
                  <a:cubicBezTo>
                    <a:pt x="18645" y="33755"/>
                    <a:pt x="33754" y="18646"/>
                    <a:pt x="33754" y="1"/>
                  </a:cubicBezTo>
                  <a:close/>
                </a:path>
              </a:pathLst>
            </a:custGeom>
            <a:gradFill>
              <a:gsLst>
                <a:gs pos="0">
                  <a:srgbClr val="9C3218">
                    <a:alpha val="29803"/>
                  </a:srgbClr>
                </a:gs>
                <a:gs pos="100000">
                  <a:srgbClr val="9C3218">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53"/>
            <p:cNvSpPr/>
            <p:nvPr/>
          </p:nvSpPr>
          <p:spPr>
            <a:xfrm>
              <a:off x="5376" y="-2012"/>
              <a:ext cx="677056" cy="677440"/>
            </a:xfrm>
            <a:custGeom>
              <a:rect b="b" l="l" r="r" t="t"/>
              <a:pathLst>
                <a:path extrusionOk="0" h="21170" w="21158">
                  <a:moveTo>
                    <a:pt x="0" y="1"/>
                  </a:moveTo>
                  <a:lnTo>
                    <a:pt x="0" y="21170"/>
                  </a:lnTo>
                  <a:cubicBezTo>
                    <a:pt x="11692" y="21170"/>
                    <a:pt x="21158" y="11693"/>
                    <a:pt x="21158" y="1"/>
                  </a:cubicBezTo>
                  <a:close/>
                </a:path>
              </a:pathLst>
            </a:custGeom>
            <a:gradFill>
              <a:gsLst>
                <a:gs pos="0">
                  <a:srgbClr val="9C3218">
                    <a:alpha val="41568"/>
                  </a:srgbClr>
                </a:gs>
                <a:gs pos="100000">
                  <a:srgbClr val="9C3218">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53"/>
            <p:cNvSpPr/>
            <p:nvPr/>
          </p:nvSpPr>
          <p:spPr>
            <a:xfrm>
              <a:off x="6694208" y="-2012"/>
              <a:ext cx="2455200" cy="2451776"/>
            </a:xfrm>
            <a:custGeom>
              <a:rect b="b" l="l" r="r" t="t"/>
              <a:pathLst>
                <a:path extrusionOk="0" h="76618" w="76725">
                  <a:moveTo>
                    <a:pt x="0" y="1"/>
                  </a:moveTo>
                  <a:cubicBezTo>
                    <a:pt x="12" y="42315"/>
                    <a:pt x="34314" y="76617"/>
                    <a:pt x="76617" y="76617"/>
                  </a:cubicBezTo>
                  <a:lnTo>
                    <a:pt x="76724" y="76617"/>
                  </a:lnTo>
                  <a:lnTo>
                    <a:pt x="76724" y="45804"/>
                  </a:lnTo>
                  <a:lnTo>
                    <a:pt x="76617" y="45804"/>
                  </a:lnTo>
                  <a:cubicBezTo>
                    <a:pt x="51316" y="45804"/>
                    <a:pt x="30814" y="25301"/>
                    <a:pt x="30814" y="1"/>
                  </a:cubicBezTo>
                  <a:close/>
                </a:path>
              </a:pathLst>
            </a:custGeom>
            <a:gradFill>
              <a:gsLst>
                <a:gs pos="0">
                  <a:srgbClr val="252C3A">
                    <a:alpha val="74901"/>
                  </a:srgbClr>
                </a:gs>
                <a:gs pos="100000">
                  <a:srgbClr val="252C3A">
                    <a:alpha val="2000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7" name="Google Shape;677;p53"/>
          <p:cNvSpPr/>
          <p:nvPr/>
        </p:nvSpPr>
        <p:spPr>
          <a:xfrm>
            <a:off x="8690225" y="4458200"/>
            <a:ext cx="247825" cy="247047"/>
          </a:xfrm>
          <a:custGeom>
            <a:rect b="b" l="l" r="r" t="t"/>
            <a:pathLst>
              <a:path extrusionOk="0" h="2562" w="2570">
                <a:moveTo>
                  <a:pt x="0" y="1"/>
                </a:moveTo>
                <a:lnTo>
                  <a:pt x="377" y="1281"/>
                </a:lnTo>
                <a:lnTo>
                  <a:pt x="0" y="2562"/>
                </a:lnTo>
                <a:lnTo>
                  <a:pt x="1281" y="2193"/>
                </a:lnTo>
                <a:lnTo>
                  <a:pt x="2570" y="2562"/>
                </a:lnTo>
                <a:lnTo>
                  <a:pt x="2570" y="2562"/>
                </a:lnTo>
                <a:lnTo>
                  <a:pt x="2193" y="1281"/>
                </a:lnTo>
                <a:lnTo>
                  <a:pt x="2570" y="1"/>
                </a:lnTo>
                <a:lnTo>
                  <a:pt x="2570" y="1"/>
                </a:lnTo>
                <a:lnTo>
                  <a:pt x="1281" y="377"/>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53"/>
          <p:cNvSpPr/>
          <p:nvPr/>
        </p:nvSpPr>
        <p:spPr>
          <a:xfrm>
            <a:off x="8018302" y="4097300"/>
            <a:ext cx="147351" cy="146886"/>
          </a:xfrm>
          <a:custGeom>
            <a:rect b="b" l="l" r="r" t="t"/>
            <a:pathLst>
              <a:path extrusionOk="0" h="2562" w="2570">
                <a:moveTo>
                  <a:pt x="0" y="1"/>
                </a:moveTo>
                <a:lnTo>
                  <a:pt x="377" y="1281"/>
                </a:lnTo>
                <a:lnTo>
                  <a:pt x="0" y="2562"/>
                </a:lnTo>
                <a:lnTo>
                  <a:pt x="1281" y="2193"/>
                </a:lnTo>
                <a:lnTo>
                  <a:pt x="2570" y="2562"/>
                </a:lnTo>
                <a:lnTo>
                  <a:pt x="2570" y="2562"/>
                </a:lnTo>
                <a:lnTo>
                  <a:pt x="2193" y="1281"/>
                </a:lnTo>
                <a:lnTo>
                  <a:pt x="2570" y="1"/>
                </a:lnTo>
                <a:lnTo>
                  <a:pt x="2570" y="1"/>
                </a:lnTo>
                <a:lnTo>
                  <a:pt x="1281" y="377"/>
                </a:lnTo>
                <a:lnTo>
                  <a:pt x="0"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53"/>
          <p:cNvSpPr/>
          <p:nvPr/>
        </p:nvSpPr>
        <p:spPr>
          <a:xfrm flipH="1">
            <a:off x="-555367" y="2266999"/>
            <a:ext cx="2975220" cy="3691652"/>
          </a:xfrm>
          <a:custGeom>
            <a:rect b="b" l="l" r="r" t="t"/>
            <a:pathLst>
              <a:path extrusionOk="0" h="44927" w="36207">
                <a:moveTo>
                  <a:pt x="33581" y="0"/>
                </a:moveTo>
                <a:cubicBezTo>
                  <a:pt x="31491" y="0"/>
                  <a:pt x="28468" y="574"/>
                  <a:pt x="25711" y="3239"/>
                </a:cubicBezTo>
                <a:cubicBezTo>
                  <a:pt x="20874" y="7926"/>
                  <a:pt x="23711" y="12772"/>
                  <a:pt x="19535" y="18689"/>
                </a:cubicBezTo>
                <a:cubicBezTo>
                  <a:pt x="15350" y="24606"/>
                  <a:pt x="6378" y="22179"/>
                  <a:pt x="3190" y="29460"/>
                </a:cubicBezTo>
                <a:cubicBezTo>
                  <a:pt x="1" y="36750"/>
                  <a:pt x="3625" y="44927"/>
                  <a:pt x="3625" y="44927"/>
                </a:cubicBezTo>
                <a:lnTo>
                  <a:pt x="36206" y="44927"/>
                </a:lnTo>
                <a:lnTo>
                  <a:pt x="36206" y="327"/>
                </a:lnTo>
                <a:cubicBezTo>
                  <a:pt x="36206" y="327"/>
                  <a:pt x="35159" y="0"/>
                  <a:pt x="33581" y="0"/>
                </a:cubicBezTo>
                <a:close/>
              </a:path>
            </a:pathLst>
          </a:custGeom>
          <a:gradFill>
            <a:gsLst>
              <a:gs pos="0">
                <a:srgbClr val="0AC668">
                  <a:alpha val="32549"/>
                </a:srgbClr>
              </a:gs>
              <a:gs pos="100000">
                <a:srgbClr val="0A94C6">
                  <a:alpha val="9803"/>
                </a:srgbClr>
              </a:gs>
            </a:gsLst>
            <a:lin ang="1619866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53"/>
          <p:cNvSpPr/>
          <p:nvPr/>
        </p:nvSpPr>
        <p:spPr>
          <a:xfrm flipH="1" rot="10800000">
            <a:off x="-296016" y="4177971"/>
            <a:ext cx="3137036" cy="1025160"/>
          </a:xfrm>
          <a:custGeom>
            <a:rect b="b" l="l" r="r" t="t"/>
            <a:pathLst>
              <a:path extrusionOk="0" h="11058" w="33838">
                <a:moveTo>
                  <a:pt x="0" y="1"/>
                </a:moveTo>
                <a:cubicBezTo>
                  <a:pt x="0" y="1"/>
                  <a:pt x="1741" y="8814"/>
                  <a:pt x="9223" y="10680"/>
                </a:cubicBezTo>
                <a:cubicBezTo>
                  <a:pt x="10278" y="10945"/>
                  <a:pt x="11131" y="11058"/>
                  <a:pt x="11840" y="11058"/>
                </a:cubicBezTo>
                <a:cubicBezTo>
                  <a:pt x="16045" y="11058"/>
                  <a:pt x="15187" y="7073"/>
                  <a:pt x="21416" y="7073"/>
                </a:cubicBezTo>
                <a:cubicBezTo>
                  <a:pt x="21576" y="7073"/>
                  <a:pt x="21741" y="7076"/>
                  <a:pt x="21911" y="7081"/>
                </a:cubicBezTo>
                <a:cubicBezTo>
                  <a:pt x="22048" y="7086"/>
                  <a:pt x="22183" y="7088"/>
                  <a:pt x="22318" y="7088"/>
                </a:cubicBezTo>
                <a:cubicBezTo>
                  <a:pt x="29926" y="7088"/>
                  <a:pt x="33837" y="1"/>
                  <a:pt x="33837" y="1"/>
                </a:cubicBezTo>
                <a:close/>
              </a:path>
            </a:pathLst>
          </a:custGeom>
          <a:gradFill>
            <a:gsLst>
              <a:gs pos="0">
                <a:srgbClr val="0AC668">
                  <a:alpha val="32549"/>
                </a:srgbClr>
              </a:gs>
              <a:gs pos="100000">
                <a:srgbClr val="0A94C6">
                  <a:alpha val="9803"/>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4_1_1">
    <p:spTree>
      <p:nvGrpSpPr>
        <p:cNvPr id="681" name="Shape 681"/>
        <p:cNvGrpSpPr/>
        <p:nvPr/>
      </p:nvGrpSpPr>
      <p:grpSpPr>
        <a:xfrm>
          <a:off x="0" y="0"/>
          <a:ext cx="0" cy="0"/>
          <a:chOff x="0" y="0"/>
          <a:chExt cx="0" cy="0"/>
        </a:xfrm>
      </p:grpSpPr>
      <p:sp>
        <p:nvSpPr>
          <p:cNvPr id="682" name="Google Shape;682;p54"/>
          <p:cNvSpPr/>
          <p:nvPr/>
        </p:nvSpPr>
        <p:spPr>
          <a:xfrm flipH="1">
            <a:off x="5374" y="-1990"/>
            <a:ext cx="4421662" cy="4415495"/>
          </a:xfrm>
          <a:custGeom>
            <a:rect b="b" l="l" r="r" t="t"/>
            <a:pathLst>
              <a:path extrusionOk="0" h="76618" w="76725">
                <a:moveTo>
                  <a:pt x="0" y="1"/>
                </a:moveTo>
                <a:cubicBezTo>
                  <a:pt x="12" y="42315"/>
                  <a:pt x="34314" y="76617"/>
                  <a:pt x="76617" y="76617"/>
                </a:cubicBezTo>
                <a:lnTo>
                  <a:pt x="76724" y="76617"/>
                </a:lnTo>
                <a:lnTo>
                  <a:pt x="76724" y="45804"/>
                </a:lnTo>
                <a:lnTo>
                  <a:pt x="76617" y="45804"/>
                </a:lnTo>
                <a:cubicBezTo>
                  <a:pt x="51316" y="45804"/>
                  <a:pt x="30814" y="25301"/>
                  <a:pt x="30814" y="1"/>
                </a:cubicBezTo>
                <a:close/>
              </a:path>
            </a:pathLst>
          </a:custGeom>
          <a:gradFill>
            <a:gsLst>
              <a:gs pos="0">
                <a:srgbClr val="252C3A">
                  <a:alpha val="74901"/>
                </a:srgbClr>
              </a:gs>
              <a:gs pos="100000">
                <a:srgbClr val="252C3A">
                  <a:alpha val="2000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3" name="Google Shape;683;p54"/>
          <p:cNvGrpSpPr/>
          <p:nvPr/>
        </p:nvGrpSpPr>
        <p:grpSpPr>
          <a:xfrm flipH="1">
            <a:off x="6217535" y="-1979"/>
            <a:ext cx="2931770" cy="2931662"/>
            <a:chOff x="5376" y="-2012"/>
            <a:chExt cx="1080160" cy="1080160"/>
          </a:xfrm>
        </p:grpSpPr>
        <p:sp>
          <p:nvSpPr>
            <p:cNvPr id="684" name="Google Shape;684;p54"/>
            <p:cNvSpPr/>
            <p:nvPr/>
          </p:nvSpPr>
          <p:spPr>
            <a:xfrm>
              <a:off x="5376" y="-2012"/>
              <a:ext cx="1080160" cy="1080160"/>
            </a:xfrm>
            <a:custGeom>
              <a:rect b="b" l="l" r="r" t="t"/>
              <a:pathLst>
                <a:path extrusionOk="0" h="33755" w="33755">
                  <a:moveTo>
                    <a:pt x="0" y="1"/>
                  </a:moveTo>
                  <a:lnTo>
                    <a:pt x="0" y="33755"/>
                  </a:lnTo>
                  <a:cubicBezTo>
                    <a:pt x="18645" y="33755"/>
                    <a:pt x="33754" y="18646"/>
                    <a:pt x="33754" y="1"/>
                  </a:cubicBezTo>
                  <a:close/>
                </a:path>
              </a:pathLst>
            </a:custGeom>
            <a:gradFill>
              <a:gsLst>
                <a:gs pos="0">
                  <a:srgbClr val="9C3218">
                    <a:alpha val="29803"/>
                  </a:srgbClr>
                </a:gs>
                <a:gs pos="100000">
                  <a:srgbClr val="9C3218">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54"/>
            <p:cNvSpPr/>
            <p:nvPr/>
          </p:nvSpPr>
          <p:spPr>
            <a:xfrm>
              <a:off x="5376" y="-2012"/>
              <a:ext cx="677056" cy="677440"/>
            </a:xfrm>
            <a:custGeom>
              <a:rect b="b" l="l" r="r" t="t"/>
              <a:pathLst>
                <a:path extrusionOk="0" h="21170" w="21158">
                  <a:moveTo>
                    <a:pt x="0" y="1"/>
                  </a:moveTo>
                  <a:lnTo>
                    <a:pt x="0" y="21170"/>
                  </a:lnTo>
                  <a:cubicBezTo>
                    <a:pt x="11692" y="21170"/>
                    <a:pt x="21158" y="11693"/>
                    <a:pt x="21158" y="1"/>
                  </a:cubicBezTo>
                  <a:close/>
                </a:path>
              </a:pathLst>
            </a:custGeom>
            <a:gradFill>
              <a:gsLst>
                <a:gs pos="0">
                  <a:srgbClr val="9C3218">
                    <a:alpha val="41568"/>
                  </a:srgbClr>
                </a:gs>
                <a:gs pos="100000">
                  <a:srgbClr val="9C3218">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6" name="Google Shape;686;p54"/>
          <p:cNvSpPr/>
          <p:nvPr/>
        </p:nvSpPr>
        <p:spPr>
          <a:xfrm flipH="1">
            <a:off x="11528" y="3894203"/>
            <a:ext cx="2635353" cy="1249298"/>
          </a:xfrm>
          <a:custGeom>
            <a:rect b="b" l="l" r="r" t="t"/>
            <a:pathLst>
              <a:path extrusionOk="0" h="19330" w="40776">
                <a:moveTo>
                  <a:pt x="33700" y="0"/>
                </a:moveTo>
                <a:cubicBezTo>
                  <a:pt x="30801" y="0"/>
                  <a:pt x="28015" y="725"/>
                  <a:pt x="25987" y="2876"/>
                </a:cubicBezTo>
                <a:cubicBezTo>
                  <a:pt x="19568" y="9688"/>
                  <a:pt x="19660" y="12911"/>
                  <a:pt x="14522" y="13496"/>
                </a:cubicBezTo>
                <a:cubicBezTo>
                  <a:pt x="14161" y="13538"/>
                  <a:pt x="13815" y="13556"/>
                  <a:pt x="13481" y="13556"/>
                </a:cubicBezTo>
                <a:cubicBezTo>
                  <a:pt x="9996" y="13556"/>
                  <a:pt x="7874" y="11511"/>
                  <a:pt x="5518" y="11511"/>
                </a:cubicBezTo>
                <a:cubicBezTo>
                  <a:pt x="4886" y="11511"/>
                  <a:pt x="4238" y="11658"/>
                  <a:pt x="3541" y="12032"/>
                </a:cubicBezTo>
                <a:cubicBezTo>
                  <a:pt x="1" y="13940"/>
                  <a:pt x="1" y="19330"/>
                  <a:pt x="1" y="19330"/>
                </a:cubicBezTo>
                <a:lnTo>
                  <a:pt x="40776" y="19330"/>
                </a:lnTo>
                <a:lnTo>
                  <a:pt x="40776" y="1093"/>
                </a:lnTo>
                <a:cubicBezTo>
                  <a:pt x="38584" y="498"/>
                  <a:pt x="36103" y="0"/>
                  <a:pt x="33700" y="0"/>
                </a:cubicBezTo>
                <a:close/>
              </a:path>
            </a:pathLst>
          </a:custGeom>
          <a:gradFill>
            <a:gsLst>
              <a:gs pos="0">
                <a:srgbClr val="0AC668">
                  <a:alpha val="32549"/>
                </a:srgbClr>
              </a:gs>
              <a:gs pos="100000">
                <a:srgbClr val="0A94C6">
                  <a:alpha val="9803"/>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1" name="Shape 41"/>
        <p:cNvGrpSpPr/>
        <p:nvPr/>
      </p:nvGrpSpPr>
      <p:grpSpPr>
        <a:xfrm>
          <a:off x="0" y="0"/>
          <a:ext cx="0" cy="0"/>
          <a:chOff x="0" y="0"/>
          <a:chExt cx="0" cy="0"/>
        </a:xfrm>
      </p:grpSpPr>
      <p:sp>
        <p:nvSpPr>
          <p:cNvPr id="42" name="Google Shape;42;p7"/>
          <p:cNvSpPr/>
          <p:nvPr/>
        </p:nvSpPr>
        <p:spPr>
          <a:xfrm>
            <a:off x="4727644" y="-1990"/>
            <a:ext cx="4421662" cy="4415495"/>
          </a:xfrm>
          <a:custGeom>
            <a:rect b="b" l="l" r="r" t="t"/>
            <a:pathLst>
              <a:path extrusionOk="0" h="76618" w="76725">
                <a:moveTo>
                  <a:pt x="0" y="1"/>
                </a:moveTo>
                <a:cubicBezTo>
                  <a:pt x="12" y="42315"/>
                  <a:pt x="34314" y="76617"/>
                  <a:pt x="76617" y="76617"/>
                </a:cubicBezTo>
                <a:lnTo>
                  <a:pt x="76724" y="76617"/>
                </a:lnTo>
                <a:lnTo>
                  <a:pt x="76724" y="45804"/>
                </a:lnTo>
                <a:lnTo>
                  <a:pt x="76617" y="45804"/>
                </a:lnTo>
                <a:cubicBezTo>
                  <a:pt x="51316" y="45804"/>
                  <a:pt x="30814" y="25301"/>
                  <a:pt x="30814" y="1"/>
                </a:cubicBezTo>
                <a:close/>
              </a:path>
            </a:pathLst>
          </a:custGeom>
          <a:gradFill>
            <a:gsLst>
              <a:gs pos="0">
                <a:srgbClr val="252C3A">
                  <a:alpha val="74901"/>
                </a:srgbClr>
              </a:gs>
              <a:gs pos="100000">
                <a:srgbClr val="252C3A">
                  <a:alpha val="2000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 name="Google Shape;43;p7"/>
          <p:cNvGrpSpPr/>
          <p:nvPr/>
        </p:nvGrpSpPr>
        <p:grpSpPr>
          <a:xfrm>
            <a:off x="5374" y="-1979"/>
            <a:ext cx="2931770" cy="2931662"/>
            <a:chOff x="5376" y="-2012"/>
            <a:chExt cx="1080160" cy="1080160"/>
          </a:xfrm>
        </p:grpSpPr>
        <p:sp>
          <p:nvSpPr>
            <p:cNvPr id="44" name="Google Shape;44;p7"/>
            <p:cNvSpPr/>
            <p:nvPr/>
          </p:nvSpPr>
          <p:spPr>
            <a:xfrm>
              <a:off x="5376" y="-2012"/>
              <a:ext cx="1080160" cy="1080160"/>
            </a:xfrm>
            <a:custGeom>
              <a:rect b="b" l="l" r="r" t="t"/>
              <a:pathLst>
                <a:path extrusionOk="0" h="33755" w="33755">
                  <a:moveTo>
                    <a:pt x="0" y="1"/>
                  </a:moveTo>
                  <a:lnTo>
                    <a:pt x="0" y="33755"/>
                  </a:lnTo>
                  <a:cubicBezTo>
                    <a:pt x="18645" y="33755"/>
                    <a:pt x="33754" y="18646"/>
                    <a:pt x="33754" y="1"/>
                  </a:cubicBezTo>
                  <a:close/>
                </a:path>
              </a:pathLst>
            </a:custGeom>
            <a:gradFill>
              <a:gsLst>
                <a:gs pos="0">
                  <a:srgbClr val="9C3218">
                    <a:alpha val="29803"/>
                  </a:srgbClr>
                </a:gs>
                <a:gs pos="100000">
                  <a:srgbClr val="9C3218">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7"/>
            <p:cNvSpPr/>
            <p:nvPr/>
          </p:nvSpPr>
          <p:spPr>
            <a:xfrm>
              <a:off x="5376" y="-2012"/>
              <a:ext cx="677056" cy="677440"/>
            </a:xfrm>
            <a:custGeom>
              <a:rect b="b" l="l" r="r" t="t"/>
              <a:pathLst>
                <a:path extrusionOk="0" h="21170" w="21158">
                  <a:moveTo>
                    <a:pt x="0" y="1"/>
                  </a:moveTo>
                  <a:lnTo>
                    <a:pt x="0" y="21170"/>
                  </a:lnTo>
                  <a:cubicBezTo>
                    <a:pt x="11692" y="21170"/>
                    <a:pt x="21158" y="11693"/>
                    <a:pt x="21158" y="1"/>
                  </a:cubicBezTo>
                  <a:close/>
                </a:path>
              </a:pathLst>
            </a:custGeom>
            <a:gradFill>
              <a:gsLst>
                <a:gs pos="0">
                  <a:srgbClr val="9C3218">
                    <a:alpha val="41568"/>
                  </a:srgbClr>
                </a:gs>
                <a:gs pos="100000">
                  <a:srgbClr val="9C3218">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7"/>
          <p:cNvSpPr/>
          <p:nvPr/>
        </p:nvSpPr>
        <p:spPr>
          <a:xfrm>
            <a:off x="6507799" y="3894203"/>
            <a:ext cx="2635353" cy="1249298"/>
          </a:xfrm>
          <a:custGeom>
            <a:rect b="b" l="l" r="r" t="t"/>
            <a:pathLst>
              <a:path extrusionOk="0" h="19330" w="40776">
                <a:moveTo>
                  <a:pt x="33700" y="0"/>
                </a:moveTo>
                <a:cubicBezTo>
                  <a:pt x="30801" y="0"/>
                  <a:pt x="28015" y="725"/>
                  <a:pt x="25987" y="2876"/>
                </a:cubicBezTo>
                <a:cubicBezTo>
                  <a:pt x="19568" y="9688"/>
                  <a:pt x="19660" y="12911"/>
                  <a:pt x="14522" y="13496"/>
                </a:cubicBezTo>
                <a:cubicBezTo>
                  <a:pt x="14161" y="13538"/>
                  <a:pt x="13815" y="13556"/>
                  <a:pt x="13481" y="13556"/>
                </a:cubicBezTo>
                <a:cubicBezTo>
                  <a:pt x="9996" y="13556"/>
                  <a:pt x="7874" y="11511"/>
                  <a:pt x="5518" y="11511"/>
                </a:cubicBezTo>
                <a:cubicBezTo>
                  <a:pt x="4886" y="11511"/>
                  <a:pt x="4238" y="11658"/>
                  <a:pt x="3541" y="12032"/>
                </a:cubicBezTo>
                <a:cubicBezTo>
                  <a:pt x="1" y="13940"/>
                  <a:pt x="1" y="19330"/>
                  <a:pt x="1" y="19330"/>
                </a:cubicBezTo>
                <a:lnTo>
                  <a:pt x="40776" y="19330"/>
                </a:lnTo>
                <a:lnTo>
                  <a:pt x="40776" y="1093"/>
                </a:lnTo>
                <a:cubicBezTo>
                  <a:pt x="38584" y="498"/>
                  <a:pt x="36103" y="0"/>
                  <a:pt x="33700" y="0"/>
                </a:cubicBezTo>
                <a:close/>
              </a:path>
            </a:pathLst>
          </a:custGeom>
          <a:gradFill>
            <a:gsLst>
              <a:gs pos="0">
                <a:srgbClr val="0AC668">
                  <a:alpha val="32549"/>
                </a:srgbClr>
              </a:gs>
              <a:gs pos="100000">
                <a:srgbClr val="0A94C6">
                  <a:alpha val="9803"/>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7"/>
          <p:cNvSpPr txBox="1"/>
          <p:nvPr>
            <p:ph idx="1" type="body"/>
          </p:nvPr>
        </p:nvSpPr>
        <p:spPr>
          <a:xfrm>
            <a:off x="721200" y="984675"/>
            <a:ext cx="7751400" cy="38433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accent5"/>
              </a:buClr>
              <a:buSzPts val="1200"/>
              <a:buChar char="●"/>
              <a:defRPr sz="1300"/>
            </a:lvl1pPr>
            <a:lvl2pPr indent="-304800" lvl="1" marL="914400">
              <a:spcBef>
                <a:spcPts val="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8" name="Google Shape;48;p7"/>
          <p:cNvSpPr txBox="1"/>
          <p:nvPr>
            <p:ph type="title"/>
          </p:nvPr>
        </p:nvSpPr>
        <p:spPr>
          <a:xfrm>
            <a:off x="721200" y="594300"/>
            <a:ext cx="77514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Clr>
                <a:schemeClr val="lt1"/>
              </a:buClr>
              <a:buSzPts val="2400"/>
              <a:buNone/>
              <a:defRPr>
                <a:solidFill>
                  <a:schemeClr val="lt1"/>
                </a:solidFill>
              </a:defRPr>
            </a:lvl2pPr>
            <a:lvl3pPr lvl="2" rtl="0">
              <a:spcBef>
                <a:spcPts val="0"/>
              </a:spcBef>
              <a:spcAft>
                <a:spcPts val="0"/>
              </a:spcAft>
              <a:buClr>
                <a:schemeClr val="lt1"/>
              </a:buClr>
              <a:buSzPts val="2400"/>
              <a:buNone/>
              <a:defRPr>
                <a:solidFill>
                  <a:schemeClr val="lt1"/>
                </a:solidFill>
              </a:defRPr>
            </a:lvl3pPr>
            <a:lvl4pPr lvl="3" rtl="0">
              <a:spcBef>
                <a:spcPts val="0"/>
              </a:spcBef>
              <a:spcAft>
                <a:spcPts val="0"/>
              </a:spcAft>
              <a:buClr>
                <a:schemeClr val="lt1"/>
              </a:buClr>
              <a:buSzPts val="2400"/>
              <a:buNone/>
              <a:defRPr>
                <a:solidFill>
                  <a:schemeClr val="lt1"/>
                </a:solidFill>
              </a:defRPr>
            </a:lvl4pPr>
            <a:lvl5pPr lvl="4" rtl="0">
              <a:spcBef>
                <a:spcPts val="0"/>
              </a:spcBef>
              <a:spcAft>
                <a:spcPts val="0"/>
              </a:spcAft>
              <a:buClr>
                <a:schemeClr val="lt1"/>
              </a:buClr>
              <a:buSzPts val="2400"/>
              <a:buNone/>
              <a:defRPr>
                <a:solidFill>
                  <a:schemeClr val="lt1"/>
                </a:solidFill>
              </a:defRPr>
            </a:lvl5pPr>
            <a:lvl6pPr lvl="5" rtl="0">
              <a:spcBef>
                <a:spcPts val="0"/>
              </a:spcBef>
              <a:spcAft>
                <a:spcPts val="0"/>
              </a:spcAft>
              <a:buClr>
                <a:schemeClr val="lt1"/>
              </a:buClr>
              <a:buSzPts val="2400"/>
              <a:buNone/>
              <a:defRPr>
                <a:solidFill>
                  <a:schemeClr val="lt1"/>
                </a:solidFill>
              </a:defRPr>
            </a:lvl6pPr>
            <a:lvl7pPr lvl="6" rtl="0">
              <a:spcBef>
                <a:spcPts val="0"/>
              </a:spcBef>
              <a:spcAft>
                <a:spcPts val="0"/>
              </a:spcAft>
              <a:buClr>
                <a:schemeClr val="lt1"/>
              </a:buClr>
              <a:buSzPts val="2400"/>
              <a:buNone/>
              <a:defRPr>
                <a:solidFill>
                  <a:schemeClr val="lt1"/>
                </a:solidFill>
              </a:defRPr>
            </a:lvl7pPr>
            <a:lvl8pPr lvl="7" rtl="0">
              <a:spcBef>
                <a:spcPts val="0"/>
              </a:spcBef>
              <a:spcAft>
                <a:spcPts val="0"/>
              </a:spcAft>
              <a:buClr>
                <a:schemeClr val="lt1"/>
              </a:buClr>
              <a:buSzPts val="2400"/>
              <a:buNone/>
              <a:defRPr>
                <a:solidFill>
                  <a:schemeClr val="lt1"/>
                </a:solidFill>
              </a:defRPr>
            </a:lvl8pPr>
            <a:lvl9pPr lvl="8" rtl="0">
              <a:spcBef>
                <a:spcPts val="0"/>
              </a:spcBef>
              <a:spcAft>
                <a:spcPts val="0"/>
              </a:spcAft>
              <a:buClr>
                <a:schemeClr val="lt1"/>
              </a:buClr>
              <a:buSzPts val="2400"/>
              <a:buNone/>
              <a:defRPr>
                <a:solidFill>
                  <a:schemeClr val="lt1"/>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9" name="Shape 49"/>
        <p:cNvGrpSpPr/>
        <p:nvPr/>
      </p:nvGrpSpPr>
      <p:grpSpPr>
        <a:xfrm>
          <a:off x="0" y="0"/>
          <a:ext cx="0" cy="0"/>
          <a:chOff x="0" y="0"/>
          <a:chExt cx="0" cy="0"/>
        </a:xfrm>
      </p:grpSpPr>
      <p:grpSp>
        <p:nvGrpSpPr>
          <p:cNvPr id="50" name="Google Shape;50;p8"/>
          <p:cNvGrpSpPr/>
          <p:nvPr/>
        </p:nvGrpSpPr>
        <p:grpSpPr>
          <a:xfrm>
            <a:off x="5376" y="-2012"/>
            <a:ext cx="9144032" cy="2451776"/>
            <a:chOff x="5376" y="-2012"/>
            <a:chExt cx="9144032" cy="2451776"/>
          </a:xfrm>
        </p:grpSpPr>
        <p:sp>
          <p:nvSpPr>
            <p:cNvPr id="51" name="Google Shape;51;p8"/>
            <p:cNvSpPr/>
            <p:nvPr/>
          </p:nvSpPr>
          <p:spPr>
            <a:xfrm>
              <a:off x="5376" y="-2012"/>
              <a:ext cx="1080160" cy="1080160"/>
            </a:xfrm>
            <a:custGeom>
              <a:rect b="b" l="l" r="r" t="t"/>
              <a:pathLst>
                <a:path extrusionOk="0" h="33755" w="33755">
                  <a:moveTo>
                    <a:pt x="0" y="1"/>
                  </a:moveTo>
                  <a:lnTo>
                    <a:pt x="0" y="33755"/>
                  </a:lnTo>
                  <a:cubicBezTo>
                    <a:pt x="18645" y="33755"/>
                    <a:pt x="33754" y="18646"/>
                    <a:pt x="33754" y="1"/>
                  </a:cubicBezTo>
                  <a:close/>
                </a:path>
              </a:pathLst>
            </a:custGeom>
            <a:gradFill>
              <a:gsLst>
                <a:gs pos="0">
                  <a:srgbClr val="9C3218">
                    <a:alpha val="29803"/>
                  </a:srgbClr>
                </a:gs>
                <a:gs pos="100000">
                  <a:srgbClr val="9C3218">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8"/>
            <p:cNvSpPr/>
            <p:nvPr/>
          </p:nvSpPr>
          <p:spPr>
            <a:xfrm>
              <a:off x="5376" y="-2012"/>
              <a:ext cx="677056" cy="677440"/>
            </a:xfrm>
            <a:custGeom>
              <a:rect b="b" l="l" r="r" t="t"/>
              <a:pathLst>
                <a:path extrusionOk="0" h="21170" w="21158">
                  <a:moveTo>
                    <a:pt x="0" y="1"/>
                  </a:moveTo>
                  <a:lnTo>
                    <a:pt x="0" y="21170"/>
                  </a:lnTo>
                  <a:cubicBezTo>
                    <a:pt x="11692" y="21170"/>
                    <a:pt x="21158" y="11693"/>
                    <a:pt x="21158" y="1"/>
                  </a:cubicBezTo>
                  <a:close/>
                </a:path>
              </a:pathLst>
            </a:custGeom>
            <a:gradFill>
              <a:gsLst>
                <a:gs pos="0">
                  <a:srgbClr val="9C3218">
                    <a:alpha val="41568"/>
                  </a:srgbClr>
                </a:gs>
                <a:gs pos="100000">
                  <a:srgbClr val="9C3218">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a:off x="6694208" y="-2012"/>
              <a:ext cx="2455200" cy="2451776"/>
            </a:xfrm>
            <a:custGeom>
              <a:rect b="b" l="l" r="r" t="t"/>
              <a:pathLst>
                <a:path extrusionOk="0" h="76618" w="76725">
                  <a:moveTo>
                    <a:pt x="0" y="1"/>
                  </a:moveTo>
                  <a:cubicBezTo>
                    <a:pt x="12" y="42315"/>
                    <a:pt x="34314" y="76617"/>
                    <a:pt x="76617" y="76617"/>
                  </a:cubicBezTo>
                  <a:lnTo>
                    <a:pt x="76724" y="76617"/>
                  </a:lnTo>
                  <a:lnTo>
                    <a:pt x="76724" y="45804"/>
                  </a:lnTo>
                  <a:lnTo>
                    <a:pt x="76617" y="45804"/>
                  </a:lnTo>
                  <a:cubicBezTo>
                    <a:pt x="51316" y="45804"/>
                    <a:pt x="30814" y="25301"/>
                    <a:pt x="30814" y="1"/>
                  </a:cubicBezTo>
                  <a:close/>
                </a:path>
              </a:pathLst>
            </a:custGeom>
            <a:gradFill>
              <a:gsLst>
                <a:gs pos="0">
                  <a:srgbClr val="252C3A">
                    <a:alpha val="74901"/>
                  </a:srgbClr>
                </a:gs>
                <a:gs pos="100000">
                  <a:srgbClr val="252C3A">
                    <a:alpha val="2000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 name="Google Shape;54;p8"/>
          <p:cNvSpPr txBox="1"/>
          <p:nvPr>
            <p:ph type="ctrTitle"/>
          </p:nvPr>
        </p:nvSpPr>
        <p:spPr>
          <a:xfrm>
            <a:off x="1025551" y="812350"/>
            <a:ext cx="3352200" cy="2052600"/>
          </a:xfrm>
          <a:prstGeom prst="rect">
            <a:avLst/>
          </a:prstGeom>
        </p:spPr>
        <p:txBody>
          <a:bodyPr anchorCtr="0" anchor="b" bIns="91425" lIns="91425" spcFirstLastPara="1" rIns="91425" wrap="square" tIns="91425">
            <a:noAutofit/>
          </a:bodyPr>
          <a:lstStyle>
            <a:lvl1pPr lvl="0" rtl="0">
              <a:spcBef>
                <a:spcPts val="0"/>
              </a:spcBef>
              <a:spcAft>
                <a:spcPts val="0"/>
              </a:spcAft>
              <a:buSzPts val="5200"/>
              <a:buNone/>
              <a:defRPr sz="52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55" name="Google Shape;55;p8"/>
          <p:cNvSpPr txBox="1"/>
          <p:nvPr>
            <p:ph idx="1" type="subTitle"/>
          </p:nvPr>
        </p:nvSpPr>
        <p:spPr>
          <a:xfrm>
            <a:off x="1025450" y="2834125"/>
            <a:ext cx="3352200" cy="145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grpSp>
        <p:nvGrpSpPr>
          <p:cNvPr id="56" name="Google Shape;56;p8"/>
          <p:cNvGrpSpPr/>
          <p:nvPr/>
        </p:nvGrpSpPr>
        <p:grpSpPr>
          <a:xfrm>
            <a:off x="-4446" y="4618322"/>
            <a:ext cx="9143786" cy="524283"/>
            <a:chOff x="1295125" y="5074300"/>
            <a:chExt cx="5021575" cy="287925"/>
          </a:xfrm>
        </p:grpSpPr>
        <p:sp>
          <p:nvSpPr>
            <p:cNvPr id="57" name="Google Shape;57;p8"/>
            <p:cNvSpPr/>
            <p:nvPr/>
          </p:nvSpPr>
          <p:spPr>
            <a:xfrm>
              <a:off x="1295125" y="5074300"/>
              <a:ext cx="5021575" cy="287925"/>
            </a:xfrm>
            <a:custGeom>
              <a:rect b="b" l="l" r="r" t="t"/>
              <a:pathLst>
                <a:path extrusionOk="0" h="11517" w="200863">
                  <a:moveTo>
                    <a:pt x="1" y="1"/>
                  </a:moveTo>
                  <a:lnTo>
                    <a:pt x="1" y="11517"/>
                  </a:lnTo>
                  <a:lnTo>
                    <a:pt x="200863" y="11517"/>
                  </a:lnTo>
                  <a:lnTo>
                    <a:pt x="200863" y="1"/>
                  </a:lnTo>
                  <a:close/>
                </a:path>
              </a:pathLst>
            </a:custGeom>
            <a:solidFill>
              <a:srgbClr val="942D0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a:off x="1295125" y="5115100"/>
              <a:ext cx="5021575" cy="26600"/>
            </a:xfrm>
            <a:custGeom>
              <a:rect b="b" l="l" r="r" t="t"/>
              <a:pathLst>
                <a:path extrusionOk="0" h="1064" w="200863">
                  <a:moveTo>
                    <a:pt x="1" y="1"/>
                  </a:moveTo>
                  <a:lnTo>
                    <a:pt x="1" y="1063"/>
                  </a:lnTo>
                  <a:lnTo>
                    <a:pt x="200863" y="1063"/>
                  </a:lnTo>
                  <a:lnTo>
                    <a:pt x="200863" y="1"/>
                  </a:ln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p:nvPr/>
        </p:nvSpPr>
        <p:spPr>
          <a:xfrm>
            <a:off x="4598628" y="667819"/>
            <a:ext cx="3655450" cy="3655359"/>
          </a:xfrm>
          <a:custGeom>
            <a:rect b="b" l="l" r="r" t="t"/>
            <a:pathLst>
              <a:path extrusionOk="0" h="39946" w="39947">
                <a:moveTo>
                  <a:pt x="19968" y="0"/>
                </a:moveTo>
                <a:cubicBezTo>
                  <a:pt x="8942" y="0"/>
                  <a:pt x="1" y="8942"/>
                  <a:pt x="1" y="19979"/>
                </a:cubicBezTo>
                <a:cubicBezTo>
                  <a:pt x="1" y="31004"/>
                  <a:pt x="8942" y="39945"/>
                  <a:pt x="19968" y="39945"/>
                </a:cubicBezTo>
                <a:cubicBezTo>
                  <a:pt x="31005" y="39945"/>
                  <a:pt x="39946" y="31004"/>
                  <a:pt x="39946" y="19979"/>
                </a:cubicBezTo>
                <a:cubicBezTo>
                  <a:pt x="39946" y="8942"/>
                  <a:pt x="31005" y="0"/>
                  <a:pt x="19968" y="0"/>
                </a:cubicBezTo>
                <a:close/>
              </a:path>
            </a:pathLst>
          </a:custGeom>
          <a:gradFill>
            <a:gsLst>
              <a:gs pos="0">
                <a:srgbClr val="0AC668">
                  <a:alpha val="32549"/>
                </a:srgbClr>
              </a:gs>
              <a:gs pos="100000">
                <a:srgbClr val="0A94C6">
                  <a:alpha val="9803"/>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8"/>
          <p:cNvSpPr/>
          <p:nvPr/>
        </p:nvSpPr>
        <p:spPr>
          <a:xfrm>
            <a:off x="4377747" y="3241002"/>
            <a:ext cx="869347" cy="869347"/>
          </a:xfrm>
          <a:custGeom>
            <a:rect b="b" l="l" r="r" t="t"/>
            <a:pathLst>
              <a:path extrusionOk="0" h="21468" w="21468">
                <a:moveTo>
                  <a:pt x="10728" y="1"/>
                </a:moveTo>
                <a:cubicBezTo>
                  <a:pt x="4811" y="1"/>
                  <a:pt x="0" y="4799"/>
                  <a:pt x="0" y="10728"/>
                </a:cubicBezTo>
                <a:cubicBezTo>
                  <a:pt x="0" y="16657"/>
                  <a:pt x="4811" y="21468"/>
                  <a:pt x="10728" y="21468"/>
                </a:cubicBezTo>
                <a:cubicBezTo>
                  <a:pt x="16657" y="21468"/>
                  <a:pt x="21467" y="16657"/>
                  <a:pt x="21467" y="10728"/>
                </a:cubicBezTo>
                <a:cubicBezTo>
                  <a:pt x="21467" y="4799"/>
                  <a:pt x="16657" y="1"/>
                  <a:pt x="10728" y="1"/>
                </a:cubicBezTo>
                <a:close/>
              </a:path>
            </a:pathLst>
          </a:custGeom>
          <a:gradFill>
            <a:gsLst>
              <a:gs pos="0">
                <a:srgbClr val="FEC659">
                  <a:alpha val="55294"/>
                </a:srgbClr>
              </a:gs>
              <a:gs pos="100000">
                <a:srgbClr val="4AFFC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8"/>
          <p:cNvSpPr/>
          <p:nvPr/>
        </p:nvSpPr>
        <p:spPr>
          <a:xfrm>
            <a:off x="7595172" y="993927"/>
            <a:ext cx="869347" cy="869347"/>
          </a:xfrm>
          <a:custGeom>
            <a:rect b="b" l="l" r="r" t="t"/>
            <a:pathLst>
              <a:path extrusionOk="0" h="21468" w="21468">
                <a:moveTo>
                  <a:pt x="10728" y="1"/>
                </a:moveTo>
                <a:cubicBezTo>
                  <a:pt x="4811" y="1"/>
                  <a:pt x="0" y="4799"/>
                  <a:pt x="0" y="10728"/>
                </a:cubicBezTo>
                <a:cubicBezTo>
                  <a:pt x="0" y="16657"/>
                  <a:pt x="4811" y="21468"/>
                  <a:pt x="10728" y="21468"/>
                </a:cubicBezTo>
                <a:cubicBezTo>
                  <a:pt x="16657" y="21468"/>
                  <a:pt x="21467" y="16657"/>
                  <a:pt x="21467" y="10728"/>
                </a:cubicBezTo>
                <a:cubicBezTo>
                  <a:pt x="21467" y="4799"/>
                  <a:pt x="16657" y="1"/>
                  <a:pt x="10728" y="1"/>
                </a:cubicBezTo>
                <a:close/>
              </a:path>
            </a:pathLst>
          </a:custGeom>
          <a:gradFill>
            <a:gsLst>
              <a:gs pos="0">
                <a:srgbClr val="FEC659">
                  <a:alpha val="55294"/>
                </a:srgbClr>
              </a:gs>
              <a:gs pos="100000">
                <a:srgbClr val="4AFFC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2" name="Shape 62"/>
        <p:cNvGrpSpPr/>
        <p:nvPr/>
      </p:nvGrpSpPr>
      <p:grpSpPr>
        <a:xfrm>
          <a:off x="0" y="0"/>
          <a:ext cx="0" cy="0"/>
          <a:chOff x="0" y="0"/>
          <a:chExt cx="0" cy="0"/>
        </a:xfrm>
      </p:grpSpPr>
      <p:sp>
        <p:nvSpPr>
          <p:cNvPr id="63" name="Google Shape;63;p9"/>
          <p:cNvSpPr txBox="1"/>
          <p:nvPr>
            <p:ph type="ctrTitle"/>
          </p:nvPr>
        </p:nvSpPr>
        <p:spPr>
          <a:xfrm>
            <a:off x="2895901" y="737800"/>
            <a:ext cx="33522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4" name="Google Shape;64;p9"/>
          <p:cNvSpPr txBox="1"/>
          <p:nvPr>
            <p:ph idx="1" type="subTitle"/>
          </p:nvPr>
        </p:nvSpPr>
        <p:spPr>
          <a:xfrm>
            <a:off x="2895900" y="2827075"/>
            <a:ext cx="3352200" cy="96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5" name="Google Shape;65;p9"/>
          <p:cNvSpPr/>
          <p:nvPr/>
        </p:nvSpPr>
        <p:spPr>
          <a:xfrm>
            <a:off x="6566" y="-303"/>
            <a:ext cx="2294246" cy="5142314"/>
          </a:xfrm>
          <a:custGeom>
            <a:rect b="b" l="l" r="r" t="t"/>
            <a:pathLst>
              <a:path extrusionOk="0" h="160735" w="71712">
                <a:moveTo>
                  <a:pt x="0" y="1"/>
                </a:moveTo>
                <a:lnTo>
                  <a:pt x="0" y="160734"/>
                </a:lnTo>
                <a:lnTo>
                  <a:pt x="67151" y="160734"/>
                </a:lnTo>
                <a:cubicBezTo>
                  <a:pt x="46661" y="140946"/>
                  <a:pt x="33921" y="113181"/>
                  <a:pt x="33921" y="82451"/>
                </a:cubicBezTo>
                <a:cubicBezTo>
                  <a:pt x="33921" y="49495"/>
                  <a:pt x="48566" y="19955"/>
                  <a:pt x="71712" y="1"/>
                </a:cubicBezTo>
                <a:close/>
              </a:path>
            </a:pathLst>
          </a:custGeom>
          <a:gradFill>
            <a:gsLst>
              <a:gs pos="0">
                <a:srgbClr val="1F2B3A"/>
              </a:gs>
              <a:gs pos="100000">
                <a:srgbClr val="29332F">
                  <a:alpha val="7843"/>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9"/>
          <p:cNvSpPr/>
          <p:nvPr/>
        </p:nvSpPr>
        <p:spPr>
          <a:xfrm>
            <a:off x="6843206" y="-303"/>
            <a:ext cx="2301125" cy="5142314"/>
          </a:xfrm>
          <a:custGeom>
            <a:rect b="b" l="l" r="r" t="t"/>
            <a:pathLst>
              <a:path extrusionOk="0" h="160735" w="71927">
                <a:moveTo>
                  <a:pt x="1" y="1"/>
                </a:moveTo>
                <a:cubicBezTo>
                  <a:pt x="23146" y="19955"/>
                  <a:pt x="37791" y="49495"/>
                  <a:pt x="37791" y="82451"/>
                </a:cubicBezTo>
                <a:cubicBezTo>
                  <a:pt x="37791" y="113181"/>
                  <a:pt x="25051" y="140946"/>
                  <a:pt x="4561" y="160734"/>
                </a:cubicBezTo>
                <a:lnTo>
                  <a:pt x="71926" y="160734"/>
                </a:lnTo>
                <a:lnTo>
                  <a:pt x="71926" y="1"/>
                </a:lnTo>
                <a:close/>
              </a:path>
            </a:pathLst>
          </a:custGeom>
          <a:gradFill>
            <a:gsLst>
              <a:gs pos="0">
                <a:srgbClr val="1F2B3A"/>
              </a:gs>
              <a:gs pos="100000">
                <a:srgbClr val="29332F">
                  <a:alpha val="7843"/>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9"/>
          <p:cNvSpPr/>
          <p:nvPr/>
        </p:nvSpPr>
        <p:spPr>
          <a:xfrm>
            <a:off x="7024825" y="667828"/>
            <a:ext cx="1278004" cy="1277972"/>
          </a:xfrm>
          <a:custGeom>
            <a:rect b="b" l="l" r="r" t="t"/>
            <a:pathLst>
              <a:path extrusionOk="0" h="39946" w="39947">
                <a:moveTo>
                  <a:pt x="19968" y="0"/>
                </a:moveTo>
                <a:cubicBezTo>
                  <a:pt x="8942" y="0"/>
                  <a:pt x="1" y="8942"/>
                  <a:pt x="1" y="19979"/>
                </a:cubicBezTo>
                <a:cubicBezTo>
                  <a:pt x="1" y="31004"/>
                  <a:pt x="8942" y="39945"/>
                  <a:pt x="19968" y="39945"/>
                </a:cubicBezTo>
                <a:cubicBezTo>
                  <a:pt x="31005" y="39945"/>
                  <a:pt x="39946" y="31004"/>
                  <a:pt x="39946" y="19979"/>
                </a:cubicBezTo>
                <a:cubicBezTo>
                  <a:pt x="39946" y="8942"/>
                  <a:pt x="31005" y="0"/>
                  <a:pt x="19968" y="0"/>
                </a:cubicBezTo>
                <a:close/>
              </a:path>
            </a:pathLst>
          </a:custGeom>
          <a:gradFill>
            <a:gsLst>
              <a:gs pos="0">
                <a:srgbClr val="0AC668">
                  <a:alpha val="32549"/>
                </a:srgbClr>
              </a:gs>
              <a:gs pos="100000">
                <a:srgbClr val="0A94C6">
                  <a:alpha val="9803"/>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9"/>
          <p:cNvSpPr/>
          <p:nvPr/>
        </p:nvSpPr>
        <p:spPr>
          <a:xfrm>
            <a:off x="841507" y="3126196"/>
            <a:ext cx="992311" cy="991927"/>
          </a:xfrm>
          <a:custGeom>
            <a:rect b="b" l="l" r="r" t="t"/>
            <a:pathLst>
              <a:path extrusionOk="0" h="31005" w="31017">
                <a:moveTo>
                  <a:pt x="15503" y="1"/>
                </a:moveTo>
                <a:cubicBezTo>
                  <a:pt x="6942" y="1"/>
                  <a:pt x="1" y="6942"/>
                  <a:pt x="1" y="15503"/>
                </a:cubicBezTo>
                <a:cubicBezTo>
                  <a:pt x="1" y="24063"/>
                  <a:pt x="6942" y="31004"/>
                  <a:pt x="15503" y="31004"/>
                </a:cubicBezTo>
                <a:cubicBezTo>
                  <a:pt x="24075" y="31004"/>
                  <a:pt x="31016" y="24063"/>
                  <a:pt x="31016" y="15503"/>
                </a:cubicBezTo>
                <a:cubicBezTo>
                  <a:pt x="31016" y="6942"/>
                  <a:pt x="24075" y="1"/>
                  <a:pt x="15503" y="1"/>
                </a:cubicBezTo>
                <a:close/>
              </a:path>
            </a:pathLst>
          </a:custGeom>
          <a:gradFill>
            <a:gsLst>
              <a:gs pos="0">
                <a:srgbClr val="0AC668">
                  <a:alpha val="32549"/>
                </a:srgbClr>
              </a:gs>
              <a:gs pos="100000">
                <a:srgbClr val="0A94C6">
                  <a:alpha val="9803"/>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 name="Google Shape;69;p9"/>
          <p:cNvGrpSpPr/>
          <p:nvPr/>
        </p:nvGrpSpPr>
        <p:grpSpPr>
          <a:xfrm>
            <a:off x="3143" y="-1423"/>
            <a:ext cx="2280905" cy="1562898"/>
            <a:chOff x="3143" y="-1423"/>
            <a:chExt cx="2280905" cy="1562898"/>
          </a:xfrm>
        </p:grpSpPr>
        <p:sp>
          <p:nvSpPr>
            <p:cNvPr id="70" name="Google Shape;70;p9"/>
            <p:cNvSpPr/>
            <p:nvPr/>
          </p:nvSpPr>
          <p:spPr>
            <a:xfrm>
              <a:off x="3143" y="-1423"/>
              <a:ext cx="2280905" cy="1562898"/>
            </a:xfrm>
            <a:custGeom>
              <a:rect b="b" l="l" r="r" t="t"/>
              <a:pathLst>
                <a:path extrusionOk="0" h="48852" w="71295">
                  <a:moveTo>
                    <a:pt x="0" y="0"/>
                  </a:moveTo>
                  <a:lnTo>
                    <a:pt x="71" y="48851"/>
                  </a:lnTo>
                  <a:cubicBezTo>
                    <a:pt x="71" y="48851"/>
                    <a:pt x="9513" y="31063"/>
                    <a:pt x="31468" y="17431"/>
                  </a:cubicBezTo>
                  <a:cubicBezTo>
                    <a:pt x="50864" y="5394"/>
                    <a:pt x="71295" y="0"/>
                    <a:pt x="71295" y="0"/>
                  </a:cubicBezTo>
                  <a:close/>
                </a:path>
              </a:pathLst>
            </a:custGeom>
            <a:solidFill>
              <a:srgbClr val="942D0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9"/>
            <p:cNvSpPr/>
            <p:nvPr/>
          </p:nvSpPr>
          <p:spPr>
            <a:xfrm>
              <a:off x="4647" y="-1423"/>
              <a:ext cx="1691284" cy="1134742"/>
            </a:xfrm>
            <a:custGeom>
              <a:rect b="b" l="l" r="r" t="t"/>
              <a:pathLst>
                <a:path extrusionOk="0" h="35469" w="52865">
                  <a:moveTo>
                    <a:pt x="44030" y="0"/>
                  </a:moveTo>
                  <a:cubicBezTo>
                    <a:pt x="39494" y="1929"/>
                    <a:pt x="34743" y="4167"/>
                    <a:pt x="30052" y="6739"/>
                  </a:cubicBezTo>
                  <a:cubicBezTo>
                    <a:pt x="13764" y="15669"/>
                    <a:pt x="4144" y="26539"/>
                    <a:pt x="1" y="31980"/>
                  </a:cubicBezTo>
                  <a:lnTo>
                    <a:pt x="1" y="35469"/>
                  </a:lnTo>
                  <a:cubicBezTo>
                    <a:pt x="4156" y="30027"/>
                    <a:pt x="13776" y="19145"/>
                    <a:pt x="30052" y="10227"/>
                  </a:cubicBezTo>
                  <a:cubicBezTo>
                    <a:pt x="37946" y="5905"/>
                    <a:pt x="45994" y="2512"/>
                    <a:pt x="52864" y="0"/>
                  </a:cubicBezTo>
                  <a:close/>
                </a:path>
              </a:pathLst>
            </a:custGeom>
            <a:solidFill>
              <a:srgbClr val="78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 name="Google Shape;72;p9"/>
          <p:cNvGrpSpPr/>
          <p:nvPr/>
        </p:nvGrpSpPr>
        <p:grpSpPr>
          <a:xfrm>
            <a:off x="6863804" y="3577962"/>
            <a:ext cx="2280521" cy="1562898"/>
            <a:chOff x="6864479" y="3577962"/>
            <a:chExt cx="2280521" cy="1562898"/>
          </a:xfrm>
        </p:grpSpPr>
        <p:sp>
          <p:nvSpPr>
            <p:cNvPr id="73" name="Google Shape;73;p9"/>
            <p:cNvSpPr/>
            <p:nvPr/>
          </p:nvSpPr>
          <p:spPr>
            <a:xfrm>
              <a:off x="6864479" y="3577962"/>
              <a:ext cx="2280521" cy="1562898"/>
            </a:xfrm>
            <a:custGeom>
              <a:rect b="b" l="l" r="r" t="t"/>
              <a:pathLst>
                <a:path extrusionOk="0" h="48852" w="71283">
                  <a:moveTo>
                    <a:pt x="71212" y="0"/>
                  </a:moveTo>
                  <a:cubicBezTo>
                    <a:pt x="71212" y="0"/>
                    <a:pt x="61782" y="17788"/>
                    <a:pt x="39815" y="31421"/>
                  </a:cubicBezTo>
                  <a:cubicBezTo>
                    <a:pt x="20420" y="43458"/>
                    <a:pt x="0" y="48851"/>
                    <a:pt x="0" y="48851"/>
                  </a:cubicBezTo>
                  <a:lnTo>
                    <a:pt x="71283" y="48851"/>
                  </a:lnTo>
                  <a:lnTo>
                    <a:pt x="71212" y="0"/>
                  </a:lnTo>
                  <a:close/>
                </a:path>
              </a:pathLst>
            </a:custGeom>
            <a:solidFill>
              <a:srgbClr val="942D0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9"/>
            <p:cNvSpPr/>
            <p:nvPr/>
          </p:nvSpPr>
          <p:spPr>
            <a:xfrm>
              <a:off x="7452213" y="4006086"/>
              <a:ext cx="1691284" cy="1134774"/>
            </a:xfrm>
            <a:custGeom>
              <a:rect b="b" l="l" r="r" t="t"/>
              <a:pathLst>
                <a:path extrusionOk="0" h="35470" w="52865">
                  <a:moveTo>
                    <a:pt x="52864" y="1"/>
                  </a:moveTo>
                  <a:cubicBezTo>
                    <a:pt x="48721" y="5442"/>
                    <a:pt x="39089" y="16324"/>
                    <a:pt x="22813" y="25242"/>
                  </a:cubicBezTo>
                  <a:cubicBezTo>
                    <a:pt x="14931" y="29564"/>
                    <a:pt x="6871" y="32957"/>
                    <a:pt x="1" y="35469"/>
                  </a:cubicBezTo>
                  <a:lnTo>
                    <a:pt x="8835" y="35469"/>
                  </a:lnTo>
                  <a:cubicBezTo>
                    <a:pt x="13371" y="33553"/>
                    <a:pt x="18122" y="31302"/>
                    <a:pt x="22813" y="28731"/>
                  </a:cubicBezTo>
                  <a:cubicBezTo>
                    <a:pt x="39101" y="19801"/>
                    <a:pt x="48721" y="8931"/>
                    <a:pt x="52864" y="3489"/>
                  </a:cubicBezTo>
                  <a:lnTo>
                    <a:pt x="52864" y="1"/>
                  </a:lnTo>
                  <a:close/>
                </a:path>
              </a:pathLst>
            </a:custGeom>
            <a:solidFill>
              <a:srgbClr val="78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5" name="Shape 75"/>
        <p:cNvGrpSpPr/>
        <p:nvPr/>
      </p:nvGrpSpPr>
      <p:grpSpPr>
        <a:xfrm>
          <a:off x="0" y="0"/>
          <a:ext cx="0" cy="0"/>
          <a:chOff x="0" y="0"/>
          <a:chExt cx="0" cy="0"/>
        </a:xfrm>
      </p:grpSpPr>
      <p:sp>
        <p:nvSpPr>
          <p:cNvPr id="76" name="Google Shape;76;p10"/>
          <p:cNvSpPr txBox="1"/>
          <p:nvPr>
            <p:ph type="title"/>
          </p:nvPr>
        </p:nvSpPr>
        <p:spPr>
          <a:xfrm>
            <a:off x="3367350" y="1619700"/>
            <a:ext cx="2404800" cy="1902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5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1200" y="594300"/>
            <a:ext cx="77514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400"/>
              <a:buFont typeface="Work Sans"/>
              <a:buNone/>
              <a:defRPr sz="2400">
                <a:solidFill>
                  <a:schemeClr val="lt1"/>
                </a:solidFill>
                <a:latin typeface="Work Sans"/>
                <a:ea typeface="Work Sans"/>
                <a:cs typeface="Work Sans"/>
                <a:sym typeface="Work Sans"/>
              </a:defRPr>
            </a:lvl1pPr>
            <a:lvl2pPr lvl="1">
              <a:spcBef>
                <a:spcPts val="0"/>
              </a:spcBef>
              <a:spcAft>
                <a:spcPts val="0"/>
              </a:spcAft>
              <a:buClr>
                <a:schemeClr val="lt1"/>
              </a:buClr>
              <a:buSzPts val="2400"/>
              <a:buFont typeface="Work Sans"/>
              <a:buNone/>
              <a:defRPr sz="2400">
                <a:solidFill>
                  <a:schemeClr val="lt1"/>
                </a:solidFill>
                <a:latin typeface="Work Sans"/>
                <a:ea typeface="Work Sans"/>
                <a:cs typeface="Work Sans"/>
                <a:sym typeface="Work Sans"/>
              </a:defRPr>
            </a:lvl2pPr>
            <a:lvl3pPr lvl="2">
              <a:spcBef>
                <a:spcPts val="0"/>
              </a:spcBef>
              <a:spcAft>
                <a:spcPts val="0"/>
              </a:spcAft>
              <a:buClr>
                <a:schemeClr val="lt1"/>
              </a:buClr>
              <a:buSzPts val="2400"/>
              <a:buFont typeface="Work Sans"/>
              <a:buNone/>
              <a:defRPr sz="2400">
                <a:solidFill>
                  <a:schemeClr val="lt1"/>
                </a:solidFill>
                <a:latin typeface="Work Sans"/>
                <a:ea typeface="Work Sans"/>
                <a:cs typeface="Work Sans"/>
                <a:sym typeface="Work Sans"/>
              </a:defRPr>
            </a:lvl3pPr>
            <a:lvl4pPr lvl="3">
              <a:spcBef>
                <a:spcPts val="0"/>
              </a:spcBef>
              <a:spcAft>
                <a:spcPts val="0"/>
              </a:spcAft>
              <a:buClr>
                <a:schemeClr val="lt1"/>
              </a:buClr>
              <a:buSzPts val="2400"/>
              <a:buFont typeface="Work Sans"/>
              <a:buNone/>
              <a:defRPr sz="2400">
                <a:solidFill>
                  <a:schemeClr val="lt1"/>
                </a:solidFill>
                <a:latin typeface="Work Sans"/>
                <a:ea typeface="Work Sans"/>
                <a:cs typeface="Work Sans"/>
                <a:sym typeface="Work Sans"/>
              </a:defRPr>
            </a:lvl4pPr>
            <a:lvl5pPr lvl="4">
              <a:spcBef>
                <a:spcPts val="0"/>
              </a:spcBef>
              <a:spcAft>
                <a:spcPts val="0"/>
              </a:spcAft>
              <a:buClr>
                <a:schemeClr val="lt1"/>
              </a:buClr>
              <a:buSzPts val="2400"/>
              <a:buFont typeface="Work Sans"/>
              <a:buNone/>
              <a:defRPr sz="2400">
                <a:solidFill>
                  <a:schemeClr val="lt1"/>
                </a:solidFill>
                <a:latin typeface="Work Sans"/>
                <a:ea typeface="Work Sans"/>
                <a:cs typeface="Work Sans"/>
                <a:sym typeface="Work Sans"/>
              </a:defRPr>
            </a:lvl5pPr>
            <a:lvl6pPr lvl="5">
              <a:spcBef>
                <a:spcPts val="0"/>
              </a:spcBef>
              <a:spcAft>
                <a:spcPts val="0"/>
              </a:spcAft>
              <a:buClr>
                <a:schemeClr val="lt1"/>
              </a:buClr>
              <a:buSzPts val="2400"/>
              <a:buFont typeface="Work Sans"/>
              <a:buNone/>
              <a:defRPr sz="2400">
                <a:solidFill>
                  <a:schemeClr val="lt1"/>
                </a:solidFill>
                <a:latin typeface="Work Sans"/>
                <a:ea typeface="Work Sans"/>
                <a:cs typeface="Work Sans"/>
                <a:sym typeface="Work Sans"/>
              </a:defRPr>
            </a:lvl6pPr>
            <a:lvl7pPr lvl="6">
              <a:spcBef>
                <a:spcPts val="0"/>
              </a:spcBef>
              <a:spcAft>
                <a:spcPts val="0"/>
              </a:spcAft>
              <a:buClr>
                <a:schemeClr val="lt1"/>
              </a:buClr>
              <a:buSzPts val="2400"/>
              <a:buFont typeface="Work Sans"/>
              <a:buNone/>
              <a:defRPr sz="2400">
                <a:solidFill>
                  <a:schemeClr val="lt1"/>
                </a:solidFill>
                <a:latin typeface="Work Sans"/>
                <a:ea typeface="Work Sans"/>
                <a:cs typeface="Work Sans"/>
                <a:sym typeface="Work Sans"/>
              </a:defRPr>
            </a:lvl7pPr>
            <a:lvl8pPr lvl="7">
              <a:spcBef>
                <a:spcPts val="0"/>
              </a:spcBef>
              <a:spcAft>
                <a:spcPts val="0"/>
              </a:spcAft>
              <a:buClr>
                <a:schemeClr val="lt1"/>
              </a:buClr>
              <a:buSzPts val="2400"/>
              <a:buFont typeface="Work Sans"/>
              <a:buNone/>
              <a:defRPr sz="2400">
                <a:solidFill>
                  <a:schemeClr val="lt1"/>
                </a:solidFill>
                <a:latin typeface="Work Sans"/>
                <a:ea typeface="Work Sans"/>
                <a:cs typeface="Work Sans"/>
                <a:sym typeface="Work Sans"/>
              </a:defRPr>
            </a:lvl8pPr>
            <a:lvl9pPr lvl="8">
              <a:spcBef>
                <a:spcPts val="0"/>
              </a:spcBef>
              <a:spcAft>
                <a:spcPts val="0"/>
              </a:spcAft>
              <a:buClr>
                <a:schemeClr val="lt1"/>
              </a:buClr>
              <a:buSzPts val="2400"/>
              <a:buFont typeface="Work Sans"/>
              <a:buNone/>
              <a:defRPr sz="2400">
                <a:solidFill>
                  <a:schemeClr val="lt1"/>
                </a:solidFill>
                <a:latin typeface="Work Sans"/>
                <a:ea typeface="Work Sans"/>
                <a:cs typeface="Work Sans"/>
                <a:sym typeface="Work Sa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lt1"/>
              </a:buClr>
              <a:buSzPts val="1400"/>
              <a:buFont typeface="Karla"/>
              <a:buChar char="●"/>
              <a:defRPr>
                <a:solidFill>
                  <a:schemeClr val="lt1"/>
                </a:solidFill>
                <a:latin typeface="Karla"/>
                <a:ea typeface="Karla"/>
                <a:cs typeface="Karla"/>
                <a:sym typeface="Karla"/>
              </a:defRPr>
            </a:lvl1pPr>
            <a:lvl2pPr indent="-317500" lvl="1" marL="914400">
              <a:lnSpc>
                <a:spcPct val="115000"/>
              </a:lnSpc>
              <a:spcBef>
                <a:spcPts val="1600"/>
              </a:spcBef>
              <a:spcAft>
                <a:spcPts val="0"/>
              </a:spcAft>
              <a:buClr>
                <a:schemeClr val="lt1"/>
              </a:buClr>
              <a:buSzPts val="1400"/>
              <a:buFont typeface="Karla"/>
              <a:buChar char="○"/>
              <a:defRPr>
                <a:solidFill>
                  <a:schemeClr val="lt1"/>
                </a:solidFill>
                <a:latin typeface="Karla"/>
                <a:ea typeface="Karla"/>
                <a:cs typeface="Karla"/>
                <a:sym typeface="Karla"/>
              </a:defRPr>
            </a:lvl2pPr>
            <a:lvl3pPr indent="-317500" lvl="2" marL="1371600">
              <a:lnSpc>
                <a:spcPct val="115000"/>
              </a:lnSpc>
              <a:spcBef>
                <a:spcPts val="1600"/>
              </a:spcBef>
              <a:spcAft>
                <a:spcPts val="0"/>
              </a:spcAft>
              <a:buClr>
                <a:schemeClr val="lt1"/>
              </a:buClr>
              <a:buSzPts val="1400"/>
              <a:buFont typeface="Karla"/>
              <a:buChar char="■"/>
              <a:defRPr>
                <a:solidFill>
                  <a:schemeClr val="lt1"/>
                </a:solidFill>
                <a:latin typeface="Karla"/>
                <a:ea typeface="Karla"/>
                <a:cs typeface="Karla"/>
                <a:sym typeface="Karla"/>
              </a:defRPr>
            </a:lvl3pPr>
            <a:lvl4pPr indent="-317500" lvl="3" marL="1828800">
              <a:lnSpc>
                <a:spcPct val="115000"/>
              </a:lnSpc>
              <a:spcBef>
                <a:spcPts val="1600"/>
              </a:spcBef>
              <a:spcAft>
                <a:spcPts val="0"/>
              </a:spcAft>
              <a:buClr>
                <a:schemeClr val="lt1"/>
              </a:buClr>
              <a:buSzPts val="1400"/>
              <a:buFont typeface="Karla"/>
              <a:buChar char="●"/>
              <a:defRPr>
                <a:solidFill>
                  <a:schemeClr val="lt1"/>
                </a:solidFill>
                <a:latin typeface="Karla"/>
                <a:ea typeface="Karla"/>
                <a:cs typeface="Karla"/>
                <a:sym typeface="Karla"/>
              </a:defRPr>
            </a:lvl4pPr>
            <a:lvl5pPr indent="-317500" lvl="4" marL="2286000">
              <a:lnSpc>
                <a:spcPct val="115000"/>
              </a:lnSpc>
              <a:spcBef>
                <a:spcPts val="1600"/>
              </a:spcBef>
              <a:spcAft>
                <a:spcPts val="0"/>
              </a:spcAft>
              <a:buClr>
                <a:schemeClr val="lt1"/>
              </a:buClr>
              <a:buSzPts val="1400"/>
              <a:buFont typeface="Karla"/>
              <a:buChar char="○"/>
              <a:defRPr>
                <a:solidFill>
                  <a:schemeClr val="lt1"/>
                </a:solidFill>
                <a:latin typeface="Karla"/>
                <a:ea typeface="Karla"/>
                <a:cs typeface="Karla"/>
                <a:sym typeface="Karla"/>
              </a:defRPr>
            </a:lvl5pPr>
            <a:lvl6pPr indent="-317500" lvl="5" marL="2743200">
              <a:lnSpc>
                <a:spcPct val="115000"/>
              </a:lnSpc>
              <a:spcBef>
                <a:spcPts val="1600"/>
              </a:spcBef>
              <a:spcAft>
                <a:spcPts val="0"/>
              </a:spcAft>
              <a:buClr>
                <a:schemeClr val="lt1"/>
              </a:buClr>
              <a:buSzPts val="1400"/>
              <a:buFont typeface="Karla"/>
              <a:buChar char="■"/>
              <a:defRPr>
                <a:solidFill>
                  <a:schemeClr val="lt1"/>
                </a:solidFill>
                <a:latin typeface="Karla"/>
                <a:ea typeface="Karla"/>
                <a:cs typeface="Karla"/>
                <a:sym typeface="Karla"/>
              </a:defRPr>
            </a:lvl6pPr>
            <a:lvl7pPr indent="-317500" lvl="6" marL="3200400">
              <a:lnSpc>
                <a:spcPct val="115000"/>
              </a:lnSpc>
              <a:spcBef>
                <a:spcPts val="1600"/>
              </a:spcBef>
              <a:spcAft>
                <a:spcPts val="0"/>
              </a:spcAft>
              <a:buClr>
                <a:schemeClr val="lt1"/>
              </a:buClr>
              <a:buSzPts val="1400"/>
              <a:buFont typeface="Karla"/>
              <a:buChar char="●"/>
              <a:defRPr>
                <a:solidFill>
                  <a:schemeClr val="lt1"/>
                </a:solidFill>
                <a:latin typeface="Karla"/>
                <a:ea typeface="Karla"/>
                <a:cs typeface="Karla"/>
                <a:sym typeface="Karla"/>
              </a:defRPr>
            </a:lvl7pPr>
            <a:lvl8pPr indent="-317500" lvl="7" marL="3657600">
              <a:lnSpc>
                <a:spcPct val="115000"/>
              </a:lnSpc>
              <a:spcBef>
                <a:spcPts val="1600"/>
              </a:spcBef>
              <a:spcAft>
                <a:spcPts val="0"/>
              </a:spcAft>
              <a:buClr>
                <a:schemeClr val="lt1"/>
              </a:buClr>
              <a:buSzPts val="1400"/>
              <a:buFont typeface="Karla"/>
              <a:buChar char="○"/>
              <a:defRPr>
                <a:solidFill>
                  <a:schemeClr val="lt1"/>
                </a:solidFill>
                <a:latin typeface="Karla"/>
                <a:ea typeface="Karla"/>
                <a:cs typeface="Karla"/>
                <a:sym typeface="Karla"/>
              </a:defRPr>
            </a:lvl8pPr>
            <a:lvl9pPr indent="-317500" lvl="8" marL="4114800">
              <a:lnSpc>
                <a:spcPct val="115000"/>
              </a:lnSpc>
              <a:spcBef>
                <a:spcPts val="1600"/>
              </a:spcBef>
              <a:spcAft>
                <a:spcPts val="1600"/>
              </a:spcAft>
              <a:buClr>
                <a:schemeClr val="lt1"/>
              </a:buClr>
              <a:buSzPts val="1400"/>
              <a:buFont typeface="Karla"/>
              <a:buChar char="■"/>
              <a:defRPr>
                <a:solidFill>
                  <a:schemeClr val="lt1"/>
                </a:solidFill>
                <a:latin typeface="Karla"/>
                <a:ea typeface="Karla"/>
                <a:cs typeface="Karla"/>
                <a:sym typeface="Karla"/>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www.youtube.com/watch?v=a58-0xM8pwo" TargetMode="Externa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docs.google.com/forms/d/e/1FAIpQLSdQK-ShNX4_bfHjpiQEa3j38SKBCBvxtDdrEWQtcPaezc1tSw/viewfor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mailto:aiceavf.prd@ciet.nic.in"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s://docs.google.com/forms/d/e/1FAIpQLScriCew_T1HwIb629pmBhIqEb0dPV112VOLQBg9dyq1VoxjZA/formResponse" TargetMode="Externa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s://ciet.ncert.gov.in" TargetMode="External"/><Relationship Id="rId4" Type="http://schemas.openxmlformats.org/officeDocument/2006/relationships/hyperlink" Target="https://youtube.com/@aiceavfprd6637?si=4ymRIyiSU_-Y9i0t"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mailto:aiceavf.prd@ciet.nic.in"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690" name="Shape 690"/>
        <p:cNvGrpSpPr/>
        <p:nvPr/>
      </p:nvGrpSpPr>
      <p:grpSpPr>
        <a:xfrm>
          <a:off x="0" y="0"/>
          <a:ext cx="0" cy="0"/>
          <a:chOff x="0" y="0"/>
          <a:chExt cx="0" cy="0"/>
        </a:xfrm>
      </p:grpSpPr>
      <p:sp>
        <p:nvSpPr>
          <p:cNvPr id="691" name="Google Shape;691;p55"/>
          <p:cNvSpPr/>
          <p:nvPr/>
        </p:nvSpPr>
        <p:spPr>
          <a:xfrm>
            <a:off x="1454101" y="3452131"/>
            <a:ext cx="2733780" cy="1511633"/>
          </a:xfrm>
          <a:custGeom>
            <a:rect b="b" l="l" r="r" t="t"/>
            <a:pathLst>
              <a:path extrusionOk="0" h="47257" w="85464">
                <a:moveTo>
                  <a:pt x="42732" y="1"/>
                </a:moveTo>
                <a:cubicBezTo>
                  <a:pt x="19134" y="1"/>
                  <a:pt x="1" y="19134"/>
                  <a:pt x="1" y="42732"/>
                </a:cubicBezTo>
                <a:cubicBezTo>
                  <a:pt x="1" y="44244"/>
                  <a:pt x="72" y="45756"/>
                  <a:pt x="239" y="47256"/>
                </a:cubicBezTo>
                <a:lnTo>
                  <a:pt x="85226" y="47256"/>
                </a:lnTo>
                <a:cubicBezTo>
                  <a:pt x="85381" y="45756"/>
                  <a:pt x="85464" y="44244"/>
                  <a:pt x="85464" y="42732"/>
                </a:cubicBezTo>
                <a:cubicBezTo>
                  <a:pt x="85464" y="19134"/>
                  <a:pt x="66331" y="1"/>
                  <a:pt x="42732" y="1"/>
                </a:cubicBezTo>
                <a:close/>
              </a:path>
            </a:pathLst>
          </a:custGeom>
          <a:gradFill>
            <a:gsLst>
              <a:gs pos="0">
                <a:srgbClr val="FEC659">
                  <a:alpha val="55294"/>
                </a:srgbClr>
              </a:gs>
              <a:gs pos="100000">
                <a:srgbClr val="4AFFC3">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55"/>
          <p:cNvSpPr/>
          <p:nvPr/>
        </p:nvSpPr>
        <p:spPr>
          <a:xfrm>
            <a:off x="846112" y="1574340"/>
            <a:ext cx="3035006" cy="3035038"/>
          </a:xfrm>
          <a:custGeom>
            <a:rect b="b" l="l" r="r" t="t"/>
            <a:pathLst>
              <a:path extrusionOk="0" h="94882" w="94881">
                <a:moveTo>
                  <a:pt x="94881" y="47447"/>
                </a:moveTo>
                <a:cubicBezTo>
                  <a:pt x="94881" y="73641"/>
                  <a:pt x="73640" y="94881"/>
                  <a:pt x="47446" y="94881"/>
                </a:cubicBezTo>
                <a:cubicBezTo>
                  <a:pt x="21241" y="94881"/>
                  <a:pt x="0" y="73641"/>
                  <a:pt x="0" y="47447"/>
                </a:cubicBezTo>
                <a:cubicBezTo>
                  <a:pt x="0" y="21242"/>
                  <a:pt x="21241" y="1"/>
                  <a:pt x="47446" y="1"/>
                </a:cubicBezTo>
                <a:cubicBezTo>
                  <a:pt x="73640" y="1"/>
                  <a:pt x="94881" y="21242"/>
                  <a:pt x="94881" y="47447"/>
                </a:cubicBezTo>
                <a:close/>
              </a:path>
            </a:pathLst>
          </a:custGeom>
          <a:gradFill>
            <a:gsLst>
              <a:gs pos="0">
                <a:srgbClr val="252C3A">
                  <a:alpha val="71764"/>
                </a:srgbClr>
              </a:gs>
              <a:gs pos="100000">
                <a:srgbClr val="252C3A">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3" name="Google Shape;693;p55"/>
          <p:cNvGrpSpPr/>
          <p:nvPr/>
        </p:nvGrpSpPr>
        <p:grpSpPr>
          <a:xfrm rot="5400000">
            <a:off x="-351089" y="351215"/>
            <a:ext cx="5089037" cy="4386627"/>
            <a:chOff x="739244" y="740871"/>
            <a:chExt cx="4163493" cy="3734253"/>
          </a:xfrm>
        </p:grpSpPr>
        <p:sp>
          <p:nvSpPr>
            <p:cNvPr id="694" name="Google Shape;694;p55"/>
            <p:cNvSpPr/>
            <p:nvPr/>
          </p:nvSpPr>
          <p:spPr>
            <a:xfrm>
              <a:off x="2939824" y="2225410"/>
              <a:ext cx="1962913" cy="2249713"/>
            </a:xfrm>
            <a:custGeom>
              <a:rect b="b" l="l" r="r" t="t"/>
              <a:pathLst>
                <a:path extrusionOk="0" h="70331" w="61365">
                  <a:moveTo>
                    <a:pt x="14133" y="1"/>
                  </a:moveTo>
                  <a:lnTo>
                    <a:pt x="0" y="70331"/>
                  </a:lnTo>
                  <a:lnTo>
                    <a:pt x="18276" y="70331"/>
                  </a:lnTo>
                  <a:lnTo>
                    <a:pt x="61365" y="1"/>
                  </a:lnTo>
                  <a:close/>
                </a:path>
              </a:pathLst>
            </a:custGeom>
            <a:gradFill>
              <a:gsLst>
                <a:gs pos="0">
                  <a:srgbClr val="FEC659">
                    <a:alpha val="55294"/>
                  </a:srgbClr>
                </a:gs>
                <a:gs pos="100000">
                  <a:srgbClr val="4AFFC3">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55"/>
            <p:cNvSpPr/>
            <p:nvPr/>
          </p:nvSpPr>
          <p:spPr>
            <a:xfrm>
              <a:off x="739244" y="2225410"/>
              <a:ext cx="1962561" cy="2249713"/>
            </a:xfrm>
            <a:custGeom>
              <a:rect b="b" l="l" r="r" t="t"/>
              <a:pathLst>
                <a:path extrusionOk="0" h="70331" w="61354">
                  <a:moveTo>
                    <a:pt x="1" y="1"/>
                  </a:moveTo>
                  <a:lnTo>
                    <a:pt x="43078" y="70331"/>
                  </a:lnTo>
                  <a:lnTo>
                    <a:pt x="61354" y="70331"/>
                  </a:lnTo>
                  <a:lnTo>
                    <a:pt x="47233" y="1"/>
                  </a:lnTo>
                  <a:close/>
                </a:path>
              </a:pathLst>
            </a:custGeom>
            <a:gradFill>
              <a:gsLst>
                <a:gs pos="0">
                  <a:srgbClr val="FEC659">
                    <a:alpha val="55294"/>
                  </a:srgbClr>
                </a:gs>
                <a:gs pos="100000">
                  <a:srgbClr val="4AFFC3">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55"/>
            <p:cNvSpPr/>
            <p:nvPr/>
          </p:nvSpPr>
          <p:spPr>
            <a:xfrm>
              <a:off x="1237801" y="740871"/>
              <a:ext cx="3166411" cy="3734253"/>
            </a:xfrm>
            <a:custGeom>
              <a:rect b="b" l="l" r="r" t="t"/>
              <a:pathLst>
                <a:path extrusionOk="0" h="116741" w="98989">
                  <a:moveTo>
                    <a:pt x="0" y="1"/>
                  </a:moveTo>
                  <a:lnTo>
                    <a:pt x="33159" y="116741"/>
                  </a:lnTo>
                  <a:lnTo>
                    <a:pt x="65818" y="116741"/>
                  </a:lnTo>
                  <a:lnTo>
                    <a:pt x="98989" y="1"/>
                  </a:lnTo>
                  <a:close/>
                </a:path>
              </a:pathLst>
            </a:custGeom>
            <a:gradFill>
              <a:gsLst>
                <a:gs pos="0">
                  <a:srgbClr val="FEC659">
                    <a:alpha val="55294"/>
                  </a:srgbClr>
                </a:gs>
                <a:gs pos="100000">
                  <a:srgbClr val="4AFFC3">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7" name="Google Shape;697;p55"/>
          <p:cNvSpPr/>
          <p:nvPr/>
        </p:nvSpPr>
        <p:spPr>
          <a:xfrm>
            <a:off x="730307" y="4370641"/>
            <a:ext cx="3324212" cy="243128"/>
          </a:xfrm>
          <a:custGeom>
            <a:rect b="b" l="l" r="r" t="t"/>
            <a:pathLst>
              <a:path extrusionOk="0" h="9419" w="122529">
                <a:moveTo>
                  <a:pt x="1" y="1"/>
                </a:moveTo>
                <a:lnTo>
                  <a:pt x="122528" y="1"/>
                </a:lnTo>
                <a:lnTo>
                  <a:pt x="122528" y="9419"/>
                </a:lnTo>
                <a:lnTo>
                  <a:pt x="1" y="9419"/>
                </a:lnTo>
                <a:close/>
              </a:path>
            </a:pathLst>
          </a:custGeom>
          <a:gradFill>
            <a:gsLst>
              <a:gs pos="0">
                <a:srgbClr val="BFBFBF"/>
              </a:gs>
              <a:gs pos="100000">
                <a:srgbClr val="73737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55"/>
          <p:cNvSpPr/>
          <p:nvPr/>
        </p:nvSpPr>
        <p:spPr>
          <a:xfrm>
            <a:off x="0" y="4605144"/>
            <a:ext cx="4802029" cy="483897"/>
          </a:xfrm>
          <a:custGeom>
            <a:rect b="b" l="l" r="r" t="t"/>
            <a:pathLst>
              <a:path extrusionOk="0" h="11824" w="285750">
                <a:moveTo>
                  <a:pt x="0" y="1"/>
                </a:moveTo>
                <a:lnTo>
                  <a:pt x="285750" y="1"/>
                </a:lnTo>
                <a:lnTo>
                  <a:pt x="285750" y="11824"/>
                </a:lnTo>
                <a:lnTo>
                  <a:pt x="0" y="11824"/>
                </a:lnTo>
                <a:close/>
              </a:path>
            </a:pathLst>
          </a:custGeom>
          <a:gradFill>
            <a:gsLst>
              <a:gs pos="0">
                <a:srgbClr val="8C8C8C"/>
              </a:gs>
              <a:gs pos="100000">
                <a:srgbClr val="404040"/>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9" name="Google Shape;699;p55"/>
          <p:cNvGrpSpPr/>
          <p:nvPr/>
        </p:nvGrpSpPr>
        <p:grpSpPr>
          <a:xfrm>
            <a:off x="1246201" y="4370630"/>
            <a:ext cx="2139877" cy="718253"/>
            <a:chOff x="1559244" y="4470133"/>
            <a:chExt cx="2523142" cy="668827"/>
          </a:xfrm>
        </p:grpSpPr>
        <p:sp>
          <p:nvSpPr>
            <p:cNvPr id="700" name="Google Shape;700;p55"/>
            <p:cNvSpPr/>
            <p:nvPr/>
          </p:nvSpPr>
          <p:spPr>
            <a:xfrm>
              <a:off x="1941590" y="4470133"/>
              <a:ext cx="1758801" cy="301290"/>
            </a:xfrm>
            <a:custGeom>
              <a:rect b="b" l="l" r="r" t="t"/>
              <a:pathLst>
                <a:path extrusionOk="0" h="9419" w="54984">
                  <a:moveTo>
                    <a:pt x="1" y="1"/>
                  </a:moveTo>
                  <a:lnTo>
                    <a:pt x="1" y="9419"/>
                  </a:lnTo>
                  <a:lnTo>
                    <a:pt x="54984" y="9419"/>
                  </a:lnTo>
                  <a:lnTo>
                    <a:pt x="54984" y="1"/>
                  </a:lnTo>
                  <a:close/>
                </a:path>
              </a:pathLst>
            </a:custGeom>
            <a:solidFill>
              <a:srgbClr val="78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55"/>
            <p:cNvSpPr/>
            <p:nvPr/>
          </p:nvSpPr>
          <p:spPr>
            <a:xfrm>
              <a:off x="1559244" y="4771392"/>
              <a:ext cx="2523142" cy="367568"/>
            </a:xfrm>
            <a:custGeom>
              <a:rect b="b" l="l" r="r" t="t"/>
              <a:pathLst>
                <a:path extrusionOk="0" h="11491" w="78879">
                  <a:moveTo>
                    <a:pt x="11954" y="1"/>
                  </a:moveTo>
                  <a:lnTo>
                    <a:pt x="0" y="11490"/>
                  </a:lnTo>
                  <a:lnTo>
                    <a:pt x="78879" y="11490"/>
                  </a:lnTo>
                  <a:lnTo>
                    <a:pt x="66937" y="1"/>
                  </a:lnTo>
                  <a:close/>
                </a:path>
              </a:pathLst>
            </a:custGeom>
            <a:solidFill>
              <a:srgbClr val="942D0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55"/>
            <p:cNvSpPr/>
            <p:nvPr/>
          </p:nvSpPr>
          <p:spPr>
            <a:xfrm>
              <a:off x="3486715" y="4470133"/>
              <a:ext cx="365649" cy="668827"/>
            </a:xfrm>
            <a:custGeom>
              <a:rect b="b" l="l" r="r" t="t"/>
              <a:pathLst>
                <a:path extrusionOk="0" h="20909" w="11431">
                  <a:moveTo>
                    <a:pt x="1" y="1"/>
                  </a:moveTo>
                  <a:lnTo>
                    <a:pt x="1" y="10252"/>
                  </a:lnTo>
                  <a:lnTo>
                    <a:pt x="9442" y="20908"/>
                  </a:lnTo>
                  <a:lnTo>
                    <a:pt x="11431" y="20908"/>
                  </a:lnTo>
                  <a:lnTo>
                    <a:pt x="1489" y="9693"/>
                  </a:lnTo>
                  <a:lnTo>
                    <a:pt x="1489" y="1"/>
                  </a:lnTo>
                  <a:close/>
                </a:path>
              </a:pathLst>
            </a:custGeom>
            <a:solidFill>
              <a:srgbClr val="E68C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55"/>
            <p:cNvSpPr/>
            <p:nvPr/>
          </p:nvSpPr>
          <p:spPr>
            <a:xfrm>
              <a:off x="1789650" y="4470133"/>
              <a:ext cx="365265" cy="668827"/>
            </a:xfrm>
            <a:custGeom>
              <a:rect b="b" l="l" r="r" t="t"/>
              <a:pathLst>
                <a:path extrusionOk="0" h="20909" w="11419">
                  <a:moveTo>
                    <a:pt x="9930" y="1"/>
                  </a:moveTo>
                  <a:lnTo>
                    <a:pt x="9930" y="9693"/>
                  </a:lnTo>
                  <a:lnTo>
                    <a:pt x="0" y="20908"/>
                  </a:lnTo>
                  <a:lnTo>
                    <a:pt x="1989" y="20908"/>
                  </a:lnTo>
                  <a:lnTo>
                    <a:pt x="11418" y="10252"/>
                  </a:lnTo>
                  <a:lnTo>
                    <a:pt x="11418" y="1"/>
                  </a:lnTo>
                  <a:close/>
                </a:path>
              </a:pathLst>
            </a:custGeom>
            <a:solidFill>
              <a:srgbClr val="E68C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4" name="Google Shape;704;p55"/>
          <p:cNvSpPr txBox="1"/>
          <p:nvPr>
            <p:ph type="ctrTitle"/>
          </p:nvPr>
        </p:nvSpPr>
        <p:spPr>
          <a:xfrm>
            <a:off x="3652525" y="1010400"/>
            <a:ext cx="5215200" cy="194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300"/>
              <a:t>All India Children’s Educational </a:t>
            </a:r>
            <a:r>
              <a:rPr lang="en" sz="3300"/>
              <a:t>eContent Competitio</a:t>
            </a:r>
            <a:r>
              <a:rPr lang="en" sz="3200"/>
              <a:t>n (AICEeCC)</a:t>
            </a:r>
            <a:endParaRPr sz="3200"/>
          </a:p>
          <a:p>
            <a:pPr indent="0" lvl="0" marL="0" rtl="0" algn="ctr">
              <a:spcBef>
                <a:spcPts val="0"/>
              </a:spcBef>
              <a:spcAft>
                <a:spcPts val="0"/>
              </a:spcAft>
              <a:buNone/>
            </a:pPr>
            <a:r>
              <a:rPr lang="en" sz="3200"/>
              <a:t>2024-25</a:t>
            </a:r>
            <a:endParaRPr sz="3200"/>
          </a:p>
        </p:txBody>
      </p:sp>
      <p:sp>
        <p:nvSpPr>
          <p:cNvPr id="705" name="Google Shape;705;p55"/>
          <p:cNvSpPr txBox="1"/>
          <p:nvPr/>
        </p:nvSpPr>
        <p:spPr>
          <a:xfrm>
            <a:off x="3881125" y="3208950"/>
            <a:ext cx="5010000" cy="61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Work Sans"/>
                <a:ea typeface="Work Sans"/>
                <a:cs typeface="Work Sans"/>
                <a:sym typeface="Work Sans"/>
              </a:rPr>
              <a:t>Central Institute of Educational Technology, National Council of Educational Research and Training</a:t>
            </a:r>
            <a:endParaRPr b="1" sz="2100">
              <a:solidFill>
                <a:schemeClr val="lt1"/>
              </a:solidFill>
              <a:latin typeface="Work Sans"/>
              <a:ea typeface="Work Sans"/>
              <a:cs typeface="Work Sans"/>
              <a:sym typeface="Work Sans"/>
            </a:endParaRPr>
          </a:p>
        </p:txBody>
      </p:sp>
      <p:pic>
        <p:nvPicPr>
          <p:cNvPr id="706" name="Google Shape;706;p55"/>
          <p:cNvPicPr preferRelativeResize="0"/>
          <p:nvPr/>
        </p:nvPicPr>
        <p:blipFill rotWithShape="1">
          <a:blip r:embed="rId3">
            <a:alphaModFix/>
          </a:blip>
          <a:srcRect b="0" l="0" r="0" t="0"/>
          <a:stretch/>
        </p:blipFill>
        <p:spPr>
          <a:xfrm>
            <a:off x="1377750" y="1796213"/>
            <a:ext cx="1971724" cy="2788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3"/>
                                        </p:tgtEl>
                                        <p:attrNameLst>
                                          <p:attrName>style.visibility</p:attrName>
                                        </p:attrNameLst>
                                      </p:cBhvr>
                                      <p:to>
                                        <p:strVal val="visible"/>
                                      </p:to>
                                    </p:set>
                                    <p:animEffect filter="fade" transition="in">
                                      <p:cBhvr>
                                        <p:cTn dur="1000"/>
                                        <p:tgtEl>
                                          <p:spTgt spid="6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752" name="Shape 752"/>
        <p:cNvGrpSpPr/>
        <p:nvPr/>
      </p:nvGrpSpPr>
      <p:grpSpPr>
        <a:xfrm>
          <a:off x="0" y="0"/>
          <a:ext cx="0" cy="0"/>
          <a:chOff x="0" y="0"/>
          <a:chExt cx="0" cy="0"/>
        </a:xfrm>
      </p:grpSpPr>
      <p:sp>
        <p:nvSpPr>
          <p:cNvPr id="753" name="Google Shape;753;p64"/>
          <p:cNvSpPr txBox="1"/>
          <p:nvPr/>
        </p:nvSpPr>
        <p:spPr>
          <a:xfrm>
            <a:off x="708450" y="539500"/>
            <a:ext cx="7896000" cy="349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chemeClr val="lt1"/>
                </a:solidFill>
                <a:latin typeface="Work Sans"/>
                <a:ea typeface="Work Sans"/>
                <a:cs typeface="Work Sans"/>
                <a:sym typeface="Work Sans"/>
              </a:rPr>
              <a:t>What t</a:t>
            </a:r>
            <a:r>
              <a:rPr b="1" lang="en" sz="3000">
                <a:solidFill>
                  <a:schemeClr val="lt1"/>
                </a:solidFill>
                <a:latin typeface="Work Sans"/>
                <a:ea typeface="Work Sans"/>
                <a:cs typeface="Work Sans"/>
                <a:sym typeface="Work Sans"/>
              </a:rPr>
              <a:t>ype of eContent?</a:t>
            </a:r>
            <a:endParaRPr b="1" sz="3000">
              <a:solidFill>
                <a:schemeClr val="lt1"/>
              </a:solidFill>
              <a:latin typeface="Work Sans"/>
              <a:ea typeface="Work Sans"/>
              <a:cs typeface="Work Sans"/>
              <a:sym typeface="Work Sans"/>
            </a:endParaRPr>
          </a:p>
          <a:p>
            <a:pPr indent="0" lvl="0" marL="0" rtl="0" algn="ctr">
              <a:spcBef>
                <a:spcPts val="0"/>
              </a:spcBef>
              <a:spcAft>
                <a:spcPts val="0"/>
              </a:spcAft>
              <a:buNone/>
            </a:pPr>
            <a:r>
              <a:t/>
            </a:r>
            <a:endParaRPr b="1" sz="1700">
              <a:solidFill>
                <a:schemeClr val="lt1"/>
              </a:solidFill>
              <a:latin typeface="Work Sans"/>
              <a:ea typeface="Work Sans"/>
              <a:cs typeface="Work Sans"/>
              <a:sym typeface="Work Sans"/>
            </a:endParaRPr>
          </a:p>
          <a:p>
            <a:pPr indent="0" lvl="0" marL="0" rtl="0" algn="ctr">
              <a:spcBef>
                <a:spcPts val="0"/>
              </a:spcBef>
              <a:spcAft>
                <a:spcPts val="0"/>
              </a:spcAft>
              <a:buNone/>
            </a:pPr>
            <a:r>
              <a:t/>
            </a:r>
            <a:endParaRPr b="1" sz="2800">
              <a:solidFill>
                <a:schemeClr val="lt1"/>
              </a:solidFill>
              <a:latin typeface="Work Sans"/>
              <a:ea typeface="Work Sans"/>
              <a:cs typeface="Work Sans"/>
              <a:sym typeface="Work Sans"/>
            </a:endParaRPr>
          </a:p>
          <a:p>
            <a:pPr indent="-406400" lvl="0" marL="457200" rtl="0" algn="l">
              <a:spcBef>
                <a:spcPts val="0"/>
              </a:spcBef>
              <a:spcAft>
                <a:spcPts val="0"/>
              </a:spcAft>
              <a:buClr>
                <a:srgbClr val="FF9900"/>
              </a:buClr>
              <a:buSzPts val="2800"/>
              <a:buFont typeface="Work Sans"/>
              <a:buAutoNum type="arabicPeriod"/>
            </a:pPr>
            <a:r>
              <a:rPr b="1" lang="en" sz="2800">
                <a:solidFill>
                  <a:srgbClr val="FF9900"/>
                </a:solidFill>
                <a:latin typeface="Work Sans"/>
                <a:ea typeface="Work Sans"/>
                <a:cs typeface="Work Sans"/>
                <a:sym typeface="Work Sans"/>
              </a:rPr>
              <a:t>Audio</a:t>
            </a:r>
            <a:endParaRPr b="1" sz="2800">
              <a:solidFill>
                <a:srgbClr val="FF9900"/>
              </a:solidFill>
              <a:latin typeface="Work Sans"/>
              <a:ea typeface="Work Sans"/>
              <a:cs typeface="Work Sans"/>
              <a:sym typeface="Work Sans"/>
            </a:endParaRPr>
          </a:p>
          <a:p>
            <a:pPr indent="-406400" lvl="0" marL="457200" rtl="0" algn="l">
              <a:spcBef>
                <a:spcPts val="0"/>
              </a:spcBef>
              <a:spcAft>
                <a:spcPts val="0"/>
              </a:spcAft>
              <a:buClr>
                <a:srgbClr val="FF9900"/>
              </a:buClr>
              <a:buSzPts val="2800"/>
              <a:buFont typeface="Work Sans"/>
              <a:buAutoNum type="arabicPeriod"/>
            </a:pPr>
            <a:r>
              <a:rPr b="1" lang="en" sz="2800">
                <a:solidFill>
                  <a:srgbClr val="FF9900"/>
                </a:solidFill>
                <a:latin typeface="Work Sans"/>
                <a:ea typeface="Work Sans"/>
                <a:cs typeface="Work Sans"/>
                <a:sym typeface="Work Sans"/>
              </a:rPr>
              <a:t>Video/Animations</a:t>
            </a:r>
            <a:endParaRPr b="1" sz="2800">
              <a:solidFill>
                <a:srgbClr val="FF9900"/>
              </a:solidFill>
              <a:latin typeface="Work Sans"/>
              <a:ea typeface="Work Sans"/>
              <a:cs typeface="Work Sans"/>
              <a:sym typeface="Work Sans"/>
            </a:endParaRPr>
          </a:p>
          <a:p>
            <a:pPr indent="-406400" lvl="0" marL="457200" rtl="0" algn="l">
              <a:spcBef>
                <a:spcPts val="0"/>
              </a:spcBef>
              <a:spcAft>
                <a:spcPts val="0"/>
              </a:spcAft>
              <a:buClr>
                <a:srgbClr val="FF9900"/>
              </a:buClr>
              <a:buSzPts val="2800"/>
              <a:buFont typeface="Work Sans"/>
              <a:buAutoNum type="arabicPeriod"/>
            </a:pPr>
            <a:r>
              <a:rPr b="1" lang="en" sz="2800">
                <a:solidFill>
                  <a:srgbClr val="FF9900"/>
                </a:solidFill>
                <a:latin typeface="Work Sans"/>
                <a:ea typeface="Work Sans"/>
                <a:cs typeface="Work Sans"/>
                <a:sym typeface="Work Sans"/>
              </a:rPr>
              <a:t>New Media (Immersive and EduXR eContent/Digital Educational Games/Digital Educational Apps)</a:t>
            </a:r>
            <a:endParaRPr b="1" sz="2800">
              <a:solidFill>
                <a:schemeClr val="lt1"/>
              </a:solidFill>
              <a:latin typeface="Work Sans"/>
              <a:ea typeface="Work Sans"/>
              <a:cs typeface="Work Sans"/>
              <a:sym typeface="Work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757" name="Shape 757"/>
        <p:cNvGrpSpPr/>
        <p:nvPr/>
      </p:nvGrpSpPr>
      <p:grpSpPr>
        <a:xfrm>
          <a:off x="0" y="0"/>
          <a:ext cx="0" cy="0"/>
          <a:chOff x="0" y="0"/>
          <a:chExt cx="0" cy="0"/>
        </a:xfrm>
      </p:grpSpPr>
      <p:sp>
        <p:nvSpPr>
          <p:cNvPr id="758" name="Google Shape;758;p65"/>
          <p:cNvSpPr txBox="1"/>
          <p:nvPr>
            <p:ph type="title"/>
          </p:nvPr>
        </p:nvSpPr>
        <p:spPr>
          <a:xfrm>
            <a:off x="696300" y="384150"/>
            <a:ext cx="7751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What’s New </a:t>
            </a:r>
            <a:r>
              <a:rPr lang="en" sz="3000"/>
              <a:t>This Year…</a:t>
            </a:r>
            <a:endParaRPr sz="3000"/>
          </a:p>
          <a:p>
            <a:pPr indent="0" lvl="0" marL="0" rtl="0" algn="l">
              <a:spcBef>
                <a:spcPts val="0"/>
              </a:spcBef>
              <a:spcAft>
                <a:spcPts val="0"/>
              </a:spcAft>
              <a:buNone/>
            </a:pPr>
            <a:r>
              <a:t/>
            </a:r>
            <a:endParaRPr/>
          </a:p>
        </p:txBody>
      </p:sp>
      <p:pic>
        <p:nvPicPr>
          <p:cNvPr id="759" name="Google Shape;759;p65"/>
          <p:cNvPicPr preferRelativeResize="0"/>
          <p:nvPr/>
        </p:nvPicPr>
        <p:blipFill rotWithShape="1">
          <a:blip r:embed="rId3">
            <a:alphaModFix/>
          </a:blip>
          <a:srcRect b="12686" l="0" r="0" t="0"/>
          <a:stretch/>
        </p:blipFill>
        <p:spPr>
          <a:xfrm>
            <a:off x="1172600" y="985350"/>
            <a:ext cx="6798801" cy="3364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pic>
        <p:nvPicPr>
          <p:cNvPr id="764" name="Google Shape;764;p66" title="Chart"/>
          <p:cNvPicPr preferRelativeResize="0"/>
          <p:nvPr/>
        </p:nvPicPr>
        <p:blipFill>
          <a:blip r:embed="rId3">
            <a:alphaModFix/>
          </a:blip>
          <a:stretch>
            <a:fillRect/>
          </a:stretch>
        </p:blipFill>
        <p:spPr>
          <a:xfrm>
            <a:off x="539500" y="567325"/>
            <a:ext cx="8064998" cy="400885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768" name="Shape 768"/>
        <p:cNvGrpSpPr/>
        <p:nvPr/>
      </p:nvGrpSpPr>
      <p:grpSpPr>
        <a:xfrm>
          <a:off x="0" y="0"/>
          <a:ext cx="0" cy="0"/>
          <a:chOff x="0" y="0"/>
          <a:chExt cx="0" cy="0"/>
        </a:xfrm>
      </p:grpSpPr>
      <p:sp>
        <p:nvSpPr>
          <p:cNvPr id="769" name="Google Shape;769;p67"/>
          <p:cNvSpPr txBox="1"/>
          <p:nvPr>
            <p:ph type="title"/>
          </p:nvPr>
        </p:nvSpPr>
        <p:spPr>
          <a:xfrm>
            <a:off x="539500" y="526250"/>
            <a:ext cx="831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800"/>
              <a:t>Problem Statements for New Media Category</a:t>
            </a:r>
            <a:endParaRPr b="1" sz="2800"/>
          </a:p>
        </p:txBody>
      </p:sp>
      <p:pic>
        <p:nvPicPr>
          <p:cNvPr id="770" name="Google Shape;770;p67"/>
          <p:cNvPicPr preferRelativeResize="0"/>
          <p:nvPr/>
        </p:nvPicPr>
        <p:blipFill rotWithShape="1">
          <a:blip r:embed="rId3">
            <a:alphaModFix/>
          </a:blip>
          <a:srcRect b="58319" l="0" r="0" t="0"/>
          <a:stretch/>
        </p:blipFill>
        <p:spPr>
          <a:xfrm>
            <a:off x="3162975" y="2996100"/>
            <a:ext cx="2597050" cy="1530375"/>
          </a:xfrm>
          <a:prstGeom prst="rect">
            <a:avLst/>
          </a:prstGeom>
          <a:noFill/>
          <a:ln>
            <a:noFill/>
          </a:ln>
        </p:spPr>
      </p:pic>
      <p:sp>
        <p:nvSpPr>
          <p:cNvPr id="771" name="Google Shape;771;p67"/>
          <p:cNvSpPr txBox="1"/>
          <p:nvPr/>
        </p:nvSpPr>
        <p:spPr>
          <a:xfrm>
            <a:off x="529200" y="1395300"/>
            <a:ext cx="8085600" cy="16008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2300">
                <a:solidFill>
                  <a:schemeClr val="lt1"/>
                </a:solidFill>
              </a:rPr>
              <a:t>AI-based assessment of learners; Students’ ePortfolio with data analytics; AI-based classroom simulator; Project Planning and Monitoring App/Software; Educational video content production process optimiser.</a:t>
            </a:r>
            <a:endParaRPr sz="23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68"/>
          <p:cNvSpPr txBox="1"/>
          <p:nvPr>
            <p:ph type="title"/>
          </p:nvPr>
        </p:nvSpPr>
        <p:spPr>
          <a:xfrm>
            <a:off x="721200" y="594300"/>
            <a:ext cx="7751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Category </a:t>
            </a:r>
            <a:endParaRPr/>
          </a:p>
          <a:p>
            <a:pPr indent="0" lvl="0" marL="0" rtl="0" algn="l">
              <a:spcBef>
                <a:spcPts val="0"/>
              </a:spcBef>
              <a:spcAft>
                <a:spcPts val="0"/>
              </a:spcAft>
              <a:buNone/>
            </a:pPr>
            <a:r>
              <a:rPr lang="en"/>
              <a:t>Matrix</a:t>
            </a:r>
            <a:endParaRPr/>
          </a:p>
        </p:txBody>
      </p:sp>
      <p:pic>
        <p:nvPicPr>
          <p:cNvPr id="777" name="Google Shape;777;p68"/>
          <p:cNvPicPr preferRelativeResize="0"/>
          <p:nvPr/>
        </p:nvPicPr>
        <p:blipFill>
          <a:blip r:embed="rId3">
            <a:alphaModFix/>
          </a:blip>
          <a:stretch>
            <a:fillRect/>
          </a:stretch>
        </p:blipFill>
        <p:spPr>
          <a:xfrm>
            <a:off x="3197550" y="658125"/>
            <a:ext cx="5042680" cy="36717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781" name="Shape 781"/>
        <p:cNvGrpSpPr/>
        <p:nvPr/>
      </p:nvGrpSpPr>
      <p:grpSpPr>
        <a:xfrm>
          <a:off x="0" y="0"/>
          <a:ext cx="0" cy="0"/>
          <a:chOff x="0" y="0"/>
          <a:chExt cx="0" cy="0"/>
        </a:xfrm>
      </p:grpSpPr>
      <p:sp>
        <p:nvSpPr>
          <p:cNvPr id="782" name="Google Shape;782;p69"/>
          <p:cNvSpPr txBox="1"/>
          <p:nvPr>
            <p:ph type="title"/>
          </p:nvPr>
        </p:nvSpPr>
        <p:spPr>
          <a:xfrm>
            <a:off x="696300" y="403650"/>
            <a:ext cx="7751400" cy="572700"/>
          </a:xfrm>
          <a:prstGeom prst="rect">
            <a:avLst/>
          </a:prstGeom>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 sz="3200"/>
              <a:t>Prize</a:t>
            </a:r>
            <a:r>
              <a:rPr b="1" lang="en" sz="3200"/>
              <a:t> </a:t>
            </a:r>
            <a:r>
              <a:rPr b="1" lang="en" sz="3200"/>
              <a:t>Categories</a:t>
            </a:r>
            <a:endParaRPr b="1" sz="3200"/>
          </a:p>
        </p:txBody>
      </p:sp>
      <p:grpSp>
        <p:nvGrpSpPr>
          <p:cNvPr id="783" name="Google Shape;783;p69"/>
          <p:cNvGrpSpPr/>
          <p:nvPr/>
        </p:nvGrpSpPr>
        <p:grpSpPr>
          <a:xfrm>
            <a:off x="92691" y="940520"/>
            <a:ext cx="3665387" cy="1067541"/>
            <a:chOff x="1264821" y="3402705"/>
            <a:chExt cx="1749254" cy="467359"/>
          </a:xfrm>
        </p:grpSpPr>
        <p:sp>
          <p:nvSpPr>
            <p:cNvPr id="784" name="Google Shape;784;p69"/>
            <p:cNvSpPr/>
            <p:nvPr/>
          </p:nvSpPr>
          <p:spPr>
            <a:xfrm>
              <a:off x="1264821" y="3513577"/>
              <a:ext cx="482006" cy="356487"/>
            </a:xfrm>
            <a:custGeom>
              <a:rect b="b" l="l" r="r" t="t"/>
              <a:pathLst>
                <a:path extrusionOk="0" h="12559" w="16981">
                  <a:moveTo>
                    <a:pt x="13481" y="1"/>
                  </a:moveTo>
                  <a:cubicBezTo>
                    <a:pt x="3934" y="1655"/>
                    <a:pt x="1" y="3744"/>
                    <a:pt x="1" y="3744"/>
                  </a:cubicBezTo>
                  <a:lnTo>
                    <a:pt x="3906" y="6754"/>
                  </a:lnTo>
                  <a:lnTo>
                    <a:pt x="2387" y="12559"/>
                  </a:lnTo>
                  <a:cubicBezTo>
                    <a:pt x="2387" y="12559"/>
                    <a:pt x="7107" y="10145"/>
                    <a:pt x="16980" y="8518"/>
                  </a:cubicBezTo>
                  <a:cubicBezTo>
                    <a:pt x="16248" y="5588"/>
                    <a:pt x="14159" y="2930"/>
                    <a:pt x="13481" y="1"/>
                  </a:cubicBezTo>
                  <a:close/>
                </a:path>
              </a:pathLst>
            </a:custGeom>
            <a:solidFill>
              <a:srgbClr val="DFA03E"/>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85" name="Google Shape;785;p69"/>
            <p:cNvSpPr/>
            <p:nvPr/>
          </p:nvSpPr>
          <p:spPr>
            <a:xfrm>
              <a:off x="1264821" y="3513577"/>
              <a:ext cx="482006" cy="356487"/>
            </a:xfrm>
            <a:custGeom>
              <a:rect b="b" l="l" r="r" t="t"/>
              <a:pathLst>
                <a:path extrusionOk="0" h="12559" w="16981">
                  <a:moveTo>
                    <a:pt x="13481" y="1"/>
                  </a:moveTo>
                  <a:cubicBezTo>
                    <a:pt x="3934" y="1655"/>
                    <a:pt x="1" y="3744"/>
                    <a:pt x="1" y="3744"/>
                  </a:cubicBezTo>
                  <a:lnTo>
                    <a:pt x="3906" y="6754"/>
                  </a:lnTo>
                  <a:lnTo>
                    <a:pt x="2387" y="12559"/>
                  </a:lnTo>
                  <a:cubicBezTo>
                    <a:pt x="2387" y="12559"/>
                    <a:pt x="7107" y="10145"/>
                    <a:pt x="16980" y="8518"/>
                  </a:cubicBezTo>
                  <a:cubicBezTo>
                    <a:pt x="16248" y="5588"/>
                    <a:pt x="14159" y="2930"/>
                    <a:pt x="13481" y="1"/>
                  </a:cubicBezTo>
                  <a:close/>
                </a:path>
              </a:pathLst>
            </a:custGeom>
            <a:solidFill>
              <a:srgbClr val="FFC94A"/>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86" name="Google Shape;786;p69"/>
            <p:cNvSpPr/>
            <p:nvPr/>
          </p:nvSpPr>
          <p:spPr>
            <a:xfrm>
              <a:off x="1547394" y="3505884"/>
              <a:ext cx="200199" cy="249476"/>
            </a:xfrm>
            <a:custGeom>
              <a:rect b="b" l="l" r="r" t="t"/>
              <a:pathLst>
                <a:path extrusionOk="0" h="8789" w="7053">
                  <a:moveTo>
                    <a:pt x="4937" y="0"/>
                  </a:moveTo>
                  <a:lnTo>
                    <a:pt x="2414" y="5290"/>
                  </a:lnTo>
                  <a:lnTo>
                    <a:pt x="0" y="8138"/>
                  </a:lnTo>
                  <a:lnTo>
                    <a:pt x="7052" y="8789"/>
                  </a:lnTo>
                  <a:lnTo>
                    <a:pt x="4937" y="0"/>
                  </a:lnTo>
                  <a:close/>
                </a:path>
              </a:pathLst>
            </a:custGeom>
            <a:solidFill>
              <a:srgbClr val="E68C14"/>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87" name="Google Shape;787;p69"/>
            <p:cNvSpPr/>
            <p:nvPr/>
          </p:nvSpPr>
          <p:spPr>
            <a:xfrm>
              <a:off x="1264821" y="3513577"/>
              <a:ext cx="382687" cy="104741"/>
            </a:xfrm>
            <a:custGeom>
              <a:rect b="b" l="l" r="r" t="t"/>
              <a:pathLst>
                <a:path extrusionOk="0" h="3690" w="13482">
                  <a:moveTo>
                    <a:pt x="13481" y="1"/>
                  </a:moveTo>
                  <a:lnTo>
                    <a:pt x="11745" y="191"/>
                  </a:lnTo>
                  <a:lnTo>
                    <a:pt x="10009" y="543"/>
                  </a:lnTo>
                  <a:cubicBezTo>
                    <a:pt x="8870" y="787"/>
                    <a:pt x="7704" y="1031"/>
                    <a:pt x="6592" y="1330"/>
                  </a:cubicBezTo>
                  <a:cubicBezTo>
                    <a:pt x="5480" y="1628"/>
                    <a:pt x="4367" y="1954"/>
                    <a:pt x="3228" y="2333"/>
                  </a:cubicBezTo>
                  <a:cubicBezTo>
                    <a:pt x="2143" y="2740"/>
                    <a:pt x="1058" y="3147"/>
                    <a:pt x="1" y="3689"/>
                  </a:cubicBezTo>
                  <a:cubicBezTo>
                    <a:pt x="543" y="3472"/>
                    <a:pt x="1113" y="3256"/>
                    <a:pt x="1628" y="3066"/>
                  </a:cubicBezTo>
                  <a:cubicBezTo>
                    <a:pt x="2198" y="2849"/>
                    <a:pt x="2767" y="2659"/>
                    <a:pt x="3310" y="2469"/>
                  </a:cubicBezTo>
                  <a:cubicBezTo>
                    <a:pt x="4422" y="2143"/>
                    <a:pt x="5534" y="1791"/>
                    <a:pt x="6673" y="1520"/>
                  </a:cubicBezTo>
                  <a:cubicBezTo>
                    <a:pt x="7785" y="1221"/>
                    <a:pt x="8924" y="977"/>
                    <a:pt x="10064" y="706"/>
                  </a:cubicBezTo>
                  <a:cubicBezTo>
                    <a:pt x="11203" y="489"/>
                    <a:pt x="12315" y="245"/>
                    <a:pt x="13481" y="1"/>
                  </a:cubicBezTo>
                  <a:close/>
                </a:path>
              </a:pathLst>
            </a:custGeom>
            <a:solidFill>
              <a:srgbClr val="FDFFE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88" name="Google Shape;788;p69"/>
            <p:cNvSpPr/>
            <p:nvPr/>
          </p:nvSpPr>
          <p:spPr>
            <a:xfrm>
              <a:off x="2532864" y="3513577"/>
              <a:ext cx="481211" cy="356487"/>
            </a:xfrm>
            <a:custGeom>
              <a:rect b="b" l="l" r="r" t="t"/>
              <a:pathLst>
                <a:path extrusionOk="0" h="12559" w="16953">
                  <a:moveTo>
                    <a:pt x="3500" y="1"/>
                  </a:moveTo>
                  <a:cubicBezTo>
                    <a:pt x="13020" y="1655"/>
                    <a:pt x="16953" y="3744"/>
                    <a:pt x="16953" y="3744"/>
                  </a:cubicBezTo>
                  <a:lnTo>
                    <a:pt x="13047" y="6754"/>
                  </a:lnTo>
                  <a:lnTo>
                    <a:pt x="14566" y="12559"/>
                  </a:lnTo>
                  <a:cubicBezTo>
                    <a:pt x="14566" y="12559"/>
                    <a:pt x="9874" y="10145"/>
                    <a:pt x="1" y="8518"/>
                  </a:cubicBezTo>
                  <a:cubicBezTo>
                    <a:pt x="706" y="5588"/>
                    <a:pt x="2821" y="2930"/>
                    <a:pt x="3500" y="1"/>
                  </a:cubicBezTo>
                  <a:close/>
                </a:path>
              </a:pathLst>
            </a:custGeom>
            <a:solidFill>
              <a:srgbClr val="DFA03E"/>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89" name="Google Shape;789;p69"/>
            <p:cNvSpPr/>
            <p:nvPr/>
          </p:nvSpPr>
          <p:spPr>
            <a:xfrm>
              <a:off x="2532864" y="3513577"/>
              <a:ext cx="481211" cy="356487"/>
            </a:xfrm>
            <a:custGeom>
              <a:rect b="b" l="l" r="r" t="t"/>
              <a:pathLst>
                <a:path extrusionOk="0" h="12559" w="16953">
                  <a:moveTo>
                    <a:pt x="3500" y="1"/>
                  </a:moveTo>
                  <a:cubicBezTo>
                    <a:pt x="2821" y="2930"/>
                    <a:pt x="706" y="5588"/>
                    <a:pt x="1" y="8518"/>
                  </a:cubicBezTo>
                  <a:cubicBezTo>
                    <a:pt x="9874" y="10145"/>
                    <a:pt x="14566" y="12559"/>
                    <a:pt x="14566" y="12559"/>
                  </a:cubicBezTo>
                  <a:lnTo>
                    <a:pt x="13047" y="6754"/>
                  </a:lnTo>
                  <a:lnTo>
                    <a:pt x="16953" y="3744"/>
                  </a:lnTo>
                  <a:cubicBezTo>
                    <a:pt x="16953" y="3744"/>
                    <a:pt x="13020" y="1655"/>
                    <a:pt x="3500" y="1"/>
                  </a:cubicBezTo>
                  <a:close/>
                </a:path>
              </a:pathLst>
            </a:custGeom>
            <a:solidFill>
              <a:srgbClr val="FFC94A"/>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90" name="Google Shape;790;p69"/>
            <p:cNvSpPr/>
            <p:nvPr/>
          </p:nvSpPr>
          <p:spPr>
            <a:xfrm>
              <a:off x="2532098" y="3505884"/>
              <a:ext cx="200199" cy="249476"/>
            </a:xfrm>
            <a:custGeom>
              <a:rect b="b" l="l" r="r" t="t"/>
              <a:pathLst>
                <a:path extrusionOk="0" h="8789" w="7053">
                  <a:moveTo>
                    <a:pt x="2089" y="0"/>
                  </a:moveTo>
                  <a:lnTo>
                    <a:pt x="0" y="8789"/>
                  </a:lnTo>
                  <a:lnTo>
                    <a:pt x="7053" y="8138"/>
                  </a:lnTo>
                  <a:lnTo>
                    <a:pt x="4639" y="5290"/>
                  </a:lnTo>
                  <a:lnTo>
                    <a:pt x="2089" y="0"/>
                  </a:lnTo>
                  <a:close/>
                </a:path>
              </a:pathLst>
            </a:custGeom>
            <a:solidFill>
              <a:srgbClr val="E68C14"/>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91" name="Google Shape;791;p69"/>
            <p:cNvSpPr/>
            <p:nvPr/>
          </p:nvSpPr>
          <p:spPr>
            <a:xfrm>
              <a:off x="2632183" y="3513577"/>
              <a:ext cx="381892" cy="107040"/>
            </a:xfrm>
            <a:custGeom>
              <a:rect b="b" l="l" r="r" t="t"/>
              <a:pathLst>
                <a:path extrusionOk="0" h="3771" w="13454">
                  <a:moveTo>
                    <a:pt x="1" y="1"/>
                  </a:moveTo>
                  <a:cubicBezTo>
                    <a:pt x="1140" y="245"/>
                    <a:pt x="2252" y="489"/>
                    <a:pt x="3418" y="787"/>
                  </a:cubicBezTo>
                  <a:cubicBezTo>
                    <a:pt x="4530" y="1031"/>
                    <a:pt x="5669" y="1303"/>
                    <a:pt x="6809" y="1601"/>
                  </a:cubicBezTo>
                  <a:cubicBezTo>
                    <a:pt x="7921" y="1872"/>
                    <a:pt x="9033" y="2198"/>
                    <a:pt x="10145" y="2550"/>
                  </a:cubicBezTo>
                  <a:cubicBezTo>
                    <a:pt x="10742" y="2740"/>
                    <a:pt x="11284" y="2930"/>
                    <a:pt x="11827" y="3120"/>
                  </a:cubicBezTo>
                  <a:cubicBezTo>
                    <a:pt x="12369" y="3337"/>
                    <a:pt x="12912" y="3527"/>
                    <a:pt x="13454" y="3771"/>
                  </a:cubicBezTo>
                  <a:cubicBezTo>
                    <a:pt x="12423" y="3228"/>
                    <a:pt x="11338" y="2794"/>
                    <a:pt x="10226" y="2415"/>
                  </a:cubicBezTo>
                  <a:cubicBezTo>
                    <a:pt x="9114" y="2008"/>
                    <a:pt x="8002" y="1709"/>
                    <a:pt x="6863" y="1384"/>
                  </a:cubicBezTo>
                  <a:cubicBezTo>
                    <a:pt x="5724" y="1113"/>
                    <a:pt x="4612" y="841"/>
                    <a:pt x="3445" y="625"/>
                  </a:cubicBezTo>
                  <a:lnTo>
                    <a:pt x="1709" y="272"/>
                  </a:lnTo>
                  <a:lnTo>
                    <a:pt x="1" y="1"/>
                  </a:lnTo>
                  <a:close/>
                </a:path>
              </a:pathLst>
            </a:custGeom>
            <a:solidFill>
              <a:srgbClr val="FDFFE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92" name="Google Shape;792;p69"/>
            <p:cNvSpPr/>
            <p:nvPr/>
          </p:nvSpPr>
          <p:spPr>
            <a:xfrm>
              <a:off x="1505810" y="3405799"/>
              <a:ext cx="1266539" cy="331083"/>
            </a:xfrm>
            <a:custGeom>
              <a:rect b="b" l="l" r="r" t="t"/>
              <a:pathLst>
                <a:path extrusionOk="0" h="11664" w="44620">
                  <a:moveTo>
                    <a:pt x="22323" y="0"/>
                  </a:moveTo>
                  <a:cubicBezTo>
                    <a:pt x="8354" y="0"/>
                    <a:pt x="0" y="2658"/>
                    <a:pt x="0" y="2658"/>
                  </a:cubicBezTo>
                  <a:lnTo>
                    <a:pt x="1465" y="11664"/>
                  </a:lnTo>
                  <a:cubicBezTo>
                    <a:pt x="1465" y="11664"/>
                    <a:pt x="8327" y="9033"/>
                    <a:pt x="22296" y="9033"/>
                  </a:cubicBezTo>
                  <a:cubicBezTo>
                    <a:pt x="36265" y="9033"/>
                    <a:pt x="43154" y="11664"/>
                    <a:pt x="43154" y="11664"/>
                  </a:cubicBezTo>
                  <a:lnTo>
                    <a:pt x="44619" y="2658"/>
                  </a:lnTo>
                  <a:cubicBezTo>
                    <a:pt x="44619" y="2658"/>
                    <a:pt x="36319" y="0"/>
                    <a:pt x="22323" y="0"/>
                  </a:cubicBezTo>
                  <a:close/>
                </a:path>
              </a:pathLst>
            </a:custGeom>
            <a:solidFill>
              <a:srgbClr val="FFC94A"/>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dk1"/>
                  </a:solidFill>
                </a:rPr>
                <a:t>Best eContent</a:t>
              </a:r>
              <a:endParaRPr b="1" sz="2400">
                <a:solidFill>
                  <a:schemeClr val="dk1"/>
                </a:solidFill>
              </a:endParaRPr>
            </a:p>
          </p:txBody>
        </p:sp>
        <p:sp>
          <p:nvSpPr>
            <p:cNvPr id="793" name="Google Shape;793;p69"/>
            <p:cNvSpPr/>
            <p:nvPr/>
          </p:nvSpPr>
          <p:spPr>
            <a:xfrm>
              <a:off x="1505810" y="3402705"/>
              <a:ext cx="1266539" cy="78570"/>
            </a:xfrm>
            <a:custGeom>
              <a:rect b="b" l="l" r="r" t="t"/>
              <a:pathLst>
                <a:path extrusionOk="0" h="2768" w="44620">
                  <a:moveTo>
                    <a:pt x="22296" y="1"/>
                  </a:moveTo>
                  <a:cubicBezTo>
                    <a:pt x="18553" y="55"/>
                    <a:pt x="14783" y="245"/>
                    <a:pt x="11040" y="652"/>
                  </a:cubicBezTo>
                  <a:cubicBezTo>
                    <a:pt x="7324" y="1086"/>
                    <a:pt x="3581" y="1710"/>
                    <a:pt x="0" y="2767"/>
                  </a:cubicBezTo>
                  <a:cubicBezTo>
                    <a:pt x="1845" y="2252"/>
                    <a:pt x="3662" y="1872"/>
                    <a:pt x="5479" y="1547"/>
                  </a:cubicBezTo>
                  <a:cubicBezTo>
                    <a:pt x="7324" y="1221"/>
                    <a:pt x="9195" y="950"/>
                    <a:pt x="11040" y="760"/>
                  </a:cubicBezTo>
                  <a:cubicBezTo>
                    <a:pt x="14810" y="353"/>
                    <a:pt x="18553" y="191"/>
                    <a:pt x="22296" y="191"/>
                  </a:cubicBezTo>
                  <a:cubicBezTo>
                    <a:pt x="26066" y="191"/>
                    <a:pt x="29837" y="353"/>
                    <a:pt x="33553" y="760"/>
                  </a:cubicBezTo>
                  <a:cubicBezTo>
                    <a:pt x="35424" y="950"/>
                    <a:pt x="37269" y="1194"/>
                    <a:pt x="39113" y="1547"/>
                  </a:cubicBezTo>
                  <a:cubicBezTo>
                    <a:pt x="40957" y="1872"/>
                    <a:pt x="42829" y="2252"/>
                    <a:pt x="44619" y="2767"/>
                  </a:cubicBezTo>
                  <a:cubicBezTo>
                    <a:pt x="41012" y="1710"/>
                    <a:pt x="37296" y="1086"/>
                    <a:pt x="33553" y="652"/>
                  </a:cubicBezTo>
                  <a:cubicBezTo>
                    <a:pt x="29837" y="218"/>
                    <a:pt x="26066" y="1"/>
                    <a:pt x="22296" y="1"/>
                  </a:cubicBezTo>
                  <a:close/>
                </a:path>
              </a:pathLst>
            </a:custGeom>
            <a:solidFill>
              <a:srgbClr val="FBF5C4"/>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grpSp>
        <p:nvGrpSpPr>
          <p:cNvPr id="794" name="Google Shape;794;p69"/>
          <p:cNvGrpSpPr/>
          <p:nvPr/>
        </p:nvGrpSpPr>
        <p:grpSpPr>
          <a:xfrm>
            <a:off x="3852937" y="1016329"/>
            <a:ext cx="5143506" cy="1142085"/>
            <a:chOff x="1264821" y="3402705"/>
            <a:chExt cx="1749254" cy="467359"/>
          </a:xfrm>
        </p:grpSpPr>
        <p:sp>
          <p:nvSpPr>
            <p:cNvPr id="795" name="Google Shape;795;p69"/>
            <p:cNvSpPr/>
            <p:nvPr/>
          </p:nvSpPr>
          <p:spPr>
            <a:xfrm>
              <a:off x="1264821" y="3513577"/>
              <a:ext cx="482006" cy="356487"/>
            </a:xfrm>
            <a:custGeom>
              <a:rect b="b" l="l" r="r" t="t"/>
              <a:pathLst>
                <a:path extrusionOk="0" h="12559" w="16981">
                  <a:moveTo>
                    <a:pt x="13481" y="1"/>
                  </a:moveTo>
                  <a:cubicBezTo>
                    <a:pt x="3934" y="1655"/>
                    <a:pt x="1" y="3744"/>
                    <a:pt x="1" y="3744"/>
                  </a:cubicBezTo>
                  <a:lnTo>
                    <a:pt x="3906" y="6754"/>
                  </a:lnTo>
                  <a:lnTo>
                    <a:pt x="2387" y="12559"/>
                  </a:lnTo>
                  <a:cubicBezTo>
                    <a:pt x="2387" y="12559"/>
                    <a:pt x="7107" y="10145"/>
                    <a:pt x="16980" y="8518"/>
                  </a:cubicBezTo>
                  <a:cubicBezTo>
                    <a:pt x="16248" y="5588"/>
                    <a:pt x="14159" y="2930"/>
                    <a:pt x="13481" y="1"/>
                  </a:cubicBezTo>
                  <a:close/>
                </a:path>
              </a:pathLst>
            </a:custGeom>
            <a:solidFill>
              <a:srgbClr val="DFA0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96" name="Google Shape;796;p69"/>
            <p:cNvSpPr/>
            <p:nvPr/>
          </p:nvSpPr>
          <p:spPr>
            <a:xfrm>
              <a:off x="1264821" y="3513577"/>
              <a:ext cx="482006" cy="356487"/>
            </a:xfrm>
            <a:custGeom>
              <a:rect b="b" l="l" r="r" t="t"/>
              <a:pathLst>
                <a:path extrusionOk="0" h="12559" w="16981">
                  <a:moveTo>
                    <a:pt x="13481" y="1"/>
                  </a:moveTo>
                  <a:cubicBezTo>
                    <a:pt x="3934" y="1655"/>
                    <a:pt x="1" y="3744"/>
                    <a:pt x="1" y="3744"/>
                  </a:cubicBezTo>
                  <a:lnTo>
                    <a:pt x="3906" y="6754"/>
                  </a:lnTo>
                  <a:lnTo>
                    <a:pt x="2387" y="12559"/>
                  </a:lnTo>
                  <a:cubicBezTo>
                    <a:pt x="2387" y="12559"/>
                    <a:pt x="7107" y="10145"/>
                    <a:pt x="16980" y="8518"/>
                  </a:cubicBezTo>
                  <a:cubicBezTo>
                    <a:pt x="16248" y="5588"/>
                    <a:pt x="14159" y="2930"/>
                    <a:pt x="13481" y="1"/>
                  </a:cubicBez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97" name="Google Shape;797;p69"/>
            <p:cNvSpPr/>
            <p:nvPr/>
          </p:nvSpPr>
          <p:spPr>
            <a:xfrm>
              <a:off x="1547394" y="3505884"/>
              <a:ext cx="200199" cy="249476"/>
            </a:xfrm>
            <a:custGeom>
              <a:rect b="b" l="l" r="r" t="t"/>
              <a:pathLst>
                <a:path extrusionOk="0" h="8789" w="7053">
                  <a:moveTo>
                    <a:pt x="4937" y="0"/>
                  </a:moveTo>
                  <a:lnTo>
                    <a:pt x="2414" y="5290"/>
                  </a:lnTo>
                  <a:lnTo>
                    <a:pt x="0" y="8138"/>
                  </a:lnTo>
                  <a:lnTo>
                    <a:pt x="7052" y="8789"/>
                  </a:lnTo>
                  <a:lnTo>
                    <a:pt x="4937" y="0"/>
                  </a:lnTo>
                  <a:close/>
                </a:path>
              </a:pathLst>
            </a:custGeom>
            <a:solidFill>
              <a:srgbClr val="E68C14"/>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98" name="Google Shape;798;p69"/>
            <p:cNvSpPr/>
            <p:nvPr/>
          </p:nvSpPr>
          <p:spPr>
            <a:xfrm>
              <a:off x="1264821" y="3513577"/>
              <a:ext cx="382687" cy="104741"/>
            </a:xfrm>
            <a:custGeom>
              <a:rect b="b" l="l" r="r" t="t"/>
              <a:pathLst>
                <a:path extrusionOk="0" h="3690" w="13482">
                  <a:moveTo>
                    <a:pt x="13481" y="1"/>
                  </a:moveTo>
                  <a:lnTo>
                    <a:pt x="11745" y="191"/>
                  </a:lnTo>
                  <a:lnTo>
                    <a:pt x="10009" y="543"/>
                  </a:lnTo>
                  <a:cubicBezTo>
                    <a:pt x="8870" y="787"/>
                    <a:pt x="7704" y="1031"/>
                    <a:pt x="6592" y="1330"/>
                  </a:cubicBezTo>
                  <a:cubicBezTo>
                    <a:pt x="5480" y="1628"/>
                    <a:pt x="4367" y="1954"/>
                    <a:pt x="3228" y="2333"/>
                  </a:cubicBezTo>
                  <a:cubicBezTo>
                    <a:pt x="2143" y="2740"/>
                    <a:pt x="1058" y="3147"/>
                    <a:pt x="1" y="3689"/>
                  </a:cubicBezTo>
                  <a:cubicBezTo>
                    <a:pt x="543" y="3472"/>
                    <a:pt x="1113" y="3256"/>
                    <a:pt x="1628" y="3066"/>
                  </a:cubicBezTo>
                  <a:cubicBezTo>
                    <a:pt x="2198" y="2849"/>
                    <a:pt x="2767" y="2659"/>
                    <a:pt x="3310" y="2469"/>
                  </a:cubicBezTo>
                  <a:cubicBezTo>
                    <a:pt x="4422" y="2143"/>
                    <a:pt x="5534" y="1791"/>
                    <a:pt x="6673" y="1520"/>
                  </a:cubicBezTo>
                  <a:cubicBezTo>
                    <a:pt x="7785" y="1221"/>
                    <a:pt x="8924" y="977"/>
                    <a:pt x="10064" y="706"/>
                  </a:cubicBezTo>
                  <a:cubicBezTo>
                    <a:pt x="11203" y="489"/>
                    <a:pt x="12315" y="245"/>
                    <a:pt x="13481" y="1"/>
                  </a:cubicBezTo>
                  <a:close/>
                </a:path>
              </a:pathLst>
            </a:custGeom>
            <a:solidFill>
              <a:srgbClr val="FDFF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99" name="Google Shape;799;p69"/>
            <p:cNvSpPr/>
            <p:nvPr/>
          </p:nvSpPr>
          <p:spPr>
            <a:xfrm>
              <a:off x="2532864" y="3513577"/>
              <a:ext cx="481211" cy="356487"/>
            </a:xfrm>
            <a:custGeom>
              <a:rect b="b" l="l" r="r" t="t"/>
              <a:pathLst>
                <a:path extrusionOk="0" h="12559" w="16953">
                  <a:moveTo>
                    <a:pt x="3500" y="1"/>
                  </a:moveTo>
                  <a:cubicBezTo>
                    <a:pt x="13020" y="1655"/>
                    <a:pt x="16953" y="3744"/>
                    <a:pt x="16953" y="3744"/>
                  </a:cubicBezTo>
                  <a:lnTo>
                    <a:pt x="13047" y="6754"/>
                  </a:lnTo>
                  <a:lnTo>
                    <a:pt x="14566" y="12559"/>
                  </a:lnTo>
                  <a:cubicBezTo>
                    <a:pt x="14566" y="12559"/>
                    <a:pt x="9874" y="10145"/>
                    <a:pt x="1" y="8518"/>
                  </a:cubicBezTo>
                  <a:cubicBezTo>
                    <a:pt x="706" y="5588"/>
                    <a:pt x="2821" y="2930"/>
                    <a:pt x="3500" y="1"/>
                  </a:cubicBezTo>
                  <a:close/>
                </a:path>
              </a:pathLst>
            </a:custGeom>
            <a:solidFill>
              <a:srgbClr val="DFA0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00" name="Google Shape;800;p69"/>
            <p:cNvSpPr/>
            <p:nvPr/>
          </p:nvSpPr>
          <p:spPr>
            <a:xfrm>
              <a:off x="2532864" y="3513577"/>
              <a:ext cx="481211" cy="356487"/>
            </a:xfrm>
            <a:custGeom>
              <a:rect b="b" l="l" r="r" t="t"/>
              <a:pathLst>
                <a:path extrusionOk="0" h="12559" w="16953">
                  <a:moveTo>
                    <a:pt x="3500" y="1"/>
                  </a:moveTo>
                  <a:cubicBezTo>
                    <a:pt x="2821" y="2930"/>
                    <a:pt x="706" y="5588"/>
                    <a:pt x="1" y="8518"/>
                  </a:cubicBezTo>
                  <a:cubicBezTo>
                    <a:pt x="9874" y="10145"/>
                    <a:pt x="14566" y="12559"/>
                    <a:pt x="14566" y="12559"/>
                  </a:cubicBezTo>
                  <a:lnTo>
                    <a:pt x="13047" y="6754"/>
                  </a:lnTo>
                  <a:lnTo>
                    <a:pt x="16953" y="3744"/>
                  </a:lnTo>
                  <a:cubicBezTo>
                    <a:pt x="16953" y="3744"/>
                    <a:pt x="13020" y="1655"/>
                    <a:pt x="3500" y="1"/>
                  </a:cubicBezTo>
                  <a:close/>
                </a:path>
              </a:pathLst>
            </a:custGeom>
            <a:solidFill>
              <a:srgbClr val="FFC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01" name="Google Shape;801;p69"/>
            <p:cNvSpPr/>
            <p:nvPr/>
          </p:nvSpPr>
          <p:spPr>
            <a:xfrm>
              <a:off x="2532098" y="3505884"/>
              <a:ext cx="200199" cy="249476"/>
            </a:xfrm>
            <a:custGeom>
              <a:rect b="b" l="l" r="r" t="t"/>
              <a:pathLst>
                <a:path extrusionOk="0" h="8789" w="7053">
                  <a:moveTo>
                    <a:pt x="2089" y="0"/>
                  </a:moveTo>
                  <a:lnTo>
                    <a:pt x="0" y="8789"/>
                  </a:lnTo>
                  <a:lnTo>
                    <a:pt x="7053" y="8138"/>
                  </a:lnTo>
                  <a:lnTo>
                    <a:pt x="4639" y="5290"/>
                  </a:lnTo>
                  <a:lnTo>
                    <a:pt x="2089" y="0"/>
                  </a:lnTo>
                  <a:close/>
                </a:path>
              </a:pathLst>
            </a:custGeom>
            <a:solidFill>
              <a:srgbClr val="E68C14"/>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02" name="Google Shape;802;p69"/>
            <p:cNvSpPr/>
            <p:nvPr/>
          </p:nvSpPr>
          <p:spPr>
            <a:xfrm>
              <a:off x="2632183" y="3513577"/>
              <a:ext cx="381892" cy="107040"/>
            </a:xfrm>
            <a:custGeom>
              <a:rect b="b" l="l" r="r" t="t"/>
              <a:pathLst>
                <a:path extrusionOk="0" h="3771" w="13454">
                  <a:moveTo>
                    <a:pt x="1" y="1"/>
                  </a:moveTo>
                  <a:cubicBezTo>
                    <a:pt x="1140" y="245"/>
                    <a:pt x="2252" y="489"/>
                    <a:pt x="3418" y="787"/>
                  </a:cubicBezTo>
                  <a:cubicBezTo>
                    <a:pt x="4530" y="1031"/>
                    <a:pt x="5669" y="1303"/>
                    <a:pt x="6809" y="1601"/>
                  </a:cubicBezTo>
                  <a:cubicBezTo>
                    <a:pt x="7921" y="1872"/>
                    <a:pt x="9033" y="2198"/>
                    <a:pt x="10145" y="2550"/>
                  </a:cubicBezTo>
                  <a:cubicBezTo>
                    <a:pt x="10742" y="2740"/>
                    <a:pt x="11284" y="2930"/>
                    <a:pt x="11827" y="3120"/>
                  </a:cubicBezTo>
                  <a:cubicBezTo>
                    <a:pt x="12369" y="3337"/>
                    <a:pt x="12912" y="3527"/>
                    <a:pt x="13454" y="3771"/>
                  </a:cubicBezTo>
                  <a:cubicBezTo>
                    <a:pt x="12423" y="3228"/>
                    <a:pt x="11338" y="2794"/>
                    <a:pt x="10226" y="2415"/>
                  </a:cubicBezTo>
                  <a:cubicBezTo>
                    <a:pt x="9114" y="2008"/>
                    <a:pt x="8002" y="1709"/>
                    <a:pt x="6863" y="1384"/>
                  </a:cubicBezTo>
                  <a:cubicBezTo>
                    <a:pt x="5724" y="1113"/>
                    <a:pt x="4612" y="841"/>
                    <a:pt x="3445" y="625"/>
                  </a:cubicBezTo>
                  <a:lnTo>
                    <a:pt x="1709" y="272"/>
                  </a:lnTo>
                  <a:lnTo>
                    <a:pt x="1" y="1"/>
                  </a:lnTo>
                  <a:close/>
                </a:path>
              </a:pathLst>
            </a:custGeom>
            <a:solidFill>
              <a:srgbClr val="FDFF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03" name="Google Shape;803;p69"/>
            <p:cNvSpPr/>
            <p:nvPr/>
          </p:nvSpPr>
          <p:spPr>
            <a:xfrm>
              <a:off x="1505810" y="3405799"/>
              <a:ext cx="1266539" cy="331083"/>
            </a:xfrm>
            <a:custGeom>
              <a:rect b="b" l="l" r="r" t="t"/>
              <a:pathLst>
                <a:path extrusionOk="0" h="11664" w="44620">
                  <a:moveTo>
                    <a:pt x="22323" y="0"/>
                  </a:moveTo>
                  <a:cubicBezTo>
                    <a:pt x="8354" y="0"/>
                    <a:pt x="0" y="2658"/>
                    <a:pt x="0" y="2658"/>
                  </a:cubicBezTo>
                  <a:lnTo>
                    <a:pt x="1465" y="11664"/>
                  </a:lnTo>
                  <a:cubicBezTo>
                    <a:pt x="1465" y="11664"/>
                    <a:pt x="8327" y="9033"/>
                    <a:pt x="22296" y="9033"/>
                  </a:cubicBezTo>
                  <a:cubicBezTo>
                    <a:pt x="36265" y="9033"/>
                    <a:pt x="43154" y="11664"/>
                    <a:pt x="43154" y="11664"/>
                  </a:cubicBezTo>
                  <a:lnTo>
                    <a:pt x="44619" y="2658"/>
                  </a:lnTo>
                  <a:cubicBezTo>
                    <a:pt x="44619" y="2658"/>
                    <a:pt x="36319" y="0"/>
                    <a:pt x="22323" y="0"/>
                  </a:cubicBezTo>
                  <a:close/>
                </a:path>
              </a:pathLst>
            </a:custGeom>
            <a:solidFill>
              <a:srgbClr val="FFC94A"/>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chemeClr val="dk1"/>
                  </a:solidFill>
                </a:rPr>
                <a:t>Individual Excellence</a:t>
              </a:r>
              <a:endParaRPr b="1" sz="2600">
                <a:solidFill>
                  <a:schemeClr val="dk1"/>
                </a:solidFill>
              </a:endParaRPr>
            </a:p>
          </p:txBody>
        </p:sp>
        <p:sp>
          <p:nvSpPr>
            <p:cNvPr id="804" name="Google Shape;804;p69"/>
            <p:cNvSpPr/>
            <p:nvPr/>
          </p:nvSpPr>
          <p:spPr>
            <a:xfrm>
              <a:off x="1505810" y="3402705"/>
              <a:ext cx="1266539" cy="78570"/>
            </a:xfrm>
            <a:custGeom>
              <a:rect b="b" l="l" r="r" t="t"/>
              <a:pathLst>
                <a:path extrusionOk="0" h="2768" w="44620">
                  <a:moveTo>
                    <a:pt x="22296" y="1"/>
                  </a:moveTo>
                  <a:cubicBezTo>
                    <a:pt x="18553" y="55"/>
                    <a:pt x="14783" y="245"/>
                    <a:pt x="11040" y="652"/>
                  </a:cubicBezTo>
                  <a:cubicBezTo>
                    <a:pt x="7324" y="1086"/>
                    <a:pt x="3581" y="1710"/>
                    <a:pt x="0" y="2767"/>
                  </a:cubicBezTo>
                  <a:cubicBezTo>
                    <a:pt x="1845" y="2252"/>
                    <a:pt x="3662" y="1872"/>
                    <a:pt x="5479" y="1547"/>
                  </a:cubicBezTo>
                  <a:cubicBezTo>
                    <a:pt x="7324" y="1221"/>
                    <a:pt x="9195" y="950"/>
                    <a:pt x="11040" y="760"/>
                  </a:cubicBezTo>
                  <a:cubicBezTo>
                    <a:pt x="14810" y="353"/>
                    <a:pt x="18553" y="191"/>
                    <a:pt x="22296" y="191"/>
                  </a:cubicBezTo>
                  <a:cubicBezTo>
                    <a:pt x="26066" y="191"/>
                    <a:pt x="29837" y="353"/>
                    <a:pt x="33553" y="760"/>
                  </a:cubicBezTo>
                  <a:cubicBezTo>
                    <a:pt x="35424" y="950"/>
                    <a:pt x="37269" y="1194"/>
                    <a:pt x="39113" y="1547"/>
                  </a:cubicBezTo>
                  <a:cubicBezTo>
                    <a:pt x="40957" y="1872"/>
                    <a:pt x="42829" y="2252"/>
                    <a:pt x="44619" y="2767"/>
                  </a:cubicBezTo>
                  <a:cubicBezTo>
                    <a:pt x="41012" y="1710"/>
                    <a:pt x="37296" y="1086"/>
                    <a:pt x="33553" y="652"/>
                  </a:cubicBezTo>
                  <a:cubicBezTo>
                    <a:pt x="29837" y="218"/>
                    <a:pt x="26066" y="1"/>
                    <a:pt x="22296" y="1"/>
                  </a:cubicBezTo>
                  <a:close/>
                </a:path>
              </a:pathLst>
            </a:custGeom>
            <a:solidFill>
              <a:srgbClr val="FBF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
        <p:nvSpPr>
          <p:cNvPr id="805" name="Google Shape;805;p69"/>
          <p:cNvSpPr txBox="1"/>
          <p:nvPr/>
        </p:nvSpPr>
        <p:spPr>
          <a:xfrm>
            <a:off x="4532888" y="2288725"/>
            <a:ext cx="39360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lt1"/>
                </a:solidFill>
                <a:latin typeface="Karla"/>
                <a:ea typeface="Karla"/>
                <a:cs typeface="Karla"/>
                <a:sym typeface="Karla"/>
              </a:rPr>
              <a:t>Best Direction; Best Script; ….Best Set Designing; </a:t>
            </a:r>
            <a:r>
              <a:rPr lang="en" sz="1700">
                <a:solidFill>
                  <a:schemeClr val="lt1"/>
                </a:solidFill>
                <a:latin typeface="Karla"/>
                <a:ea typeface="Karla"/>
                <a:cs typeface="Karla"/>
                <a:sym typeface="Karla"/>
              </a:rPr>
              <a:t>Best UI/UX/Graphics etc.</a:t>
            </a:r>
            <a:endParaRPr sz="1700">
              <a:solidFill>
                <a:schemeClr val="lt1"/>
              </a:solidFill>
              <a:latin typeface="Karla"/>
              <a:ea typeface="Karla"/>
              <a:cs typeface="Karla"/>
              <a:sym typeface="Karla"/>
            </a:endParaRPr>
          </a:p>
          <a:p>
            <a:pPr indent="0" lvl="0" marL="0" rtl="0" algn="l">
              <a:spcBef>
                <a:spcPts val="0"/>
              </a:spcBef>
              <a:spcAft>
                <a:spcPts val="0"/>
              </a:spcAft>
              <a:buNone/>
            </a:pPr>
            <a:r>
              <a:t/>
            </a:r>
            <a:endParaRPr b="1" sz="1100">
              <a:solidFill>
                <a:schemeClr val="accent5"/>
              </a:solidFill>
              <a:latin typeface="Karla"/>
              <a:ea typeface="Karla"/>
              <a:cs typeface="Karla"/>
              <a:sym typeface="Karla"/>
            </a:endParaRPr>
          </a:p>
        </p:txBody>
      </p:sp>
      <p:sp>
        <p:nvSpPr>
          <p:cNvPr id="806" name="Google Shape;806;p69"/>
          <p:cNvSpPr txBox="1"/>
          <p:nvPr/>
        </p:nvSpPr>
        <p:spPr>
          <a:xfrm>
            <a:off x="501976" y="1576350"/>
            <a:ext cx="2901900" cy="287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solidFill>
                  <a:schemeClr val="lt1"/>
                </a:solidFill>
                <a:latin typeface="Karla"/>
                <a:ea typeface="Karla"/>
                <a:cs typeface="Karla"/>
                <a:sym typeface="Karla"/>
              </a:rPr>
              <a:t>Rs. 40,000/-*</a:t>
            </a:r>
            <a:endParaRPr sz="2500">
              <a:solidFill>
                <a:schemeClr val="lt1"/>
              </a:solidFill>
              <a:latin typeface="Karla"/>
              <a:ea typeface="Karla"/>
              <a:cs typeface="Karla"/>
              <a:sym typeface="Karla"/>
            </a:endParaRPr>
          </a:p>
          <a:p>
            <a:pPr indent="0" lvl="0" marL="0" rtl="0" algn="ctr">
              <a:spcBef>
                <a:spcPts val="0"/>
              </a:spcBef>
              <a:spcAft>
                <a:spcPts val="0"/>
              </a:spcAft>
              <a:buNone/>
            </a:pPr>
            <a:r>
              <a:rPr lang="en" sz="2500">
                <a:solidFill>
                  <a:schemeClr val="lt1"/>
                </a:solidFill>
                <a:latin typeface="Karla"/>
                <a:ea typeface="Karla"/>
                <a:cs typeface="Karla"/>
                <a:sym typeface="Karla"/>
              </a:rPr>
              <a:t>(*Not applicable to winning entries from NCERT)</a:t>
            </a:r>
            <a:endParaRPr sz="2500">
              <a:solidFill>
                <a:schemeClr val="lt1"/>
              </a:solidFill>
              <a:latin typeface="Karla"/>
              <a:ea typeface="Karla"/>
              <a:cs typeface="Karla"/>
              <a:sym typeface="Karla"/>
            </a:endParaRPr>
          </a:p>
          <a:p>
            <a:pPr indent="0" lvl="0" marL="0" rtl="0" algn="ctr">
              <a:spcBef>
                <a:spcPts val="0"/>
              </a:spcBef>
              <a:spcAft>
                <a:spcPts val="0"/>
              </a:spcAft>
              <a:buNone/>
            </a:pPr>
            <a:r>
              <a:rPr lang="en" sz="2500">
                <a:solidFill>
                  <a:schemeClr val="lt1"/>
                </a:solidFill>
                <a:latin typeface="Karla"/>
                <a:ea typeface="Karla"/>
                <a:cs typeface="Karla"/>
                <a:sym typeface="Karla"/>
              </a:rPr>
              <a:t>&amp;</a:t>
            </a:r>
            <a:endParaRPr sz="2500">
              <a:solidFill>
                <a:schemeClr val="lt1"/>
              </a:solidFill>
              <a:latin typeface="Karla"/>
              <a:ea typeface="Karla"/>
              <a:cs typeface="Karla"/>
              <a:sym typeface="Karla"/>
            </a:endParaRPr>
          </a:p>
          <a:p>
            <a:pPr indent="0" lvl="0" marL="0" rtl="0" algn="ctr">
              <a:spcBef>
                <a:spcPts val="0"/>
              </a:spcBef>
              <a:spcAft>
                <a:spcPts val="0"/>
              </a:spcAft>
              <a:buNone/>
            </a:pPr>
            <a:r>
              <a:rPr lang="en" sz="2500">
                <a:solidFill>
                  <a:schemeClr val="lt1"/>
                </a:solidFill>
                <a:latin typeface="Karla"/>
                <a:ea typeface="Karla"/>
                <a:cs typeface="Karla"/>
                <a:sym typeface="Karla"/>
              </a:rPr>
              <a:t>Trophy and Certificates</a:t>
            </a:r>
            <a:endParaRPr sz="2500">
              <a:solidFill>
                <a:schemeClr val="lt1"/>
              </a:solidFill>
              <a:latin typeface="Karla"/>
              <a:ea typeface="Karla"/>
              <a:cs typeface="Karla"/>
              <a:sym typeface="Karla"/>
            </a:endParaRPr>
          </a:p>
        </p:txBody>
      </p:sp>
      <p:sp>
        <p:nvSpPr>
          <p:cNvPr id="807" name="Google Shape;807;p69"/>
          <p:cNvSpPr txBox="1"/>
          <p:nvPr/>
        </p:nvSpPr>
        <p:spPr>
          <a:xfrm>
            <a:off x="4591975" y="1652550"/>
            <a:ext cx="3665400" cy="769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 sz="2500">
                <a:solidFill>
                  <a:schemeClr val="lt1"/>
                </a:solidFill>
                <a:latin typeface="Karla"/>
                <a:ea typeface="Karla"/>
                <a:cs typeface="Karla"/>
                <a:sym typeface="Karla"/>
              </a:rPr>
              <a:t>Rs. 5,000/- &amp;</a:t>
            </a:r>
            <a:endParaRPr sz="2500">
              <a:solidFill>
                <a:schemeClr val="lt1"/>
              </a:solidFill>
              <a:latin typeface="Karla"/>
              <a:ea typeface="Karla"/>
              <a:cs typeface="Karla"/>
              <a:sym typeface="Karla"/>
            </a:endParaRPr>
          </a:p>
          <a:p>
            <a:pPr indent="0" lvl="0" marL="0" rtl="0" algn="ctr">
              <a:spcBef>
                <a:spcPts val="0"/>
              </a:spcBef>
              <a:spcAft>
                <a:spcPts val="0"/>
              </a:spcAft>
              <a:buNone/>
            </a:pPr>
            <a:r>
              <a:rPr lang="en" sz="2500">
                <a:solidFill>
                  <a:schemeClr val="lt1"/>
                </a:solidFill>
                <a:latin typeface="Karla"/>
                <a:ea typeface="Karla"/>
                <a:cs typeface="Karla"/>
                <a:sym typeface="Karla"/>
              </a:rPr>
              <a:t>Trophy and Certificates</a:t>
            </a:r>
            <a:endParaRPr sz="2500">
              <a:solidFill>
                <a:schemeClr val="lt1"/>
              </a:solidFill>
              <a:latin typeface="Karla"/>
              <a:ea typeface="Karla"/>
              <a:cs typeface="Karla"/>
              <a:sym typeface="Karla"/>
            </a:endParaRPr>
          </a:p>
        </p:txBody>
      </p:sp>
      <p:grpSp>
        <p:nvGrpSpPr>
          <p:cNvPr id="808" name="Google Shape;808;p69"/>
          <p:cNvGrpSpPr/>
          <p:nvPr/>
        </p:nvGrpSpPr>
        <p:grpSpPr>
          <a:xfrm>
            <a:off x="3167142" y="2861495"/>
            <a:ext cx="6039299" cy="1067541"/>
            <a:chOff x="1264821" y="3402705"/>
            <a:chExt cx="1749254" cy="467359"/>
          </a:xfrm>
        </p:grpSpPr>
        <p:sp>
          <p:nvSpPr>
            <p:cNvPr id="809" name="Google Shape;809;p69"/>
            <p:cNvSpPr/>
            <p:nvPr/>
          </p:nvSpPr>
          <p:spPr>
            <a:xfrm>
              <a:off x="1264821" y="3513577"/>
              <a:ext cx="482006" cy="356487"/>
            </a:xfrm>
            <a:custGeom>
              <a:rect b="b" l="l" r="r" t="t"/>
              <a:pathLst>
                <a:path extrusionOk="0" h="12559" w="16981">
                  <a:moveTo>
                    <a:pt x="13481" y="1"/>
                  </a:moveTo>
                  <a:cubicBezTo>
                    <a:pt x="3934" y="1655"/>
                    <a:pt x="1" y="3744"/>
                    <a:pt x="1" y="3744"/>
                  </a:cubicBezTo>
                  <a:lnTo>
                    <a:pt x="3906" y="6754"/>
                  </a:lnTo>
                  <a:lnTo>
                    <a:pt x="2387" y="12559"/>
                  </a:lnTo>
                  <a:cubicBezTo>
                    <a:pt x="2387" y="12559"/>
                    <a:pt x="7107" y="10145"/>
                    <a:pt x="16980" y="8518"/>
                  </a:cubicBezTo>
                  <a:cubicBezTo>
                    <a:pt x="16248" y="5588"/>
                    <a:pt x="14159" y="2930"/>
                    <a:pt x="13481" y="1"/>
                  </a:cubicBezTo>
                  <a:close/>
                </a:path>
              </a:pathLst>
            </a:custGeom>
            <a:solidFill>
              <a:srgbClr val="DFA03E"/>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10" name="Google Shape;810;p69"/>
            <p:cNvSpPr/>
            <p:nvPr/>
          </p:nvSpPr>
          <p:spPr>
            <a:xfrm>
              <a:off x="1264821" y="3513577"/>
              <a:ext cx="482006" cy="356487"/>
            </a:xfrm>
            <a:custGeom>
              <a:rect b="b" l="l" r="r" t="t"/>
              <a:pathLst>
                <a:path extrusionOk="0" h="12559" w="16981">
                  <a:moveTo>
                    <a:pt x="13481" y="1"/>
                  </a:moveTo>
                  <a:cubicBezTo>
                    <a:pt x="3934" y="1655"/>
                    <a:pt x="1" y="3744"/>
                    <a:pt x="1" y="3744"/>
                  </a:cubicBezTo>
                  <a:lnTo>
                    <a:pt x="3906" y="6754"/>
                  </a:lnTo>
                  <a:lnTo>
                    <a:pt x="2387" y="12559"/>
                  </a:lnTo>
                  <a:cubicBezTo>
                    <a:pt x="2387" y="12559"/>
                    <a:pt x="7107" y="10145"/>
                    <a:pt x="16980" y="8518"/>
                  </a:cubicBezTo>
                  <a:cubicBezTo>
                    <a:pt x="16248" y="5588"/>
                    <a:pt x="14159" y="2930"/>
                    <a:pt x="13481" y="1"/>
                  </a:cubicBezTo>
                  <a:close/>
                </a:path>
              </a:pathLst>
            </a:custGeom>
            <a:solidFill>
              <a:srgbClr val="FFC94A"/>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11" name="Google Shape;811;p69"/>
            <p:cNvSpPr/>
            <p:nvPr/>
          </p:nvSpPr>
          <p:spPr>
            <a:xfrm>
              <a:off x="1547394" y="3505884"/>
              <a:ext cx="200199" cy="249476"/>
            </a:xfrm>
            <a:custGeom>
              <a:rect b="b" l="l" r="r" t="t"/>
              <a:pathLst>
                <a:path extrusionOk="0" h="8789" w="7053">
                  <a:moveTo>
                    <a:pt x="4937" y="0"/>
                  </a:moveTo>
                  <a:lnTo>
                    <a:pt x="2414" y="5290"/>
                  </a:lnTo>
                  <a:lnTo>
                    <a:pt x="0" y="8138"/>
                  </a:lnTo>
                  <a:lnTo>
                    <a:pt x="7052" y="8789"/>
                  </a:lnTo>
                  <a:lnTo>
                    <a:pt x="4937" y="0"/>
                  </a:lnTo>
                  <a:close/>
                </a:path>
              </a:pathLst>
            </a:custGeom>
            <a:solidFill>
              <a:srgbClr val="E68C14"/>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12" name="Google Shape;812;p69"/>
            <p:cNvSpPr/>
            <p:nvPr/>
          </p:nvSpPr>
          <p:spPr>
            <a:xfrm>
              <a:off x="1264821" y="3513577"/>
              <a:ext cx="382687" cy="104741"/>
            </a:xfrm>
            <a:custGeom>
              <a:rect b="b" l="l" r="r" t="t"/>
              <a:pathLst>
                <a:path extrusionOk="0" h="3690" w="13482">
                  <a:moveTo>
                    <a:pt x="13481" y="1"/>
                  </a:moveTo>
                  <a:lnTo>
                    <a:pt x="11745" y="191"/>
                  </a:lnTo>
                  <a:lnTo>
                    <a:pt x="10009" y="543"/>
                  </a:lnTo>
                  <a:cubicBezTo>
                    <a:pt x="8870" y="787"/>
                    <a:pt x="7704" y="1031"/>
                    <a:pt x="6592" y="1330"/>
                  </a:cubicBezTo>
                  <a:cubicBezTo>
                    <a:pt x="5480" y="1628"/>
                    <a:pt x="4367" y="1954"/>
                    <a:pt x="3228" y="2333"/>
                  </a:cubicBezTo>
                  <a:cubicBezTo>
                    <a:pt x="2143" y="2740"/>
                    <a:pt x="1058" y="3147"/>
                    <a:pt x="1" y="3689"/>
                  </a:cubicBezTo>
                  <a:cubicBezTo>
                    <a:pt x="543" y="3472"/>
                    <a:pt x="1113" y="3256"/>
                    <a:pt x="1628" y="3066"/>
                  </a:cubicBezTo>
                  <a:cubicBezTo>
                    <a:pt x="2198" y="2849"/>
                    <a:pt x="2767" y="2659"/>
                    <a:pt x="3310" y="2469"/>
                  </a:cubicBezTo>
                  <a:cubicBezTo>
                    <a:pt x="4422" y="2143"/>
                    <a:pt x="5534" y="1791"/>
                    <a:pt x="6673" y="1520"/>
                  </a:cubicBezTo>
                  <a:cubicBezTo>
                    <a:pt x="7785" y="1221"/>
                    <a:pt x="8924" y="977"/>
                    <a:pt x="10064" y="706"/>
                  </a:cubicBezTo>
                  <a:cubicBezTo>
                    <a:pt x="11203" y="489"/>
                    <a:pt x="12315" y="245"/>
                    <a:pt x="13481" y="1"/>
                  </a:cubicBezTo>
                  <a:close/>
                </a:path>
              </a:pathLst>
            </a:custGeom>
            <a:solidFill>
              <a:srgbClr val="FDFFE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13" name="Google Shape;813;p69"/>
            <p:cNvSpPr/>
            <p:nvPr/>
          </p:nvSpPr>
          <p:spPr>
            <a:xfrm>
              <a:off x="2532864" y="3513577"/>
              <a:ext cx="481211" cy="356487"/>
            </a:xfrm>
            <a:custGeom>
              <a:rect b="b" l="l" r="r" t="t"/>
              <a:pathLst>
                <a:path extrusionOk="0" h="12559" w="16953">
                  <a:moveTo>
                    <a:pt x="3500" y="1"/>
                  </a:moveTo>
                  <a:cubicBezTo>
                    <a:pt x="13020" y="1655"/>
                    <a:pt x="16953" y="3744"/>
                    <a:pt x="16953" y="3744"/>
                  </a:cubicBezTo>
                  <a:lnTo>
                    <a:pt x="13047" y="6754"/>
                  </a:lnTo>
                  <a:lnTo>
                    <a:pt x="14566" y="12559"/>
                  </a:lnTo>
                  <a:cubicBezTo>
                    <a:pt x="14566" y="12559"/>
                    <a:pt x="9874" y="10145"/>
                    <a:pt x="1" y="8518"/>
                  </a:cubicBezTo>
                  <a:cubicBezTo>
                    <a:pt x="706" y="5588"/>
                    <a:pt x="2821" y="2930"/>
                    <a:pt x="3500" y="1"/>
                  </a:cubicBezTo>
                  <a:close/>
                </a:path>
              </a:pathLst>
            </a:custGeom>
            <a:solidFill>
              <a:srgbClr val="DFA03E"/>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14" name="Google Shape;814;p69"/>
            <p:cNvSpPr/>
            <p:nvPr/>
          </p:nvSpPr>
          <p:spPr>
            <a:xfrm>
              <a:off x="2532864" y="3513577"/>
              <a:ext cx="481211" cy="356487"/>
            </a:xfrm>
            <a:custGeom>
              <a:rect b="b" l="l" r="r" t="t"/>
              <a:pathLst>
                <a:path extrusionOk="0" h="12559" w="16953">
                  <a:moveTo>
                    <a:pt x="3500" y="1"/>
                  </a:moveTo>
                  <a:cubicBezTo>
                    <a:pt x="2821" y="2930"/>
                    <a:pt x="706" y="5588"/>
                    <a:pt x="1" y="8518"/>
                  </a:cubicBezTo>
                  <a:cubicBezTo>
                    <a:pt x="9874" y="10145"/>
                    <a:pt x="14566" y="12559"/>
                    <a:pt x="14566" y="12559"/>
                  </a:cubicBezTo>
                  <a:lnTo>
                    <a:pt x="13047" y="6754"/>
                  </a:lnTo>
                  <a:lnTo>
                    <a:pt x="16953" y="3744"/>
                  </a:lnTo>
                  <a:cubicBezTo>
                    <a:pt x="16953" y="3744"/>
                    <a:pt x="13020" y="1655"/>
                    <a:pt x="3500" y="1"/>
                  </a:cubicBezTo>
                  <a:close/>
                </a:path>
              </a:pathLst>
            </a:custGeom>
            <a:solidFill>
              <a:srgbClr val="FFC94A"/>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15" name="Google Shape;815;p69"/>
            <p:cNvSpPr/>
            <p:nvPr/>
          </p:nvSpPr>
          <p:spPr>
            <a:xfrm>
              <a:off x="2532098" y="3505884"/>
              <a:ext cx="200199" cy="249476"/>
            </a:xfrm>
            <a:custGeom>
              <a:rect b="b" l="l" r="r" t="t"/>
              <a:pathLst>
                <a:path extrusionOk="0" h="8789" w="7053">
                  <a:moveTo>
                    <a:pt x="2089" y="0"/>
                  </a:moveTo>
                  <a:lnTo>
                    <a:pt x="0" y="8789"/>
                  </a:lnTo>
                  <a:lnTo>
                    <a:pt x="7053" y="8138"/>
                  </a:lnTo>
                  <a:lnTo>
                    <a:pt x="4639" y="5290"/>
                  </a:lnTo>
                  <a:lnTo>
                    <a:pt x="2089" y="0"/>
                  </a:lnTo>
                  <a:close/>
                </a:path>
              </a:pathLst>
            </a:custGeom>
            <a:solidFill>
              <a:srgbClr val="E68C14"/>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16" name="Google Shape;816;p69"/>
            <p:cNvSpPr/>
            <p:nvPr/>
          </p:nvSpPr>
          <p:spPr>
            <a:xfrm>
              <a:off x="2632183" y="3513577"/>
              <a:ext cx="381892" cy="107040"/>
            </a:xfrm>
            <a:custGeom>
              <a:rect b="b" l="l" r="r" t="t"/>
              <a:pathLst>
                <a:path extrusionOk="0" h="3771" w="13454">
                  <a:moveTo>
                    <a:pt x="1" y="1"/>
                  </a:moveTo>
                  <a:cubicBezTo>
                    <a:pt x="1140" y="245"/>
                    <a:pt x="2252" y="489"/>
                    <a:pt x="3418" y="787"/>
                  </a:cubicBezTo>
                  <a:cubicBezTo>
                    <a:pt x="4530" y="1031"/>
                    <a:pt x="5669" y="1303"/>
                    <a:pt x="6809" y="1601"/>
                  </a:cubicBezTo>
                  <a:cubicBezTo>
                    <a:pt x="7921" y="1872"/>
                    <a:pt x="9033" y="2198"/>
                    <a:pt x="10145" y="2550"/>
                  </a:cubicBezTo>
                  <a:cubicBezTo>
                    <a:pt x="10742" y="2740"/>
                    <a:pt x="11284" y="2930"/>
                    <a:pt x="11827" y="3120"/>
                  </a:cubicBezTo>
                  <a:cubicBezTo>
                    <a:pt x="12369" y="3337"/>
                    <a:pt x="12912" y="3527"/>
                    <a:pt x="13454" y="3771"/>
                  </a:cubicBezTo>
                  <a:cubicBezTo>
                    <a:pt x="12423" y="3228"/>
                    <a:pt x="11338" y="2794"/>
                    <a:pt x="10226" y="2415"/>
                  </a:cubicBezTo>
                  <a:cubicBezTo>
                    <a:pt x="9114" y="2008"/>
                    <a:pt x="8002" y="1709"/>
                    <a:pt x="6863" y="1384"/>
                  </a:cubicBezTo>
                  <a:cubicBezTo>
                    <a:pt x="5724" y="1113"/>
                    <a:pt x="4612" y="841"/>
                    <a:pt x="3445" y="625"/>
                  </a:cubicBezTo>
                  <a:lnTo>
                    <a:pt x="1709" y="272"/>
                  </a:lnTo>
                  <a:lnTo>
                    <a:pt x="1" y="1"/>
                  </a:lnTo>
                  <a:close/>
                </a:path>
              </a:pathLst>
            </a:custGeom>
            <a:solidFill>
              <a:srgbClr val="FDFFE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17" name="Google Shape;817;p69"/>
            <p:cNvSpPr/>
            <p:nvPr/>
          </p:nvSpPr>
          <p:spPr>
            <a:xfrm>
              <a:off x="1505810" y="3405799"/>
              <a:ext cx="1266539" cy="331083"/>
            </a:xfrm>
            <a:custGeom>
              <a:rect b="b" l="l" r="r" t="t"/>
              <a:pathLst>
                <a:path extrusionOk="0" h="11664" w="44620">
                  <a:moveTo>
                    <a:pt x="22323" y="0"/>
                  </a:moveTo>
                  <a:cubicBezTo>
                    <a:pt x="8354" y="0"/>
                    <a:pt x="0" y="2658"/>
                    <a:pt x="0" y="2658"/>
                  </a:cubicBezTo>
                  <a:lnTo>
                    <a:pt x="1465" y="11664"/>
                  </a:lnTo>
                  <a:cubicBezTo>
                    <a:pt x="1465" y="11664"/>
                    <a:pt x="8327" y="9033"/>
                    <a:pt x="22296" y="9033"/>
                  </a:cubicBezTo>
                  <a:cubicBezTo>
                    <a:pt x="36265" y="9033"/>
                    <a:pt x="43154" y="11664"/>
                    <a:pt x="43154" y="11664"/>
                  </a:cubicBezTo>
                  <a:lnTo>
                    <a:pt x="44619" y="2658"/>
                  </a:lnTo>
                  <a:cubicBezTo>
                    <a:pt x="44619" y="2658"/>
                    <a:pt x="36319" y="0"/>
                    <a:pt x="22323" y="0"/>
                  </a:cubicBezTo>
                  <a:close/>
                </a:path>
              </a:pathLst>
            </a:custGeom>
            <a:solidFill>
              <a:srgbClr val="FFC94A"/>
            </a:solidFill>
            <a:ln cap="flat" cmpd="sng" w="9525">
              <a:solidFill>
                <a:srgbClr val="000000"/>
              </a:solidFill>
              <a:prstDash val="solid"/>
              <a:round/>
              <a:headEnd len="sm" w="sm" type="none"/>
              <a:tailEnd len="sm" w="sm" type="none"/>
            </a:ln>
          </p:spPr>
          <p:txBody>
            <a:bodyPr anchorCtr="0" anchor="ctr" bIns="91425" lIns="91425" spcFirstLastPara="1" rIns="91425" wrap="square" tIns="0">
              <a:noAutofit/>
            </a:bodyPr>
            <a:lstStyle/>
            <a:p>
              <a:pPr indent="0" lvl="0" marL="0" rtl="0" algn="ctr">
                <a:spcBef>
                  <a:spcPts val="0"/>
                </a:spcBef>
                <a:spcAft>
                  <a:spcPts val="0"/>
                </a:spcAft>
                <a:buNone/>
              </a:pPr>
              <a:r>
                <a:rPr b="1" lang="en" sz="2400">
                  <a:solidFill>
                    <a:schemeClr val="dk1"/>
                  </a:solidFill>
                </a:rPr>
                <a:t>Jury Appreciation</a:t>
              </a:r>
              <a:endParaRPr b="1" sz="2400">
                <a:solidFill>
                  <a:schemeClr val="dk1"/>
                </a:solidFill>
              </a:endParaRPr>
            </a:p>
          </p:txBody>
        </p:sp>
        <p:sp>
          <p:nvSpPr>
            <p:cNvPr id="818" name="Google Shape;818;p69"/>
            <p:cNvSpPr/>
            <p:nvPr/>
          </p:nvSpPr>
          <p:spPr>
            <a:xfrm>
              <a:off x="1505810" y="3402705"/>
              <a:ext cx="1266539" cy="78570"/>
            </a:xfrm>
            <a:custGeom>
              <a:rect b="b" l="l" r="r" t="t"/>
              <a:pathLst>
                <a:path extrusionOk="0" h="2768" w="44620">
                  <a:moveTo>
                    <a:pt x="22296" y="1"/>
                  </a:moveTo>
                  <a:cubicBezTo>
                    <a:pt x="18553" y="55"/>
                    <a:pt x="14783" y="245"/>
                    <a:pt x="11040" y="652"/>
                  </a:cubicBezTo>
                  <a:cubicBezTo>
                    <a:pt x="7324" y="1086"/>
                    <a:pt x="3581" y="1710"/>
                    <a:pt x="0" y="2767"/>
                  </a:cubicBezTo>
                  <a:cubicBezTo>
                    <a:pt x="1845" y="2252"/>
                    <a:pt x="3662" y="1872"/>
                    <a:pt x="5479" y="1547"/>
                  </a:cubicBezTo>
                  <a:cubicBezTo>
                    <a:pt x="7324" y="1221"/>
                    <a:pt x="9195" y="950"/>
                    <a:pt x="11040" y="760"/>
                  </a:cubicBezTo>
                  <a:cubicBezTo>
                    <a:pt x="14810" y="353"/>
                    <a:pt x="18553" y="191"/>
                    <a:pt x="22296" y="191"/>
                  </a:cubicBezTo>
                  <a:cubicBezTo>
                    <a:pt x="26066" y="191"/>
                    <a:pt x="29837" y="353"/>
                    <a:pt x="33553" y="760"/>
                  </a:cubicBezTo>
                  <a:cubicBezTo>
                    <a:pt x="35424" y="950"/>
                    <a:pt x="37269" y="1194"/>
                    <a:pt x="39113" y="1547"/>
                  </a:cubicBezTo>
                  <a:cubicBezTo>
                    <a:pt x="40957" y="1872"/>
                    <a:pt x="42829" y="2252"/>
                    <a:pt x="44619" y="2767"/>
                  </a:cubicBezTo>
                  <a:cubicBezTo>
                    <a:pt x="41012" y="1710"/>
                    <a:pt x="37296" y="1086"/>
                    <a:pt x="33553" y="652"/>
                  </a:cubicBezTo>
                  <a:cubicBezTo>
                    <a:pt x="29837" y="218"/>
                    <a:pt x="26066" y="1"/>
                    <a:pt x="22296" y="1"/>
                  </a:cubicBezTo>
                  <a:close/>
                </a:path>
              </a:pathLst>
            </a:custGeom>
            <a:solidFill>
              <a:srgbClr val="FBF5C4"/>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
        <p:nvSpPr>
          <p:cNvPr id="819" name="Google Shape;819;p69"/>
          <p:cNvSpPr txBox="1"/>
          <p:nvPr/>
        </p:nvSpPr>
        <p:spPr>
          <a:xfrm>
            <a:off x="2862350" y="3504150"/>
            <a:ext cx="64467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solidFill>
                  <a:schemeClr val="lt1"/>
                </a:solidFill>
                <a:latin typeface="Karla"/>
                <a:ea typeface="Karla"/>
                <a:cs typeface="Karla"/>
                <a:sym typeface="Karla"/>
              </a:rPr>
              <a:t>Rs. 5,000/- &amp; </a:t>
            </a:r>
            <a:endParaRPr sz="2500">
              <a:solidFill>
                <a:schemeClr val="lt1"/>
              </a:solidFill>
              <a:latin typeface="Karla"/>
              <a:ea typeface="Karla"/>
              <a:cs typeface="Karla"/>
              <a:sym typeface="Karla"/>
            </a:endParaRPr>
          </a:p>
          <a:p>
            <a:pPr indent="0" lvl="0" marL="0" rtl="0" algn="ctr">
              <a:spcBef>
                <a:spcPts val="0"/>
              </a:spcBef>
              <a:spcAft>
                <a:spcPts val="0"/>
              </a:spcAft>
              <a:buNone/>
            </a:pPr>
            <a:r>
              <a:rPr lang="en" sz="2500">
                <a:solidFill>
                  <a:schemeClr val="lt1"/>
                </a:solidFill>
                <a:latin typeface="Karla"/>
                <a:ea typeface="Karla"/>
                <a:cs typeface="Karla"/>
                <a:sym typeface="Karla"/>
              </a:rPr>
              <a:t>Trophy and Certificates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823" name="Shape 823"/>
        <p:cNvGrpSpPr/>
        <p:nvPr/>
      </p:nvGrpSpPr>
      <p:grpSpPr>
        <a:xfrm>
          <a:off x="0" y="0"/>
          <a:ext cx="0" cy="0"/>
          <a:chOff x="0" y="0"/>
          <a:chExt cx="0" cy="0"/>
        </a:xfrm>
      </p:grpSpPr>
      <p:sp>
        <p:nvSpPr>
          <p:cNvPr id="824" name="Google Shape;824;p70"/>
          <p:cNvSpPr txBox="1"/>
          <p:nvPr>
            <p:ph type="title"/>
          </p:nvPr>
        </p:nvSpPr>
        <p:spPr>
          <a:xfrm>
            <a:off x="1262850" y="502250"/>
            <a:ext cx="6618300" cy="387000"/>
          </a:xfrm>
          <a:prstGeom prst="rect">
            <a:avLst/>
          </a:prstGeom>
        </p:spPr>
        <p:txBody>
          <a:bodyPr anchorCtr="0" anchor="b" bIns="0" lIns="0" spcFirstLastPara="1" rIns="0" wrap="square" tIns="182875">
            <a:noAutofit/>
          </a:bodyPr>
          <a:lstStyle/>
          <a:p>
            <a:pPr indent="0" lvl="0" marL="0" rtl="0" algn="ctr">
              <a:spcBef>
                <a:spcPts val="0"/>
              </a:spcBef>
              <a:spcAft>
                <a:spcPts val="0"/>
              </a:spcAft>
              <a:buNone/>
            </a:pPr>
            <a:r>
              <a:rPr b="1" lang="en"/>
              <a:t>Terms &amp; Conditions</a:t>
            </a:r>
            <a:endParaRPr b="1"/>
          </a:p>
        </p:txBody>
      </p:sp>
      <p:sp>
        <p:nvSpPr>
          <p:cNvPr id="825" name="Google Shape;825;p70"/>
          <p:cNvSpPr txBox="1"/>
          <p:nvPr>
            <p:ph idx="2" type="title"/>
          </p:nvPr>
        </p:nvSpPr>
        <p:spPr>
          <a:xfrm>
            <a:off x="539500" y="889250"/>
            <a:ext cx="8064900" cy="3527400"/>
          </a:xfrm>
          <a:prstGeom prst="rect">
            <a:avLst/>
          </a:prstGeom>
        </p:spPr>
        <p:txBody>
          <a:bodyPr anchorCtr="0" anchor="t" bIns="91425" lIns="91425" spcFirstLastPara="1" rIns="91425" wrap="square" tIns="91425">
            <a:noAutofit/>
          </a:bodyPr>
          <a:lstStyle/>
          <a:p>
            <a:pPr indent="-406400" lvl="0" marL="457200" rtl="0" algn="just">
              <a:spcBef>
                <a:spcPts val="0"/>
              </a:spcBef>
              <a:spcAft>
                <a:spcPts val="0"/>
              </a:spcAft>
              <a:buSzPts val="2800"/>
              <a:buAutoNum type="arabicPeriod"/>
            </a:pPr>
            <a:r>
              <a:rPr lang="en" sz="2800"/>
              <a:t>The eContent should have been produced/developed between </a:t>
            </a:r>
            <a:r>
              <a:rPr b="1" lang="en" sz="2800"/>
              <a:t>January 1 2024, to December 31, 2024.</a:t>
            </a:r>
            <a:endParaRPr sz="2800"/>
          </a:p>
          <a:p>
            <a:pPr indent="-406400" lvl="0" marL="457200" rtl="0" algn="just">
              <a:spcBef>
                <a:spcPts val="0"/>
              </a:spcBef>
              <a:spcAft>
                <a:spcPts val="0"/>
              </a:spcAft>
              <a:buSzPts val="2800"/>
              <a:buAutoNum type="arabicPeriod"/>
            </a:pPr>
            <a:r>
              <a:rPr lang="en" sz="2800"/>
              <a:t>There should not be any conflict in the authorship of the eContent.</a:t>
            </a:r>
            <a:endParaRPr sz="2800"/>
          </a:p>
          <a:p>
            <a:pPr indent="-406400" lvl="0" marL="457200" rtl="0" algn="just">
              <a:spcBef>
                <a:spcPts val="0"/>
              </a:spcBef>
              <a:spcAft>
                <a:spcPts val="0"/>
              </a:spcAft>
              <a:buSzPts val="2800"/>
              <a:buAutoNum type="arabicPeriod"/>
            </a:pPr>
            <a:r>
              <a:rPr lang="en" sz="2800"/>
              <a:t>The eContent entries in other than Hindi/ English should be sent with subtitles in Hindi/English.</a:t>
            </a:r>
            <a:endParaRPr sz="2800"/>
          </a:p>
          <a:p>
            <a:pPr indent="0" lvl="0" marL="0" rtl="0" algn="l">
              <a:spcBef>
                <a:spcPts val="0"/>
              </a:spcBef>
              <a:spcAft>
                <a:spcPts val="0"/>
              </a:spcAft>
              <a:buNone/>
            </a:pPr>
            <a:r>
              <a:t/>
            </a:r>
            <a:endParaRPr sz="2800"/>
          </a:p>
          <a:p>
            <a:pPr indent="0" lvl="0" marL="0" rtl="0" algn="l">
              <a:spcBef>
                <a:spcPts val="0"/>
              </a:spcBef>
              <a:spcAft>
                <a:spcPts val="0"/>
              </a:spcAft>
              <a:buNone/>
            </a:pPr>
            <a:r>
              <a:t/>
            </a:r>
            <a:endParaRPr sz="2800"/>
          </a:p>
          <a:p>
            <a:pPr indent="0" lvl="0" marL="457200" rtl="0" algn="l">
              <a:spcBef>
                <a:spcPts val="0"/>
              </a:spcBef>
              <a:spcAft>
                <a:spcPts val="0"/>
              </a:spcAft>
              <a:buNone/>
            </a:pPr>
            <a:r>
              <a:t/>
            </a:r>
            <a:endParaRPr sz="2800"/>
          </a:p>
          <a:p>
            <a:pPr indent="0" lvl="0" marL="0" rtl="0" algn="l">
              <a:spcBef>
                <a:spcPts val="0"/>
              </a:spcBef>
              <a:spcAft>
                <a:spcPts val="0"/>
              </a:spcAft>
              <a:buNone/>
            </a:pPr>
            <a:r>
              <a:t/>
            </a:r>
            <a:endParaRPr sz="2800"/>
          </a:p>
          <a:p>
            <a:pPr indent="0" lvl="0" marL="0" rtl="0" algn="l">
              <a:spcBef>
                <a:spcPts val="0"/>
              </a:spcBef>
              <a:spcAft>
                <a:spcPts val="0"/>
              </a:spcAft>
              <a:buNone/>
            </a:pPr>
            <a:r>
              <a:t/>
            </a:r>
            <a:endParaRPr sz="2800"/>
          </a:p>
          <a:p>
            <a:pPr indent="0" lvl="0" marL="0" rtl="0" algn="l">
              <a:spcBef>
                <a:spcPts val="0"/>
              </a:spcBef>
              <a:spcAft>
                <a:spcPts val="0"/>
              </a:spcAft>
              <a:buNone/>
            </a:pPr>
            <a:r>
              <a:t/>
            </a:r>
            <a:endParaRPr sz="2800"/>
          </a:p>
          <a:p>
            <a:pPr indent="0" lvl="0" marL="0" rtl="0" algn="l">
              <a:spcBef>
                <a:spcPts val="0"/>
              </a:spcBef>
              <a:spcAft>
                <a:spcPts val="0"/>
              </a:spcAft>
              <a:buNone/>
            </a:pPr>
            <a:r>
              <a:t/>
            </a:r>
            <a:endParaRPr sz="2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829" name="Shape 829"/>
        <p:cNvGrpSpPr/>
        <p:nvPr/>
      </p:nvGrpSpPr>
      <p:grpSpPr>
        <a:xfrm>
          <a:off x="0" y="0"/>
          <a:ext cx="0" cy="0"/>
          <a:chOff x="0" y="0"/>
          <a:chExt cx="0" cy="0"/>
        </a:xfrm>
      </p:grpSpPr>
      <p:sp>
        <p:nvSpPr>
          <p:cNvPr id="830" name="Google Shape;830;p71"/>
          <p:cNvSpPr txBox="1"/>
          <p:nvPr>
            <p:ph type="title"/>
          </p:nvPr>
        </p:nvSpPr>
        <p:spPr>
          <a:xfrm>
            <a:off x="1262850" y="502250"/>
            <a:ext cx="6618300" cy="387000"/>
          </a:xfrm>
          <a:prstGeom prst="rect">
            <a:avLst/>
          </a:prstGeom>
        </p:spPr>
        <p:txBody>
          <a:bodyPr anchorCtr="0" anchor="b" bIns="0" lIns="0" spcFirstLastPara="1" rIns="0" wrap="square" tIns="182875">
            <a:noAutofit/>
          </a:bodyPr>
          <a:lstStyle/>
          <a:p>
            <a:pPr indent="0" lvl="0" marL="0" rtl="0" algn="ctr">
              <a:spcBef>
                <a:spcPts val="0"/>
              </a:spcBef>
              <a:spcAft>
                <a:spcPts val="0"/>
              </a:spcAft>
              <a:buNone/>
            </a:pPr>
            <a:r>
              <a:rPr b="1" lang="en"/>
              <a:t>Terms &amp; Conditions</a:t>
            </a:r>
            <a:endParaRPr b="1"/>
          </a:p>
        </p:txBody>
      </p:sp>
      <p:sp>
        <p:nvSpPr>
          <p:cNvPr id="831" name="Google Shape;831;p71"/>
          <p:cNvSpPr txBox="1"/>
          <p:nvPr>
            <p:ph idx="2" type="title"/>
          </p:nvPr>
        </p:nvSpPr>
        <p:spPr>
          <a:xfrm>
            <a:off x="539500" y="1188425"/>
            <a:ext cx="8064900" cy="3228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2800"/>
              <a:t>4. eContent should be creative, have broad </a:t>
            </a:r>
            <a:r>
              <a:rPr lang="en" sz="2800"/>
              <a:t>appeal</a:t>
            </a:r>
            <a:r>
              <a:rPr lang="en" sz="2800"/>
              <a:t> and demonstrate excellent artistic and </a:t>
            </a:r>
            <a:r>
              <a:rPr lang="en" sz="2800"/>
              <a:t>technical</a:t>
            </a:r>
            <a:r>
              <a:rPr lang="en" sz="2800"/>
              <a:t> skills.</a:t>
            </a:r>
            <a:endParaRPr sz="2800"/>
          </a:p>
          <a:p>
            <a:pPr indent="0" lvl="0" marL="0" rtl="0" algn="just">
              <a:spcBef>
                <a:spcPts val="0"/>
              </a:spcBef>
              <a:spcAft>
                <a:spcPts val="0"/>
              </a:spcAft>
              <a:buNone/>
            </a:pPr>
            <a:r>
              <a:rPr lang="en" sz="2800"/>
              <a:t>5. Content should speak  positively to and respect children of diverse backgrounds and cultures.</a:t>
            </a:r>
            <a:endParaRPr sz="2800"/>
          </a:p>
          <a:p>
            <a:pPr indent="0" lvl="0" marL="0" rtl="0" algn="just">
              <a:spcBef>
                <a:spcPts val="0"/>
              </a:spcBef>
              <a:spcAft>
                <a:spcPts val="0"/>
              </a:spcAft>
              <a:buNone/>
            </a:pPr>
            <a:r>
              <a:t/>
            </a:r>
            <a:endParaRPr sz="2800"/>
          </a:p>
          <a:p>
            <a:pPr indent="0" lvl="0" marL="0" rtl="0" algn="just">
              <a:spcBef>
                <a:spcPts val="0"/>
              </a:spcBef>
              <a:spcAft>
                <a:spcPts val="0"/>
              </a:spcAft>
              <a:buNone/>
            </a:pPr>
            <a:r>
              <a:t/>
            </a:r>
            <a:endParaRPr sz="2800"/>
          </a:p>
          <a:p>
            <a:pPr indent="0" lvl="0" marL="457200" rtl="0" algn="just">
              <a:spcBef>
                <a:spcPts val="0"/>
              </a:spcBef>
              <a:spcAft>
                <a:spcPts val="0"/>
              </a:spcAft>
              <a:buNone/>
            </a:pPr>
            <a:r>
              <a:t/>
            </a:r>
            <a:endParaRPr sz="2800"/>
          </a:p>
          <a:p>
            <a:pPr indent="0" lvl="0" marL="0" rtl="0" algn="just">
              <a:spcBef>
                <a:spcPts val="0"/>
              </a:spcBef>
              <a:spcAft>
                <a:spcPts val="0"/>
              </a:spcAft>
              <a:buNone/>
            </a:pPr>
            <a:r>
              <a:t/>
            </a:r>
            <a:endParaRPr sz="2800"/>
          </a:p>
          <a:p>
            <a:pPr indent="0" lvl="0" marL="0" rtl="0" algn="just">
              <a:spcBef>
                <a:spcPts val="0"/>
              </a:spcBef>
              <a:spcAft>
                <a:spcPts val="0"/>
              </a:spcAft>
              <a:buNone/>
            </a:pPr>
            <a:r>
              <a:t/>
            </a:r>
            <a:endParaRPr sz="2800"/>
          </a:p>
          <a:p>
            <a:pPr indent="0" lvl="0" marL="0" rtl="0" algn="just">
              <a:spcBef>
                <a:spcPts val="0"/>
              </a:spcBef>
              <a:spcAft>
                <a:spcPts val="0"/>
              </a:spcAft>
              <a:buNone/>
            </a:pPr>
            <a:r>
              <a:t/>
            </a:r>
            <a:endParaRPr sz="2800"/>
          </a:p>
          <a:p>
            <a:pPr indent="0" lvl="0" marL="0" rtl="0" algn="just">
              <a:spcBef>
                <a:spcPts val="0"/>
              </a:spcBef>
              <a:spcAft>
                <a:spcPts val="0"/>
              </a:spcAft>
              <a:buNone/>
            </a:pPr>
            <a:r>
              <a:t/>
            </a:r>
            <a:endParaRPr sz="2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835" name="Shape 835"/>
        <p:cNvGrpSpPr/>
        <p:nvPr/>
      </p:nvGrpSpPr>
      <p:grpSpPr>
        <a:xfrm>
          <a:off x="0" y="0"/>
          <a:ext cx="0" cy="0"/>
          <a:chOff x="0" y="0"/>
          <a:chExt cx="0" cy="0"/>
        </a:xfrm>
      </p:grpSpPr>
      <p:sp>
        <p:nvSpPr>
          <p:cNvPr id="836" name="Google Shape;836;p72"/>
          <p:cNvSpPr txBox="1"/>
          <p:nvPr>
            <p:ph type="title"/>
          </p:nvPr>
        </p:nvSpPr>
        <p:spPr>
          <a:xfrm>
            <a:off x="1262850" y="502250"/>
            <a:ext cx="6618300" cy="387000"/>
          </a:xfrm>
          <a:prstGeom prst="rect">
            <a:avLst/>
          </a:prstGeom>
        </p:spPr>
        <p:txBody>
          <a:bodyPr anchorCtr="0" anchor="b" bIns="0" lIns="0" spcFirstLastPara="1" rIns="0" wrap="square" tIns="182875">
            <a:noAutofit/>
          </a:bodyPr>
          <a:lstStyle/>
          <a:p>
            <a:pPr indent="0" lvl="0" marL="0" rtl="0" algn="ctr">
              <a:spcBef>
                <a:spcPts val="0"/>
              </a:spcBef>
              <a:spcAft>
                <a:spcPts val="0"/>
              </a:spcAft>
              <a:buNone/>
            </a:pPr>
            <a:r>
              <a:rPr b="1" lang="en"/>
              <a:t>Terms &amp; Conditions</a:t>
            </a:r>
            <a:endParaRPr b="1"/>
          </a:p>
        </p:txBody>
      </p:sp>
      <p:sp>
        <p:nvSpPr>
          <p:cNvPr id="837" name="Google Shape;837;p72"/>
          <p:cNvSpPr txBox="1"/>
          <p:nvPr>
            <p:ph idx="2" type="title"/>
          </p:nvPr>
        </p:nvSpPr>
        <p:spPr>
          <a:xfrm>
            <a:off x="539500" y="889250"/>
            <a:ext cx="8064900" cy="3527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2800"/>
              <a:t>6. For promoting inclusive education, eContent on and for Children with Special Needs (CWSN) will be given preference. This could mean an eContent produced by a person with special needs or an eContent on or for CWSN.</a:t>
            </a:r>
            <a:endParaRPr sz="2800"/>
          </a:p>
          <a:p>
            <a:pPr indent="0" lvl="0" marL="0" rtl="0" algn="just">
              <a:spcBef>
                <a:spcPts val="0"/>
              </a:spcBef>
              <a:spcAft>
                <a:spcPts val="0"/>
              </a:spcAft>
              <a:buNone/>
            </a:pPr>
            <a:r>
              <a:rPr lang="en" sz="2800"/>
              <a:t>7. The duration of the eContent (Audio/Video Content) should be between </a:t>
            </a:r>
            <a:r>
              <a:rPr b="1" lang="en" sz="2800"/>
              <a:t>3 minutes to 30 minutes</a:t>
            </a:r>
            <a:r>
              <a:rPr lang="en" sz="2800"/>
              <a:t>…</a:t>
            </a:r>
            <a:endParaRPr sz="2800"/>
          </a:p>
          <a:p>
            <a:pPr indent="0" lvl="0" marL="0" rtl="0" algn="just">
              <a:spcBef>
                <a:spcPts val="0"/>
              </a:spcBef>
              <a:spcAft>
                <a:spcPts val="0"/>
              </a:spcAft>
              <a:buNone/>
            </a:pPr>
            <a:r>
              <a:t/>
            </a:r>
            <a:endParaRPr sz="2800"/>
          </a:p>
          <a:p>
            <a:pPr indent="0" lvl="0" marL="0" rtl="0" algn="just">
              <a:spcBef>
                <a:spcPts val="0"/>
              </a:spcBef>
              <a:spcAft>
                <a:spcPts val="0"/>
              </a:spcAft>
              <a:buNone/>
            </a:pPr>
            <a:r>
              <a:t/>
            </a:r>
            <a:endParaRPr sz="2800"/>
          </a:p>
          <a:p>
            <a:pPr indent="0" lvl="0" marL="0" rtl="0" algn="just">
              <a:spcBef>
                <a:spcPts val="0"/>
              </a:spcBef>
              <a:spcAft>
                <a:spcPts val="0"/>
              </a:spcAft>
              <a:buNone/>
            </a:pPr>
            <a:r>
              <a:t/>
            </a:r>
            <a:endParaRPr sz="2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841" name="Shape 841"/>
        <p:cNvGrpSpPr/>
        <p:nvPr/>
      </p:nvGrpSpPr>
      <p:grpSpPr>
        <a:xfrm>
          <a:off x="0" y="0"/>
          <a:ext cx="0" cy="0"/>
          <a:chOff x="0" y="0"/>
          <a:chExt cx="0" cy="0"/>
        </a:xfrm>
      </p:grpSpPr>
      <p:sp>
        <p:nvSpPr>
          <p:cNvPr id="842" name="Google Shape;842;p73"/>
          <p:cNvSpPr txBox="1"/>
          <p:nvPr>
            <p:ph type="title"/>
          </p:nvPr>
        </p:nvSpPr>
        <p:spPr>
          <a:xfrm>
            <a:off x="1262850" y="502250"/>
            <a:ext cx="6618300" cy="387000"/>
          </a:xfrm>
          <a:prstGeom prst="rect">
            <a:avLst/>
          </a:prstGeom>
        </p:spPr>
        <p:txBody>
          <a:bodyPr anchorCtr="0" anchor="b" bIns="0" lIns="0" spcFirstLastPara="1" rIns="0" wrap="square" tIns="182875">
            <a:noAutofit/>
          </a:bodyPr>
          <a:lstStyle/>
          <a:p>
            <a:pPr indent="0" lvl="0" marL="0" rtl="0" algn="ctr">
              <a:spcBef>
                <a:spcPts val="0"/>
              </a:spcBef>
              <a:spcAft>
                <a:spcPts val="0"/>
              </a:spcAft>
              <a:buNone/>
            </a:pPr>
            <a:r>
              <a:rPr b="1" lang="en"/>
              <a:t>Terms &amp; Conditions</a:t>
            </a:r>
            <a:endParaRPr b="1"/>
          </a:p>
        </p:txBody>
      </p:sp>
      <p:sp>
        <p:nvSpPr>
          <p:cNvPr id="843" name="Google Shape;843;p73"/>
          <p:cNvSpPr txBox="1"/>
          <p:nvPr>
            <p:ph idx="2" type="title"/>
          </p:nvPr>
        </p:nvSpPr>
        <p:spPr>
          <a:xfrm>
            <a:off x="539550" y="889250"/>
            <a:ext cx="8064900" cy="3527400"/>
          </a:xfrm>
          <a:prstGeom prst="rect">
            <a:avLst/>
          </a:prstGeom>
        </p:spPr>
        <p:txBody>
          <a:bodyPr anchorCtr="0" anchor="t" bIns="91425" lIns="91425" spcFirstLastPara="1" rIns="91425" wrap="square" tIns="91425">
            <a:noAutofit/>
          </a:bodyPr>
          <a:lstStyle/>
          <a:p>
            <a:pPr indent="-186943" lvl="0" marL="237743" rtl="0" algn="just">
              <a:spcBef>
                <a:spcPts val="0"/>
              </a:spcBef>
              <a:spcAft>
                <a:spcPts val="0"/>
              </a:spcAft>
              <a:buSzPts val="2800"/>
              <a:buChar char="-"/>
            </a:pPr>
            <a:r>
              <a:rPr lang="en" sz="2800"/>
              <a:t>Plagiarism of any sort is not acceptable.</a:t>
            </a:r>
            <a:endParaRPr sz="2800"/>
          </a:p>
          <a:p>
            <a:pPr indent="-186943" lvl="0" marL="237743" rtl="0" algn="just">
              <a:spcBef>
                <a:spcPts val="0"/>
              </a:spcBef>
              <a:spcAft>
                <a:spcPts val="0"/>
              </a:spcAft>
              <a:buSzPts val="2800"/>
              <a:buChar char="-"/>
            </a:pPr>
            <a:r>
              <a:rPr lang="en" sz="2800"/>
              <a:t>Similarity index should be </a:t>
            </a:r>
            <a:r>
              <a:rPr b="1" lang="en" sz="2800"/>
              <a:t>less than 10%</a:t>
            </a:r>
            <a:r>
              <a:rPr lang="en" sz="2800"/>
              <a:t>. </a:t>
            </a:r>
            <a:endParaRPr sz="2800"/>
          </a:p>
          <a:p>
            <a:pPr indent="-186943" lvl="0" marL="237743" rtl="0" algn="just">
              <a:spcBef>
                <a:spcPts val="0"/>
              </a:spcBef>
              <a:spcAft>
                <a:spcPts val="0"/>
              </a:spcAft>
              <a:buSzPts val="2800"/>
              <a:buChar char="-"/>
            </a:pPr>
            <a:r>
              <a:rPr lang="en" sz="2800"/>
              <a:t>No copyrighted content should be used. The use of the works of others within the permitted limit (10%) should appropriately be credited.</a:t>
            </a:r>
            <a:endParaRPr sz="2800"/>
          </a:p>
          <a:p>
            <a:pPr indent="-186943" lvl="0" marL="237743" rtl="0" algn="just">
              <a:spcBef>
                <a:spcPts val="0"/>
              </a:spcBef>
              <a:spcAft>
                <a:spcPts val="0"/>
              </a:spcAft>
              <a:buSzPts val="2800"/>
              <a:buChar char="-"/>
            </a:pPr>
            <a:r>
              <a:rPr lang="en" sz="2800"/>
              <a:t>Free and Open Source Softwares should be used without compromising the creativity and originality of the eContent.</a:t>
            </a:r>
            <a:endParaRPr sz="2800"/>
          </a:p>
          <a:p>
            <a:pPr indent="0" lvl="0" marL="457200" rtl="0" algn="just">
              <a:spcBef>
                <a:spcPts val="0"/>
              </a:spcBef>
              <a:spcAft>
                <a:spcPts val="0"/>
              </a:spcAft>
              <a:buNone/>
            </a:pPr>
            <a:r>
              <a:t/>
            </a:r>
            <a:endParaRPr sz="2800"/>
          </a:p>
          <a:p>
            <a:pPr indent="0" lvl="0" marL="0" rtl="0" algn="just">
              <a:spcBef>
                <a:spcPts val="0"/>
              </a:spcBef>
              <a:spcAft>
                <a:spcPts val="0"/>
              </a:spcAft>
              <a:buNone/>
            </a:pPr>
            <a:r>
              <a:t/>
            </a:r>
            <a:endParaRPr sz="2800"/>
          </a:p>
          <a:p>
            <a:pPr indent="0" lvl="0" marL="0" rtl="0" algn="just">
              <a:spcBef>
                <a:spcPts val="0"/>
              </a:spcBef>
              <a:spcAft>
                <a:spcPts val="0"/>
              </a:spcAft>
              <a:buNone/>
            </a:pPr>
            <a:r>
              <a:t/>
            </a:r>
            <a:endParaRPr sz="2800"/>
          </a:p>
          <a:p>
            <a:pPr indent="0" lvl="0" marL="0" rtl="0" algn="just">
              <a:spcBef>
                <a:spcPts val="0"/>
              </a:spcBef>
              <a:spcAft>
                <a:spcPts val="0"/>
              </a:spcAft>
              <a:buNone/>
            </a:pPr>
            <a:r>
              <a:t/>
            </a:r>
            <a:endParaRPr sz="2800"/>
          </a:p>
          <a:p>
            <a:pPr indent="0" lvl="0" marL="0" rtl="0" algn="just">
              <a:spcBef>
                <a:spcPts val="0"/>
              </a:spcBef>
              <a:spcAft>
                <a:spcPts val="0"/>
              </a:spcAft>
              <a:buNone/>
            </a:pPr>
            <a:r>
              <a:t/>
            </a:r>
            <a:endParaRPr sz="2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710" name="Shape 710"/>
        <p:cNvGrpSpPr/>
        <p:nvPr/>
      </p:nvGrpSpPr>
      <p:grpSpPr>
        <a:xfrm>
          <a:off x="0" y="0"/>
          <a:ext cx="0" cy="0"/>
          <a:chOff x="0" y="0"/>
          <a:chExt cx="0" cy="0"/>
        </a:xfrm>
      </p:grpSpPr>
      <p:sp>
        <p:nvSpPr>
          <p:cNvPr id="711" name="Google Shape;711;p56"/>
          <p:cNvSpPr txBox="1"/>
          <p:nvPr/>
        </p:nvSpPr>
        <p:spPr>
          <a:xfrm>
            <a:off x="539500" y="1277800"/>
            <a:ext cx="8064900" cy="2339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2800">
                <a:solidFill>
                  <a:srgbClr val="FFFFFF"/>
                </a:solidFill>
                <a:latin typeface="Karla"/>
                <a:ea typeface="Karla"/>
                <a:cs typeface="Karla"/>
                <a:sym typeface="Karla"/>
              </a:rPr>
              <a:t>CIET, NCERT has been organizing this competition for more than two decades as All India Children’s Educational Audio Video Festival (AICEAVF) and as All India Children’s Educational eContent Competition since 2022.</a:t>
            </a:r>
            <a:endParaRPr b="1" sz="2800">
              <a:solidFill>
                <a:schemeClr val="dk1"/>
              </a:solidFill>
              <a:latin typeface="Karla"/>
              <a:ea typeface="Karla"/>
              <a:cs typeface="Karla"/>
              <a:sym typeface="Karla"/>
            </a:endParaRPr>
          </a:p>
        </p:txBody>
      </p:sp>
      <p:sp>
        <p:nvSpPr>
          <p:cNvPr id="712" name="Google Shape;712;p56"/>
          <p:cNvSpPr txBox="1"/>
          <p:nvPr>
            <p:ph type="title"/>
          </p:nvPr>
        </p:nvSpPr>
        <p:spPr>
          <a:xfrm>
            <a:off x="696300" y="412650"/>
            <a:ext cx="7751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a:t>About AICEeCC</a:t>
            </a:r>
            <a:endParaRPr b="1" sz="3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847" name="Shape 847"/>
        <p:cNvGrpSpPr/>
        <p:nvPr/>
      </p:nvGrpSpPr>
      <p:grpSpPr>
        <a:xfrm>
          <a:off x="0" y="0"/>
          <a:ext cx="0" cy="0"/>
          <a:chOff x="0" y="0"/>
          <a:chExt cx="0" cy="0"/>
        </a:xfrm>
      </p:grpSpPr>
      <p:sp>
        <p:nvSpPr>
          <p:cNvPr id="848" name="Google Shape;848;p74"/>
          <p:cNvSpPr txBox="1"/>
          <p:nvPr>
            <p:ph type="title"/>
          </p:nvPr>
        </p:nvSpPr>
        <p:spPr>
          <a:xfrm>
            <a:off x="1262850" y="502250"/>
            <a:ext cx="6618300" cy="387000"/>
          </a:xfrm>
          <a:prstGeom prst="rect">
            <a:avLst/>
          </a:prstGeom>
        </p:spPr>
        <p:txBody>
          <a:bodyPr anchorCtr="0" anchor="b" bIns="0" lIns="0" spcFirstLastPara="1" rIns="0" wrap="square" tIns="182875">
            <a:noAutofit/>
          </a:bodyPr>
          <a:lstStyle/>
          <a:p>
            <a:pPr indent="0" lvl="0" marL="0" rtl="0" algn="ctr">
              <a:spcBef>
                <a:spcPts val="0"/>
              </a:spcBef>
              <a:spcAft>
                <a:spcPts val="0"/>
              </a:spcAft>
              <a:buNone/>
            </a:pPr>
            <a:r>
              <a:rPr b="1" lang="en"/>
              <a:t>Terms &amp; Conditions</a:t>
            </a:r>
            <a:endParaRPr b="1"/>
          </a:p>
        </p:txBody>
      </p:sp>
      <p:sp>
        <p:nvSpPr>
          <p:cNvPr id="849" name="Google Shape;849;p74"/>
          <p:cNvSpPr txBox="1"/>
          <p:nvPr>
            <p:ph idx="2" type="title"/>
          </p:nvPr>
        </p:nvSpPr>
        <p:spPr>
          <a:xfrm>
            <a:off x="539550" y="889250"/>
            <a:ext cx="8064900" cy="3527400"/>
          </a:xfrm>
          <a:prstGeom prst="rect">
            <a:avLst/>
          </a:prstGeom>
        </p:spPr>
        <p:txBody>
          <a:bodyPr anchorCtr="0" anchor="t" bIns="0" lIns="0" spcFirstLastPara="1" rIns="0" wrap="square" tIns="0">
            <a:noAutofit/>
          </a:bodyPr>
          <a:lstStyle/>
          <a:p>
            <a:pPr indent="-181864" lvl="0" marL="146304" rtl="0" algn="just">
              <a:spcBef>
                <a:spcPts val="0"/>
              </a:spcBef>
              <a:spcAft>
                <a:spcPts val="0"/>
              </a:spcAft>
              <a:buSzPts val="2720"/>
              <a:buChar char="-"/>
            </a:pPr>
            <a:r>
              <a:rPr lang="en" sz="2720"/>
              <a:t>A copy of the eContent will be retained by CIET.</a:t>
            </a:r>
            <a:endParaRPr sz="2720"/>
          </a:p>
          <a:p>
            <a:pPr indent="-181864" lvl="0" marL="146304" rtl="0" algn="just">
              <a:spcBef>
                <a:spcPts val="0"/>
              </a:spcBef>
              <a:spcAft>
                <a:spcPts val="0"/>
              </a:spcAft>
              <a:buSzPts val="2720"/>
              <a:buChar char="-"/>
            </a:pPr>
            <a:r>
              <a:rPr lang="en" sz="2720"/>
              <a:t>CIET would have the rights to telecast/broadcast the prize-winning eContent and upload it on DIKSHA/OER and other websites/portals managed by NCERT under the CC BY-SA 4.0 license.</a:t>
            </a:r>
            <a:endParaRPr sz="2720"/>
          </a:p>
          <a:p>
            <a:pPr indent="-172720" lvl="0" marL="137160" rtl="0" algn="just">
              <a:spcBef>
                <a:spcPts val="0"/>
              </a:spcBef>
              <a:spcAft>
                <a:spcPts val="0"/>
              </a:spcAft>
              <a:buSzPts val="2720"/>
              <a:buChar char="-"/>
            </a:pPr>
            <a:r>
              <a:rPr lang="en" sz="2720"/>
              <a:t>In case of Games/Apps/Softwares, coding should have been done by the creators and the source file and copyrights will have to be </a:t>
            </a:r>
            <a:r>
              <a:rPr lang="en" sz="2720"/>
              <a:t>transferred</a:t>
            </a:r>
            <a:r>
              <a:rPr lang="en" sz="2720"/>
              <a:t> to CIET.</a:t>
            </a:r>
            <a:endParaRPr sz="292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853" name="Shape 853"/>
        <p:cNvGrpSpPr/>
        <p:nvPr/>
      </p:nvGrpSpPr>
      <p:grpSpPr>
        <a:xfrm>
          <a:off x="0" y="0"/>
          <a:ext cx="0" cy="0"/>
          <a:chOff x="0" y="0"/>
          <a:chExt cx="0" cy="0"/>
        </a:xfrm>
      </p:grpSpPr>
      <p:sp>
        <p:nvSpPr>
          <p:cNvPr id="854" name="Google Shape;854;p75"/>
          <p:cNvSpPr txBox="1"/>
          <p:nvPr>
            <p:ph type="title"/>
          </p:nvPr>
        </p:nvSpPr>
        <p:spPr>
          <a:xfrm>
            <a:off x="1262850" y="502250"/>
            <a:ext cx="6618300" cy="387000"/>
          </a:xfrm>
          <a:prstGeom prst="rect">
            <a:avLst/>
          </a:prstGeom>
        </p:spPr>
        <p:txBody>
          <a:bodyPr anchorCtr="0" anchor="b" bIns="0" lIns="0" spcFirstLastPara="1" rIns="0" wrap="square" tIns="182875">
            <a:noAutofit/>
          </a:bodyPr>
          <a:lstStyle/>
          <a:p>
            <a:pPr indent="0" lvl="0" marL="0" rtl="0" algn="ctr">
              <a:spcBef>
                <a:spcPts val="0"/>
              </a:spcBef>
              <a:spcAft>
                <a:spcPts val="0"/>
              </a:spcAft>
              <a:buNone/>
            </a:pPr>
            <a:r>
              <a:rPr b="1" lang="en"/>
              <a:t>Terms &amp; Conditions</a:t>
            </a:r>
            <a:endParaRPr b="1"/>
          </a:p>
        </p:txBody>
      </p:sp>
      <p:sp>
        <p:nvSpPr>
          <p:cNvPr id="855" name="Google Shape;855;p75"/>
          <p:cNvSpPr txBox="1"/>
          <p:nvPr>
            <p:ph idx="2" type="title"/>
          </p:nvPr>
        </p:nvSpPr>
        <p:spPr>
          <a:xfrm>
            <a:off x="539550" y="889250"/>
            <a:ext cx="8064900" cy="3527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lang="en" sz="2800"/>
              <a:t>Content will not be selected if it has:</a:t>
            </a:r>
            <a:endParaRPr b="1" sz="2800"/>
          </a:p>
          <a:p>
            <a:pPr indent="-223520" lvl="0" marL="274320" rtl="0" algn="just">
              <a:spcBef>
                <a:spcPts val="0"/>
              </a:spcBef>
              <a:spcAft>
                <a:spcPts val="0"/>
              </a:spcAft>
              <a:buSzPts val="2800"/>
              <a:buChar char="-"/>
            </a:pPr>
            <a:r>
              <a:rPr lang="en" sz="2800"/>
              <a:t>excessive violence, sexual references, coarse language, use of substances or that advocates and supports racial, cultural, religious, or gender bias will not be selected.</a:t>
            </a:r>
            <a:endParaRPr sz="2800"/>
          </a:p>
          <a:p>
            <a:pPr indent="-223520" lvl="0" marL="274320" rtl="0" algn="just">
              <a:spcBef>
                <a:spcPts val="0"/>
              </a:spcBef>
              <a:spcAft>
                <a:spcPts val="0"/>
              </a:spcAft>
              <a:buSzPts val="2800"/>
              <a:buChar char="-"/>
            </a:pPr>
            <a:r>
              <a:rPr lang="en" sz="2800"/>
              <a:t>technical glitches (e.g., poor audio/video quality, blank screen, resolution issues, frame rate problems, lags in app/games etc…)</a:t>
            </a:r>
            <a:endParaRPr sz="2800"/>
          </a:p>
          <a:p>
            <a:pPr indent="0" lvl="0" marL="0" rtl="0" algn="just">
              <a:spcBef>
                <a:spcPts val="0"/>
              </a:spcBef>
              <a:spcAft>
                <a:spcPts val="0"/>
              </a:spcAft>
              <a:buNone/>
            </a:pPr>
            <a:r>
              <a:t/>
            </a:r>
            <a:endParaRPr sz="28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859" name="Shape 859"/>
        <p:cNvGrpSpPr/>
        <p:nvPr/>
      </p:nvGrpSpPr>
      <p:grpSpPr>
        <a:xfrm>
          <a:off x="0" y="0"/>
          <a:ext cx="0" cy="0"/>
          <a:chOff x="0" y="0"/>
          <a:chExt cx="0" cy="0"/>
        </a:xfrm>
      </p:grpSpPr>
      <p:sp>
        <p:nvSpPr>
          <p:cNvPr id="860" name="Google Shape;860;p76"/>
          <p:cNvSpPr txBox="1"/>
          <p:nvPr>
            <p:ph type="title"/>
          </p:nvPr>
        </p:nvSpPr>
        <p:spPr>
          <a:xfrm>
            <a:off x="1262850" y="229950"/>
            <a:ext cx="6618300" cy="841800"/>
          </a:xfrm>
          <a:prstGeom prst="rect">
            <a:avLst/>
          </a:prstGeom>
        </p:spPr>
        <p:txBody>
          <a:bodyPr anchorCtr="0" anchor="b" bIns="91425" lIns="91425" spcFirstLastPara="1" rIns="91425" wrap="square" tIns="91425">
            <a:noAutofit/>
          </a:bodyPr>
          <a:lstStyle/>
          <a:p>
            <a:pPr indent="0" lvl="0" marL="0" marR="0" rtl="0" algn="ctr">
              <a:lnSpc>
                <a:spcPct val="100000"/>
              </a:lnSpc>
              <a:spcBef>
                <a:spcPts val="0"/>
              </a:spcBef>
              <a:spcAft>
                <a:spcPts val="0"/>
              </a:spcAft>
              <a:buNone/>
            </a:pPr>
            <a:r>
              <a:rPr b="1" lang="en"/>
              <a:t>Evaluation Criteria</a:t>
            </a:r>
            <a:endParaRPr b="1"/>
          </a:p>
        </p:txBody>
      </p:sp>
      <p:sp>
        <p:nvSpPr>
          <p:cNvPr id="861" name="Google Shape;861;p76"/>
          <p:cNvSpPr txBox="1"/>
          <p:nvPr>
            <p:ph idx="2" type="title"/>
          </p:nvPr>
        </p:nvSpPr>
        <p:spPr>
          <a:xfrm>
            <a:off x="539500" y="755125"/>
            <a:ext cx="8064900" cy="36615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Clr>
                <a:srgbClr val="E68C14"/>
              </a:buClr>
              <a:buSzPts val="2800"/>
              <a:buFont typeface="Times New Roman"/>
              <a:buAutoNum type="arabicPeriod"/>
            </a:pPr>
            <a:r>
              <a:rPr b="1" lang="en" sz="2800">
                <a:solidFill>
                  <a:srgbClr val="E68C14"/>
                </a:solidFill>
                <a:latin typeface="Times New Roman"/>
                <a:ea typeface="Times New Roman"/>
                <a:cs typeface="Times New Roman"/>
                <a:sym typeface="Times New Roman"/>
              </a:rPr>
              <a:t>Content Appropriateness</a:t>
            </a:r>
            <a:endParaRPr b="1" sz="2800">
              <a:solidFill>
                <a:srgbClr val="E68C14"/>
              </a:solidFill>
              <a:latin typeface="Times New Roman"/>
              <a:ea typeface="Times New Roman"/>
              <a:cs typeface="Times New Roman"/>
              <a:sym typeface="Times New Roman"/>
            </a:endParaRPr>
          </a:p>
          <a:p>
            <a:pPr indent="-406400" lvl="0" marL="457200" rtl="0" algn="l">
              <a:spcBef>
                <a:spcPts val="0"/>
              </a:spcBef>
              <a:spcAft>
                <a:spcPts val="0"/>
              </a:spcAft>
              <a:buSzPts val="2800"/>
              <a:buFont typeface="Times New Roman"/>
              <a:buChar char="●"/>
            </a:pPr>
            <a:r>
              <a:rPr b="1" lang="en" sz="2800">
                <a:latin typeface="Times New Roman"/>
                <a:ea typeface="Times New Roman"/>
                <a:cs typeface="Times New Roman"/>
                <a:sym typeface="Times New Roman"/>
              </a:rPr>
              <a:t>Age </a:t>
            </a:r>
            <a:r>
              <a:rPr b="1" lang="en" sz="2800">
                <a:latin typeface="Times New Roman"/>
                <a:ea typeface="Times New Roman"/>
                <a:cs typeface="Times New Roman"/>
                <a:sym typeface="Times New Roman"/>
              </a:rPr>
              <a:t>appropriateness</a:t>
            </a:r>
            <a:endParaRPr b="1" sz="2800">
              <a:latin typeface="Times New Roman"/>
              <a:ea typeface="Times New Roman"/>
              <a:cs typeface="Times New Roman"/>
              <a:sym typeface="Times New Roman"/>
            </a:endParaRPr>
          </a:p>
          <a:p>
            <a:pPr indent="-406400" lvl="0" marL="457200" rtl="0" algn="l">
              <a:spcBef>
                <a:spcPts val="0"/>
              </a:spcBef>
              <a:spcAft>
                <a:spcPts val="0"/>
              </a:spcAft>
              <a:buSzPts val="2800"/>
              <a:buFont typeface="Times New Roman"/>
              <a:buChar char="●"/>
            </a:pPr>
            <a:r>
              <a:rPr b="1" lang="en" sz="2800">
                <a:latin typeface="Times New Roman"/>
                <a:ea typeface="Times New Roman"/>
                <a:cs typeface="Times New Roman"/>
                <a:sym typeface="Times New Roman"/>
              </a:rPr>
              <a:t>Language Used</a:t>
            </a:r>
            <a:endParaRPr b="1" sz="2800">
              <a:latin typeface="Times New Roman"/>
              <a:ea typeface="Times New Roman"/>
              <a:cs typeface="Times New Roman"/>
              <a:sym typeface="Times New Roman"/>
            </a:endParaRPr>
          </a:p>
          <a:p>
            <a:pPr indent="-406400" lvl="0" marL="457200" rtl="0" algn="l">
              <a:spcBef>
                <a:spcPts val="0"/>
              </a:spcBef>
              <a:spcAft>
                <a:spcPts val="0"/>
              </a:spcAft>
              <a:buSzPts val="2800"/>
              <a:buFont typeface="Times New Roman"/>
              <a:buChar char="●"/>
            </a:pPr>
            <a:r>
              <a:rPr b="1" lang="en" sz="2800">
                <a:latin typeface="Times New Roman"/>
                <a:ea typeface="Times New Roman"/>
                <a:cs typeface="Times New Roman"/>
                <a:sym typeface="Times New Roman"/>
              </a:rPr>
              <a:t>Subtitling</a:t>
            </a:r>
            <a:endParaRPr b="1" sz="2800">
              <a:latin typeface="Times New Roman"/>
              <a:ea typeface="Times New Roman"/>
              <a:cs typeface="Times New Roman"/>
              <a:sym typeface="Times New Roman"/>
            </a:endParaRPr>
          </a:p>
          <a:p>
            <a:pPr indent="-406400" lvl="0" marL="457200" rtl="0" algn="l">
              <a:spcBef>
                <a:spcPts val="0"/>
              </a:spcBef>
              <a:spcAft>
                <a:spcPts val="0"/>
              </a:spcAft>
              <a:buSzPts val="2800"/>
              <a:buFont typeface="Times New Roman"/>
              <a:buChar char="●"/>
            </a:pPr>
            <a:r>
              <a:rPr b="1" lang="en" sz="2800">
                <a:latin typeface="Times New Roman"/>
                <a:ea typeface="Times New Roman"/>
                <a:cs typeface="Times New Roman"/>
                <a:sym typeface="Times New Roman"/>
              </a:rPr>
              <a:t>Creativity</a:t>
            </a:r>
            <a:endParaRPr b="1" sz="2800">
              <a:latin typeface="Times New Roman"/>
              <a:ea typeface="Times New Roman"/>
              <a:cs typeface="Times New Roman"/>
              <a:sym typeface="Times New Roman"/>
            </a:endParaRPr>
          </a:p>
          <a:p>
            <a:pPr indent="-406400" lvl="0" marL="457200" rtl="0" algn="l">
              <a:spcBef>
                <a:spcPts val="0"/>
              </a:spcBef>
              <a:spcAft>
                <a:spcPts val="0"/>
              </a:spcAft>
              <a:buSzPts val="2800"/>
              <a:buFont typeface="Times New Roman"/>
              <a:buChar char="●"/>
            </a:pPr>
            <a:r>
              <a:rPr b="1" lang="en" sz="2800">
                <a:latin typeface="Times New Roman"/>
                <a:ea typeface="Times New Roman"/>
                <a:cs typeface="Times New Roman"/>
                <a:sym typeface="Times New Roman"/>
              </a:rPr>
              <a:t>Programme pace</a:t>
            </a:r>
            <a:endParaRPr b="1" sz="2800">
              <a:latin typeface="Times New Roman"/>
              <a:ea typeface="Times New Roman"/>
              <a:cs typeface="Times New Roman"/>
              <a:sym typeface="Times New Roman"/>
            </a:endParaRPr>
          </a:p>
          <a:p>
            <a:pPr indent="-406400" lvl="0" marL="457200" rtl="0" algn="l">
              <a:spcBef>
                <a:spcPts val="0"/>
              </a:spcBef>
              <a:spcAft>
                <a:spcPts val="0"/>
              </a:spcAft>
              <a:buSzPts val="2800"/>
              <a:buFont typeface="Times New Roman"/>
              <a:buChar char="●"/>
            </a:pPr>
            <a:r>
              <a:rPr b="1" lang="en" sz="2800">
                <a:latin typeface="Times New Roman"/>
                <a:ea typeface="Times New Roman"/>
                <a:cs typeface="Times New Roman"/>
                <a:sym typeface="Times New Roman"/>
              </a:rPr>
              <a:t>Sensitive, inclusive and aligns with constitutional values</a:t>
            </a:r>
            <a:endParaRPr b="1" sz="2800">
              <a:latin typeface="Times New Roman"/>
              <a:ea typeface="Times New Roman"/>
              <a:cs typeface="Times New Roman"/>
              <a:sym typeface="Times New Roman"/>
            </a:endParaRPr>
          </a:p>
          <a:p>
            <a:pPr indent="0" lvl="0" marL="0" rtl="0" algn="l">
              <a:spcBef>
                <a:spcPts val="0"/>
              </a:spcBef>
              <a:spcAft>
                <a:spcPts val="0"/>
              </a:spcAft>
              <a:buNone/>
            </a:pPr>
            <a:r>
              <a:t/>
            </a:r>
            <a:endParaRPr sz="2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865" name="Shape 865"/>
        <p:cNvGrpSpPr/>
        <p:nvPr/>
      </p:nvGrpSpPr>
      <p:grpSpPr>
        <a:xfrm>
          <a:off x="0" y="0"/>
          <a:ext cx="0" cy="0"/>
          <a:chOff x="0" y="0"/>
          <a:chExt cx="0" cy="0"/>
        </a:xfrm>
      </p:grpSpPr>
      <p:sp>
        <p:nvSpPr>
          <p:cNvPr id="866" name="Google Shape;866;p77"/>
          <p:cNvSpPr txBox="1"/>
          <p:nvPr/>
        </p:nvSpPr>
        <p:spPr>
          <a:xfrm>
            <a:off x="561150" y="539500"/>
            <a:ext cx="8021700" cy="3632700"/>
          </a:xfrm>
          <a:prstGeom prst="rect">
            <a:avLst/>
          </a:prstGeom>
          <a:noFill/>
          <a:ln>
            <a:noFill/>
          </a:ln>
        </p:spPr>
        <p:txBody>
          <a:bodyPr anchorCtr="0" anchor="t" bIns="91425" lIns="91425" spcFirstLastPara="1" rIns="91425" wrap="square" tIns="91425">
            <a:spAutoFit/>
          </a:bodyPr>
          <a:lstStyle/>
          <a:p>
            <a:pPr indent="0" lvl="0" marL="54711" rtl="0" algn="l">
              <a:spcBef>
                <a:spcPts val="3361"/>
              </a:spcBef>
              <a:spcAft>
                <a:spcPts val="0"/>
              </a:spcAft>
              <a:buNone/>
            </a:pPr>
            <a:r>
              <a:rPr b="1" lang="en" sz="2800">
                <a:solidFill>
                  <a:srgbClr val="E68C14"/>
                </a:solidFill>
                <a:latin typeface="Times New Roman"/>
                <a:ea typeface="Times New Roman"/>
                <a:cs typeface="Times New Roman"/>
                <a:sym typeface="Times New Roman"/>
              </a:rPr>
              <a:t>2. Content Packaging</a:t>
            </a:r>
            <a:endParaRPr b="1" sz="2800">
              <a:solidFill>
                <a:srgbClr val="E68C14"/>
              </a:solidFill>
              <a:latin typeface="Times New Roman"/>
              <a:ea typeface="Times New Roman"/>
              <a:cs typeface="Times New Roman"/>
              <a:sym typeface="Times New Roman"/>
            </a:endParaRPr>
          </a:p>
          <a:p>
            <a:pPr indent="-406400" lvl="0" marL="914400" marR="316556" rtl="0" algn="l">
              <a:spcBef>
                <a:spcPts val="0"/>
              </a:spcBef>
              <a:spcAft>
                <a:spcPts val="0"/>
              </a:spcAft>
              <a:buClr>
                <a:schemeClr val="lt1"/>
              </a:buClr>
              <a:buSzPts val="2800"/>
              <a:buFont typeface="Times New Roman"/>
              <a:buChar char="●"/>
            </a:pPr>
            <a:r>
              <a:rPr b="1" lang="en" sz="2800">
                <a:solidFill>
                  <a:schemeClr val="lt1"/>
                </a:solidFill>
                <a:latin typeface="Times New Roman"/>
                <a:ea typeface="Times New Roman"/>
                <a:cs typeface="Times New Roman"/>
                <a:sym typeface="Times New Roman"/>
              </a:rPr>
              <a:t>Choice of media</a:t>
            </a:r>
            <a:endParaRPr b="1" sz="2800">
              <a:solidFill>
                <a:srgbClr val="E68C14"/>
              </a:solidFill>
              <a:latin typeface="Times New Roman"/>
              <a:ea typeface="Times New Roman"/>
              <a:cs typeface="Times New Roman"/>
              <a:sym typeface="Times New Roman"/>
            </a:endParaRPr>
          </a:p>
          <a:p>
            <a:pPr indent="-406400" lvl="0" marL="914400" marR="316556" rtl="0" algn="l">
              <a:spcBef>
                <a:spcPts val="0"/>
              </a:spcBef>
              <a:spcAft>
                <a:spcPts val="0"/>
              </a:spcAft>
              <a:buClr>
                <a:schemeClr val="lt1"/>
              </a:buClr>
              <a:buSzPts val="2800"/>
              <a:buFont typeface="Times New Roman"/>
              <a:buChar char="●"/>
            </a:pPr>
            <a:r>
              <a:rPr b="1" lang="en" sz="2800">
                <a:solidFill>
                  <a:schemeClr val="lt1"/>
                </a:solidFill>
                <a:latin typeface="Times New Roman"/>
                <a:ea typeface="Times New Roman"/>
                <a:cs typeface="Times New Roman"/>
                <a:sym typeface="Times New Roman"/>
              </a:rPr>
              <a:t>Sound and music production as per the theme</a:t>
            </a:r>
            <a:endParaRPr b="1" sz="2800">
              <a:solidFill>
                <a:schemeClr val="lt1"/>
              </a:solidFill>
              <a:latin typeface="Times New Roman"/>
              <a:ea typeface="Times New Roman"/>
              <a:cs typeface="Times New Roman"/>
              <a:sym typeface="Times New Roman"/>
            </a:endParaRPr>
          </a:p>
          <a:p>
            <a:pPr indent="-406400" lvl="0" marL="914400" marR="316556" rtl="0" algn="l">
              <a:spcBef>
                <a:spcPts val="0"/>
              </a:spcBef>
              <a:spcAft>
                <a:spcPts val="0"/>
              </a:spcAft>
              <a:buClr>
                <a:schemeClr val="lt1"/>
              </a:buClr>
              <a:buSzPts val="2800"/>
              <a:buFont typeface="Times New Roman"/>
              <a:buChar char="●"/>
            </a:pPr>
            <a:r>
              <a:rPr b="1" lang="en" sz="2800">
                <a:solidFill>
                  <a:schemeClr val="lt1"/>
                </a:solidFill>
                <a:latin typeface="Times New Roman"/>
                <a:ea typeface="Times New Roman"/>
                <a:cs typeface="Times New Roman"/>
                <a:sym typeface="Times New Roman"/>
              </a:rPr>
              <a:t>Used elements (visual and graphics) are clear and of high-quality</a:t>
            </a:r>
            <a:endParaRPr b="1" sz="2800">
              <a:solidFill>
                <a:schemeClr val="lt1"/>
              </a:solidFill>
              <a:latin typeface="Times New Roman"/>
              <a:ea typeface="Times New Roman"/>
              <a:cs typeface="Times New Roman"/>
              <a:sym typeface="Times New Roman"/>
            </a:endParaRPr>
          </a:p>
          <a:p>
            <a:pPr indent="-406400" lvl="0" marL="914400" marR="316556" rtl="0" algn="l">
              <a:spcBef>
                <a:spcPts val="0"/>
              </a:spcBef>
              <a:spcAft>
                <a:spcPts val="0"/>
              </a:spcAft>
              <a:buClr>
                <a:schemeClr val="lt1"/>
              </a:buClr>
              <a:buSzPts val="2800"/>
              <a:buFont typeface="Times New Roman"/>
              <a:buChar char="●"/>
            </a:pPr>
            <a:r>
              <a:rPr b="1" lang="en" sz="2800">
                <a:solidFill>
                  <a:schemeClr val="lt1"/>
                </a:solidFill>
                <a:latin typeface="Times New Roman"/>
                <a:ea typeface="Times New Roman"/>
                <a:cs typeface="Times New Roman"/>
                <a:sym typeface="Times New Roman"/>
              </a:rPr>
              <a:t>Technical soundness (avoid blank screens, lags, mic blasts etc.)</a:t>
            </a:r>
            <a:endParaRPr sz="2800">
              <a:solidFill>
                <a:schemeClr val="lt1"/>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870" name="Shape 870"/>
        <p:cNvGrpSpPr/>
        <p:nvPr/>
      </p:nvGrpSpPr>
      <p:grpSpPr>
        <a:xfrm>
          <a:off x="0" y="0"/>
          <a:ext cx="0" cy="0"/>
          <a:chOff x="0" y="0"/>
          <a:chExt cx="0" cy="0"/>
        </a:xfrm>
      </p:grpSpPr>
      <p:sp>
        <p:nvSpPr>
          <p:cNvPr id="871" name="Google Shape;871;p78"/>
          <p:cNvSpPr txBox="1"/>
          <p:nvPr/>
        </p:nvSpPr>
        <p:spPr>
          <a:xfrm>
            <a:off x="553050" y="694850"/>
            <a:ext cx="8037900" cy="2339700"/>
          </a:xfrm>
          <a:prstGeom prst="rect">
            <a:avLst/>
          </a:prstGeom>
          <a:noFill/>
          <a:ln>
            <a:noFill/>
          </a:ln>
        </p:spPr>
        <p:txBody>
          <a:bodyPr anchorCtr="0" anchor="t" bIns="91425" lIns="91425" spcFirstLastPara="1" rIns="91425" wrap="square" tIns="91425">
            <a:spAutoFit/>
          </a:bodyPr>
          <a:lstStyle/>
          <a:p>
            <a:pPr indent="0" lvl="0" marL="54711" rtl="0" algn="l">
              <a:spcBef>
                <a:spcPts val="3361"/>
              </a:spcBef>
              <a:spcAft>
                <a:spcPts val="0"/>
              </a:spcAft>
              <a:buNone/>
            </a:pPr>
            <a:r>
              <a:rPr b="1" lang="en" sz="2800">
                <a:solidFill>
                  <a:srgbClr val="E68C14"/>
                </a:solidFill>
                <a:latin typeface="Times New Roman"/>
                <a:ea typeface="Times New Roman"/>
                <a:cs typeface="Times New Roman"/>
                <a:sym typeface="Times New Roman"/>
              </a:rPr>
              <a:t>3</a:t>
            </a:r>
            <a:r>
              <a:rPr b="1" lang="en" sz="2800">
                <a:solidFill>
                  <a:srgbClr val="E68C14"/>
                </a:solidFill>
                <a:latin typeface="Times New Roman"/>
                <a:ea typeface="Times New Roman"/>
                <a:cs typeface="Times New Roman"/>
                <a:sym typeface="Times New Roman"/>
              </a:rPr>
              <a:t>. Content Presentation</a:t>
            </a:r>
            <a:endParaRPr b="1" sz="2800">
              <a:solidFill>
                <a:srgbClr val="E68C14"/>
              </a:solidFill>
              <a:latin typeface="Times New Roman"/>
              <a:ea typeface="Times New Roman"/>
              <a:cs typeface="Times New Roman"/>
              <a:sym typeface="Times New Roman"/>
            </a:endParaRPr>
          </a:p>
          <a:p>
            <a:pPr indent="-406400" lvl="0" marL="914400" marR="316556" rtl="0" algn="l">
              <a:spcBef>
                <a:spcPts val="0"/>
              </a:spcBef>
              <a:spcAft>
                <a:spcPts val="0"/>
              </a:spcAft>
              <a:buClr>
                <a:schemeClr val="lt1"/>
              </a:buClr>
              <a:buSzPts val="2800"/>
              <a:buFont typeface="Times New Roman"/>
              <a:buChar char="●"/>
            </a:pPr>
            <a:r>
              <a:rPr b="1" lang="en" sz="2800">
                <a:solidFill>
                  <a:schemeClr val="lt1"/>
                </a:solidFill>
                <a:latin typeface="Times New Roman"/>
                <a:ea typeface="Times New Roman"/>
                <a:cs typeface="Times New Roman"/>
                <a:sym typeface="Times New Roman"/>
              </a:rPr>
              <a:t>Clear representation of idea/concept</a:t>
            </a:r>
            <a:endParaRPr b="1" sz="2800">
              <a:solidFill>
                <a:schemeClr val="lt1"/>
              </a:solidFill>
              <a:latin typeface="Times New Roman"/>
              <a:ea typeface="Times New Roman"/>
              <a:cs typeface="Times New Roman"/>
              <a:sym typeface="Times New Roman"/>
            </a:endParaRPr>
          </a:p>
          <a:p>
            <a:pPr indent="-406400" lvl="0" marL="914400" marR="316556" rtl="0" algn="l">
              <a:spcBef>
                <a:spcPts val="0"/>
              </a:spcBef>
              <a:spcAft>
                <a:spcPts val="0"/>
              </a:spcAft>
              <a:buClr>
                <a:schemeClr val="lt1"/>
              </a:buClr>
              <a:buSzPts val="2800"/>
              <a:buFont typeface="Times New Roman"/>
              <a:buChar char="●"/>
            </a:pPr>
            <a:r>
              <a:rPr b="1" lang="en" sz="2800">
                <a:solidFill>
                  <a:schemeClr val="lt1"/>
                </a:solidFill>
                <a:latin typeface="Times New Roman"/>
                <a:ea typeface="Times New Roman"/>
                <a:cs typeface="Times New Roman"/>
                <a:sym typeface="Times New Roman"/>
              </a:rPr>
              <a:t>Innovative and out of the box</a:t>
            </a:r>
            <a:endParaRPr b="1" sz="2800">
              <a:solidFill>
                <a:schemeClr val="lt1"/>
              </a:solidFill>
              <a:latin typeface="Times New Roman"/>
              <a:ea typeface="Times New Roman"/>
              <a:cs typeface="Times New Roman"/>
              <a:sym typeface="Times New Roman"/>
            </a:endParaRPr>
          </a:p>
          <a:p>
            <a:pPr indent="-406400" lvl="0" marL="914400" marR="316556" rtl="0" algn="l">
              <a:spcBef>
                <a:spcPts val="0"/>
              </a:spcBef>
              <a:spcAft>
                <a:spcPts val="0"/>
              </a:spcAft>
              <a:buClr>
                <a:schemeClr val="lt1"/>
              </a:buClr>
              <a:buSzPts val="2800"/>
              <a:buFont typeface="Times New Roman"/>
              <a:buChar char="●"/>
            </a:pPr>
            <a:r>
              <a:rPr b="1" lang="en" sz="2800">
                <a:solidFill>
                  <a:schemeClr val="lt1"/>
                </a:solidFill>
                <a:latin typeface="Times New Roman"/>
                <a:ea typeface="Times New Roman"/>
                <a:cs typeface="Times New Roman"/>
                <a:sym typeface="Times New Roman"/>
              </a:rPr>
              <a:t>Flow of the program</a:t>
            </a:r>
            <a:endParaRPr b="1" sz="2800">
              <a:solidFill>
                <a:schemeClr val="lt1"/>
              </a:solidFill>
              <a:latin typeface="Times New Roman"/>
              <a:ea typeface="Times New Roman"/>
              <a:cs typeface="Times New Roman"/>
              <a:sym typeface="Times New Roman"/>
            </a:endParaRPr>
          </a:p>
          <a:p>
            <a:pPr indent="-406400" lvl="0" marL="914400" marR="316556" rtl="0" algn="l">
              <a:spcBef>
                <a:spcPts val="0"/>
              </a:spcBef>
              <a:spcAft>
                <a:spcPts val="0"/>
              </a:spcAft>
              <a:buClr>
                <a:schemeClr val="lt1"/>
              </a:buClr>
              <a:buSzPts val="2800"/>
              <a:buFont typeface="Times New Roman"/>
              <a:buChar char="●"/>
            </a:pPr>
            <a:r>
              <a:rPr b="1" lang="en" sz="2800">
                <a:solidFill>
                  <a:schemeClr val="lt1"/>
                </a:solidFill>
                <a:latin typeface="Times New Roman"/>
                <a:ea typeface="Times New Roman"/>
                <a:cs typeface="Times New Roman"/>
                <a:sym typeface="Times New Roman"/>
              </a:rPr>
              <a:t>Engagement</a:t>
            </a:r>
            <a:endParaRPr b="1" sz="2800">
              <a:solidFill>
                <a:schemeClr val="lt1"/>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875" name="Shape 875"/>
        <p:cNvGrpSpPr/>
        <p:nvPr/>
      </p:nvGrpSpPr>
      <p:grpSpPr>
        <a:xfrm>
          <a:off x="0" y="0"/>
          <a:ext cx="0" cy="0"/>
          <a:chOff x="0" y="0"/>
          <a:chExt cx="0" cy="0"/>
        </a:xfrm>
      </p:grpSpPr>
      <p:sp>
        <p:nvSpPr>
          <p:cNvPr id="876" name="Google Shape;876;p79"/>
          <p:cNvSpPr txBox="1"/>
          <p:nvPr/>
        </p:nvSpPr>
        <p:spPr>
          <a:xfrm>
            <a:off x="553050" y="539500"/>
            <a:ext cx="8037900" cy="3446100"/>
          </a:xfrm>
          <a:prstGeom prst="rect">
            <a:avLst/>
          </a:prstGeom>
          <a:noFill/>
          <a:ln>
            <a:noFill/>
          </a:ln>
        </p:spPr>
        <p:txBody>
          <a:bodyPr anchorCtr="0" anchor="t" bIns="91425" lIns="91425" spcFirstLastPara="1" rIns="91425" wrap="square" tIns="91425">
            <a:spAutoFit/>
          </a:bodyPr>
          <a:lstStyle/>
          <a:p>
            <a:pPr indent="0" lvl="0" marL="0" rtl="0" algn="l">
              <a:spcBef>
                <a:spcPts val="69"/>
              </a:spcBef>
              <a:spcAft>
                <a:spcPts val="0"/>
              </a:spcAft>
              <a:buNone/>
            </a:pPr>
            <a:r>
              <a:rPr b="1" lang="en" sz="2800">
                <a:solidFill>
                  <a:srgbClr val="E68C14"/>
                </a:solidFill>
                <a:latin typeface="Times New Roman"/>
                <a:ea typeface="Times New Roman"/>
                <a:cs typeface="Times New Roman"/>
                <a:sym typeface="Times New Roman"/>
              </a:rPr>
              <a:t>4. Effectiveness of the eContent</a:t>
            </a:r>
            <a:endParaRPr b="1" sz="2800">
              <a:solidFill>
                <a:srgbClr val="E68C14"/>
              </a:solidFill>
              <a:latin typeface="Times New Roman"/>
              <a:ea typeface="Times New Roman"/>
              <a:cs typeface="Times New Roman"/>
              <a:sym typeface="Times New Roman"/>
            </a:endParaRPr>
          </a:p>
          <a:p>
            <a:pPr indent="-406400" lvl="0" marL="914400" marR="319458" rtl="0" algn="l">
              <a:lnSpc>
                <a:spcPct val="110212"/>
              </a:lnSpc>
              <a:spcBef>
                <a:spcPts val="192"/>
              </a:spcBef>
              <a:spcAft>
                <a:spcPts val="0"/>
              </a:spcAft>
              <a:buClr>
                <a:schemeClr val="lt1"/>
              </a:buClr>
              <a:buSzPts val="2800"/>
              <a:buFont typeface="Times New Roman"/>
              <a:buChar char="●"/>
            </a:pPr>
            <a:r>
              <a:rPr b="1" lang="en" sz="2800">
                <a:solidFill>
                  <a:schemeClr val="lt1"/>
                </a:solidFill>
                <a:latin typeface="Times New Roman"/>
                <a:ea typeface="Times New Roman"/>
                <a:cs typeface="Times New Roman"/>
                <a:sym typeface="Times New Roman"/>
              </a:rPr>
              <a:t>Overall impact on the audience</a:t>
            </a:r>
            <a:endParaRPr b="1" sz="2800">
              <a:solidFill>
                <a:schemeClr val="lt1"/>
              </a:solidFill>
              <a:latin typeface="Times New Roman"/>
              <a:ea typeface="Times New Roman"/>
              <a:cs typeface="Times New Roman"/>
              <a:sym typeface="Times New Roman"/>
            </a:endParaRPr>
          </a:p>
          <a:p>
            <a:pPr indent="-406400" lvl="0" marL="914400" marR="319458" rtl="0" algn="l">
              <a:lnSpc>
                <a:spcPct val="110212"/>
              </a:lnSpc>
              <a:spcBef>
                <a:spcPts val="0"/>
              </a:spcBef>
              <a:spcAft>
                <a:spcPts val="0"/>
              </a:spcAft>
              <a:buClr>
                <a:schemeClr val="lt1"/>
              </a:buClr>
              <a:buSzPts val="2800"/>
              <a:buFont typeface="Times New Roman"/>
              <a:buChar char="●"/>
            </a:pPr>
            <a:r>
              <a:rPr b="1" lang="en" sz="2800">
                <a:solidFill>
                  <a:schemeClr val="lt1"/>
                </a:solidFill>
                <a:latin typeface="Times New Roman"/>
                <a:ea typeface="Times New Roman"/>
                <a:cs typeface="Times New Roman"/>
                <a:sym typeface="Times New Roman"/>
              </a:rPr>
              <a:t>Educational implications of the programme- learning outcome/message, pedagogy, learning objectives?</a:t>
            </a:r>
            <a:endParaRPr b="1" sz="2800">
              <a:solidFill>
                <a:schemeClr val="lt1"/>
              </a:solidFill>
              <a:latin typeface="Times New Roman"/>
              <a:ea typeface="Times New Roman"/>
              <a:cs typeface="Times New Roman"/>
              <a:sym typeface="Times New Roman"/>
            </a:endParaRPr>
          </a:p>
          <a:p>
            <a:pPr indent="-406400" lvl="0" marL="914400" marR="319458" rtl="0" algn="l">
              <a:lnSpc>
                <a:spcPct val="110212"/>
              </a:lnSpc>
              <a:spcBef>
                <a:spcPts val="0"/>
              </a:spcBef>
              <a:spcAft>
                <a:spcPts val="0"/>
              </a:spcAft>
              <a:buClr>
                <a:schemeClr val="lt1"/>
              </a:buClr>
              <a:buSzPts val="2800"/>
              <a:buFont typeface="Times New Roman"/>
              <a:buChar char="●"/>
            </a:pPr>
            <a:r>
              <a:rPr b="1" lang="en" sz="2800">
                <a:solidFill>
                  <a:schemeClr val="lt1"/>
                </a:solidFill>
                <a:latin typeface="Times New Roman"/>
                <a:ea typeface="Times New Roman"/>
                <a:cs typeface="Times New Roman"/>
                <a:sym typeface="Times New Roman"/>
              </a:rPr>
              <a:t>Compatibility and reach across platforms (TV/Mobile etc.).</a:t>
            </a:r>
            <a:endParaRPr b="1" i="1" sz="2800">
              <a:solidFill>
                <a:schemeClr val="lt1"/>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880" name="Shape 880"/>
        <p:cNvGrpSpPr/>
        <p:nvPr/>
      </p:nvGrpSpPr>
      <p:grpSpPr>
        <a:xfrm>
          <a:off x="0" y="0"/>
          <a:ext cx="0" cy="0"/>
          <a:chOff x="0" y="0"/>
          <a:chExt cx="0" cy="0"/>
        </a:xfrm>
      </p:grpSpPr>
      <p:sp>
        <p:nvSpPr>
          <p:cNvPr id="881" name="Google Shape;881;p80"/>
          <p:cNvSpPr txBox="1"/>
          <p:nvPr/>
        </p:nvSpPr>
        <p:spPr>
          <a:xfrm>
            <a:off x="553050" y="539500"/>
            <a:ext cx="8037900" cy="1071300"/>
          </a:xfrm>
          <a:prstGeom prst="rect">
            <a:avLst/>
          </a:prstGeom>
          <a:noFill/>
          <a:ln>
            <a:noFill/>
          </a:ln>
        </p:spPr>
        <p:txBody>
          <a:bodyPr anchorCtr="0" anchor="t" bIns="91425" lIns="91425" spcFirstLastPara="1" rIns="91425" wrap="square" tIns="91425">
            <a:spAutoFit/>
          </a:bodyPr>
          <a:lstStyle/>
          <a:p>
            <a:pPr indent="0" lvl="0" marL="0" rtl="0" algn="l">
              <a:spcBef>
                <a:spcPts val="69"/>
              </a:spcBef>
              <a:spcAft>
                <a:spcPts val="0"/>
              </a:spcAft>
              <a:buNone/>
            </a:pPr>
            <a:r>
              <a:rPr b="1" lang="en" sz="2800">
                <a:solidFill>
                  <a:srgbClr val="E68C14"/>
                </a:solidFill>
                <a:latin typeface="Times New Roman"/>
                <a:ea typeface="Times New Roman"/>
                <a:cs typeface="Times New Roman"/>
                <a:sym typeface="Times New Roman"/>
              </a:rPr>
              <a:t>Glimpses of the Previous Year’s Winning Program</a:t>
            </a:r>
            <a:endParaRPr b="1" sz="2800">
              <a:solidFill>
                <a:srgbClr val="E68C14"/>
              </a:solidFill>
              <a:latin typeface="Times New Roman"/>
              <a:ea typeface="Times New Roman"/>
              <a:cs typeface="Times New Roman"/>
              <a:sym typeface="Times New Roman"/>
            </a:endParaRPr>
          </a:p>
          <a:p>
            <a:pPr indent="0" lvl="0" marL="0" marR="319458" rtl="0" algn="l">
              <a:lnSpc>
                <a:spcPct val="110212"/>
              </a:lnSpc>
              <a:spcBef>
                <a:spcPts val="192"/>
              </a:spcBef>
              <a:spcAft>
                <a:spcPts val="0"/>
              </a:spcAft>
              <a:buNone/>
            </a:pPr>
            <a:r>
              <a:t/>
            </a:r>
            <a:endParaRPr b="1" i="1" sz="2800">
              <a:solidFill>
                <a:schemeClr val="lt1"/>
              </a:solidFill>
              <a:latin typeface="Times New Roman"/>
              <a:ea typeface="Times New Roman"/>
              <a:cs typeface="Times New Roman"/>
              <a:sym typeface="Times New Roman"/>
            </a:endParaRPr>
          </a:p>
        </p:txBody>
      </p:sp>
      <p:pic>
        <p:nvPicPr>
          <p:cNvPr descr="AICEeCC 2023-24 aims to encourage and incentivise the creation of quality eContent by students, teachers, teacher educators and independent eContent creators; to provide a national-level platform for collaboration among different stakeholders in education; and, to facilitate wider dissemination of OER to ensure access to quality eContent. Every year, it receives a variety of eContent in different media formats catering to different learning stages. This showreel is a glimpse of few of the eContent received this year.&#10;&#10;&#10;MPD, CIET, NCERT" id="882" name="Google Shape;882;p80" title="Showreel 2023-24">
            <a:hlinkClick r:id="rId3"/>
          </p:cNvPr>
          <p:cNvPicPr preferRelativeResize="0"/>
          <p:nvPr/>
        </p:nvPicPr>
        <p:blipFill>
          <a:blip r:embed="rId4">
            <a:alphaModFix/>
          </a:blip>
          <a:stretch>
            <a:fillRect/>
          </a:stretch>
        </p:blipFill>
        <p:spPr>
          <a:xfrm>
            <a:off x="1419974" y="1039475"/>
            <a:ext cx="6003729" cy="3377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2"/>
                                        </p:tgtEl>
                                        <p:attrNameLst>
                                          <p:attrName>style.visibility</p:attrName>
                                        </p:attrNameLst>
                                      </p:cBhvr>
                                      <p:to>
                                        <p:strVal val="visible"/>
                                      </p:to>
                                    </p:set>
                                    <p:animEffect filter="fade" transition="in">
                                      <p:cBhvr>
                                        <p:cTn dur="1000"/>
                                        <p:tgtEl>
                                          <p:spTgt spid="8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886" name="Shape 886"/>
        <p:cNvGrpSpPr/>
        <p:nvPr/>
      </p:nvGrpSpPr>
      <p:grpSpPr>
        <a:xfrm>
          <a:off x="0" y="0"/>
          <a:ext cx="0" cy="0"/>
          <a:chOff x="0" y="0"/>
          <a:chExt cx="0" cy="0"/>
        </a:xfrm>
      </p:grpSpPr>
      <p:sp>
        <p:nvSpPr>
          <p:cNvPr id="887" name="Google Shape;887;p81"/>
          <p:cNvSpPr txBox="1"/>
          <p:nvPr/>
        </p:nvSpPr>
        <p:spPr>
          <a:xfrm>
            <a:off x="539400" y="539500"/>
            <a:ext cx="8065200" cy="4470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800">
                <a:solidFill>
                  <a:srgbClr val="E68C14"/>
                </a:solidFill>
                <a:latin typeface="Karla"/>
                <a:ea typeface="Karla"/>
                <a:cs typeface="Karla"/>
                <a:sym typeface="Karla"/>
              </a:rPr>
              <a:t>APPLICATION FORM SUBMISSION</a:t>
            </a:r>
            <a:endParaRPr b="1" sz="2800">
              <a:solidFill>
                <a:srgbClr val="E68C14"/>
              </a:solidFill>
              <a:latin typeface="Karla"/>
              <a:ea typeface="Karla"/>
              <a:cs typeface="Karla"/>
              <a:sym typeface="Karla"/>
            </a:endParaRPr>
          </a:p>
          <a:p>
            <a:pPr indent="-406400" lvl="0" marL="457200" rtl="0" algn="just">
              <a:lnSpc>
                <a:spcPct val="115000"/>
              </a:lnSpc>
              <a:spcBef>
                <a:spcPts val="1000"/>
              </a:spcBef>
              <a:spcAft>
                <a:spcPts val="0"/>
              </a:spcAft>
              <a:buClr>
                <a:schemeClr val="lt1"/>
              </a:buClr>
              <a:buSzPts val="2800"/>
              <a:buFont typeface="Karla"/>
              <a:buAutoNum type="arabicPeriod"/>
            </a:pPr>
            <a:r>
              <a:rPr b="1" lang="en" sz="2800">
                <a:solidFill>
                  <a:schemeClr val="lt1"/>
                </a:solidFill>
                <a:latin typeface="Karla"/>
                <a:ea typeface="Karla"/>
                <a:cs typeface="Karla"/>
                <a:sym typeface="Karla"/>
              </a:rPr>
              <a:t>Before submitting the final form, please </a:t>
            </a:r>
            <a:r>
              <a:rPr b="1" lang="en" sz="2800">
                <a:solidFill>
                  <a:srgbClr val="FEC659"/>
                </a:solidFill>
                <a:latin typeface="Karla"/>
                <a:ea typeface="Karla"/>
                <a:cs typeface="Karla"/>
                <a:sym typeface="Karla"/>
              </a:rPr>
              <a:t>carefully read the brochure instructions</a:t>
            </a:r>
            <a:r>
              <a:rPr b="1" lang="en" sz="2800">
                <a:solidFill>
                  <a:schemeClr val="lt1"/>
                </a:solidFill>
                <a:latin typeface="Karla"/>
                <a:ea typeface="Karla"/>
                <a:cs typeface="Karla"/>
                <a:sym typeface="Karla"/>
              </a:rPr>
              <a:t> with special attention to Categories of eContent, Criteria for Selection, and Rules &amp; Regulations etc.</a:t>
            </a:r>
            <a:endParaRPr b="1" sz="2800">
              <a:solidFill>
                <a:schemeClr val="lt1"/>
              </a:solidFill>
              <a:latin typeface="Karla"/>
              <a:ea typeface="Karla"/>
              <a:cs typeface="Karla"/>
              <a:sym typeface="Karla"/>
            </a:endParaRPr>
          </a:p>
          <a:p>
            <a:pPr indent="-406400" lvl="0" marL="457200" rtl="0" algn="just">
              <a:lnSpc>
                <a:spcPct val="115000"/>
              </a:lnSpc>
              <a:spcBef>
                <a:spcPts val="1000"/>
              </a:spcBef>
              <a:spcAft>
                <a:spcPts val="0"/>
              </a:spcAft>
              <a:buClr>
                <a:schemeClr val="lt1"/>
              </a:buClr>
              <a:buSzPts val="2800"/>
              <a:buFont typeface="Karla"/>
              <a:buAutoNum type="arabicPeriod"/>
            </a:pPr>
            <a:r>
              <a:rPr b="1" lang="en" sz="2800">
                <a:solidFill>
                  <a:schemeClr val="lt1"/>
                </a:solidFill>
                <a:latin typeface="Karla"/>
                <a:ea typeface="Karla"/>
                <a:cs typeface="Karla"/>
                <a:sym typeface="Karla"/>
              </a:rPr>
              <a:t>Fill out the </a:t>
            </a:r>
            <a:r>
              <a:rPr b="1" lang="en" sz="2800" u="sng">
                <a:solidFill>
                  <a:schemeClr val="hlink"/>
                </a:solidFill>
                <a:latin typeface="Karla"/>
                <a:ea typeface="Karla"/>
                <a:cs typeface="Karla"/>
                <a:sym typeface="Karla"/>
                <a:hlinkClick r:id="rId3"/>
              </a:rPr>
              <a:t>Google Form</a:t>
            </a:r>
            <a:r>
              <a:rPr b="1" lang="en" sz="2800">
                <a:solidFill>
                  <a:schemeClr val="lt1"/>
                </a:solidFill>
                <a:latin typeface="Karla"/>
                <a:ea typeface="Karla"/>
                <a:cs typeface="Karla"/>
                <a:sym typeface="Karla"/>
              </a:rPr>
              <a:t> for participation.</a:t>
            </a:r>
            <a:endParaRPr b="1" sz="2800">
              <a:solidFill>
                <a:schemeClr val="lt1"/>
              </a:solidFill>
              <a:latin typeface="Karla"/>
              <a:ea typeface="Karla"/>
              <a:cs typeface="Karla"/>
              <a:sym typeface="Karla"/>
            </a:endParaRPr>
          </a:p>
          <a:p>
            <a:pPr indent="0" lvl="0" marL="457200" rtl="0" algn="just">
              <a:lnSpc>
                <a:spcPct val="115000"/>
              </a:lnSpc>
              <a:spcBef>
                <a:spcPts val="1000"/>
              </a:spcBef>
              <a:spcAft>
                <a:spcPts val="1000"/>
              </a:spcAft>
              <a:buNone/>
            </a:pPr>
            <a:r>
              <a:t/>
            </a:r>
            <a:endParaRPr b="1" sz="2800">
              <a:solidFill>
                <a:schemeClr val="lt1"/>
              </a:solidFill>
              <a:latin typeface="Karla"/>
              <a:ea typeface="Karla"/>
              <a:cs typeface="Karla"/>
              <a:sym typeface="Karl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891" name="Shape 891"/>
        <p:cNvGrpSpPr/>
        <p:nvPr/>
      </p:nvGrpSpPr>
      <p:grpSpPr>
        <a:xfrm>
          <a:off x="0" y="0"/>
          <a:ext cx="0" cy="0"/>
          <a:chOff x="0" y="0"/>
          <a:chExt cx="0" cy="0"/>
        </a:xfrm>
      </p:grpSpPr>
      <p:sp>
        <p:nvSpPr>
          <p:cNvPr id="892" name="Google Shape;892;p82"/>
          <p:cNvSpPr txBox="1"/>
          <p:nvPr/>
        </p:nvSpPr>
        <p:spPr>
          <a:xfrm>
            <a:off x="539500" y="584550"/>
            <a:ext cx="7806600" cy="3974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800">
                <a:solidFill>
                  <a:srgbClr val="E68C14"/>
                </a:solidFill>
                <a:latin typeface="Karla"/>
                <a:ea typeface="Karla"/>
                <a:cs typeface="Karla"/>
                <a:sym typeface="Karla"/>
              </a:rPr>
              <a:t>APPLICATION FORM SUBMISSION</a:t>
            </a:r>
            <a:endParaRPr b="1" sz="2800">
              <a:solidFill>
                <a:schemeClr val="lt1"/>
              </a:solidFill>
              <a:latin typeface="Karla"/>
              <a:ea typeface="Karla"/>
              <a:cs typeface="Karla"/>
              <a:sym typeface="Karla"/>
            </a:endParaRPr>
          </a:p>
          <a:p>
            <a:pPr indent="0" lvl="0" marL="0" rtl="0" algn="just">
              <a:lnSpc>
                <a:spcPct val="115000"/>
              </a:lnSpc>
              <a:spcBef>
                <a:spcPts val="1000"/>
              </a:spcBef>
              <a:spcAft>
                <a:spcPts val="0"/>
              </a:spcAft>
              <a:buNone/>
            </a:pPr>
            <a:r>
              <a:rPr b="1" lang="en" sz="2800">
                <a:solidFill>
                  <a:schemeClr val="lt1"/>
                </a:solidFill>
                <a:latin typeface="Karla"/>
                <a:ea typeface="Karla"/>
                <a:cs typeface="Karla"/>
                <a:sym typeface="Karla"/>
              </a:rPr>
              <a:t>2. Upload your eContent in the </a:t>
            </a:r>
            <a:r>
              <a:rPr b="1" lang="en" sz="2800">
                <a:solidFill>
                  <a:schemeClr val="accent5"/>
                </a:solidFill>
                <a:latin typeface="Karla"/>
                <a:ea typeface="Karla"/>
                <a:cs typeface="Karla"/>
                <a:sym typeface="Karla"/>
              </a:rPr>
              <a:t>highest possible resolution</a:t>
            </a:r>
            <a:r>
              <a:rPr b="1" lang="en" sz="2800">
                <a:solidFill>
                  <a:schemeClr val="lt1"/>
                </a:solidFill>
                <a:latin typeface="Karla"/>
                <a:ea typeface="Karla"/>
                <a:cs typeface="Karla"/>
                <a:sym typeface="Karla"/>
              </a:rPr>
              <a:t> </a:t>
            </a:r>
            <a:r>
              <a:rPr b="1" lang="en" sz="2800">
                <a:solidFill>
                  <a:schemeClr val="accent5"/>
                </a:solidFill>
                <a:latin typeface="Karla"/>
                <a:ea typeface="Karla"/>
                <a:cs typeface="Karla"/>
                <a:sym typeface="Karla"/>
              </a:rPr>
              <a:t>and share it through Google Drive at  </a:t>
            </a:r>
            <a:r>
              <a:rPr b="1" lang="en" sz="2800">
                <a:solidFill>
                  <a:schemeClr val="accent5"/>
                </a:solidFill>
                <a:uFill>
                  <a:noFill/>
                </a:uFill>
                <a:latin typeface="Karla"/>
                <a:ea typeface="Karla"/>
                <a:cs typeface="Karla"/>
                <a:sym typeface="Karla"/>
                <a:hlinkClick r:id="rId3">
                  <a:extLst>
                    <a:ext uri="{A12FA001-AC4F-418D-AE19-62706E023703}">
                      <ahyp:hlinkClr val="tx"/>
                    </a:ext>
                  </a:extLst>
                </a:hlinkClick>
              </a:rPr>
              <a:t>aiceavf.prd@ciet.nic.in</a:t>
            </a:r>
            <a:r>
              <a:rPr b="1" lang="en" sz="2800">
                <a:solidFill>
                  <a:schemeClr val="lt1"/>
                </a:solidFill>
                <a:latin typeface="Karla"/>
                <a:ea typeface="Karla"/>
                <a:cs typeface="Karla"/>
                <a:sym typeface="Karla"/>
              </a:rPr>
              <a:t>. (Link)</a:t>
            </a:r>
            <a:endParaRPr b="1" sz="2800">
              <a:solidFill>
                <a:schemeClr val="lt1"/>
              </a:solidFill>
              <a:latin typeface="Karla"/>
              <a:ea typeface="Karla"/>
              <a:cs typeface="Karla"/>
              <a:sym typeface="Karla"/>
            </a:endParaRPr>
          </a:p>
          <a:p>
            <a:pPr indent="0" lvl="0" marL="0" rtl="0" algn="just">
              <a:lnSpc>
                <a:spcPct val="115000"/>
              </a:lnSpc>
              <a:spcBef>
                <a:spcPts val="1000"/>
              </a:spcBef>
              <a:spcAft>
                <a:spcPts val="0"/>
              </a:spcAft>
              <a:buNone/>
            </a:pPr>
            <a:r>
              <a:t/>
            </a:r>
            <a:endParaRPr b="1" sz="2800">
              <a:solidFill>
                <a:schemeClr val="lt1"/>
              </a:solidFill>
              <a:latin typeface="Karla"/>
              <a:ea typeface="Karla"/>
              <a:cs typeface="Karla"/>
              <a:sym typeface="Karla"/>
            </a:endParaRPr>
          </a:p>
          <a:p>
            <a:pPr indent="0" lvl="0" marL="457200" rtl="0" algn="just">
              <a:lnSpc>
                <a:spcPct val="115000"/>
              </a:lnSpc>
              <a:spcBef>
                <a:spcPts val="1000"/>
              </a:spcBef>
              <a:spcAft>
                <a:spcPts val="1000"/>
              </a:spcAft>
              <a:buNone/>
            </a:pPr>
            <a:r>
              <a:t/>
            </a:r>
            <a:endParaRPr b="1" sz="2800">
              <a:solidFill>
                <a:schemeClr val="lt1"/>
              </a:solidFill>
              <a:latin typeface="Karla"/>
              <a:ea typeface="Karla"/>
              <a:cs typeface="Karla"/>
              <a:sym typeface="Karl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896" name="Shape 896"/>
        <p:cNvGrpSpPr/>
        <p:nvPr/>
      </p:nvGrpSpPr>
      <p:grpSpPr>
        <a:xfrm>
          <a:off x="0" y="0"/>
          <a:ext cx="0" cy="0"/>
          <a:chOff x="0" y="0"/>
          <a:chExt cx="0" cy="0"/>
        </a:xfrm>
      </p:grpSpPr>
      <p:sp>
        <p:nvSpPr>
          <p:cNvPr id="897" name="Google Shape;897;p83"/>
          <p:cNvSpPr txBox="1"/>
          <p:nvPr/>
        </p:nvSpPr>
        <p:spPr>
          <a:xfrm>
            <a:off x="539500" y="539500"/>
            <a:ext cx="8064900" cy="3717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800">
                <a:solidFill>
                  <a:srgbClr val="E68C14"/>
                </a:solidFill>
                <a:latin typeface="Karla"/>
                <a:ea typeface="Karla"/>
                <a:cs typeface="Karla"/>
                <a:sym typeface="Karla"/>
              </a:rPr>
              <a:t>APPLICATION FORM SUBMISSION</a:t>
            </a:r>
            <a:endParaRPr b="1" sz="2800">
              <a:solidFill>
                <a:schemeClr val="lt1"/>
              </a:solidFill>
              <a:latin typeface="Karla"/>
              <a:ea typeface="Karla"/>
              <a:cs typeface="Karla"/>
              <a:sym typeface="Karla"/>
            </a:endParaRPr>
          </a:p>
          <a:p>
            <a:pPr indent="0" lvl="0" marL="0" rtl="0" algn="just">
              <a:lnSpc>
                <a:spcPct val="115000"/>
              </a:lnSpc>
              <a:spcBef>
                <a:spcPts val="1000"/>
              </a:spcBef>
              <a:spcAft>
                <a:spcPts val="1000"/>
              </a:spcAft>
              <a:buNone/>
            </a:pPr>
            <a:r>
              <a:rPr b="1" lang="en" sz="2800">
                <a:solidFill>
                  <a:schemeClr val="lt1"/>
                </a:solidFill>
                <a:latin typeface="Karla"/>
                <a:ea typeface="Karla"/>
                <a:cs typeface="Karla"/>
                <a:sym typeface="Karla"/>
              </a:rPr>
              <a:t>3. </a:t>
            </a:r>
            <a:r>
              <a:rPr b="1" lang="en" sz="2800">
                <a:solidFill>
                  <a:schemeClr val="lt1"/>
                </a:solidFill>
                <a:latin typeface="Karla"/>
                <a:ea typeface="Karla"/>
                <a:cs typeface="Karla"/>
                <a:sym typeface="Karla"/>
              </a:rPr>
              <a:t>The fee for submitting an eContent for consideration as part of the All India Children’s Educational eContent Competition (AICEeCC) 2024-25 is </a:t>
            </a:r>
            <a:r>
              <a:rPr b="1" lang="en" sz="2800">
                <a:solidFill>
                  <a:schemeClr val="accent5"/>
                </a:solidFill>
                <a:latin typeface="Karla"/>
                <a:ea typeface="Karla"/>
                <a:cs typeface="Karla"/>
                <a:sym typeface="Karla"/>
              </a:rPr>
              <a:t>Rs. 200/- (Rupees two hundred only) per application form</a:t>
            </a:r>
            <a:r>
              <a:rPr b="1" lang="en" sz="2800">
                <a:solidFill>
                  <a:schemeClr val="lt1"/>
                </a:solidFill>
                <a:latin typeface="Karla"/>
                <a:ea typeface="Karla"/>
                <a:cs typeface="Karla"/>
                <a:sym typeface="Karla"/>
              </a:rPr>
              <a:t>. It should be paid only </a:t>
            </a:r>
            <a:r>
              <a:rPr b="1" lang="en" sz="2800">
                <a:solidFill>
                  <a:srgbClr val="FFC94A"/>
                </a:solidFill>
                <a:latin typeface="Karla"/>
                <a:ea typeface="Karla"/>
                <a:cs typeface="Karla"/>
                <a:sym typeface="Karla"/>
              </a:rPr>
              <a:t>through NEFT</a:t>
            </a:r>
            <a:r>
              <a:rPr b="1" lang="en" sz="2800">
                <a:solidFill>
                  <a:schemeClr val="lt1"/>
                </a:solidFill>
                <a:latin typeface="Karla"/>
                <a:ea typeface="Karla"/>
                <a:cs typeface="Karla"/>
                <a:sym typeface="Karla"/>
              </a:rPr>
              <a:t>.</a:t>
            </a:r>
            <a:endParaRPr b="1" sz="2800">
              <a:solidFill>
                <a:schemeClr val="lt1"/>
              </a:solidFill>
              <a:latin typeface="Karla"/>
              <a:ea typeface="Karla"/>
              <a:cs typeface="Karla"/>
              <a:sym typeface="Karl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716" name="Shape 716"/>
        <p:cNvGrpSpPr/>
        <p:nvPr/>
      </p:nvGrpSpPr>
      <p:grpSpPr>
        <a:xfrm>
          <a:off x="0" y="0"/>
          <a:ext cx="0" cy="0"/>
          <a:chOff x="0" y="0"/>
          <a:chExt cx="0" cy="0"/>
        </a:xfrm>
      </p:grpSpPr>
      <p:sp>
        <p:nvSpPr>
          <p:cNvPr id="717" name="Google Shape;717;p57"/>
          <p:cNvSpPr txBox="1"/>
          <p:nvPr/>
        </p:nvSpPr>
        <p:spPr>
          <a:xfrm>
            <a:off x="554550" y="539500"/>
            <a:ext cx="8034900" cy="4063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2800">
                <a:solidFill>
                  <a:schemeClr val="lt1"/>
                </a:solidFill>
                <a:latin typeface="Karla"/>
                <a:ea typeface="Karla"/>
                <a:cs typeface="Karla"/>
                <a:sym typeface="Karla"/>
              </a:rPr>
              <a:t>It’s a </a:t>
            </a:r>
            <a:r>
              <a:rPr lang="en" sz="2800">
                <a:solidFill>
                  <a:schemeClr val="accent5"/>
                </a:solidFill>
                <a:latin typeface="Karla"/>
                <a:ea typeface="Karla"/>
                <a:cs typeface="Karla"/>
                <a:sym typeface="Karla"/>
              </a:rPr>
              <a:t>unique competition organized at a national level</a:t>
            </a:r>
            <a:r>
              <a:rPr lang="en" sz="2800">
                <a:solidFill>
                  <a:schemeClr val="lt1"/>
                </a:solidFill>
                <a:latin typeface="Karla"/>
                <a:ea typeface="Karla"/>
                <a:cs typeface="Karla"/>
                <a:sym typeface="Karla"/>
              </a:rPr>
              <a:t>, catering to a </a:t>
            </a:r>
            <a:r>
              <a:rPr lang="en" sz="2800">
                <a:solidFill>
                  <a:schemeClr val="accent5"/>
                </a:solidFill>
                <a:latin typeface="Karla"/>
                <a:ea typeface="Karla"/>
                <a:cs typeface="Karla"/>
                <a:sym typeface="Karla"/>
              </a:rPr>
              <a:t>variety of eContent formats</a:t>
            </a:r>
            <a:r>
              <a:rPr lang="en" sz="2800">
                <a:solidFill>
                  <a:schemeClr val="lt1"/>
                </a:solidFill>
                <a:latin typeface="Karla"/>
                <a:ea typeface="Karla"/>
                <a:cs typeface="Karla"/>
                <a:sym typeface="Karla"/>
              </a:rPr>
              <a:t> of </a:t>
            </a:r>
            <a:r>
              <a:rPr lang="en" sz="2800">
                <a:solidFill>
                  <a:schemeClr val="accent5"/>
                </a:solidFill>
                <a:latin typeface="Karla"/>
                <a:ea typeface="Karla"/>
                <a:cs typeface="Karla"/>
                <a:sym typeface="Karla"/>
              </a:rPr>
              <a:t>educational content</a:t>
            </a:r>
            <a:r>
              <a:rPr lang="en" sz="2800">
                <a:solidFill>
                  <a:schemeClr val="lt1"/>
                </a:solidFill>
                <a:latin typeface="Karla"/>
                <a:ea typeface="Karla"/>
                <a:cs typeface="Karla"/>
                <a:sym typeface="Karla"/>
              </a:rPr>
              <a:t>- a festival to celebrate </a:t>
            </a:r>
            <a:r>
              <a:rPr b="1" lang="en" sz="2800">
                <a:solidFill>
                  <a:schemeClr val="lt1"/>
                </a:solidFill>
                <a:latin typeface="Karla"/>
                <a:ea typeface="Karla"/>
                <a:cs typeface="Karla"/>
                <a:sym typeface="Karla"/>
              </a:rPr>
              <a:t>prosumers</a:t>
            </a:r>
            <a:r>
              <a:rPr lang="en" sz="2800">
                <a:solidFill>
                  <a:schemeClr val="lt1"/>
                </a:solidFill>
                <a:latin typeface="Karla"/>
                <a:ea typeface="Karla"/>
                <a:cs typeface="Karla"/>
                <a:sym typeface="Karla"/>
              </a:rPr>
              <a:t> of educational eContent and dedicated to the children of our country.</a:t>
            </a:r>
            <a:endParaRPr sz="2800">
              <a:solidFill>
                <a:schemeClr val="lt1"/>
              </a:solidFill>
              <a:latin typeface="Karla"/>
              <a:ea typeface="Karla"/>
              <a:cs typeface="Karla"/>
              <a:sym typeface="Karla"/>
            </a:endParaRPr>
          </a:p>
          <a:p>
            <a:pPr indent="-406400" lvl="0" marL="457200" rtl="0" algn="just">
              <a:spcBef>
                <a:spcPts val="0"/>
              </a:spcBef>
              <a:spcAft>
                <a:spcPts val="0"/>
              </a:spcAft>
              <a:buClr>
                <a:schemeClr val="lt1"/>
              </a:buClr>
              <a:buSzPts val="2800"/>
              <a:buFont typeface="Karla"/>
              <a:buAutoNum type="arabicParenR"/>
            </a:pPr>
            <a:r>
              <a:rPr lang="en" sz="2800">
                <a:solidFill>
                  <a:schemeClr val="accent5"/>
                </a:solidFill>
                <a:latin typeface="Karla"/>
                <a:ea typeface="Karla"/>
                <a:cs typeface="Karla"/>
                <a:sym typeface="Karla"/>
              </a:rPr>
              <a:t>NEP 2020 recommends</a:t>
            </a:r>
            <a:r>
              <a:rPr lang="en" sz="2800">
                <a:solidFill>
                  <a:schemeClr val="lt1"/>
                </a:solidFill>
                <a:latin typeface="Karla"/>
                <a:ea typeface="Karla"/>
                <a:cs typeface="Karla"/>
                <a:sym typeface="Karla"/>
              </a:rPr>
              <a:t> “..</a:t>
            </a:r>
            <a:r>
              <a:rPr b="1" i="1" lang="en" sz="2800">
                <a:solidFill>
                  <a:schemeClr val="accent5"/>
                </a:solidFill>
                <a:latin typeface="Karla"/>
                <a:ea typeface="Karla"/>
                <a:cs typeface="Karla"/>
                <a:sym typeface="Karla"/>
              </a:rPr>
              <a:t>.joint content development</a:t>
            </a:r>
            <a:r>
              <a:rPr i="1" lang="en" sz="2800">
                <a:solidFill>
                  <a:schemeClr val="lt1"/>
                </a:solidFill>
                <a:latin typeface="Karla"/>
                <a:ea typeface="Karla"/>
                <a:cs typeface="Karla"/>
                <a:sym typeface="Karla"/>
              </a:rPr>
              <a:t>, </a:t>
            </a:r>
            <a:r>
              <a:rPr b="1" i="1" lang="en" sz="2800">
                <a:solidFill>
                  <a:schemeClr val="accent5"/>
                </a:solidFill>
                <a:latin typeface="Karla"/>
                <a:ea typeface="Karla"/>
                <a:cs typeface="Karla"/>
                <a:sym typeface="Karla"/>
              </a:rPr>
              <a:t>holding joint activities such as art and science exhibitions, </a:t>
            </a:r>
            <a:r>
              <a:rPr b="1" i="1" lang="en" sz="2800">
                <a:solidFill>
                  <a:schemeClr val="lt1"/>
                </a:solidFill>
                <a:latin typeface="Karla"/>
                <a:ea typeface="Karla"/>
                <a:cs typeface="Karla"/>
                <a:sym typeface="Karla"/>
              </a:rPr>
              <a:t>sports meets, quizzes and debates, and fairs</a:t>
            </a:r>
            <a:r>
              <a:rPr lang="en" sz="2800">
                <a:solidFill>
                  <a:schemeClr val="lt1"/>
                </a:solidFill>
                <a:latin typeface="Karla"/>
                <a:ea typeface="Karla"/>
                <a:cs typeface="Karla"/>
                <a:sym typeface="Karla"/>
              </a:rPr>
              <a:t>. [7.5 (c)]”</a:t>
            </a:r>
            <a:endParaRPr b="1" sz="2800">
              <a:solidFill>
                <a:schemeClr val="dk1"/>
              </a:solidFill>
              <a:latin typeface="Karla"/>
              <a:ea typeface="Karla"/>
              <a:cs typeface="Karla"/>
              <a:sym typeface="Karl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901" name="Shape 901"/>
        <p:cNvGrpSpPr/>
        <p:nvPr/>
      </p:nvGrpSpPr>
      <p:grpSpPr>
        <a:xfrm>
          <a:off x="0" y="0"/>
          <a:ext cx="0" cy="0"/>
          <a:chOff x="0" y="0"/>
          <a:chExt cx="0" cy="0"/>
        </a:xfrm>
      </p:grpSpPr>
      <p:sp>
        <p:nvSpPr>
          <p:cNvPr id="902" name="Google Shape;902;p84"/>
          <p:cNvSpPr txBox="1"/>
          <p:nvPr/>
        </p:nvSpPr>
        <p:spPr>
          <a:xfrm>
            <a:off x="539500" y="539500"/>
            <a:ext cx="8064900" cy="382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800">
                <a:solidFill>
                  <a:srgbClr val="E68C14"/>
                </a:solidFill>
                <a:latin typeface="Karla"/>
                <a:ea typeface="Karla"/>
                <a:cs typeface="Karla"/>
                <a:sym typeface="Karla"/>
              </a:rPr>
              <a:t>APPLICATION FORM SUBMISSION</a:t>
            </a:r>
            <a:endParaRPr b="1" sz="2800">
              <a:solidFill>
                <a:srgbClr val="E68C14"/>
              </a:solidFill>
              <a:latin typeface="Karla"/>
              <a:ea typeface="Karla"/>
              <a:cs typeface="Karla"/>
              <a:sym typeface="Karla"/>
            </a:endParaRPr>
          </a:p>
          <a:p>
            <a:pPr indent="0" lvl="0" marL="0" rtl="0" algn="l">
              <a:spcBef>
                <a:spcPts val="1000"/>
              </a:spcBef>
              <a:spcAft>
                <a:spcPts val="0"/>
              </a:spcAft>
              <a:buNone/>
            </a:pPr>
            <a:r>
              <a:rPr lang="en" sz="2800">
                <a:solidFill>
                  <a:schemeClr val="lt1"/>
                </a:solidFill>
              </a:rPr>
              <a:t>NEFT to:</a:t>
            </a:r>
            <a:endParaRPr sz="2800">
              <a:solidFill>
                <a:schemeClr val="lt1"/>
              </a:solidFill>
            </a:endParaRPr>
          </a:p>
          <a:p>
            <a:pPr indent="0" lvl="0" marL="457200" rtl="0" algn="l">
              <a:spcBef>
                <a:spcPts val="0"/>
              </a:spcBef>
              <a:spcAft>
                <a:spcPts val="0"/>
              </a:spcAft>
              <a:buNone/>
            </a:pPr>
            <a:r>
              <a:rPr lang="en" sz="2800">
                <a:solidFill>
                  <a:schemeClr val="lt1"/>
                </a:solidFill>
              </a:rPr>
              <a:t>Account No. 10137881284</a:t>
            </a:r>
            <a:endParaRPr sz="2800">
              <a:solidFill>
                <a:schemeClr val="lt1"/>
              </a:solidFill>
            </a:endParaRPr>
          </a:p>
          <a:p>
            <a:pPr indent="0" lvl="0" marL="457200" rtl="0" algn="l">
              <a:spcBef>
                <a:spcPts val="0"/>
              </a:spcBef>
              <a:spcAft>
                <a:spcPts val="0"/>
              </a:spcAft>
              <a:buNone/>
            </a:pPr>
            <a:r>
              <a:rPr lang="en" sz="2800">
                <a:solidFill>
                  <a:schemeClr val="lt1"/>
                </a:solidFill>
              </a:rPr>
              <a:t>Account Holder Name: Joint Director, CIET, NCERT</a:t>
            </a:r>
            <a:endParaRPr sz="2800">
              <a:solidFill>
                <a:schemeClr val="lt1"/>
              </a:solidFill>
            </a:endParaRPr>
          </a:p>
          <a:p>
            <a:pPr indent="0" lvl="0" marL="457200" rtl="0" algn="l">
              <a:spcBef>
                <a:spcPts val="0"/>
              </a:spcBef>
              <a:spcAft>
                <a:spcPts val="0"/>
              </a:spcAft>
              <a:buNone/>
            </a:pPr>
            <a:r>
              <a:rPr lang="en" sz="2800">
                <a:solidFill>
                  <a:schemeClr val="lt1"/>
                </a:solidFill>
              </a:rPr>
              <a:t>Bank Name: State Bank of India, NCERT, Sri Aurobindo Marg, New Delhi-110016</a:t>
            </a:r>
            <a:endParaRPr sz="2800">
              <a:solidFill>
                <a:schemeClr val="lt1"/>
              </a:solidFill>
            </a:endParaRPr>
          </a:p>
          <a:p>
            <a:pPr indent="0" lvl="0" marL="457200" rtl="0" algn="l">
              <a:spcBef>
                <a:spcPts val="0"/>
              </a:spcBef>
              <a:spcAft>
                <a:spcPts val="0"/>
              </a:spcAft>
              <a:buNone/>
            </a:pPr>
            <a:r>
              <a:rPr lang="en" sz="2800">
                <a:solidFill>
                  <a:schemeClr val="lt1"/>
                </a:solidFill>
              </a:rPr>
              <a:t>IFSC Code: SBIN0001690</a:t>
            </a:r>
            <a:endParaRPr b="1" sz="2800">
              <a:solidFill>
                <a:schemeClr val="lt1"/>
              </a:solidFill>
              <a:latin typeface="Karla"/>
              <a:ea typeface="Karla"/>
              <a:cs typeface="Karla"/>
              <a:sym typeface="Karl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906" name="Shape 906"/>
        <p:cNvGrpSpPr/>
        <p:nvPr/>
      </p:nvGrpSpPr>
      <p:grpSpPr>
        <a:xfrm>
          <a:off x="0" y="0"/>
          <a:ext cx="0" cy="0"/>
          <a:chOff x="0" y="0"/>
          <a:chExt cx="0" cy="0"/>
        </a:xfrm>
      </p:grpSpPr>
      <p:sp>
        <p:nvSpPr>
          <p:cNvPr id="907" name="Google Shape;907;p85"/>
          <p:cNvSpPr txBox="1"/>
          <p:nvPr/>
        </p:nvSpPr>
        <p:spPr>
          <a:xfrm>
            <a:off x="539500" y="539500"/>
            <a:ext cx="8064900" cy="272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800">
                <a:solidFill>
                  <a:srgbClr val="E68C14"/>
                </a:solidFill>
                <a:latin typeface="Karla"/>
                <a:ea typeface="Karla"/>
                <a:cs typeface="Karla"/>
                <a:sym typeface="Karla"/>
              </a:rPr>
              <a:t>APPLICATION FORM SUBMISSION</a:t>
            </a:r>
            <a:endParaRPr b="1" sz="2800">
              <a:solidFill>
                <a:srgbClr val="E68C14"/>
              </a:solidFill>
              <a:latin typeface="Karla"/>
              <a:ea typeface="Karla"/>
              <a:cs typeface="Karla"/>
              <a:sym typeface="Karla"/>
            </a:endParaRPr>
          </a:p>
          <a:p>
            <a:pPr indent="0" lvl="0" marL="0" rtl="0" algn="l">
              <a:lnSpc>
                <a:spcPct val="115000"/>
              </a:lnSpc>
              <a:spcBef>
                <a:spcPts val="1000"/>
              </a:spcBef>
              <a:spcAft>
                <a:spcPts val="0"/>
              </a:spcAft>
              <a:buNone/>
            </a:pPr>
            <a:r>
              <a:rPr b="1" lang="en" sz="2800">
                <a:solidFill>
                  <a:schemeClr val="lt1"/>
                </a:solidFill>
                <a:latin typeface="Karla"/>
                <a:ea typeface="Karla"/>
                <a:cs typeface="Karla"/>
                <a:sym typeface="Karla"/>
              </a:rPr>
              <a:t>Keep these things ready :</a:t>
            </a:r>
            <a:endParaRPr b="1" sz="2800">
              <a:solidFill>
                <a:schemeClr val="lt1"/>
              </a:solidFill>
              <a:latin typeface="Karla"/>
              <a:ea typeface="Karla"/>
              <a:cs typeface="Karla"/>
              <a:sym typeface="Karla"/>
            </a:endParaRPr>
          </a:p>
          <a:p>
            <a:pPr indent="0" lvl="0" marL="0" rtl="0" algn="l">
              <a:spcBef>
                <a:spcPts val="1000"/>
              </a:spcBef>
              <a:spcAft>
                <a:spcPts val="0"/>
              </a:spcAft>
              <a:buNone/>
            </a:pPr>
            <a:r>
              <a:rPr lang="en" sz="2800">
                <a:solidFill>
                  <a:schemeClr val="lt1"/>
                </a:solidFill>
              </a:rPr>
              <a:t>1) Transaction receipt of the fee payment (₹ 200/- per entry). {maximum file size 10 MB, image/PDF}</a:t>
            </a:r>
            <a:endParaRPr b="1" sz="2800">
              <a:solidFill>
                <a:schemeClr val="lt1"/>
              </a:solidFill>
              <a:latin typeface="Karla"/>
              <a:ea typeface="Karla"/>
              <a:cs typeface="Karla"/>
              <a:sym typeface="Karla"/>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911" name="Shape 911"/>
        <p:cNvGrpSpPr/>
        <p:nvPr/>
      </p:nvGrpSpPr>
      <p:grpSpPr>
        <a:xfrm>
          <a:off x="0" y="0"/>
          <a:ext cx="0" cy="0"/>
          <a:chOff x="0" y="0"/>
          <a:chExt cx="0" cy="0"/>
        </a:xfrm>
      </p:grpSpPr>
      <p:sp>
        <p:nvSpPr>
          <p:cNvPr id="912" name="Google Shape;912;p86"/>
          <p:cNvSpPr txBox="1"/>
          <p:nvPr/>
        </p:nvSpPr>
        <p:spPr>
          <a:xfrm>
            <a:off x="539500" y="539500"/>
            <a:ext cx="8064900" cy="425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800">
                <a:solidFill>
                  <a:schemeClr val="lt1"/>
                </a:solidFill>
                <a:latin typeface="Karla"/>
                <a:ea typeface="Karla"/>
                <a:cs typeface="Karla"/>
                <a:sym typeface="Karla"/>
              </a:rPr>
              <a:t>Keep these things ready:</a:t>
            </a:r>
            <a:endParaRPr b="1" sz="2800">
              <a:solidFill>
                <a:schemeClr val="lt1"/>
              </a:solidFill>
              <a:latin typeface="Karla"/>
              <a:ea typeface="Karla"/>
              <a:cs typeface="Karla"/>
              <a:sym typeface="Karla"/>
            </a:endParaRPr>
          </a:p>
          <a:p>
            <a:pPr indent="0" lvl="0" marL="0" rtl="0" algn="l">
              <a:spcBef>
                <a:spcPts val="1000"/>
              </a:spcBef>
              <a:spcAft>
                <a:spcPts val="0"/>
              </a:spcAft>
              <a:buNone/>
            </a:pPr>
            <a:r>
              <a:rPr lang="en" sz="2800">
                <a:solidFill>
                  <a:schemeClr val="lt1"/>
                </a:solidFill>
              </a:rPr>
              <a:t>2) eContent {Lesser than 1 GB} and google drive link of the eContent</a:t>
            </a:r>
            <a:endParaRPr sz="2800">
              <a:solidFill>
                <a:schemeClr val="lt1"/>
              </a:solidFill>
            </a:endParaRPr>
          </a:p>
          <a:p>
            <a:pPr indent="0" lvl="0" marL="0" rtl="0" algn="l">
              <a:spcBef>
                <a:spcPts val="0"/>
              </a:spcBef>
              <a:spcAft>
                <a:spcPts val="0"/>
              </a:spcAft>
              <a:buNone/>
            </a:pPr>
            <a:r>
              <a:rPr lang="en" sz="2800">
                <a:solidFill>
                  <a:schemeClr val="lt1"/>
                </a:solidFill>
              </a:rPr>
              <a:t>3) Synopsis in English/Hindi {maximum file size 1 MB, Word Document}</a:t>
            </a:r>
            <a:endParaRPr sz="2800">
              <a:solidFill>
                <a:schemeClr val="lt1"/>
              </a:solidFill>
            </a:endParaRPr>
          </a:p>
          <a:p>
            <a:pPr indent="0" lvl="0" marL="0" rtl="0" algn="l">
              <a:spcBef>
                <a:spcPts val="0"/>
              </a:spcBef>
              <a:spcAft>
                <a:spcPts val="0"/>
              </a:spcAft>
              <a:buNone/>
            </a:pPr>
            <a:r>
              <a:rPr lang="en" sz="2800">
                <a:solidFill>
                  <a:schemeClr val="lt1"/>
                </a:solidFill>
              </a:rPr>
              <a:t>4) Script in English/Hindi {maximum file size 10 MB, Word Document}</a:t>
            </a:r>
            <a:endParaRPr sz="2800">
              <a:solidFill>
                <a:schemeClr val="lt1"/>
              </a:solidFill>
            </a:endParaRPr>
          </a:p>
          <a:p>
            <a:pPr indent="0" lvl="0" marL="0" rtl="0" algn="l">
              <a:spcBef>
                <a:spcPts val="0"/>
              </a:spcBef>
              <a:spcAft>
                <a:spcPts val="0"/>
              </a:spcAft>
              <a:buNone/>
            </a:pPr>
            <a:r>
              <a:t/>
            </a:r>
            <a:endParaRPr sz="2800">
              <a:solidFill>
                <a:schemeClr val="lt1"/>
              </a:solidFill>
            </a:endParaRPr>
          </a:p>
          <a:p>
            <a:pPr indent="0" lvl="0" marL="0" rtl="0" algn="just">
              <a:lnSpc>
                <a:spcPct val="115000"/>
              </a:lnSpc>
              <a:spcBef>
                <a:spcPts val="0"/>
              </a:spcBef>
              <a:spcAft>
                <a:spcPts val="1000"/>
              </a:spcAft>
              <a:buNone/>
            </a:pPr>
            <a:r>
              <a:t/>
            </a:r>
            <a:endParaRPr b="1" sz="2800">
              <a:solidFill>
                <a:schemeClr val="lt1"/>
              </a:solidFill>
              <a:latin typeface="Karla"/>
              <a:ea typeface="Karla"/>
              <a:cs typeface="Karla"/>
              <a:sym typeface="Karla"/>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916" name="Shape 916"/>
        <p:cNvGrpSpPr/>
        <p:nvPr/>
      </p:nvGrpSpPr>
      <p:grpSpPr>
        <a:xfrm>
          <a:off x="0" y="0"/>
          <a:ext cx="0" cy="0"/>
          <a:chOff x="0" y="0"/>
          <a:chExt cx="0" cy="0"/>
        </a:xfrm>
      </p:grpSpPr>
      <p:sp>
        <p:nvSpPr>
          <p:cNvPr id="917" name="Google Shape;917;p87"/>
          <p:cNvSpPr txBox="1"/>
          <p:nvPr/>
        </p:nvSpPr>
        <p:spPr>
          <a:xfrm>
            <a:off x="539550" y="420425"/>
            <a:ext cx="8064900" cy="382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800">
                <a:solidFill>
                  <a:schemeClr val="lt1"/>
                </a:solidFill>
                <a:latin typeface="Karla"/>
                <a:ea typeface="Karla"/>
                <a:cs typeface="Karla"/>
                <a:sym typeface="Karla"/>
              </a:rPr>
              <a:t>Keep these things ready:</a:t>
            </a:r>
            <a:endParaRPr b="1" sz="2800">
              <a:solidFill>
                <a:schemeClr val="lt1"/>
              </a:solidFill>
              <a:latin typeface="Karla"/>
              <a:ea typeface="Karla"/>
              <a:cs typeface="Karla"/>
              <a:sym typeface="Karla"/>
            </a:endParaRPr>
          </a:p>
          <a:p>
            <a:pPr indent="0" lvl="0" marL="0" rtl="0" algn="l">
              <a:spcBef>
                <a:spcPts val="1000"/>
              </a:spcBef>
              <a:spcAft>
                <a:spcPts val="0"/>
              </a:spcAft>
              <a:buNone/>
            </a:pPr>
            <a:r>
              <a:rPr lang="en" sz="2800">
                <a:solidFill>
                  <a:schemeClr val="lt1"/>
                </a:solidFill>
              </a:rPr>
              <a:t>5) Script in Original language (if applicable) {maximum file size 10 MB, Word Document}</a:t>
            </a:r>
            <a:endParaRPr sz="2800">
              <a:solidFill>
                <a:schemeClr val="lt1"/>
              </a:solidFill>
            </a:endParaRPr>
          </a:p>
          <a:p>
            <a:pPr indent="0" lvl="0" marL="0" rtl="0" algn="l">
              <a:spcBef>
                <a:spcPts val="0"/>
              </a:spcBef>
              <a:spcAft>
                <a:spcPts val="0"/>
              </a:spcAft>
              <a:buNone/>
            </a:pPr>
            <a:r>
              <a:rPr lang="en" sz="2800">
                <a:solidFill>
                  <a:schemeClr val="lt1"/>
                </a:solidFill>
              </a:rPr>
              <a:t>6) Passport sized photo of the Producer of eContent {maximum file size 1 MB, image}</a:t>
            </a:r>
            <a:endParaRPr sz="2800">
              <a:solidFill>
                <a:schemeClr val="lt1"/>
              </a:solidFill>
            </a:endParaRPr>
          </a:p>
          <a:p>
            <a:pPr indent="0" lvl="0" marL="0" rtl="0" algn="l">
              <a:spcBef>
                <a:spcPts val="0"/>
              </a:spcBef>
              <a:spcAft>
                <a:spcPts val="0"/>
              </a:spcAft>
              <a:buNone/>
            </a:pPr>
            <a:r>
              <a:rPr lang="en" sz="2800">
                <a:solidFill>
                  <a:schemeClr val="lt1"/>
                </a:solidFill>
              </a:rPr>
              <a:t>7) Thumbnail of the eContent {maximum file size 1 MB, image}</a:t>
            </a:r>
            <a:endParaRPr sz="2800">
              <a:solidFill>
                <a:schemeClr val="lt1"/>
              </a:solidFill>
            </a:endParaRPr>
          </a:p>
          <a:p>
            <a:pPr indent="0" lvl="0" marL="0" rtl="0" algn="l">
              <a:spcBef>
                <a:spcPts val="0"/>
              </a:spcBef>
              <a:spcAft>
                <a:spcPts val="0"/>
              </a:spcAft>
              <a:buNone/>
            </a:pPr>
            <a:r>
              <a:t/>
            </a:r>
            <a:endParaRPr b="1" sz="2800">
              <a:solidFill>
                <a:schemeClr val="lt1"/>
              </a:solidFill>
              <a:latin typeface="Karla"/>
              <a:ea typeface="Karla"/>
              <a:cs typeface="Karla"/>
              <a:sym typeface="Karla"/>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921" name="Shape 921"/>
        <p:cNvGrpSpPr/>
        <p:nvPr/>
      </p:nvGrpSpPr>
      <p:grpSpPr>
        <a:xfrm>
          <a:off x="0" y="0"/>
          <a:ext cx="0" cy="0"/>
          <a:chOff x="0" y="0"/>
          <a:chExt cx="0" cy="0"/>
        </a:xfrm>
      </p:grpSpPr>
      <p:sp>
        <p:nvSpPr>
          <p:cNvPr id="922" name="Google Shape;922;p88"/>
          <p:cNvSpPr txBox="1"/>
          <p:nvPr/>
        </p:nvSpPr>
        <p:spPr>
          <a:xfrm>
            <a:off x="539550" y="387100"/>
            <a:ext cx="8808000" cy="468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800">
                <a:solidFill>
                  <a:schemeClr val="lt1"/>
                </a:solidFill>
                <a:latin typeface="Karla"/>
                <a:ea typeface="Karla"/>
                <a:cs typeface="Karla"/>
                <a:sym typeface="Karla"/>
              </a:rPr>
              <a:t>Keep these things ready:</a:t>
            </a:r>
            <a:endParaRPr b="1" sz="2800">
              <a:solidFill>
                <a:schemeClr val="lt1"/>
              </a:solidFill>
              <a:latin typeface="Karla"/>
              <a:ea typeface="Karla"/>
              <a:cs typeface="Karla"/>
              <a:sym typeface="Karla"/>
            </a:endParaRPr>
          </a:p>
          <a:p>
            <a:pPr indent="-406400" lvl="0" marL="457200" rtl="0" algn="l">
              <a:spcBef>
                <a:spcPts val="1000"/>
              </a:spcBef>
              <a:spcAft>
                <a:spcPts val="0"/>
              </a:spcAft>
              <a:buClr>
                <a:schemeClr val="lt1"/>
              </a:buClr>
              <a:buSzPts val="2800"/>
              <a:buChar char="●"/>
            </a:pPr>
            <a:r>
              <a:rPr lang="en" sz="2800">
                <a:solidFill>
                  <a:schemeClr val="lt1"/>
                </a:solidFill>
              </a:rPr>
              <a:t>In case of School/ College Students</a:t>
            </a:r>
            <a:endParaRPr sz="2800">
              <a:solidFill>
                <a:schemeClr val="lt1"/>
              </a:solidFill>
            </a:endParaRPr>
          </a:p>
          <a:p>
            <a:pPr indent="0" lvl="0" marL="457200" rtl="0" algn="l">
              <a:spcBef>
                <a:spcPts val="0"/>
              </a:spcBef>
              <a:spcAft>
                <a:spcPts val="0"/>
              </a:spcAft>
              <a:buNone/>
            </a:pPr>
            <a:r>
              <a:rPr lang="en" sz="2800">
                <a:solidFill>
                  <a:schemeClr val="lt1"/>
                </a:solidFill>
              </a:rPr>
              <a:t>1) Identity Card{maximum file size 10 MB, image/</a:t>
            </a:r>
            <a:endParaRPr sz="2800">
              <a:solidFill>
                <a:schemeClr val="lt1"/>
              </a:solidFill>
            </a:endParaRPr>
          </a:p>
          <a:p>
            <a:pPr indent="0" lvl="0" marL="457200" rtl="0" algn="l">
              <a:spcBef>
                <a:spcPts val="0"/>
              </a:spcBef>
              <a:spcAft>
                <a:spcPts val="0"/>
              </a:spcAft>
              <a:buNone/>
            </a:pPr>
            <a:r>
              <a:rPr lang="en" sz="2800">
                <a:solidFill>
                  <a:schemeClr val="lt1"/>
                </a:solidFill>
              </a:rPr>
              <a:t>PDF}</a:t>
            </a:r>
            <a:endParaRPr sz="2800">
              <a:solidFill>
                <a:schemeClr val="lt1"/>
              </a:solidFill>
            </a:endParaRPr>
          </a:p>
          <a:p>
            <a:pPr indent="0" lvl="0" marL="457200" rtl="0" algn="l">
              <a:spcBef>
                <a:spcPts val="0"/>
              </a:spcBef>
              <a:spcAft>
                <a:spcPts val="0"/>
              </a:spcAft>
              <a:buNone/>
            </a:pPr>
            <a:r>
              <a:rPr lang="en" sz="2800">
                <a:solidFill>
                  <a:schemeClr val="lt1"/>
                </a:solidFill>
              </a:rPr>
              <a:t>2) Endorsement letter by Principal of the College/School{maximum file size 10 MB, image/</a:t>
            </a:r>
            <a:endParaRPr sz="2800">
              <a:solidFill>
                <a:schemeClr val="lt1"/>
              </a:solidFill>
            </a:endParaRPr>
          </a:p>
          <a:p>
            <a:pPr indent="0" lvl="0" marL="457200" rtl="0" algn="l">
              <a:spcBef>
                <a:spcPts val="0"/>
              </a:spcBef>
              <a:spcAft>
                <a:spcPts val="0"/>
              </a:spcAft>
              <a:buNone/>
            </a:pPr>
            <a:r>
              <a:rPr lang="en" sz="2800">
                <a:solidFill>
                  <a:schemeClr val="lt1"/>
                </a:solidFill>
              </a:rPr>
              <a:t>PDF}</a:t>
            </a:r>
            <a:endParaRPr sz="2800">
              <a:solidFill>
                <a:schemeClr val="lt1"/>
              </a:solidFill>
            </a:endParaRPr>
          </a:p>
          <a:p>
            <a:pPr indent="-406400" lvl="0" marL="457200" rtl="0" algn="l">
              <a:spcBef>
                <a:spcPts val="0"/>
              </a:spcBef>
              <a:spcAft>
                <a:spcPts val="0"/>
              </a:spcAft>
              <a:buClr>
                <a:schemeClr val="lt1"/>
              </a:buClr>
              <a:buSzPts val="2800"/>
              <a:buChar char="●"/>
            </a:pPr>
            <a:r>
              <a:rPr lang="en" sz="2800">
                <a:solidFill>
                  <a:schemeClr val="lt1"/>
                </a:solidFill>
              </a:rPr>
              <a:t>In case of Teacher or Teacher Educator </a:t>
            </a:r>
            <a:endParaRPr sz="2800">
              <a:solidFill>
                <a:schemeClr val="lt1"/>
              </a:solidFill>
            </a:endParaRPr>
          </a:p>
          <a:p>
            <a:pPr indent="0" lvl="0" marL="457200" rtl="0" algn="l">
              <a:spcBef>
                <a:spcPts val="0"/>
              </a:spcBef>
              <a:spcAft>
                <a:spcPts val="0"/>
              </a:spcAft>
              <a:buNone/>
            </a:pPr>
            <a:r>
              <a:rPr lang="en" sz="2800">
                <a:solidFill>
                  <a:schemeClr val="lt1"/>
                </a:solidFill>
              </a:rPr>
              <a:t>1) Institutional Identity Card</a:t>
            </a:r>
            <a:endParaRPr sz="2800">
              <a:solidFill>
                <a:schemeClr val="lt1"/>
              </a:solidFill>
            </a:endParaRPr>
          </a:p>
          <a:p>
            <a:pPr indent="0" lvl="0" marL="0" rtl="0" algn="l">
              <a:spcBef>
                <a:spcPts val="0"/>
              </a:spcBef>
              <a:spcAft>
                <a:spcPts val="0"/>
              </a:spcAft>
              <a:buNone/>
            </a:pPr>
            <a:r>
              <a:t/>
            </a:r>
            <a:endParaRPr sz="2800">
              <a:solidFill>
                <a:schemeClr val="lt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926" name="Shape 926"/>
        <p:cNvGrpSpPr/>
        <p:nvPr/>
      </p:nvGrpSpPr>
      <p:grpSpPr>
        <a:xfrm>
          <a:off x="0" y="0"/>
          <a:ext cx="0" cy="0"/>
          <a:chOff x="0" y="0"/>
          <a:chExt cx="0" cy="0"/>
        </a:xfrm>
      </p:grpSpPr>
      <p:sp>
        <p:nvSpPr>
          <p:cNvPr id="927" name="Google Shape;927;p89"/>
          <p:cNvSpPr txBox="1"/>
          <p:nvPr/>
        </p:nvSpPr>
        <p:spPr>
          <a:xfrm>
            <a:off x="539500" y="539500"/>
            <a:ext cx="8064900" cy="2963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800">
                <a:solidFill>
                  <a:schemeClr val="lt1"/>
                </a:solidFill>
                <a:latin typeface="Karla"/>
                <a:ea typeface="Karla"/>
                <a:cs typeface="Karla"/>
                <a:sym typeface="Karla"/>
              </a:rPr>
              <a:t>Keep these things ready:</a:t>
            </a:r>
            <a:endParaRPr b="1" sz="2800">
              <a:solidFill>
                <a:schemeClr val="lt1"/>
              </a:solidFill>
              <a:latin typeface="Karla"/>
              <a:ea typeface="Karla"/>
              <a:cs typeface="Karla"/>
              <a:sym typeface="Karla"/>
            </a:endParaRPr>
          </a:p>
          <a:p>
            <a:pPr indent="-406400" lvl="0" marL="457200" rtl="0" algn="l">
              <a:spcBef>
                <a:spcPts val="1000"/>
              </a:spcBef>
              <a:spcAft>
                <a:spcPts val="0"/>
              </a:spcAft>
              <a:buClr>
                <a:schemeClr val="lt1"/>
              </a:buClr>
              <a:buSzPts val="2800"/>
              <a:buChar char="●"/>
            </a:pPr>
            <a:r>
              <a:rPr lang="en" sz="2800">
                <a:solidFill>
                  <a:schemeClr val="lt1"/>
                </a:solidFill>
              </a:rPr>
              <a:t>Your Bank Details like Account No., Bank Name, Branch Name, IFSC, PAN Number.</a:t>
            </a:r>
            <a:endParaRPr sz="2800">
              <a:solidFill>
                <a:schemeClr val="lt1"/>
              </a:solidFill>
            </a:endParaRPr>
          </a:p>
          <a:p>
            <a:pPr indent="0" lvl="0" marL="457200" rtl="0" algn="l">
              <a:spcBef>
                <a:spcPts val="0"/>
              </a:spcBef>
              <a:spcAft>
                <a:spcPts val="0"/>
              </a:spcAft>
              <a:buNone/>
            </a:pPr>
            <a:r>
              <a:t/>
            </a:r>
            <a:endParaRPr sz="2800">
              <a:solidFill>
                <a:schemeClr val="lt1"/>
              </a:solidFill>
            </a:endParaRPr>
          </a:p>
          <a:p>
            <a:pPr indent="-406400" lvl="0" marL="457200" rtl="0" algn="l">
              <a:spcBef>
                <a:spcPts val="0"/>
              </a:spcBef>
              <a:spcAft>
                <a:spcPts val="0"/>
              </a:spcAft>
              <a:buClr>
                <a:schemeClr val="lt1"/>
              </a:buClr>
              <a:buSzPts val="2800"/>
              <a:buChar char="●"/>
            </a:pPr>
            <a:r>
              <a:rPr lang="en" sz="2800">
                <a:solidFill>
                  <a:schemeClr val="lt1"/>
                </a:solidFill>
              </a:rPr>
              <a:t>Your Postal Address</a:t>
            </a:r>
            <a:endParaRPr sz="2800">
              <a:solidFill>
                <a:schemeClr val="lt1"/>
              </a:solidFill>
            </a:endParaRPr>
          </a:p>
          <a:p>
            <a:pPr indent="0" lvl="0" marL="0" rtl="0" algn="l">
              <a:spcBef>
                <a:spcPts val="0"/>
              </a:spcBef>
              <a:spcAft>
                <a:spcPts val="0"/>
              </a:spcAft>
              <a:buNone/>
            </a:pPr>
            <a:r>
              <a:t/>
            </a:r>
            <a:endParaRPr sz="2800">
              <a:solidFill>
                <a:schemeClr val="lt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931" name="Shape 931"/>
        <p:cNvGrpSpPr/>
        <p:nvPr/>
      </p:nvGrpSpPr>
      <p:grpSpPr>
        <a:xfrm>
          <a:off x="0" y="0"/>
          <a:ext cx="0" cy="0"/>
          <a:chOff x="0" y="0"/>
          <a:chExt cx="0" cy="0"/>
        </a:xfrm>
      </p:grpSpPr>
      <p:sp>
        <p:nvSpPr>
          <p:cNvPr id="932" name="Google Shape;932;p90"/>
          <p:cNvSpPr txBox="1"/>
          <p:nvPr/>
        </p:nvSpPr>
        <p:spPr>
          <a:xfrm>
            <a:off x="685800" y="341100"/>
            <a:ext cx="7245900" cy="877200"/>
          </a:xfrm>
          <a:prstGeom prst="rect">
            <a:avLst/>
          </a:prstGeom>
          <a:noFill/>
          <a:ln>
            <a:noFill/>
          </a:ln>
        </p:spPr>
        <p:txBody>
          <a:bodyPr anchorCtr="0" anchor="t" bIns="91425" lIns="91425" spcFirstLastPara="1" rIns="91425" wrap="square" tIns="91425">
            <a:spAutoFit/>
          </a:bodyPr>
          <a:lstStyle/>
          <a:p>
            <a:pPr indent="0" lvl="0" marL="457200" rtl="0" algn="just">
              <a:spcBef>
                <a:spcPts val="0"/>
              </a:spcBef>
              <a:spcAft>
                <a:spcPts val="0"/>
              </a:spcAft>
              <a:buNone/>
            </a:pPr>
            <a:r>
              <a:t/>
            </a:r>
            <a:endParaRPr sz="1500">
              <a:solidFill>
                <a:schemeClr val="lt1"/>
              </a:solidFill>
              <a:latin typeface="Karla"/>
              <a:ea typeface="Karla"/>
              <a:cs typeface="Karla"/>
              <a:sym typeface="Karla"/>
            </a:endParaRPr>
          </a:p>
          <a:p>
            <a:pPr indent="0" lvl="0" marL="0" rtl="0" algn="l">
              <a:spcBef>
                <a:spcPts val="0"/>
              </a:spcBef>
              <a:spcAft>
                <a:spcPts val="0"/>
              </a:spcAft>
              <a:buNone/>
            </a:pPr>
            <a:r>
              <a:t/>
            </a:r>
            <a:endParaRPr sz="1500">
              <a:solidFill>
                <a:schemeClr val="lt1"/>
              </a:solidFill>
              <a:latin typeface="Karla"/>
              <a:ea typeface="Karla"/>
              <a:cs typeface="Karla"/>
              <a:sym typeface="Karla"/>
            </a:endParaRPr>
          </a:p>
          <a:p>
            <a:pPr indent="0" lvl="0" marL="0" rtl="0" algn="l">
              <a:spcBef>
                <a:spcPts val="0"/>
              </a:spcBef>
              <a:spcAft>
                <a:spcPts val="0"/>
              </a:spcAft>
              <a:buNone/>
            </a:pPr>
            <a:r>
              <a:t/>
            </a:r>
            <a:endParaRPr sz="1500">
              <a:solidFill>
                <a:schemeClr val="lt1"/>
              </a:solidFill>
              <a:latin typeface="Karla"/>
              <a:ea typeface="Karla"/>
              <a:cs typeface="Karla"/>
              <a:sym typeface="Karla"/>
            </a:endParaRPr>
          </a:p>
        </p:txBody>
      </p:sp>
      <p:sp>
        <p:nvSpPr>
          <p:cNvPr id="933" name="Google Shape;933;p90"/>
          <p:cNvSpPr txBox="1"/>
          <p:nvPr/>
        </p:nvSpPr>
        <p:spPr>
          <a:xfrm>
            <a:off x="1033300" y="539500"/>
            <a:ext cx="7073700" cy="1270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800">
                <a:solidFill>
                  <a:srgbClr val="E68C14"/>
                </a:solidFill>
                <a:latin typeface="Karla"/>
                <a:ea typeface="Karla"/>
                <a:cs typeface="Karla"/>
                <a:sym typeface="Karla"/>
              </a:rPr>
              <a:t>APPLICATION FORM SUBMISSION</a:t>
            </a:r>
            <a:endParaRPr b="1" sz="3000">
              <a:solidFill>
                <a:schemeClr val="lt1"/>
              </a:solidFill>
              <a:latin typeface="Karla"/>
              <a:ea typeface="Karla"/>
              <a:cs typeface="Karla"/>
              <a:sym typeface="Karla"/>
            </a:endParaRPr>
          </a:p>
          <a:p>
            <a:pPr indent="0" lvl="0" marL="0" rtl="0" algn="l">
              <a:spcBef>
                <a:spcPts val="1000"/>
              </a:spcBef>
              <a:spcAft>
                <a:spcPts val="0"/>
              </a:spcAft>
              <a:buNone/>
            </a:pPr>
            <a:r>
              <a:rPr b="1" lang="en" sz="3000">
                <a:solidFill>
                  <a:schemeClr val="lt1"/>
                </a:solidFill>
                <a:latin typeface="Karla"/>
                <a:ea typeface="Karla"/>
                <a:cs typeface="Karla"/>
                <a:sym typeface="Karla"/>
              </a:rPr>
              <a:t>Consent</a:t>
            </a:r>
            <a:endParaRPr sz="3000">
              <a:solidFill>
                <a:schemeClr val="lt1"/>
              </a:solidFill>
              <a:latin typeface="Karla"/>
              <a:ea typeface="Karla"/>
              <a:cs typeface="Karla"/>
              <a:sym typeface="Karla"/>
            </a:endParaRPr>
          </a:p>
        </p:txBody>
      </p:sp>
      <p:pic>
        <p:nvPicPr>
          <p:cNvPr id="934" name="Google Shape;934;p90">
            <a:hlinkClick r:id="rId3"/>
          </p:cNvPr>
          <p:cNvPicPr preferRelativeResize="0"/>
          <p:nvPr/>
        </p:nvPicPr>
        <p:blipFill rotWithShape="1">
          <a:blip r:embed="rId4">
            <a:alphaModFix/>
          </a:blip>
          <a:srcRect b="27860" l="0" r="0" t="0"/>
          <a:stretch/>
        </p:blipFill>
        <p:spPr>
          <a:xfrm>
            <a:off x="2333475" y="1810000"/>
            <a:ext cx="4296376" cy="251954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938" name="Shape 938"/>
        <p:cNvGrpSpPr/>
        <p:nvPr/>
      </p:nvGrpSpPr>
      <p:grpSpPr>
        <a:xfrm>
          <a:off x="0" y="0"/>
          <a:ext cx="0" cy="0"/>
          <a:chOff x="0" y="0"/>
          <a:chExt cx="0" cy="0"/>
        </a:xfrm>
      </p:grpSpPr>
      <p:sp>
        <p:nvSpPr>
          <p:cNvPr id="939" name="Google Shape;939;p91"/>
          <p:cNvSpPr txBox="1"/>
          <p:nvPr/>
        </p:nvSpPr>
        <p:spPr>
          <a:xfrm>
            <a:off x="685800" y="341100"/>
            <a:ext cx="7245900" cy="877200"/>
          </a:xfrm>
          <a:prstGeom prst="rect">
            <a:avLst/>
          </a:prstGeom>
          <a:noFill/>
          <a:ln>
            <a:noFill/>
          </a:ln>
        </p:spPr>
        <p:txBody>
          <a:bodyPr anchorCtr="0" anchor="t" bIns="91425" lIns="91425" spcFirstLastPara="1" rIns="91425" wrap="square" tIns="91425">
            <a:spAutoFit/>
          </a:bodyPr>
          <a:lstStyle/>
          <a:p>
            <a:pPr indent="0" lvl="0" marL="457200" rtl="0" algn="just">
              <a:spcBef>
                <a:spcPts val="0"/>
              </a:spcBef>
              <a:spcAft>
                <a:spcPts val="0"/>
              </a:spcAft>
              <a:buNone/>
            </a:pPr>
            <a:r>
              <a:t/>
            </a:r>
            <a:endParaRPr sz="1500">
              <a:solidFill>
                <a:schemeClr val="lt1"/>
              </a:solidFill>
              <a:latin typeface="Karla"/>
              <a:ea typeface="Karla"/>
              <a:cs typeface="Karla"/>
              <a:sym typeface="Karla"/>
            </a:endParaRPr>
          </a:p>
          <a:p>
            <a:pPr indent="0" lvl="0" marL="0" rtl="0" algn="l">
              <a:spcBef>
                <a:spcPts val="0"/>
              </a:spcBef>
              <a:spcAft>
                <a:spcPts val="0"/>
              </a:spcAft>
              <a:buNone/>
            </a:pPr>
            <a:r>
              <a:t/>
            </a:r>
            <a:endParaRPr sz="1500">
              <a:solidFill>
                <a:schemeClr val="lt1"/>
              </a:solidFill>
              <a:latin typeface="Karla"/>
              <a:ea typeface="Karla"/>
              <a:cs typeface="Karla"/>
              <a:sym typeface="Karla"/>
            </a:endParaRPr>
          </a:p>
          <a:p>
            <a:pPr indent="0" lvl="0" marL="0" rtl="0" algn="l">
              <a:spcBef>
                <a:spcPts val="0"/>
              </a:spcBef>
              <a:spcAft>
                <a:spcPts val="0"/>
              </a:spcAft>
              <a:buNone/>
            </a:pPr>
            <a:r>
              <a:t/>
            </a:r>
            <a:endParaRPr sz="1500">
              <a:solidFill>
                <a:schemeClr val="lt1"/>
              </a:solidFill>
              <a:latin typeface="Karla"/>
              <a:ea typeface="Karla"/>
              <a:cs typeface="Karla"/>
              <a:sym typeface="Karla"/>
            </a:endParaRPr>
          </a:p>
        </p:txBody>
      </p:sp>
      <p:sp>
        <p:nvSpPr>
          <p:cNvPr id="940" name="Google Shape;940;p91"/>
          <p:cNvSpPr txBox="1"/>
          <p:nvPr/>
        </p:nvSpPr>
        <p:spPr>
          <a:xfrm>
            <a:off x="1033300" y="539500"/>
            <a:ext cx="7073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000">
              <a:solidFill>
                <a:schemeClr val="lt1"/>
              </a:solidFill>
              <a:latin typeface="Karla"/>
              <a:ea typeface="Karla"/>
              <a:cs typeface="Karla"/>
              <a:sym typeface="Karla"/>
            </a:endParaRPr>
          </a:p>
        </p:txBody>
      </p:sp>
      <p:sp>
        <p:nvSpPr>
          <p:cNvPr id="941" name="Google Shape;941;p91"/>
          <p:cNvSpPr txBox="1"/>
          <p:nvPr/>
        </p:nvSpPr>
        <p:spPr>
          <a:xfrm>
            <a:off x="539500" y="539500"/>
            <a:ext cx="8064900" cy="409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lt1"/>
                </a:solidFill>
                <a:latin typeface="Karla"/>
                <a:ea typeface="Karla"/>
                <a:cs typeface="Karla"/>
                <a:sym typeface="Karla"/>
              </a:rPr>
              <a:t>Keep an eye on:</a:t>
            </a:r>
            <a:endParaRPr b="1" sz="3000">
              <a:solidFill>
                <a:schemeClr val="lt1"/>
              </a:solidFill>
              <a:latin typeface="Karla"/>
              <a:ea typeface="Karla"/>
              <a:cs typeface="Karla"/>
              <a:sym typeface="Karla"/>
            </a:endParaRPr>
          </a:p>
          <a:p>
            <a:pPr indent="0" lvl="0" marL="0" rtl="0" algn="l">
              <a:spcBef>
                <a:spcPts val="0"/>
              </a:spcBef>
              <a:spcAft>
                <a:spcPts val="0"/>
              </a:spcAft>
              <a:buNone/>
            </a:pPr>
            <a:r>
              <a:t/>
            </a:r>
            <a:endParaRPr>
              <a:solidFill>
                <a:schemeClr val="lt1"/>
              </a:solidFill>
              <a:latin typeface="Karla"/>
              <a:ea typeface="Karla"/>
              <a:cs typeface="Karla"/>
              <a:sym typeface="Karla"/>
            </a:endParaRPr>
          </a:p>
          <a:p>
            <a:pPr indent="-406400" lvl="0" marL="457200" rtl="0" algn="l">
              <a:spcBef>
                <a:spcPts val="0"/>
              </a:spcBef>
              <a:spcAft>
                <a:spcPts val="0"/>
              </a:spcAft>
              <a:buClr>
                <a:schemeClr val="lt1"/>
              </a:buClr>
              <a:buSzPts val="2800"/>
              <a:buChar char="●"/>
            </a:pPr>
            <a:r>
              <a:rPr b="1" lang="en" sz="2800">
                <a:solidFill>
                  <a:schemeClr val="lt1"/>
                </a:solidFill>
                <a:latin typeface="Karla"/>
                <a:ea typeface="Karla"/>
                <a:cs typeface="Karla"/>
                <a:sym typeface="Karla"/>
              </a:rPr>
              <a:t>Official </a:t>
            </a:r>
            <a:r>
              <a:rPr b="1" lang="en" sz="2800">
                <a:solidFill>
                  <a:schemeClr val="lt1"/>
                </a:solidFill>
                <a:latin typeface="Karla"/>
                <a:ea typeface="Karla"/>
                <a:cs typeface="Karla"/>
                <a:sym typeface="Karla"/>
              </a:rPr>
              <a:t>Website</a:t>
            </a:r>
            <a:r>
              <a:rPr b="1" lang="en" sz="2800">
                <a:solidFill>
                  <a:schemeClr val="lt1"/>
                </a:solidFill>
                <a:latin typeface="Roboto"/>
                <a:ea typeface="Roboto"/>
                <a:cs typeface="Roboto"/>
                <a:sym typeface="Roboto"/>
              </a:rPr>
              <a:t>: </a:t>
            </a:r>
            <a:r>
              <a:rPr b="1" lang="en" sz="2800">
                <a:solidFill>
                  <a:schemeClr val="dk1"/>
                </a:solidFill>
                <a:highlight>
                  <a:schemeClr val="lt1"/>
                </a:highlight>
                <a:uFill>
                  <a:noFill/>
                </a:uFill>
                <a:latin typeface="Roboto"/>
                <a:ea typeface="Roboto"/>
                <a:cs typeface="Roboto"/>
                <a:sym typeface="Roboto"/>
                <a:hlinkClick r:id="rId3">
                  <a:extLst>
                    <a:ext uri="{A12FA001-AC4F-418D-AE19-62706E023703}">
                      <ahyp:hlinkClr val="tx"/>
                    </a:ext>
                  </a:extLst>
                </a:hlinkClick>
              </a:rPr>
              <a:t>https://ciet.ncert.gov.in</a:t>
            </a:r>
            <a:endParaRPr b="1" sz="2800">
              <a:solidFill>
                <a:schemeClr val="lt1"/>
              </a:solidFill>
              <a:highlight>
                <a:schemeClr val="lt1"/>
              </a:highlight>
              <a:latin typeface="Roboto"/>
              <a:ea typeface="Roboto"/>
              <a:cs typeface="Roboto"/>
              <a:sym typeface="Roboto"/>
            </a:endParaRPr>
          </a:p>
          <a:p>
            <a:pPr indent="0" lvl="0" marL="457200" rtl="0" algn="l">
              <a:spcBef>
                <a:spcPts val="0"/>
              </a:spcBef>
              <a:spcAft>
                <a:spcPts val="0"/>
              </a:spcAft>
              <a:buNone/>
            </a:pPr>
            <a:r>
              <a:rPr b="1" lang="en" sz="2800">
                <a:solidFill>
                  <a:schemeClr val="lt1"/>
                </a:solidFill>
                <a:latin typeface="Roboto"/>
                <a:ea typeface="Roboto"/>
                <a:cs typeface="Roboto"/>
                <a:sym typeface="Roboto"/>
              </a:rPr>
              <a:t>Go to Activities&gt;eContent Competition</a:t>
            </a:r>
            <a:endParaRPr b="1" sz="2800">
              <a:solidFill>
                <a:schemeClr val="lt1"/>
              </a:solidFill>
              <a:latin typeface="Roboto"/>
              <a:ea typeface="Roboto"/>
              <a:cs typeface="Roboto"/>
              <a:sym typeface="Roboto"/>
            </a:endParaRPr>
          </a:p>
          <a:p>
            <a:pPr indent="0" lvl="0" marL="457200" rtl="0" algn="l">
              <a:spcBef>
                <a:spcPts val="0"/>
              </a:spcBef>
              <a:spcAft>
                <a:spcPts val="0"/>
              </a:spcAft>
              <a:buNone/>
            </a:pPr>
            <a:r>
              <a:t/>
            </a:r>
            <a:endParaRPr b="1" sz="2800">
              <a:solidFill>
                <a:schemeClr val="lt1"/>
              </a:solidFill>
              <a:latin typeface="Roboto"/>
              <a:ea typeface="Roboto"/>
              <a:cs typeface="Roboto"/>
              <a:sym typeface="Roboto"/>
            </a:endParaRPr>
          </a:p>
          <a:p>
            <a:pPr indent="-406400" lvl="0" marL="457200" rtl="0" algn="l">
              <a:spcBef>
                <a:spcPts val="0"/>
              </a:spcBef>
              <a:spcAft>
                <a:spcPts val="0"/>
              </a:spcAft>
              <a:buClr>
                <a:schemeClr val="lt1"/>
              </a:buClr>
              <a:buSzPts val="2800"/>
              <a:buFont typeface="Karla"/>
              <a:buChar char="●"/>
            </a:pPr>
            <a:r>
              <a:rPr b="1" lang="en" sz="2800">
                <a:solidFill>
                  <a:schemeClr val="lt1"/>
                </a:solidFill>
                <a:latin typeface="Karla"/>
                <a:ea typeface="Karla"/>
                <a:cs typeface="Karla"/>
                <a:sym typeface="Karla"/>
              </a:rPr>
              <a:t>NCERT’s Social Media Handles</a:t>
            </a:r>
            <a:endParaRPr b="1" sz="2800">
              <a:solidFill>
                <a:schemeClr val="lt1"/>
              </a:solidFill>
              <a:latin typeface="Karla"/>
              <a:ea typeface="Karla"/>
              <a:cs typeface="Karla"/>
              <a:sym typeface="Karla"/>
            </a:endParaRPr>
          </a:p>
          <a:p>
            <a:pPr indent="0" lvl="0" marL="457200" rtl="0" algn="l">
              <a:spcBef>
                <a:spcPts val="0"/>
              </a:spcBef>
              <a:spcAft>
                <a:spcPts val="0"/>
              </a:spcAft>
              <a:buNone/>
            </a:pPr>
            <a:r>
              <a:t/>
            </a:r>
            <a:endParaRPr b="1" sz="2800">
              <a:solidFill>
                <a:schemeClr val="lt1"/>
              </a:solidFill>
              <a:latin typeface="Karla"/>
              <a:ea typeface="Karla"/>
              <a:cs typeface="Karla"/>
              <a:sym typeface="Karla"/>
            </a:endParaRPr>
          </a:p>
          <a:p>
            <a:pPr indent="-406400" lvl="0" marL="457200" rtl="0" algn="l">
              <a:spcBef>
                <a:spcPts val="0"/>
              </a:spcBef>
              <a:spcAft>
                <a:spcPts val="0"/>
              </a:spcAft>
              <a:buClr>
                <a:schemeClr val="lt1"/>
              </a:buClr>
              <a:buSzPts val="2800"/>
              <a:buChar char="●"/>
            </a:pPr>
            <a:r>
              <a:rPr b="1" lang="en" sz="2800">
                <a:solidFill>
                  <a:schemeClr val="lt1"/>
                </a:solidFill>
                <a:latin typeface="Karla"/>
                <a:ea typeface="Karla"/>
                <a:cs typeface="Karla"/>
                <a:sym typeface="Karla"/>
              </a:rPr>
              <a:t>Youtube Channels: </a:t>
            </a:r>
            <a:r>
              <a:rPr b="1" lang="en" sz="2800">
                <a:solidFill>
                  <a:schemeClr val="dk1"/>
                </a:solidFill>
                <a:highlight>
                  <a:schemeClr val="lt1"/>
                </a:highlight>
                <a:latin typeface="Roboto"/>
                <a:ea typeface="Roboto"/>
                <a:cs typeface="Roboto"/>
                <a:sym typeface="Roboto"/>
              </a:rPr>
              <a:t>NCERT Official</a:t>
            </a:r>
            <a:endParaRPr b="1" sz="2800">
              <a:solidFill>
                <a:schemeClr val="dk1"/>
              </a:solidFill>
              <a:highlight>
                <a:schemeClr val="lt1"/>
              </a:highlight>
              <a:latin typeface="Roboto"/>
              <a:ea typeface="Roboto"/>
              <a:cs typeface="Roboto"/>
              <a:sym typeface="Roboto"/>
            </a:endParaRPr>
          </a:p>
          <a:p>
            <a:pPr indent="457200" lvl="0" marL="3200400" rtl="0" algn="l">
              <a:spcBef>
                <a:spcPts val="0"/>
              </a:spcBef>
              <a:spcAft>
                <a:spcPts val="0"/>
              </a:spcAft>
              <a:buNone/>
            </a:pPr>
            <a:r>
              <a:rPr b="1" lang="en" sz="2800" u="sng">
                <a:solidFill>
                  <a:schemeClr val="hlink"/>
                </a:solidFill>
                <a:highlight>
                  <a:schemeClr val="lt1"/>
                </a:highlight>
                <a:latin typeface="Roboto"/>
                <a:ea typeface="Roboto"/>
                <a:cs typeface="Roboto"/>
                <a:sym typeface="Roboto"/>
                <a:hlinkClick r:id="rId4"/>
              </a:rPr>
              <a:t>AlCEeCC Official</a:t>
            </a:r>
            <a:endParaRPr b="1" sz="2800">
              <a:solidFill>
                <a:schemeClr val="dk1"/>
              </a:solidFill>
              <a:highlight>
                <a:schemeClr val="lt1"/>
              </a:highlight>
              <a:latin typeface="Roboto"/>
              <a:ea typeface="Roboto"/>
              <a:cs typeface="Roboto"/>
              <a:sym typeface="Roboto"/>
            </a:endParaRPr>
          </a:p>
          <a:p>
            <a:pPr indent="0" lvl="0" marL="3657600" rtl="0" algn="l">
              <a:spcBef>
                <a:spcPts val="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945" name="Shape 945"/>
        <p:cNvGrpSpPr/>
        <p:nvPr/>
      </p:nvGrpSpPr>
      <p:grpSpPr>
        <a:xfrm>
          <a:off x="0" y="0"/>
          <a:ext cx="0" cy="0"/>
          <a:chOff x="0" y="0"/>
          <a:chExt cx="0" cy="0"/>
        </a:xfrm>
      </p:grpSpPr>
      <p:sp>
        <p:nvSpPr>
          <p:cNvPr id="946" name="Google Shape;946;p92"/>
          <p:cNvSpPr txBox="1"/>
          <p:nvPr>
            <p:ph type="title"/>
          </p:nvPr>
        </p:nvSpPr>
        <p:spPr>
          <a:xfrm>
            <a:off x="475500" y="1270650"/>
            <a:ext cx="8193000" cy="84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For Queries and Feedback, write to us at:</a:t>
            </a:r>
            <a:endParaRPr/>
          </a:p>
        </p:txBody>
      </p:sp>
      <p:sp>
        <p:nvSpPr>
          <p:cNvPr id="947" name="Google Shape;947;p92"/>
          <p:cNvSpPr txBox="1"/>
          <p:nvPr>
            <p:ph idx="2" type="title"/>
          </p:nvPr>
        </p:nvSpPr>
        <p:spPr>
          <a:xfrm>
            <a:off x="2195550" y="2179925"/>
            <a:ext cx="55095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400">
                <a:solidFill>
                  <a:schemeClr val="dk1"/>
                </a:solidFill>
                <a:highlight>
                  <a:schemeClr val="lt1"/>
                </a:highlight>
                <a:uFill>
                  <a:noFill/>
                </a:uFill>
                <a:hlinkClick r:id="rId3">
                  <a:extLst>
                    <a:ext uri="{A12FA001-AC4F-418D-AE19-62706E023703}">
                      <ahyp:hlinkClr val="tx"/>
                    </a:ext>
                  </a:extLst>
                </a:hlinkClick>
              </a:rPr>
              <a:t>aiceavf.prd@ciet.nic.in</a:t>
            </a:r>
            <a:r>
              <a:rPr lang="en" sz="3400">
                <a:solidFill>
                  <a:schemeClr val="dk1"/>
                </a:solidFill>
                <a:highlight>
                  <a:schemeClr val="lt1"/>
                </a:highlight>
              </a:rPr>
              <a:t> </a:t>
            </a:r>
            <a:endParaRPr sz="3400">
              <a:solidFill>
                <a:schemeClr val="dk1"/>
              </a:solidFill>
              <a:highlight>
                <a:schemeClr val="lt1"/>
              </a:highlight>
            </a:endParaRPr>
          </a:p>
        </p:txBody>
      </p:sp>
      <p:sp>
        <p:nvSpPr>
          <p:cNvPr id="948" name="Google Shape;948;p92"/>
          <p:cNvSpPr txBox="1"/>
          <p:nvPr/>
        </p:nvSpPr>
        <p:spPr>
          <a:xfrm>
            <a:off x="1438800" y="2974825"/>
            <a:ext cx="6266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3000">
              <a:solidFill>
                <a:schemeClr val="lt1"/>
              </a:solidFill>
              <a:latin typeface="Work Sans"/>
              <a:ea typeface="Work Sans"/>
              <a:cs typeface="Work Sans"/>
              <a:sym typeface="Work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952" name="Shape 952"/>
        <p:cNvGrpSpPr/>
        <p:nvPr/>
      </p:nvGrpSpPr>
      <p:grpSpPr>
        <a:xfrm>
          <a:off x="0" y="0"/>
          <a:ext cx="0" cy="0"/>
          <a:chOff x="0" y="0"/>
          <a:chExt cx="0" cy="0"/>
        </a:xfrm>
      </p:grpSpPr>
      <p:sp>
        <p:nvSpPr>
          <p:cNvPr id="953" name="Google Shape;953;p93"/>
          <p:cNvSpPr txBox="1"/>
          <p:nvPr>
            <p:ph type="title"/>
          </p:nvPr>
        </p:nvSpPr>
        <p:spPr>
          <a:xfrm>
            <a:off x="2252100" y="1417500"/>
            <a:ext cx="4639800" cy="215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900"/>
              <a:t>Thank You!</a:t>
            </a:r>
            <a:endParaRPr b="1" sz="2900"/>
          </a:p>
          <a:p>
            <a:pPr indent="0" lvl="0" marL="0" rtl="0" algn="ctr">
              <a:spcBef>
                <a:spcPts val="0"/>
              </a:spcBef>
              <a:spcAft>
                <a:spcPts val="0"/>
              </a:spcAft>
              <a:buNone/>
            </a:pPr>
            <a:r>
              <a:rPr b="1" lang="en" sz="2900"/>
              <a:t>&amp;</a:t>
            </a:r>
            <a:endParaRPr b="1" sz="2900"/>
          </a:p>
          <a:p>
            <a:pPr indent="0" lvl="0" marL="0" rtl="0" algn="ctr">
              <a:spcBef>
                <a:spcPts val="0"/>
              </a:spcBef>
              <a:spcAft>
                <a:spcPts val="0"/>
              </a:spcAft>
              <a:buNone/>
            </a:pPr>
            <a:r>
              <a:rPr b="1" lang="en" sz="2900"/>
              <a:t>We look Forward to your participation</a:t>
            </a:r>
            <a:endParaRPr b="1" sz="2900"/>
          </a:p>
        </p:txBody>
      </p:sp>
      <p:sp>
        <p:nvSpPr>
          <p:cNvPr id="954" name="Google Shape;954;p93"/>
          <p:cNvSpPr/>
          <p:nvPr/>
        </p:nvSpPr>
        <p:spPr>
          <a:xfrm>
            <a:off x="1253243" y="1389325"/>
            <a:ext cx="1231424" cy="2356896"/>
          </a:xfrm>
          <a:custGeom>
            <a:rect b="b" l="l" r="r" t="t"/>
            <a:pathLst>
              <a:path extrusionOk="0" h="73653" w="38482">
                <a:moveTo>
                  <a:pt x="38350" y="69425"/>
                </a:moveTo>
                <a:cubicBezTo>
                  <a:pt x="38481" y="69259"/>
                  <a:pt x="38338" y="69056"/>
                  <a:pt x="38350" y="68711"/>
                </a:cubicBezTo>
                <a:cubicBezTo>
                  <a:pt x="38100" y="68675"/>
                  <a:pt x="35588" y="68628"/>
                  <a:pt x="35326" y="68604"/>
                </a:cubicBezTo>
                <a:cubicBezTo>
                  <a:pt x="35362" y="66473"/>
                  <a:pt x="34766" y="64544"/>
                  <a:pt x="33481" y="63044"/>
                </a:cubicBezTo>
                <a:cubicBezTo>
                  <a:pt x="32123" y="61460"/>
                  <a:pt x="30147" y="60567"/>
                  <a:pt x="27849" y="60317"/>
                </a:cubicBezTo>
                <a:cubicBezTo>
                  <a:pt x="27742" y="62615"/>
                  <a:pt x="28325" y="64699"/>
                  <a:pt x="29694" y="66306"/>
                </a:cubicBezTo>
                <a:cubicBezTo>
                  <a:pt x="30278" y="66997"/>
                  <a:pt x="31004" y="67568"/>
                  <a:pt x="31802" y="67985"/>
                </a:cubicBezTo>
                <a:cubicBezTo>
                  <a:pt x="30206" y="67509"/>
                  <a:pt x="28658" y="66901"/>
                  <a:pt x="27158" y="66175"/>
                </a:cubicBezTo>
                <a:cubicBezTo>
                  <a:pt x="27813" y="64056"/>
                  <a:pt x="27754" y="61960"/>
                  <a:pt x="26884" y="60127"/>
                </a:cubicBezTo>
                <a:cubicBezTo>
                  <a:pt x="25968" y="58234"/>
                  <a:pt x="24289" y="56852"/>
                  <a:pt x="22122" y="56043"/>
                </a:cubicBezTo>
                <a:cubicBezTo>
                  <a:pt x="21408" y="58234"/>
                  <a:pt x="21443" y="60401"/>
                  <a:pt x="22360" y="62294"/>
                </a:cubicBezTo>
                <a:cubicBezTo>
                  <a:pt x="22729" y="63056"/>
                  <a:pt x="23229" y="63746"/>
                  <a:pt x="23836" y="64353"/>
                </a:cubicBezTo>
                <a:cubicBezTo>
                  <a:pt x="22372" y="63425"/>
                  <a:pt x="20979" y="62389"/>
                  <a:pt x="19669" y="61270"/>
                </a:cubicBezTo>
                <a:cubicBezTo>
                  <a:pt x="20931" y="59353"/>
                  <a:pt x="21491" y="57269"/>
                  <a:pt x="21134" y="55198"/>
                </a:cubicBezTo>
                <a:cubicBezTo>
                  <a:pt x="20765" y="53126"/>
                  <a:pt x="19526" y="51352"/>
                  <a:pt x="17669" y="49995"/>
                </a:cubicBezTo>
                <a:cubicBezTo>
                  <a:pt x="16395" y="51911"/>
                  <a:pt x="15835" y="54007"/>
                  <a:pt x="16216" y="56079"/>
                </a:cubicBezTo>
                <a:cubicBezTo>
                  <a:pt x="16443" y="57353"/>
                  <a:pt x="17002" y="58543"/>
                  <a:pt x="17824" y="59543"/>
                </a:cubicBezTo>
                <a:cubicBezTo>
                  <a:pt x="16395" y="58103"/>
                  <a:pt x="15097" y="56543"/>
                  <a:pt x="13954" y="54876"/>
                </a:cubicBezTo>
                <a:cubicBezTo>
                  <a:pt x="14157" y="54662"/>
                  <a:pt x="14133" y="54686"/>
                  <a:pt x="14526" y="54257"/>
                </a:cubicBezTo>
                <a:cubicBezTo>
                  <a:pt x="15895" y="52828"/>
                  <a:pt x="16728" y="51149"/>
                  <a:pt x="16883" y="49304"/>
                </a:cubicBezTo>
                <a:cubicBezTo>
                  <a:pt x="17026" y="47208"/>
                  <a:pt x="16264" y="45184"/>
                  <a:pt x="14812" y="43398"/>
                </a:cubicBezTo>
                <a:cubicBezTo>
                  <a:pt x="13109" y="44946"/>
                  <a:pt x="12049" y="46827"/>
                  <a:pt x="11883" y="48923"/>
                </a:cubicBezTo>
                <a:cubicBezTo>
                  <a:pt x="11799" y="50280"/>
                  <a:pt x="12061" y="51626"/>
                  <a:pt x="12668" y="52840"/>
                </a:cubicBezTo>
                <a:cubicBezTo>
                  <a:pt x="12371" y="52316"/>
                  <a:pt x="12073" y="51780"/>
                  <a:pt x="11787" y="51245"/>
                </a:cubicBezTo>
                <a:cubicBezTo>
                  <a:pt x="11633" y="50828"/>
                  <a:pt x="11430" y="50423"/>
                  <a:pt x="11216" y="50042"/>
                </a:cubicBezTo>
                <a:cubicBezTo>
                  <a:pt x="10716" y="49006"/>
                  <a:pt x="10299" y="47947"/>
                  <a:pt x="9942" y="46863"/>
                </a:cubicBezTo>
                <a:cubicBezTo>
                  <a:pt x="10073" y="46816"/>
                  <a:pt x="10216" y="46768"/>
                  <a:pt x="10347" y="46708"/>
                </a:cubicBezTo>
                <a:cubicBezTo>
                  <a:pt x="12311" y="45911"/>
                  <a:pt x="13609" y="44232"/>
                  <a:pt x="14323" y="42398"/>
                </a:cubicBezTo>
                <a:cubicBezTo>
                  <a:pt x="15062" y="40434"/>
                  <a:pt x="14907" y="38267"/>
                  <a:pt x="14026" y="36148"/>
                </a:cubicBezTo>
                <a:cubicBezTo>
                  <a:pt x="11954" y="37148"/>
                  <a:pt x="10382" y="38648"/>
                  <a:pt x="9632" y="40612"/>
                </a:cubicBezTo>
                <a:cubicBezTo>
                  <a:pt x="9097" y="42041"/>
                  <a:pt x="9037" y="43565"/>
                  <a:pt x="9370" y="45113"/>
                </a:cubicBezTo>
                <a:cubicBezTo>
                  <a:pt x="8751" y="42922"/>
                  <a:pt x="8358" y="40660"/>
                  <a:pt x="8215" y="38386"/>
                </a:cubicBezTo>
                <a:cubicBezTo>
                  <a:pt x="10430" y="38053"/>
                  <a:pt x="12311" y="37088"/>
                  <a:pt x="13597" y="35481"/>
                </a:cubicBezTo>
                <a:cubicBezTo>
                  <a:pt x="14919" y="33826"/>
                  <a:pt x="15407" y="31719"/>
                  <a:pt x="15216" y="29433"/>
                </a:cubicBezTo>
                <a:cubicBezTo>
                  <a:pt x="12954" y="29754"/>
                  <a:pt x="10990" y="30718"/>
                  <a:pt x="9680" y="32361"/>
                </a:cubicBezTo>
                <a:cubicBezTo>
                  <a:pt x="8823" y="33469"/>
                  <a:pt x="8275" y="34790"/>
                  <a:pt x="8120" y="36183"/>
                </a:cubicBezTo>
                <a:cubicBezTo>
                  <a:pt x="8096" y="34850"/>
                  <a:pt x="8644" y="30147"/>
                  <a:pt x="8620" y="30230"/>
                </a:cubicBezTo>
                <a:cubicBezTo>
                  <a:pt x="10918" y="30409"/>
                  <a:pt x="13026" y="29873"/>
                  <a:pt x="14657" y="28551"/>
                </a:cubicBezTo>
                <a:cubicBezTo>
                  <a:pt x="16300" y="27230"/>
                  <a:pt x="17240" y="25277"/>
                  <a:pt x="17514" y="22991"/>
                </a:cubicBezTo>
                <a:cubicBezTo>
                  <a:pt x="15240" y="22813"/>
                  <a:pt x="12990" y="23456"/>
                  <a:pt x="11490" y="24670"/>
                </a:cubicBezTo>
                <a:cubicBezTo>
                  <a:pt x="10001" y="25885"/>
                  <a:pt x="9382" y="26873"/>
                  <a:pt x="8966" y="28659"/>
                </a:cubicBezTo>
                <a:cubicBezTo>
                  <a:pt x="9347" y="26825"/>
                  <a:pt x="9906" y="25039"/>
                  <a:pt x="10621" y="23313"/>
                </a:cubicBezTo>
                <a:cubicBezTo>
                  <a:pt x="12918" y="23491"/>
                  <a:pt x="15002" y="22956"/>
                  <a:pt x="16633" y="21634"/>
                </a:cubicBezTo>
                <a:cubicBezTo>
                  <a:pt x="18252" y="20312"/>
                  <a:pt x="19217" y="18360"/>
                  <a:pt x="19503" y="16074"/>
                </a:cubicBezTo>
                <a:cubicBezTo>
                  <a:pt x="17264" y="15907"/>
                  <a:pt x="15181" y="16407"/>
                  <a:pt x="13573" y="17681"/>
                </a:cubicBezTo>
                <a:cubicBezTo>
                  <a:pt x="14240" y="16657"/>
                  <a:pt x="14966" y="15657"/>
                  <a:pt x="15752" y="14705"/>
                </a:cubicBezTo>
                <a:cubicBezTo>
                  <a:pt x="16324" y="15002"/>
                  <a:pt x="16931" y="15240"/>
                  <a:pt x="17562" y="15407"/>
                </a:cubicBezTo>
                <a:cubicBezTo>
                  <a:pt x="19086" y="15776"/>
                  <a:pt x="20693" y="15669"/>
                  <a:pt x="22170" y="15109"/>
                </a:cubicBezTo>
                <a:cubicBezTo>
                  <a:pt x="24122" y="14359"/>
                  <a:pt x="25634" y="12812"/>
                  <a:pt x="26646" y="10740"/>
                </a:cubicBezTo>
                <a:cubicBezTo>
                  <a:pt x="24515" y="9847"/>
                  <a:pt x="22348" y="9680"/>
                  <a:pt x="20396" y="10430"/>
                </a:cubicBezTo>
                <a:cubicBezTo>
                  <a:pt x="20062" y="10549"/>
                  <a:pt x="19729" y="10692"/>
                  <a:pt x="19419" y="10871"/>
                </a:cubicBezTo>
                <a:cubicBezTo>
                  <a:pt x="20360" y="10049"/>
                  <a:pt x="21336" y="9275"/>
                  <a:pt x="22348" y="8561"/>
                </a:cubicBezTo>
                <a:cubicBezTo>
                  <a:pt x="24587" y="8906"/>
                  <a:pt x="26706" y="8537"/>
                  <a:pt x="28432" y="7358"/>
                </a:cubicBezTo>
                <a:cubicBezTo>
                  <a:pt x="30147" y="6168"/>
                  <a:pt x="31242" y="4287"/>
                  <a:pt x="31730" y="2036"/>
                </a:cubicBezTo>
                <a:cubicBezTo>
                  <a:pt x="29456" y="1679"/>
                  <a:pt x="27313" y="2036"/>
                  <a:pt x="25575" y="3239"/>
                </a:cubicBezTo>
                <a:cubicBezTo>
                  <a:pt x="23979" y="4346"/>
                  <a:pt x="22932" y="6037"/>
                  <a:pt x="22408" y="8073"/>
                </a:cubicBezTo>
                <a:cubicBezTo>
                  <a:pt x="21991" y="8359"/>
                  <a:pt x="21598" y="8632"/>
                  <a:pt x="21217" y="8930"/>
                </a:cubicBezTo>
                <a:cubicBezTo>
                  <a:pt x="21860" y="8120"/>
                  <a:pt x="22336" y="7180"/>
                  <a:pt x="22586" y="6180"/>
                </a:cubicBezTo>
                <a:cubicBezTo>
                  <a:pt x="23122" y="4144"/>
                  <a:pt x="22729" y="2013"/>
                  <a:pt x="21586" y="0"/>
                </a:cubicBezTo>
                <a:cubicBezTo>
                  <a:pt x="19645" y="1227"/>
                  <a:pt x="18264" y="2894"/>
                  <a:pt x="17752" y="4930"/>
                </a:cubicBezTo>
                <a:cubicBezTo>
                  <a:pt x="17240" y="6966"/>
                  <a:pt x="17609" y="9049"/>
                  <a:pt x="18717" y="11037"/>
                </a:cubicBezTo>
                <a:cubicBezTo>
                  <a:pt x="17943" y="11740"/>
                  <a:pt x="17217" y="12466"/>
                  <a:pt x="16538" y="13240"/>
                </a:cubicBezTo>
                <a:cubicBezTo>
                  <a:pt x="16967" y="12383"/>
                  <a:pt x="17217" y="11442"/>
                  <a:pt x="17276" y="10490"/>
                </a:cubicBezTo>
                <a:cubicBezTo>
                  <a:pt x="17443" y="8394"/>
                  <a:pt x="16657" y="6358"/>
                  <a:pt x="15204" y="4584"/>
                </a:cubicBezTo>
                <a:cubicBezTo>
                  <a:pt x="13514" y="6132"/>
                  <a:pt x="12442" y="8025"/>
                  <a:pt x="12299" y="10133"/>
                </a:cubicBezTo>
                <a:cubicBezTo>
                  <a:pt x="12145" y="12192"/>
                  <a:pt x="12895" y="14205"/>
                  <a:pt x="14323" y="15955"/>
                </a:cubicBezTo>
                <a:cubicBezTo>
                  <a:pt x="13704" y="16812"/>
                  <a:pt x="13121" y="17693"/>
                  <a:pt x="12573" y="18598"/>
                </a:cubicBezTo>
                <a:cubicBezTo>
                  <a:pt x="12895" y="17479"/>
                  <a:pt x="12942" y="16300"/>
                  <a:pt x="12704" y="15157"/>
                </a:cubicBezTo>
                <a:cubicBezTo>
                  <a:pt x="12275" y="13097"/>
                  <a:pt x="10990" y="11359"/>
                  <a:pt x="9085" y="10037"/>
                </a:cubicBezTo>
                <a:cubicBezTo>
                  <a:pt x="7870" y="11990"/>
                  <a:pt x="7370" y="14097"/>
                  <a:pt x="7799" y="16157"/>
                </a:cubicBezTo>
                <a:cubicBezTo>
                  <a:pt x="8192" y="18122"/>
                  <a:pt x="9406" y="19789"/>
                  <a:pt x="11144" y="21086"/>
                </a:cubicBezTo>
                <a:cubicBezTo>
                  <a:pt x="10751" y="22158"/>
                  <a:pt x="10287" y="23194"/>
                  <a:pt x="9870" y="24253"/>
                </a:cubicBezTo>
                <a:cubicBezTo>
                  <a:pt x="10097" y="22860"/>
                  <a:pt x="9906" y="21444"/>
                  <a:pt x="9347" y="20146"/>
                </a:cubicBezTo>
                <a:cubicBezTo>
                  <a:pt x="8513" y="18217"/>
                  <a:pt x="6894" y="16788"/>
                  <a:pt x="4763" y="15895"/>
                </a:cubicBezTo>
                <a:cubicBezTo>
                  <a:pt x="3977" y="18050"/>
                  <a:pt x="3929" y="20229"/>
                  <a:pt x="4763" y="22146"/>
                </a:cubicBezTo>
                <a:cubicBezTo>
                  <a:pt x="5584" y="24027"/>
                  <a:pt x="7144" y="25432"/>
                  <a:pt x="9204" y="26337"/>
                </a:cubicBezTo>
                <a:cubicBezTo>
                  <a:pt x="8882" y="27361"/>
                  <a:pt x="8620" y="28409"/>
                  <a:pt x="8418" y="29468"/>
                </a:cubicBezTo>
                <a:cubicBezTo>
                  <a:pt x="8311" y="28647"/>
                  <a:pt x="8049" y="27849"/>
                  <a:pt x="7680" y="27123"/>
                </a:cubicBezTo>
                <a:cubicBezTo>
                  <a:pt x="6703" y="25253"/>
                  <a:pt x="4977" y="23932"/>
                  <a:pt x="2786" y="23194"/>
                </a:cubicBezTo>
                <a:cubicBezTo>
                  <a:pt x="2167" y="25396"/>
                  <a:pt x="2262" y="27563"/>
                  <a:pt x="3239" y="29433"/>
                </a:cubicBezTo>
                <a:cubicBezTo>
                  <a:pt x="4167" y="31230"/>
                  <a:pt x="5810" y="32528"/>
                  <a:pt x="7906" y="33290"/>
                </a:cubicBezTo>
                <a:cubicBezTo>
                  <a:pt x="7823" y="34183"/>
                  <a:pt x="7775" y="35076"/>
                  <a:pt x="7775" y="35993"/>
                </a:cubicBezTo>
                <a:cubicBezTo>
                  <a:pt x="7442" y="34957"/>
                  <a:pt x="6882" y="34005"/>
                  <a:pt x="6144" y="33207"/>
                </a:cubicBezTo>
                <a:cubicBezTo>
                  <a:pt x="4715" y="31671"/>
                  <a:pt x="2691" y="30873"/>
                  <a:pt x="405" y="30730"/>
                </a:cubicBezTo>
                <a:cubicBezTo>
                  <a:pt x="381" y="33040"/>
                  <a:pt x="1048" y="35100"/>
                  <a:pt x="2489" y="36636"/>
                </a:cubicBezTo>
                <a:cubicBezTo>
                  <a:pt x="3858" y="38088"/>
                  <a:pt x="5751" y="38898"/>
                  <a:pt x="7918" y="39077"/>
                </a:cubicBezTo>
                <a:cubicBezTo>
                  <a:pt x="8025" y="40386"/>
                  <a:pt x="8215" y="41684"/>
                  <a:pt x="8489" y="42970"/>
                </a:cubicBezTo>
                <a:cubicBezTo>
                  <a:pt x="7954" y="41851"/>
                  <a:pt x="7132" y="40874"/>
                  <a:pt x="6120" y="40136"/>
                </a:cubicBezTo>
                <a:cubicBezTo>
                  <a:pt x="4405" y="38910"/>
                  <a:pt x="2286" y="38493"/>
                  <a:pt x="0" y="38815"/>
                </a:cubicBezTo>
                <a:cubicBezTo>
                  <a:pt x="429" y="41077"/>
                  <a:pt x="1488" y="42970"/>
                  <a:pt x="3191" y="44196"/>
                </a:cubicBezTo>
                <a:cubicBezTo>
                  <a:pt x="4858" y="45387"/>
                  <a:pt x="6930" y="45804"/>
                  <a:pt x="9132" y="45530"/>
                </a:cubicBezTo>
                <a:cubicBezTo>
                  <a:pt x="9144" y="45577"/>
                  <a:pt x="9144" y="45613"/>
                  <a:pt x="9168" y="45649"/>
                </a:cubicBezTo>
                <a:cubicBezTo>
                  <a:pt x="9454" y="46649"/>
                  <a:pt x="9787" y="47637"/>
                  <a:pt x="10168" y="48602"/>
                </a:cubicBezTo>
                <a:cubicBezTo>
                  <a:pt x="9644" y="48018"/>
                  <a:pt x="9037" y="47530"/>
                  <a:pt x="8358" y="47149"/>
                </a:cubicBezTo>
                <a:cubicBezTo>
                  <a:pt x="6537" y="46113"/>
                  <a:pt x="4370" y="45946"/>
                  <a:pt x="2131" y="46506"/>
                </a:cubicBezTo>
                <a:cubicBezTo>
                  <a:pt x="2810" y="48709"/>
                  <a:pt x="4060" y="50471"/>
                  <a:pt x="5906" y="51507"/>
                </a:cubicBezTo>
                <a:cubicBezTo>
                  <a:pt x="7656" y="52495"/>
                  <a:pt x="9704" y="52697"/>
                  <a:pt x="11859" y="52209"/>
                </a:cubicBezTo>
                <a:cubicBezTo>
                  <a:pt x="12323" y="53102"/>
                  <a:pt x="12835" y="53971"/>
                  <a:pt x="13395" y="54817"/>
                </a:cubicBezTo>
                <a:cubicBezTo>
                  <a:pt x="12716" y="54257"/>
                  <a:pt x="11942" y="53816"/>
                  <a:pt x="11109" y="53531"/>
                </a:cubicBezTo>
                <a:cubicBezTo>
                  <a:pt x="9108" y="52864"/>
                  <a:pt x="6953" y="53102"/>
                  <a:pt x="4858" y="54066"/>
                </a:cubicBezTo>
                <a:cubicBezTo>
                  <a:pt x="5941" y="56102"/>
                  <a:pt x="7513" y="57603"/>
                  <a:pt x="9489" y="58269"/>
                </a:cubicBezTo>
                <a:cubicBezTo>
                  <a:pt x="11466" y="58948"/>
                  <a:pt x="13549" y="58722"/>
                  <a:pt x="15597" y="57793"/>
                </a:cubicBezTo>
                <a:cubicBezTo>
                  <a:pt x="16193" y="58507"/>
                  <a:pt x="16812" y="59198"/>
                  <a:pt x="17467" y="59853"/>
                </a:cubicBezTo>
                <a:cubicBezTo>
                  <a:pt x="16740" y="59496"/>
                  <a:pt x="15966" y="59258"/>
                  <a:pt x="15169" y="59150"/>
                </a:cubicBezTo>
                <a:cubicBezTo>
                  <a:pt x="13085" y="58865"/>
                  <a:pt x="11013" y="59508"/>
                  <a:pt x="9144" y="60853"/>
                </a:cubicBezTo>
                <a:cubicBezTo>
                  <a:pt x="10585" y="62651"/>
                  <a:pt x="12406" y="63818"/>
                  <a:pt x="14502" y="64103"/>
                </a:cubicBezTo>
                <a:cubicBezTo>
                  <a:pt x="16514" y="64377"/>
                  <a:pt x="18526" y="63782"/>
                  <a:pt x="20360" y="62508"/>
                </a:cubicBezTo>
                <a:cubicBezTo>
                  <a:pt x="21324" y="63294"/>
                  <a:pt x="22336" y="64020"/>
                  <a:pt x="23384" y="64687"/>
                </a:cubicBezTo>
                <a:cubicBezTo>
                  <a:pt x="22443" y="64389"/>
                  <a:pt x="21467" y="64282"/>
                  <a:pt x="20491" y="64365"/>
                </a:cubicBezTo>
                <a:cubicBezTo>
                  <a:pt x="18407" y="64544"/>
                  <a:pt x="16514" y="65639"/>
                  <a:pt x="15002" y="67354"/>
                </a:cubicBezTo>
                <a:cubicBezTo>
                  <a:pt x="16788" y="68794"/>
                  <a:pt x="18824" y="69533"/>
                  <a:pt x="20931" y="69354"/>
                </a:cubicBezTo>
                <a:cubicBezTo>
                  <a:pt x="22991" y="69163"/>
                  <a:pt x="24848" y="68104"/>
                  <a:pt x="26361" y="66425"/>
                </a:cubicBezTo>
                <a:cubicBezTo>
                  <a:pt x="27373" y="66937"/>
                  <a:pt x="28408" y="67401"/>
                  <a:pt x="29456" y="67806"/>
                </a:cubicBezTo>
                <a:cubicBezTo>
                  <a:pt x="28480" y="67759"/>
                  <a:pt x="27504" y="67901"/>
                  <a:pt x="26587" y="68235"/>
                </a:cubicBezTo>
                <a:cubicBezTo>
                  <a:pt x="24610" y="68949"/>
                  <a:pt x="23074" y="70473"/>
                  <a:pt x="22039" y="72533"/>
                </a:cubicBezTo>
                <a:cubicBezTo>
                  <a:pt x="24134" y="73450"/>
                  <a:pt x="26301" y="73652"/>
                  <a:pt x="28289" y="72938"/>
                </a:cubicBezTo>
                <a:cubicBezTo>
                  <a:pt x="30075" y="72295"/>
                  <a:pt x="31504" y="70973"/>
                  <a:pt x="32528" y="69199"/>
                </a:cubicBezTo>
                <a:cubicBezTo>
                  <a:pt x="33647" y="69199"/>
                  <a:pt x="37255" y="69247"/>
                  <a:pt x="38350" y="69425"/>
                </a:cubicBezTo>
                <a:close/>
              </a:path>
            </a:pathLst>
          </a:custGeom>
          <a:gradFill>
            <a:gsLst>
              <a:gs pos="0">
                <a:schemeClr val="accent6"/>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93"/>
          <p:cNvSpPr/>
          <p:nvPr/>
        </p:nvSpPr>
        <p:spPr>
          <a:xfrm>
            <a:off x="6663419" y="1389325"/>
            <a:ext cx="1231424" cy="2356896"/>
          </a:xfrm>
          <a:custGeom>
            <a:rect b="b" l="l" r="r" t="t"/>
            <a:pathLst>
              <a:path extrusionOk="0" h="73653" w="38482">
                <a:moveTo>
                  <a:pt x="5954" y="69199"/>
                </a:moveTo>
                <a:cubicBezTo>
                  <a:pt x="6978" y="70973"/>
                  <a:pt x="8419" y="72295"/>
                  <a:pt x="10205" y="72938"/>
                </a:cubicBezTo>
                <a:cubicBezTo>
                  <a:pt x="12181" y="73652"/>
                  <a:pt x="14348" y="73450"/>
                  <a:pt x="16455" y="72533"/>
                </a:cubicBezTo>
                <a:cubicBezTo>
                  <a:pt x="15419" y="70473"/>
                  <a:pt x="13884" y="68949"/>
                  <a:pt x="11907" y="68235"/>
                </a:cubicBezTo>
                <a:cubicBezTo>
                  <a:pt x="10978" y="67901"/>
                  <a:pt x="10002" y="67759"/>
                  <a:pt x="9038" y="67806"/>
                </a:cubicBezTo>
                <a:cubicBezTo>
                  <a:pt x="10085" y="67401"/>
                  <a:pt x="11121" y="66937"/>
                  <a:pt x="12133" y="66425"/>
                </a:cubicBezTo>
                <a:cubicBezTo>
                  <a:pt x="13634" y="68104"/>
                  <a:pt x="15503" y="69163"/>
                  <a:pt x="17563" y="69354"/>
                </a:cubicBezTo>
                <a:cubicBezTo>
                  <a:pt x="19658" y="69533"/>
                  <a:pt x="21694" y="68794"/>
                  <a:pt x="23492" y="67354"/>
                </a:cubicBezTo>
                <a:cubicBezTo>
                  <a:pt x="21980" y="65639"/>
                  <a:pt x="20087" y="64544"/>
                  <a:pt x="18003" y="64365"/>
                </a:cubicBezTo>
                <a:cubicBezTo>
                  <a:pt x="17027" y="64282"/>
                  <a:pt x="16039" y="64389"/>
                  <a:pt x="15110" y="64687"/>
                </a:cubicBezTo>
                <a:cubicBezTo>
                  <a:pt x="16158" y="64020"/>
                  <a:pt x="17170" y="63294"/>
                  <a:pt x="18134" y="62508"/>
                </a:cubicBezTo>
                <a:cubicBezTo>
                  <a:pt x="19968" y="63782"/>
                  <a:pt x="21980" y="64377"/>
                  <a:pt x="23992" y="64103"/>
                </a:cubicBezTo>
                <a:cubicBezTo>
                  <a:pt x="26076" y="63818"/>
                  <a:pt x="27909" y="62651"/>
                  <a:pt x="29338" y="60853"/>
                </a:cubicBezTo>
                <a:cubicBezTo>
                  <a:pt x="27481" y="59508"/>
                  <a:pt x="25409" y="58865"/>
                  <a:pt x="23325" y="59150"/>
                </a:cubicBezTo>
                <a:cubicBezTo>
                  <a:pt x="22516" y="59258"/>
                  <a:pt x="21742" y="59496"/>
                  <a:pt x="21027" y="59853"/>
                </a:cubicBezTo>
                <a:cubicBezTo>
                  <a:pt x="21682" y="59198"/>
                  <a:pt x="22289" y="58519"/>
                  <a:pt x="22885" y="57793"/>
                </a:cubicBezTo>
                <a:cubicBezTo>
                  <a:pt x="24944" y="58710"/>
                  <a:pt x="27040" y="58936"/>
                  <a:pt x="29005" y="58269"/>
                </a:cubicBezTo>
                <a:cubicBezTo>
                  <a:pt x="30957" y="57614"/>
                  <a:pt x="32553" y="56102"/>
                  <a:pt x="33636" y="54066"/>
                </a:cubicBezTo>
                <a:cubicBezTo>
                  <a:pt x="31541" y="53102"/>
                  <a:pt x="29374" y="52864"/>
                  <a:pt x="27385" y="53531"/>
                </a:cubicBezTo>
                <a:cubicBezTo>
                  <a:pt x="26552" y="53816"/>
                  <a:pt x="25766" y="54257"/>
                  <a:pt x="25087" y="54817"/>
                </a:cubicBezTo>
                <a:cubicBezTo>
                  <a:pt x="25647" y="53971"/>
                  <a:pt x="26171" y="53102"/>
                  <a:pt x="26635" y="52209"/>
                </a:cubicBezTo>
                <a:cubicBezTo>
                  <a:pt x="28778" y="52685"/>
                  <a:pt x="30838" y="52495"/>
                  <a:pt x="32588" y="51507"/>
                </a:cubicBezTo>
                <a:cubicBezTo>
                  <a:pt x="34434" y="50471"/>
                  <a:pt x="35684" y="48709"/>
                  <a:pt x="36351" y="46506"/>
                </a:cubicBezTo>
                <a:cubicBezTo>
                  <a:pt x="34124" y="45946"/>
                  <a:pt x="31945" y="46113"/>
                  <a:pt x="30124" y="47149"/>
                </a:cubicBezTo>
                <a:cubicBezTo>
                  <a:pt x="29457" y="47530"/>
                  <a:pt x="28838" y="48018"/>
                  <a:pt x="28314" y="48602"/>
                </a:cubicBezTo>
                <a:cubicBezTo>
                  <a:pt x="28695" y="47637"/>
                  <a:pt x="29040" y="46649"/>
                  <a:pt x="29326" y="45649"/>
                </a:cubicBezTo>
                <a:cubicBezTo>
                  <a:pt x="29338" y="45613"/>
                  <a:pt x="29338" y="45577"/>
                  <a:pt x="29362" y="45530"/>
                </a:cubicBezTo>
                <a:cubicBezTo>
                  <a:pt x="31564" y="45804"/>
                  <a:pt x="33636" y="45387"/>
                  <a:pt x="35291" y="44196"/>
                </a:cubicBezTo>
                <a:cubicBezTo>
                  <a:pt x="36994" y="42970"/>
                  <a:pt x="38053" y="41077"/>
                  <a:pt x="38482" y="38815"/>
                </a:cubicBezTo>
                <a:cubicBezTo>
                  <a:pt x="36208" y="38505"/>
                  <a:pt x="34077" y="38910"/>
                  <a:pt x="32362" y="40136"/>
                </a:cubicBezTo>
                <a:cubicBezTo>
                  <a:pt x="31350" y="40874"/>
                  <a:pt x="30540" y="41851"/>
                  <a:pt x="29993" y="42970"/>
                </a:cubicBezTo>
                <a:cubicBezTo>
                  <a:pt x="30267" y="41684"/>
                  <a:pt x="30469" y="40386"/>
                  <a:pt x="30576" y="39077"/>
                </a:cubicBezTo>
                <a:cubicBezTo>
                  <a:pt x="32731" y="38898"/>
                  <a:pt x="34636" y="38088"/>
                  <a:pt x="36005" y="36636"/>
                </a:cubicBezTo>
                <a:cubicBezTo>
                  <a:pt x="37434" y="35100"/>
                  <a:pt x="38101" y="33040"/>
                  <a:pt x="38089" y="30730"/>
                </a:cubicBezTo>
                <a:cubicBezTo>
                  <a:pt x="35791" y="30873"/>
                  <a:pt x="33779" y="31671"/>
                  <a:pt x="32350" y="33207"/>
                </a:cubicBezTo>
                <a:cubicBezTo>
                  <a:pt x="31600" y="34005"/>
                  <a:pt x="31052" y="34957"/>
                  <a:pt x="30719" y="35993"/>
                </a:cubicBezTo>
                <a:cubicBezTo>
                  <a:pt x="30719" y="35088"/>
                  <a:pt x="30659" y="34183"/>
                  <a:pt x="30588" y="33290"/>
                </a:cubicBezTo>
                <a:cubicBezTo>
                  <a:pt x="32684" y="32528"/>
                  <a:pt x="34315" y="31242"/>
                  <a:pt x="35255" y="29433"/>
                </a:cubicBezTo>
                <a:cubicBezTo>
                  <a:pt x="36220" y="27575"/>
                  <a:pt x="36315" y="25408"/>
                  <a:pt x="35696" y="23194"/>
                </a:cubicBezTo>
                <a:cubicBezTo>
                  <a:pt x="33517" y="23932"/>
                  <a:pt x="31779" y="25253"/>
                  <a:pt x="30814" y="27123"/>
                </a:cubicBezTo>
                <a:cubicBezTo>
                  <a:pt x="30433" y="27861"/>
                  <a:pt x="30183" y="28659"/>
                  <a:pt x="30064" y="29468"/>
                </a:cubicBezTo>
                <a:cubicBezTo>
                  <a:pt x="29862" y="28421"/>
                  <a:pt x="29600" y="27373"/>
                  <a:pt x="29290" y="26337"/>
                </a:cubicBezTo>
                <a:cubicBezTo>
                  <a:pt x="31338" y="25444"/>
                  <a:pt x="32910" y="24027"/>
                  <a:pt x="33731" y="22158"/>
                </a:cubicBezTo>
                <a:cubicBezTo>
                  <a:pt x="34565" y="20229"/>
                  <a:pt x="34505" y="18062"/>
                  <a:pt x="33731" y="15895"/>
                </a:cubicBezTo>
                <a:cubicBezTo>
                  <a:pt x="31600" y="16788"/>
                  <a:pt x="29981" y="18229"/>
                  <a:pt x="29147" y="20146"/>
                </a:cubicBezTo>
                <a:cubicBezTo>
                  <a:pt x="28588" y="21444"/>
                  <a:pt x="28397" y="22872"/>
                  <a:pt x="28624" y="24265"/>
                </a:cubicBezTo>
                <a:cubicBezTo>
                  <a:pt x="28207" y="23194"/>
                  <a:pt x="27742" y="22158"/>
                  <a:pt x="27350" y="21086"/>
                </a:cubicBezTo>
                <a:cubicBezTo>
                  <a:pt x="29088" y="19800"/>
                  <a:pt x="30290" y="18122"/>
                  <a:pt x="30695" y="16169"/>
                </a:cubicBezTo>
                <a:cubicBezTo>
                  <a:pt x="31112" y="14109"/>
                  <a:pt x="30612" y="12002"/>
                  <a:pt x="29409" y="10049"/>
                </a:cubicBezTo>
                <a:cubicBezTo>
                  <a:pt x="27492" y="11359"/>
                  <a:pt x="26218" y="13097"/>
                  <a:pt x="25790" y="15157"/>
                </a:cubicBezTo>
                <a:cubicBezTo>
                  <a:pt x="25552" y="16300"/>
                  <a:pt x="25599" y="17479"/>
                  <a:pt x="25909" y="18598"/>
                </a:cubicBezTo>
                <a:cubicBezTo>
                  <a:pt x="25373" y="17693"/>
                  <a:pt x="24790" y="16812"/>
                  <a:pt x="24159" y="15967"/>
                </a:cubicBezTo>
                <a:cubicBezTo>
                  <a:pt x="25587" y="14205"/>
                  <a:pt x="26338" y="12192"/>
                  <a:pt x="26183" y="10133"/>
                </a:cubicBezTo>
                <a:cubicBezTo>
                  <a:pt x="26040" y="8037"/>
                  <a:pt x="24968" y="6144"/>
                  <a:pt x="23278" y="4596"/>
                </a:cubicBezTo>
                <a:cubicBezTo>
                  <a:pt x="21825" y="6370"/>
                  <a:pt x="21039" y="8394"/>
                  <a:pt x="21206" y="10490"/>
                </a:cubicBezTo>
                <a:cubicBezTo>
                  <a:pt x="21265" y="11454"/>
                  <a:pt x="21515" y="12383"/>
                  <a:pt x="21944" y="13240"/>
                </a:cubicBezTo>
                <a:cubicBezTo>
                  <a:pt x="21254" y="12478"/>
                  <a:pt x="20527" y="11740"/>
                  <a:pt x="19765" y="11037"/>
                </a:cubicBezTo>
                <a:cubicBezTo>
                  <a:pt x="20873" y="9049"/>
                  <a:pt x="21242" y="6942"/>
                  <a:pt x="20730" y="4930"/>
                </a:cubicBezTo>
                <a:cubicBezTo>
                  <a:pt x="20230" y="2917"/>
                  <a:pt x="18837" y="1227"/>
                  <a:pt x="16896" y="0"/>
                </a:cubicBezTo>
                <a:cubicBezTo>
                  <a:pt x="15753" y="2013"/>
                  <a:pt x="15360" y="4144"/>
                  <a:pt x="15896" y="6180"/>
                </a:cubicBezTo>
                <a:cubicBezTo>
                  <a:pt x="16146" y="7180"/>
                  <a:pt x="16622" y="8120"/>
                  <a:pt x="17265" y="8930"/>
                </a:cubicBezTo>
                <a:cubicBezTo>
                  <a:pt x="16884" y="8632"/>
                  <a:pt x="16491" y="8359"/>
                  <a:pt x="16074" y="8085"/>
                </a:cubicBezTo>
                <a:cubicBezTo>
                  <a:pt x="15550" y="6037"/>
                  <a:pt x="14503" y="4346"/>
                  <a:pt x="12907" y="3239"/>
                </a:cubicBezTo>
                <a:cubicBezTo>
                  <a:pt x="11169" y="2048"/>
                  <a:pt x="9026" y="1679"/>
                  <a:pt x="6752" y="2036"/>
                </a:cubicBezTo>
                <a:cubicBezTo>
                  <a:pt x="7240" y="4287"/>
                  <a:pt x="8323" y="6156"/>
                  <a:pt x="10050" y="7358"/>
                </a:cubicBezTo>
                <a:cubicBezTo>
                  <a:pt x="11788" y="8549"/>
                  <a:pt x="13895" y="8906"/>
                  <a:pt x="16134" y="8561"/>
                </a:cubicBezTo>
                <a:cubicBezTo>
                  <a:pt x="17146" y="9275"/>
                  <a:pt x="18122" y="10049"/>
                  <a:pt x="19063" y="10871"/>
                </a:cubicBezTo>
                <a:cubicBezTo>
                  <a:pt x="18753" y="10704"/>
                  <a:pt x="18420" y="10549"/>
                  <a:pt x="18086" y="10430"/>
                </a:cubicBezTo>
                <a:cubicBezTo>
                  <a:pt x="16134" y="9680"/>
                  <a:pt x="13967" y="9847"/>
                  <a:pt x="11836" y="10740"/>
                </a:cubicBezTo>
                <a:cubicBezTo>
                  <a:pt x="12848" y="12812"/>
                  <a:pt x="14360" y="14371"/>
                  <a:pt x="16312" y="15109"/>
                </a:cubicBezTo>
                <a:cubicBezTo>
                  <a:pt x="17789" y="15669"/>
                  <a:pt x="19396" y="15776"/>
                  <a:pt x="20920" y="15407"/>
                </a:cubicBezTo>
                <a:cubicBezTo>
                  <a:pt x="21551" y="15240"/>
                  <a:pt x="22158" y="15014"/>
                  <a:pt x="22730" y="14705"/>
                </a:cubicBezTo>
                <a:cubicBezTo>
                  <a:pt x="23516" y="15657"/>
                  <a:pt x="24242" y="16657"/>
                  <a:pt x="24909" y="17681"/>
                </a:cubicBezTo>
                <a:cubicBezTo>
                  <a:pt x="23290" y="16407"/>
                  <a:pt x="21218" y="15895"/>
                  <a:pt x="18979" y="16086"/>
                </a:cubicBezTo>
                <a:cubicBezTo>
                  <a:pt x="19265" y="18360"/>
                  <a:pt x="20218" y="20312"/>
                  <a:pt x="21849" y="21634"/>
                </a:cubicBezTo>
                <a:cubicBezTo>
                  <a:pt x="23492" y="22967"/>
                  <a:pt x="25564" y="23491"/>
                  <a:pt x="27862" y="23313"/>
                </a:cubicBezTo>
                <a:cubicBezTo>
                  <a:pt x="28576" y="25039"/>
                  <a:pt x="29135" y="26825"/>
                  <a:pt x="29516" y="28659"/>
                </a:cubicBezTo>
                <a:cubicBezTo>
                  <a:pt x="29088" y="26873"/>
                  <a:pt x="28481" y="25885"/>
                  <a:pt x="26992" y="24670"/>
                </a:cubicBezTo>
                <a:cubicBezTo>
                  <a:pt x="25504" y="23456"/>
                  <a:pt x="23242" y="22825"/>
                  <a:pt x="20968" y="23003"/>
                </a:cubicBezTo>
                <a:cubicBezTo>
                  <a:pt x="21242" y="25277"/>
                  <a:pt x="22194" y="27230"/>
                  <a:pt x="23825" y="28551"/>
                </a:cubicBezTo>
                <a:cubicBezTo>
                  <a:pt x="25445" y="29885"/>
                  <a:pt x="27564" y="30409"/>
                  <a:pt x="29862" y="30230"/>
                </a:cubicBezTo>
                <a:cubicBezTo>
                  <a:pt x="29838" y="30147"/>
                  <a:pt x="30386" y="34862"/>
                  <a:pt x="30362" y="36183"/>
                </a:cubicBezTo>
                <a:cubicBezTo>
                  <a:pt x="30207" y="34790"/>
                  <a:pt x="29659" y="33469"/>
                  <a:pt x="28802" y="32361"/>
                </a:cubicBezTo>
                <a:cubicBezTo>
                  <a:pt x="27492" y="30718"/>
                  <a:pt x="25528" y="29754"/>
                  <a:pt x="23266" y="29433"/>
                </a:cubicBezTo>
                <a:cubicBezTo>
                  <a:pt x="23075" y="31730"/>
                  <a:pt x="23563" y="33838"/>
                  <a:pt x="24885" y="35481"/>
                </a:cubicBezTo>
                <a:cubicBezTo>
                  <a:pt x="26171" y="37088"/>
                  <a:pt x="28052" y="38053"/>
                  <a:pt x="30267" y="38386"/>
                </a:cubicBezTo>
                <a:cubicBezTo>
                  <a:pt x="30124" y="40672"/>
                  <a:pt x="29731" y="42922"/>
                  <a:pt x="29100" y="45113"/>
                </a:cubicBezTo>
                <a:cubicBezTo>
                  <a:pt x="29433" y="43565"/>
                  <a:pt x="29374" y="42041"/>
                  <a:pt x="28838" y="40612"/>
                </a:cubicBezTo>
                <a:cubicBezTo>
                  <a:pt x="28100" y="38648"/>
                  <a:pt x="26528" y="37136"/>
                  <a:pt x="24456" y="36148"/>
                </a:cubicBezTo>
                <a:cubicBezTo>
                  <a:pt x="23575" y="38267"/>
                  <a:pt x="23409" y="40434"/>
                  <a:pt x="24159" y="42398"/>
                </a:cubicBezTo>
                <a:cubicBezTo>
                  <a:pt x="24861" y="44232"/>
                  <a:pt x="26171" y="45923"/>
                  <a:pt x="28123" y="46708"/>
                </a:cubicBezTo>
                <a:cubicBezTo>
                  <a:pt x="28254" y="46768"/>
                  <a:pt x="28397" y="46816"/>
                  <a:pt x="28540" y="46863"/>
                </a:cubicBezTo>
                <a:cubicBezTo>
                  <a:pt x="28183" y="47947"/>
                  <a:pt x="27754" y="49006"/>
                  <a:pt x="27266" y="50042"/>
                </a:cubicBezTo>
                <a:cubicBezTo>
                  <a:pt x="27040" y="50423"/>
                  <a:pt x="26849" y="50828"/>
                  <a:pt x="26683" y="51245"/>
                </a:cubicBezTo>
                <a:cubicBezTo>
                  <a:pt x="26409" y="51780"/>
                  <a:pt x="26111" y="52316"/>
                  <a:pt x="25814" y="52840"/>
                </a:cubicBezTo>
                <a:cubicBezTo>
                  <a:pt x="26409" y="51626"/>
                  <a:pt x="26683" y="50280"/>
                  <a:pt x="26599" y="48923"/>
                </a:cubicBezTo>
                <a:cubicBezTo>
                  <a:pt x="26421" y="46827"/>
                  <a:pt x="25361" y="44946"/>
                  <a:pt x="23671" y="43398"/>
                </a:cubicBezTo>
                <a:cubicBezTo>
                  <a:pt x="22206" y="45184"/>
                  <a:pt x="21444" y="47208"/>
                  <a:pt x="21599" y="49304"/>
                </a:cubicBezTo>
                <a:cubicBezTo>
                  <a:pt x="21742" y="51149"/>
                  <a:pt x="22587" y="52828"/>
                  <a:pt x="23944" y="54257"/>
                </a:cubicBezTo>
                <a:cubicBezTo>
                  <a:pt x="24337" y="54686"/>
                  <a:pt x="24313" y="54662"/>
                  <a:pt x="24528" y="54876"/>
                </a:cubicBezTo>
                <a:cubicBezTo>
                  <a:pt x="23385" y="56543"/>
                  <a:pt x="22087" y="58115"/>
                  <a:pt x="20658" y="59543"/>
                </a:cubicBezTo>
                <a:cubicBezTo>
                  <a:pt x="21480" y="58543"/>
                  <a:pt x="22027" y="57353"/>
                  <a:pt x="22266" y="56079"/>
                </a:cubicBezTo>
                <a:cubicBezTo>
                  <a:pt x="22635" y="54007"/>
                  <a:pt x="22075" y="51911"/>
                  <a:pt x="20813" y="49995"/>
                </a:cubicBezTo>
                <a:cubicBezTo>
                  <a:pt x="18944" y="51364"/>
                  <a:pt x="17717" y="53138"/>
                  <a:pt x="17336" y="55198"/>
                </a:cubicBezTo>
                <a:cubicBezTo>
                  <a:pt x="16979" y="57269"/>
                  <a:pt x="17551" y="59353"/>
                  <a:pt x="18813" y="61270"/>
                </a:cubicBezTo>
                <a:cubicBezTo>
                  <a:pt x="17503" y="62389"/>
                  <a:pt x="16110" y="63425"/>
                  <a:pt x="14646" y="64353"/>
                </a:cubicBezTo>
                <a:cubicBezTo>
                  <a:pt x="15241" y="63746"/>
                  <a:pt x="15741" y="63056"/>
                  <a:pt x="16122" y="62294"/>
                </a:cubicBezTo>
                <a:cubicBezTo>
                  <a:pt x="17027" y="60401"/>
                  <a:pt x="17063" y="58234"/>
                  <a:pt x="16360" y="56043"/>
                </a:cubicBezTo>
                <a:cubicBezTo>
                  <a:pt x="14193" y="56864"/>
                  <a:pt x="12514" y="58234"/>
                  <a:pt x="11598" y="60127"/>
                </a:cubicBezTo>
                <a:cubicBezTo>
                  <a:pt x="10717" y="61960"/>
                  <a:pt x="10669" y="64056"/>
                  <a:pt x="11312" y="66187"/>
                </a:cubicBezTo>
                <a:cubicBezTo>
                  <a:pt x="9812" y="66901"/>
                  <a:pt x="8264" y="67509"/>
                  <a:pt x="6668" y="67997"/>
                </a:cubicBezTo>
                <a:cubicBezTo>
                  <a:pt x="7478" y="67568"/>
                  <a:pt x="8192" y="66997"/>
                  <a:pt x="8776" y="66306"/>
                </a:cubicBezTo>
                <a:cubicBezTo>
                  <a:pt x="10157" y="64699"/>
                  <a:pt x="10740" y="62615"/>
                  <a:pt x="10633" y="60317"/>
                </a:cubicBezTo>
                <a:cubicBezTo>
                  <a:pt x="8335" y="60555"/>
                  <a:pt x="6347" y="61448"/>
                  <a:pt x="4990" y="63044"/>
                </a:cubicBezTo>
                <a:cubicBezTo>
                  <a:pt x="3704" y="64544"/>
                  <a:pt x="3108" y="66473"/>
                  <a:pt x="3144" y="68604"/>
                </a:cubicBezTo>
                <a:cubicBezTo>
                  <a:pt x="2894" y="68640"/>
                  <a:pt x="370" y="68675"/>
                  <a:pt x="120" y="68711"/>
                </a:cubicBezTo>
                <a:cubicBezTo>
                  <a:pt x="144" y="69056"/>
                  <a:pt x="1" y="69259"/>
                  <a:pt x="120" y="69425"/>
                </a:cubicBezTo>
                <a:cubicBezTo>
                  <a:pt x="1239" y="69247"/>
                  <a:pt x="4835" y="69199"/>
                  <a:pt x="5954" y="69199"/>
                </a:cubicBezTo>
                <a:close/>
              </a:path>
            </a:pathLst>
          </a:custGeom>
          <a:gradFill>
            <a:gsLst>
              <a:gs pos="0">
                <a:schemeClr val="accent6"/>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55"/>
                                        </p:tgtEl>
                                        <p:attrNameLst>
                                          <p:attrName>style.visibility</p:attrName>
                                        </p:attrNameLst>
                                      </p:cBhvr>
                                      <p:to>
                                        <p:strVal val="visible"/>
                                      </p:to>
                                    </p:set>
                                    <p:anim calcmode="lin" valueType="num">
                                      <p:cBhvr additive="base">
                                        <p:cTn dur="1000"/>
                                        <p:tgtEl>
                                          <p:spTgt spid="955"/>
                                        </p:tgtEl>
                                        <p:attrNameLst>
                                          <p:attrName>ppt_w</p:attrName>
                                        </p:attrNameLst>
                                      </p:cBhvr>
                                      <p:tavLst>
                                        <p:tav fmla="" tm="0">
                                          <p:val>
                                            <p:strVal val="0"/>
                                          </p:val>
                                        </p:tav>
                                        <p:tav fmla="" tm="100000">
                                          <p:val>
                                            <p:strVal val="#ppt_w"/>
                                          </p:val>
                                        </p:tav>
                                      </p:tavLst>
                                    </p:anim>
                                    <p:anim calcmode="lin" valueType="num">
                                      <p:cBhvr additive="base">
                                        <p:cTn dur="1000"/>
                                        <p:tgtEl>
                                          <p:spTgt spid="95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954"/>
                                        </p:tgtEl>
                                        <p:attrNameLst>
                                          <p:attrName>style.visibility</p:attrName>
                                        </p:attrNameLst>
                                      </p:cBhvr>
                                      <p:to>
                                        <p:strVal val="visible"/>
                                      </p:to>
                                    </p:set>
                                    <p:anim calcmode="lin" valueType="num">
                                      <p:cBhvr additive="base">
                                        <p:cTn dur="1000"/>
                                        <p:tgtEl>
                                          <p:spTgt spid="954"/>
                                        </p:tgtEl>
                                        <p:attrNameLst>
                                          <p:attrName>ppt_w</p:attrName>
                                        </p:attrNameLst>
                                      </p:cBhvr>
                                      <p:tavLst>
                                        <p:tav fmla="" tm="0">
                                          <p:val>
                                            <p:strVal val="0"/>
                                          </p:val>
                                        </p:tav>
                                        <p:tav fmla="" tm="100000">
                                          <p:val>
                                            <p:strVal val="#ppt_w"/>
                                          </p:val>
                                        </p:tav>
                                      </p:tavLst>
                                    </p:anim>
                                    <p:anim calcmode="lin" valueType="num">
                                      <p:cBhvr additive="base">
                                        <p:cTn dur="1000"/>
                                        <p:tgtEl>
                                          <p:spTgt spid="954"/>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 presetSubtype="1">
                                  <p:stCondLst>
                                    <p:cond delay="0"/>
                                  </p:stCondLst>
                                  <p:childTnLst>
                                    <p:set>
                                      <p:cBhvr>
                                        <p:cTn dur="1" fill="hold">
                                          <p:stCondLst>
                                            <p:cond delay="0"/>
                                          </p:stCondLst>
                                        </p:cTn>
                                        <p:tgtEl>
                                          <p:spTgt spid="953"/>
                                        </p:tgtEl>
                                        <p:attrNameLst>
                                          <p:attrName>style.visibility</p:attrName>
                                        </p:attrNameLst>
                                      </p:cBhvr>
                                      <p:to>
                                        <p:strVal val="visible"/>
                                      </p:to>
                                    </p:set>
                                    <p:anim calcmode="lin" valueType="num">
                                      <p:cBhvr additive="base">
                                        <p:cTn dur="1000"/>
                                        <p:tgtEl>
                                          <p:spTgt spid="95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721" name="Shape 721"/>
        <p:cNvGrpSpPr/>
        <p:nvPr/>
      </p:nvGrpSpPr>
      <p:grpSpPr>
        <a:xfrm>
          <a:off x="0" y="0"/>
          <a:ext cx="0" cy="0"/>
          <a:chOff x="0" y="0"/>
          <a:chExt cx="0" cy="0"/>
        </a:xfrm>
      </p:grpSpPr>
      <p:sp>
        <p:nvSpPr>
          <p:cNvPr id="722" name="Google Shape;722;p58"/>
          <p:cNvSpPr txBox="1"/>
          <p:nvPr/>
        </p:nvSpPr>
        <p:spPr>
          <a:xfrm>
            <a:off x="0" y="539500"/>
            <a:ext cx="8604600" cy="3876900"/>
          </a:xfrm>
          <a:prstGeom prst="rect">
            <a:avLst/>
          </a:prstGeom>
          <a:noFill/>
          <a:ln>
            <a:noFill/>
          </a:ln>
        </p:spPr>
        <p:txBody>
          <a:bodyPr anchorCtr="0" anchor="t" bIns="91425" lIns="91425" spcFirstLastPara="1" rIns="91425" wrap="square" tIns="91425">
            <a:noAutofit/>
          </a:bodyPr>
          <a:lstStyle/>
          <a:p>
            <a:pPr indent="0" lvl="0" marL="457200" rtl="0" algn="just">
              <a:lnSpc>
                <a:spcPct val="80000"/>
              </a:lnSpc>
              <a:spcBef>
                <a:spcPts val="0"/>
              </a:spcBef>
              <a:spcAft>
                <a:spcPts val="0"/>
              </a:spcAft>
              <a:buSzPts val="1018"/>
              <a:buNone/>
            </a:pPr>
            <a:r>
              <a:rPr lang="en" sz="2790">
                <a:solidFill>
                  <a:schemeClr val="lt1"/>
                </a:solidFill>
                <a:latin typeface="Karla"/>
                <a:ea typeface="Karla"/>
                <a:cs typeface="Karla"/>
                <a:sym typeface="Karla"/>
              </a:rPr>
              <a:t>2) </a:t>
            </a:r>
            <a:r>
              <a:rPr lang="en" sz="2790">
                <a:solidFill>
                  <a:schemeClr val="lt1"/>
                </a:solidFill>
                <a:latin typeface="Karla"/>
                <a:ea typeface="Karla"/>
                <a:cs typeface="Karla"/>
                <a:sym typeface="Karla"/>
              </a:rPr>
              <a:t>In </a:t>
            </a:r>
            <a:r>
              <a:rPr lang="en" sz="2790">
                <a:solidFill>
                  <a:schemeClr val="accent5"/>
                </a:solidFill>
                <a:latin typeface="Karla"/>
                <a:ea typeface="Karla"/>
                <a:cs typeface="Karla"/>
                <a:sym typeface="Karla"/>
              </a:rPr>
              <a:t>G20 New Delhi Leaders’ Declaration, </a:t>
            </a:r>
            <a:r>
              <a:rPr lang="en" sz="2790">
                <a:solidFill>
                  <a:schemeClr val="lt1"/>
                </a:solidFill>
                <a:latin typeface="Karla"/>
                <a:ea typeface="Karla"/>
                <a:cs typeface="Karla"/>
                <a:sym typeface="Karla"/>
              </a:rPr>
              <a:t>focus was laid on delivering quality education by “...</a:t>
            </a:r>
            <a:r>
              <a:rPr i="1" lang="en" sz="2790">
                <a:solidFill>
                  <a:schemeClr val="lt1"/>
                </a:solidFill>
                <a:latin typeface="Karla"/>
                <a:ea typeface="Karla"/>
                <a:cs typeface="Karla"/>
                <a:sym typeface="Karla"/>
              </a:rPr>
              <a:t>harness[ing] digital education to overcome the digital divide for learners</a:t>
            </a:r>
            <a:r>
              <a:rPr lang="en" sz="2790">
                <a:solidFill>
                  <a:schemeClr val="lt1"/>
                </a:solidFill>
                <a:latin typeface="Karla"/>
                <a:ea typeface="Karla"/>
                <a:cs typeface="Karla"/>
                <a:sym typeface="Karla"/>
              </a:rPr>
              <a:t>…”</a:t>
            </a:r>
            <a:r>
              <a:rPr baseline="30000" lang="en" sz="2790">
                <a:solidFill>
                  <a:schemeClr val="lt1"/>
                </a:solidFill>
                <a:latin typeface="Karla"/>
                <a:ea typeface="Karla"/>
                <a:cs typeface="Karla"/>
                <a:sym typeface="Karla"/>
              </a:rPr>
              <a:t>1</a:t>
            </a:r>
            <a:r>
              <a:rPr lang="en" sz="2790">
                <a:solidFill>
                  <a:schemeClr val="lt1"/>
                </a:solidFill>
                <a:latin typeface="Karla"/>
                <a:ea typeface="Karla"/>
                <a:cs typeface="Karla"/>
                <a:sym typeface="Karla"/>
              </a:rPr>
              <a:t>, "</a:t>
            </a:r>
            <a:r>
              <a:rPr i="1" lang="en" sz="2790">
                <a:solidFill>
                  <a:schemeClr val="accent5"/>
                </a:solidFill>
                <a:latin typeface="Karla"/>
                <a:ea typeface="Karla"/>
                <a:cs typeface="Karla"/>
                <a:sym typeface="Karla"/>
              </a:rPr>
              <a:t>Extend[ing]</a:t>
            </a:r>
            <a:r>
              <a:rPr i="1" lang="en" sz="2790">
                <a:solidFill>
                  <a:schemeClr val="lt1"/>
                </a:solidFill>
                <a:latin typeface="Karla"/>
                <a:ea typeface="Karla"/>
                <a:cs typeface="Karla"/>
                <a:sym typeface="Karla"/>
              </a:rPr>
              <a:t> </a:t>
            </a:r>
            <a:r>
              <a:rPr i="1" lang="en" sz="2790">
                <a:solidFill>
                  <a:schemeClr val="accent5"/>
                </a:solidFill>
                <a:latin typeface="Karla"/>
                <a:ea typeface="Karla"/>
                <a:cs typeface="Karla"/>
                <a:sym typeface="Karla"/>
              </a:rPr>
              <a:t>support to educational institutions and teachers to</a:t>
            </a:r>
            <a:r>
              <a:rPr i="1" lang="en" sz="2790">
                <a:solidFill>
                  <a:schemeClr val="lt1"/>
                </a:solidFill>
                <a:latin typeface="Karla"/>
                <a:ea typeface="Karla"/>
                <a:cs typeface="Karla"/>
                <a:sym typeface="Karla"/>
              </a:rPr>
              <a:t> </a:t>
            </a:r>
            <a:r>
              <a:rPr i="1" lang="en" sz="2790">
                <a:solidFill>
                  <a:schemeClr val="accent5"/>
                </a:solidFill>
                <a:latin typeface="Karla"/>
                <a:ea typeface="Karla"/>
                <a:cs typeface="Karla"/>
                <a:sym typeface="Karla"/>
              </a:rPr>
              <a:t>enable them to keep pace with emerging trends and technological advances</a:t>
            </a:r>
            <a:r>
              <a:rPr i="1" lang="en" sz="2790">
                <a:solidFill>
                  <a:schemeClr val="lt1"/>
                </a:solidFill>
                <a:latin typeface="Karla"/>
                <a:ea typeface="Karla"/>
                <a:cs typeface="Karla"/>
                <a:sym typeface="Karla"/>
              </a:rPr>
              <a:t>…</a:t>
            </a:r>
            <a:r>
              <a:rPr lang="en" sz="2790">
                <a:solidFill>
                  <a:schemeClr val="lt1"/>
                </a:solidFill>
                <a:latin typeface="Karla"/>
                <a:ea typeface="Karla"/>
                <a:cs typeface="Karla"/>
                <a:sym typeface="Karla"/>
              </a:rPr>
              <a:t>"</a:t>
            </a:r>
            <a:r>
              <a:rPr baseline="30000" lang="en" sz="2790">
                <a:solidFill>
                  <a:schemeClr val="lt1"/>
                </a:solidFill>
                <a:latin typeface="Karla"/>
                <a:ea typeface="Karla"/>
                <a:cs typeface="Karla"/>
                <a:sym typeface="Karla"/>
              </a:rPr>
              <a:t>2</a:t>
            </a:r>
            <a:r>
              <a:rPr lang="en" sz="2790">
                <a:solidFill>
                  <a:schemeClr val="lt1"/>
                </a:solidFill>
                <a:latin typeface="Karla"/>
                <a:ea typeface="Karla"/>
                <a:cs typeface="Karla"/>
                <a:sym typeface="Karla"/>
              </a:rPr>
              <a:t>, and “</a:t>
            </a:r>
            <a:r>
              <a:rPr i="1" lang="en" sz="2790">
                <a:solidFill>
                  <a:schemeClr val="lt1"/>
                </a:solidFill>
                <a:latin typeface="Karla"/>
                <a:ea typeface="Karla"/>
                <a:cs typeface="Karla"/>
                <a:sym typeface="Karla"/>
              </a:rPr>
              <a:t>...</a:t>
            </a:r>
            <a:r>
              <a:rPr i="1" lang="en" sz="2790">
                <a:solidFill>
                  <a:schemeClr val="accent5"/>
                </a:solidFill>
                <a:latin typeface="Karla"/>
                <a:ea typeface="Karla"/>
                <a:cs typeface="Karla"/>
                <a:sym typeface="Karla"/>
              </a:rPr>
              <a:t>reaffirm[ing] our commitment to promote open, equitable and secure scientific collaboration and encourage mobility of students, scholars, researchers</a:t>
            </a:r>
            <a:r>
              <a:rPr i="1" lang="en" sz="2790">
                <a:solidFill>
                  <a:schemeClr val="lt1"/>
                </a:solidFill>
                <a:latin typeface="Karla"/>
                <a:ea typeface="Karla"/>
                <a:cs typeface="Karla"/>
                <a:sym typeface="Karla"/>
              </a:rPr>
              <a:t>, and scientists across research and higher education institutions</a:t>
            </a:r>
            <a:r>
              <a:rPr lang="en" sz="2790">
                <a:solidFill>
                  <a:schemeClr val="lt1"/>
                </a:solidFill>
                <a:latin typeface="Karla"/>
                <a:ea typeface="Karla"/>
                <a:cs typeface="Karla"/>
                <a:sym typeface="Karla"/>
              </a:rPr>
              <a:t>”</a:t>
            </a:r>
            <a:r>
              <a:rPr baseline="30000" lang="en" sz="2790">
                <a:solidFill>
                  <a:schemeClr val="lt1"/>
                </a:solidFill>
                <a:latin typeface="Karla"/>
                <a:ea typeface="Karla"/>
                <a:cs typeface="Karla"/>
                <a:sym typeface="Karla"/>
              </a:rPr>
              <a:t>3</a:t>
            </a:r>
            <a:endParaRPr sz="2790">
              <a:solidFill>
                <a:schemeClr val="dk1"/>
              </a:solidFill>
              <a:latin typeface="Karla"/>
              <a:ea typeface="Karla"/>
              <a:cs typeface="Karla"/>
              <a:sym typeface="Karl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726" name="Shape 726"/>
        <p:cNvGrpSpPr/>
        <p:nvPr/>
      </p:nvGrpSpPr>
      <p:grpSpPr>
        <a:xfrm>
          <a:off x="0" y="0"/>
          <a:ext cx="0" cy="0"/>
          <a:chOff x="0" y="0"/>
          <a:chExt cx="0" cy="0"/>
        </a:xfrm>
      </p:grpSpPr>
      <p:sp>
        <p:nvSpPr>
          <p:cNvPr id="727" name="Google Shape;727;p59"/>
          <p:cNvSpPr txBox="1"/>
          <p:nvPr>
            <p:ph type="title"/>
          </p:nvPr>
        </p:nvSpPr>
        <p:spPr>
          <a:xfrm>
            <a:off x="721350" y="412650"/>
            <a:ext cx="7751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a:t>Objectives of the Competition</a:t>
            </a:r>
            <a:endParaRPr sz="2600"/>
          </a:p>
        </p:txBody>
      </p:sp>
      <p:sp>
        <p:nvSpPr>
          <p:cNvPr id="728" name="Google Shape;728;p59"/>
          <p:cNvSpPr txBox="1"/>
          <p:nvPr/>
        </p:nvSpPr>
        <p:spPr>
          <a:xfrm>
            <a:off x="571875" y="985350"/>
            <a:ext cx="8032500" cy="3431100"/>
          </a:xfrm>
          <a:prstGeom prst="rect">
            <a:avLst/>
          </a:prstGeom>
          <a:noFill/>
          <a:ln>
            <a:noFill/>
          </a:ln>
        </p:spPr>
        <p:txBody>
          <a:bodyPr anchorCtr="0" anchor="t" bIns="91425" lIns="91425" spcFirstLastPara="1" rIns="91425" wrap="square" tIns="91425">
            <a:normAutofit fontScale="92500"/>
          </a:bodyPr>
          <a:lstStyle/>
          <a:p>
            <a:pPr indent="-404812" lvl="0" marL="457200" rtl="0" algn="just">
              <a:lnSpc>
                <a:spcPct val="115000"/>
              </a:lnSpc>
              <a:spcBef>
                <a:spcPts val="0"/>
              </a:spcBef>
              <a:spcAft>
                <a:spcPts val="0"/>
              </a:spcAft>
              <a:buClr>
                <a:schemeClr val="lt1"/>
              </a:buClr>
              <a:buSzPct val="107142"/>
              <a:buFont typeface="Karla"/>
              <a:buAutoNum type="arabicParenR"/>
            </a:pPr>
            <a:r>
              <a:rPr lang="en" sz="2800">
                <a:solidFill>
                  <a:schemeClr val="lt1"/>
                </a:solidFill>
                <a:latin typeface="Times New Roman"/>
                <a:ea typeface="Times New Roman"/>
                <a:cs typeface="Times New Roman"/>
                <a:sym typeface="Times New Roman"/>
              </a:rPr>
              <a:t>To encourage and incentivize the creation of quality eContent by students, teachers, teacher educators and independent eContent creators</a:t>
            </a:r>
            <a:endParaRPr sz="2800">
              <a:solidFill>
                <a:schemeClr val="lt1"/>
              </a:solidFill>
              <a:latin typeface="Times New Roman"/>
              <a:ea typeface="Times New Roman"/>
              <a:cs typeface="Times New Roman"/>
              <a:sym typeface="Times New Roman"/>
            </a:endParaRPr>
          </a:p>
          <a:p>
            <a:pPr indent="-404812" lvl="0" marL="457200" rtl="0" algn="just">
              <a:lnSpc>
                <a:spcPct val="115000"/>
              </a:lnSpc>
              <a:spcBef>
                <a:spcPts val="0"/>
              </a:spcBef>
              <a:spcAft>
                <a:spcPts val="0"/>
              </a:spcAft>
              <a:buClr>
                <a:schemeClr val="lt1"/>
              </a:buClr>
              <a:buSzPct val="107142"/>
              <a:buFont typeface="Karla"/>
              <a:buAutoNum type="arabicParenR"/>
            </a:pPr>
            <a:r>
              <a:rPr lang="en" sz="2800">
                <a:solidFill>
                  <a:schemeClr val="lt1"/>
                </a:solidFill>
                <a:latin typeface="Times New Roman"/>
                <a:ea typeface="Times New Roman"/>
                <a:cs typeface="Times New Roman"/>
                <a:sym typeface="Times New Roman"/>
              </a:rPr>
              <a:t>To provide a national level platform for collaboration among different stakeholders in education</a:t>
            </a:r>
            <a:endParaRPr sz="2800">
              <a:solidFill>
                <a:schemeClr val="lt1"/>
              </a:solidFill>
              <a:latin typeface="Times New Roman"/>
              <a:ea typeface="Times New Roman"/>
              <a:cs typeface="Times New Roman"/>
              <a:sym typeface="Times New Roman"/>
            </a:endParaRPr>
          </a:p>
          <a:p>
            <a:pPr indent="-404812" lvl="0" marL="457200" rtl="0" algn="just">
              <a:lnSpc>
                <a:spcPct val="115000"/>
              </a:lnSpc>
              <a:spcBef>
                <a:spcPts val="0"/>
              </a:spcBef>
              <a:spcAft>
                <a:spcPts val="0"/>
              </a:spcAft>
              <a:buClr>
                <a:schemeClr val="lt1"/>
              </a:buClr>
              <a:buSzPct val="107142"/>
              <a:buFont typeface="Karla"/>
              <a:buAutoNum type="arabicParenR"/>
            </a:pPr>
            <a:r>
              <a:rPr lang="en" sz="2800">
                <a:solidFill>
                  <a:schemeClr val="lt1"/>
                </a:solidFill>
                <a:latin typeface="Times New Roman"/>
                <a:ea typeface="Times New Roman"/>
                <a:cs typeface="Times New Roman"/>
                <a:sym typeface="Times New Roman"/>
              </a:rPr>
              <a:t>To ensure wider dissemination of OER to ensure access to quality eContent.</a:t>
            </a:r>
            <a:endParaRPr b="1">
              <a:solidFill>
                <a:schemeClr val="lt1"/>
              </a:solidFill>
              <a:latin typeface="Karla"/>
              <a:ea typeface="Karla"/>
              <a:cs typeface="Karla"/>
              <a:sym typeface="Karl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732" name="Shape 732"/>
        <p:cNvGrpSpPr/>
        <p:nvPr/>
      </p:nvGrpSpPr>
      <p:grpSpPr>
        <a:xfrm>
          <a:off x="0" y="0"/>
          <a:ext cx="0" cy="0"/>
          <a:chOff x="0" y="0"/>
          <a:chExt cx="0" cy="0"/>
        </a:xfrm>
      </p:grpSpPr>
      <p:pic>
        <p:nvPicPr>
          <p:cNvPr id="733" name="Google Shape;733;p60" title="Chart"/>
          <p:cNvPicPr preferRelativeResize="0"/>
          <p:nvPr/>
        </p:nvPicPr>
        <p:blipFill>
          <a:blip r:embed="rId3">
            <a:alphaModFix/>
          </a:blip>
          <a:stretch>
            <a:fillRect/>
          </a:stretch>
        </p:blipFill>
        <p:spPr>
          <a:xfrm>
            <a:off x="592125" y="428725"/>
            <a:ext cx="7959748" cy="42860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737" name="Shape 737"/>
        <p:cNvGrpSpPr/>
        <p:nvPr/>
      </p:nvGrpSpPr>
      <p:grpSpPr>
        <a:xfrm>
          <a:off x="0" y="0"/>
          <a:ext cx="0" cy="0"/>
          <a:chOff x="0" y="0"/>
          <a:chExt cx="0" cy="0"/>
        </a:xfrm>
      </p:grpSpPr>
      <p:sp>
        <p:nvSpPr>
          <p:cNvPr id="738" name="Google Shape;738;p61"/>
          <p:cNvSpPr txBox="1"/>
          <p:nvPr>
            <p:ph type="title"/>
          </p:nvPr>
        </p:nvSpPr>
        <p:spPr>
          <a:xfrm>
            <a:off x="696300" y="1137900"/>
            <a:ext cx="7751400" cy="286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200"/>
              <a:t>Opening Date : 10th October 2024</a:t>
            </a:r>
            <a:endParaRPr sz="3200"/>
          </a:p>
          <a:p>
            <a:pPr indent="0" lvl="0" marL="0" rtl="0" algn="ctr">
              <a:spcBef>
                <a:spcPts val="0"/>
              </a:spcBef>
              <a:spcAft>
                <a:spcPts val="0"/>
              </a:spcAft>
              <a:buNone/>
            </a:pPr>
            <a:r>
              <a:t/>
            </a:r>
            <a:endParaRPr sz="3200"/>
          </a:p>
          <a:p>
            <a:pPr indent="0" lvl="0" marL="0" rtl="0" algn="ctr">
              <a:spcBef>
                <a:spcPts val="0"/>
              </a:spcBef>
              <a:spcAft>
                <a:spcPts val="0"/>
              </a:spcAft>
              <a:buNone/>
            </a:pPr>
            <a:r>
              <a:rPr lang="en" sz="3200"/>
              <a:t>Last Date for Sending Entries : </a:t>
            </a:r>
            <a:endParaRPr sz="3200"/>
          </a:p>
          <a:p>
            <a:pPr indent="0" lvl="0" marL="0" rtl="0" algn="ctr">
              <a:spcBef>
                <a:spcPts val="0"/>
              </a:spcBef>
              <a:spcAft>
                <a:spcPts val="0"/>
              </a:spcAft>
              <a:buNone/>
            </a:pPr>
            <a:r>
              <a:t/>
            </a:r>
            <a:endParaRPr b="1" sz="3200"/>
          </a:p>
          <a:p>
            <a:pPr indent="0" lvl="0" marL="0" rtl="0" algn="ctr">
              <a:spcBef>
                <a:spcPts val="0"/>
              </a:spcBef>
              <a:spcAft>
                <a:spcPts val="0"/>
              </a:spcAft>
              <a:buNone/>
            </a:pPr>
            <a:r>
              <a:rPr b="1" lang="en" sz="3200"/>
              <a:t>31st December 2024</a:t>
            </a:r>
            <a:endParaRPr b="1" sz="3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742" name="Shape 742"/>
        <p:cNvGrpSpPr/>
        <p:nvPr/>
      </p:nvGrpSpPr>
      <p:grpSpPr>
        <a:xfrm>
          <a:off x="0" y="0"/>
          <a:ext cx="0" cy="0"/>
          <a:chOff x="0" y="0"/>
          <a:chExt cx="0" cy="0"/>
        </a:xfrm>
      </p:grpSpPr>
      <p:sp>
        <p:nvSpPr>
          <p:cNvPr id="743" name="Google Shape;743;p62"/>
          <p:cNvSpPr txBox="1"/>
          <p:nvPr>
            <p:ph idx="2" type="title"/>
          </p:nvPr>
        </p:nvSpPr>
        <p:spPr>
          <a:xfrm>
            <a:off x="539500" y="539500"/>
            <a:ext cx="8096700" cy="38769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3100"/>
              <a:t>Who can Participate?</a:t>
            </a:r>
            <a:endParaRPr sz="3100"/>
          </a:p>
          <a:p>
            <a:pPr indent="-405765" lvl="0" marL="457200" rtl="0" algn="l">
              <a:spcBef>
                <a:spcPts val="0"/>
              </a:spcBef>
              <a:spcAft>
                <a:spcPts val="0"/>
              </a:spcAft>
              <a:buClr>
                <a:srgbClr val="FF9900"/>
              </a:buClr>
              <a:buSzPct val="100000"/>
              <a:buAutoNum type="arabicPeriod"/>
            </a:pPr>
            <a:r>
              <a:rPr lang="en" sz="3100">
                <a:solidFill>
                  <a:srgbClr val="FF9900"/>
                </a:solidFill>
              </a:rPr>
              <a:t>Government Organisations (NCERT/SIETs/EMMRCs/CEC/Others)</a:t>
            </a:r>
            <a:endParaRPr sz="3100">
              <a:solidFill>
                <a:srgbClr val="FF9900"/>
              </a:solidFill>
            </a:endParaRPr>
          </a:p>
          <a:p>
            <a:pPr indent="-405765" lvl="0" marL="457200" rtl="0" algn="l">
              <a:spcBef>
                <a:spcPts val="0"/>
              </a:spcBef>
              <a:spcAft>
                <a:spcPts val="0"/>
              </a:spcAft>
              <a:buClr>
                <a:srgbClr val="FF9900"/>
              </a:buClr>
              <a:buSzPct val="100000"/>
              <a:buAutoNum type="arabicPeriod"/>
            </a:pPr>
            <a:r>
              <a:rPr lang="en" sz="3100">
                <a:solidFill>
                  <a:srgbClr val="FF9900"/>
                </a:solidFill>
              </a:rPr>
              <a:t>Independent eContent Creators/</a:t>
            </a:r>
            <a:endParaRPr sz="3100">
              <a:solidFill>
                <a:srgbClr val="FF9900"/>
              </a:solidFill>
            </a:endParaRPr>
          </a:p>
          <a:p>
            <a:pPr indent="0" lvl="0" marL="457200" rtl="0" algn="l">
              <a:spcBef>
                <a:spcPts val="0"/>
              </a:spcBef>
              <a:spcAft>
                <a:spcPts val="0"/>
              </a:spcAft>
              <a:buNone/>
            </a:pPr>
            <a:r>
              <a:rPr lang="en" sz="3100">
                <a:solidFill>
                  <a:srgbClr val="FF9900"/>
                </a:solidFill>
              </a:rPr>
              <a:t>Institutions (other than the Govt.)</a:t>
            </a:r>
            <a:endParaRPr sz="3100">
              <a:solidFill>
                <a:srgbClr val="FF9900"/>
              </a:solidFill>
            </a:endParaRPr>
          </a:p>
          <a:p>
            <a:pPr indent="-405765" lvl="0" marL="457200" rtl="0" algn="l">
              <a:spcBef>
                <a:spcPts val="0"/>
              </a:spcBef>
              <a:spcAft>
                <a:spcPts val="0"/>
              </a:spcAft>
              <a:buClr>
                <a:srgbClr val="FF9900"/>
              </a:buClr>
              <a:buSzPct val="100000"/>
              <a:buAutoNum type="arabicPeriod"/>
            </a:pPr>
            <a:r>
              <a:rPr lang="en" sz="3100">
                <a:solidFill>
                  <a:srgbClr val="FF9900"/>
                </a:solidFill>
              </a:rPr>
              <a:t>Teachers/Teacher Educators</a:t>
            </a:r>
            <a:endParaRPr sz="3100">
              <a:solidFill>
                <a:srgbClr val="FF9900"/>
              </a:solidFill>
            </a:endParaRPr>
          </a:p>
          <a:p>
            <a:pPr indent="-405765" lvl="0" marL="457200" rtl="0" algn="l">
              <a:spcBef>
                <a:spcPts val="0"/>
              </a:spcBef>
              <a:spcAft>
                <a:spcPts val="0"/>
              </a:spcAft>
              <a:buClr>
                <a:srgbClr val="FF9900"/>
              </a:buClr>
              <a:buSzPct val="100000"/>
              <a:buAutoNum type="arabicPeriod"/>
            </a:pPr>
            <a:r>
              <a:rPr lang="en" sz="3100">
                <a:solidFill>
                  <a:srgbClr val="FF9900"/>
                </a:solidFill>
              </a:rPr>
              <a:t>College Students (In Diploma/UG/PG programs or PhD Scholars)</a:t>
            </a:r>
            <a:endParaRPr sz="3100">
              <a:solidFill>
                <a:srgbClr val="FF9900"/>
              </a:solidFill>
            </a:endParaRPr>
          </a:p>
          <a:p>
            <a:pPr indent="-405765" lvl="0" marL="457200" rtl="0" algn="l">
              <a:spcBef>
                <a:spcPts val="0"/>
              </a:spcBef>
              <a:spcAft>
                <a:spcPts val="0"/>
              </a:spcAft>
              <a:buClr>
                <a:srgbClr val="FF9900"/>
              </a:buClr>
              <a:buSzPct val="100000"/>
              <a:buAutoNum type="arabicPeriod"/>
            </a:pPr>
            <a:r>
              <a:rPr lang="en" sz="3100">
                <a:solidFill>
                  <a:srgbClr val="FF9900"/>
                </a:solidFill>
              </a:rPr>
              <a:t>Children</a:t>
            </a:r>
            <a:endParaRPr sz="3100">
              <a:solidFill>
                <a:srgbClr val="FF9900"/>
              </a:solidFill>
            </a:endParaRPr>
          </a:p>
          <a:p>
            <a:pPr indent="0" lvl="0" marL="457200" rtl="0" algn="l">
              <a:spcBef>
                <a:spcPts val="0"/>
              </a:spcBef>
              <a:spcAft>
                <a:spcPts val="0"/>
              </a:spcAft>
              <a:buNone/>
            </a:pPr>
            <a:r>
              <a:t/>
            </a:r>
            <a:endParaRPr sz="1700"/>
          </a:p>
          <a:p>
            <a:pPr indent="0" lvl="0" marL="0" rtl="0" algn="ctr">
              <a:spcBef>
                <a:spcPts val="0"/>
              </a:spcBef>
              <a:spcAft>
                <a:spcPts val="0"/>
              </a:spcAft>
              <a:buNone/>
            </a:pPr>
            <a:r>
              <a:t/>
            </a:r>
            <a:endParaRPr sz="1700"/>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747" name="Shape 747"/>
        <p:cNvGrpSpPr/>
        <p:nvPr/>
      </p:nvGrpSpPr>
      <p:grpSpPr>
        <a:xfrm>
          <a:off x="0" y="0"/>
          <a:ext cx="0" cy="0"/>
          <a:chOff x="0" y="0"/>
          <a:chExt cx="0" cy="0"/>
        </a:xfrm>
      </p:grpSpPr>
      <p:sp>
        <p:nvSpPr>
          <p:cNvPr id="748" name="Google Shape;748;p63"/>
          <p:cNvSpPr txBox="1"/>
          <p:nvPr/>
        </p:nvSpPr>
        <p:spPr>
          <a:xfrm>
            <a:off x="539500" y="539500"/>
            <a:ext cx="8232000" cy="4094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chemeClr val="lt1"/>
                </a:solidFill>
                <a:latin typeface="Work Sans"/>
                <a:ea typeface="Work Sans"/>
                <a:cs typeface="Work Sans"/>
                <a:sym typeface="Work Sans"/>
              </a:rPr>
              <a:t>Who should be the target audience of the eContent</a:t>
            </a:r>
            <a:r>
              <a:rPr b="1" lang="en" sz="2200">
                <a:solidFill>
                  <a:schemeClr val="lt1"/>
                </a:solidFill>
                <a:latin typeface="Work Sans"/>
                <a:ea typeface="Work Sans"/>
                <a:cs typeface="Work Sans"/>
                <a:sym typeface="Work Sans"/>
              </a:rPr>
              <a:t>?</a:t>
            </a:r>
            <a:endParaRPr b="1" sz="2200">
              <a:solidFill>
                <a:schemeClr val="lt1"/>
              </a:solidFill>
              <a:latin typeface="Work Sans"/>
              <a:ea typeface="Work Sans"/>
              <a:cs typeface="Work Sans"/>
              <a:sym typeface="Work Sans"/>
            </a:endParaRPr>
          </a:p>
          <a:p>
            <a:pPr indent="-406400" lvl="0" marL="548640" rtl="0" algn="l">
              <a:spcBef>
                <a:spcPts val="0"/>
              </a:spcBef>
              <a:spcAft>
                <a:spcPts val="0"/>
              </a:spcAft>
              <a:buClr>
                <a:srgbClr val="FF9900"/>
              </a:buClr>
              <a:buSzPts val="2800"/>
              <a:buFont typeface="Work Sans"/>
              <a:buAutoNum type="arabicPeriod"/>
            </a:pPr>
            <a:r>
              <a:rPr b="1" lang="en" sz="2800">
                <a:solidFill>
                  <a:srgbClr val="FF9900"/>
                </a:solidFill>
                <a:latin typeface="Work Sans"/>
                <a:ea typeface="Work Sans"/>
                <a:cs typeface="Work Sans"/>
                <a:sym typeface="Work Sans"/>
              </a:rPr>
              <a:t>Foundational Level Learner </a:t>
            </a:r>
            <a:r>
              <a:rPr b="1" lang="en" sz="1800">
                <a:solidFill>
                  <a:srgbClr val="FF9900"/>
                </a:solidFill>
                <a:latin typeface="Work Sans"/>
                <a:ea typeface="Work Sans"/>
                <a:cs typeface="Work Sans"/>
                <a:sym typeface="Work Sans"/>
              </a:rPr>
              <a:t>(3-8 years or ECCE &amp; Class I and II)</a:t>
            </a:r>
            <a:endParaRPr b="1" sz="1800">
              <a:solidFill>
                <a:srgbClr val="FF9900"/>
              </a:solidFill>
              <a:latin typeface="Work Sans"/>
              <a:ea typeface="Work Sans"/>
              <a:cs typeface="Work Sans"/>
              <a:sym typeface="Work Sans"/>
            </a:endParaRPr>
          </a:p>
          <a:p>
            <a:pPr indent="-406400" lvl="0" marL="548640" rtl="0" algn="l">
              <a:spcBef>
                <a:spcPts val="0"/>
              </a:spcBef>
              <a:spcAft>
                <a:spcPts val="0"/>
              </a:spcAft>
              <a:buClr>
                <a:srgbClr val="FF9900"/>
              </a:buClr>
              <a:buSzPts val="2800"/>
              <a:buFont typeface="Work Sans"/>
              <a:buAutoNum type="arabicPeriod"/>
            </a:pPr>
            <a:r>
              <a:rPr b="1" lang="en" sz="2800">
                <a:solidFill>
                  <a:srgbClr val="FF9900"/>
                </a:solidFill>
                <a:latin typeface="Work Sans"/>
                <a:ea typeface="Work Sans"/>
                <a:cs typeface="Work Sans"/>
                <a:sym typeface="Work Sans"/>
              </a:rPr>
              <a:t>Preparatory Level Learner </a:t>
            </a:r>
            <a:r>
              <a:rPr b="1" lang="en" sz="1800">
                <a:solidFill>
                  <a:srgbClr val="FF9900"/>
                </a:solidFill>
                <a:latin typeface="Work Sans"/>
                <a:ea typeface="Work Sans"/>
                <a:cs typeface="Work Sans"/>
                <a:sym typeface="Work Sans"/>
              </a:rPr>
              <a:t>(8-11 years or Class III to V)</a:t>
            </a:r>
            <a:r>
              <a:rPr b="1" lang="en" sz="2800">
                <a:solidFill>
                  <a:srgbClr val="FF9900"/>
                </a:solidFill>
                <a:latin typeface="Work Sans"/>
                <a:ea typeface="Work Sans"/>
                <a:cs typeface="Work Sans"/>
                <a:sym typeface="Work Sans"/>
              </a:rPr>
              <a:t> </a:t>
            </a:r>
            <a:endParaRPr b="1" sz="2800">
              <a:solidFill>
                <a:srgbClr val="FF9900"/>
              </a:solidFill>
              <a:latin typeface="Work Sans"/>
              <a:ea typeface="Work Sans"/>
              <a:cs typeface="Work Sans"/>
              <a:sym typeface="Work Sans"/>
            </a:endParaRPr>
          </a:p>
          <a:p>
            <a:pPr indent="-406400" lvl="0" marL="548640" rtl="0" algn="l">
              <a:spcBef>
                <a:spcPts val="0"/>
              </a:spcBef>
              <a:spcAft>
                <a:spcPts val="0"/>
              </a:spcAft>
              <a:buClr>
                <a:srgbClr val="FF9900"/>
              </a:buClr>
              <a:buSzPts val="2800"/>
              <a:buFont typeface="Work Sans"/>
              <a:buAutoNum type="arabicPeriod"/>
            </a:pPr>
            <a:r>
              <a:rPr b="1" lang="en" sz="2800">
                <a:solidFill>
                  <a:srgbClr val="FF9900"/>
                </a:solidFill>
                <a:latin typeface="Work Sans"/>
                <a:ea typeface="Work Sans"/>
                <a:cs typeface="Work Sans"/>
                <a:sym typeface="Work Sans"/>
              </a:rPr>
              <a:t>Middle Level Learner </a:t>
            </a:r>
            <a:r>
              <a:rPr b="1" lang="en" sz="1800">
                <a:solidFill>
                  <a:srgbClr val="FF9900"/>
                </a:solidFill>
                <a:latin typeface="Work Sans"/>
                <a:ea typeface="Work Sans"/>
                <a:cs typeface="Work Sans"/>
                <a:sym typeface="Work Sans"/>
              </a:rPr>
              <a:t>(11-14 years or Class VI to VIII) </a:t>
            </a:r>
            <a:endParaRPr b="1" sz="1800">
              <a:solidFill>
                <a:srgbClr val="FF9900"/>
              </a:solidFill>
              <a:latin typeface="Work Sans"/>
              <a:ea typeface="Work Sans"/>
              <a:cs typeface="Work Sans"/>
              <a:sym typeface="Work Sans"/>
            </a:endParaRPr>
          </a:p>
          <a:p>
            <a:pPr indent="-406400" lvl="0" marL="548640" rtl="0" algn="l">
              <a:spcBef>
                <a:spcPts val="0"/>
              </a:spcBef>
              <a:spcAft>
                <a:spcPts val="0"/>
              </a:spcAft>
              <a:buClr>
                <a:srgbClr val="FF9900"/>
              </a:buClr>
              <a:buSzPts val="2800"/>
              <a:buFont typeface="Work Sans"/>
              <a:buAutoNum type="arabicPeriod"/>
            </a:pPr>
            <a:r>
              <a:rPr b="1" lang="en" sz="2800">
                <a:solidFill>
                  <a:srgbClr val="FF9900"/>
                </a:solidFill>
                <a:latin typeface="Work Sans"/>
                <a:ea typeface="Work Sans"/>
                <a:cs typeface="Work Sans"/>
                <a:sym typeface="Work Sans"/>
              </a:rPr>
              <a:t>Secondary Level Learner </a:t>
            </a:r>
            <a:r>
              <a:rPr b="1" lang="en" sz="1800">
                <a:solidFill>
                  <a:srgbClr val="FF9900"/>
                </a:solidFill>
                <a:latin typeface="Work Sans"/>
                <a:ea typeface="Work Sans"/>
                <a:cs typeface="Work Sans"/>
                <a:sym typeface="Work Sans"/>
              </a:rPr>
              <a:t>(14-18 years or Class IX to XII) </a:t>
            </a:r>
            <a:endParaRPr b="1" sz="1800">
              <a:solidFill>
                <a:srgbClr val="FF9900"/>
              </a:solidFill>
              <a:latin typeface="Work Sans"/>
              <a:ea typeface="Work Sans"/>
              <a:cs typeface="Work Sans"/>
              <a:sym typeface="Work Sans"/>
            </a:endParaRPr>
          </a:p>
          <a:p>
            <a:pPr indent="-406400" lvl="0" marL="548640" rtl="0" algn="l">
              <a:spcBef>
                <a:spcPts val="0"/>
              </a:spcBef>
              <a:spcAft>
                <a:spcPts val="0"/>
              </a:spcAft>
              <a:buClr>
                <a:srgbClr val="FF9900"/>
              </a:buClr>
              <a:buSzPts val="2800"/>
              <a:buFont typeface="Work Sans"/>
              <a:buAutoNum type="arabicPeriod"/>
            </a:pPr>
            <a:r>
              <a:rPr b="1" lang="en" sz="2800">
                <a:solidFill>
                  <a:srgbClr val="FF9900"/>
                </a:solidFill>
                <a:latin typeface="Work Sans"/>
                <a:ea typeface="Work Sans"/>
                <a:cs typeface="Work Sans"/>
                <a:sym typeface="Work Sans"/>
              </a:rPr>
              <a:t>Adult Education</a:t>
            </a:r>
            <a:endParaRPr b="1" sz="2800">
              <a:solidFill>
                <a:srgbClr val="FF9900"/>
              </a:solidFill>
              <a:latin typeface="Work Sans"/>
              <a:ea typeface="Work Sans"/>
              <a:cs typeface="Work Sans"/>
              <a:sym typeface="Work Sans"/>
            </a:endParaRPr>
          </a:p>
          <a:p>
            <a:pPr indent="-406400" lvl="0" marL="548640" rtl="0" algn="l">
              <a:spcBef>
                <a:spcPts val="0"/>
              </a:spcBef>
              <a:spcAft>
                <a:spcPts val="0"/>
              </a:spcAft>
              <a:buClr>
                <a:srgbClr val="FF9900"/>
              </a:buClr>
              <a:buSzPts val="2800"/>
              <a:buFont typeface="Work Sans"/>
              <a:buAutoNum type="arabicPeriod"/>
            </a:pPr>
            <a:r>
              <a:rPr b="1" lang="en" sz="2800">
                <a:solidFill>
                  <a:srgbClr val="FF9900"/>
                </a:solidFill>
                <a:latin typeface="Work Sans"/>
                <a:ea typeface="Work Sans"/>
                <a:cs typeface="Work Sans"/>
                <a:sym typeface="Work Sans"/>
              </a:rPr>
              <a:t>Teacher Education </a:t>
            </a:r>
            <a:r>
              <a:rPr b="1" lang="en" sz="2200">
                <a:solidFill>
                  <a:srgbClr val="FF9900"/>
                </a:solidFill>
                <a:latin typeface="Work Sans"/>
                <a:ea typeface="Work Sans"/>
                <a:cs typeface="Work Sans"/>
                <a:sym typeface="Work Sans"/>
              </a:rPr>
              <a:t>(Pre &amp; In-Service Teachers)</a:t>
            </a:r>
            <a:endParaRPr b="1" sz="2200">
              <a:solidFill>
                <a:srgbClr val="FF9900"/>
              </a:solidFill>
              <a:latin typeface="Work Sans"/>
              <a:ea typeface="Work Sans"/>
              <a:cs typeface="Work Sans"/>
              <a:sym typeface="Work Sans"/>
            </a:endParaRPr>
          </a:p>
        </p:txBody>
      </p:sp>
    </p:spTree>
  </p:cSld>
  <p:clrMapOvr>
    <a:masterClrMapping/>
  </p:clrMapOvr>
</p:sld>
</file>

<file path=ppt/theme/theme1.xml><?xml version="1.0" encoding="utf-8"?>
<a:theme xmlns:a="http://schemas.openxmlformats.org/drawingml/2006/main" xmlns:r="http://schemas.openxmlformats.org/officeDocument/2006/relationships" name="Red Carpet Event Report XL by Slidesgo">
  <a:themeElements>
    <a:clrScheme name="Simple Light">
      <a:dk1>
        <a:srgbClr val="202231"/>
      </a:dk1>
      <a:lt1>
        <a:srgbClr val="FFFFFF"/>
      </a:lt1>
      <a:dk2>
        <a:srgbClr val="454857"/>
      </a:dk2>
      <a:lt2>
        <a:srgbClr val="EEEEEE"/>
      </a:lt2>
      <a:accent1>
        <a:srgbClr val="9C3218"/>
      </a:accent1>
      <a:accent2>
        <a:srgbClr val="C33D1D"/>
      </a:accent2>
      <a:accent3>
        <a:srgbClr val="252C3A"/>
      </a:accent3>
      <a:accent4>
        <a:srgbClr val="255144"/>
      </a:accent4>
      <a:accent5>
        <a:srgbClr val="FEC659"/>
      </a:accent5>
      <a:accent6>
        <a:srgbClr val="E4892E"/>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