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6" r:id="rId5"/>
    <p:sldId id="257" r:id="rId6"/>
    <p:sldId id="297" r:id="rId7"/>
    <p:sldId id="300" r:id="rId8"/>
    <p:sldId id="260" r:id="rId9"/>
    <p:sldId id="294" r:id="rId10"/>
    <p:sldId id="261" r:id="rId11"/>
    <p:sldId id="278" r:id="rId12"/>
    <p:sldId id="277" r:id="rId13"/>
    <p:sldId id="295" r:id="rId14"/>
    <p:sldId id="296" r:id="rId15"/>
    <p:sldId id="279" r:id="rId16"/>
    <p:sldId id="280" r:id="rId17"/>
  </p:sldIdLst>
  <p:sldSz cx="5759450" cy="3240088"/>
  <p:notesSz cx="6858000" cy="9144000"/>
  <p:defaultTextStyle>
    <a:defPPr>
      <a:defRPr lang="en-US"/>
    </a:defPPr>
    <a:lvl1pPr marL="0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1pPr>
    <a:lvl2pPr marL="257129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2pPr>
    <a:lvl3pPr marL="514259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3pPr>
    <a:lvl4pPr marL="771388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4pPr>
    <a:lvl5pPr marL="1028517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5pPr>
    <a:lvl6pPr marL="1285646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6pPr>
    <a:lvl7pPr marL="1542776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7pPr>
    <a:lvl8pPr marL="1799905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8pPr>
    <a:lvl9pPr marL="2057034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 userDrawn="1">
          <p15:clr>
            <a:srgbClr val="A4A3A4"/>
          </p15:clr>
        </p15:guide>
        <p15:guide id="2" pos="1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9" d="100"/>
          <a:sy n="219" d="100"/>
        </p:scale>
        <p:origin x="828" y="162"/>
      </p:cViewPr>
      <p:guideLst>
        <p:guide orient="horz" pos="1021"/>
        <p:guide pos="18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F63B2-EB14-4DCF-AD42-70FD34FD7CDD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7293EBFA-8683-4791-BABC-383C8CF5C995}">
      <dgm:prSet phldrT="[Text]"/>
      <dgm:spPr/>
      <dgm:t>
        <a:bodyPr/>
        <a:lstStyle/>
        <a:p>
          <a:r>
            <a:rPr lang="en-US" dirty="0"/>
            <a:t>KRITA</a:t>
          </a:r>
        </a:p>
      </dgm:t>
    </dgm:pt>
    <dgm:pt modelId="{45A6AB3F-F30E-4391-9B58-91A7B2A6B893}" type="parTrans" cxnId="{6F679A06-7A2F-49CF-8391-8A87B7EF6851}">
      <dgm:prSet/>
      <dgm:spPr/>
      <dgm:t>
        <a:bodyPr/>
        <a:lstStyle/>
        <a:p>
          <a:endParaRPr lang="en-US"/>
        </a:p>
      </dgm:t>
    </dgm:pt>
    <dgm:pt modelId="{C714A03F-9E0A-47F5-8CEE-682EA5EA4E57}" type="sibTrans" cxnId="{6F679A06-7A2F-49CF-8391-8A87B7EF6851}">
      <dgm:prSet/>
      <dgm:spPr/>
      <dgm:t>
        <a:bodyPr/>
        <a:lstStyle/>
        <a:p>
          <a:endParaRPr lang="en-US"/>
        </a:p>
      </dgm:t>
    </dgm:pt>
    <dgm:pt modelId="{E2880872-2A9B-446A-A53B-2B05DBEFB98C}">
      <dgm:prSet phldrT="[Text]"/>
      <dgm:spPr/>
      <dgm:t>
        <a:bodyPr/>
        <a:lstStyle/>
        <a:p>
          <a:r>
            <a:rPr lang="en-US" dirty="0"/>
            <a:t>GRAPHICS</a:t>
          </a:r>
        </a:p>
      </dgm:t>
    </dgm:pt>
    <dgm:pt modelId="{067E2418-1349-4D41-92B2-C48C5DA6477B}" type="parTrans" cxnId="{6FEEE44B-5DE8-4200-B5CB-9EAB44B388EE}">
      <dgm:prSet/>
      <dgm:spPr/>
      <dgm:t>
        <a:bodyPr/>
        <a:lstStyle/>
        <a:p>
          <a:endParaRPr lang="en-US"/>
        </a:p>
      </dgm:t>
    </dgm:pt>
    <dgm:pt modelId="{2A26CF56-BC21-4701-8D9F-D1148E9A6590}" type="sibTrans" cxnId="{6FEEE44B-5DE8-4200-B5CB-9EAB44B388EE}">
      <dgm:prSet/>
      <dgm:spPr/>
      <dgm:t>
        <a:bodyPr/>
        <a:lstStyle/>
        <a:p>
          <a:endParaRPr lang="en-US"/>
        </a:p>
      </dgm:t>
    </dgm:pt>
    <dgm:pt modelId="{3B69BFBE-FBF8-4EA2-80D0-108133B595ED}">
      <dgm:prSet phldrT="[Text]"/>
      <dgm:spPr/>
      <dgm:t>
        <a:bodyPr/>
        <a:lstStyle/>
        <a:p>
          <a:r>
            <a:rPr lang="en-US" dirty="0"/>
            <a:t>ANIMATION</a:t>
          </a:r>
        </a:p>
      </dgm:t>
    </dgm:pt>
    <dgm:pt modelId="{F8330D52-ED0D-4D0A-B47C-56D326D76CDF}" type="parTrans" cxnId="{0CCDB271-01FC-4129-A526-74571FB776EA}">
      <dgm:prSet/>
      <dgm:spPr/>
      <dgm:t>
        <a:bodyPr/>
        <a:lstStyle/>
        <a:p>
          <a:endParaRPr lang="en-US"/>
        </a:p>
      </dgm:t>
    </dgm:pt>
    <dgm:pt modelId="{D45D97B6-3F5D-4DCD-8039-9B2BE0B556CC}" type="sibTrans" cxnId="{0CCDB271-01FC-4129-A526-74571FB776EA}">
      <dgm:prSet/>
      <dgm:spPr/>
      <dgm:t>
        <a:bodyPr/>
        <a:lstStyle/>
        <a:p>
          <a:endParaRPr lang="en-US"/>
        </a:p>
      </dgm:t>
    </dgm:pt>
    <dgm:pt modelId="{336E78B7-C9F7-481A-925A-1A32AC943453}" type="pres">
      <dgm:prSet presAssocID="{5EEF63B2-EB14-4DCF-AD42-70FD34FD7CDD}" presName="Name0" presStyleCnt="0">
        <dgm:presLayoutVars>
          <dgm:dir/>
          <dgm:animLvl val="lvl"/>
          <dgm:resizeHandles val="exact"/>
        </dgm:presLayoutVars>
      </dgm:prSet>
      <dgm:spPr/>
    </dgm:pt>
    <dgm:pt modelId="{95BEEB6C-9B39-4B55-87A8-9EBC18689A4E}" type="pres">
      <dgm:prSet presAssocID="{7293EBFA-8683-4791-BABC-383C8CF5C99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783C58-C666-42CE-821A-5131A0DB5DC3}" type="pres">
      <dgm:prSet presAssocID="{C714A03F-9E0A-47F5-8CEE-682EA5EA4E57}" presName="parTxOnlySpace" presStyleCnt="0"/>
      <dgm:spPr/>
    </dgm:pt>
    <dgm:pt modelId="{9B5C7D47-F5DE-4862-BE28-07C860BC4EBA}" type="pres">
      <dgm:prSet presAssocID="{E2880872-2A9B-446A-A53B-2B05DBEFB98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075120-CC67-40AF-B3A2-5EFE216672E9}" type="pres">
      <dgm:prSet presAssocID="{2A26CF56-BC21-4701-8D9F-D1148E9A6590}" presName="parTxOnlySpace" presStyleCnt="0"/>
      <dgm:spPr/>
    </dgm:pt>
    <dgm:pt modelId="{2C37AA5E-EDC4-4A40-924A-F4DAC6C50A90}" type="pres">
      <dgm:prSet presAssocID="{3B69BFBE-FBF8-4EA2-80D0-108133B595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73D802-72A2-4C65-AFAD-971D495E0EF1}" type="presOf" srcId="{E2880872-2A9B-446A-A53B-2B05DBEFB98C}" destId="{9B5C7D47-F5DE-4862-BE28-07C860BC4EBA}" srcOrd="0" destOrd="0" presId="urn:microsoft.com/office/officeart/2005/8/layout/chevron1"/>
    <dgm:cxn modelId="{6F679A06-7A2F-49CF-8391-8A87B7EF6851}" srcId="{5EEF63B2-EB14-4DCF-AD42-70FD34FD7CDD}" destId="{7293EBFA-8683-4791-BABC-383C8CF5C995}" srcOrd="0" destOrd="0" parTransId="{45A6AB3F-F30E-4391-9B58-91A7B2A6B893}" sibTransId="{C714A03F-9E0A-47F5-8CEE-682EA5EA4E57}"/>
    <dgm:cxn modelId="{1330C209-A276-47FD-92BA-0BBE049A3E0D}" type="presOf" srcId="{7293EBFA-8683-4791-BABC-383C8CF5C995}" destId="{95BEEB6C-9B39-4B55-87A8-9EBC18689A4E}" srcOrd="0" destOrd="0" presId="urn:microsoft.com/office/officeart/2005/8/layout/chevron1"/>
    <dgm:cxn modelId="{6FEEE44B-5DE8-4200-B5CB-9EAB44B388EE}" srcId="{5EEF63B2-EB14-4DCF-AD42-70FD34FD7CDD}" destId="{E2880872-2A9B-446A-A53B-2B05DBEFB98C}" srcOrd="1" destOrd="0" parTransId="{067E2418-1349-4D41-92B2-C48C5DA6477B}" sibTransId="{2A26CF56-BC21-4701-8D9F-D1148E9A6590}"/>
    <dgm:cxn modelId="{0CCDB271-01FC-4129-A526-74571FB776EA}" srcId="{5EEF63B2-EB14-4DCF-AD42-70FD34FD7CDD}" destId="{3B69BFBE-FBF8-4EA2-80D0-108133B595ED}" srcOrd="2" destOrd="0" parTransId="{F8330D52-ED0D-4D0A-B47C-56D326D76CDF}" sibTransId="{D45D97B6-3F5D-4DCD-8039-9B2BE0B556CC}"/>
    <dgm:cxn modelId="{F3C28EA6-D203-49E8-ADF4-45CE9F5ACC18}" type="presOf" srcId="{3B69BFBE-FBF8-4EA2-80D0-108133B595ED}" destId="{2C37AA5E-EDC4-4A40-924A-F4DAC6C50A90}" srcOrd="0" destOrd="0" presId="urn:microsoft.com/office/officeart/2005/8/layout/chevron1"/>
    <dgm:cxn modelId="{051B7FE3-FC0B-47AF-A681-C8ADC3A0AADD}" type="presOf" srcId="{5EEF63B2-EB14-4DCF-AD42-70FD34FD7CDD}" destId="{336E78B7-C9F7-481A-925A-1A32AC943453}" srcOrd="0" destOrd="0" presId="urn:microsoft.com/office/officeart/2005/8/layout/chevron1"/>
    <dgm:cxn modelId="{459A08A3-046A-4A30-8265-4A4ADFEB5596}" type="presParOf" srcId="{336E78B7-C9F7-481A-925A-1A32AC943453}" destId="{95BEEB6C-9B39-4B55-87A8-9EBC18689A4E}" srcOrd="0" destOrd="0" presId="urn:microsoft.com/office/officeart/2005/8/layout/chevron1"/>
    <dgm:cxn modelId="{CC66B552-C3DD-4EA0-819F-D0D57AA49B25}" type="presParOf" srcId="{336E78B7-C9F7-481A-925A-1A32AC943453}" destId="{B0783C58-C666-42CE-821A-5131A0DB5DC3}" srcOrd="1" destOrd="0" presId="urn:microsoft.com/office/officeart/2005/8/layout/chevron1"/>
    <dgm:cxn modelId="{3750CFE6-E97E-4C15-9887-40664BF8799D}" type="presParOf" srcId="{336E78B7-C9F7-481A-925A-1A32AC943453}" destId="{9B5C7D47-F5DE-4862-BE28-07C860BC4EBA}" srcOrd="2" destOrd="0" presId="urn:microsoft.com/office/officeart/2005/8/layout/chevron1"/>
    <dgm:cxn modelId="{9AA44732-BA95-4F8C-A6DF-3FFA70B30807}" type="presParOf" srcId="{336E78B7-C9F7-481A-925A-1A32AC943453}" destId="{0D075120-CC67-40AF-B3A2-5EFE216672E9}" srcOrd="3" destOrd="0" presId="urn:microsoft.com/office/officeart/2005/8/layout/chevron1"/>
    <dgm:cxn modelId="{8ECFEADB-6B2D-4A83-857D-C36C1791FC50}" type="presParOf" srcId="{336E78B7-C9F7-481A-925A-1A32AC943453}" destId="{2C37AA5E-EDC4-4A40-924A-F4DAC6C50A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47940-599D-4242-84CE-A0B418859819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74545-03E6-4DC4-BD87-C0FF9D065CA9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ANIMATION</a:t>
          </a:r>
          <a:endParaRPr lang="en-US" dirty="0"/>
        </a:p>
        <a:p>
          <a:endParaRPr lang="en-US" dirty="0"/>
        </a:p>
      </dgm:t>
    </dgm:pt>
    <dgm:pt modelId="{6D05299C-0A96-4AD0-87BF-AEC032126EE3}" type="parTrans" cxnId="{E077FC4E-C252-40B8-952E-1C36634D77A9}">
      <dgm:prSet/>
      <dgm:spPr/>
      <dgm:t>
        <a:bodyPr/>
        <a:lstStyle/>
        <a:p>
          <a:endParaRPr lang="en-US"/>
        </a:p>
      </dgm:t>
    </dgm:pt>
    <dgm:pt modelId="{2E2924E7-125E-418C-BBBA-554BA4FA36E2}" type="sibTrans" cxnId="{E077FC4E-C252-40B8-952E-1C36634D77A9}">
      <dgm:prSet/>
      <dgm:spPr/>
      <dgm:t>
        <a:bodyPr/>
        <a:lstStyle/>
        <a:p>
          <a:endParaRPr lang="en-US"/>
        </a:p>
      </dgm:t>
    </dgm:pt>
    <dgm:pt modelId="{2FD71EFD-68DC-4B2A-8E51-58B68035EE32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Black" pitchFamily="34" charset="0"/>
            </a:rPr>
            <a:t>2D animation</a:t>
          </a:r>
        </a:p>
        <a:p>
          <a:r>
            <a:rPr lang="en-US" b="1" dirty="0">
              <a:solidFill>
                <a:schemeClr val="tx1"/>
              </a:solidFill>
              <a:latin typeface="Arial Black" pitchFamily="34" charset="0"/>
            </a:rPr>
            <a:t>(Tom &amp; Jerry)</a:t>
          </a:r>
        </a:p>
      </dgm:t>
    </dgm:pt>
    <dgm:pt modelId="{4B50F77E-5BF1-4659-9D76-67733811BB6D}" type="parTrans" cxnId="{E13B6DBD-BA24-4A43-9C2E-93F60366DA78}">
      <dgm:prSet/>
      <dgm:spPr/>
      <dgm:t>
        <a:bodyPr/>
        <a:lstStyle/>
        <a:p>
          <a:endParaRPr lang="en-US"/>
        </a:p>
      </dgm:t>
    </dgm:pt>
    <dgm:pt modelId="{711CAE26-7B4F-46AE-9356-A64DCA91A06A}" type="sibTrans" cxnId="{E13B6DBD-BA24-4A43-9C2E-93F60366DA78}">
      <dgm:prSet/>
      <dgm:spPr/>
      <dgm:t>
        <a:bodyPr/>
        <a:lstStyle/>
        <a:p>
          <a:endParaRPr lang="en-US"/>
        </a:p>
      </dgm:t>
    </dgm:pt>
    <dgm:pt modelId="{AB212883-FBE9-4E4F-9296-8C7C4A98E323}">
      <dgm:prSet phldrT="[Text]"/>
      <dgm:spPr/>
      <dgm:t>
        <a:bodyPr/>
        <a:lstStyle/>
        <a:p>
          <a:r>
            <a:rPr lang="en-US" b="1" dirty="0"/>
            <a:t>3D animation</a:t>
          </a:r>
        </a:p>
        <a:p>
          <a:r>
            <a:rPr lang="en-US" b="0" dirty="0"/>
            <a:t>(Ice Age)</a:t>
          </a:r>
        </a:p>
      </dgm:t>
    </dgm:pt>
    <dgm:pt modelId="{C3BFF5F2-2834-4B4E-B363-A11015D8B312}" type="parTrans" cxnId="{FCDE1501-5E15-4600-8F64-46C6DADCE0C5}">
      <dgm:prSet/>
      <dgm:spPr/>
      <dgm:t>
        <a:bodyPr/>
        <a:lstStyle/>
        <a:p>
          <a:endParaRPr lang="en-US"/>
        </a:p>
      </dgm:t>
    </dgm:pt>
    <dgm:pt modelId="{58B4CF81-A2C3-426C-A8AB-90AF8218FC9B}" type="sibTrans" cxnId="{FCDE1501-5E15-4600-8F64-46C6DADCE0C5}">
      <dgm:prSet/>
      <dgm:spPr/>
      <dgm:t>
        <a:bodyPr/>
        <a:lstStyle/>
        <a:p>
          <a:endParaRPr lang="en-US"/>
        </a:p>
      </dgm:t>
    </dgm:pt>
    <dgm:pt modelId="{57B60FF5-7622-45FD-ADD2-BC7A5AB7E0C9}">
      <dgm:prSet custT="1"/>
      <dgm:spPr/>
      <dgm:t>
        <a:bodyPr/>
        <a:lstStyle/>
        <a:p>
          <a:r>
            <a:rPr lang="en-US" sz="800" b="1" dirty="0"/>
            <a:t>Stop motion [</a:t>
          </a:r>
          <a:r>
            <a:rPr lang="en-US" sz="800" b="0" i="0" dirty="0"/>
            <a:t>Wallace and Gromit)</a:t>
          </a:r>
          <a:endParaRPr lang="en-US" sz="800" dirty="0"/>
        </a:p>
      </dgm:t>
    </dgm:pt>
    <dgm:pt modelId="{C31731E6-84E5-4CDB-9DAB-19B8457A7481}" type="parTrans" cxnId="{D86FA092-40F1-490C-B0E7-D66F41E84770}">
      <dgm:prSet/>
      <dgm:spPr/>
      <dgm:t>
        <a:bodyPr/>
        <a:lstStyle/>
        <a:p>
          <a:endParaRPr lang="en-US"/>
        </a:p>
      </dgm:t>
    </dgm:pt>
    <dgm:pt modelId="{F38D79F4-3E0A-4E87-B680-D5C4D4E54764}" type="sibTrans" cxnId="{D86FA092-40F1-490C-B0E7-D66F41E84770}">
      <dgm:prSet/>
      <dgm:spPr/>
      <dgm:t>
        <a:bodyPr/>
        <a:lstStyle/>
        <a:p>
          <a:endParaRPr lang="en-US"/>
        </a:p>
      </dgm:t>
    </dgm:pt>
    <dgm:pt modelId="{9F95FD0B-1272-46D6-B75C-E91AF495F577}">
      <dgm:prSet/>
      <dgm:spPr/>
      <dgm:t>
        <a:bodyPr/>
        <a:lstStyle/>
        <a:p>
          <a:r>
            <a:rPr lang="en-US" b="1" dirty="0"/>
            <a:t>Motion graphics</a:t>
          </a:r>
        </a:p>
        <a:p>
          <a:r>
            <a:rPr lang="en-US" b="0" dirty="0"/>
            <a:t>(</a:t>
          </a:r>
          <a:r>
            <a:rPr lang="en-US" b="0" dirty="0" err="1"/>
            <a:t>Doodly</a:t>
          </a:r>
          <a:r>
            <a:rPr lang="en-US" b="0" dirty="0"/>
            <a:t>)</a:t>
          </a:r>
        </a:p>
      </dgm:t>
    </dgm:pt>
    <dgm:pt modelId="{D4D325A5-5E4D-4FCA-BC76-D6B2F163535B}" type="parTrans" cxnId="{A7C5D7DE-16A0-4021-8026-A71399DDF305}">
      <dgm:prSet/>
      <dgm:spPr/>
      <dgm:t>
        <a:bodyPr/>
        <a:lstStyle/>
        <a:p>
          <a:endParaRPr lang="en-US"/>
        </a:p>
      </dgm:t>
    </dgm:pt>
    <dgm:pt modelId="{5B897A3E-FED4-419E-9665-BCCBA3543BED}" type="sibTrans" cxnId="{A7C5D7DE-16A0-4021-8026-A71399DDF305}">
      <dgm:prSet/>
      <dgm:spPr/>
      <dgm:t>
        <a:bodyPr/>
        <a:lstStyle/>
        <a:p>
          <a:endParaRPr lang="en-US"/>
        </a:p>
      </dgm:t>
    </dgm:pt>
    <dgm:pt modelId="{AB000B65-7EA9-439E-86D2-625835EAFE92}" type="pres">
      <dgm:prSet presAssocID="{C5747940-599D-4242-84CE-A0B4188598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645FC4-71C3-4A41-9678-02B08C190D08}" type="pres">
      <dgm:prSet presAssocID="{F1C74545-03E6-4DC4-BD87-C0FF9D065CA9}" presName="root1" presStyleCnt="0"/>
      <dgm:spPr/>
    </dgm:pt>
    <dgm:pt modelId="{B19AA29A-0510-4EC0-8355-C936DE2A43C9}" type="pres">
      <dgm:prSet presAssocID="{F1C74545-03E6-4DC4-BD87-C0FF9D065CA9}" presName="LevelOneTextNode" presStyleLbl="node0" presStyleIdx="0" presStyleCnt="1">
        <dgm:presLayoutVars>
          <dgm:chPref val="3"/>
        </dgm:presLayoutVars>
      </dgm:prSet>
      <dgm:spPr/>
    </dgm:pt>
    <dgm:pt modelId="{5EF51613-3BF1-4D1F-B088-B2E04E9D19DF}" type="pres">
      <dgm:prSet presAssocID="{F1C74545-03E6-4DC4-BD87-C0FF9D065CA9}" presName="level2hierChild" presStyleCnt="0"/>
      <dgm:spPr/>
    </dgm:pt>
    <dgm:pt modelId="{0CB1D69D-5555-48BB-926F-5F6C623BD6B9}" type="pres">
      <dgm:prSet presAssocID="{4B50F77E-5BF1-4659-9D76-67733811BB6D}" presName="conn2-1" presStyleLbl="parChTrans1D2" presStyleIdx="0" presStyleCnt="4"/>
      <dgm:spPr/>
    </dgm:pt>
    <dgm:pt modelId="{EC0F2884-3FE5-4079-8C65-7282FB771479}" type="pres">
      <dgm:prSet presAssocID="{4B50F77E-5BF1-4659-9D76-67733811BB6D}" presName="connTx" presStyleLbl="parChTrans1D2" presStyleIdx="0" presStyleCnt="4"/>
      <dgm:spPr/>
    </dgm:pt>
    <dgm:pt modelId="{1CB175F2-CBB6-4638-A10C-6CEFA8637F47}" type="pres">
      <dgm:prSet presAssocID="{2FD71EFD-68DC-4B2A-8E51-58B68035EE32}" presName="root2" presStyleCnt="0"/>
      <dgm:spPr/>
    </dgm:pt>
    <dgm:pt modelId="{D231A9D2-28B2-4302-AC9A-36D034CDA8CB}" type="pres">
      <dgm:prSet presAssocID="{2FD71EFD-68DC-4B2A-8E51-58B68035EE32}" presName="LevelTwoTextNode" presStyleLbl="node2" presStyleIdx="0" presStyleCnt="4">
        <dgm:presLayoutVars>
          <dgm:chPref val="3"/>
        </dgm:presLayoutVars>
      </dgm:prSet>
      <dgm:spPr/>
    </dgm:pt>
    <dgm:pt modelId="{EBECE7AA-542F-45E7-8BF2-B08E685CE406}" type="pres">
      <dgm:prSet presAssocID="{2FD71EFD-68DC-4B2A-8E51-58B68035EE32}" presName="level3hierChild" presStyleCnt="0"/>
      <dgm:spPr/>
    </dgm:pt>
    <dgm:pt modelId="{18FAC827-E1A8-4261-9990-7637FD639943}" type="pres">
      <dgm:prSet presAssocID="{C3BFF5F2-2834-4B4E-B363-A11015D8B312}" presName="conn2-1" presStyleLbl="parChTrans1D2" presStyleIdx="1" presStyleCnt="4"/>
      <dgm:spPr/>
    </dgm:pt>
    <dgm:pt modelId="{D5A99383-CD54-477B-928E-A68A129512BE}" type="pres">
      <dgm:prSet presAssocID="{C3BFF5F2-2834-4B4E-B363-A11015D8B312}" presName="connTx" presStyleLbl="parChTrans1D2" presStyleIdx="1" presStyleCnt="4"/>
      <dgm:spPr/>
    </dgm:pt>
    <dgm:pt modelId="{BDFAF5DB-DD9E-4FD2-BD17-464589A33B3C}" type="pres">
      <dgm:prSet presAssocID="{AB212883-FBE9-4E4F-9296-8C7C4A98E323}" presName="root2" presStyleCnt="0"/>
      <dgm:spPr/>
    </dgm:pt>
    <dgm:pt modelId="{4BA698DE-52C4-4734-A21B-290A4D4A438A}" type="pres">
      <dgm:prSet presAssocID="{AB212883-FBE9-4E4F-9296-8C7C4A98E323}" presName="LevelTwoTextNode" presStyleLbl="node2" presStyleIdx="1" presStyleCnt="4">
        <dgm:presLayoutVars>
          <dgm:chPref val="3"/>
        </dgm:presLayoutVars>
      </dgm:prSet>
      <dgm:spPr/>
    </dgm:pt>
    <dgm:pt modelId="{F004B1EF-F6D7-408C-9A95-728E43F16554}" type="pres">
      <dgm:prSet presAssocID="{AB212883-FBE9-4E4F-9296-8C7C4A98E323}" presName="level3hierChild" presStyleCnt="0"/>
      <dgm:spPr/>
    </dgm:pt>
    <dgm:pt modelId="{5D6700BF-3DAA-443C-8650-8FB3E377432A}" type="pres">
      <dgm:prSet presAssocID="{D4D325A5-5E4D-4FCA-BC76-D6B2F163535B}" presName="conn2-1" presStyleLbl="parChTrans1D2" presStyleIdx="2" presStyleCnt="4"/>
      <dgm:spPr/>
    </dgm:pt>
    <dgm:pt modelId="{73E0123B-00F5-4E6F-AF2E-AEF9F181BECD}" type="pres">
      <dgm:prSet presAssocID="{D4D325A5-5E4D-4FCA-BC76-D6B2F163535B}" presName="connTx" presStyleLbl="parChTrans1D2" presStyleIdx="2" presStyleCnt="4"/>
      <dgm:spPr/>
    </dgm:pt>
    <dgm:pt modelId="{F0390487-6221-4957-8686-23C05C9670F6}" type="pres">
      <dgm:prSet presAssocID="{9F95FD0B-1272-46D6-B75C-E91AF495F577}" presName="root2" presStyleCnt="0"/>
      <dgm:spPr/>
    </dgm:pt>
    <dgm:pt modelId="{0F7D2CBD-2742-430F-8318-BDDB1C4DDA98}" type="pres">
      <dgm:prSet presAssocID="{9F95FD0B-1272-46D6-B75C-E91AF495F577}" presName="LevelTwoTextNode" presStyleLbl="node2" presStyleIdx="2" presStyleCnt="4">
        <dgm:presLayoutVars>
          <dgm:chPref val="3"/>
        </dgm:presLayoutVars>
      </dgm:prSet>
      <dgm:spPr/>
    </dgm:pt>
    <dgm:pt modelId="{10FD6827-7116-480A-B5C9-EEC335BAF0D5}" type="pres">
      <dgm:prSet presAssocID="{9F95FD0B-1272-46D6-B75C-E91AF495F577}" presName="level3hierChild" presStyleCnt="0"/>
      <dgm:spPr/>
    </dgm:pt>
    <dgm:pt modelId="{DC1013D9-3B07-4C12-B02F-24157DE9D618}" type="pres">
      <dgm:prSet presAssocID="{C31731E6-84E5-4CDB-9DAB-19B8457A7481}" presName="conn2-1" presStyleLbl="parChTrans1D2" presStyleIdx="3" presStyleCnt="4"/>
      <dgm:spPr/>
    </dgm:pt>
    <dgm:pt modelId="{DE7F8D5D-36B6-44C8-A207-98DAE96450E5}" type="pres">
      <dgm:prSet presAssocID="{C31731E6-84E5-4CDB-9DAB-19B8457A7481}" presName="connTx" presStyleLbl="parChTrans1D2" presStyleIdx="3" presStyleCnt="4"/>
      <dgm:spPr/>
    </dgm:pt>
    <dgm:pt modelId="{0E3CCAA1-1654-4EDA-96A1-F10631D04633}" type="pres">
      <dgm:prSet presAssocID="{57B60FF5-7622-45FD-ADD2-BC7A5AB7E0C9}" presName="root2" presStyleCnt="0"/>
      <dgm:spPr/>
    </dgm:pt>
    <dgm:pt modelId="{86DC314A-8552-458A-9F9B-D43A044ABB5C}" type="pres">
      <dgm:prSet presAssocID="{57B60FF5-7622-45FD-ADD2-BC7A5AB7E0C9}" presName="LevelTwoTextNode" presStyleLbl="node2" presStyleIdx="3" presStyleCnt="4">
        <dgm:presLayoutVars>
          <dgm:chPref val="3"/>
        </dgm:presLayoutVars>
      </dgm:prSet>
      <dgm:spPr/>
    </dgm:pt>
    <dgm:pt modelId="{774BE597-2225-4CD3-A4FC-97B4C9336066}" type="pres">
      <dgm:prSet presAssocID="{57B60FF5-7622-45FD-ADD2-BC7A5AB7E0C9}" presName="level3hierChild" presStyleCnt="0"/>
      <dgm:spPr/>
    </dgm:pt>
  </dgm:ptLst>
  <dgm:cxnLst>
    <dgm:cxn modelId="{FCDE1501-5E15-4600-8F64-46C6DADCE0C5}" srcId="{F1C74545-03E6-4DC4-BD87-C0FF9D065CA9}" destId="{AB212883-FBE9-4E4F-9296-8C7C4A98E323}" srcOrd="1" destOrd="0" parTransId="{C3BFF5F2-2834-4B4E-B363-A11015D8B312}" sibTransId="{58B4CF81-A2C3-426C-A8AB-90AF8218FC9B}"/>
    <dgm:cxn modelId="{1FEE0611-1E9E-4922-B229-6CF6A8788B13}" type="presOf" srcId="{AB212883-FBE9-4E4F-9296-8C7C4A98E323}" destId="{4BA698DE-52C4-4734-A21B-290A4D4A438A}" srcOrd="0" destOrd="0" presId="urn:microsoft.com/office/officeart/2005/8/layout/hierarchy2"/>
    <dgm:cxn modelId="{C9C59919-0DAB-47A1-A413-757AB4B9AB96}" type="presOf" srcId="{D4D325A5-5E4D-4FCA-BC76-D6B2F163535B}" destId="{5D6700BF-3DAA-443C-8650-8FB3E377432A}" srcOrd="0" destOrd="0" presId="urn:microsoft.com/office/officeart/2005/8/layout/hierarchy2"/>
    <dgm:cxn modelId="{9535AE19-09EB-4B25-BC3C-B7E641B58A8C}" type="presOf" srcId="{4B50F77E-5BF1-4659-9D76-67733811BB6D}" destId="{EC0F2884-3FE5-4079-8C65-7282FB771479}" srcOrd="1" destOrd="0" presId="urn:microsoft.com/office/officeart/2005/8/layout/hierarchy2"/>
    <dgm:cxn modelId="{9E973B39-D0DB-420F-B21B-FB46C222BAE5}" type="presOf" srcId="{57B60FF5-7622-45FD-ADD2-BC7A5AB7E0C9}" destId="{86DC314A-8552-458A-9F9B-D43A044ABB5C}" srcOrd="0" destOrd="0" presId="urn:microsoft.com/office/officeart/2005/8/layout/hierarchy2"/>
    <dgm:cxn modelId="{6DB01A41-F216-4E26-898F-4369C9B958A6}" type="presOf" srcId="{C31731E6-84E5-4CDB-9DAB-19B8457A7481}" destId="{DC1013D9-3B07-4C12-B02F-24157DE9D618}" srcOrd="0" destOrd="0" presId="urn:microsoft.com/office/officeart/2005/8/layout/hierarchy2"/>
    <dgm:cxn modelId="{DD16F346-3B79-475C-A921-3EAE28957497}" type="presOf" srcId="{D4D325A5-5E4D-4FCA-BC76-D6B2F163535B}" destId="{73E0123B-00F5-4E6F-AF2E-AEF9F181BECD}" srcOrd="1" destOrd="0" presId="urn:microsoft.com/office/officeart/2005/8/layout/hierarchy2"/>
    <dgm:cxn modelId="{FB2BDF49-B6A7-466C-B512-38558301B3BE}" type="presOf" srcId="{C3BFF5F2-2834-4B4E-B363-A11015D8B312}" destId="{18FAC827-E1A8-4261-9990-7637FD639943}" srcOrd="0" destOrd="0" presId="urn:microsoft.com/office/officeart/2005/8/layout/hierarchy2"/>
    <dgm:cxn modelId="{9E69C44C-C555-4C48-B54D-57437CE45A3F}" type="presOf" srcId="{C31731E6-84E5-4CDB-9DAB-19B8457A7481}" destId="{DE7F8D5D-36B6-44C8-A207-98DAE96450E5}" srcOrd="1" destOrd="0" presId="urn:microsoft.com/office/officeart/2005/8/layout/hierarchy2"/>
    <dgm:cxn modelId="{E077FC4E-C252-40B8-952E-1C36634D77A9}" srcId="{C5747940-599D-4242-84CE-A0B418859819}" destId="{F1C74545-03E6-4DC4-BD87-C0FF9D065CA9}" srcOrd="0" destOrd="0" parTransId="{6D05299C-0A96-4AD0-87BF-AEC032126EE3}" sibTransId="{2E2924E7-125E-418C-BBBA-554BA4FA36E2}"/>
    <dgm:cxn modelId="{48B2BA58-4BA6-46B7-A64C-5FBD937BFC3A}" type="presOf" srcId="{2FD71EFD-68DC-4B2A-8E51-58B68035EE32}" destId="{D231A9D2-28B2-4302-AC9A-36D034CDA8CB}" srcOrd="0" destOrd="0" presId="urn:microsoft.com/office/officeart/2005/8/layout/hierarchy2"/>
    <dgm:cxn modelId="{910A7081-FD95-4A64-8FC8-4C0E343F9DD8}" type="presOf" srcId="{F1C74545-03E6-4DC4-BD87-C0FF9D065CA9}" destId="{B19AA29A-0510-4EC0-8355-C936DE2A43C9}" srcOrd="0" destOrd="0" presId="urn:microsoft.com/office/officeart/2005/8/layout/hierarchy2"/>
    <dgm:cxn modelId="{D86FA092-40F1-490C-B0E7-D66F41E84770}" srcId="{F1C74545-03E6-4DC4-BD87-C0FF9D065CA9}" destId="{57B60FF5-7622-45FD-ADD2-BC7A5AB7E0C9}" srcOrd="3" destOrd="0" parTransId="{C31731E6-84E5-4CDB-9DAB-19B8457A7481}" sibTransId="{F38D79F4-3E0A-4E87-B680-D5C4D4E54764}"/>
    <dgm:cxn modelId="{D2E12993-EDE7-471D-9082-88B14A6DC575}" type="presOf" srcId="{4B50F77E-5BF1-4659-9D76-67733811BB6D}" destId="{0CB1D69D-5555-48BB-926F-5F6C623BD6B9}" srcOrd="0" destOrd="0" presId="urn:microsoft.com/office/officeart/2005/8/layout/hierarchy2"/>
    <dgm:cxn modelId="{2C116B98-98C1-4A53-A3C7-843D9F28A39E}" type="presOf" srcId="{9F95FD0B-1272-46D6-B75C-E91AF495F577}" destId="{0F7D2CBD-2742-430F-8318-BDDB1C4DDA98}" srcOrd="0" destOrd="0" presId="urn:microsoft.com/office/officeart/2005/8/layout/hierarchy2"/>
    <dgm:cxn modelId="{5B98409D-BD08-410B-8B96-7DFBA6DD4567}" type="presOf" srcId="{C5747940-599D-4242-84CE-A0B418859819}" destId="{AB000B65-7EA9-439E-86D2-625835EAFE92}" srcOrd="0" destOrd="0" presId="urn:microsoft.com/office/officeart/2005/8/layout/hierarchy2"/>
    <dgm:cxn modelId="{F2B0F1AB-5BD7-4787-970E-9CE42397EA8E}" type="presOf" srcId="{C3BFF5F2-2834-4B4E-B363-A11015D8B312}" destId="{D5A99383-CD54-477B-928E-A68A129512BE}" srcOrd="1" destOrd="0" presId="urn:microsoft.com/office/officeart/2005/8/layout/hierarchy2"/>
    <dgm:cxn modelId="{E13B6DBD-BA24-4A43-9C2E-93F60366DA78}" srcId="{F1C74545-03E6-4DC4-BD87-C0FF9D065CA9}" destId="{2FD71EFD-68DC-4B2A-8E51-58B68035EE32}" srcOrd="0" destOrd="0" parTransId="{4B50F77E-5BF1-4659-9D76-67733811BB6D}" sibTransId="{711CAE26-7B4F-46AE-9356-A64DCA91A06A}"/>
    <dgm:cxn modelId="{A7C5D7DE-16A0-4021-8026-A71399DDF305}" srcId="{F1C74545-03E6-4DC4-BD87-C0FF9D065CA9}" destId="{9F95FD0B-1272-46D6-B75C-E91AF495F577}" srcOrd="2" destOrd="0" parTransId="{D4D325A5-5E4D-4FCA-BC76-D6B2F163535B}" sibTransId="{5B897A3E-FED4-419E-9665-BCCBA3543BED}"/>
    <dgm:cxn modelId="{041B6B48-A9E5-46A5-9BB5-F8FAF83E64A8}" type="presParOf" srcId="{AB000B65-7EA9-439E-86D2-625835EAFE92}" destId="{7A645FC4-71C3-4A41-9678-02B08C190D08}" srcOrd="0" destOrd="0" presId="urn:microsoft.com/office/officeart/2005/8/layout/hierarchy2"/>
    <dgm:cxn modelId="{72795EED-DE89-45E4-9751-ED14AAA61F07}" type="presParOf" srcId="{7A645FC4-71C3-4A41-9678-02B08C190D08}" destId="{B19AA29A-0510-4EC0-8355-C936DE2A43C9}" srcOrd="0" destOrd="0" presId="urn:microsoft.com/office/officeart/2005/8/layout/hierarchy2"/>
    <dgm:cxn modelId="{5F49EAA3-DC78-403C-9BCF-A9C38BD84EE8}" type="presParOf" srcId="{7A645FC4-71C3-4A41-9678-02B08C190D08}" destId="{5EF51613-3BF1-4D1F-B088-B2E04E9D19DF}" srcOrd="1" destOrd="0" presId="urn:microsoft.com/office/officeart/2005/8/layout/hierarchy2"/>
    <dgm:cxn modelId="{AFE2AF17-CD8E-4C30-A712-2610D736D21F}" type="presParOf" srcId="{5EF51613-3BF1-4D1F-B088-B2E04E9D19DF}" destId="{0CB1D69D-5555-48BB-926F-5F6C623BD6B9}" srcOrd="0" destOrd="0" presId="urn:microsoft.com/office/officeart/2005/8/layout/hierarchy2"/>
    <dgm:cxn modelId="{3A904EA1-FF43-4CDA-9D58-8AFCC6B6DF46}" type="presParOf" srcId="{0CB1D69D-5555-48BB-926F-5F6C623BD6B9}" destId="{EC0F2884-3FE5-4079-8C65-7282FB771479}" srcOrd="0" destOrd="0" presId="urn:microsoft.com/office/officeart/2005/8/layout/hierarchy2"/>
    <dgm:cxn modelId="{F443EB62-7284-4A15-A205-563D8447AEFA}" type="presParOf" srcId="{5EF51613-3BF1-4D1F-B088-B2E04E9D19DF}" destId="{1CB175F2-CBB6-4638-A10C-6CEFA8637F47}" srcOrd="1" destOrd="0" presId="urn:microsoft.com/office/officeart/2005/8/layout/hierarchy2"/>
    <dgm:cxn modelId="{9A7C5324-C237-4923-A2B3-C753CAB0C612}" type="presParOf" srcId="{1CB175F2-CBB6-4638-A10C-6CEFA8637F47}" destId="{D231A9D2-28B2-4302-AC9A-36D034CDA8CB}" srcOrd="0" destOrd="0" presId="urn:microsoft.com/office/officeart/2005/8/layout/hierarchy2"/>
    <dgm:cxn modelId="{934DDEAD-B3E7-4B8F-92D7-11EEED140215}" type="presParOf" srcId="{1CB175F2-CBB6-4638-A10C-6CEFA8637F47}" destId="{EBECE7AA-542F-45E7-8BF2-B08E685CE406}" srcOrd="1" destOrd="0" presId="urn:microsoft.com/office/officeart/2005/8/layout/hierarchy2"/>
    <dgm:cxn modelId="{A8D5758A-7350-422C-8DA0-CBCCABF02869}" type="presParOf" srcId="{5EF51613-3BF1-4D1F-B088-B2E04E9D19DF}" destId="{18FAC827-E1A8-4261-9990-7637FD639943}" srcOrd="2" destOrd="0" presId="urn:microsoft.com/office/officeart/2005/8/layout/hierarchy2"/>
    <dgm:cxn modelId="{4A4A5A81-EB5D-41CE-A95E-FFB24C715855}" type="presParOf" srcId="{18FAC827-E1A8-4261-9990-7637FD639943}" destId="{D5A99383-CD54-477B-928E-A68A129512BE}" srcOrd="0" destOrd="0" presId="urn:microsoft.com/office/officeart/2005/8/layout/hierarchy2"/>
    <dgm:cxn modelId="{45FC1D3C-DFCF-4A9A-A580-B74A314BA698}" type="presParOf" srcId="{5EF51613-3BF1-4D1F-B088-B2E04E9D19DF}" destId="{BDFAF5DB-DD9E-4FD2-BD17-464589A33B3C}" srcOrd="3" destOrd="0" presId="urn:microsoft.com/office/officeart/2005/8/layout/hierarchy2"/>
    <dgm:cxn modelId="{E430FAE9-0D15-44E1-8CF5-764E6A1DA8C7}" type="presParOf" srcId="{BDFAF5DB-DD9E-4FD2-BD17-464589A33B3C}" destId="{4BA698DE-52C4-4734-A21B-290A4D4A438A}" srcOrd="0" destOrd="0" presId="urn:microsoft.com/office/officeart/2005/8/layout/hierarchy2"/>
    <dgm:cxn modelId="{1E2CF7F2-C4C5-4ABE-9365-826B6D412A6E}" type="presParOf" srcId="{BDFAF5DB-DD9E-4FD2-BD17-464589A33B3C}" destId="{F004B1EF-F6D7-408C-9A95-728E43F16554}" srcOrd="1" destOrd="0" presId="urn:microsoft.com/office/officeart/2005/8/layout/hierarchy2"/>
    <dgm:cxn modelId="{933F43A6-74C5-4820-9D21-9FD25B1AC544}" type="presParOf" srcId="{5EF51613-3BF1-4D1F-B088-B2E04E9D19DF}" destId="{5D6700BF-3DAA-443C-8650-8FB3E377432A}" srcOrd="4" destOrd="0" presId="urn:microsoft.com/office/officeart/2005/8/layout/hierarchy2"/>
    <dgm:cxn modelId="{AF5EED88-0BD8-4EBB-A2FD-9B00B57D557C}" type="presParOf" srcId="{5D6700BF-3DAA-443C-8650-8FB3E377432A}" destId="{73E0123B-00F5-4E6F-AF2E-AEF9F181BECD}" srcOrd="0" destOrd="0" presId="urn:microsoft.com/office/officeart/2005/8/layout/hierarchy2"/>
    <dgm:cxn modelId="{A21172E4-15D1-4039-A081-9298BFF782C1}" type="presParOf" srcId="{5EF51613-3BF1-4D1F-B088-B2E04E9D19DF}" destId="{F0390487-6221-4957-8686-23C05C9670F6}" srcOrd="5" destOrd="0" presId="urn:microsoft.com/office/officeart/2005/8/layout/hierarchy2"/>
    <dgm:cxn modelId="{D4D421F2-F651-4FFB-9844-A2F509E7F728}" type="presParOf" srcId="{F0390487-6221-4957-8686-23C05C9670F6}" destId="{0F7D2CBD-2742-430F-8318-BDDB1C4DDA98}" srcOrd="0" destOrd="0" presId="urn:microsoft.com/office/officeart/2005/8/layout/hierarchy2"/>
    <dgm:cxn modelId="{592DD440-113E-4B98-9C61-E51130E731D5}" type="presParOf" srcId="{F0390487-6221-4957-8686-23C05C9670F6}" destId="{10FD6827-7116-480A-B5C9-EEC335BAF0D5}" srcOrd="1" destOrd="0" presId="urn:microsoft.com/office/officeart/2005/8/layout/hierarchy2"/>
    <dgm:cxn modelId="{2555D288-C982-4DB1-B014-CA0B5C2A835B}" type="presParOf" srcId="{5EF51613-3BF1-4D1F-B088-B2E04E9D19DF}" destId="{DC1013D9-3B07-4C12-B02F-24157DE9D618}" srcOrd="6" destOrd="0" presId="urn:microsoft.com/office/officeart/2005/8/layout/hierarchy2"/>
    <dgm:cxn modelId="{5AF91894-602D-4C0A-94E1-C2820D1A15EA}" type="presParOf" srcId="{DC1013D9-3B07-4C12-B02F-24157DE9D618}" destId="{DE7F8D5D-36B6-44C8-A207-98DAE96450E5}" srcOrd="0" destOrd="0" presId="urn:microsoft.com/office/officeart/2005/8/layout/hierarchy2"/>
    <dgm:cxn modelId="{93A9E654-181A-4C20-B511-F615836C63AB}" type="presParOf" srcId="{5EF51613-3BF1-4D1F-B088-B2E04E9D19DF}" destId="{0E3CCAA1-1654-4EDA-96A1-F10631D04633}" srcOrd="7" destOrd="0" presId="urn:microsoft.com/office/officeart/2005/8/layout/hierarchy2"/>
    <dgm:cxn modelId="{21D29D07-7EAF-410F-A1ED-4592EC03445A}" type="presParOf" srcId="{0E3CCAA1-1654-4EDA-96A1-F10631D04633}" destId="{86DC314A-8552-458A-9F9B-D43A044ABB5C}" srcOrd="0" destOrd="0" presId="urn:microsoft.com/office/officeart/2005/8/layout/hierarchy2"/>
    <dgm:cxn modelId="{44C6BE6E-9876-4B9A-9C0D-EAC7ECE63B30}" type="presParOf" srcId="{0E3CCAA1-1654-4EDA-96A1-F10631D04633}" destId="{774BE597-2225-4CD3-A4FC-97B4C93360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EEB6C-9B39-4B55-87A8-9EBC18689A4E}">
      <dsp:nvSpPr>
        <dsp:cNvPr id="0" name=""/>
        <dsp:cNvSpPr/>
      </dsp:nvSpPr>
      <dsp:spPr>
        <a:xfrm>
          <a:off x="843" y="754426"/>
          <a:ext cx="1027996" cy="4111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KRITA</a:t>
          </a:r>
        </a:p>
      </dsp:txBody>
      <dsp:txXfrm>
        <a:off x="206442" y="754426"/>
        <a:ext cx="616798" cy="411198"/>
      </dsp:txXfrm>
    </dsp:sp>
    <dsp:sp modelId="{9B5C7D47-F5DE-4862-BE28-07C860BC4EBA}">
      <dsp:nvSpPr>
        <dsp:cNvPr id="0" name=""/>
        <dsp:cNvSpPr/>
      </dsp:nvSpPr>
      <dsp:spPr>
        <a:xfrm>
          <a:off x="926040" y="754426"/>
          <a:ext cx="1027996" cy="411198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GRAPHICS</a:t>
          </a:r>
        </a:p>
      </dsp:txBody>
      <dsp:txXfrm>
        <a:off x="1131639" y="754426"/>
        <a:ext cx="616798" cy="411198"/>
      </dsp:txXfrm>
    </dsp:sp>
    <dsp:sp modelId="{2C37AA5E-EDC4-4A40-924A-F4DAC6C50A90}">
      <dsp:nvSpPr>
        <dsp:cNvPr id="0" name=""/>
        <dsp:cNvSpPr/>
      </dsp:nvSpPr>
      <dsp:spPr>
        <a:xfrm>
          <a:off x="1851237" y="754426"/>
          <a:ext cx="1027996" cy="411198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ANIMATION</a:t>
          </a:r>
        </a:p>
      </dsp:txBody>
      <dsp:txXfrm>
        <a:off x="2056836" y="754426"/>
        <a:ext cx="616798" cy="41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A29A-0510-4EC0-8355-C936DE2A43C9}">
      <dsp:nvSpPr>
        <dsp:cNvPr id="0" name=""/>
        <dsp:cNvSpPr/>
      </dsp:nvSpPr>
      <dsp:spPr>
        <a:xfrm>
          <a:off x="410073" y="753700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ANIMATION</a:t>
          </a: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22862" y="766489"/>
        <a:ext cx="847727" cy="411074"/>
      </dsp:txXfrm>
    </dsp:sp>
    <dsp:sp modelId="{0CB1D69D-5555-48BB-926F-5F6C623BD6B9}">
      <dsp:nvSpPr>
        <dsp:cNvPr id="0" name=""/>
        <dsp:cNvSpPr/>
      </dsp:nvSpPr>
      <dsp:spPr>
        <a:xfrm rot="17692822">
          <a:off x="1042896" y="575198"/>
          <a:ext cx="8302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028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7282" y="574656"/>
        <a:ext cx="41514" cy="41514"/>
      </dsp:txXfrm>
    </dsp:sp>
    <dsp:sp modelId="{D231A9D2-28B2-4302-AC9A-36D034CDA8CB}">
      <dsp:nvSpPr>
        <dsp:cNvPr id="0" name=""/>
        <dsp:cNvSpPr/>
      </dsp:nvSpPr>
      <dsp:spPr>
        <a:xfrm>
          <a:off x="1632700" y="474"/>
          <a:ext cx="873305" cy="43665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Arial Black" pitchFamily="34" charset="0"/>
            </a:rPr>
            <a:t>2D animation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Arial Black" pitchFamily="34" charset="0"/>
            </a:rPr>
            <a:t>(Tom &amp; Jerry)</a:t>
          </a:r>
        </a:p>
      </dsp:txBody>
      <dsp:txXfrm>
        <a:off x="1645489" y="13263"/>
        <a:ext cx="847727" cy="411074"/>
      </dsp:txXfrm>
    </dsp:sp>
    <dsp:sp modelId="{18FAC827-E1A8-4261-9990-7637FD639943}">
      <dsp:nvSpPr>
        <dsp:cNvPr id="0" name=""/>
        <dsp:cNvSpPr/>
      </dsp:nvSpPr>
      <dsp:spPr>
        <a:xfrm rot="19457599">
          <a:off x="1242943" y="826274"/>
          <a:ext cx="4301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3019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284" y="835734"/>
        <a:ext cx="21509" cy="21509"/>
      </dsp:txXfrm>
    </dsp:sp>
    <dsp:sp modelId="{4BA698DE-52C4-4734-A21B-290A4D4A438A}">
      <dsp:nvSpPr>
        <dsp:cNvPr id="0" name=""/>
        <dsp:cNvSpPr/>
      </dsp:nvSpPr>
      <dsp:spPr>
        <a:xfrm>
          <a:off x="1632700" y="502625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3D animation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(Ice Age)</a:t>
          </a:r>
        </a:p>
      </dsp:txBody>
      <dsp:txXfrm>
        <a:off x="1645489" y="515414"/>
        <a:ext cx="847727" cy="411074"/>
      </dsp:txXfrm>
    </dsp:sp>
    <dsp:sp modelId="{5D6700BF-3DAA-443C-8650-8FB3E377432A}">
      <dsp:nvSpPr>
        <dsp:cNvPr id="0" name=""/>
        <dsp:cNvSpPr/>
      </dsp:nvSpPr>
      <dsp:spPr>
        <a:xfrm rot="2142401">
          <a:off x="1242943" y="1077349"/>
          <a:ext cx="4301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3019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284" y="1086809"/>
        <a:ext cx="21509" cy="21509"/>
      </dsp:txXfrm>
    </dsp:sp>
    <dsp:sp modelId="{0F7D2CBD-2742-430F-8318-BDDB1C4DDA98}">
      <dsp:nvSpPr>
        <dsp:cNvPr id="0" name=""/>
        <dsp:cNvSpPr/>
      </dsp:nvSpPr>
      <dsp:spPr>
        <a:xfrm>
          <a:off x="1632700" y="1004775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Motion graphics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(</a:t>
          </a:r>
          <a:r>
            <a:rPr lang="en-US" sz="700" b="0" kern="1200" dirty="0" err="1"/>
            <a:t>Doodly</a:t>
          </a:r>
          <a:r>
            <a:rPr lang="en-US" sz="700" b="0" kern="1200" dirty="0"/>
            <a:t>)</a:t>
          </a:r>
        </a:p>
      </dsp:txBody>
      <dsp:txXfrm>
        <a:off x="1645489" y="1017564"/>
        <a:ext cx="847727" cy="411074"/>
      </dsp:txXfrm>
    </dsp:sp>
    <dsp:sp modelId="{DC1013D9-3B07-4C12-B02F-24157DE9D618}">
      <dsp:nvSpPr>
        <dsp:cNvPr id="0" name=""/>
        <dsp:cNvSpPr/>
      </dsp:nvSpPr>
      <dsp:spPr>
        <a:xfrm rot="3907178">
          <a:off x="1042896" y="1328424"/>
          <a:ext cx="8302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028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7282" y="1327882"/>
        <a:ext cx="41514" cy="41514"/>
      </dsp:txXfrm>
    </dsp:sp>
    <dsp:sp modelId="{86DC314A-8552-458A-9F9B-D43A044ABB5C}">
      <dsp:nvSpPr>
        <dsp:cNvPr id="0" name=""/>
        <dsp:cNvSpPr/>
      </dsp:nvSpPr>
      <dsp:spPr>
        <a:xfrm>
          <a:off x="1632700" y="1506925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Stop motion [</a:t>
          </a:r>
          <a:r>
            <a:rPr lang="en-US" sz="800" b="0" i="0" kern="1200" dirty="0"/>
            <a:t>Wallace and Gromit)</a:t>
          </a:r>
          <a:endParaRPr lang="en-US" sz="800" kern="1200" dirty="0"/>
        </a:p>
      </dsp:txBody>
      <dsp:txXfrm>
        <a:off x="1645489" y="1519714"/>
        <a:ext cx="847727" cy="41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5601" y="129754"/>
            <a:ext cx="1295876" cy="2764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" y="129754"/>
            <a:ext cx="3791638" cy="2764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7" y="2082057"/>
            <a:ext cx="4895533" cy="643517"/>
          </a:xfrm>
        </p:spPr>
        <p:txBody>
          <a:bodyPr anchor="t"/>
          <a:lstStyle>
            <a:lvl1pPr algn="l">
              <a:defRPr sz="18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7" y="1373288"/>
            <a:ext cx="4895533" cy="708769"/>
          </a:xfrm>
        </p:spPr>
        <p:txBody>
          <a:bodyPr anchor="b"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216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0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64808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1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6162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218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8216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3" y="756021"/>
            <a:ext cx="2543757" cy="2138308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3pPr>
              <a:defRPr sz="945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3pPr>
              <a:defRPr sz="945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134"/>
            </a:lvl1pPr>
            <a:lvl2pPr>
              <a:defRPr sz="945"/>
            </a:lvl2pPr>
            <a:lvl3pPr>
              <a:defRPr sz="851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1" y="725270"/>
            <a:ext cx="2545757" cy="302258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1" y="1027528"/>
            <a:ext cx="2545757" cy="1866801"/>
          </a:xfrm>
        </p:spPr>
        <p:txBody>
          <a:bodyPr/>
          <a:lstStyle>
            <a:lvl1pPr>
              <a:defRPr sz="1134"/>
            </a:lvl1pPr>
            <a:lvl2pPr>
              <a:defRPr sz="945"/>
            </a:lvl2pPr>
            <a:lvl3pPr>
              <a:defRPr sz="851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3" y="129003"/>
            <a:ext cx="1894819" cy="549015"/>
          </a:xfrm>
        </p:spPr>
        <p:txBody>
          <a:bodyPr anchor="b"/>
          <a:lstStyle>
            <a:lvl1pPr algn="l">
              <a:defRPr sz="9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785" y="129004"/>
            <a:ext cx="3219693" cy="2765325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973" y="678019"/>
            <a:ext cx="1894819" cy="2216310"/>
          </a:xfrm>
        </p:spPr>
        <p:txBody>
          <a:bodyPr/>
          <a:lstStyle>
            <a:lvl1pPr marL="0" indent="0">
              <a:buNone/>
              <a:defRPr sz="662"/>
            </a:lvl1pPr>
            <a:lvl2pPr marL="216027" indent="0">
              <a:buNone/>
              <a:defRPr sz="567"/>
            </a:lvl2pPr>
            <a:lvl3pPr marL="432054" indent="0">
              <a:buNone/>
              <a:defRPr sz="472"/>
            </a:lvl3pPr>
            <a:lvl4pPr marL="648081" indent="0">
              <a:buNone/>
              <a:defRPr sz="425"/>
            </a:lvl4pPr>
            <a:lvl5pPr marL="864108" indent="0">
              <a:buNone/>
              <a:defRPr sz="425"/>
            </a:lvl5pPr>
            <a:lvl6pPr marL="1080135" indent="0">
              <a:buNone/>
              <a:defRPr sz="425"/>
            </a:lvl6pPr>
            <a:lvl7pPr marL="1296162" indent="0">
              <a:buNone/>
              <a:defRPr sz="425"/>
            </a:lvl7pPr>
            <a:lvl8pPr marL="1512189" indent="0">
              <a:buNone/>
              <a:defRPr sz="425"/>
            </a:lvl8pPr>
            <a:lvl9pPr marL="1728216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9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893" y="289508"/>
            <a:ext cx="3455670" cy="1944053"/>
          </a:xfrm>
        </p:spPr>
        <p:txBody>
          <a:bodyPr/>
          <a:lstStyle>
            <a:lvl1pPr marL="0" indent="0">
              <a:buNone/>
              <a:defRPr sz="1512"/>
            </a:lvl1pPr>
            <a:lvl2pPr marL="216027" indent="0">
              <a:buNone/>
              <a:defRPr sz="1323"/>
            </a:lvl2pPr>
            <a:lvl3pPr marL="432054" indent="0">
              <a:buNone/>
              <a:defRPr sz="1134"/>
            </a:lvl3pPr>
            <a:lvl4pPr marL="648081" indent="0">
              <a:buNone/>
              <a:defRPr sz="945"/>
            </a:lvl4pPr>
            <a:lvl5pPr marL="864108" indent="0">
              <a:buNone/>
              <a:defRPr sz="945"/>
            </a:lvl5pPr>
            <a:lvl6pPr marL="1080135" indent="0">
              <a:buNone/>
              <a:defRPr sz="945"/>
            </a:lvl6pPr>
            <a:lvl7pPr marL="1296162" indent="0">
              <a:buNone/>
              <a:defRPr sz="945"/>
            </a:lvl7pPr>
            <a:lvl8pPr marL="1512189" indent="0">
              <a:buNone/>
              <a:defRPr sz="945"/>
            </a:lvl8pPr>
            <a:lvl9pPr marL="1728216" indent="0">
              <a:buNone/>
              <a:defRPr sz="9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662"/>
            </a:lvl1pPr>
            <a:lvl2pPr marL="216027" indent="0">
              <a:buNone/>
              <a:defRPr sz="567"/>
            </a:lvl2pPr>
            <a:lvl3pPr marL="432054" indent="0">
              <a:buNone/>
              <a:defRPr sz="472"/>
            </a:lvl3pPr>
            <a:lvl4pPr marL="648081" indent="0">
              <a:buNone/>
              <a:defRPr sz="425"/>
            </a:lvl4pPr>
            <a:lvl5pPr marL="864108" indent="0">
              <a:buNone/>
              <a:defRPr sz="425"/>
            </a:lvl5pPr>
            <a:lvl6pPr marL="1080135" indent="0">
              <a:buNone/>
              <a:defRPr sz="425"/>
            </a:lvl6pPr>
            <a:lvl7pPr marL="1296162" indent="0">
              <a:buNone/>
              <a:defRPr sz="425"/>
            </a:lvl7pPr>
            <a:lvl8pPr marL="1512189" indent="0">
              <a:buNone/>
              <a:defRPr sz="425"/>
            </a:lvl8pPr>
            <a:lvl9pPr marL="1728216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973" y="129754"/>
            <a:ext cx="5183505" cy="54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56021"/>
            <a:ext cx="5183505" cy="213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B08A-6234-4DD5-BF5C-2E80A8CF419B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" rtl="0" eaLnBrk="1" latinLnBrk="0" hangingPunct="1"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" indent="-162020" algn="l" defTabSz="432054" rtl="0" eaLnBrk="1" latinLnBrk="0" hangingPunct="1">
        <a:spcBef>
          <a:spcPct val="20000"/>
        </a:spcBef>
        <a:buFont typeface="Arial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51044" indent="-135017" algn="l" defTabSz="432054" rtl="0" eaLnBrk="1" latinLnBrk="0" hangingPunct="1">
        <a:spcBef>
          <a:spcPct val="20000"/>
        </a:spcBef>
        <a:buFont typeface="Arial" pitchFamily="34" charset="0"/>
        <a:buChar char="–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756095" indent="-108014" algn="l" defTabSz="432054" rtl="0" eaLnBrk="1" latinLnBrk="0" hangingPunct="1">
        <a:spcBef>
          <a:spcPct val="20000"/>
        </a:spcBef>
        <a:buFont typeface="Arial" pitchFamily="34" charset="0"/>
        <a:buChar char="–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72122" indent="-108014" algn="l" defTabSz="432054" rtl="0" eaLnBrk="1" latinLnBrk="0" hangingPunct="1">
        <a:spcBef>
          <a:spcPct val="20000"/>
        </a:spcBef>
        <a:buFont typeface="Arial" pitchFamily="34" charset="0"/>
        <a:buChar char="»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9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6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3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836230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krita.org/en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source game appreciation month: Krita - Trip the Ark Fantas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680" y="288008"/>
            <a:ext cx="3105084" cy="10440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722" y="180005"/>
            <a:ext cx="137890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34" dirty="0"/>
              <a:t>Latest version- 5.0.6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9702" y="1811944"/>
            <a:ext cx="162004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>
                <a:hlinkClick r:id="rId3"/>
              </a:rPr>
              <a:t>https://krita.org/en/</a:t>
            </a:r>
            <a:endParaRPr lang="en-US" sz="1323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43095698"/>
              </p:ext>
            </p:extLst>
          </p:nvPr>
        </p:nvGraphicFramePr>
        <p:xfrm>
          <a:off x="1457686" y="1467644"/>
          <a:ext cx="2880078" cy="192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27E786-C9E4-4830-B014-95261AAF0AA2}"/>
              </a:ext>
            </a:extLst>
          </p:cNvPr>
          <p:cNvSpPr/>
          <p:nvPr/>
        </p:nvSpPr>
        <p:spPr>
          <a:xfrm>
            <a:off x="719666" y="2748074"/>
            <a:ext cx="4320117" cy="288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31FB6-70F2-448D-BF1B-199D903388D5}"/>
              </a:ext>
            </a:extLst>
          </p:cNvPr>
          <p:cNvSpPr txBox="1"/>
          <p:nvPr/>
        </p:nvSpPr>
        <p:spPr>
          <a:xfrm>
            <a:off x="926529" y="1353337"/>
            <a:ext cx="3906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>
                <a:solidFill>
                  <a:srgbClr val="FF0000"/>
                </a:solidFill>
                <a:effectLst/>
                <a:latin typeface="Google Sans"/>
              </a:rPr>
              <a:t>"Animation as Digital Resource for Teaching and Learning"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B802E-6B3E-4D6C-BBA9-9BA2D9453AD6}"/>
              </a:ext>
            </a:extLst>
          </p:cNvPr>
          <p:cNvSpPr txBox="1"/>
          <p:nvPr/>
        </p:nvSpPr>
        <p:spPr>
          <a:xfrm>
            <a:off x="1398660" y="128208"/>
            <a:ext cx="1157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i="0" dirty="0">
                <a:solidFill>
                  <a:srgbClr val="FF0000"/>
                </a:solidFill>
                <a:effectLst/>
                <a:latin typeface="Google Sans"/>
              </a:rPr>
              <a:t>Online Training</a:t>
            </a:r>
            <a:endParaRPr lang="en-IN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514300"/>
            <a:ext cx="4320117" cy="2211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706" y="108003"/>
            <a:ext cx="104402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1" dirty="0">
                <a:solidFill>
                  <a:srgbClr val="002060"/>
                </a:solidFill>
                <a:latin typeface="Elephant" pitchFamily="18" charset="0"/>
              </a:rPr>
              <a:t>C</a:t>
            </a:r>
            <a:r>
              <a:rPr lang="en-US" sz="170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</a:t>
            </a:r>
            <a:r>
              <a:rPr lang="en-US" sz="1701" dirty="0">
                <a:solidFill>
                  <a:srgbClr val="00B050"/>
                </a:solidFill>
                <a:latin typeface="Adobe Fan Heiti Std B" pitchFamily="34" charset="-128"/>
                <a:ea typeface="Adobe Fan Heiti Std B" pitchFamily="34" charset="-128"/>
              </a:rPr>
              <a:t>L</a:t>
            </a:r>
            <a:r>
              <a:rPr lang="en-US" sz="170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1701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R</a:t>
            </a:r>
            <a:r>
              <a:rPr lang="en-US" sz="1701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A683E-847D-442C-B6A5-943C049454F7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479585"/>
            <a:ext cx="4320117" cy="2280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95" y="180005"/>
            <a:ext cx="2160058" cy="2959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23" dirty="0"/>
              <a:t>ALL THE TOOLS IN </a:t>
            </a:r>
            <a:r>
              <a:rPr lang="en-US" sz="1323" b="1" dirty="0">
                <a:solidFill>
                  <a:srgbClr val="FF0000"/>
                </a:solidFill>
              </a:rPr>
              <a:t>DOCKERS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C3C27-E969-401E-B388-E3D550F0F8B6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480871"/>
            <a:ext cx="4320117" cy="2278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5325" y="236967"/>
            <a:ext cx="1900777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/>
              <a:t>DOCKERS IN </a:t>
            </a:r>
            <a:r>
              <a:rPr lang="en-US" sz="1323" b="1" dirty="0">
                <a:solidFill>
                  <a:srgbClr val="FF0000"/>
                </a:solidFill>
              </a:rPr>
              <a:t>SHORT CUT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252AC-D5B9-48B6-841F-3D032FC2A209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87" y="2484068"/>
            <a:ext cx="2731582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2" dirty="0"/>
              <a:t>https://youtu.be/5mMQJVj0RYk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673" y="252007"/>
            <a:ext cx="3556896" cy="22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09630-385D-4160-80B4-4478003956B4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01" y="2484068"/>
            <a:ext cx="23869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/>
              <a:t>https://youtu.be/aS4Ng7SdIQM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98" y="198784"/>
            <a:ext cx="3656454" cy="22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B15A3-4245-4071-93C8-E274C4603E2A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KRITA 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208902"/>
            <a:ext cx="3660652" cy="22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7699" y="2592071"/>
            <a:ext cx="2363211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/>
              <a:t>https://youtu.be/kUXNEK8awiY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C4E88-BC85-4B99-A5E0-B7D0C56437F6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KRITA By - </a:t>
            </a:r>
            <a:r>
              <a:rPr lang="en-US" sz="900" b="1" dirty="0"/>
              <a:t> </a:t>
            </a:r>
            <a:r>
              <a:rPr lang="en-US" sz="600" b="1" dirty="0"/>
              <a:t>Santosh Kumar Bisen , Fulbright DAI Scholar- 9340089454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7" y="2556070"/>
            <a:ext cx="2172420" cy="16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" dirty="0"/>
              <a:t>https://youtu.be/3dxRuXmRChs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73" y="256840"/>
            <a:ext cx="3830503" cy="23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8B7EC-19A5-40CC-B1F5-6F063D96BEA3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470" y="382358"/>
            <a:ext cx="1317025" cy="13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61161" y="1980054"/>
            <a:ext cx="2837636" cy="877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34" dirty="0"/>
              <a:t>Webinar by -</a:t>
            </a:r>
          </a:p>
          <a:p>
            <a:pPr algn="ctr"/>
            <a:r>
              <a:rPr lang="en-US" sz="1890" dirty="0" err="1"/>
              <a:t>Santosh</a:t>
            </a:r>
            <a:r>
              <a:rPr lang="en-US" sz="1890" dirty="0"/>
              <a:t> Kumar </a:t>
            </a:r>
            <a:r>
              <a:rPr lang="en-US" sz="1890" dirty="0" err="1"/>
              <a:t>Bisen</a:t>
            </a:r>
            <a:endParaRPr lang="en-US" sz="1890" dirty="0"/>
          </a:p>
          <a:p>
            <a:pPr algn="ctr"/>
            <a:r>
              <a:rPr lang="en-US" sz="945" b="1" dirty="0">
                <a:solidFill>
                  <a:srgbClr val="C00000"/>
                </a:solidFill>
              </a:rPr>
              <a:t>Fulbright DAI Scholar and National ICT,NAT Awardee </a:t>
            </a:r>
            <a:endParaRPr lang="en-US" sz="478" b="1" dirty="0">
              <a:solidFill>
                <a:srgbClr val="C00000"/>
              </a:solidFill>
            </a:endParaRPr>
          </a:p>
          <a:p>
            <a:pPr algn="ctr"/>
            <a:r>
              <a:rPr lang="en-US" sz="113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PGT Biology at JNV RAIPR (CG)		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925" y="2857730"/>
            <a:ext cx="4320117" cy="1540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KRITA By - </a:t>
            </a:r>
            <a:r>
              <a:rPr lang="en-US" sz="900" b="1" dirty="0"/>
              <a:t> </a:t>
            </a:r>
            <a:r>
              <a:rPr lang="en-US" sz="600" b="1" dirty="0"/>
              <a:t>Santosh Kumar Bisen , Fulbright DAI Scholar- 9340089454</a:t>
            </a:r>
            <a:endParaRPr lang="en-US" sz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5CB80-1232-4C20-9C8B-1CAD88873E73}"/>
              </a:ext>
            </a:extLst>
          </p:cNvPr>
          <p:cNvSpPr txBox="1"/>
          <p:nvPr/>
        </p:nvSpPr>
        <p:spPr>
          <a:xfrm>
            <a:off x="1026784" y="1703055"/>
            <a:ext cx="3906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>
                <a:solidFill>
                  <a:srgbClr val="FF0000"/>
                </a:solidFill>
                <a:effectLst/>
                <a:latin typeface="Google Sans"/>
              </a:rPr>
              <a:t>"Animation as Digital Resource for Teaching and Learning"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F44A8-F55F-4587-8168-BBECA5591D11}"/>
              </a:ext>
            </a:extLst>
          </p:cNvPr>
          <p:cNvSpPr txBox="1"/>
          <p:nvPr/>
        </p:nvSpPr>
        <p:spPr>
          <a:xfrm>
            <a:off x="2171470" y="96044"/>
            <a:ext cx="288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0" dirty="0">
                <a:solidFill>
                  <a:srgbClr val="00B0F0"/>
                </a:solidFill>
                <a:effectLst/>
                <a:latin typeface="Google Sans"/>
              </a:rPr>
              <a:t>Online Training</a:t>
            </a:r>
            <a:endParaRPr lang="en-IN" sz="1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2" name="AutoShape 4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4" name="AutoShape 6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6" name="AutoShape 8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8" name="AutoShape 10" descr="File:Jawahar Navodaya Vidyalaya logo, jnvlogo.jpg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10" name="TextBox 9"/>
          <p:cNvSpPr txBox="1"/>
          <p:nvPr/>
        </p:nvSpPr>
        <p:spPr>
          <a:xfrm>
            <a:off x="1043673" y="1022471"/>
            <a:ext cx="367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0" i="0" dirty="0">
                <a:solidFill>
                  <a:srgbClr val="FF0000"/>
                </a:solidFill>
                <a:effectLst/>
                <a:latin typeface="Google Sans"/>
              </a:rPr>
              <a:t>Online Training on </a:t>
            </a:r>
            <a:r>
              <a:rPr lang="en-US" sz="1600" i="0" dirty="0">
                <a:solidFill>
                  <a:srgbClr val="FF0000"/>
                </a:solidFill>
                <a:effectLst/>
                <a:latin typeface="Google Sans"/>
              </a:rPr>
              <a:t>"Animation as Digital Resource for Teaching and Learning"</a:t>
            </a:r>
            <a:endParaRPr lang="en-IN" sz="1600" dirty="0">
              <a:solidFill>
                <a:srgbClr val="FF0000"/>
              </a:solidFill>
              <a:latin typeface="Google Sans"/>
            </a:endParaRPr>
          </a:p>
          <a:p>
            <a:pPr algn="ctr"/>
            <a:endParaRPr lang="en-IN" sz="1600" b="0" i="0" dirty="0">
              <a:solidFill>
                <a:srgbClr val="FF0000"/>
              </a:solidFill>
              <a:effectLst/>
              <a:latin typeface="Google Sans"/>
            </a:endParaRPr>
          </a:p>
          <a:p>
            <a:pPr algn="ctr"/>
            <a:r>
              <a:rPr lang="en-US" sz="1600" b="1" dirty="0"/>
              <a:t>2D ANIMATION – KRITA</a:t>
            </a:r>
          </a:p>
        </p:txBody>
      </p:sp>
      <p:sp>
        <p:nvSpPr>
          <p:cNvPr id="22541" name="AutoShape 13" descr="NCERT-LOGO - Best IT Company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14" name="Picture 13" descr="NCERT-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5" y="96015"/>
            <a:ext cx="1188032" cy="9440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9666" y="2880076"/>
            <a:ext cx="4320117" cy="180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KRITA By - </a:t>
            </a:r>
            <a:r>
              <a:rPr lang="en-US" sz="900" b="1" dirty="0"/>
              <a:t> </a:t>
            </a:r>
            <a:r>
              <a:rPr lang="en-US" sz="600" b="1" dirty="0"/>
              <a:t>Santosh Kumar Bisen , Fulbright DAI Scholar- 9340089454</a:t>
            </a:r>
            <a:endParaRPr lang="en-US" sz="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83687" y="1840181"/>
            <a:ext cx="2592070" cy="10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</a:t>
            </a:r>
            <a:endParaRPr lang="en-US" sz="1323" dirty="0"/>
          </a:p>
          <a:p>
            <a:pPr algn="ctr"/>
            <a:r>
              <a:rPr lang="en-US" sz="1890" dirty="0" err="1"/>
              <a:t>Santosh</a:t>
            </a:r>
            <a:r>
              <a:rPr lang="en-US" sz="1890" dirty="0"/>
              <a:t> Kumar </a:t>
            </a:r>
            <a:r>
              <a:rPr lang="en-US" sz="1890" dirty="0" err="1"/>
              <a:t>Bisen</a:t>
            </a:r>
            <a:endParaRPr lang="en-US" sz="1890" dirty="0"/>
          </a:p>
          <a:p>
            <a:pPr algn="ctr"/>
            <a:r>
              <a:rPr lang="en-US" sz="945" b="1" dirty="0">
                <a:solidFill>
                  <a:srgbClr val="C00000"/>
                </a:solidFill>
              </a:rPr>
              <a:t>Fulbright DAI Scholar and National ICT + NAT Awardee </a:t>
            </a:r>
            <a:endParaRPr lang="en-US" sz="478" b="1" dirty="0">
              <a:solidFill>
                <a:srgbClr val="C00000"/>
              </a:solidFill>
            </a:endParaRPr>
          </a:p>
          <a:p>
            <a:pPr algn="ctr"/>
            <a:r>
              <a:rPr lang="en-US" sz="113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sz="945" b="1" dirty="0">
                <a:solidFill>
                  <a:schemeClr val="bg2">
                    <a:lumMod val="25000"/>
                  </a:schemeClr>
                </a:solidFill>
              </a:rPr>
              <a:t>PGT Biology at JNV RAIPUR (CG)</a:t>
            </a:r>
            <a:r>
              <a:rPr lang="en-US" sz="113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245270"/>
              </p:ext>
            </p:extLst>
          </p:nvPr>
        </p:nvGraphicFramePr>
        <p:xfrm>
          <a:off x="719667" y="576016"/>
          <a:ext cx="2916079" cy="194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TOP MO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740" y="2232061"/>
            <a:ext cx="1008027" cy="606909"/>
          </a:xfrm>
          <a:prstGeom prst="rect">
            <a:avLst/>
          </a:prstGeom>
        </p:spPr>
      </p:pic>
      <p:sp>
        <p:nvSpPr>
          <p:cNvPr id="51202" name="AutoShape 2" descr="Doodly - Easily Create Whiteboard Doodle Videos In Minutes!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9" name="Picture 8" descr="doodl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738" y="1584043"/>
            <a:ext cx="1062029" cy="574540"/>
          </a:xfrm>
          <a:prstGeom prst="rect">
            <a:avLst/>
          </a:prstGeom>
        </p:spPr>
      </p:pic>
      <p:sp>
        <p:nvSpPr>
          <p:cNvPr id="51204" name="AutoShape 4" descr="Doodly - Easily Create Whiteboard Doodle Videos In Minutes!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12" name="Picture 11" descr="ice 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738" y="936025"/>
            <a:ext cx="1116030" cy="586816"/>
          </a:xfrm>
          <a:prstGeom prst="rect">
            <a:avLst/>
          </a:prstGeom>
        </p:spPr>
      </p:pic>
      <p:pic>
        <p:nvPicPr>
          <p:cNvPr id="13" name="Picture 12" descr="mp12tvg5ajp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740" y="288008"/>
            <a:ext cx="1008027" cy="5931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4D8804-6C89-4611-94CC-AD2209AB2C08}"/>
              </a:ext>
            </a:extLst>
          </p:cNvPr>
          <p:cNvSpPr/>
          <p:nvPr/>
        </p:nvSpPr>
        <p:spPr>
          <a:xfrm>
            <a:off x="686375" y="2972681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71" y="180005"/>
            <a:ext cx="3996108" cy="2751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CAEE0-7926-4DAE-B0B1-681527F8B108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0" y="96044"/>
            <a:ext cx="4320117" cy="24704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2A33A7-BC47-4A71-B7B3-4516FA3B7BBC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468013"/>
            <a:ext cx="4320117" cy="2265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C2D0BD-3996-4E36-B2D5-F5B29B508CA8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563" y="172244"/>
            <a:ext cx="4156324" cy="268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014162-ED0E-4EA6-AC57-3828DDFF577A}"/>
              </a:ext>
            </a:extLst>
          </p:cNvPr>
          <p:cNvSpPr/>
          <p:nvPr/>
        </p:nvSpPr>
        <p:spPr>
          <a:xfrm>
            <a:off x="719666" y="2923840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248444"/>
            <a:ext cx="3684059" cy="24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FF6EEE-AE36-48C1-842A-9880D6374DEC}"/>
              </a:ext>
            </a:extLst>
          </p:cNvPr>
          <p:cNvSpPr/>
          <p:nvPr/>
        </p:nvSpPr>
        <p:spPr>
          <a:xfrm>
            <a:off x="719666" y="2884500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/>
              <a:t>KRITA By - </a:t>
            </a:r>
            <a:r>
              <a:rPr lang="en-US" sz="800" b="1" dirty="0"/>
              <a:t> </a:t>
            </a:r>
            <a:r>
              <a:rPr lang="en-US" sz="500" b="1" dirty="0"/>
              <a:t>Santosh Kumar Bisen , Fulbright DAI Scholar- 9340089454</a:t>
            </a:r>
            <a:endParaRPr lang="en-US" sz="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341</Words>
  <Application>Microsoft Office PowerPoint</Application>
  <PresentationFormat>Custom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Fan Heiti Std B</vt:lpstr>
      <vt:lpstr>Aharoni</vt:lpstr>
      <vt:lpstr>Algerian</vt:lpstr>
      <vt:lpstr>Arial</vt:lpstr>
      <vt:lpstr>Arial Black</vt:lpstr>
      <vt:lpstr>Berlin Sans FB Demi</vt:lpstr>
      <vt:lpstr>Calibri</vt:lpstr>
      <vt:lpstr>Elephant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Santosh Bisen</cp:lastModifiedBy>
  <cp:revision>58</cp:revision>
  <dcterms:created xsi:type="dcterms:W3CDTF">2020-06-28T23:27:13Z</dcterms:created>
  <dcterms:modified xsi:type="dcterms:W3CDTF">2024-09-16T13:46:04Z</dcterms:modified>
</cp:coreProperties>
</file>