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2" r:id="rId7"/>
    <p:sldId id="304" r:id="rId8"/>
    <p:sldId id="305" r:id="rId9"/>
    <p:sldId id="263" r:id="rId10"/>
    <p:sldId id="264" r:id="rId11"/>
    <p:sldId id="265" r:id="rId12"/>
    <p:sldId id="261" r:id="rId13"/>
    <p:sldId id="266" r:id="rId14"/>
    <p:sldId id="284" r:id="rId15"/>
    <p:sldId id="306" r:id="rId16"/>
    <p:sldId id="283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3" r:id="rId25"/>
    <p:sldId id="295" r:id="rId26"/>
    <p:sldId id="296" r:id="rId27"/>
    <p:sldId id="297" r:id="rId28"/>
    <p:sldId id="298" r:id="rId29"/>
    <p:sldId id="299" r:id="rId30"/>
    <p:sldId id="301" r:id="rId31"/>
    <p:sldId id="294" r:id="rId32"/>
    <p:sldId id="292" r:id="rId33"/>
    <p:sldId id="271" r:id="rId34"/>
    <p:sldId id="272" r:id="rId35"/>
    <p:sldId id="270" r:id="rId36"/>
    <p:sldId id="278" r:id="rId37"/>
    <p:sldId id="279" r:id="rId38"/>
    <p:sldId id="280" r:id="rId39"/>
    <p:sldId id="300" r:id="rId40"/>
    <p:sldId id="273" r:id="rId41"/>
    <p:sldId id="274" r:id="rId42"/>
    <p:sldId id="275" r:id="rId43"/>
    <p:sldId id="276" r:id="rId44"/>
    <p:sldId id="277" r:id="rId45"/>
    <p:sldId id="281" r:id="rId46"/>
    <p:sldId id="302" r:id="rId47"/>
    <p:sldId id="303" r:id="rId48"/>
  </p:sldIdLst>
  <p:sldSz cx="10440988" cy="6624638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h2RbyVgdJoKJfKZ5RrvSPvrfYr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36" autoAdjust="0"/>
    <p:restoredTop sz="94607" autoAdjust="0"/>
  </p:normalViewPr>
  <p:slideViewPr>
    <p:cSldViewPr>
      <p:cViewPr>
        <p:scale>
          <a:sx n="66" d="100"/>
          <a:sy n="66" d="100"/>
        </p:scale>
        <p:origin x="-1248" y="-216"/>
      </p:cViewPr>
      <p:guideLst>
        <p:guide orient="horz" pos="2087"/>
        <p:guide pos="32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688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1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139" y="1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9720264"/>
            <a:ext cx="3076575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75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89550452a2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89550452a2_0_94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89550452a2_0_94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89550452a2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89550452a2_0_94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89550452a2_0_94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89550452a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89550452a2_0_76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89550452a2_0_76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89550452a2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89550452a2_0_100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89550452a2_0_100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9550452a2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9550452a2_0_113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89550452a2_0_113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89550452a2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89550452a2_0_125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89550452a2_0_125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c253a3722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c253a37221_0_9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1c253a37221_0_9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89550452a2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89550452a2_0_119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89550452a2_0_119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89550452a2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89550452a2_0_134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89550452a2_0_134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89550452a2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89550452a2_0_155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89550452a2_0_155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89550452a2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89550452a2_0_162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89550452a2_0_162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89550452a2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89550452a2_0_176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89550452a2_0_176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89550452a2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89550452a2_0_219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89550452a2_0_219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89550452a2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89550452a2_0_226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g89550452a2_0_226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9550452a2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9550452a2_0_233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g89550452a2_0_233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89550452a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89550452a2_0_183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89550452a2_0_183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89550452a2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89550452a2_0_197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89550452a2_0_197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c253a3722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c253a37221_0_16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g1c253a37221_0_16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89550452a2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89550452a2_0_211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89550452a2_0_211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89550452a2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89550452a2_0_148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89550452a2_0_148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9550452a2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9550452a2_0_169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89550452a2_0_169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9550452a2_0_11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89550452a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89550452a2_0_16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89550452a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9550452a2_0_6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89550452a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89550452a2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89550452a2_0_88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89550452a2_0_88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89550452a2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89550452a2_0_64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89550452a2_0_64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9550452a2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89550452a2_0_70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89550452a2_0_70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9550452a2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9550452a2_0_204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89550452a2_0_204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c253a372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c253a37221_0_0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1c253a37221_0_0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89550452a2_0_41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89550452a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89550452a2_0_48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89550452a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9550452a2_0_56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89550452a2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9550452a2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9550452a2_0_82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89550452a2_0_82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89550452a2_0_26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89550452a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9550452a2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9550452a2_4_7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89550452a2_4_7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89550452a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89550452a2_0_242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200" cy="46053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89550452a2_0_242:notes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00" cy="512700"/>
          </a:xfrm>
          <a:prstGeom prst="rect">
            <a:avLst/>
          </a:prstGeom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766763"/>
            <a:ext cx="60483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783075" y="1084174"/>
            <a:ext cx="8874840" cy="230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61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00"/>
            </a:lvl1pPr>
            <a:lvl2pPr lvl="1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00"/>
            </a:lvl2pPr>
            <a:lvl3pPr lvl="2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00"/>
            </a:lvl3pPr>
            <a:lvl4pPr lvl="3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717818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3458578" y="6140061"/>
            <a:ext cx="3523834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7373949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717819" y="352703"/>
            <a:ext cx="9005352" cy="1280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717819" y="1763503"/>
            <a:ext cx="4437420" cy="42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>
            <a:lvl1pPr marL="439232" lvl="0" indent="-329424" algn="l">
              <a:lnSpc>
                <a:spcPct val="90000"/>
              </a:lnSpc>
              <a:spcBef>
                <a:spcPts val="9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78464" lvl="1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17696" lvl="2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56928" lvl="3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196160" lvl="4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635392" lvl="5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74624" lvl="6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13856" lvl="7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53088" lvl="8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5285751" y="1763503"/>
            <a:ext cx="4437420" cy="42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>
            <a:lvl1pPr marL="439232" lvl="0" indent="-329424" algn="l">
              <a:lnSpc>
                <a:spcPct val="90000"/>
              </a:lnSpc>
              <a:spcBef>
                <a:spcPts val="9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78464" lvl="1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17696" lvl="2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56928" lvl="3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196160" lvl="4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635392" lvl="5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74624" lvl="6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13856" lvl="7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53088" lvl="8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717818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3458578" y="6140061"/>
            <a:ext cx="3523834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7373949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719179" y="352703"/>
            <a:ext cx="9005352" cy="1280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719181" y="1623957"/>
            <a:ext cx="4417026" cy="795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rmAutofit/>
          </a:bodyPr>
          <a:lstStyle>
            <a:lvl1pPr marL="439232" lvl="0" indent="-219616" algn="l">
              <a:lnSpc>
                <a:spcPct val="90000"/>
              </a:lnSpc>
              <a:spcBef>
                <a:spcPts val="961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00" b="1"/>
            </a:lvl1pPr>
            <a:lvl2pPr marL="878464" lvl="1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00" b="1"/>
            </a:lvl2pPr>
            <a:lvl3pPr marL="1317696" lvl="2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00" b="1"/>
            </a:lvl3pPr>
            <a:lvl4pPr marL="1756928" lvl="3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4pPr>
            <a:lvl5pPr marL="2196160" lvl="4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5pPr>
            <a:lvl6pPr marL="2635392" lvl="5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6pPr>
            <a:lvl7pPr marL="3074624" lvl="6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7pPr>
            <a:lvl8pPr marL="3513856" lvl="7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8pPr>
            <a:lvl9pPr marL="3953088" lvl="8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719181" y="2419833"/>
            <a:ext cx="4417026" cy="3559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>
            <a:lvl1pPr marL="439232" lvl="0" indent="-329424" algn="l">
              <a:lnSpc>
                <a:spcPct val="90000"/>
              </a:lnSpc>
              <a:spcBef>
                <a:spcPts val="9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78464" lvl="1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17696" lvl="2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56928" lvl="3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196160" lvl="4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635392" lvl="5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74624" lvl="6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13856" lvl="7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53088" lvl="8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5285751" y="1623957"/>
            <a:ext cx="4438780" cy="795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rmAutofit/>
          </a:bodyPr>
          <a:lstStyle>
            <a:lvl1pPr marL="439232" lvl="0" indent="-219616" algn="l">
              <a:lnSpc>
                <a:spcPct val="90000"/>
              </a:lnSpc>
              <a:spcBef>
                <a:spcPts val="961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00" b="1"/>
            </a:lvl1pPr>
            <a:lvl2pPr marL="878464" lvl="1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00" b="1"/>
            </a:lvl2pPr>
            <a:lvl3pPr marL="1317696" lvl="2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00" b="1"/>
            </a:lvl3pPr>
            <a:lvl4pPr marL="1756928" lvl="3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4pPr>
            <a:lvl5pPr marL="2196160" lvl="4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5pPr>
            <a:lvl6pPr marL="2635392" lvl="5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6pPr>
            <a:lvl7pPr marL="3074624" lvl="6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7pPr>
            <a:lvl8pPr marL="3513856" lvl="7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8pPr>
            <a:lvl9pPr marL="3953088" lvl="8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5285751" y="2419833"/>
            <a:ext cx="4438780" cy="3559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>
            <a:lvl1pPr marL="439232" lvl="0" indent="-329424" algn="l">
              <a:lnSpc>
                <a:spcPct val="90000"/>
              </a:lnSpc>
              <a:spcBef>
                <a:spcPts val="9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78464" lvl="1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17696" lvl="2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56928" lvl="3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196160" lvl="4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635392" lvl="5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74624" lvl="6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13856" lvl="7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53088" lvl="8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717818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3458578" y="6140061"/>
            <a:ext cx="3523834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7373949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717819" y="352703"/>
            <a:ext cx="9005352" cy="1280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717818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3458578" y="6140061"/>
            <a:ext cx="3523834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7373949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717818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3458578" y="6140061"/>
            <a:ext cx="3523834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7373949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>
            <a:spLocks noGrp="1"/>
          </p:cNvSpPr>
          <p:nvPr>
            <p:ph type="title"/>
          </p:nvPr>
        </p:nvSpPr>
        <p:spPr>
          <a:xfrm>
            <a:off x="719178" y="441644"/>
            <a:ext cx="3367491" cy="1545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1"/>
          </p:nvPr>
        </p:nvSpPr>
        <p:spPr>
          <a:xfrm>
            <a:off x="4438780" y="953829"/>
            <a:ext cx="5285751" cy="4707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>
            <a:lvl1pPr marL="439232" lvl="0" indent="-414830" algn="l">
              <a:lnSpc>
                <a:spcPct val="90000"/>
              </a:lnSpc>
              <a:spcBef>
                <a:spcPts val="961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100"/>
            </a:lvl1pPr>
            <a:lvl2pPr marL="878464" lvl="1" indent="-390428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700"/>
            </a:lvl2pPr>
            <a:lvl3pPr marL="1317696" lvl="2" indent="-366027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300"/>
            </a:lvl3pPr>
            <a:lvl4pPr marL="1756928" lvl="3" indent="-341625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00"/>
            </a:lvl4pPr>
            <a:lvl5pPr marL="2196160" lvl="4" indent="-341625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00"/>
            </a:lvl5pPr>
            <a:lvl6pPr marL="2635392" lvl="5" indent="-341625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00"/>
            </a:lvl6pPr>
            <a:lvl7pPr marL="3074624" lvl="6" indent="-341625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00"/>
            </a:lvl7pPr>
            <a:lvl8pPr marL="3513856" lvl="7" indent="-341625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00"/>
            </a:lvl8pPr>
            <a:lvl9pPr marL="3953088" lvl="8" indent="-341625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00"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2"/>
          </p:nvPr>
        </p:nvSpPr>
        <p:spPr>
          <a:xfrm>
            <a:off x="719178" y="1987392"/>
            <a:ext cx="3367491" cy="3681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>
            <a:lvl1pPr marL="439232" lvl="0" indent="-219616" algn="l">
              <a:lnSpc>
                <a:spcPct val="90000"/>
              </a:lnSpc>
              <a:spcBef>
                <a:spcPts val="96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1pPr>
            <a:lvl2pPr marL="878464" lvl="1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00"/>
            </a:lvl2pPr>
            <a:lvl3pPr marL="1317696" lvl="2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756928" lvl="3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196160" lvl="4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635392" lvl="5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074624" lvl="6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513856" lvl="7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3953088" lvl="8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dt" idx="10"/>
          </p:nvPr>
        </p:nvSpPr>
        <p:spPr>
          <a:xfrm>
            <a:off x="717818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ftr" idx="11"/>
          </p:nvPr>
        </p:nvSpPr>
        <p:spPr>
          <a:xfrm>
            <a:off x="3458578" y="6140061"/>
            <a:ext cx="3523834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7373949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title"/>
          </p:nvPr>
        </p:nvSpPr>
        <p:spPr>
          <a:xfrm>
            <a:off x="719178" y="441644"/>
            <a:ext cx="3367491" cy="1545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>
            <a:spLocks noGrp="1"/>
          </p:cNvSpPr>
          <p:nvPr>
            <p:ph type="pic" idx="2"/>
          </p:nvPr>
        </p:nvSpPr>
        <p:spPr>
          <a:xfrm>
            <a:off x="4438780" y="953829"/>
            <a:ext cx="5285751" cy="4707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961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>
            <a:off x="719178" y="1987392"/>
            <a:ext cx="3367491" cy="3681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>
            <a:lvl1pPr marL="439232" lvl="0" indent="-219616" algn="l">
              <a:lnSpc>
                <a:spcPct val="90000"/>
              </a:lnSpc>
              <a:spcBef>
                <a:spcPts val="96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1pPr>
            <a:lvl2pPr marL="878464" lvl="1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00"/>
            </a:lvl2pPr>
            <a:lvl3pPr marL="1317696" lvl="2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756928" lvl="3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196160" lvl="4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635392" lvl="5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074624" lvl="6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513856" lvl="7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3953088" lvl="8" indent="-21961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dt" idx="10"/>
          </p:nvPr>
        </p:nvSpPr>
        <p:spPr>
          <a:xfrm>
            <a:off x="717818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ftr" idx="11"/>
          </p:nvPr>
        </p:nvSpPr>
        <p:spPr>
          <a:xfrm>
            <a:off x="3458578" y="6140061"/>
            <a:ext cx="3523834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7373949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title"/>
          </p:nvPr>
        </p:nvSpPr>
        <p:spPr>
          <a:xfrm>
            <a:off x="717819" y="352703"/>
            <a:ext cx="9005352" cy="1280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body" idx="1"/>
          </p:nvPr>
        </p:nvSpPr>
        <p:spPr>
          <a:xfrm rot="5400000">
            <a:off x="3118859" y="-637536"/>
            <a:ext cx="4203272" cy="9005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>
            <a:lvl1pPr marL="439232" lvl="0" indent="-329424" algn="l">
              <a:lnSpc>
                <a:spcPct val="90000"/>
              </a:lnSpc>
              <a:spcBef>
                <a:spcPts val="9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78464" lvl="1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17696" lvl="2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56928" lvl="3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196160" lvl="4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635392" lvl="5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74624" lvl="6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13856" lvl="7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53088" lvl="8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dt" idx="10"/>
          </p:nvPr>
        </p:nvSpPr>
        <p:spPr>
          <a:xfrm>
            <a:off x="717818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ftr" idx="11"/>
          </p:nvPr>
        </p:nvSpPr>
        <p:spPr>
          <a:xfrm>
            <a:off x="3458578" y="6140061"/>
            <a:ext cx="3523834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sldNum" idx="12"/>
          </p:nvPr>
        </p:nvSpPr>
        <p:spPr>
          <a:xfrm>
            <a:off x="7373949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>
            <a:spLocks noGrp="1"/>
          </p:cNvSpPr>
          <p:nvPr>
            <p:ph type="title"/>
          </p:nvPr>
        </p:nvSpPr>
        <p:spPr>
          <a:xfrm rot="5400000">
            <a:off x="5790464" y="2034070"/>
            <a:ext cx="5614074" cy="22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1"/>
          </p:nvPr>
        </p:nvSpPr>
        <p:spPr>
          <a:xfrm rot="5400000">
            <a:off x="1222531" y="-152013"/>
            <a:ext cx="5614074" cy="662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>
            <a:lvl1pPr marL="439232" lvl="0" indent="-329424" algn="l">
              <a:lnSpc>
                <a:spcPct val="90000"/>
              </a:lnSpc>
              <a:spcBef>
                <a:spcPts val="9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78464" lvl="1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17696" lvl="2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56928" lvl="3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196160" lvl="4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635392" lvl="5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74624" lvl="6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13856" lvl="7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53088" lvl="8" indent="-329424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dt" idx="10"/>
          </p:nvPr>
        </p:nvSpPr>
        <p:spPr>
          <a:xfrm>
            <a:off x="717818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ftr" idx="11"/>
          </p:nvPr>
        </p:nvSpPr>
        <p:spPr>
          <a:xfrm>
            <a:off x="3458578" y="6140061"/>
            <a:ext cx="3523834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7373949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717819" y="352703"/>
            <a:ext cx="9005352" cy="1280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717819" y="1763503"/>
            <a:ext cx="9005352" cy="42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717818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3458578" y="6140061"/>
            <a:ext cx="3523834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7373949" y="6140061"/>
            <a:ext cx="2349222" cy="3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pp.pixton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fOXBuGhVW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join.pixton.com/p6gr1m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8D8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5943821" y="981428"/>
            <a:ext cx="4302112" cy="498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Autofit/>
          </a:bodyPr>
          <a:lstStyle/>
          <a:p>
            <a:pPr algn="l">
              <a:buSzPts val="5400"/>
            </a:pPr>
            <a:r>
              <a:rPr lang="en-US" sz="3300" dirty="0">
                <a:solidFill>
                  <a:srgbClr val="FFFFFF"/>
                </a:solidFill>
              </a:rPr>
              <a:t>PRATIMA SINGH</a:t>
            </a:r>
            <a:endParaRPr sz="3300" dirty="0">
              <a:solidFill>
                <a:srgbClr val="FFFFFF"/>
              </a:solidFill>
            </a:endParaRPr>
          </a:p>
          <a:p>
            <a:pPr algn="l">
              <a:buSzPts val="5400"/>
            </a:pPr>
            <a:r>
              <a:rPr lang="en-US" sz="3300" dirty="0" smtClean="0">
                <a:solidFill>
                  <a:srgbClr val="FFFFFF"/>
                </a:solidFill>
              </a:rPr>
              <a:t>ASSISTANT TEACHER</a:t>
            </a:r>
            <a:endParaRPr sz="3300" dirty="0">
              <a:solidFill>
                <a:srgbClr val="FFFFFF"/>
              </a:solidFill>
            </a:endParaRPr>
          </a:p>
          <a:p>
            <a:pPr algn="l">
              <a:buSzPts val="5400"/>
            </a:pPr>
            <a:r>
              <a:rPr lang="en-US" sz="3300" dirty="0" smtClean="0">
                <a:solidFill>
                  <a:srgbClr val="FFFFFF"/>
                </a:solidFill>
              </a:rPr>
              <a:t>PM SHRI UPPER PRIMARY </a:t>
            </a:r>
            <a:r>
              <a:rPr lang="en-US" sz="3300" dirty="0">
                <a:solidFill>
                  <a:srgbClr val="FFFFFF"/>
                </a:solidFill>
              </a:rPr>
              <a:t>SCHOOL DHUSAH </a:t>
            </a:r>
            <a:endParaRPr sz="3300" dirty="0">
              <a:solidFill>
                <a:srgbClr val="FFFFFF"/>
              </a:solidFill>
            </a:endParaRPr>
          </a:p>
          <a:p>
            <a:pPr algn="l">
              <a:buSzPts val="5400"/>
            </a:pPr>
            <a:r>
              <a:rPr lang="en-US" sz="3300" dirty="0">
                <a:solidFill>
                  <a:srgbClr val="FFFFFF"/>
                </a:solidFill>
              </a:rPr>
              <a:t>BALRAMPUR</a:t>
            </a:r>
            <a:endParaRPr sz="3300" dirty="0">
              <a:solidFill>
                <a:srgbClr val="FFFFFF"/>
              </a:solidFill>
            </a:endParaRPr>
          </a:p>
          <a:p>
            <a:pPr algn="l">
              <a:buSzPts val="5400"/>
            </a:pPr>
            <a:r>
              <a:rPr lang="en-US" sz="3300" dirty="0">
                <a:solidFill>
                  <a:srgbClr val="FFFFFF"/>
                </a:solidFill>
              </a:rPr>
              <a:t>UTTAR PRADESH</a:t>
            </a:r>
            <a:endParaRPr sz="3300" dirty="0">
              <a:solidFill>
                <a:srgbClr val="FFFFFF"/>
              </a:solidFill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504" y="321188"/>
            <a:ext cx="5250839" cy="592872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pic>
        <p:nvPicPr>
          <p:cNvPr id="146" name="Google Shape;14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16" y="1308966"/>
            <a:ext cx="10279960" cy="524875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"/>
          <p:cNvSpPr txBox="1"/>
          <p:nvPr/>
        </p:nvSpPr>
        <p:spPr>
          <a:xfrm>
            <a:off x="0" y="65543"/>
            <a:ext cx="10374875" cy="9658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87832" tIns="43904" rIns="87832" bIns="43904" anchor="t" anchorCtr="0">
            <a:spAutoFit/>
          </a:bodyPr>
          <a:lstStyle/>
          <a:p>
            <a:r>
              <a:rPr lang="en-US" sz="2700" dirty="0">
                <a:solidFill>
                  <a:srgbClr val="FFCB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</a:t>
            </a:r>
            <a:r>
              <a:rPr lang="en-US" sz="5500" b="1" dirty="0">
                <a:solidFill>
                  <a:srgbClr val="FFCB00"/>
                </a:solidFill>
                <a:latin typeface="Calibri"/>
                <a:ea typeface="Calibri"/>
                <a:cs typeface="Calibri"/>
                <a:sym typeface="Calibri"/>
              </a:rPr>
              <a:t>MATHEMATICS</a:t>
            </a:r>
            <a:endParaRPr sz="5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 txBox="1">
            <a:spLocks noGrp="1"/>
          </p:cNvSpPr>
          <p:nvPr>
            <p:ph type="ctrTitle"/>
          </p:nvPr>
        </p:nvSpPr>
        <p:spPr>
          <a:xfrm>
            <a:off x="783075" y="1084174"/>
            <a:ext cx="8874840" cy="230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rmAutofit/>
          </a:bodyPr>
          <a:lstStyle/>
          <a:p>
            <a:endParaRPr dirty="0"/>
          </a:p>
        </p:txBody>
      </p:sp>
      <p:sp>
        <p:nvSpPr>
          <p:cNvPr id="153" name="Google Shape;153;p6"/>
          <p:cNvSpPr txBox="1">
            <a:spLocks noGrp="1"/>
          </p:cNvSpPr>
          <p:nvPr>
            <p:ph type="subTitle" idx="1"/>
          </p:nvPr>
        </p:nvSpPr>
        <p:spPr>
          <a:xfrm>
            <a:off x="1" y="0"/>
            <a:ext cx="10440988" cy="1165252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/>
          <a:p>
            <a:pPr marL="0" indent="0">
              <a:spcBef>
                <a:spcPts val="0"/>
              </a:spcBef>
              <a:buSzPts val="4000"/>
            </a:pPr>
            <a:r>
              <a:rPr lang="en-US" sz="6900" b="1" dirty="0">
                <a:solidFill>
                  <a:srgbClr val="FFFF00"/>
                </a:solidFill>
              </a:rPr>
              <a:t>SCIENCE</a:t>
            </a:r>
            <a:endParaRPr sz="6900" b="1" dirty="0">
              <a:solidFill>
                <a:srgbClr val="FFFF00"/>
              </a:solidFill>
            </a:endParaRPr>
          </a:p>
        </p:txBody>
      </p:sp>
      <p:pic>
        <p:nvPicPr>
          <p:cNvPr id="154" name="Google Shape;154;p6"/>
          <p:cNvPicPr preferRelativeResize="0"/>
          <p:nvPr/>
        </p:nvPicPr>
        <p:blipFill rotWithShape="1">
          <a:blip r:embed="rId3">
            <a:alphaModFix/>
          </a:blip>
          <a:srcRect t="3587" b="4433"/>
          <a:stretch/>
        </p:blipFill>
        <p:spPr>
          <a:xfrm>
            <a:off x="1" y="1165252"/>
            <a:ext cx="10642267" cy="5459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ctrTitle"/>
          </p:nvPr>
        </p:nvSpPr>
        <p:spPr>
          <a:xfrm>
            <a:off x="14378368" y="1021637"/>
            <a:ext cx="1072531" cy="383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rmAutofit fontScale="90000"/>
          </a:bodyPr>
          <a:lstStyle/>
          <a:p>
            <a:endParaRPr sz="8100" b="1" dirty="0">
              <a:solidFill>
                <a:srgbClr val="20124D"/>
              </a:solidFill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11484602" y="2375616"/>
            <a:ext cx="4567247" cy="50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spAutoFit/>
          </a:bodyPr>
          <a:lstStyle/>
          <a:p>
            <a:endParaRPr sz="27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3"/>
          <p:cNvPicPr preferRelativeResize="0"/>
          <p:nvPr/>
        </p:nvPicPr>
        <p:blipFill>
          <a:blip r:embed="rId3"/>
          <a:srcRect t="11422"/>
          <a:stretch>
            <a:fillRect/>
          </a:stretch>
        </p:blipFill>
        <p:spPr>
          <a:xfrm>
            <a:off x="1" y="0"/>
            <a:ext cx="10547922" cy="662463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/>
        </p:nvSpPr>
        <p:spPr>
          <a:xfrm>
            <a:off x="66170" y="4542074"/>
            <a:ext cx="8377797" cy="1124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87832" rIns="87832" bIns="87832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6000"/>
            </a:pPr>
            <a:endParaRPr sz="5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 txBox="1">
            <a:spLocks noGrp="1"/>
          </p:cNvSpPr>
          <p:nvPr>
            <p:ph type="ctrTitle"/>
          </p:nvPr>
        </p:nvSpPr>
        <p:spPr>
          <a:xfrm>
            <a:off x="783075" y="1084174"/>
            <a:ext cx="8874840" cy="230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rmAutofit/>
          </a:bodyPr>
          <a:lstStyle/>
          <a:p>
            <a:endParaRPr dirty="0"/>
          </a:p>
        </p:txBody>
      </p:sp>
      <p:sp>
        <p:nvSpPr>
          <p:cNvPr id="160" name="Google Shape;160;p7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pic>
        <p:nvPicPr>
          <p:cNvPr id="162" name="Google Shape;162;p7"/>
          <p:cNvPicPr preferRelativeResize="0"/>
          <p:nvPr/>
        </p:nvPicPr>
        <p:blipFill>
          <a:blip r:embed="rId3"/>
          <a:srcRect t="11422"/>
          <a:stretch>
            <a:fillRect/>
          </a:stretch>
        </p:blipFill>
        <p:spPr>
          <a:xfrm>
            <a:off x="0" y="1016914"/>
            <a:ext cx="10440989" cy="560772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"/>
          <p:cNvSpPr txBox="1"/>
          <p:nvPr/>
        </p:nvSpPr>
        <p:spPr>
          <a:xfrm>
            <a:off x="-72449" y="2"/>
            <a:ext cx="10585888" cy="1084111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87832" tIns="87832" rIns="87832" bIns="87832" anchor="t" anchorCtr="0">
            <a:noAutofit/>
          </a:bodyPr>
          <a:lstStyle/>
          <a:p>
            <a:r>
              <a:rPr lang="en-US" sz="5000" b="1" u="sng" dirty="0">
                <a:solidFill>
                  <a:schemeClr val="hlink"/>
                </a:solidFill>
                <a:hlinkClick r:id="rId4"/>
              </a:rPr>
              <a:t>https://app.pixton.com/</a:t>
            </a:r>
            <a:endParaRPr sz="53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9550452a2_0_94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295" name="Google Shape;295;g89550452a2_0_94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296" name="Google Shape;296;g89550452a2_0_94"/>
          <p:cNvPicPr preferRelativeResize="0"/>
          <p:nvPr/>
        </p:nvPicPr>
        <p:blipFill>
          <a:blip r:embed="rId3"/>
          <a:srcRect t="11422" b="5192"/>
          <a:stretch>
            <a:fillRect/>
          </a:stretch>
        </p:blipFill>
        <p:spPr>
          <a:xfrm>
            <a:off x="0" y="1165907"/>
            <a:ext cx="10440989" cy="4639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9550452a2_0_94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295" name="Google Shape;295;g89550452a2_0_94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296" name="Google Shape;296;g89550452a2_0_94"/>
          <p:cNvPicPr preferRelativeResize="0"/>
          <p:nvPr/>
        </p:nvPicPr>
        <p:blipFill>
          <a:blip r:embed="rId3"/>
          <a:srcRect t="11422" b="5711"/>
          <a:stretch>
            <a:fillRect/>
          </a:stretch>
        </p:blipFill>
        <p:spPr>
          <a:xfrm>
            <a:off x="323950" y="287983"/>
            <a:ext cx="9721080" cy="590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89550452a2_0_76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287" name="Google Shape;287;g89550452a2_0_76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288" name="Google Shape;288;g89550452a2_0_76"/>
          <p:cNvPicPr preferRelativeResize="0"/>
          <p:nvPr/>
        </p:nvPicPr>
        <p:blipFill>
          <a:blip r:embed="rId3"/>
          <a:srcRect t="11941" b="5192"/>
          <a:stretch>
            <a:fillRect/>
          </a:stretch>
        </p:blipFill>
        <p:spPr>
          <a:xfrm>
            <a:off x="0" y="287984"/>
            <a:ext cx="10440988" cy="5992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89550452a2_0_100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303" name="Google Shape;303;g89550452a2_0_100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304" name="Google Shape;304;g89550452a2_0_100"/>
          <p:cNvPicPr preferRelativeResize="0"/>
          <p:nvPr/>
        </p:nvPicPr>
        <p:blipFill>
          <a:blip r:embed="rId3"/>
          <a:srcRect t="11941" b="1038"/>
          <a:stretch>
            <a:fillRect/>
          </a:stretch>
        </p:blipFill>
        <p:spPr>
          <a:xfrm>
            <a:off x="0" y="287983"/>
            <a:ext cx="10440989" cy="5700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89550452a2_0_113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311" name="Google Shape;311;g89550452a2_0_113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312" name="Google Shape;312;g89550452a2_0_113"/>
          <p:cNvPicPr preferRelativeResize="0"/>
          <p:nvPr/>
        </p:nvPicPr>
        <p:blipFill>
          <a:blip r:embed="rId3"/>
          <a:srcRect t="11941"/>
          <a:stretch>
            <a:fillRect/>
          </a:stretch>
        </p:blipFill>
        <p:spPr>
          <a:xfrm>
            <a:off x="0" y="504007"/>
            <a:ext cx="10440989" cy="559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89550452a2_0_125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319" name="Google Shape;319;g89550452a2_0_125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320" name="Google Shape;320;g89550452a2_0_125"/>
          <p:cNvPicPr preferRelativeResize="0"/>
          <p:nvPr/>
        </p:nvPicPr>
        <p:blipFill>
          <a:blip r:embed="rId3"/>
          <a:srcRect t="11941"/>
          <a:stretch>
            <a:fillRect/>
          </a:stretch>
        </p:blipFill>
        <p:spPr>
          <a:xfrm>
            <a:off x="0" y="359991"/>
            <a:ext cx="10440989" cy="5734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c253a37221_0_9"/>
          <p:cNvSpPr txBox="1">
            <a:spLocks noGrp="1"/>
          </p:cNvSpPr>
          <p:nvPr>
            <p:ph type="ctrTitle"/>
          </p:nvPr>
        </p:nvSpPr>
        <p:spPr>
          <a:xfrm>
            <a:off x="561614" y="-468261"/>
            <a:ext cx="8606043" cy="1150763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pPr algn="l"/>
            <a:r>
              <a:rPr lang="en-US" sz="3700" b="1" dirty="0"/>
              <a:t>WHY COMICS ?</a:t>
            </a:r>
            <a:endParaRPr sz="3700" b="1" dirty="0"/>
          </a:p>
        </p:txBody>
      </p:sp>
      <p:sp>
        <p:nvSpPr>
          <p:cNvPr id="96" name="Google Shape;96;g1c253a37221_0_9"/>
          <p:cNvSpPr txBox="1">
            <a:spLocks noGrp="1"/>
          </p:cNvSpPr>
          <p:nvPr>
            <p:ph type="subTitle" idx="1"/>
          </p:nvPr>
        </p:nvSpPr>
        <p:spPr>
          <a:xfrm>
            <a:off x="197825" y="602237"/>
            <a:ext cx="10045340" cy="1679633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439232" indent="-402629" algn="l">
              <a:buClr>
                <a:srgbClr val="222222"/>
              </a:buClr>
              <a:buSzPts val="3000"/>
              <a:buFont typeface="Arial"/>
              <a:buChar char="●"/>
            </a:pPr>
            <a:r>
              <a:rPr lang="en-US" sz="29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28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great</a:t>
            </a:r>
            <a:r>
              <a:rPr lang="en-US" sz="29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visual Representation of Knowledge</a:t>
            </a:r>
            <a:endParaRPr sz="29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39232" indent="-402629" algn="l">
              <a:spcBef>
                <a:spcPts val="0"/>
              </a:spcBef>
              <a:buClr>
                <a:srgbClr val="222222"/>
              </a:buClr>
              <a:buSzPts val="3000"/>
              <a:buFont typeface="Arial"/>
              <a:buChar char="●"/>
            </a:pPr>
            <a:r>
              <a:rPr lang="en-US" sz="29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Presents what is essential</a:t>
            </a:r>
            <a:endParaRPr sz="29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39232" indent="-402629" algn="l">
              <a:spcBef>
                <a:spcPts val="0"/>
              </a:spcBef>
              <a:buClr>
                <a:srgbClr val="222222"/>
              </a:buClr>
              <a:buSzPts val="3000"/>
              <a:buFont typeface="Arial"/>
              <a:buChar char="●"/>
            </a:pPr>
            <a:r>
              <a:rPr lang="en-US" sz="29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Easier to remember a visual graphic containing key information</a:t>
            </a:r>
            <a:endParaRPr sz="29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39232" indent="-402629" algn="l">
              <a:spcBef>
                <a:spcPts val="0"/>
              </a:spcBef>
              <a:buClr>
                <a:srgbClr val="222222"/>
              </a:buClr>
              <a:buSzPts val="3000"/>
              <a:buFont typeface="Arial"/>
              <a:buChar char="●"/>
            </a:pPr>
            <a:r>
              <a:rPr lang="en-US" sz="29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Engaging through thinking, creating and writing.</a:t>
            </a:r>
            <a:endParaRPr sz="29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39232" indent="-402629" algn="l">
              <a:spcBef>
                <a:spcPts val="0"/>
              </a:spcBef>
              <a:buClr>
                <a:srgbClr val="222222"/>
              </a:buClr>
              <a:buSzPts val="3000"/>
              <a:buFont typeface="Arial"/>
              <a:buChar char="●"/>
            </a:pPr>
            <a:r>
              <a:rPr lang="en-US" sz="29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Perfect avenue for writing dialogue</a:t>
            </a:r>
            <a:endParaRPr sz="29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39232" indent="-402629" algn="l">
              <a:spcBef>
                <a:spcPts val="0"/>
              </a:spcBef>
              <a:buClr>
                <a:srgbClr val="222222"/>
              </a:buClr>
              <a:buSzPts val="3000"/>
              <a:buFont typeface="Arial"/>
              <a:buChar char="●"/>
            </a:pPr>
            <a:r>
              <a:rPr lang="en-US" sz="29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Incites students with low interest in writing</a:t>
            </a:r>
            <a:endParaRPr sz="29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39232" indent="-402629" algn="l">
              <a:spcBef>
                <a:spcPts val="0"/>
              </a:spcBef>
              <a:buClr>
                <a:srgbClr val="222222"/>
              </a:buClr>
              <a:buSzPts val="3000"/>
              <a:buFont typeface="Arial"/>
              <a:buChar char="●"/>
            </a:pPr>
            <a:r>
              <a:rPr lang="en-US" sz="29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Helps organization through storytelling and storyboarding</a:t>
            </a:r>
            <a:endParaRPr sz="29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39232" indent="-402629" algn="l">
              <a:spcBef>
                <a:spcPts val="0"/>
              </a:spcBef>
              <a:buClr>
                <a:srgbClr val="222222"/>
              </a:buClr>
              <a:buSzPts val="3000"/>
              <a:buFont typeface="Arial"/>
              <a:buChar char="●"/>
            </a:pPr>
            <a:r>
              <a:rPr lang="en-US" sz="29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Using visual images convey meaning to a story or topic</a:t>
            </a:r>
            <a:endParaRPr sz="29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39232" indent="0" algn="l"/>
            <a:endParaRPr sz="29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/>
            <a:endParaRPr sz="5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89550452a2_0_119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327" name="Google Shape;327;g89550452a2_0_119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328" name="Google Shape;328;g89550452a2_0_119"/>
          <p:cNvPicPr preferRelativeResize="0"/>
          <p:nvPr/>
        </p:nvPicPr>
        <p:blipFill>
          <a:blip r:embed="rId3"/>
          <a:srcRect t="12460"/>
          <a:stretch>
            <a:fillRect/>
          </a:stretch>
        </p:blipFill>
        <p:spPr>
          <a:xfrm>
            <a:off x="0" y="287983"/>
            <a:ext cx="10440989" cy="590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89550452a2_0_134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335" name="Google Shape;335;g89550452a2_0_134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336" name="Google Shape;336;g89550452a2_0_134"/>
          <p:cNvPicPr preferRelativeResize="0"/>
          <p:nvPr/>
        </p:nvPicPr>
        <p:blipFill>
          <a:blip r:embed="rId3"/>
          <a:srcRect t="11941"/>
          <a:stretch>
            <a:fillRect/>
          </a:stretch>
        </p:blipFill>
        <p:spPr>
          <a:xfrm>
            <a:off x="0" y="576015"/>
            <a:ext cx="10440989" cy="5518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89550452a2_0_155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343" name="Google Shape;343;g89550452a2_0_155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344" name="Google Shape;344;g89550452a2_0_155"/>
          <p:cNvPicPr preferRelativeResize="0"/>
          <p:nvPr/>
        </p:nvPicPr>
        <p:blipFill>
          <a:blip r:embed="rId3"/>
          <a:srcRect t="11941"/>
          <a:stretch>
            <a:fillRect/>
          </a:stretch>
        </p:blipFill>
        <p:spPr>
          <a:xfrm>
            <a:off x="0" y="359992"/>
            <a:ext cx="10440989" cy="5806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89550452a2_0_162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351" name="Google Shape;351;g89550452a2_0_162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352" name="Google Shape;352;g89550452a2_0_162"/>
          <p:cNvPicPr preferRelativeResize="0"/>
          <p:nvPr/>
        </p:nvPicPr>
        <p:blipFill rotWithShape="1">
          <a:blip r:embed="rId3">
            <a:alphaModFix/>
          </a:blip>
          <a:srcRect t="8692" b="5330"/>
          <a:stretch/>
        </p:blipFill>
        <p:spPr>
          <a:xfrm>
            <a:off x="0" y="0"/>
            <a:ext cx="10440989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89550452a2_0_176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367" name="Google Shape;367;g89550452a2_0_176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368" name="Google Shape;368;g89550452a2_0_176"/>
          <p:cNvPicPr preferRelativeResize="0"/>
          <p:nvPr/>
        </p:nvPicPr>
        <p:blipFill rotWithShape="1">
          <a:blip r:embed="rId3">
            <a:alphaModFix/>
          </a:blip>
          <a:srcRect t="8698" b="4833"/>
          <a:stretch/>
        </p:blipFill>
        <p:spPr>
          <a:xfrm>
            <a:off x="0" y="0"/>
            <a:ext cx="10440989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89550452a2_0_219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383" name="Google Shape;383;g89550452a2_0_219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384" name="Google Shape;384;g89550452a2_0_219"/>
          <p:cNvPicPr preferRelativeResize="0"/>
          <p:nvPr/>
        </p:nvPicPr>
        <p:blipFill rotWithShape="1">
          <a:blip r:embed="rId3">
            <a:alphaModFix/>
          </a:blip>
          <a:srcRect t="8694" b="4190"/>
          <a:stretch/>
        </p:blipFill>
        <p:spPr>
          <a:xfrm>
            <a:off x="0" y="0"/>
            <a:ext cx="10440989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9550452a2_0_226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391" name="Google Shape;391;g89550452a2_0_226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392" name="Google Shape;392;g89550452a2_0_226"/>
          <p:cNvPicPr preferRelativeResize="0"/>
          <p:nvPr/>
        </p:nvPicPr>
        <p:blipFill rotWithShape="1">
          <a:blip r:embed="rId3">
            <a:alphaModFix/>
          </a:blip>
          <a:srcRect t="7433" b="3440"/>
          <a:stretch/>
        </p:blipFill>
        <p:spPr>
          <a:xfrm>
            <a:off x="0" y="3"/>
            <a:ext cx="10440989" cy="6720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89550452a2_0_233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399" name="Google Shape;399;g89550452a2_0_233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400" name="Google Shape;400;g89550452a2_0_233"/>
          <p:cNvPicPr preferRelativeResize="0"/>
          <p:nvPr/>
        </p:nvPicPr>
        <p:blipFill rotWithShape="1">
          <a:blip r:embed="rId3">
            <a:alphaModFix/>
          </a:blip>
          <a:srcRect b="5078"/>
          <a:stretch/>
        </p:blipFill>
        <p:spPr>
          <a:xfrm>
            <a:off x="0" y="0"/>
            <a:ext cx="10440989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89550452a2_0_183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407" name="Google Shape;407;g89550452a2_0_183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408" name="Google Shape;408;g89550452a2_0_183"/>
          <p:cNvPicPr preferRelativeResize="0"/>
          <p:nvPr/>
        </p:nvPicPr>
        <p:blipFill rotWithShape="1">
          <a:blip r:embed="rId3">
            <a:alphaModFix/>
          </a:blip>
          <a:srcRect t="8695" b="5805"/>
          <a:stretch/>
        </p:blipFill>
        <p:spPr>
          <a:xfrm>
            <a:off x="0" y="1"/>
            <a:ext cx="10440989" cy="670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9550452a2_0_197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415" name="Google Shape;415;g89550452a2_0_197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416" name="Google Shape;416;g89550452a2_0_197"/>
          <p:cNvPicPr preferRelativeResize="0"/>
          <p:nvPr/>
        </p:nvPicPr>
        <p:blipFill rotWithShape="1">
          <a:blip r:embed="rId3">
            <a:alphaModFix/>
          </a:blip>
          <a:srcRect t="9019" b="4832"/>
          <a:stretch/>
        </p:blipFill>
        <p:spPr>
          <a:xfrm>
            <a:off x="0" y="0"/>
            <a:ext cx="10440989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c253a37221_0_16"/>
          <p:cNvSpPr txBox="1">
            <a:spLocks noGrp="1"/>
          </p:cNvSpPr>
          <p:nvPr>
            <p:ph type="ctrTitle"/>
          </p:nvPr>
        </p:nvSpPr>
        <p:spPr>
          <a:xfrm>
            <a:off x="783075" y="240892"/>
            <a:ext cx="8874840" cy="722740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103" name="Google Shape;103;g1c253a37221_0_16"/>
          <p:cNvSpPr txBox="1">
            <a:spLocks noGrp="1"/>
          </p:cNvSpPr>
          <p:nvPr>
            <p:ph type="subTitle" idx="1"/>
          </p:nvPr>
        </p:nvSpPr>
        <p:spPr>
          <a:xfrm>
            <a:off x="-1" y="1231107"/>
            <a:ext cx="10404847" cy="518400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439232" indent="-402629" algn="l">
              <a:buClr>
                <a:srgbClr val="222222"/>
              </a:buClr>
              <a:buSzPts val="3000"/>
              <a:buFont typeface="Arial"/>
              <a:buChar char="●"/>
            </a:pPr>
            <a:r>
              <a:rPr lang="en-US" sz="29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Develops creative and higher level thought processes</a:t>
            </a:r>
            <a:endParaRPr sz="29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39232" indent="-402629" algn="l">
              <a:spcBef>
                <a:spcPts val="0"/>
              </a:spcBef>
              <a:buClr>
                <a:srgbClr val="222222"/>
              </a:buClr>
              <a:buSzPts val="3000"/>
              <a:buFont typeface="Arial"/>
              <a:buChar char="●"/>
            </a:pPr>
            <a:r>
              <a:rPr lang="en-US" sz="29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Develops composition techniques through visual-verbal connections</a:t>
            </a:r>
            <a:endParaRPr sz="29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39232" indent="-402629" algn="l">
              <a:spcBef>
                <a:spcPts val="0"/>
              </a:spcBef>
              <a:buClr>
                <a:srgbClr val="222222"/>
              </a:buClr>
              <a:buSzPts val="3000"/>
              <a:buFont typeface="Arial"/>
              <a:buChar char="●"/>
            </a:pPr>
            <a:r>
              <a:rPr lang="en-US" sz="29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Enriches reading, writing, and thinking</a:t>
            </a:r>
            <a:endParaRPr sz="29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39232" indent="-402629" algn="l">
              <a:spcBef>
                <a:spcPts val="0"/>
              </a:spcBef>
              <a:buClr>
                <a:srgbClr val="222222"/>
              </a:buClr>
              <a:buSzPts val="3000"/>
              <a:buFont typeface="Arial"/>
              <a:buChar char="●"/>
            </a:pPr>
            <a:r>
              <a:rPr lang="en-US" sz="29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Serves as </a:t>
            </a:r>
            <a:r>
              <a:rPr lang="en-US" sz="2900" b="1" dirty="0" smtClean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an </a:t>
            </a:r>
            <a:r>
              <a:rPr lang="en-US" sz="29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assessment and evaluation tool</a:t>
            </a:r>
            <a:endParaRPr sz="29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39232" indent="-402629" algn="l">
              <a:spcBef>
                <a:spcPts val="0"/>
              </a:spcBef>
              <a:buClr>
                <a:srgbClr val="222222"/>
              </a:buClr>
              <a:buSzPts val="3000"/>
              <a:buFont typeface="Arial"/>
              <a:buChar char="●"/>
            </a:pPr>
            <a:r>
              <a:rPr lang="en-US" sz="29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Sequencing promotes understanding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89550452a2_0_211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432" name="Google Shape;432;g89550452a2_0_211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433" name="Google Shape;433;g89550452a2_0_211"/>
          <p:cNvPicPr preferRelativeResize="0"/>
          <p:nvPr/>
        </p:nvPicPr>
        <p:blipFill rotWithShape="1">
          <a:blip r:embed="rId3">
            <a:alphaModFix/>
          </a:blip>
          <a:srcRect t="5130" b="5488"/>
          <a:stretch/>
        </p:blipFill>
        <p:spPr>
          <a:xfrm>
            <a:off x="0" y="0"/>
            <a:ext cx="10440989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89550452a2_0_148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375" name="Google Shape;375;g89550452a2_0_148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376" name="Google Shape;376;g89550452a2_0_148"/>
          <p:cNvPicPr preferRelativeResize="0"/>
          <p:nvPr/>
        </p:nvPicPr>
        <p:blipFill rotWithShape="1">
          <a:blip r:embed="rId3">
            <a:alphaModFix/>
          </a:blip>
          <a:srcRect t="8373" b="5478"/>
          <a:stretch/>
        </p:blipFill>
        <p:spPr>
          <a:xfrm>
            <a:off x="0" y="0"/>
            <a:ext cx="10440989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89550452a2_0_169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359" name="Google Shape;359;g89550452a2_0_169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360" name="Google Shape;360;g89550452a2_0_16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530094"/>
            <a:ext cx="10440989" cy="556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9550452a2_0_11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196" name="Google Shape;196;g89550452a2_0_11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pic>
        <p:nvPicPr>
          <p:cNvPr id="197" name="Google Shape;197;g89550452a2_0_11"/>
          <p:cNvPicPr preferRelativeResize="0"/>
          <p:nvPr/>
        </p:nvPicPr>
        <p:blipFill rotWithShape="1">
          <a:blip r:embed="rId3">
            <a:alphaModFix/>
          </a:blip>
          <a:srcRect t="4587" b="4922"/>
          <a:stretch/>
        </p:blipFill>
        <p:spPr>
          <a:xfrm>
            <a:off x="-2302034" y="0"/>
            <a:ext cx="15472761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9550452a2_0_16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203" name="Google Shape;203;g89550452a2_0_16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pic>
        <p:nvPicPr>
          <p:cNvPr id="204" name="Google Shape;204;g89550452a2_0_16"/>
          <p:cNvPicPr preferRelativeResize="0"/>
          <p:nvPr/>
        </p:nvPicPr>
        <p:blipFill rotWithShape="1">
          <a:blip r:embed="rId3">
            <a:alphaModFix/>
          </a:blip>
          <a:srcRect l="1270" t="9005" r="-1270" b="5553"/>
          <a:stretch/>
        </p:blipFill>
        <p:spPr>
          <a:xfrm>
            <a:off x="-1547278" y="0"/>
            <a:ext cx="15133154" cy="6816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9550452a2_0_6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189" name="Google Shape;189;g89550452a2_0_6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pic>
        <p:nvPicPr>
          <p:cNvPr id="190" name="Google Shape;190;g89550452a2_0_6"/>
          <p:cNvPicPr preferRelativeResize="0"/>
          <p:nvPr/>
        </p:nvPicPr>
        <p:blipFill rotWithShape="1">
          <a:blip r:embed="rId3">
            <a:alphaModFix/>
          </a:blip>
          <a:srcRect t="7424" b="6048"/>
          <a:stretch/>
        </p:blipFill>
        <p:spPr>
          <a:xfrm>
            <a:off x="-1830314" y="0"/>
            <a:ext cx="14246286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550452a2_0_88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247" name="Google Shape;247;g89550452a2_0_88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248" name="Google Shape;248;g89550452a2_0_88"/>
          <p:cNvPicPr preferRelativeResize="0"/>
          <p:nvPr/>
        </p:nvPicPr>
        <p:blipFill rotWithShape="1">
          <a:blip r:embed="rId3">
            <a:alphaModFix/>
          </a:blip>
          <a:srcRect t="9608" b="5660"/>
          <a:stretch/>
        </p:blipFill>
        <p:spPr>
          <a:xfrm>
            <a:off x="0" y="0"/>
            <a:ext cx="10440989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9550452a2_0_64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255" name="Google Shape;255;g89550452a2_0_64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256" name="Google Shape;256;g89550452a2_0_64"/>
          <p:cNvPicPr preferRelativeResize="0"/>
          <p:nvPr/>
        </p:nvPicPr>
        <p:blipFill rotWithShape="1">
          <a:blip r:embed="rId3">
            <a:alphaModFix/>
          </a:blip>
          <a:srcRect t="8762" b="5745"/>
          <a:stretch/>
        </p:blipFill>
        <p:spPr>
          <a:xfrm>
            <a:off x="0" y="0"/>
            <a:ext cx="10440989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9550452a2_0_70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263" name="Google Shape;263;g89550452a2_0_70"/>
          <p:cNvSpPr txBox="1">
            <a:spLocks noGrp="1"/>
          </p:cNvSpPr>
          <p:nvPr>
            <p:ph type="subTitle" idx="1"/>
          </p:nvPr>
        </p:nvSpPr>
        <p:spPr>
          <a:xfrm>
            <a:off x="1437207" y="3178623"/>
            <a:ext cx="7717356" cy="2291093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264" name="Google Shape;264;g89550452a2_0_70"/>
          <p:cNvPicPr preferRelativeResize="0"/>
          <p:nvPr/>
        </p:nvPicPr>
        <p:blipFill rotWithShape="1">
          <a:blip r:embed="rId3">
            <a:alphaModFix/>
          </a:blip>
          <a:srcRect t="-8911" b="6009"/>
          <a:stretch/>
        </p:blipFill>
        <p:spPr>
          <a:xfrm>
            <a:off x="0" y="-1181263"/>
            <a:ext cx="10440989" cy="780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89550452a2_0_204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423" name="Google Shape;423;g89550452a2_0_204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424" name="Google Shape;424;g89550452a2_0_204"/>
          <p:cNvPicPr preferRelativeResize="0"/>
          <p:nvPr/>
        </p:nvPicPr>
        <p:blipFill>
          <a:blip r:embed="rId3"/>
          <a:srcRect t="11941" r="1383" b="5711"/>
          <a:stretch>
            <a:fillRect/>
          </a:stretch>
        </p:blipFill>
        <p:spPr>
          <a:xfrm>
            <a:off x="1" y="287983"/>
            <a:ext cx="10296520" cy="60486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g89550452a2_0_204"/>
          <p:cNvCxnSpPr/>
          <p:nvPr/>
        </p:nvCxnSpPr>
        <p:spPr>
          <a:xfrm>
            <a:off x="1091571" y="1699654"/>
            <a:ext cx="1281487" cy="4028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c253a37221_0_0"/>
          <p:cNvSpPr txBox="1">
            <a:spLocks noGrp="1"/>
          </p:cNvSpPr>
          <p:nvPr>
            <p:ph type="ctrTitle"/>
          </p:nvPr>
        </p:nvSpPr>
        <p:spPr>
          <a:xfrm>
            <a:off x="0" y="414911"/>
            <a:ext cx="9998069" cy="1994057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sz="26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endParaRPr sz="26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endParaRPr sz="26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endParaRPr sz="26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endParaRPr sz="26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algn="l"/>
            <a:r>
              <a:rPr lang="en-US" sz="27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comic strip is a sequence of images with a small amount of text in each box. This text is normally inside balloons or written as captions. Comic strips (or comic books) are a form of story-telling, which uses drawings or cartoon characters to tell a story.</a:t>
            </a:r>
            <a:endParaRPr sz="7400" b="1" dirty="0"/>
          </a:p>
        </p:txBody>
      </p:sp>
      <p:sp>
        <p:nvSpPr>
          <p:cNvPr id="110" name="Google Shape;110;g1c253a37221_0_0"/>
          <p:cNvSpPr txBox="1">
            <a:spLocks noGrp="1"/>
          </p:cNvSpPr>
          <p:nvPr>
            <p:ph type="subTitle" idx="1"/>
          </p:nvPr>
        </p:nvSpPr>
        <p:spPr>
          <a:xfrm flipH="1">
            <a:off x="1" y="2355429"/>
            <a:ext cx="10377615" cy="4349483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 algn="l">
              <a:buSzPts val="1100"/>
            </a:pPr>
            <a:r>
              <a:rPr lang="en-US" sz="27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Step 1:  Write your ideas for your comic</a:t>
            </a:r>
            <a:endParaRPr sz="27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 algn="l">
              <a:buSzPts val="1100"/>
            </a:pPr>
            <a:r>
              <a:rPr lang="en-US" sz="1200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Break into 3 parts. Awesome </a:t>
            </a:r>
            <a:r>
              <a:rPr lang="en-US" sz="1200" dirty="0" err="1" smtClean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punchl</a:t>
            </a:r>
            <a:r>
              <a:rPr lang="en-US" sz="1200" dirty="0" smtClean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ine</a:t>
            </a:r>
            <a:r>
              <a:rPr lang="en-US" sz="1200" dirty="0" smtClean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for characters</a:t>
            </a:r>
            <a:endParaRPr sz="1200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 algn="l">
              <a:buSzPts val="1100"/>
            </a:pPr>
            <a:r>
              <a:rPr lang="en-US" sz="27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Step 2: Draw the three-frames</a:t>
            </a:r>
            <a:endParaRPr sz="27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 algn="l">
              <a:buSzPts val="1100"/>
            </a:pPr>
            <a:r>
              <a:rPr lang="en-US" sz="27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Step 3 : Writing a Script</a:t>
            </a:r>
            <a:endParaRPr sz="27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 algn="l">
              <a:buSzPts val="1100"/>
            </a:pPr>
            <a:r>
              <a:rPr lang="en-US" sz="27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Step 4: Decide on a story that you want to publish.</a:t>
            </a:r>
            <a:endParaRPr sz="27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 algn="l">
              <a:buSzPts val="1100"/>
            </a:pPr>
            <a:r>
              <a:rPr lang="en-US" sz="27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Step 5: Decide on your format.</a:t>
            </a:r>
            <a:endParaRPr sz="27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 algn="l">
              <a:buSzPts val="1100"/>
            </a:pPr>
            <a:r>
              <a:rPr lang="en-US" sz="27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Step 6:Plan each panel.</a:t>
            </a:r>
            <a:endParaRPr sz="27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 algn="l"/>
            <a:r>
              <a:rPr lang="en-US" sz="2700" b="1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Step 7 :Balance text and images.</a:t>
            </a:r>
            <a:endParaRPr sz="27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 algn="l"/>
            <a:r>
              <a:rPr lang="en-US" sz="1100" u="sng" dirty="0">
                <a:solidFill>
                  <a:srgbClr val="1155CC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https://youtu.be/ufOXBuGhVWg</a:t>
            </a:r>
            <a:endParaRPr sz="1100" u="sng" dirty="0">
              <a:solidFill>
                <a:srgbClr val="1155C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 algn="l">
              <a:lnSpc>
                <a:spcPct val="150000"/>
              </a:lnSpc>
              <a:spcBef>
                <a:spcPts val="576"/>
              </a:spcBef>
            </a:pPr>
            <a:endParaRPr sz="1100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 algn="l"/>
            <a:endParaRPr sz="1100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/>
            <a:endParaRPr sz="1100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SzPts val="1100"/>
            </a:pPr>
            <a:endParaRPr sz="1100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/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9550452a2_0_41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210" name="Google Shape;210;g89550452a2_0_41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pic>
        <p:nvPicPr>
          <p:cNvPr id="211" name="Google Shape;211;g89550452a2_0_41"/>
          <p:cNvPicPr preferRelativeResize="0"/>
          <p:nvPr/>
        </p:nvPicPr>
        <p:blipFill rotWithShape="1">
          <a:blip r:embed="rId3">
            <a:alphaModFix/>
          </a:blip>
          <a:srcRect t="9019" b="4832"/>
          <a:stretch/>
        </p:blipFill>
        <p:spPr>
          <a:xfrm>
            <a:off x="0" y="0"/>
            <a:ext cx="10440989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89550452a2_0_48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217" name="Google Shape;217;g89550452a2_0_48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pic>
        <p:nvPicPr>
          <p:cNvPr id="218" name="Google Shape;218;g89550452a2_0_48"/>
          <p:cNvPicPr preferRelativeResize="0"/>
          <p:nvPr/>
        </p:nvPicPr>
        <p:blipFill rotWithShape="1">
          <a:blip r:embed="rId3">
            <a:alphaModFix/>
          </a:blip>
          <a:srcRect t="9257" b="4787"/>
          <a:stretch/>
        </p:blipFill>
        <p:spPr>
          <a:xfrm>
            <a:off x="0" y="0"/>
            <a:ext cx="10440989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89550452a2_0_56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224" name="Google Shape;224;g89550452a2_0_56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pic>
        <p:nvPicPr>
          <p:cNvPr id="225" name="Google Shape;225;g89550452a2_0_56"/>
          <p:cNvPicPr preferRelativeResize="0"/>
          <p:nvPr/>
        </p:nvPicPr>
        <p:blipFill rotWithShape="1">
          <a:blip r:embed="rId3">
            <a:alphaModFix/>
          </a:blip>
          <a:srcRect t="9019" b="5157"/>
          <a:stretch/>
        </p:blipFill>
        <p:spPr>
          <a:xfrm>
            <a:off x="0" y="3"/>
            <a:ext cx="10440989" cy="6720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89550452a2_0_82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232" name="Google Shape;232;g89550452a2_0_82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233" name="Google Shape;233;g89550452a2_0_82"/>
          <p:cNvPicPr preferRelativeResize="0"/>
          <p:nvPr/>
        </p:nvPicPr>
        <p:blipFill rotWithShape="1">
          <a:blip r:embed="rId3">
            <a:alphaModFix/>
          </a:blip>
          <a:srcRect t="8375" b="4834"/>
          <a:stretch/>
        </p:blipFill>
        <p:spPr>
          <a:xfrm>
            <a:off x="0" y="0"/>
            <a:ext cx="10440989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9550452a2_0_26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239" name="Google Shape;239;g89550452a2_0_26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pic>
        <p:nvPicPr>
          <p:cNvPr id="240" name="Google Shape;240;g89550452a2_0_26"/>
          <p:cNvPicPr preferRelativeResize="0"/>
          <p:nvPr/>
        </p:nvPicPr>
        <p:blipFill rotWithShape="1">
          <a:blip r:embed="rId3">
            <a:alphaModFix/>
          </a:blip>
          <a:srcRect t="8375" b="4834"/>
          <a:stretch/>
        </p:blipFill>
        <p:spPr>
          <a:xfrm>
            <a:off x="0" y="0"/>
            <a:ext cx="10440989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9550452a2_4_7"/>
          <p:cNvSpPr txBox="1">
            <a:spLocks noGrp="1"/>
          </p:cNvSpPr>
          <p:nvPr>
            <p:ph type="ctrTitle"/>
          </p:nvPr>
        </p:nvSpPr>
        <p:spPr>
          <a:xfrm>
            <a:off x="783075" y="1084172"/>
            <a:ext cx="8874840" cy="2306452"/>
          </a:xfrm>
          <a:prstGeom prst="rect">
            <a:avLst/>
          </a:prstGeom>
        </p:spPr>
        <p:txBody>
          <a:bodyPr spcFirstLastPara="1" wrap="square" lIns="87832" tIns="43904" rIns="87832" bIns="43904" anchor="b" anchorCtr="0">
            <a:noAutofit/>
          </a:bodyPr>
          <a:lstStyle/>
          <a:p>
            <a:endParaRPr dirty="0"/>
          </a:p>
        </p:txBody>
      </p:sp>
      <p:sp>
        <p:nvSpPr>
          <p:cNvPr id="271" name="Google Shape;271;g89550452a2_4_7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360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272" name="Google Shape;272;g89550452a2_4_7"/>
          <p:cNvPicPr preferRelativeResize="0"/>
          <p:nvPr/>
        </p:nvPicPr>
        <p:blipFill rotWithShape="1">
          <a:blip r:embed="rId3">
            <a:alphaModFix/>
          </a:blip>
          <a:srcRect t="9980" b="5865"/>
          <a:stretch/>
        </p:blipFill>
        <p:spPr>
          <a:xfrm>
            <a:off x="0" y="0"/>
            <a:ext cx="10440989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9"/>
          <p:cNvSpPr txBox="1">
            <a:spLocks noGrp="1"/>
          </p:cNvSpPr>
          <p:nvPr>
            <p:ph type="ctrTitle"/>
          </p:nvPr>
        </p:nvSpPr>
        <p:spPr>
          <a:xfrm>
            <a:off x="-174016" y="-126348"/>
            <a:ext cx="10741406" cy="67509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87832" tIns="43904" rIns="87832" bIns="43904" anchor="b" anchorCtr="0">
            <a:normAutofit/>
          </a:bodyPr>
          <a:lstStyle/>
          <a:p>
            <a:pPr algn="l"/>
            <a:r>
              <a:rPr lang="en-US" u="sng" dirty="0">
                <a:solidFill>
                  <a:schemeClr val="hlink"/>
                </a:solidFill>
                <a:hlinkClick r:id="rId3"/>
              </a:rPr>
              <a:t>https://join.pixton.com/p6gr1m</a:t>
            </a:r>
            <a:endParaRPr dirty="0"/>
          </a:p>
        </p:txBody>
      </p:sp>
      <p:sp>
        <p:nvSpPr>
          <p:cNvPr id="439" name="Google Shape;439;p9"/>
          <p:cNvSpPr txBox="1">
            <a:spLocks noGrp="1"/>
          </p:cNvSpPr>
          <p:nvPr>
            <p:ph type="subTitle" idx="1"/>
          </p:nvPr>
        </p:nvSpPr>
        <p:spPr>
          <a:xfrm>
            <a:off x="1059829" y="2314639"/>
            <a:ext cx="7830741" cy="1471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 fontScale="92500" lnSpcReduction="10000"/>
          </a:bodyPr>
          <a:lstStyle/>
          <a:p>
            <a:pPr marL="0" indent="0" algn="l">
              <a:spcBef>
                <a:spcPts val="0"/>
              </a:spcBef>
              <a:buSzPts val="6000"/>
            </a:pPr>
            <a:r>
              <a:rPr lang="en-US" sz="5800" dirty="0"/>
              <a:t>TIME FOR </a:t>
            </a:r>
            <a:endParaRPr sz="5800" dirty="0"/>
          </a:p>
          <a:p>
            <a:pPr marL="0" indent="0" algn="l">
              <a:spcBef>
                <a:spcPts val="0"/>
              </a:spcBef>
              <a:buSzPts val="6000"/>
            </a:pPr>
            <a:r>
              <a:rPr lang="en-US" sz="5800" dirty="0"/>
              <a:t>HANDSON</a:t>
            </a:r>
            <a:endParaRPr sz="5800" dirty="0"/>
          </a:p>
          <a:p>
            <a:pPr marL="0" indent="0">
              <a:spcBef>
                <a:spcPts val="0"/>
              </a:spcBef>
            </a:pPr>
            <a:endParaRPr dirty="0"/>
          </a:p>
        </p:txBody>
      </p:sp>
      <p:pic>
        <p:nvPicPr>
          <p:cNvPr id="440" name="Google Shape;44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924870" y="5"/>
            <a:ext cx="1034936" cy="73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2626" y="1693979"/>
            <a:ext cx="5238363" cy="2314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89550452a2_0_242"/>
          <p:cNvSpPr txBox="1">
            <a:spLocks noGrp="1"/>
          </p:cNvSpPr>
          <p:nvPr>
            <p:ph type="ctrTitle"/>
          </p:nvPr>
        </p:nvSpPr>
        <p:spPr>
          <a:xfrm>
            <a:off x="65913" y="39847"/>
            <a:ext cx="10887676" cy="6544945"/>
          </a:xfrm>
          <a:prstGeom prst="rect">
            <a:avLst/>
          </a:prstGeom>
          <a:solidFill>
            <a:srgbClr val="3D85C6"/>
          </a:solidFill>
        </p:spPr>
        <p:txBody>
          <a:bodyPr spcFirstLastPara="1" wrap="square" lIns="87832" tIns="43904" rIns="87832" bIns="43904" anchor="b" anchorCtr="0">
            <a:noAutofit/>
          </a:bodyPr>
          <a:lstStyle/>
          <a:p>
            <a:pPr algn="l"/>
            <a:endParaRPr b="1" dirty="0">
              <a:solidFill>
                <a:srgbClr val="FFFFFF"/>
              </a:solidFill>
            </a:endParaRPr>
          </a:p>
          <a:p>
            <a:pPr algn="l"/>
            <a:endParaRPr b="1" dirty="0">
              <a:solidFill>
                <a:srgbClr val="FFFFFF"/>
              </a:solidFill>
            </a:endParaRPr>
          </a:p>
          <a:p>
            <a:pPr algn="l"/>
            <a:endParaRPr b="1" dirty="0">
              <a:solidFill>
                <a:srgbClr val="FFFFFF"/>
              </a:solidFill>
            </a:endParaRPr>
          </a:p>
          <a:p>
            <a:pPr algn="l"/>
            <a:endParaRPr b="1" dirty="0">
              <a:solidFill>
                <a:srgbClr val="FFFFFF"/>
              </a:solidFill>
            </a:endParaRPr>
          </a:p>
          <a:p>
            <a:pPr algn="l"/>
            <a:endParaRPr b="1" dirty="0">
              <a:solidFill>
                <a:srgbClr val="FFFFFF"/>
              </a:solidFill>
            </a:endParaRPr>
          </a:p>
          <a:p>
            <a:pPr algn="l"/>
            <a:endParaRPr b="1" dirty="0">
              <a:solidFill>
                <a:srgbClr val="FFFFFF"/>
              </a:solidFill>
            </a:endParaRPr>
          </a:p>
        </p:txBody>
      </p:sp>
      <p:sp>
        <p:nvSpPr>
          <p:cNvPr id="448" name="Google Shape;448;g89550452a2_0_242"/>
          <p:cNvSpPr txBox="1">
            <a:spLocks noGrp="1"/>
          </p:cNvSpPr>
          <p:nvPr>
            <p:ph type="subTitle" idx="1"/>
          </p:nvPr>
        </p:nvSpPr>
        <p:spPr>
          <a:xfrm>
            <a:off x="-5038084" y="0"/>
            <a:ext cx="1399668" cy="609142"/>
          </a:xfrm>
          <a:prstGeom prst="rect">
            <a:avLst/>
          </a:prstGeom>
        </p:spPr>
        <p:txBody>
          <a:bodyPr spcFirstLastPara="1" wrap="square" lIns="87832" tIns="43904" rIns="87832" bIns="43904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449" name="Google Shape;449;g89550452a2_0_242"/>
          <p:cNvSpPr txBox="1"/>
          <p:nvPr/>
        </p:nvSpPr>
        <p:spPr>
          <a:xfrm>
            <a:off x="1320851" y="1037601"/>
            <a:ext cx="8377797" cy="3579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87832" rIns="87832" bIns="87832" anchor="t" anchorCtr="0">
            <a:noAutofit/>
          </a:bodyPr>
          <a:lstStyle/>
          <a:p>
            <a:r>
              <a:rPr lang="en-US" sz="7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7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7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THANKYOU</a:t>
            </a:r>
            <a:endParaRPr sz="7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"/>
          <p:cNvSpPr txBox="1"/>
          <p:nvPr/>
        </p:nvSpPr>
        <p:spPr>
          <a:xfrm>
            <a:off x="-57" y="0"/>
            <a:ext cx="10440988" cy="7183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87832" tIns="87832" rIns="87832" bIns="87832" anchor="t" anchorCtr="0">
            <a:no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                   </a:t>
            </a: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1" dirty="0">
                <a:latin typeface="Calibri"/>
                <a:ea typeface="Calibri"/>
                <a:cs typeface="Calibri"/>
                <a:sym typeface="Calibri"/>
              </a:rPr>
              <a:t>WHY WE NEED DIFFERENT TYPES OF TOOLS ?</a:t>
            </a:r>
            <a:endParaRPr sz="55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865487"/>
            <a:ext cx="10440988" cy="566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"/>
          <p:cNvSpPr txBox="1">
            <a:spLocks noGrp="1"/>
          </p:cNvSpPr>
          <p:nvPr>
            <p:ph type="ctrTitle"/>
          </p:nvPr>
        </p:nvSpPr>
        <p:spPr>
          <a:xfrm>
            <a:off x="783075" y="1084174"/>
            <a:ext cx="8874840" cy="230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rmAutofit/>
          </a:bodyPr>
          <a:lstStyle/>
          <a:p>
            <a:endParaRPr dirty="0"/>
          </a:p>
        </p:txBody>
      </p:sp>
      <p:sp>
        <p:nvSpPr>
          <p:cNvPr id="130" name="Google Shape;130;p8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pic>
        <p:nvPicPr>
          <p:cNvPr id="131" name="Google Shape;13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864410" y="143658"/>
            <a:ext cx="3606445" cy="151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/>
          <p:cNvPicPr preferRelativeResize="0"/>
          <p:nvPr/>
        </p:nvPicPr>
        <p:blipFill rotWithShape="1">
          <a:blip r:embed="rId4">
            <a:alphaModFix/>
          </a:blip>
          <a:srcRect t="22197" b="15764"/>
          <a:stretch/>
        </p:blipFill>
        <p:spPr>
          <a:xfrm>
            <a:off x="0" y="0"/>
            <a:ext cx="10773204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"/>
          <p:cNvSpPr txBox="1">
            <a:spLocks noGrp="1"/>
          </p:cNvSpPr>
          <p:nvPr>
            <p:ph type="ctrTitle"/>
          </p:nvPr>
        </p:nvSpPr>
        <p:spPr>
          <a:xfrm>
            <a:off x="783075" y="1084174"/>
            <a:ext cx="8874840" cy="230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rmAutofit/>
          </a:bodyPr>
          <a:lstStyle/>
          <a:p>
            <a:endParaRPr dirty="0"/>
          </a:p>
        </p:txBody>
      </p:sp>
      <p:sp>
        <p:nvSpPr>
          <p:cNvPr id="130" name="Google Shape;130;p8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pic>
        <p:nvPicPr>
          <p:cNvPr id="131" name="Google Shape;13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864410" y="143658"/>
            <a:ext cx="3606445" cy="151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/>
          <p:cNvPicPr preferRelativeResize="0"/>
          <p:nvPr/>
        </p:nvPicPr>
        <p:blipFill>
          <a:blip r:embed="rId4"/>
          <a:srcRect l="1660" t="15056" r="4980" b="4672"/>
          <a:stretch>
            <a:fillRect/>
          </a:stretch>
        </p:blipFill>
        <p:spPr>
          <a:xfrm>
            <a:off x="1" y="0"/>
            <a:ext cx="10440988" cy="6624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"/>
          <p:cNvSpPr txBox="1">
            <a:spLocks noGrp="1"/>
          </p:cNvSpPr>
          <p:nvPr>
            <p:ph type="ctrTitle"/>
          </p:nvPr>
        </p:nvSpPr>
        <p:spPr>
          <a:xfrm>
            <a:off x="783075" y="1084174"/>
            <a:ext cx="8874840" cy="230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rmAutofit/>
          </a:bodyPr>
          <a:lstStyle/>
          <a:p>
            <a:endParaRPr dirty="0"/>
          </a:p>
        </p:txBody>
      </p:sp>
      <p:sp>
        <p:nvSpPr>
          <p:cNvPr id="130" name="Google Shape;130;p8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pic>
        <p:nvPicPr>
          <p:cNvPr id="131" name="Google Shape;13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864410" y="143658"/>
            <a:ext cx="3606445" cy="151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/>
          <p:cNvPicPr preferRelativeResize="0"/>
          <p:nvPr/>
        </p:nvPicPr>
        <p:blipFill>
          <a:blip r:embed="rId4"/>
          <a:srcRect l="1937" t="21286" r="5257" b="7787"/>
          <a:stretch>
            <a:fillRect/>
          </a:stretch>
        </p:blipFill>
        <p:spPr>
          <a:xfrm>
            <a:off x="2" y="1"/>
            <a:ext cx="10440988" cy="662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"/>
          <p:cNvSpPr txBox="1">
            <a:spLocks noGrp="1"/>
          </p:cNvSpPr>
          <p:nvPr>
            <p:ph type="ctrTitle"/>
          </p:nvPr>
        </p:nvSpPr>
        <p:spPr>
          <a:xfrm>
            <a:off x="783075" y="1084174"/>
            <a:ext cx="8874840" cy="230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b" anchorCtr="0">
            <a:normAutofit/>
          </a:bodyPr>
          <a:lstStyle/>
          <a:p>
            <a:endParaRPr dirty="0"/>
          </a:p>
        </p:txBody>
      </p:sp>
      <p:sp>
        <p:nvSpPr>
          <p:cNvPr id="138" name="Google Shape;138;p4"/>
          <p:cNvSpPr txBox="1">
            <a:spLocks noGrp="1"/>
          </p:cNvSpPr>
          <p:nvPr>
            <p:ph type="subTitle" idx="1"/>
          </p:nvPr>
        </p:nvSpPr>
        <p:spPr>
          <a:xfrm>
            <a:off x="1305124" y="3479469"/>
            <a:ext cx="7830741" cy="159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832" tIns="43904" rIns="87832" bIns="43904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71" y="1026467"/>
            <a:ext cx="10337250" cy="559816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"/>
          <p:cNvSpPr txBox="1"/>
          <p:nvPr/>
        </p:nvSpPr>
        <p:spPr>
          <a:xfrm>
            <a:off x="103737" y="152599"/>
            <a:ext cx="10285470" cy="5811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7832" tIns="43904" rIns="87832" bIns="43904" anchor="t" anchorCtr="0">
            <a:spAutoFit/>
          </a:bodyPr>
          <a:lstStyle/>
          <a:p>
            <a:r>
              <a:rPr lang="en-US" sz="2700" dirty="0">
                <a:solidFill>
                  <a:srgbClr val="36363D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</a:t>
            </a:r>
            <a:r>
              <a:rPr lang="en-US" sz="3100" dirty="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HISTORY</a:t>
            </a:r>
            <a:endParaRPr sz="3100" dirty="0">
              <a:solidFill>
                <a:srgbClr val="00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280</Words>
  <Application>Microsoft Office PowerPoint</Application>
  <PresentationFormat>Custom</PresentationFormat>
  <Paragraphs>80</Paragraphs>
  <Slides>47</Slides>
  <Notes>47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PRATIMA SINGH ASSISTANT TEACHER PM SHRI UPPER PRIMARY SCHOOL DHUSAH  BALRAMPUR UTTAR PRADESH</vt:lpstr>
      <vt:lpstr>WHY COMICS ?</vt:lpstr>
      <vt:lpstr>Slide 3</vt:lpstr>
      <vt:lpstr>     A comic strip is a sequence of images with a small amount of text in each box. This text is normally inside balloons or written as captions. Comic strips (or comic books) are a form of story-telling, which uses drawings or cartoon characters to tell a story.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https://join.pixton.com/p6gr1m</vt:lpstr>
      <vt:lpstr>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PRATIMA SINGH ASSISTANT TEACHER PM SHRI UPPER PRIMARY SCHOOL DHUSAH  BALRAMPUR UTTAR PRADESH</dc:title>
  <dc:creator>Pratima Singh</dc:creator>
  <cp:lastModifiedBy>Abc</cp:lastModifiedBy>
  <cp:revision>43</cp:revision>
  <dcterms:created xsi:type="dcterms:W3CDTF">2015-05-11T11:30:45Z</dcterms:created>
  <dcterms:modified xsi:type="dcterms:W3CDTF">2024-09-19T10:13:58Z</dcterms:modified>
</cp:coreProperties>
</file>