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76" r:id="rId4"/>
    <p:sldId id="279" r:id="rId5"/>
    <p:sldId id="293" r:id="rId6"/>
    <p:sldId id="278" r:id="rId7"/>
    <p:sldId id="281" r:id="rId8"/>
    <p:sldId id="257" r:id="rId9"/>
    <p:sldId id="258" r:id="rId10"/>
    <p:sldId id="294" r:id="rId11"/>
    <p:sldId id="261" r:id="rId12"/>
    <p:sldId id="283" r:id="rId13"/>
    <p:sldId id="262" r:id="rId14"/>
    <p:sldId id="284" r:id="rId15"/>
    <p:sldId id="263" r:id="rId16"/>
    <p:sldId id="285" r:id="rId17"/>
    <p:sldId id="264" r:id="rId18"/>
    <p:sldId id="286" r:id="rId19"/>
    <p:sldId id="265" r:id="rId20"/>
    <p:sldId id="266" r:id="rId21"/>
    <p:sldId id="267" r:id="rId22"/>
    <p:sldId id="268" r:id="rId23"/>
    <p:sldId id="287" r:id="rId24"/>
    <p:sldId id="288" r:id="rId25"/>
    <p:sldId id="289" r:id="rId26"/>
    <p:sldId id="270" r:id="rId27"/>
    <p:sldId id="271" r:id="rId28"/>
    <p:sldId id="290" r:id="rId29"/>
    <p:sldId id="272" r:id="rId30"/>
    <p:sldId id="273" r:id="rId31"/>
    <p:sldId id="291" r:id="rId32"/>
    <p:sldId id="274" r:id="rId33"/>
    <p:sldId id="275" r:id="rId34"/>
    <p:sldId id="28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53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64BC-7544-4513-A3F8-18E8C0CCC9AF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8E26-ACC8-452B-A0C2-F939C1D4F4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1274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64BC-7544-4513-A3F8-18E8C0CCC9AF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8E26-ACC8-452B-A0C2-F939C1D4F4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6951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64BC-7544-4513-A3F8-18E8C0CCC9AF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8E26-ACC8-452B-A0C2-F939C1D4F4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56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64BC-7544-4513-A3F8-18E8C0CCC9AF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8E26-ACC8-452B-A0C2-F939C1D4F4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608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64BC-7544-4513-A3F8-18E8C0CCC9AF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8E26-ACC8-452B-A0C2-F939C1D4F4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5931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64BC-7544-4513-A3F8-18E8C0CCC9AF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8E26-ACC8-452B-A0C2-F939C1D4F4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76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64BC-7544-4513-A3F8-18E8C0CCC9AF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8E26-ACC8-452B-A0C2-F939C1D4F4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537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64BC-7544-4513-A3F8-18E8C0CCC9AF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8E26-ACC8-452B-A0C2-F939C1D4F4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260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64BC-7544-4513-A3F8-18E8C0CCC9AF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8E26-ACC8-452B-A0C2-F939C1D4F4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048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64BC-7544-4513-A3F8-18E8C0CCC9AF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8E26-ACC8-452B-A0C2-F939C1D4F4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250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64BC-7544-4513-A3F8-18E8C0CCC9AF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8E26-ACC8-452B-A0C2-F939C1D4F4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522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E64BC-7544-4513-A3F8-18E8C0CCC9AF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F8E26-ACC8-452B-A0C2-F939C1D4F4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756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5" y="1060174"/>
            <a:ext cx="5511938" cy="36070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8278" y="4254500"/>
            <a:ext cx="561892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5353"/>
                </a:solidFill>
                <a:latin typeface="Calisto MT" panose="02040603050505030304" pitchFamily="18" charset="0"/>
              </a:rPr>
              <a:t>Mrs. Sona O.K</a:t>
            </a:r>
          </a:p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sto MT" panose="02040603050505030304" pitchFamily="18" charset="0"/>
              </a:rPr>
              <a:t>National ICT Awardee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87906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7681" y="1205428"/>
            <a:ext cx="10045148" cy="93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I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C01E1A-740E-4711-ACC1-602323ADCB82}"/>
              </a:ext>
            </a:extLst>
          </p:cNvPr>
          <p:cNvSpPr txBox="1"/>
          <p:nvPr/>
        </p:nvSpPr>
        <p:spPr>
          <a:xfrm>
            <a:off x="2809461" y="1780628"/>
            <a:ext cx="6573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Steps to create a video</a:t>
            </a:r>
          </a:p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endParaRPr lang="en-I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DB7821-89ED-44AE-A96F-8AFE3A1E2563}"/>
              </a:ext>
            </a:extLst>
          </p:cNvPr>
          <p:cNvSpPr/>
          <p:nvPr/>
        </p:nvSpPr>
        <p:spPr>
          <a:xfrm>
            <a:off x="211810" y="251412"/>
            <a:ext cx="11577234" cy="63551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E73397-3E04-454E-9A39-7FF3292119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8" t="26086" r="5407" b="25814"/>
          <a:stretch/>
        </p:blipFill>
        <p:spPr>
          <a:xfrm>
            <a:off x="3644382" y="3022685"/>
            <a:ext cx="4190919" cy="15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3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360315"/>
              </p:ext>
            </p:extLst>
          </p:nvPr>
        </p:nvGraphicFramePr>
        <p:xfrm>
          <a:off x="437322" y="410817"/>
          <a:ext cx="11025808" cy="590524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512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2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361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effectLst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Step 1</a:t>
                      </a:r>
                      <a:endParaRPr lang="en-IN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effectLst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Choose Your Video Settings</a:t>
                      </a:r>
                      <a:endParaRPr lang="en-IN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361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effectLst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Step 2</a:t>
                      </a:r>
                      <a:endParaRPr lang="en-IN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effectLst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Select Animations</a:t>
                      </a:r>
                      <a:endParaRPr lang="en-IN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361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effectLst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Step 3</a:t>
                      </a:r>
                      <a:endParaRPr lang="en-IN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effectLst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Edit Scenes and Captions</a:t>
                      </a:r>
                      <a:endParaRPr lang="en-IN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361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effectLst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Step 4</a:t>
                      </a:r>
                      <a:endParaRPr lang="en-IN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Add New Captions and Logo Captions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361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effectLst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Step 5</a:t>
                      </a:r>
                      <a:endParaRPr lang="en-IN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Add Text and Logo Animations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361">
                <a:tc>
                  <a:txBody>
                    <a:bodyPr/>
                    <a:lstStyle/>
                    <a:p>
                      <a:pPr algn="ctr"/>
                      <a:r>
                        <a:rPr lang="en-IN" sz="2400">
                          <a:effectLst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Step 6</a:t>
                      </a:r>
                      <a:endParaRPr lang="en-IN" sz="2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effectLst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Add Scene Transitions</a:t>
                      </a:r>
                      <a:endParaRPr lang="en-IN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361">
                <a:tc>
                  <a:txBody>
                    <a:bodyPr/>
                    <a:lstStyle/>
                    <a:p>
                      <a:pPr algn="ctr"/>
                      <a:r>
                        <a:rPr lang="en-IN" sz="2400">
                          <a:effectLst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Step 7</a:t>
                      </a:r>
                      <a:endParaRPr lang="en-IN" sz="2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effectLst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Add Audio and Music</a:t>
                      </a:r>
                      <a:endParaRPr lang="en-IN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361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effectLst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🌟 🌟 🌟 </a:t>
                      </a:r>
                      <a:endParaRPr lang="en-IN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effectLst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Add Video with Audio</a:t>
                      </a:r>
                      <a:endParaRPr lang="en-IN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361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effectLst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Step 8</a:t>
                      </a:r>
                      <a:endParaRPr lang="en-IN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Build and Share Your video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714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E1FD9A-D468-4D91-B8CD-31364604A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2257">
            <a:off x="9105487" y="4682942"/>
            <a:ext cx="2543845" cy="16958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7681" y="1205428"/>
            <a:ext cx="10045148" cy="93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I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C01E1A-740E-4711-ACC1-602323ADCB82}"/>
              </a:ext>
            </a:extLst>
          </p:cNvPr>
          <p:cNvSpPr txBox="1"/>
          <p:nvPr/>
        </p:nvSpPr>
        <p:spPr>
          <a:xfrm>
            <a:off x="2204954" y="2000147"/>
            <a:ext cx="7782092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ctr"/>
            <a:r>
              <a:rPr lang="en-IN" sz="3600" dirty="0">
                <a:solidFill>
                  <a:srgbClr val="0D0D0D"/>
                </a:solidFill>
                <a:effectLst>
                  <a:innerShdw blurRad="63500" dist="508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pPr algn="ctr" fontAlgn="ctr"/>
            <a:endParaRPr lang="en-IN" sz="2800" dirty="0">
              <a:latin typeface="Arial" panose="020B0604020202020204" pitchFamily="34" charset="0"/>
            </a:endParaRPr>
          </a:p>
          <a:p>
            <a:pPr algn="ctr" fontAlgn="ctr"/>
            <a:r>
              <a:rPr lang="en-IN" sz="3600" dirty="0">
                <a:solidFill>
                  <a:srgbClr val="0D0D0D"/>
                </a:solidFill>
                <a:effectLst>
                  <a:innerShdw blurRad="63500" dist="508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Your Video Settings</a:t>
            </a:r>
            <a:endParaRPr lang="en-IN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32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000516-6B2F-489B-8723-A620EE564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97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44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7681" y="1205428"/>
            <a:ext cx="10045148" cy="93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I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C01E1A-740E-4711-ACC1-602323ADCB82}"/>
              </a:ext>
            </a:extLst>
          </p:cNvPr>
          <p:cNvSpPr txBox="1"/>
          <p:nvPr/>
        </p:nvSpPr>
        <p:spPr>
          <a:xfrm>
            <a:off x="2204954" y="2291530"/>
            <a:ext cx="778209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ctr"/>
            <a:r>
              <a:rPr lang="en-IN" sz="3600" dirty="0">
                <a:solidFill>
                  <a:srgbClr val="0D0D0D"/>
                </a:solidFill>
                <a:effectLst>
                  <a:innerShdw blurRad="63500" dist="508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  <a:endParaRPr lang="en-IN" sz="2800" dirty="0">
              <a:latin typeface="Arial" panose="020B0604020202020204" pitchFamily="34" charset="0"/>
            </a:endParaRPr>
          </a:p>
          <a:p>
            <a:pPr algn="ctr" fontAlgn="ctr"/>
            <a:r>
              <a:rPr lang="en-IN" sz="3600" dirty="0">
                <a:solidFill>
                  <a:srgbClr val="0D0D0D"/>
                </a:solidFill>
                <a:effectLst>
                  <a:innerShdw blurRad="63500" dist="508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Select Animations</a:t>
            </a:r>
            <a:endParaRPr lang="en-IN" sz="2800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18EBC0-759D-49B0-ACBE-FBADDFC01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2257">
            <a:off x="8958579" y="4600043"/>
            <a:ext cx="2367173" cy="157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3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F724F9-DBFD-4E94-8CF8-B06897D9C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49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7681" y="1205428"/>
            <a:ext cx="10045148" cy="93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I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C01E1A-740E-4711-ACC1-602323ADCB82}"/>
              </a:ext>
            </a:extLst>
          </p:cNvPr>
          <p:cNvSpPr txBox="1"/>
          <p:nvPr/>
        </p:nvSpPr>
        <p:spPr>
          <a:xfrm>
            <a:off x="2204954" y="2228671"/>
            <a:ext cx="778209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ctr"/>
            <a:r>
              <a:rPr lang="en-IN" sz="3600" dirty="0">
                <a:solidFill>
                  <a:srgbClr val="0D0D0D"/>
                </a:solidFill>
                <a:effectLst>
                  <a:innerShdw blurRad="63500" dist="508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  <a:endParaRPr lang="en-IN" sz="2800" dirty="0">
              <a:latin typeface="Arial" panose="020B0604020202020204" pitchFamily="34" charset="0"/>
            </a:endParaRPr>
          </a:p>
          <a:p>
            <a:pPr algn="ctr" fontAlgn="ctr"/>
            <a:r>
              <a:rPr lang="en-IN" sz="3600" dirty="0">
                <a:solidFill>
                  <a:srgbClr val="0D0D0D"/>
                </a:solidFill>
                <a:effectLst>
                  <a:innerShdw blurRad="63500" dist="508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Edit Scenes and Captions</a:t>
            </a:r>
            <a:endParaRPr lang="en-IN" sz="2800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063029-1414-4BE9-AE38-43230FA92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2257">
            <a:off x="8958579" y="4600043"/>
            <a:ext cx="2367173" cy="157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87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8" y="0"/>
            <a:ext cx="11873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02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E1FD9A-D468-4D91-B8CD-31364604A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2257">
            <a:off x="8958579" y="4600043"/>
            <a:ext cx="2367173" cy="15781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7681" y="1205428"/>
            <a:ext cx="10045148" cy="93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I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C01E1A-740E-4711-ACC1-602323ADCB82}"/>
              </a:ext>
            </a:extLst>
          </p:cNvPr>
          <p:cNvSpPr txBox="1"/>
          <p:nvPr/>
        </p:nvSpPr>
        <p:spPr>
          <a:xfrm>
            <a:off x="1507681" y="2259503"/>
            <a:ext cx="859047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ctr"/>
            <a:r>
              <a:rPr lang="en-IN" sz="3600" dirty="0">
                <a:solidFill>
                  <a:srgbClr val="0D0D0D"/>
                </a:solidFill>
                <a:effectLst>
                  <a:innerShdw blurRad="63500" dist="508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Step 4</a:t>
            </a:r>
            <a:endParaRPr lang="en-IN" sz="2800" dirty="0">
              <a:latin typeface="Arial" panose="020B0604020202020204" pitchFamily="34" charset="0"/>
            </a:endParaRPr>
          </a:p>
          <a:p>
            <a:pPr algn="ctr" fontAlgn="ctr"/>
            <a:r>
              <a:rPr lang="en-US" sz="3600" dirty="0">
                <a:solidFill>
                  <a:srgbClr val="0D0D0D"/>
                </a:solidFill>
                <a:effectLst>
                  <a:innerShdw blurRad="63500" dist="508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Add New Captions and Logo Captions</a:t>
            </a:r>
            <a:endParaRPr lang="en-IN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962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491" y="0"/>
            <a:ext cx="99710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46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E0AD93-6A15-4A67-AA92-722A0EEC2A99}"/>
              </a:ext>
            </a:extLst>
          </p:cNvPr>
          <p:cNvSpPr txBox="1"/>
          <p:nvPr/>
        </p:nvSpPr>
        <p:spPr>
          <a:xfrm>
            <a:off x="1301857" y="538566"/>
            <a:ext cx="841558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venir Next LT Pro Light" panose="020B0304020202020204" pitchFamily="34" charset="0"/>
                <a:cs typeface="Arial" panose="020B0604020202020204" pitchFamily="34" charset="0"/>
              </a:rPr>
              <a:t>Introduction to </a:t>
            </a:r>
            <a:r>
              <a:rPr lang="en-US" sz="2000" b="1" dirty="0" err="1">
                <a:latin typeface="Avenir Next LT Pro Light" panose="020B0304020202020204" pitchFamily="34" charset="0"/>
                <a:cs typeface="Arial" panose="020B0604020202020204" pitchFamily="34" charset="0"/>
              </a:rPr>
              <a:t>biteable</a:t>
            </a:r>
            <a:endParaRPr lang="en-US" sz="2000" b="1" dirty="0">
              <a:latin typeface="Avenir Next LT Pro Light" panose="020B03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venir Next LT Pro Light" panose="020B0304020202020204" pitchFamily="34" charset="0"/>
                <a:cs typeface="Arial" panose="020B0604020202020204" pitchFamily="34" charset="0"/>
              </a:rPr>
              <a:t>Video viewing </a:t>
            </a:r>
            <a:r>
              <a:rPr lang="en-US" sz="2000" b="1" dirty="0" err="1">
                <a:latin typeface="Avenir Next LT Pro Light" panose="020B0304020202020204" pitchFamily="34" charset="0"/>
                <a:cs typeface="Arial" panose="020B0604020202020204" pitchFamily="34" charset="0"/>
              </a:rPr>
              <a:t>statitics</a:t>
            </a:r>
            <a:endParaRPr lang="en-US" sz="2000" b="1" dirty="0">
              <a:latin typeface="Avenir Next LT Pro Light" panose="020B03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venir Next LT Pro Light" panose="020B0304020202020204" pitchFamily="34" charset="0"/>
                <a:cs typeface="Arial" panose="020B0604020202020204" pitchFamily="34" charset="0"/>
              </a:rPr>
              <a:t>Advantages of </a:t>
            </a:r>
            <a:r>
              <a:rPr lang="en-US" sz="2000" b="1" dirty="0" err="1">
                <a:latin typeface="Avenir Next LT Pro Light" panose="020B0304020202020204" pitchFamily="34" charset="0"/>
                <a:cs typeface="Arial" panose="020B0604020202020204" pitchFamily="34" charset="0"/>
              </a:rPr>
              <a:t>biteable</a:t>
            </a:r>
            <a:endParaRPr lang="en-US" sz="2000" b="1" dirty="0">
              <a:latin typeface="Avenir Next LT Pro Light" panose="020B03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venir Next LT Pro Light" panose="020B0304020202020204" pitchFamily="34" charset="0"/>
                <a:cs typeface="Arial" panose="020B0604020202020204" pitchFamily="34" charset="0"/>
              </a:rPr>
              <a:t>How to create an account in </a:t>
            </a:r>
            <a:r>
              <a:rPr lang="en-US" sz="2000" b="1" dirty="0" err="1">
                <a:latin typeface="Avenir Next LT Pro Light" panose="020B0304020202020204" pitchFamily="34" charset="0"/>
                <a:cs typeface="Arial" panose="020B0604020202020204" pitchFamily="34" charset="0"/>
              </a:rPr>
              <a:t>biteable</a:t>
            </a:r>
            <a:endParaRPr lang="en-US" sz="2000" b="1" dirty="0">
              <a:latin typeface="Avenir Next LT Pro Light" panose="020B03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venir Next LT Pro Light" panose="020B0304020202020204" pitchFamily="34" charset="0"/>
                <a:cs typeface="Arial" panose="020B0604020202020204" pitchFamily="34" charset="0"/>
              </a:rPr>
              <a:t>Step by step explanation on creating  a video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venir Next LT Pro Light" panose="020B0304020202020204" pitchFamily="34" charset="0"/>
                <a:cs typeface="Arial" panose="020B0604020202020204" pitchFamily="34" charset="0"/>
              </a:rPr>
              <a:t>Video recording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Avenir Next LT Pro Light" panose="020B0304020202020204" pitchFamily="34" charset="0"/>
                <a:cs typeface="Arial" panose="020B0604020202020204" pitchFamily="34" charset="0"/>
              </a:rPr>
              <a:t>Screeen</a:t>
            </a:r>
            <a:r>
              <a:rPr lang="en-US" sz="2000" b="1" dirty="0">
                <a:latin typeface="Avenir Next LT Pro Light" panose="020B0304020202020204" pitchFamily="34" charset="0"/>
                <a:cs typeface="Arial" panose="020B0604020202020204" pitchFamily="34" charset="0"/>
              </a:rPr>
              <a:t> recording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venir Next LT Pro Light" panose="020B0304020202020204" pitchFamily="34" charset="0"/>
                <a:cs typeface="Arial" panose="020B0604020202020204" pitchFamily="34" charset="0"/>
              </a:rPr>
              <a:t>Creating video using AI</a:t>
            </a:r>
          </a:p>
          <a:p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B3C672-A923-4559-BB48-8119B2069414}"/>
              </a:ext>
            </a:extLst>
          </p:cNvPr>
          <p:cNvSpPr/>
          <p:nvPr/>
        </p:nvSpPr>
        <p:spPr>
          <a:xfrm>
            <a:off x="180814" y="251412"/>
            <a:ext cx="11577234" cy="63551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1980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562" y="152400"/>
            <a:ext cx="5786438" cy="661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40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71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11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E1FD9A-D468-4D91-B8CD-31364604A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2257">
            <a:off x="9270284" y="4736989"/>
            <a:ext cx="2484564" cy="16563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7681" y="1205428"/>
            <a:ext cx="10045148" cy="93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I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C01E1A-740E-4711-ACC1-602323ADCB82}"/>
              </a:ext>
            </a:extLst>
          </p:cNvPr>
          <p:cNvSpPr txBox="1"/>
          <p:nvPr/>
        </p:nvSpPr>
        <p:spPr>
          <a:xfrm>
            <a:off x="1507681" y="2188943"/>
            <a:ext cx="859047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ctr"/>
            <a:r>
              <a:rPr lang="en-IN" sz="3600" dirty="0">
                <a:solidFill>
                  <a:srgbClr val="0D0D0D"/>
                </a:solidFill>
                <a:effectLst>
                  <a:innerShdw blurRad="63500" dist="508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Step 5</a:t>
            </a:r>
            <a:endParaRPr lang="en-IN" sz="2800" dirty="0">
              <a:latin typeface="Arial" panose="020B0604020202020204" pitchFamily="34" charset="0"/>
            </a:endParaRPr>
          </a:p>
          <a:p>
            <a:pPr algn="ctr" fontAlgn="ctr"/>
            <a:r>
              <a:rPr lang="en-US" sz="3600" dirty="0">
                <a:solidFill>
                  <a:srgbClr val="0D0D0D"/>
                </a:solidFill>
                <a:effectLst>
                  <a:innerShdw blurRad="63500" dist="508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Add Text and Logo Animations</a:t>
            </a:r>
            <a:endParaRPr lang="en-IN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627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7681" y="1205428"/>
            <a:ext cx="10045148" cy="93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IN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E02B9B-327E-4330-9021-4A2E80AE2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69" y="278296"/>
            <a:ext cx="11876731" cy="641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35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E1FD9A-D468-4D91-B8CD-31364604A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2257">
            <a:off x="8727422" y="4410819"/>
            <a:ext cx="2866640" cy="19110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7681" y="1205428"/>
            <a:ext cx="10045148" cy="93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I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C01E1A-740E-4711-ACC1-602323ADCB82}"/>
              </a:ext>
            </a:extLst>
          </p:cNvPr>
          <p:cNvSpPr txBox="1"/>
          <p:nvPr/>
        </p:nvSpPr>
        <p:spPr>
          <a:xfrm>
            <a:off x="1507681" y="2228671"/>
            <a:ext cx="859047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ctr"/>
            <a:r>
              <a:rPr lang="en-IN" sz="3600" dirty="0">
                <a:solidFill>
                  <a:srgbClr val="0D0D0D"/>
                </a:solidFill>
                <a:effectLst>
                  <a:innerShdw blurRad="63500" dist="508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Step 6</a:t>
            </a:r>
            <a:endParaRPr lang="en-IN" sz="2800" dirty="0">
              <a:latin typeface="Arial" panose="020B0604020202020204" pitchFamily="34" charset="0"/>
            </a:endParaRPr>
          </a:p>
          <a:p>
            <a:pPr algn="ctr" fontAlgn="ctr"/>
            <a:r>
              <a:rPr lang="en-US" sz="3600" dirty="0">
                <a:solidFill>
                  <a:srgbClr val="0D0D0D"/>
                </a:solidFill>
                <a:effectLst>
                  <a:innerShdw blurRad="63500" dist="508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Add Scene Transitions</a:t>
            </a:r>
            <a:endParaRPr lang="en-IN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72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6070"/>
          <a:stretch/>
        </p:blipFill>
        <p:spPr>
          <a:xfrm>
            <a:off x="-241300" y="1143000"/>
            <a:ext cx="20434032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67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86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58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E1FD9A-D468-4D91-B8CD-31364604A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2257">
            <a:off x="9084019" y="4468560"/>
            <a:ext cx="2662211" cy="17748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7681" y="1205428"/>
            <a:ext cx="10045148" cy="93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I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C01E1A-740E-4711-ACC1-602323ADCB82}"/>
              </a:ext>
            </a:extLst>
          </p:cNvPr>
          <p:cNvSpPr txBox="1"/>
          <p:nvPr/>
        </p:nvSpPr>
        <p:spPr>
          <a:xfrm>
            <a:off x="1507681" y="2000147"/>
            <a:ext cx="859047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ctr"/>
            <a:r>
              <a:rPr lang="en-IN" sz="3600" dirty="0">
                <a:solidFill>
                  <a:srgbClr val="0D0D0D"/>
                </a:solidFill>
                <a:effectLst>
                  <a:innerShdw blurRad="63500" dist="508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Step 7</a:t>
            </a:r>
            <a:endParaRPr lang="en-IN" sz="2800" dirty="0">
              <a:latin typeface="Arial" panose="020B0604020202020204" pitchFamily="34" charset="0"/>
            </a:endParaRPr>
          </a:p>
          <a:p>
            <a:pPr algn="ctr" fontAlgn="ctr"/>
            <a:r>
              <a:rPr lang="en-US" sz="3600" dirty="0">
                <a:solidFill>
                  <a:srgbClr val="0D0D0D"/>
                </a:solidFill>
                <a:effectLst>
                  <a:innerShdw blurRad="63500" dist="508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Add Audio/Music</a:t>
            </a:r>
            <a:endParaRPr lang="en-IN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833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46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63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E1FD9A-D468-4D91-B8CD-31364604A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2257">
            <a:off x="8823434" y="4394785"/>
            <a:ext cx="2659507" cy="17730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21825" y="1316282"/>
            <a:ext cx="9967951" cy="3336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Biteable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is an online video editing platform that allows users to create professional-looking videos quickly and easily. It provides a user-friendly interface and a wide range of customizable templates, making it accessible even to those without extensive video editing experience.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ECB10F-AD52-4E0F-A516-C5389E1C2719}"/>
              </a:ext>
            </a:extLst>
          </p:cNvPr>
          <p:cNvSpPr/>
          <p:nvPr/>
        </p:nvSpPr>
        <p:spPr>
          <a:xfrm>
            <a:off x="211810" y="251412"/>
            <a:ext cx="11577234" cy="63551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15073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482" y="0"/>
            <a:ext cx="7149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9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7681" y="1205428"/>
            <a:ext cx="10045148" cy="93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I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C01E1A-740E-4711-ACC1-602323ADCB82}"/>
              </a:ext>
            </a:extLst>
          </p:cNvPr>
          <p:cNvSpPr txBox="1"/>
          <p:nvPr/>
        </p:nvSpPr>
        <p:spPr>
          <a:xfrm>
            <a:off x="1647166" y="2828835"/>
            <a:ext cx="859047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ctr"/>
            <a:r>
              <a:rPr lang="en-IN" sz="3600" dirty="0">
                <a:solidFill>
                  <a:srgbClr val="0D0D0D"/>
                </a:solidFill>
                <a:effectLst>
                  <a:innerShdw blurRad="63500" dist="508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Step 8</a:t>
            </a:r>
            <a:endParaRPr lang="en-IN" sz="2800" dirty="0">
              <a:latin typeface="Arial" panose="020B0604020202020204" pitchFamily="34" charset="0"/>
            </a:endParaRPr>
          </a:p>
          <a:p>
            <a:pPr algn="ctr" fontAlgn="ctr"/>
            <a:r>
              <a:rPr lang="en-US" sz="3600" dirty="0">
                <a:solidFill>
                  <a:srgbClr val="0D0D0D"/>
                </a:solidFill>
                <a:effectLst>
                  <a:innerShdw blurRad="63500" dist="508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Build and share Video</a:t>
            </a:r>
            <a:endParaRPr lang="en-IN" sz="2800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EA6C4A-E16E-4DF2-A921-D496CA68E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2257">
            <a:off x="9053022" y="4507213"/>
            <a:ext cx="2662211" cy="177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6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A5E92D-CF8E-4854-8310-CBFC831DE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976"/>
            <a:ext cx="12192000" cy="636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47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0"/>
            <a:ext cx="11972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343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5" y="1657350"/>
            <a:ext cx="4514850" cy="3009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8278" y="4254500"/>
            <a:ext cx="561892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5353"/>
                </a:solidFill>
                <a:latin typeface="Calisto MT" panose="02040603050505030304" pitchFamily="18" charset="0"/>
              </a:rPr>
              <a:t>Mrs. Sona O.K</a:t>
            </a:r>
          </a:p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sto MT" panose="02040603050505030304" pitchFamily="18" charset="0"/>
              </a:rPr>
              <a:t>National ICT Awardee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22929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4530" y="903228"/>
            <a:ext cx="9250017" cy="390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Videos are one of the most versatile formats for efficiently transferring information without cognitive extra-efforts. There is no need to read lengthy tutorials or listen to explanations. People can understand a concept much more effectively by just watching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animated explainer videos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. You shouldn’t also think of the most engaging way to tell about the concept as animated promotional videos can help you do it creatively.</a:t>
            </a:r>
            <a:r>
              <a:rPr lang="en-US" dirty="0"/>
              <a:t> </a:t>
            </a:r>
            <a:endParaRPr lang="en-IN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21B5F5-4DB9-426B-89EB-92D667D264AB}"/>
              </a:ext>
            </a:extLst>
          </p:cNvPr>
          <p:cNvSpPr/>
          <p:nvPr/>
        </p:nvSpPr>
        <p:spPr>
          <a:xfrm>
            <a:off x="211810" y="251412"/>
            <a:ext cx="11577234" cy="63551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B9F20C-C58E-4802-9917-9B7A4FD37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2257">
            <a:off x="8874416" y="4208804"/>
            <a:ext cx="2659507" cy="177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12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6042" y="546767"/>
            <a:ext cx="9250017" cy="586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Key features of </a:t>
            </a:r>
            <a:r>
              <a:rPr lang="en-US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Biteable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include</a:t>
            </a:r>
            <a:endParaRPr lang="en-IN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21B5F5-4DB9-426B-89EB-92D667D264AB}"/>
              </a:ext>
            </a:extLst>
          </p:cNvPr>
          <p:cNvSpPr/>
          <p:nvPr/>
        </p:nvSpPr>
        <p:spPr>
          <a:xfrm>
            <a:off x="211810" y="251412"/>
            <a:ext cx="11577234" cy="63551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B9F20C-C58E-4802-9917-9B7A4FD37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2257">
            <a:off x="8872825" y="4201994"/>
            <a:ext cx="2659507" cy="17801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3A3837-F85F-4BBB-BC01-69EF8CC2DAB6}"/>
              </a:ext>
            </a:extLst>
          </p:cNvPr>
          <p:cNvSpPr/>
          <p:nvPr/>
        </p:nvSpPr>
        <p:spPr>
          <a:xfrm>
            <a:off x="2329998" y="1694933"/>
            <a:ext cx="660210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IN" b="1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Customization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Drag-and-Drop Interface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Media Library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Preview and Editing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Exporting and Sharing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7759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9134" y="984512"/>
            <a:ext cx="10045148" cy="617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Create Amazing Animated videos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Convert images to videos</a:t>
            </a:r>
          </a:p>
          <a:p>
            <a:pPr algn="just">
              <a:lnSpc>
                <a:spcPct val="200000"/>
              </a:lnSpc>
            </a:pP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Choose from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 million pics, clips, and animations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Access to millions of premium video clips from Shutterstock</a:t>
            </a:r>
          </a:p>
          <a:p>
            <a:pPr algn="just">
              <a:lnSpc>
                <a:spcPct val="20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		HD 1080p resolution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Upload your own images and video with full audio support</a:t>
            </a:r>
          </a:p>
          <a:p>
            <a:pPr algn="just">
              <a:lnSpc>
                <a:spcPct val="20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		Voiceover audio layer</a:t>
            </a:r>
            <a:endParaRPr lang="en-US" sz="24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IN" sz="3200" dirty="0"/>
          </a:p>
        </p:txBody>
      </p:sp>
      <p:sp>
        <p:nvSpPr>
          <p:cNvPr id="2" name="Arrow: Notched Right 1">
            <a:extLst>
              <a:ext uri="{FF2B5EF4-FFF2-40B4-BE49-F238E27FC236}">
                <a16:creationId xmlns:a16="http://schemas.microsoft.com/office/drawing/2014/main" id="{84DEF5C3-664D-4E24-BF69-8734CEFE0364}"/>
              </a:ext>
            </a:extLst>
          </p:cNvPr>
          <p:cNvSpPr/>
          <p:nvPr/>
        </p:nvSpPr>
        <p:spPr>
          <a:xfrm>
            <a:off x="2004916" y="1391181"/>
            <a:ext cx="662609" cy="490330"/>
          </a:xfrm>
          <a:prstGeom prst="notchedRightArrow">
            <a:avLst/>
          </a:prstGeom>
          <a:solidFill>
            <a:srgbClr val="FF53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Arrow: Notched Right 4">
            <a:extLst>
              <a:ext uri="{FF2B5EF4-FFF2-40B4-BE49-F238E27FC236}">
                <a16:creationId xmlns:a16="http://schemas.microsoft.com/office/drawing/2014/main" id="{95E28C20-1A0C-4082-B0DC-6A1D4EEC0AF5}"/>
              </a:ext>
            </a:extLst>
          </p:cNvPr>
          <p:cNvSpPr/>
          <p:nvPr/>
        </p:nvSpPr>
        <p:spPr>
          <a:xfrm>
            <a:off x="2004916" y="2145332"/>
            <a:ext cx="662609" cy="490330"/>
          </a:xfrm>
          <a:prstGeom prst="notchedRightArrow">
            <a:avLst/>
          </a:prstGeom>
          <a:solidFill>
            <a:srgbClr val="FF53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7354549D-718B-4EB0-94A7-36B363824C04}"/>
              </a:ext>
            </a:extLst>
          </p:cNvPr>
          <p:cNvSpPr/>
          <p:nvPr/>
        </p:nvSpPr>
        <p:spPr>
          <a:xfrm>
            <a:off x="2004919" y="2878531"/>
            <a:ext cx="662609" cy="490330"/>
          </a:xfrm>
          <a:prstGeom prst="notchedRightArrow">
            <a:avLst/>
          </a:prstGeom>
          <a:solidFill>
            <a:srgbClr val="FF53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Arrow: Notched Right 6">
            <a:extLst>
              <a:ext uri="{FF2B5EF4-FFF2-40B4-BE49-F238E27FC236}">
                <a16:creationId xmlns:a16="http://schemas.microsoft.com/office/drawing/2014/main" id="{856B769E-CD79-4F86-8C61-B3F72556CFDE}"/>
              </a:ext>
            </a:extLst>
          </p:cNvPr>
          <p:cNvSpPr/>
          <p:nvPr/>
        </p:nvSpPr>
        <p:spPr>
          <a:xfrm>
            <a:off x="2004916" y="5849755"/>
            <a:ext cx="662609" cy="490330"/>
          </a:xfrm>
          <a:prstGeom prst="notchedRightArrow">
            <a:avLst/>
          </a:prstGeom>
          <a:solidFill>
            <a:srgbClr val="FF53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DAE6D6EA-C103-42B8-99BB-9465F7B050ED}"/>
              </a:ext>
            </a:extLst>
          </p:cNvPr>
          <p:cNvSpPr/>
          <p:nvPr/>
        </p:nvSpPr>
        <p:spPr>
          <a:xfrm>
            <a:off x="2004918" y="3621819"/>
            <a:ext cx="662609" cy="490330"/>
          </a:xfrm>
          <a:prstGeom prst="notchedRightArrow">
            <a:avLst/>
          </a:prstGeom>
          <a:solidFill>
            <a:srgbClr val="FF53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D9150F9F-465C-4281-89AA-99F0D87EB82F}"/>
              </a:ext>
            </a:extLst>
          </p:cNvPr>
          <p:cNvSpPr/>
          <p:nvPr/>
        </p:nvSpPr>
        <p:spPr>
          <a:xfrm>
            <a:off x="2004917" y="4386833"/>
            <a:ext cx="662609" cy="490330"/>
          </a:xfrm>
          <a:prstGeom prst="notchedRightArrow">
            <a:avLst/>
          </a:prstGeom>
          <a:solidFill>
            <a:srgbClr val="FF53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Arrow: Notched Right 9">
            <a:extLst>
              <a:ext uri="{FF2B5EF4-FFF2-40B4-BE49-F238E27FC236}">
                <a16:creationId xmlns:a16="http://schemas.microsoft.com/office/drawing/2014/main" id="{0572D715-4B21-47F8-A894-F828EF418C4D}"/>
              </a:ext>
            </a:extLst>
          </p:cNvPr>
          <p:cNvSpPr/>
          <p:nvPr/>
        </p:nvSpPr>
        <p:spPr>
          <a:xfrm>
            <a:off x="2004916" y="5029293"/>
            <a:ext cx="662609" cy="490330"/>
          </a:xfrm>
          <a:prstGeom prst="notchedRightArrow">
            <a:avLst/>
          </a:prstGeom>
          <a:solidFill>
            <a:srgbClr val="FF53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1A1EBE-A753-4491-9C49-3308BC67F34F}"/>
              </a:ext>
            </a:extLst>
          </p:cNvPr>
          <p:cNvSpPr/>
          <p:nvPr/>
        </p:nvSpPr>
        <p:spPr>
          <a:xfrm>
            <a:off x="211810" y="251412"/>
            <a:ext cx="11577234" cy="63551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5B2CBC-7FB9-43AC-913D-B9E7C5285D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8" t="26086" r="5407" b="25814"/>
          <a:stretch/>
        </p:blipFill>
        <p:spPr>
          <a:xfrm rot="20022257">
            <a:off x="9166745" y="5093222"/>
            <a:ext cx="2281459" cy="8528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D7096AD-9129-4B94-A381-0F7513B175F1}"/>
              </a:ext>
            </a:extLst>
          </p:cNvPr>
          <p:cNvSpPr txBox="1"/>
          <p:nvPr/>
        </p:nvSpPr>
        <p:spPr>
          <a:xfrm>
            <a:off x="1642820" y="450751"/>
            <a:ext cx="8431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More features….</a:t>
            </a:r>
            <a:endParaRPr lang="en-I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20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7681" y="1205428"/>
            <a:ext cx="10045148" cy="93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I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C01E1A-740E-4711-ACC1-602323ADCB82}"/>
              </a:ext>
            </a:extLst>
          </p:cNvPr>
          <p:cNvSpPr txBox="1"/>
          <p:nvPr/>
        </p:nvSpPr>
        <p:spPr>
          <a:xfrm>
            <a:off x="2809461" y="1780628"/>
            <a:ext cx="6573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How to create an account</a:t>
            </a:r>
          </a:p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endParaRPr lang="en-I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DB7821-89ED-44AE-A96F-8AFE3A1E2563}"/>
              </a:ext>
            </a:extLst>
          </p:cNvPr>
          <p:cNvSpPr/>
          <p:nvPr/>
        </p:nvSpPr>
        <p:spPr>
          <a:xfrm>
            <a:off x="211810" y="251412"/>
            <a:ext cx="11577234" cy="63551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E73397-3E04-454E-9A39-7FF3292119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8" t="26086" r="5407" b="25814"/>
          <a:stretch/>
        </p:blipFill>
        <p:spPr>
          <a:xfrm>
            <a:off x="3644382" y="3022685"/>
            <a:ext cx="4190919" cy="15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76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0FF15F-F44D-4927-A98E-B270C2FBB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7913482-7E75-4400-B0CD-4D92C354C711}"/>
              </a:ext>
            </a:extLst>
          </p:cNvPr>
          <p:cNvCxnSpPr>
            <a:cxnSpLocks/>
          </p:cNvCxnSpPr>
          <p:nvPr/>
        </p:nvCxnSpPr>
        <p:spPr>
          <a:xfrm flipV="1">
            <a:off x="3905572" y="5470902"/>
            <a:ext cx="1549831" cy="49594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343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CD764-2E09-4AA4-92EC-87DB78A54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0"/>
            <a:ext cx="12153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69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00B0F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186</Words>
  <Application>Microsoft Office PowerPoint</Application>
  <PresentationFormat>Widescreen</PresentationFormat>
  <Paragraphs>81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Avenir Next LT Pro Light</vt:lpstr>
      <vt:lpstr>Calibri</vt:lpstr>
      <vt:lpstr>Calibri Light</vt:lpstr>
      <vt:lpstr>Calisto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AECS 3</dc:creator>
  <cp:lastModifiedBy>Sona O K</cp:lastModifiedBy>
  <cp:revision>26</cp:revision>
  <dcterms:created xsi:type="dcterms:W3CDTF">2021-11-15T06:50:00Z</dcterms:created>
  <dcterms:modified xsi:type="dcterms:W3CDTF">2024-09-19T17:23:22Z</dcterms:modified>
</cp:coreProperties>
</file>