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58" r:id="rId5"/>
    <p:sldId id="276" r:id="rId6"/>
    <p:sldId id="260" r:id="rId7"/>
    <p:sldId id="261" r:id="rId8"/>
    <p:sldId id="262" r:id="rId9"/>
    <p:sldId id="263" r:id="rId10"/>
    <p:sldId id="266" r:id="rId11"/>
    <p:sldId id="268" r:id="rId12"/>
    <p:sldId id="270" r:id="rId13"/>
    <p:sldId id="278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49DDE-C335-46D8-8E7F-838DC062E121}" type="datetimeFigureOut">
              <a:rPr lang="en-IN" smtClean="0"/>
              <a:t>25-04-2025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6D432-A0BA-44F8-99DD-5A0500390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11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6D432-A0BA-44F8-99DD-5A050039025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389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6D432-A0BA-44F8-99DD-5A050039025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439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8440" y="4198045"/>
            <a:ext cx="5596726" cy="71115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2505" y="1118155"/>
            <a:ext cx="11082655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0" i="0">
                <a:solidFill>
                  <a:srgbClr val="282E3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282E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282E3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282E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282E3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F99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6556"/>
            <a:ext cx="15577819" cy="10922000"/>
          </a:xfrm>
          <a:custGeom>
            <a:avLst/>
            <a:gdLst/>
            <a:ahLst/>
            <a:cxnLst/>
            <a:rect l="l" t="t" r="r" b="b"/>
            <a:pathLst>
              <a:path w="15577819" h="10922000">
                <a:moveTo>
                  <a:pt x="8033295" y="63500"/>
                </a:moveTo>
                <a:lnTo>
                  <a:pt x="5771430" y="63500"/>
                </a:lnTo>
                <a:lnTo>
                  <a:pt x="4884510" y="228600"/>
                </a:lnTo>
                <a:lnTo>
                  <a:pt x="4817629" y="254000"/>
                </a:lnTo>
                <a:lnTo>
                  <a:pt x="4684477" y="279400"/>
                </a:lnTo>
                <a:lnTo>
                  <a:pt x="4618212" y="304800"/>
                </a:lnTo>
                <a:lnTo>
                  <a:pt x="4552156" y="317500"/>
                </a:lnTo>
                <a:lnTo>
                  <a:pt x="4486312" y="342900"/>
                </a:lnTo>
                <a:lnTo>
                  <a:pt x="4420682" y="355600"/>
                </a:lnTo>
                <a:lnTo>
                  <a:pt x="4355269" y="381000"/>
                </a:lnTo>
                <a:lnTo>
                  <a:pt x="4290075" y="393700"/>
                </a:lnTo>
                <a:lnTo>
                  <a:pt x="4160351" y="444500"/>
                </a:lnTo>
                <a:lnTo>
                  <a:pt x="4095826" y="457200"/>
                </a:lnTo>
                <a:lnTo>
                  <a:pt x="3840024" y="558800"/>
                </a:lnTo>
                <a:lnTo>
                  <a:pt x="3776659" y="571500"/>
                </a:lnTo>
                <a:lnTo>
                  <a:pt x="3525611" y="673100"/>
                </a:lnTo>
                <a:lnTo>
                  <a:pt x="3463462" y="711200"/>
                </a:lnTo>
                <a:lnTo>
                  <a:pt x="3217390" y="812800"/>
                </a:lnTo>
                <a:lnTo>
                  <a:pt x="3156514" y="850900"/>
                </a:lnTo>
                <a:lnTo>
                  <a:pt x="3035547" y="901700"/>
                </a:lnTo>
                <a:lnTo>
                  <a:pt x="2975460" y="939800"/>
                </a:lnTo>
                <a:lnTo>
                  <a:pt x="2856093" y="990600"/>
                </a:lnTo>
                <a:lnTo>
                  <a:pt x="2796816" y="1028700"/>
                </a:lnTo>
                <a:lnTo>
                  <a:pt x="2737815" y="1054100"/>
                </a:lnTo>
                <a:lnTo>
                  <a:pt x="2620643" y="1130300"/>
                </a:lnTo>
                <a:lnTo>
                  <a:pt x="2562478" y="1155700"/>
                </a:lnTo>
                <a:lnTo>
                  <a:pt x="2447001" y="1231900"/>
                </a:lnTo>
                <a:lnTo>
                  <a:pt x="2389693" y="1257300"/>
                </a:lnTo>
                <a:lnTo>
                  <a:pt x="2163384" y="1409700"/>
                </a:lnTo>
                <a:lnTo>
                  <a:pt x="2107549" y="1435100"/>
                </a:lnTo>
                <a:lnTo>
                  <a:pt x="1832938" y="1625600"/>
                </a:lnTo>
                <a:lnTo>
                  <a:pt x="1778944" y="1676400"/>
                </a:lnTo>
                <a:lnTo>
                  <a:pt x="1725265" y="1714500"/>
                </a:lnTo>
                <a:lnTo>
                  <a:pt x="1513740" y="1866900"/>
                </a:lnTo>
                <a:lnTo>
                  <a:pt x="1461668" y="1917700"/>
                </a:lnTo>
                <a:lnTo>
                  <a:pt x="1358510" y="1993900"/>
                </a:lnTo>
                <a:lnTo>
                  <a:pt x="1307428" y="2044700"/>
                </a:lnTo>
                <a:lnTo>
                  <a:pt x="1256682" y="2082800"/>
                </a:lnTo>
                <a:lnTo>
                  <a:pt x="1206272" y="2133600"/>
                </a:lnTo>
                <a:lnTo>
                  <a:pt x="1156202" y="2171700"/>
                </a:lnTo>
                <a:lnTo>
                  <a:pt x="1106473" y="2222500"/>
                </a:lnTo>
                <a:lnTo>
                  <a:pt x="1057088" y="2260600"/>
                </a:lnTo>
                <a:lnTo>
                  <a:pt x="1008049" y="2311400"/>
                </a:lnTo>
                <a:lnTo>
                  <a:pt x="959358" y="2349500"/>
                </a:lnTo>
                <a:lnTo>
                  <a:pt x="911017" y="2400300"/>
                </a:lnTo>
                <a:lnTo>
                  <a:pt x="863029" y="2438400"/>
                </a:lnTo>
                <a:lnTo>
                  <a:pt x="815396" y="2489200"/>
                </a:lnTo>
                <a:lnTo>
                  <a:pt x="721204" y="2590800"/>
                </a:lnTo>
                <a:lnTo>
                  <a:pt x="674649" y="2628900"/>
                </a:lnTo>
                <a:lnTo>
                  <a:pt x="582632" y="2730500"/>
                </a:lnTo>
                <a:lnTo>
                  <a:pt x="492089" y="2832100"/>
                </a:lnTo>
                <a:lnTo>
                  <a:pt x="447375" y="2870200"/>
                </a:lnTo>
                <a:lnTo>
                  <a:pt x="359074" y="2971800"/>
                </a:lnTo>
                <a:lnTo>
                  <a:pt x="315492" y="3022600"/>
                </a:lnTo>
                <a:lnTo>
                  <a:pt x="272292" y="3073400"/>
                </a:lnTo>
                <a:lnTo>
                  <a:pt x="229475" y="3124200"/>
                </a:lnTo>
                <a:lnTo>
                  <a:pt x="187045" y="3175000"/>
                </a:lnTo>
                <a:lnTo>
                  <a:pt x="145003" y="3225800"/>
                </a:lnTo>
                <a:lnTo>
                  <a:pt x="103351" y="3289300"/>
                </a:lnTo>
                <a:lnTo>
                  <a:pt x="62092" y="3340100"/>
                </a:lnTo>
                <a:lnTo>
                  <a:pt x="21229" y="3390900"/>
                </a:lnTo>
                <a:lnTo>
                  <a:pt x="0" y="3416300"/>
                </a:lnTo>
                <a:lnTo>
                  <a:pt x="0" y="10922000"/>
                </a:lnTo>
                <a:lnTo>
                  <a:pt x="15281054" y="10922000"/>
                </a:lnTo>
                <a:lnTo>
                  <a:pt x="15308638" y="10820400"/>
                </a:lnTo>
                <a:lnTo>
                  <a:pt x="15325369" y="10756900"/>
                </a:lnTo>
                <a:lnTo>
                  <a:pt x="15341584" y="10693400"/>
                </a:lnTo>
                <a:lnTo>
                  <a:pt x="15357281" y="10617200"/>
                </a:lnTo>
                <a:lnTo>
                  <a:pt x="15372458" y="10553700"/>
                </a:lnTo>
                <a:lnTo>
                  <a:pt x="15387113" y="10490200"/>
                </a:lnTo>
                <a:lnTo>
                  <a:pt x="15401243" y="10414000"/>
                </a:lnTo>
                <a:lnTo>
                  <a:pt x="15414847" y="10350500"/>
                </a:lnTo>
                <a:lnTo>
                  <a:pt x="15427921" y="10287000"/>
                </a:lnTo>
                <a:lnTo>
                  <a:pt x="15440464" y="10210800"/>
                </a:lnTo>
                <a:lnTo>
                  <a:pt x="15452474" y="10147300"/>
                </a:lnTo>
                <a:lnTo>
                  <a:pt x="15463948" y="10083800"/>
                </a:lnTo>
                <a:lnTo>
                  <a:pt x="15474884" y="10007600"/>
                </a:lnTo>
                <a:lnTo>
                  <a:pt x="15485280" y="9944100"/>
                </a:lnTo>
                <a:lnTo>
                  <a:pt x="15495134" y="9867900"/>
                </a:lnTo>
                <a:lnTo>
                  <a:pt x="15504443" y="9804400"/>
                </a:lnTo>
                <a:lnTo>
                  <a:pt x="15513205" y="9728200"/>
                </a:lnTo>
                <a:lnTo>
                  <a:pt x="15521417" y="9664700"/>
                </a:lnTo>
                <a:lnTo>
                  <a:pt x="15529079" y="9588500"/>
                </a:lnTo>
                <a:lnTo>
                  <a:pt x="15536187" y="9525000"/>
                </a:lnTo>
                <a:lnTo>
                  <a:pt x="15542739" y="9448800"/>
                </a:lnTo>
                <a:lnTo>
                  <a:pt x="15548733" y="9385300"/>
                </a:lnTo>
                <a:lnTo>
                  <a:pt x="15554167" y="9309100"/>
                </a:lnTo>
                <a:lnTo>
                  <a:pt x="15559038" y="9245600"/>
                </a:lnTo>
                <a:lnTo>
                  <a:pt x="15563345" y="9169400"/>
                </a:lnTo>
                <a:lnTo>
                  <a:pt x="15567085" y="9105900"/>
                </a:lnTo>
                <a:lnTo>
                  <a:pt x="15570255" y="9029700"/>
                </a:lnTo>
                <a:lnTo>
                  <a:pt x="15572854" y="8953500"/>
                </a:lnTo>
                <a:lnTo>
                  <a:pt x="15574879" y="8890000"/>
                </a:lnTo>
                <a:lnTo>
                  <a:pt x="15576329" y="8813800"/>
                </a:lnTo>
                <a:lnTo>
                  <a:pt x="15577200" y="8737600"/>
                </a:lnTo>
                <a:lnTo>
                  <a:pt x="15577491" y="8674100"/>
                </a:lnTo>
                <a:lnTo>
                  <a:pt x="15577200" y="8597900"/>
                </a:lnTo>
                <a:lnTo>
                  <a:pt x="15576329" y="8534400"/>
                </a:lnTo>
                <a:lnTo>
                  <a:pt x="15574879" y="8458200"/>
                </a:lnTo>
                <a:lnTo>
                  <a:pt x="15572854" y="8382000"/>
                </a:lnTo>
                <a:lnTo>
                  <a:pt x="15570255" y="8318500"/>
                </a:lnTo>
                <a:lnTo>
                  <a:pt x="15567085" y="8242300"/>
                </a:lnTo>
                <a:lnTo>
                  <a:pt x="15563345" y="8166100"/>
                </a:lnTo>
                <a:lnTo>
                  <a:pt x="15559038" y="8102600"/>
                </a:lnTo>
                <a:lnTo>
                  <a:pt x="15554167" y="8026400"/>
                </a:lnTo>
                <a:lnTo>
                  <a:pt x="15548733" y="7962900"/>
                </a:lnTo>
                <a:lnTo>
                  <a:pt x="15542739" y="7886700"/>
                </a:lnTo>
                <a:lnTo>
                  <a:pt x="15536187" y="7823200"/>
                </a:lnTo>
                <a:lnTo>
                  <a:pt x="15529079" y="7747000"/>
                </a:lnTo>
                <a:lnTo>
                  <a:pt x="15521417" y="7683500"/>
                </a:lnTo>
                <a:lnTo>
                  <a:pt x="15513205" y="7607300"/>
                </a:lnTo>
                <a:lnTo>
                  <a:pt x="15504443" y="7543800"/>
                </a:lnTo>
                <a:lnTo>
                  <a:pt x="15495134" y="7467600"/>
                </a:lnTo>
                <a:lnTo>
                  <a:pt x="15485280" y="7404100"/>
                </a:lnTo>
                <a:lnTo>
                  <a:pt x="15474884" y="7327900"/>
                </a:lnTo>
                <a:lnTo>
                  <a:pt x="15463948" y="7264400"/>
                </a:lnTo>
                <a:lnTo>
                  <a:pt x="15452474" y="7200900"/>
                </a:lnTo>
                <a:lnTo>
                  <a:pt x="15440464" y="7124700"/>
                </a:lnTo>
                <a:lnTo>
                  <a:pt x="15427921" y="7061200"/>
                </a:lnTo>
                <a:lnTo>
                  <a:pt x="15414847" y="6997700"/>
                </a:lnTo>
                <a:lnTo>
                  <a:pt x="15401243" y="6921500"/>
                </a:lnTo>
                <a:lnTo>
                  <a:pt x="15387113" y="6858000"/>
                </a:lnTo>
                <a:lnTo>
                  <a:pt x="15372458" y="6794500"/>
                </a:lnTo>
                <a:lnTo>
                  <a:pt x="15357281" y="6718300"/>
                </a:lnTo>
                <a:lnTo>
                  <a:pt x="15341584" y="6654800"/>
                </a:lnTo>
                <a:lnTo>
                  <a:pt x="15325369" y="6591300"/>
                </a:lnTo>
                <a:lnTo>
                  <a:pt x="15308638" y="6515100"/>
                </a:lnTo>
                <a:lnTo>
                  <a:pt x="15291394" y="6451600"/>
                </a:lnTo>
                <a:lnTo>
                  <a:pt x="15273639" y="6388100"/>
                </a:lnTo>
                <a:lnTo>
                  <a:pt x="15255374" y="6324600"/>
                </a:lnTo>
                <a:lnTo>
                  <a:pt x="15236604" y="6261100"/>
                </a:lnTo>
                <a:lnTo>
                  <a:pt x="15217328" y="6184900"/>
                </a:lnTo>
                <a:lnTo>
                  <a:pt x="15197551" y="6121400"/>
                </a:lnTo>
                <a:lnTo>
                  <a:pt x="15177273" y="6057900"/>
                </a:lnTo>
                <a:lnTo>
                  <a:pt x="15156498" y="5994400"/>
                </a:lnTo>
                <a:lnTo>
                  <a:pt x="15135227" y="5930900"/>
                </a:lnTo>
                <a:lnTo>
                  <a:pt x="15113463" y="5867400"/>
                </a:lnTo>
                <a:lnTo>
                  <a:pt x="15091208" y="5803900"/>
                </a:lnTo>
                <a:lnTo>
                  <a:pt x="15068464" y="5740400"/>
                </a:lnTo>
                <a:lnTo>
                  <a:pt x="15045233" y="5676900"/>
                </a:lnTo>
                <a:lnTo>
                  <a:pt x="15021518" y="5613400"/>
                </a:lnTo>
                <a:lnTo>
                  <a:pt x="14997321" y="5549900"/>
                </a:lnTo>
                <a:lnTo>
                  <a:pt x="14972644" y="5486400"/>
                </a:lnTo>
                <a:lnTo>
                  <a:pt x="14947490" y="5422900"/>
                </a:lnTo>
                <a:lnTo>
                  <a:pt x="14921860" y="5359400"/>
                </a:lnTo>
                <a:lnTo>
                  <a:pt x="14895756" y="5295900"/>
                </a:lnTo>
                <a:lnTo>
                  <a:pt x="14869182" y="5232400"/>
                </a:lnTo>
                <a:lnTo>
                  <a:pt x="14842139" y="5168900"/>
                </a:lnTo>
                <a:lnTo>
                  <a:pt x="14814630" y="5105400"/>
                </a:lnTo>
                <a:lnTo>
                  <a:pt x="14786656" y="5041900"/>
                </a:lnTo>
                <a:lnTo>
                  <a:pt x="14758220" y="4991100"/>
                </a:lnTo>
                <a:lnTo>
                  <a:pt x="14729325" y="4927600"/>
                </a:lnTo>
                <a:lnTo>
                  <a:pt x="14699971" y="4864100"/>
                </a:lnTo>
                <a:lnTo>
                  <a:pt x="14670163" y="4800600"/>
                </a:lnTo>
                <a:lnTo>
                  <a:pt x="14639901" y="4749800"/>
                </a:lnTo>
                <a:lnTo>
                  <a:pt x="14609189" y="4686300"/>
                </a:lnTo>
                <a:lnTo>
                  <a:pt x="14578028" y="4622800"/>
                </a:lnTo>
                <a:lnTo>
                  <a:pt x="14546420" y="4572000"/>
                </a:lnTo>
                <a:lnTo>
                  <a:pt x="14514369" y="4508500"/>
                </a:lnTo>
                <a:lnTo>
                  <a:pt x="14481875" y="4445000"/>
                </a:lnTo>
                <a:lnTo>
                  <a:pt x="14448942" y="4394200"/>
                </a:lnTo>
                <a:lnTo>
                  <a:pt x="14415571" y="4330700"/>
                </a:lnTo>
                <a:lnTo>
                  <a:pt x="14381765" y="4279900"/>
                </a:lnTo>
                <a:lnTo>
                  <a:pt x="14347526" y="4216400"/>
                </a:lnTo>
                <a:lnTo>
                  <a:pt x="14312856" y="4152900"/>
                </a:lnTo>
                <a:lnTo>
                  <a:pt x="14277757" y="4102100"/>
                </a:lnTo>
                <a:lnTo>
                  <a:pt x="14242233" y="4051300"/>
                </a:lnTo>
                <a:lnTo>
                  <a:pt x="14206284" y="3987800"/>
                </a:lnTo>
                <a:lnTo>
                  <a:pt x="14169913" y="3937000"/>
                </a:lnTo>
                <a:lnTo>
                  <a:pt x="14133123" y="3873500"/>
                </a:lnTo>
                <a:lnTo>
                  <a:pt x="14095915" y="3822700"/>
                </a:lnTo>
                <a:lnTo>
                  <a:pt x="14058292" y="3771900"/>
                </a:lnTo>
                <a:lnTo>
                  <a:pt x="14020257" y="3708400"/>
                </a:lnTo>
                <a:lnTo>
                  <a:pt x="13981810" y="3657600"/>
                </a:lnTo>
                <a:lnTo>
                  <a:pt x="13942955" y="3606800"/>
                </a:lnTo>
                <a:lnTo>
                  <a:pt x="13903694" y="3543300"/>
                </a:lnTo>
                <a:lnTo>
                  <a:pt x="13864029" y="3492500"/>
                </a:lnTo>
                <a:lnTo>
                  <a:pt x="13823962" y="3441700"/>
                </a:lnTo>
                <a:lnTo>
                  <a:pt x="13783496" y="3390900"/>
                </a:lnTo>
                <a:lnTo>
                  <a:pt x="13742632" y="3340100"/>
                </a:lnTo>
                <a:lnTo>
                  <a:pt x="13701374" y="3289300"/>
                </a:lnTo>
                <a:lnTo>
                  <a:pt x="13659722" y="3225800"/>
                </a:lnTo>
                <a:lnTo>
                  <a:pt x="13617680" y="3175000"/>
                </a:lnTo>
                <a:lnTo>
                  <a:pt x="13575250" y="3124200"/>
                </a:lnTo>
                <a:lnTo>
                  <a:pt x="13532433" y="3073400"/>
                </a:lnTo>
                <a:lnTo>
                  <a:pt x="13489233" y="3022600"/>
                </a:lnTo>
                <a:lnTo>
                  <a:pt x="13445650" y="2971800"/>
                </a:lnTo>
                <a:lnTo>
                  <a:pt x="13357350" y="2870200"/>
                </a:lnTo>
                <a:lnTo>
                  <a:pt x="13312636" y="2832100"/>
                </a:lnTo>
                <a:lnTo>
                  <a:pt x="13222093" y="2730500"/>
                </a:lnTo>
                <a:lnTo>
                  <a:pt x="13130076" y="2628900"/>
                </a:lnTo>
                <a:lnTo>
                  <a:pt x="13083521" y="2590800"/>
                </a:lnTo>
                <a:lnTo>
                  <a:pt x="12989329" y="2489200"/>
                </a:lnTo>
                <a:lnTo>
                  <a:pt x="12941696" y="2438400"/>
                </a:lnTo>
                <a:lnTo>
                  <a:pt x="12893708" y="2400300"/>
                </a:lnTo>
                <a:lnTo>
                  <a:pt x="12845367" y="2349500"/>
                </a:lnTo>
                <a:lnTo>
                  <a:pt x="12796676" y="2311400"/>
                </a:lnTo>
                <a:lnTo>
                  <a:pt x="12747637" y="2260600"/>
                </a:lnTo>
                <a:lnTo>
                  <a:pt x="12698252" y="2222500"/>
                </a:lnTo>
                <a:lnTo>
                  <a:pt x="12648523" y="2171700"/>
                </a:lnTo>
                <a:lnTo>
                  <a:pt x="12598453" y="2133600"/>
                </a:lnTo>
                <a:lnTo>
                  <a:pt x="12548043" y="2082800"/>
                </a:lnTo>
                <a:lnTo>
                  <a:pt x="12497297" y="2044700"/>
                </a:lnTo>
                <a:lnTo>
                  <a:pt x="12446215" y="1993900"/>
                </a:lnTo>
                <a:lnTo>
                  <a:pt x="12343057" y="1917700"/>
                </a:lnTo>
                <a:lnTo>
                  <a:pt x="12290985" y="1866900"/>
                </a:lnTo>
                <a:lnTo>
                  <a:pt x="12079460" y="1714500"/>
                </a:lnTo>
                <a:lnTo>
                  <a:pt x="12025781" y="1676400"/>
                </a:lnTo>
                <a:lnTo>
                  <a:pt x="11971787" y="1625600"/>
                </a:lnTo>
                <a:lnTo>
                  <a:pt x="11697176" y="1435100"/>
                </a:lnTo>
                <a:lnTo>
                  <a:pt x="11641340" y="1409700"/>
                </a:lnTo>
                <a:lnTo>
                  <a:pt x="11415032" y="1257300"/>
                </a:lnTo>
                <a:lnTo>
                  <a:pt x="11357724" y="1231900"/>
                </a:lnTo>
                <a:lnTo>
                  <a:pt x="11242247" y="1155700"/>
                </a:lnTo>
                <a:lnTo>
                  <a:pt x="11184082" y="1130300"/>
                </a:lnTo>
                <a:lnTo>
                  <a:pt x="11066910" y="1054100"/>
                </a:lnTo>
                <a:lnTo>
                  <a:pt x="11007908" y="1028700"/>
                </a:lnTo>
                <a:lnTo>
                  <a:pt x="10948632" y="990600"/>
                </a:lnTo>
                <a:lnTo>
                  <a:pt x="10829265" y="939800"/>
                </a:lnTo>
                <a:lnTo>
                  <a:pt x="10769178" y="901700"/>
                </a:lnTo>
                <a:lnTo>
                  <a:pt x="10648211" y="850900"/>
                </a:lnTo>
                <a:lnTo>
                  <a:pt x="10587335" y="812800"/>
                </a:lnTo>
                <a:lnTo>
                  <a:pt x="10341262" y="711200"/>
                </a:lnTo>
                <a:lnTo>
                  <a:pt x="10279114" y="673100"/>
                </a:lnTo>
                <a:lnTo>
                  <a:pt x="10028065" y="571500"/>
                </a:lnTo>
                <a:lnTo>
                  <a:pt x="9964701" y="558800"/>
                </a:lnTo>
                <a:lnTo>
                  <a:pt x="9708899" y="457200"/>
                </a:lnTo>
                <a:lnTo>
                  <a:pt x="9644374" y="444500"/>
                </a:lnTo>
                <a:lnTo>
                  <a:pt x="9514650" y="393700"/>
                </a:lnTo>
                <a:lnTo>
                  <a:pt x="9449456" y="381000"/>
                </a:lnTo>
                <a:lnTo>
                  <a:pt x="9384042" y="355600"/>
                </a:lnTo>
                <a:lnTo>
                  <a:pt x="9318413" y="342900"/>
                </a:lnTo>
                <a:lnTo>
                  <a:pt x="9252569" y="317500"/>
                </a:lnTo>
                <a:lnTo>
                  <a:pt x="9186513" y="304800"/>
                </a:lnTo>
                <a:lnTo>
                  <a:pt x="9120248" y="279400"/>
                </a:lnTo>
                <a:lnTo>
                  <a:pt x="8987096" y="254000"/>
                </a:lnTo>
                <a:lnTo>
                  <a:pt x="8920215" y="228600"/>
                </a:lnTo>
                <a:lnTo>
                  <a:pt x="8033295" y="63500"/>
                </a:lnTo>
                <a:close/>
              </a:path>
              <a:path w="15577819" h="10922000">
                <a:moveTo>
                  <a:pt x="7894146" y="50800"/>
                </a:moveTo>
                <a:lnTo>
                  <a:pt x="5910579" y="50800"/>
                </a:lnTo>
                <a:lnTo>
                  <a:pt x="5840920" y="63500"/>
                </a:lnTo>
                <a:lnTo>
                  <a:pt x="7963805" y="63500"/>
                </a:lnTo>
                <a:lnTo>
                  <a:pt x="7894146" y="50800"/>
                </a:lnTo>
                <a:close/>
              </a:path>
              <a:path w="15577819" h="10922000">
                <a:moveTo>
                  <a:pt x="7684173" y="25400"/>
                </a:moveTo>
                <a:lnTo>
                  <a:pt x="6120552" y="25400"/>
                </a:lnTo>
                <a:lnTo>
                  <a:pt x="5980406" y="50800"/>
                </a:lnTo>
                <a:lnTo>
                  <a:pt x="7824319" y="50800"/>
                </a:lnTo>
                <a:lnTo>
                  <a:pt x="7684173" y="25400"/>
                </a:lnTo>
                <a:close/>
              </a:path>
              <a:path w="15577819" h="10922000">
                <a:moveTo>
                  <a:pt x="7472755" y="12700"/>
                </a:moveTo>
                <a:lnTo>
                  <a:pt x="6331970" y="12700"/>
                </a:lnTo>
                <a:lnTo>
                  <a:pt x="6261341" y="25400"/>
                </a:lnTo>
                <a:lnTo>
                  <a:pt x="7543384" y="25400"/>
                </a:lnTo>
                <a:lnTo>
                  <a:pt x="7472755" y="12700"/>
                </a:lnTo>
                <a:close/>
              </a:path>
              <a:path w="15577819" h="10922000">
                <a:moveTo>
                  <a:pt x="7259951" y="0"/>
                </a:moveTo>
                <a:lnTo>
                  <a:pt x="6544774" y="0"/>
                </a:lnTo>
                <a:lnTo>
                  <a:pt x="6473689" y="12700"/>
                </a:lnTo>
                <a:lnTo>
                  <a:pt x="7331035" y="12700"/>
                </a:lnTo>
                <a:lnTo>
                  <a:pt x="7259951" y="0"/>
                </a:lnTo>
                <a:close/>
              </a:path>
            </a:pathLst>
          </a:custGeom>
          <a:solidFill>
            <a:srgbClr val="FFB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91356"/>
            <a:ext cx="14767560" cy="10617200"/>
          </a:xfrm>
          <a:custGeom>
            <a:avLst/>
            <a:gdLst/>
            <a:ahLst/>
            <a:cxnLst/>
            <a:rect l="l" t="t" r="r" b="b"/>
            <a:pathLst>
              <a:path w="14767560" h="10617200">
                <a:moveTo>
                  <a:pt x="8007288" y="139700"/>
                </a:moveTo>
                <a:lnTo>
                  <a:pt x="4920618" y="139700"/>
                </a:lnTo>
                <a:lnTo>
                  <a:pt x="4790526" y="165100"/>
                </a:lnTo>
                <a:lnTo>
                  <a:pt x="4725754" y="190500"/>
                </a:lnTo>
                <a:lnTo>
                  <a:pt x="4404726" y="254000"/>
                </a:lnTo>
                <a:lnTo>
                  <a:pt x="4341101" y="279400"/>
                </a:lnTo>
                <a:lnTo>
                  <a:pt x="4214449" y="304800"/>
                </a:lnTo>
                <a:lnTo>
                  <a:pt x="4151427" y="330200"/>
                </a:lnTo>
                <a:lnTo>
                  <a:pt x="4088609" y="342900"/>
                </a:lnTo>
                <a:lnTo>
                  <a:pt x="4025999" y="368300"/>
                </a:lnTo>
                <a:lnTo>
                  <a:pt x="3963598" y="381000"/>
                </a:lnTo>
                <a:lnTo>
                  <a:pt x="3839433" y="431800"/>
                </a:lnTo>
                <a:lnTo>
                  <a:pt x="3777672" y="444500"/>
                </a:lnTo>
                <a:lnTo>
                  <a:pt x="3654808" y="495300"/>
                </a:lnTo>
                <a:lnTo>
                  <a:pt x="3593707" y="508000"/>
                </a:lnTo>
                <a:lnTo>
                  <a:pt x="3532831" y="533400"/>
                </a:lnTo>
                <a:lnTo>
                  <a:pt x="2820590" y="838200"/>
                </a:lnTo>
                <a:lnTo>
                  <a:pt x="2762824" y="876300"/>
                </a:lnTo>
                <a:lnTo>
                  <a:pt x="2648057" y="927100"/>
                </a:lnTo>
                <a:lnTo>
                  <a:pt x="2591060" y="965200"/>
                </a:lnTo>
                <a:lnTo>
                  <a:pt x="2477850" y="1016000"/>
                </a:lnTo>
                <a:lnTo>
                  <a:pt x="2421641" y="1054100"/>
                </a:lnTo>
                <a:lnTo>
                  <a:pt x="2365699" y="1079500"/>
                </a:lnTo>
                <a:lnTo>
                  <a:pt x="2310026" y="1117600"/>
                </a:lnTo>
                <a:lnTo>
                  <a:pt x="2254625" y="1143000"/>
                </a:lnTo>
                <a:lnTo>
                  <a:pt x="2144645" y="1219200"/>
                </a:lnTo>
                <a:lnTo>
                  <a:pt x="2090070" y="1244600"/>
                </a:lnTo>
                <a:lnTo>
                  <a:pt x="1981762" y="1320800"/>
                </a:lnTo>
                <a:lnTo>
                  <a:pt x="1928033" y="1346200"/>
                </a:lnTo>
                <a:lnTo>
                  <a:pt x="1716002" y="1498600"/>
                </a:lnTo>
                <a:lnTo>
                  <a:pt x="1663725" y="1524000"/>
                </a:lnTo>
                <a:lnTo>
                  <a:pt x="1560066" y="1600200"/>
                </a:lnTo>
                <a:lnTo>
                  <a:pt x="1356378" y="1752600"/>
                </a:lnTo>
                <a:lnTo>
                  <a:pt x="1306225" y="1803400"/>
                </a:lnTo>
                <a:lnTo>
                  <a:pt x="1108753" y="1955800"/>
                </a:lnTo>
                <a:lnTo>
                  <a:pt x="1060181" y="2006600"/>
                </a:lnTo>
                <a:lnTo>
                  <a:pt x="964007" y="2082800"/>
                </a:lnTo>
                <a:lnTo>
                  <a:pt x="916409" y="2133600"/>
                </a:lnTo>
                <a:lnTo>
                  <a:pt x="822202" y="2209800"/>
                </a:lnTo>
                <a:lnTo>
                  <a:pt x="775597" y="2260600"/>
                </a:lnTo>
                <a:lnTo>
                  <a:pt x="729328" y="2298700"/>
                </a:lnTo>
                <a:lnTo>
                  <a:pt x="683396" y="2349500"/>
                </a:lnTo>
                <a:lnTo>
                  <a:pt x="637804" y="2387600"/>
                </a:lnTo>
                <a:lnTo>
                  <a:pt x="592554" y="2438400"/>
                </a:lnTo>
                <a:lnTo>
                  <a:pt x="547648" y="2476500"/>
                </a:lnTo>
                <a:lnTo>
                  <a:pt x="503087" y="2527300"/>
                </a:lnTo>
                <a:lnTo>
                  <a:pt x="458875" y="2565400"/>
                </a:lnTo>
                <a:lnTo>
                  <a:pt x="371504" y="2667000"/>
                </a:lnTo>
                <a:lnTo>
                  <a:pt x="328350" y="2705100"/>
                </a:lnTo>
                <a:lnTo>
                  <a:pt x="285552" y="2755900"/>
                </a:lnTo>
                <a:lnTo>
                  <a:pt x="243113" y="2806700"/>
                </a:lnTo>
                <a:lnTo>
                  <a:pt x="201035" y="2857500"/>
                </a:lnTo>
                <a:lnTo>
                  <a:pt x="159320" y="2908300"/>
                </a:lnTo>
                <a:lnTo>
                  <a:pt x="117971" y="2946400"/>
                </a:lnTo>
                <a:lnTo>
                  <a:pt x="76989" y="2997200"/>
                </a:lnTo>
                <a:lnTo>
                  <a:pt x="36377" y="3048000"/>
                </a:lnTo>
                <a:lnTo>
                  <a:pt x="0" y="3098800"/>
                </a:lnTo>
                <a:lnTo>
                  <a:pt x="0" y="10617200"/>
                </a:lnTo>
                <a:lnTo>
                  <a:pt x="14441084" y="10617200"/>
                </a:lnTo>
                <a:lnTo>
                  <a:pt x="14459051" y="10553700"/>
                </a:lnTo>
                <a:lnTo>
                  <a:pt x="14476532" y="10490200"/>
                </a:lnTo>
                <a:lnTo>
                  <a:pt x="14493527" y="10426700"/>
                </a:lnTo>
                <a:lnTo>
                  <a:pt x="14510032" y="10363200"/>
                </a:lnTo>
                <a:lnTo>
                  <a:pt x="14526046" y="10299700"/>
                </a:lnTo>
                <a:lnTo>
                  <a:pt x="14541566" y="10236200"/>
                </a:lnTo>
                <a:lnTo>
                  <a:pt x="14556591" y="10172700"/>
                </a:lnTo>
                <a:lnTo>
                  <a:pt x="14571118" y="10109200"/>
                </a:lnTo>
                <a:lnTo>
                  <a:pt x="14585144" y="10045700"/>
                </a:lnTo>
                <a:lnTo>
                  <a:pt x="14598669" y="9982200"/>
                </a:lnTo>
                <a:lnTo>
                  <a:pt x="14611690" y="9918700"/>
                </a:lnTo>
                <a:lnTo>
                  <a:pt x="14624204" y="9855200"/>
                </a:lnTo>
                <a:lnTo>
                  <a:pt x="14636210" y="9779000"/>
                </a:lnTo>
                <a:lnTo>
                  <a:pt x="14647705" y="9715500"/>
                </a:lnTo>
                <a:lnTo>
                  <a:pt x="14658687" y="9652000"/>
                </a:lnTo>
                <a:lnTo>
                  <a:pt x="14669155" y="9588500"/>
                </a:lnTo>
                <a:lnTo>
                  <a:pt x="14679105" y="9525000"/>
                </a:lnTo>
                <a:lnTo>
                  <a:pt x="14688537" y="9448800"/>
                </a:lnTo>
                <a:lnTo>
                  <a:pt x="14697447" y="9385300"/>
                </a:lnTo>
                <a:lnTo>
                  <a:pt x="14705833" y="9321800"/>
                </a:lnTo>
                <a:lnTo>
                  <a:pt x="14713694" y="9258300"/>
                </a:lnTo>
                <a:lnTo>
                  <a:pt x="14721027" y="9182100"/>
                </a:lnTo>
                <a:lnTo>
                  <a:pt x="14727831" y="9118600"/>
                </a:lnTo>
                <a:lnTo>
                  <a:pt x="14734102" y="9055100"/>
                </a:lnTo>
                <a:lnTo>
                  <a:pt x="14739839" y="8991600"/>
                </a:lnTo>
                <a:lnTo>
                  <a:pt x="14745040" y="8915400"/>
                </a:lnTo>
                <a:lnTo>
                  <a:pt x="14749703" y="8851900"/>
                </a:lnTo>
                <a:lnTo>
                  <a:pt x="14753825" y="8788400"/>
                </a:lnTo>
                <a:lnTo>
                  <a:pt x="14757405" y="8712200"/>
                </a:lnTo>
                <a:lnTo>
                  <a:pt x="14760439" y="8648700"/>
                </a:lnTo>
                <a:lnTo>
                  <a:pt x="14762927" y="8585200"/>
                </a:lnTo>
                <a:lnTo>
                  <a:pt x="14764865" y="8509000"/>
                </a:lnTo>
                <a:lnTo>
                  <a:pt x="14766253" y="8445500"/>
                </a:lnTo>
                <a:lnTo>
                  <a:pt x="14767087" y="8369300"/>
                </a:lnTo>
                <a:lnTo>
                  <a:pt x="14767365" y="8305800"/>
                </a:lnTo>
                <a:lnTo>
                  <a:pt x="14767087" y="8242300"/>
                </a:lnTo>
                <a:lnTo>
                  <a:pt x="14766253" y="8166100"/>
                </a:lnTo>
                <a:lnTo>
                  <a:pt x="14764865" y="8102600"/>
                </a:lnTo>
                <a:lnTo>
                  <a:pt x="14762927" y="8026400"/>
                </a:lnTo>
                <a:lnTo>
                  <a:pt x="14760439" y="7962900"/>
                </a:lnTo>
                <a:lnTo>
                  <a:pt x="14757405" y="7899400"/>
                </a:lnTo>
                <a:lnTo>
                  <a:pt x="14753825" y="7823200"/>
                </a:lnTo>
                <a:lnTo>
                  <a:pt x="14749703" y="7759700"/>
                </a:lnTo>
                <a:lnTo>
                  <a:pt x="14745040" y="7696200"/>
                </a:lnTo>
                <a:lnTo>
                  <a:pt x="14739839" y="7620000"/>
                </a:lnTo>
                <a:lnTo>
                  <a:pt x="14734102" y="7556500"/>
                </a:lnTo>
                <a:lnTo>
                  <a:pt x="14727831" y="7493000"/>
                </a:lnTo>
                <a:lnTo>
                  <a:pt x="14721027" y="7429500"/>
                </a:lnTo>
                <a:lnTo>
                  <a:pt x="14713694" y="7353300"/>
                </a:lnTo>
                <a:lnTo>
                  <a:pt x="14705833" y="7289800"/>
                </a:lnTo>
                <a:lnTo>
                  <a:pt x="14697447" y="7226300"/>
                </a:lnTo>
                <a:lnTo>
                  <a:pt x="14688537" y="7162800"/>
                </a:lnTo>
                <a:lnTo>
                  <a:pt x="14679105" y="7086600"/>
                </a:lnTo>
                <a:lnTo>
                  <a:pt x="14669155" y="7023100"/>
                </a:lnTo>
                <a:lnTo>
                  <a:pt x="14658687" y="6959600"/>
                </a:lnTo>
                <a:lnTo>
                  <a:pt x="14647705" y="6896100"/>
                </a:lnTo>
                <a:lnTo>
                  <a:pt x="14636210" y="6832600"/>
                </a:lnTo>
                <a:lnTo>
                  <a:pt x="14624204" y="6756400"/>
                </a:lnTo>
                <a:lnTo>
                  <a:pt x="14611690" y="6692900"/>
                </a:lnTo>
                <a:lnTo>
                  <a:pt x="14598669" y="6629400"/>
                </a:lnTo>
                <a:lnTo>
                  <a:pt x="14585144" y="6565900"/>
                </a:lnTo>
                <a:lnTo>
                  <a:pt x="14571118" y="6502400"/>
                </a:lnTo>
                <a:lnTo>
                  <a:pt x="14556591" y="6438900"/>
                </a:lnTo>
                <a:lnTo>
                  <a:pt x="14541566" y="6375400"/>
                </a:lnTo>
                <a:lnTo>
                  <a:pt x="14526046" y="6311900"/>
                </a:lnTo>
                <a:lnTo>
                  <a:pt x="14510032" y="6248400"/>
                </a:lnTo>
                <a:lnTo>
                  <a:pt x="14493527" y="6184900"/>
                </a:lnTo>
                <a:lnTo>
                  <a:pt x="14476532" y="6121400"/>
                </a:lnTo>
                <a:lnTo>
                  <a:pt x="14459051" y="6057900"/>
                </a:lnTo>
                <a:lnTo>
                  <a:pt x="14441084" y="5994400"/>
                </a:lnTo>
                <a:lnTo>
                  <a:pt x="14422635" y="5930900"/>
                </a:lnTo>
                <a:lnTo>
                  <a:pt x="14403705" y="5867400"/>
                </a:lnTo>
                <a:lnTo>
                  <a:pt x="14384296" y="5803900"/>
                </a:lnTo>
                <a:lnTo>
                  <a:pt x="14364411" y="5740400"/>
                </a:lnTo>
                <a:lnTo>
                  <a:pt x="14344052" y="5676900"/>
                </a:lnTo>
                <a:lnTo>
                  <a:pt x="14323220" y="5613400"/>
                </a:lnTo>
                <a:lnTo>
                  <a:pt x="14301918" y="5562600"/>
                </a:lnTo>
                <a:lnTo>
                  <a:pt x="14280149" y="5499100"/>
                </a:lnTo>
                <a:lnTo>
                  <a:pt x="14257914" y="5435600"/>
                </a:lnTo>
                <a:lnTo>
                  <a:pt x="14235215" y="5372100"/>
                </a:lnTo>
                <a:lnTo>
                  <a:pt x="14212055" y="5308600"/>
                </a:lnTo>
                <a:lnTo>
                  <a:pt x="14188435" y="5257800"/>
                </a:lnTo>
                <a:lnTo>
                  <a:pt x="14164358" y="5194300"/>
                </a:lnTo>
                <a:lnTo>
                  <a:pt x="14139827" y="5130800"/>
                </a:lnTo>
                <a:lnTo>
                  <a:pt x="14114842" y="5080000"/>
                </a:lnTo>
                <a:lnTo>
                  <a:pt x="14089406" y="5016500"/>
                </a:lnTo>
                <a:lnTo>
                  <a:pt x="14063522" y="4953000"/>
                </a:lnTo>
                <a:lnTo>
                  <a:pt x="14037191" y="4902200"/>
                </a:lnTo>
                <a:lnTo>
                  <a:pt x="14010416" y="4838700"/>
                </a:lnTo>
                <a:lnTo>
                  <a:pt x="13983199" y="4775200"/>
                </a:lnTo>
                <a:lnTo>
                  <a:pt x="13955541" y="4724400"/>
                </a:lnTo>
                <a:lnTo>
                  <a:pt x="13927446" y="4660900"/>
                </a:lnTo>
                <a:lnTo>
                  <a:pt x="13898915" y="4610100"/>
                </a:lnTo>
                <a:lnTo>
                  <a:pt x="13869950" y="4546600"/>
                </a:lnTo>
                <a:lnTo>
                  <a:pt x="13840553" y="4495800"/>
                </a:lnTo>
                <a:lnTo>
                  <a:pt x="13810727" y="4432300"/>
                </a:lnTo>
                <a:lnTo>
                  <a:pt x="13780474" y="4381500"/>
                </a:lnTo>
                <a:lnTo>
                  <a:pt x="13749796" y="4318000"/>
                </a:lnTo>
                <a:lnTo>
                  <a:pt x="13718695" y="4267200"/>
                </a:lnTo>
                <a:lnTo>
                  <a:pt x="13687172" y="4203700"/>
                </a:lnTo>
                <a:lnTo>
                  <a:pt x="13655231" y="4152900"/>
                </a:lnTo>
                <a:lnTo>
                  <a:pt x="13622874" y="4102100"/>
                </a:lnTo>
                <a:lnTo>
                  <a:pt x="13590102" y="4038600"/>
                </a:lnTo>
                <a:lnTo>
                  <a:pt x="13556918" y="3987800"/>
                </a:lnTo>
                <a:lnTo>
                  <a:pt x="13523323" y="3937000"/>
                </a:lnTo>
                <a:lnTo>
                  <a:pt x="13489321" y="3873500"/>
                </a:lnTo>
                <a:lnTo>
                  <a:pt x="13454912" y="3822700"/>
                </a:lnTo>
                <a:lnTo>
                  <a:pt x="13420100" y="3771900"/>
                </a:lnTo>
                <a:lnTo>
                  <a:pt x="13384886" y="3721100"/>
                </a:lnTo>
                <a:lnTo>
                  <a:pt x="13349273" y="3657600"/>
                </a:lnTo>
                <a:lnTo>
                  <a:pt x="13313262" y="3606800"/>
                </a:lnTo>
                <a:lnTo>
                  <a:pt x="13276856" y="3556000"/>
                </a:lnTo>
                <a:lnTo>
                  <a:pt x="13240057" y="3505200"/>
                </a:lnTo>
                <a:lnTo>
                  <a:pt x="13202867" y="3454400"/>
                </a:lnTo>
                <a:lnTo>
                  <a:pt x="13165288" y="3403600"/>
                </a:lnTo>
                <a:lnTo>
                  <a:pt x="13127323" y="3352800"/>
                </a:lnTo>
                <a:lnTo>
                  <a:pt x="13088973" y="3302000"/>
                </a:lnTo>
                <a:lnTo>
                  <a:pt x="13050240" y="3251200"/>
                </a:lnTo>
                <a:lnTo>
                  <a:pt x="13011128" y="3200400"/>
                </a:lnTo>
                <a:lnTo>
                  <a:pt x="12971637" y="3149600"/>
                </a:lnTo>
                <a:lnTo>
                  <a:pt x="12931770" y="3098800"/>
                </a:lnTo>
                <a:lnTo>
                  <a:pt x="12891529" y="3048000"/>
                </a:lnTo>
                <a:lnTo>
                  <a:pt x="12850917" y="2997200"/>
                </a:lnTo>
                <a:lnTo>
                  <a:pt x="12809935" y="2946400"/>
                </a:lnTo>
                <a:lnTo>
                  <a:pt x="12768585" y="2908300"/>
                </a:lnTo>
                <a:lnTo>
                  <a:pt x="12726871" y="2857500"/>
                </a:lnTo>
                <a:lnTo>
                  <a:pt x="12684793" y="2806700"/>
                </a:lnTo>
                <a:lnTo>
                  <a:pt x="12642354" y="2755900"/>
                </a:lnTo>
                <a:lnTo>
                  <a:pt x="12599556" y="2705100"/>
                </a:lnTo>
                <a:lnTo>
                  <a:pt x="12556401" y="2667000"/>
                </a:lnTo>
                <a:lnTo>
                  <a:pt x="12469031" y="2565400"/>
                </a:lnTo>
                <a:lnTo>
                  <a:pt x="12424819" y="2527300"/>
                </a:lnTo>
                <a:lnTo>
                  <a:pt x="12380258" y="2476500"/>
                </a:lnTo>
                <a:lnTo>
                  <a:pt x="12335352" y="2438400"/>
                </a:lnTo>
                <a:lnTo>
                  <a:pt x="12290102" y="2387600"/>
                </a:lnTo>
                <a:lnTo>
                  <a:pt x="12244510" y="2349500"/>
                </a:lnTo>
                <a:lnTo>
                  <a:pt x="12198578" y="2298700"/>
                </a:lnTo>
                <a:lnTo>
                  <a:pt x="12152309" y="2260600"/>
                </a:lnTo>
                <a:lnTo>
                  <a:pt x="12105704" y="2209800"/>
                </a:lnTo>
                <a:lnTo>
                  <a:pt x="12011497" y="2133600"/>
                </a:lnTo>
                <a:lnTo>
                  <a:pt x="11963899" y="2082800"/>
                </a:lnTo>
                <a:lnTo>
                  <a:pt x="11867725" y="2006600"/>
                </a:lnTo>
                <a:lnTo>
                  <a:pt x="11819152" y="1955800"/>
                </a:lnTo>
                <a:lnTo>
                  <a:pt x="11621681" y="1803400"/>
                </a:lnTo>
                <a:lnTo>
                  <a:pt x="11571528" y="1752600"/>
                </a:lnTo>
                <a:lnTo>
                  <a:pt x="11367840" y="1600200"/>
                </a:lnTo>
                <a:lnTo>
                  <a:pt x="11264181" y="1524000"/>
                </a:lnTo>
                <a:lnTo>
                  <a:pt x="11211904" y="1498600"/>
                </a:lnTo>
                <a:lnTo>
                  <a:pt x="10999873" y="1346200"/>
                </a:lnTo>
                <a:lnTo>
                  <a:pt x="10946144" y="1320800"/>
                </a:lnTo>
                <a:lnTo>
                  <a:pt x="10837836" y="1244600"/>
                </a:lnTo>
                <a:lnTo>
                  <a:pt x="10783261" y="1219200"/>
                </a:lnTo>
                <a:lnTo>
                  <a:pt x="10673281" y="1143000"/>
                </a:lnTo>
                <a:lnTo>
                  <a:pt x="10617879" y="1117600"/>
                </a:lnTo>
                <a:lnTo>
                  <a:pt x="10562207" y="1079500"/>
                </a:lnTo>
                <a:lnTo>
                  <a:pt x="10506265" y="1054100"/>
                </a:lnTo>
                <a:lnTo>
                  <a:pt x="10450056" y="1016000"/>
                </a:lnTo>
                <a:lnTo>
                  <a:pt x="10336846" y="965200"/>
                </a:lnTo>
                <a:lnTo>
                  <a:pt x="10279849" y="927100"/>
                </a:lnTo>
                <a:lnTo>
                  <a:pt x="10165082" y="876300"/>
                </a:lnTo>
                <a:lnTo>
                  <a:pt x="10107316" y="838200"/>
                </a:lnTo>
                <a:lnTo>
                  <a:pt x="9395075" y="533400"/>
                </a:lnTo>
                <a:lnTo>
                  <a:pt x="9334199" y="508000"/>
                </a:lnTo>
                <a:lnTo>
                  <a:pt x="9273098" y="495300"/>
                </a:lnTo>
                <a:lnTo>
                  <a:pt x="9150234" y="444500"/>
                </a:lnTo>
                <a:lnTo>
                  <a:pt x="9088473" y="431800"/>
                </a:lnTo>
                <a:lnTo>
                  <a:pt x="8964308" y="381000"/>
                </a:lnTo>
                <a:lnTo>
                  <a:pt x="8901907" y="368300"/>
                </a:lnTo>
                <a:lnTo>
                  <a:pt x="8839297" y="342900"/>
                </a:lnTo>
                <a:lnTo>
                  <a:pt x="8776479" y="330200"/>
                </a:lnTo>
                <a:lnTo>
                  <a:pt x="8713457" y="304800"/>
                </a:lnTo>
                <a:lnTo>
                  <a:pt x="8586805" y="279400"/>
                </a:lnTo>
                <a:lnTo>
                  <a:pt x="8523180" y="254000"/>
                </a:lnTo>
                <a:lnTo>
                  <a:pt x="8202152" y="190500"/>
                </a:lnTo>
                <a:lnTo>
                  <a:pt x="8137380" y="165100"/>
                </a:lnTo>
                <a:lnTo>
                  <a:pt x="8007288" y="139700"/>
                </a:lnTo>
                <a:close/>
              </a:path>
              <a:path w="14767560" h="10617200">
                <a:moveTo>
                  <a:pt x="7612774" y="76200"/>
                </a:moveTo>
                <a:lnTo>
                  <a:pt x="5315132" y="76200"/>
                </a:lnTo>
                <a:lnTo>
                  <a:pt x="4985934" y="139700"/>
                </a:lnTo>
                <a:lnTo>
                  <a:pt x="7941972" y="139700"/>
                </a:lnTo>
                <a:lnTo>
                  <a:pt x="7612774" y="76200"/>
                </a:lnTo>
                <a:close/>
              </a:path>
              <a:path w="14767560" h="10617200">
                <a:moveTo>
                  <a:pt x="7413240" y="50800"/>
                </a:moveTo>
                <a:lnTo>
                  <a:pt x="5514666" y="50800"/>
                </a:lnTo>
                <a:lnTo>
                  <a:pt x="5381479" y="76200"/>
                </a:lnTo>
                <a:lnTo>
                  <a:pt x="7546427" y="76200"/>
                </a:lnTo>
                <a:lnTo>
                  <a:pt x="7413240" y="50800"/>
                </a:lnTo>
                <a:close/>
              </a:path>
              <a:path w="14767560" h="10617200">
                <a:moveTo>
                  <a:pt x="7279413" y="38100"/>
                </a:moveTo>
                <a:lnTo>
                  <a:pt x="5648493" y="38100"/>
                </a:lnTo>
                <a:lnTo>
                  <a:pt x="5581501" y="50800"/>
                </a:lnTo>
                <a:lnTo>
                  <a:pt x="7346405" y="50800"/>
                </a:lnTo>
                <a:lnTo>
                  <a:pt x="7279413" y="38100"/>
                </a:lnTo>
                <a:close/>
              </a:path>
              <a:path w="14767560" h="10617200">
                <a:moveTo>
                  <a:pt x="7144962" y="25400"/>
                </a:moveTo>
                <a:lnTo>
                  <a:pt x="5782944" y="25400"/>
                </a:lnTo>
                <a:lnTo>
                  <a:pt x="5715642" y="38100"/>
                </a:lnTo>
                <a:lnTo>
                  <a:pt x="7212264" y="38100"/>
                </a:lnTo>
                <a:lnTo>
                  <a:pt x="7144962" y="25400"/>
                </a:lnTo>
                <a:close/>
              </a:path>
              <a:path w="14767560" h="10617200">
                <a:moveTo>
                  <a:pt x="6942154" y="12700"/>
                </a:moveTo>
                <a:lnTo>
                  <a:pt x="5985752" y="12700"/>
                </a:lnTo>
                <a:lnTo>
                  <a:pt x="5918001" y="25400"/>
                </a:lnTo>
                <a:lnTo>
                  <a:pt x="7009905" y="25400"/>
                </a:lnTo>
                <a:lnTo>
                  <a:pt x="6942154" y="12700"/>
                </a:lnTo>
                <a:close/>
              </a:path>
              <a:path w="14767560" h="10617200">
                <a:moveTo>
                  <a:pt x="6669720" y="0"/>
                </a:moveTo>
                <a:lnTo>
                  <a:pt x="6258185" y="0"/>
                </a:lnTo>
                <a:lnTo>
                  <a:pt x="6189867" y="12700"/>
                </a:lnTo>
                <a:lnTo>
                  <a:pt x="6738039" y="12700"/>
                </a:lnTo>
                <a:lnTo>
                  <a:pt x="6669720" y="0"/>
                </a:lnTo>
                <a:close/>
              </a:path>
            </a:pathLst>
          </a:custGeom>
          <a:solidFill>
            <a:srgbClr val="FFF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282E3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505" y="1118155"/>
            <a:ext cx="18119089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0" i="0">
                <a:solidFill>
                  <a:srgbClr val="282E3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2505" y="2678290"/>
            <a:ext cx="13938250" cy="2329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282E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336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690773" y="3980656"/>
            <a:ext cx="9413875" cy="7327900"/>
            <a:chOff x="10690773" y="3980656"/>
            <a:chExt cx="9413875" cy="7327900"/>
          </a:xfrm>
        </p:grpSpPr>
        <p:sp>
          <p:nvSpPr>
            <p:cNvPr id="5" name="object 5"/>
            <p:cNvSpPr/>
            <p:nvPr/>
          </p:nvSpPr>
          <p:spPr>
            <a:xfrm>
              <a:off x="10690773" y="3980656"/>
              <a:ext cx="9413875" cy="7327900"/>
            </a:xfrm>
            <a:custGeom>
              <a:avLst/>
              <a:gdLst/>
              <a:ahLst/>
              <a:cxnLst/>
              <a:rect l="l" t="t" r="r" b="b"/>
              <a:pathLst>
                <a:path w="9413875" h="7327900">
                  <a:moveTo>
                    <a:pt x="6152762" y="114300"/>
                  </a:moveTo>
                  <a:lnTo>
                    <a:pt x="4003996" y="114300"/>
                  </a:lnTo>
                  <a:lnTo>
                    <a:pt x="3387077" y="292100"/>
                  </a:lnTo>
                  <a:lnTo>
                    <a:pt x="3344269" y="317500"/>
                  </a:lnTo>
                  <a:lnTo>
                    <a:pt x="3216924" y="355600"/>
                  </a:lnTo>
                  <a:lnTo>
                    <a:pt x="3174841" y="381000"/>
                  </a:lnTo>
                  <a:lnTo>
                    <a:pt x="3091235" y="406400"/>
                  </a:lnTo>
                  <a:lnTo>
                    <a:pt x="3049716" y="431800"/>
                  </a:lnTo>
                  <a:lnTo>
                    <a:pt x="3008388" y="444500"/>
                  </a:lnTo>
                  <a:lnTo>
                    <a:pt x="2967255" y="469900"/>
                  </a:lnTo>
                  <a:lnTo>
                    <a:pt x="2926317" y="482600"/>
                  </a:lnTo>
                  <a:lnTo>
                    <a:pt x="2885577" y="508000"/>
                  </a:lnTo>
                  <a:lnTo>
                    <a:pt x="2845036" y="520700"/>
                  </a:lnTo>
                  <a:lnTo>
                    <a:pt x="2764562" y="571500"/>
                  </a:lnTo>
                  <a:lnTo>
                    <a:pt x="2724632" y="584200"/>
                  </a:lnTo>
                  <a:lnTo>
                    <a:pt x="2645397" y="635000"/>
                  </a:lnTo>
                  <a:lnTo>
                    <a:pt x="2606095" y="647700"/>
                  </a:lnTo>
                  <a:lnTo>
                    <a:pt x="2451040" y="749300"/>
                  </a:lnTo>
                  <a:lnTo>
                    <a:pt x="2412825" y="762000"/>
                  </a:lnTo>
                  <a:lnTo>
                    <a:pt x="2337064" y="812800"/>
                  </a:lnTo>
                  <a:lnTo>
                    <a:pt x="2188282" y="914400"/>
                  </a:lnTo>
                  <a:lnTo>
                    <a:pt x="2043256" y="1016000"/>
                  </a:lnTo>
                  <a:lnTo>
                    <a:pt x="2007602" y="1054100"/>
                  </a:lnTo>
                  <a:lnTo>
                    <a:pt x="1972191" y="1079500"/>
                  </a:lnTo>
                  <a:lnTo>
                    <a:pt x="1867446" y="1155700"/>
                  </a:lnTo>
                  <a:lnTo>
                    <a:pt x="1833034" y="1193800"/>
                  </a:lnTo>
                  <a:lnTo>
                    <a:pt x="1764973" y="1244600"/>
                  </a:lnTo>
                  <a:lnTo>
                    <a:pt x="1731328" y="1282700"/>
                  </a:lnTo>
                  <a:lnTo>
                    <a:pt x="1664822" y="1333500"/>
                  </a:lnTo>
                  <a:lnTo>
                    <a:pt x="1631964" y="1371600"/>
                  </a:lnTo>
                  <a:lnTo>
                    <a:pt x="1567048" y="1422400"/>
                  </a:lnTo>
                  <a:lnTo>
                    <a:pt x="1534994" y="1460500"/>
                  </a:lnTo>
                  <a:lnTo>
                    <a:pt x="1503211" y="1485900"/>
                  </a:lnTo>
                  <a:lnTo>
                    <a:pt x="1471702" y="1524000"/>
                  </a:lnTo>
                  <a:lnTo>
                    <a:pt x="1440469" y="1549400"/>
                  </a:lnTo>
                  <a:lnTo>
                    <a:pt x="1409514" y="1587500"/>
                  </a:lnTo>
                  <a:lnTo>
                    <a:pt x="1378838" y="1625600"/>
                  </a:lnTo>
                  <a:lnTo>
                    <a:pt x="1348444" y="1651000"/>
                  </a:lnTo>
                  <a:lnTo>
                    <a:pt x="1318334" y="1689100"/>
                  </a:lnTo>
                  <a:lnTo>
                    <a:pt x="1288509" y="1714500"/>
                  </a:lnTo>
                  <a:lnTo>
                    <a:pt x="1258971" y="1752600"/>
                  </a:lnTo>
                  <a:lnTo>
                    <a:pt x="1229723" y="1790700"/>
                  </a:lnTo>
                  <a:lnTo>
                    <a:pt x="1200766" y="1816100"/>
                  </a:lnTo>
                  <a:lnTo>
                    <a:pt x="1172102" y="1854200"/>
                  </a:lnTo>
                  <a:lnTo>
                    <a:pt x="1143734" y="1892300"/>
                  </a:lnTo>
                  <a:lnTo>
                    <a:pt x="1115662" y="1930400"/>
                  </a:lnTo>
                  <a:lnTo>
                    <a:pt x="1087890" y="1955800"/>
                  </a:lnTo>
                  <a:lnTo>
                    <a:pt x="1060419" y="1993900"/>
                  </a:lnTo>
                  <a:lnTo>
                    <a:pt x="1033251" y="2032000"/>
                  </a:lnTo>
                  <a:lnTo>
                    <a:pt x="1006388" y="2070100"/>
                  </a:lnTo>
                  <a:lnTo>
                    <a:pt x="979832" y="2108200"/>
                  </a:lnTo>
                  <a:lnTo>
                    <a:pt x="953585" y="2146300"/>
                  </a:lnTo>
                  <a:lnTo>
                    <a:pt x="927649" y="2184400"/>
                  </a:lnTo>
                  <a:lnTo>
                    <a:pt x="902025" y="2209800"/>
                  </a:lnTo>
                  <a:lnTo>
                    <a:pt x="876716" y="2247900"/>
                  </a:lnTo>
                  <a:lnTo>
                    <a:pt x="851724" y="2286000"/>
                  </a:lnTo>
                  <a:lnTo>
                    <a:pt x="827051" y="2324100"/>
                  </a:lnTo>
                  <a:lnTo>
                    <a:pt x="802698" y="2362200"/>
                  </a:lnTo>
                  <a:lnTo>
                    <a:pt x="778667" y="2400300"/>
                  </a:lnTo>
                  <a:lnTo>
                    <a:pt x="754962" y="2438400"/>
                  </a:lnTo>
                  <a:lnTo>
                    <a:pt x="731582" y="2476500"/>
                  </a:lnTo>
                  <a:lnTo>
                    <a:pt x="708531" y="2514600"/>
                  </a:lnTo>
                  <a:lnTo>
                    <a:pt x="685810" y="2552700"/>
                  </a:lnTo>
                  <a:lnTo>
                    <a:pt x="663422" y="2603500"/>
                  </a:lnTo>
                  <a:lnTo>
                    <a:pt x="641368" y="2641600"/>
                  </a:lnTo>
                  <a:lnTo>
                    <a:pt x="619650" y="2679700"/>
                  </a:lnTo>
                  <a:lnTo>
                    <a:pt x="598270" y="2717800"/>
                  </a:lnTo>
                  <a:lnTo>
                    <a:pt x="577231" y="2755900"/>
                  </a:lnTo>
                  <a:lnTo>
                    <a:pt x="556533" y="2794000"/>
                  </a:lnTo>
                  <a:lnTo>
                    <a:pt x="536179" y="2832100"/>
                  </a:lnTo>
                  <a:lnTo>
                    <a:pt x="516172" y="2882900"/>
                  </a:lnTo>
                  <a:lnTo>
                    <a:pt x="496512" y="2921000"/>
                  </a:lnTo>
                  <a:lnTo>
                    <a:pt x="477202" y="2959100"/>
                  </a:lnTo>
                  <a:lnTo>
                    <a:pt x="458244" y="2997200"/>
                  </a:lnTo>
                  <a:lnTo>
                    <a:pt x="439640" y="3048000"/>
                  </a:lnTo>
                  <a:lnTo>
                    <a:pt x="421391" y="3086100"/>
                  </a:lnTo>
                  <a:lnTo>
                    <a:pt x="403500" y="3124200"/>
                  </a:lnTo>
                  <a:lnTo>
                    <a:pt x="385969" y="3175000"/>
                  </a:lnTo>
                  <a:lnTo>
                    <a:pt x="368799" y="3213100"/>
                  </a:lnTo>
                  <a:lnTo>
                    <a:pt x="351993" y="3251200"/>
                  </a:lnTo>
                  <a:lnTo>
                    <a:pt x="335552" y="3302000"/>
                  </a:lnTo>
                  <a:lnTo>
                    <a:pt x="319479" y="3340100"/>
                  </a:lnTo>
                  <a:lnTo>
                    <a:pt x="303775" y="3378200"/>
                  </a:lnTo>
                  <a:lnTo>
                    <a:pt x="288442" y="3429000"/>
                  </a:lnTo>
                  <a:lnTo>
                    <a:pt x="273483" y="3467100"/>
                  </a:lnTo>
                  <a:lnTo>
                    <a:pt x="258899" y="3517900"/>
                  </a:lnTo>
                  <a:lnTo>
                    <a:pt x="244692" y="3556000"/>
                  </a:lnTo>
                  <a:lnTo>
                    <a:pt x="230864" y="3606800"/>
                  </a:lnTo>
                  <a:lnTo>
                    <a:pt x="217417" y="3644900"/>
                  </a:lnTo>
                  <a:lnTo>
                    <a:pt x="204353" y="3695700"/>
                  </a:lnTo>
                  <a:lnTo>
                    <a:pt x="191674" y="3733800"/>
                  </a:lnTo>
                  <a:lnTo>
                    <a:pt x="179382" y="3784600"/>
                  </a:lnTo>
                  <a:lnTo>
                    <a:pt x="167479" y="3822700"/>
                  </a:lnTo>
                  <a:lnTo>
                    <a:pt x="155967" y="3873500"/>
                  </a:lnTo>
                  <a:lnTo>
                    <a:pt x="144848" y="3911600"/>
                  </a:lnTo>
                  <a:lnTo>
                    <a:pt x="134123" y="3962400"/>
                  </a:lnTo>
                  <a:lnTo>
                    <a:pt x="123795" y="4000500"/>
                  </a:lnTo>
                  <a:lnTo>
                    <a:pt x="113866" y="4051300"/>
                  </a:lnTo>
                  <a:lnTo>
                    <a:pt x="104337" y="4089400"/>
                  </a:lnTo>
                  <a:lnTo>
                    <a:pt x="95211" y="4140200"/>
                  </a:lnTo>
                  <a:lnTo>
                    <a:pt x="86489" y="4191000"/>
                  </a:lnTo>
                  <a:lnTo>
                    <a:pt x="78174" y="4229100"/>
                  </a:lnTo>
                  <a:lnTo>
                    <a:pt x="70267" y="4279900"/>
                  </a:lnTo>
                  <a:lnTo>
                    <a:pt x="62770" y="4330700"/>
                  </a:lnTo>
                  <a:lnTo>
                    <a:pt x="55686" y="4368800"/>
                  </a:lnTo>
                  <a:lnTo>
                    <a:pt x="49016" y="4419600"/>
                  </a:lnTo>
                  <a:lnTo>
                    <a:pt x="42762" y="4470400"/>
                  </a:lnTo>
                  <a:lnTo>
                    <a:pt x="36926" y="4508500"/>
                  </a:lnTo>
                  <a:lnTo>
                    <a:pt x="31510" y="4559300"/>
                  </a:lnTo>
                  <a:lnTo>
                    <a:pt x="26517" y="4610100"/>
                  </a:lnTo>
                  <a:lnTo>
                    <a:pt x="21947" y="4660900"/>
                  </a:lnTo>
                  <a:lnTo>
                    <a:pt x="17803" y="4699000"/>
                  </a:lnTo>
                  <a:lnTo>
                    <a:pt x="14088" y="4749800"/>
                  </a:lnTo>
                  <a:lnTo>
                    <a:pt x="10802" y="4800600"/>
                  </a:lnTo>
                  <a:lnTo>
                    <a:pt x="7947" y="4851400"/>
                  </a:lnTo>
                  <a:lnTo>
                    <a:pt x="5527" y="4889500"/>
                  </a:lnTo>
                  <a:lnTo>
                    <a:pt x="3542" y="4940300"/>
                  </a:lnTo>
                  <a:lnTo>
                    <a:pt x="1995" y="4991100"/>
                  </a:lnTo>
                  <a:lnTo>
                    <a:pt x="888" y="5041900"/>
                  </a:lnTo>
                  <a:lnTo>
                    <a:pt x="222" y="5092700"/>
                  </a:lnTo>
                  <a:lnTo>
                    <a:pt x="0" y="5130800"/>
                  </a:lnTo>
                  <a:lnTo>
                    <a:pt x="222" y="5181600"/>
                  </a:lnTo>
                  <a:lnTo>
                    <a:pt x="888" y="5232400"/>
                  </a:lnTo>
                  <a:lnTo>
                    <a:pt x="1995" y="5283200"/>
                  </a:lnTo>
                  <a:lnTo>
                    <a:pt x="3542" y="5334000"/>
                  </a:lnTo>
                  <a:lnTo>
                    <a:pt x="5527" y="5372100"/>
                  </a:lnTo>
                  <a:lnTo>
                    <a:pt x="7947" y="5422900"/>
                  </a:lnTo>
                  <a:lnTo>
                    <a:pt x="10802" y="5473700"/>
                  </a:lnTo>
                  <a:lnTo>
                    <a:pt x="14088" y="5524500"/>
                  </a:lnTo>
                  <a:lnTo>
                    <a:pt x="17803" y="5562600"/>
                  </a:lnTo>
                  <a:lnTo>
                    <a:pt x="21947" y="5613400"/>
                  </a:lnTo>
                  <a:lnTo>
                    <a:pt x="26517" y="5664200"/>
                  </a:lnTo>
                  <a:lnTo>
                    <a:pt x="31510" y="5715000"/>
                  </a:lnTo>
                  <a:lnTo>
                    <a:pt x="36926" y="5753100"/>
                  </a:lnTo>
                  <a:lnTo>
                    <a:pt x="42762" y="5803900"/>
                  </a:lnTo>
                  <a:lnTo>
                    <a:pt x="49016" y="5854700"/>
                  </a:lnTo>
                  <a:lnTo>
                    <a:pt x="55686" y="5892800"/>
                  </a:lnTo>
                  <a:lnTo>
                    <a:pt x="62770" y="5943600"/>
                  </a:lnTo>
                  <a:lnTo>
                    <a:pt x="70267" y="5994400"/>
                  </a:lnTo>
                  <a:lnTo>
                    <a:pt x="78174" y="6032500"/>
                  </a:lnTo>
                  <a:lnTo>
                    <a:pt x="86489" y="6083300"/>
                  </a:lnTo>
                  <a:lnTo>
                    <a:pt x="95211" y="6134100"/>
                  </a:lnTo>
                  <a:lnTo>
                    <a:pt x="104337" y="6172200"/>
                  </a:lnTo>
                  <a:lnTo>
                    <a:pt x="113866" y="6223000"/>
                  </a:lnTo>
                  <a:lnTo>
                    <a:pt x="123795" y="6261100"/>
                  </a:lnTo>
                  <a:lnTo>
                    <a:pt x="134123" y="6311900"/>
                  </a:lnTo>
                  <a:lnTo>
                    <a:pt x="144848" y="6362700"/>
                  </a:lnTo>
                  <a:lnTo>
                    <a:pt x="155967" y="6400800"/>
                  </a:lnTo>
                  <a:lnTo>
                    <a:pt x="167479" y="6451600"/>
                  </a:lnTo>
                  <a:lnTo>
                    <a:pt x="179382" y="6489700"/>
                  </a:lnTo>
                  <a:lnTo>
                    <a:pt x="191674" y="6540500"/>
                  </a:lnTo>
                  <a:lnTo>
                    <a:pt x="204353" y="6578600"/>
                  </a:lnTo>
                  <a:lnTo>
                    <a:pt x="217417" y="6629400"/>
                  </a:lnTo>
                  <a:lnTo>
                    <a:pt x="230864" y="6667500"/>
                  </a:lnTo>
                  <a:lnTo>
                    <a:pt x="244692" y="6718300"/>
                  </a:lnTo>
                  <a:lnTo>
                    <a:pt x="258899" y="6756400"/>
                  </a:lnTo>
                  <a:lnTo>
                    <a:pt x="273483" y="6794500"/>
                  </a:lnTo>
                  <a:lnTo>
                    <a:pt x="288442" y="6845300"/>
                  </a:lnTo>
                  <a:lnTo>
                    <a:pt x="303775" y="6883400"/>
                  </a:lnTo>
                  <a:lnTo>
                    <a:pt x="319479" y="6934200"/>
                  </a:lnTo>
                  <a:lnTo>
                    <a:pt x="335552" y="6972300"/>
                  </a:lnTo>
                  <a:lnTo>
                    <a:pt x="351993" y="7010400"/>
                  </a:lnTo>
                  <a:lnTo>
                    <a:pt x="368799" y="7061200"/>
                  </a:lnTo>
                  <a:lnTo>
                    <a:pt x="385969" y="7099300"/>
                  </a:lnTo>
                  <a:lnTo>
                    <a:pt x="403500" y="7137400"/>
                  </a:lnTo>
                  <a:lnTo>
                    <a:pt x="421391" y="7188200"/>
                  </a:lnTo>
                  <a:lnTo>
                    <a:pt x="439640" y="7226300"/>
                  </a:lnTo>
                  <a:lnTo>
                    <a:pt x="458244" y="7264400"/>
                  </a:lnTo>
                  <a:lnTo>
                    <a:pt x="477202" y="7315200"/>
                  </a:lnTo>
                  <a:lnTo>
                    <a:pt x="488761" y="7327900"/>
                  </a:lnTo>
                  <a:lnTo>
                    <a:pt x="9413326" y="7327900"/>
                  </a:lnTo>
                  <a:lnTo>
                    <a:pt x="9413326" y="2463800"/>
                  </a:lnTo>
                  <a:lnTo>
                    <a:pt x="9401796" y="2438400"/>
                  </a:lnTo>
                  <a:lnTo>
                    <a:pt x="9378090" y="2400300"/>
                  </a:lnTo>
                  <a:lnTo>
                    <a:pt x="9354060" y="2362200"/>
                  </a:lnTo>
                  <a:lnTo>
                    <a:pt x="9329707" y="2324100"/>
                  </a:lnTo>
                  <a:lnTo>
                    <a:pt x="9305034" y="2286000"/>
                  </a:lnTo>
                  <a:lnTo>
                    <a:pt x="9280042" y="2247900"/>
                  </a:lnTo>
                  <a:lnTo>
                    <a:pt x="9254733" y="2209800"/>
                  </a:lnTo>
                  <a:lnTo>
                    <a:pt x="9229109" y="2184400"/>
                  </a:lnTo>
                  <a:lnTo>
                    <a:pt x="9203173" y="2146300"/>
                  </a:lnTo>
                  <a:lnTo>
                    <a:pt x="9176926" y="2108200"/>
                  </a:lnTo>
                  <a:lnTo>
                    <a:pt x="9150370" y="2070100"/>
                  </a:lnTo>
                  <a:lnTo>
                    <a:pt x="9123507" y="2032000"/>
                  </a:lnTo>
                  <a:lnTo>
                    <a:pt x="9096339" y="1993900"/>
                  </a:lnTo>
                  <a:lnTo>
                    <a:pt x="9068868" y="1955800"/>
                  </a:lnTo>
                  <a:lnTo>
                    <a:pt x="9041095" y="1930400"/>
                  </a:lnTo>
                  <a:lnTo>
                    <a:pt x="9013024" y="1892300"/>
                  </a:lnTo>
                  <a:lnTo>
                    <a:pt x="8984656" y="1854200"/>
                  </a:lnTo>
                  <a:lnTo>
                    <a:pt x="8955992" y="1816100"/>
                  </a:lnTo>
                  <a:lnTo>
                    <a:pt x="8927035" y="1790700"/>
                  </a:lnTo>
                  <a:lnTo>
                    <a:pt x="8897787" y="1752600"/>
                  </a:lnTo>
                  <a:lnTo>
                    <a:pt x="8868249" y="1714500"/>
                  </a:lnTo>
                  <a:lnTo>
                    <a:pt x="8838424" y="1689100"/>
                  </a:lnTo>
                  <a:lnTo>
                    <a:pt x="8808313" y="1651000"/>
                  </a:lnTo>
                  <a:lnTo>
                    <a:pt x="8777919" y="1625600"/>
                  </a:lnTo>
                  <a:lnTo>
                    <a:pt x="8747244" y="1587500"/>
                  </a:lnTo>
                  <a:lnTo>
                    <a:pt x="8716288" y="1549400"/>
                  </a:lnTo>
                  <a:lnTo>
                    <a:pt x="8685055" y="1524000"/>
                  </a:lnTo>
                  <a:lnTo>
                    <a:pt x="8653547" y="1485900"/>
                  </a:lnTo>
                  <a:lnTo>
                    <a:pt x="8621764" y="1460500"/>
                  </a:lnTo>
                  <a:lnTo>
                    <a:pt x="8589710" y="1422400"/>
                  </a:lnTo>
                  <a:lnTo>
                    <a:pt x="8524794" y="1371600"/>
                  </a:lnTo>
                  <a:lnTo>
                    <a:pt x="8491936" y="1333500"/>
                  </a:lnTo>
                  <a:lnTo>
                    <a:pt x="8425430" y="1282700"/>
                  </a:lnTo>
                  <a:lnTo>
                    <a:pt x="8391785" y="1244600"/>
                  </a:lnTo>
                  <a:lnTo>
                    <a:pt x="8323724" y="1193800"/>
                  </a:lnTo>
                  <a:lnTo>
                    <a:pt x="8289311" y="1155700"/>
                  </a:lnTo>
                  <a:lnTo>
                    <a:pt x="8184567" y="1079500"/>
                  </a:lnTo>
                  <a:lnTo>
                    <a:pt x="8149156" y="1054100"/>
                  </a:lnTo>
                  <a:lnTo>
                    <a:pt x="8113501" y="1016000"/>
                  </a:lnTo>
                  <a:lnTo>
                    <a:pt x="7968476" y="914400"/>
                  </a:lnTo>
                  <a:lnTo>
                    <a:pt x="7819694" y="812800"/>
                  </a:lnTo>
                  <a:lnTo>
                    <a:pt x="7743933" y="762000"/>
                  </a:lnTo>
                  <a:lnTo>
                    <a:pt x="7705718" y="749300"/>
                  </a:lnTo>
                  <a:lnTo>
                    <a:pt x="7550663" y="647700"/>
                  </a:lnTo>
                  <a:lnTo>
                    <a:pt x="7511361" y="635000"/>
                  </a:lnTo>
                  <a:lnTo>
                    <a:pt x="7432126" y="584200"/>
                  </a:lnTo>
                  <a:lnTo>
                    <a:pt x="7392196" y="571500"/>
                  </a:lnTo>
                  <a:lnTo>
                    <a:pt x="7311722" y="520700"/>
                  </a:lnTo>
                  <a:lnTo>
                    <a:pt x="7271181" y="508000"/>
                  </a:lnTo>
                  <a:lnTo>
                    <a:pt x="7230441" y="482600"/>
                  </a:lnTo>
                  <a:lnTo>
                    <a:pt x="7189503" y="469900"/>
                  </a:lnTo>
                  <a:lnTo>
                    <a:pt x="7148369" y="444500"/>
                  </a:lnTo>
                  <a:lnTo>
                    <a:pt x="7107042" y="431800"/>
                  </a:lnTo>
                  <a:lnTo>
                    <a:pt x="7065523" y="406400"/>
                  </a:lnTo>
                  <a:lnTo>
                    <a:pt x="6981917" y="381000"/>
                  </a:lnTo>
                  <a:lnTo>
                    <a:pt x="6939834" y="355600"/>
                  </a:lnTo>
                  <a:lnTo>
                    <a:pt x="6812488" y="317500"/>
                  </a:lnTo>
                  <a:lnTo>
                    <a:pt x="6769681" y="292100"/>
                  </a:lnTo>
                  <a:lnTo>
                    <a:pt x="6152762" y="114300"/>
                  </a:lnTo>
                  <a:close/>
                </a:path>
                <a:path w="9413875" h="7327900">
                  <a:moveTo>
                    <a:pt x="6016585" y="88900"/>
                  </a:moveTo>
                  <a:lnTo>
                    <a:pt x="4140173" y="88900"/>
                  </a:lnTo>
                  <a:lnTo>
                    <a:pt x="4049242" y="114300"/>
                  </a:lnTo>
                  <a:lnTo>
                    <a:pt x="6107516" y="114300"/>
                  </a:lnTo>
                  <a:lnTo>
                    <a:pt x="6016585" y="88900"/>
                  </a:lnTo>
                  <a:close/>
                </a:path>
                <a:path w="9413875" h="7327900">
                  <a:moveTo>
                    <a:pt x="5879121" y="63500"/>
                  </a:moveTo>
                  <a:lnTo>
                    <a:pt x="4277637" y="63500"/>
                  </a:lnTo>
                  <a:lnTo>
                    <a:pt x="4185854" y="88900"/>
                  </a:lnTo>
                  <a:lnTo>
                    <a:pt x="5970904" y="88900"/>
                  </a:lnTo>
                  <a:lnTo>
                    <a:pt x="5879121" y="63500"/>
                  </a:lnTo>
                  <a:close/>
                </a:path>
                <a:path w="9413875" h="7327900">
                  <a:moveTo>
                    <a:pt x="5786788" y="50800"/>
                  </a:moveTo>
                  <a:lnTo>
                    <a:pt x="4369969" y="50800"/>
                  </a:lnTo>
                  <a:lnTo>
                    <a:pt x="4323736" y="63500"/>
                  </a:lnTo>
                  <a:lnTo>
                    <a:pt x="5833022" y="63500"/>
                  </a:lnTo>
                  <a:lnTo>
                    <a:pt x="5786788" y="50800"/>
                  </a:lnTo>
                  <a:close/>
                </a:path>
                <a:path w="9413875" h="7327900">
                  <a:moveTo>
                    <a:pt x="5693923" y="38100"/>
                  </a:moveTo>
                  <a:lnTo>
                    <a:pt x="4462835" y="38100"/>
                  </a:lnTo>
                  <a:lnTo>
                    <a:pt x="4416336" y="50800"/>
                  </a:lnTo>
                  <a:lnTo>
                    <a:pt x="5740421" y="50800"/>
                  </a:lnTo>
                  <a:lnTo>
                    <a:pt x="5693923" y="38100"/>
                  </a:lnTo>
                  <a:close/>
                </a:path>
                <a:path w="9413875" h="7327900">
                  <a:moveTo>
                    <a:pt x="5600540" y="25400"/>
                  </a:moveTo>
                  <a:lnTo>
                    <a:pt x="4556218" y="25400"/>
                  </a:lnTo>
                  <a:lnTo>
                    <a:pt x="4509463" y="38100"/>
                  </a:lnTo>
                  <a:lnTo>
                    <a:pt x="5647295" y="38100"/>
                  </a:lnTo>
                  <a:lnTo>
                    <a:pt x="5600540" y="25400"/>
                  </a:lnTo>
                  <a:close/>
                </a:path>
                <a:path w="9413875" h="7327900">
                  <a:moveTo>
                    <a:pt x="5459529" y="12700"/>
                  </a:moveTo>
                  <a:lnTo>
                    <a:pt x="4697229" y="12700"/>
                  </a:lnTo>
                  <a:lnTo>
                    <a:pt x="4650103" y="25400"/>
                  </a:lnTo>
                  <a:lnTo>
                    <a:pt x="5506655" y="25400"/>
                  </a:lnTo>
                  <a:lnTo>
                    <a:pt x="5459529" y="12700"/>
                  </a:lnTo>
                  <a:close/>
                </a:path>
                <a:path w="9413875" h="7327900">
                  <a:moveTo>
                    <a:pt x="5174330" y="0"/>
                  </a:moveTo>
                  <a:lnTo>
                    <a:pt x="4982428" y="0"/>
                  </a:lnTo>
                  <a:lnTo>
                    <a:pt x="4934614" y="12700"/>
                  </a:lnTo>
                  <a:lnTo>
                    <a:pt x="5222144" y="12700"/>
                  </a:lnTo>
                  <a:lnTo>
                    <a:pt x="5174330" y="0"/>
                  </a:lnTo>
                  <a:close/>
                </a:path>
              </a:pathLst>
            </a:custGeom>
            <a:solidFill>
              <a:srgbClr val="F99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63016" y="4329945"/>
              <a:ext cx="9141082" cy="697861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4836" y="2576740"/>
            <a:ext cx="13106400" cy="2533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7540" algn="ctr">
              <a:lnSpc>
                <a:spcPct val="130900"/>
              </a:lnSpc>
              <a:spcBef>
                <a:spcPts val="95"/>
              </a:spcBef>
            </a:pPr>
            <a:r>
              <a:rPr sz="6600" b="1" spc="275" dirty="0"/>
              <a:t>Revolutioniz</a:t>
            </a:r>
            <a:r>
              <a:rPr lang="en-US" sz="6600" b="1" spc="275" dirty="0"/>
              <a:t>ing</a:t>
            </a:r>
            <a:r>
              <a:rPr sz="6600" b="1" spc="95" dirty="0"/>
              <a:t> </a:t>
            </a:r>
            <a:r>
              <a:rPr lang="en-US" sz="6600" b="1" spc="180" dirty="0"/>
              <a:t>Classroom Engagement through </a:t>
            </a:r>
            <a:r>
              <a:rPr lang="en-US" sz="6600" b="1" spc="295" dirty="0"/>
              <a:t>AI</a:t>
            </a:r>
            <a:endParaRPr sz="6600" b="1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456" y="789828"/>
            <a:ext cx="4118834" cy="21401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2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D3EC5-85E1-42FB-BDB8-1DFD3154A614}"/>
              </a:ext>
            </a:extLst>
          </p:cNvPr>
          <p:cNvSpPr txBox="1"/>
          <p:nvPr/>
        </p:nvSpPr>
        <p:spPr>
          <a:xfrm>
            <a:off x="1346544" y="7793936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Mrs. Sona O K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PGT Computer Science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National ICT Awardee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8440" y="4198045"/>
            <a:ext cx="5596726" cy="71115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409" dirty="0"/>
              <a:t>Utilizing</a:t>
            </a:r>
            <a:r>
              <a:rPr sz="6600" spc="55" dirty="0"/>
              <a:t> </a:t>
            </a:r>
            <a:r>
              <a:rPr sz="6600" spc="315" dirty="0"/>
              <a:t>Existing</a:t>
            </a:r>
            <a:r>
              <a:rPr sz="6600" spc="55" dirty="0"/>
              <a:t> </a:t>
            </a:r>
            <a:r>
              <a:rPr sz="6600" spc="280" dirty="0"/>
              <a:t>Presentations</a:t>
            </a:r>
            <a:endParaRPr sz="66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92504" y="2678290"/>
            <a:ext cx="16603345" cy="6572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200000"/>
              </a:lnSpc>
              <a:spcBef>
                <a:spcPts val="90"/>
              </a:spcBef>
            </a:pPr>
            <a:r>
              <a:rPr lang="en-US" sz="4400" b="0" spc="-30" dirty="0" err="1"/>
              <a:t>Curipod</a:t>
            </a:r>
            <a:r>
              <a:rPr lang="en-US" sz="4400" b="0" spc="-30" dirty="0"/>
              <a:t> makes it easy to import and enhance your existing PowerPoint presentations. Simply upload your file, and </a:t>
            </a:r>
            <a:r>
              <a:rPr lang="en-US" sz="4400" b="0" spc="-30" dirty="0" err="1"/>
              <a:t>Curipod</a:t>
            </a:r>
            <a:r>
              <a:rPr lang="en-US" sz="4400" b="0" spc="-30" dirty="0"/>
              <a:t> will convert it into an interactive format. You can then edit, add interactive elements, and save it for future use. This feature saves time and enhances lesson quality.</a:t>
            </a:r>
            <a:endParaRPr sz="4400" b="0" spc="-1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272995" y="10877020"/>
            <a:ext cx="42545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666666"/>
                </a:solidFill>
                <a:latin typeface="Arial"/>
                <a:cs typeface="Arial"/>
              </a:rPr>
              <a:t>fi2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170" dirty="0"/>
              <a:t>Assessing</a:t>
            </a:r>
            <a:r>
              <a:rPr sz="6600" spc="80" dirty="0"/>
              <a:t> </a:t>
            </a:r>
            <a:r>
              <a:rPr sz="6600" spc="320" dirty="0"/>
              <a:t>Students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272995" y="10877020"/>
            <a:ext cx="42545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666666"/>
                </a:solidFill>
                <a:latin typeface="Arial"/>
                <a:cs typeface="Arial"/>
              </a:rPr>
              <a:t>fi4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059C-840B-46F8-95ED-57071339EDD5}"/>
              </a:ext>
            </a:extLst>
          </p:cNvPr>
          <p:cNvSpPr txBox="1"/>
          <p:nvPr/>
        </p:nvSpPr>
        <p:spPr>
          <a:xfrm>
            <a:off x="992505" y="3673475"/>
            <a:ext cx="16230600" cy="529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Curipod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offers various tools for assessing student understanding. Use quizzes, polls, and feedback forms to gauge student comprehension. These tools provide real-time data, allowing you to adjust your teaching strategies accordingly.</a:t>
            </a:r>
            <a:endParaRPr lang="en-I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325" dirty="0"/>
              <a:t>Playing</a:t>
            </a:r>
            <a:r>
              <a:rPr sz="6600" spc="55" dirty="0"/>
              <a:t> </a:t>
            </a:r>
            <a:r>
              <a:rPr sz="6600" spc="400" dirty="0"/>
              <a:t>the</a:t>
            </a:r>
            <a:r>
              <a:rPr sz="6600" spc="55" dirty="0"/>
              <a:t> </a:t>
            </a:r>
            <a:r>
              <a:rPr sz="6600" spc="105" dirty="0"/>
              <a:t>Lesson</a:t>
            </a:r>
            <a:r>
              <a:rPr sz="6600" spc="55" dirty="0"/>
              <a:t> </a:t>
            </a:r>
            <a:r>
              <a:rPr sz="6600" spc="335" dirty="0"/>
              <a:t>in</a:t>
            </a:r>
            <a:r>
              <a:rPr sz="6600" spc="55" dirty="0"/>
              <a:t> </a:t>
            </a:r>
            <a:r>
              <a:rPr sz="6600" spc="100" dirty="0"/>
              <a:t>Class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2051050" y="3368675"/>
            <a:ext cx="16450945" cy="52182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200000"/>
              </a:lnSpc>
              <a:spcBef>
                <a:spcPts val="90"/>
              </a:spcBef>
            </a:pPr>
            <a:r>
              <a:rPr lang="en-US" sz="4400" dirty="0">
                <a:effectLst/>
              </a:rPr>
              <a:t>Once your lesson is ready, playing it in class is easy. Connect your device to a projector, open the lesson on </a:t>
            </a:r>
            <a:r>
              <a:rPr lang="en-US" sz="4400" dirty="0" err="1">
                <a:effectLst/>
              </a:rPr>
              <a:t>Curipod</a:t>
            </a:r>
            <a:r>
              <a:rPr lang="en-US" sz="4400" dirty="0">
                <a:effectLst/>
              </a:rPr>
              <a:t>, and start the presentation. Use the interactive features to engage students and facilitate discussions.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272995" y="10877020"/>
            <a:ext cx="42545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666666"/>
                </a:solidFill>
                <a:latin typeface="Arial"/>
                <a:cs typeface="Arial"/>
              </a:rPr>
              <a:t>fi6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08615"/>
            <a:ext cx="5277485" cy="4000500"/>
            <a:chOff x="0" y="7308615"/>
            <a:chExt cx="5277485" cy="4000500"/>
          </a:xfrm>
        </p:grpSpPr>
        <p:sp>
          <p:nvSpPr>
            <p:cNvPr id="3" name="object 3"/>
            <p:cNvSpPr/>
            <p:nvPr/>
          </p:nvSpPr>
          <p:spPr>
            <a:xfrm>
              <a:off x="0" y="7308615"/>
              <a:ext cx="5277485" cy="4000500"/>
            </a:xfrm>
            <a:custGeom>
              <a:avLst/>
              <a:gdLst/>
              <a:ahLst/>
              <a:cxnLst/>
              <a:rect l="l" t="t" r="r" b="b"/>
              <a:pathLst>
                <a:path w="5277485" h="4000500">
                  <a:moveTo>
                    <a:pt x="5277320" y="3314039"/>
                  </a:moveTo>
                  <a:lnTo>
                    <a:pt x="5276977" y="3265525"/>
                  </a:lnTo>
                  <a:lnTo>
                    <a:pt x="5275935" y="3217189"/>
                  </a:lnTo>
                  <a:lnTo>
                    <a:pt x="5274208" y="3169018"/>
                  </a:lnTo>
                  <a:lnTo>
                    <a:pt x="5271795" y="3121025"/>
                  </a:lnTo>
                  <a:lnTo>
                    <a:pt x="5268709" y="3073209"/>
                  </a:lnTo>
                  <a:lnTo>
                    <a:pt x="5264937" y="3025584"/>
                  </a:lnTo>
                  <a:lnTo>
                    <a:pt x="5260505" y="2978150"/>
                  </a:lnTo>
                  <a:lnTo>
                    <a:pt x="5255412" y="2930918"/>
                  </a:lnTo>
                  <a:lnTo>
                    <a:pt x="5249659" y="2883878"/>
                  </a:lnTo>
                  <a:lnTo>
                    <a:pt x="5243246" y="2837053"/>
                  </a:lnTo>
                  <a:lnTo>
                    <a:pt x="5236184" y="2790431"/>
                  </a:lnTo>
                  <a:lnTo>
                    <a:pt x="5228488" y="2744025"/>
                  </a:lnTo>
                  <a:lnTo>
                    <a:pt x="5220144" y="2697835"/>
                  </a:lnTo>
                  <a:lnTo>
                    <a:pt x="5211153" y="2651874"/>
                  </a:lnTo>
                  <a:lnTo>
                    <a:pt x="5201551" y="2606141"/>
                  </a:lnTo>
                  <a:lnTo>
                    <a:pt x="5191303" y="2560637"/>
                  </a:lnTo>
                  <a:lnTo>
                    <a:pt x="5180444" y="2515374"/>
                  </a:lnTo>
                  <a:lnTo>
                    <a:pt x="5168976" y="2470353"/>
                  </a:lnTo>
                  <a:lnTo>
                    <a:pt x="5156886" y="2425585"/>
                  </a:lnTo>
                  <a:lnTo>
                    <a:pt x="5144186" y="2381072"/>
                  </a:lnTo>
                  <a:lnTo>
                    <a:pt x="5130889" y="2336812"/>
                  </a:lnTo>
                  <a:lnTo>
                    <a:pt x="5116995" y="2292820"/>
                  </a:lnTo>
                  <a:lnTo>
                    <a:pt x="5102504" y="2249081"/>
                  </a:lnTo>
                  <a:lnTo>
                    <a:pt x="5087429" y="2205621"/>
                  </a:lnTo>
                  <a:lnTo>
                    <a:pt x="5071757" y="2162441"/>
                  </a:lnTo>
                  <a:lnTo>
                    <a:pt x="5055527" y="2119541"/>
                  </a:lnTo>
                  <a:lnTo>
                    <a:pt x="5038712" y="2076919"/>
                  </a:lnTo>
                  <a:lnTo>
                    <a:pt x="5021326" y="2034603"/>
                  </a:lnTo>
                  <a:lnTo>
                    <a:pt x="5003368" y="1992566"/>
                  </a:lnTo>
                  <a:lnTo>
                    <a:pt x="4984864" y="1950834"/>
                  </a:lnTo>
                  <a:lnTo>
                    <a:pt x="4965801" y="1909406"/>
                  </a:lnTo>
                  <a:lnTo>
                    <a:pt x="4946180" y="1868297"/>
                  </a:lnTo>
                  <a:lnTo>
                    <a:pt x="4926025" y="1827491"/>
                  </a:lnTo>
                  <a:lnTo>
                    <a:pt x="4905324" y="1787017"/>
                  </a:lnTo>
                  <a:lnTo>
                    <a:pt x="4884077" y="1746846"/>
                  </a:lnTo>
                  <a:lnTo>
                    <a:pt x="4862309" y="1707019"/>
                  </a:lnTo>
                  <a:lnTo>
                    <a:pt x="4840008" y="1667522"/>
                  </a:lnTo>
                  <a:lnTo>
                    <a:pt x="4817199" y="1628368"/>
                  </a:lnTo>
                  <a:lnTo>
                    <a:pt x="4793856" y="1589544"/>
                  </a:lnTo>
                  <a:lnTo>
                    <a:pt x="4770005" y="1551076"/>
                  </a:lnTo>
                  <a:lnTo>
                    <a:pt x="4745647" y="1512951"/>
                  </a:lnTo>
                  <a:lnTo>
                    <a:pt x="4720793" y="1475193"/>
                  </a:lnTo>
                  <a:lnTo>
                    <a:pt x="4695431" y="1437792"/>
                  </a:lnTo>
                  <a:lnTo>
                    <a:pt x="4669574" y="1400759"/>
                  </a:lnTo>
                  <a:lnTo>
                    <a:pt x="4643234" y="1364094"/>
                  </a:lnTo>
                  <a:lnTo>
                    <a:pt x="4616399" y="1327810"/>
                  </a:lnTo>
                  <a:lnTo>
                    <a:pt x="4589094" y="1291907"/>
                  </a:lnTo>
                  <a:lnTo>
                    <a:pt x="4561319" y="1256385"/>
                  </a:lnTo>
                  <a:lnTo>
                    <a:pt x="4533062" y="1221244"/>
                  </a:lnTo>
                  <a:lnTo>
                    <a:pt x="4504347" y="1186510"/>
                  </a:lnTo>
                  <a:lnTo>
                    <a:pt x="4475162" y="1152169"/>
                  </a:lnTo>
                  <a:lnTo>
                    <a:pt x="4445533" y="1118235"/>
                  </a:lnTo>
                  <a:lnTo>
                    <a:pt x="4415447" y="1084707"/>
                  </a:lnTo>
                  <a:lnTo>
                    <a:pt x="4384916" y="1051598"/>
                  </a:lnTo>
                  <a:lnTo>
                    <a:pt x="4353941" y="1018908"/>
                  </a:lnTo>
                  <a:lnTo>
                    <a:pt x="4322534" y="986637"/>
                  </a:lnTo>
                  <a:lnTo>
                    <a:pt x="4290682" y="954786"/>
                  </a:lnTo>
                  <a:lnTo>
                    <a:pt x="4258411" y="923378"/>
                  </a:lnTo>
                  <a:lnTo>
                    <a:pt x="4225722" y="892403"/>
                  </a:lnTo>
                  <a:lnTo>
                    <a:pt x="4192613" y="861872"/>
                  </a:lnTo>
                  <a:lnTo>
                    <a:pt x="4159085" y="831786"/>
                  </a:lnTo>
                  <a:lnTo>
                    <a:pt x="4125150" y="802157"/>
                  </a:lnTo>
                  <a:lnTo>
                    <a:pt x="4090809" y="772972"/>
                  </a:lnTo>
                  <a:lnTo>
                    <a:pt x="4056075" y="744258"/>
                  </a:lnTo>
                  <a:lnTo>
                    <a:pt x="4020934" y="716000"/>
                  </a:lnTo>
                  <a:lnTo>
                    <a:pt x="3985412" y="688225"/>
                  </a:lnTo>
                  <a:lnTo>
                    <a:pt x="3949509" y="660920"/>
                  </a:lnTo>
                  <a:lnTo>
                    <a:pt x="3913225" y="634085"/>
                  </a:lnTo>
                  <a:lnTo>
                    <a:pt x="3876560" y="607745"/>
                  </a:lnTo>
                  <a:lnTo>
                    <a:pt x="3839527" y="581888"/>
                  </a:lnTo>
                  <a:lnTo>
                    <a:pt x="3802126" y="556539"/>
                  </a:lnTo>
                  <a:lnTo>
                    <a:pt x="3764369" y="531672"/>
                  </a:lnTo>
                  <a:lnTo>
                    <a:pt x="3726243" y="507314"/>
                  </a:lnTo>
                  <a:lnTo>
                    <a:pt x="3687775" y="483463"/>
                  </a:lnTo>
                  <a:lnTo>
                    <a:pt x="3648964" y="460121"/>
                  </a:lnTo>
                  <a:lnTo>
                    <a:pt x="3609797" y="437311"/>
                  </a:lnTo>
                  <a:lnTo>
                    <a:pt x="3570300" y="415010"/>
                  </a:lnTo>
                  <a:lnTo>
                    <a:pt x="3530473" y="393242"/>
                  </a:lnTo>
                  <a:lnTo>
                    <a:pt x="3490303" y="371995"/>
                  </a:lnTo>
                  <a:lnTo>
                    <a:pt x="3449828" y="351294"/>
                  </a:lnTo>
                  <a:lnTo>
                    <a:pt x="3409023" y="331139"/>
                  </a:lnTo>
                  <a:lnTo>
                    <a:pt x="3367913" y="311518"/>
                  </a:lnTo>
                  <a:lnTo>
                    <a:pt x="3326485" y="292455"/>
                  </a:lnTo>
                  <a:lnTo>
                    <a:pt x="3284753" y="273951"/>
                  </a:lnTo>
                  <a:lnTo>
                    <a:pt x="3242716" y="255993"/>
                  </a:lnTo>
                  <a:lnTo>
                    <a:pt x="3200400" y="238607"/>
                  </a:lnTo>
                  <a:lnTo>
                    <a:pt x="3157778" y="221792"/>
                  </a:lnTo>
                  <a:lnTo>
                    <a:pt x="3114878" y="205562"/>
                  </a:lnTo>
                  <a:lnTo>
                    <a:pt x="3071698" y="189890"/>
                  </a:lnTo>
                  <a:lnTo>
                    <a:pt x="3028238" y="174815"/>
                  </a:lnTo>
                  <a:lnTo>
                    <a:pt x="2984500" y="160324"/>
                  </a:lnTo>
                  <a:lnTo>
                    <a:pt x="2940507" y="146431"/>
                  </a:lnTo>
                  <a:lnTo>
                    <a:pt x="2896247" y="133134"/>
                  </a:lnTo>
                  <a:lnTo>
                    <a:pt x="2851734" y="120434"/>
                  </a:lnTo>
                  <a:lnTo>
                    <a:pt x="2806966" y="108343"/>
                  </a:lnTo>
                  <a:lnTo>
                    <a:pt x="2761945" y="96875"/>
                  </a:lnTo>
                  <a:lnTo>
                    <a:pt x="2716682" y="86017"/>
                  </a:lnTo>
                  <a:lnTo>
                    <a:pt x="2671178" y="75768"/>
                  </a:lnTo>
                  <a:lnTo>
                    <a:pt x="2625445" y="66167"/>
                  </a:lnTo>
                  <a:lnTo>
                    <a:pt x="2579484" y="57175"/>
                  </a:lnTo>
                  <a:lnTo>
                    <a:pt x="2533294" y="48831"/>
                  </a:lnTo>
                  <a:lnTo>
                    <a:pt x="2486888" y="41135"/>
                  </a:lnTo>
                  <a:lnTo>
                    <a:pt x="2440267" y="34074"/>
                  </a:lnTo>
                  <a:lnTo>
                    <a:pt x="2393442" y="27660"/>
                  </a:lnTo>
                  <a:lnTo>
                    <a:pt x="2346401" y="21907"/>
                  </a:lnTo>
                  <a:lnTo>
                    <a:pt x="2299170" y="16814"/>
                  </a:lnTo>
                  <a:lnTo>
                    <a:pt x="2251735" y="12382"/>
                  </a:lnTo>
                  <a:lnTo>
                    <a:pt x="2204110" y="8610"/>
                  </a:lnTo>
                  <a:lnTo>
                    <a:pt x="2156295" y="5524"/>
                  </a:lnTo>
                  <a:lnTo>
                    <a:pt x="2108301" y="3111"/>
                  </a:lnTo>
                  <a:lnTo>
                    <a:pt x="2060130" y="1384"/>
                  </a:lnTo>
                  <a:lnTo>
                    <a:pt x="2011794" y="342"/>
                  </a:lnTo>
                  <a:lnTo>
                    <a:pt x="1963280" y="0"/>
                  </a:lnTo>
                  <a:lnTo>
                    <a:pt x="1914779" y="342"/>
                  </a:lnTo>
                  <a:lnTo>
                    <a:pt x="1866430" y="1384"/>
                  </a:lnTo>
                  <a:lnTo>
                    <a:pt x="1820379" y="3035"/>
                  </a:lnTo>
                  <a:lnTo>
                    <a:pt x="1775053" y="1663"/>
                  </a:lnTo>
                  <a:lnTo>
                    <a:pt x="1709064" y="469"/>
                  </a:lnTo>
                  <a:lnTo>
                    <a:pt x="1642579" y="63"/>
                  </a:lnTo>
                  <a:lnTo>
                    <a:pt x="1576095" y="469"/>
                  </a:lnTo>
                  <a:lnTo>
                    <a:pt x="1510106" y="1663"/>
                  </a:lnTo>
                  <a:lnTo>
                    <a:pt x="1444625" y="3644"/>
                  </a:lnTo>
                  <a:lnTo>
                    <a:pt x="1379689" y="6388"/>
                  </a:lnTo>
                  <a:lnTo>
                    <a:pt x="1315326" y="9893"/>
                  </a:lnTo>
                  <a:lnTo>
                    <a:pt x="1251546" y="14147"/>
                  </a:lnTo>
                  <a:lnTo>
                    <a:pt x="1188402" y="19138"/>
                  </a:lnTo>
                  <a:lnTo>
                    <a:pt x="1125905" y="24853"/>
                  </a:lnTo>
                  <a:lnTo>
                    <a:pt x="1064094" y="31280"/>
                  </a:lnTo>
                  <a:lnTo>
                    <a:pt x="1002982" y="38417"/>
                  </a:lnTo>
                  <a:lnTo>
                    <a:pt x="942594" y="46240"/>
                  </a:lnTo>
                  <a:lnTo>
                    <a:pt x="882980" y="54749"/>
                  </a:lnTo>
                  <a:lnTo>
                    <a:pt x="824153" y="63931"/>
                  </a:lnTo>
                  <a:lnTo>
                    <a:pt x="766140" y="73761"/>
                  </a:lnTo>
                  <a:lnTo>
                    <a:pt x="708964" y="84251"/>
                  </a:lnTo>
                  <a:lnTo>
                    <a:pt x="652665" y="95377"/>
                  </a:lnTo>
                  <a:lnTo>
                    <a:pt x="597255" y="107111"/>
                  </a:lnTo>
                  <a:lnTo>
                    <a:pt x="542785" y="119468"/>
                  </a:lnTo>
                  <a:lnTo>
                    <a:pt x="489254" y="132435"/>
                  </a:lnTo>
                  <a:lnTo>
                    <a:pt x="436714" y="145986"/>
                  </a:lnTo>
                  <a:lnTo>
                    <a:pt x="385178" y="160121"/>
                  </a:lnTo>
                  <a:lnTo>
                    <a:pt x="334670" y="174828"/>
                  </a:lnTo>
                  <a:lnTo>
                    <a:pt x="285229" y="190080"/>
                  </a:lnTo>
                  <a:lnTo>
                    <a:pt x="236880" y="205892"/>
                  </a:lnTo>
                  <a:lnTo>
                    <a:pt x="189649" y="222224"/>
                  </a:lnTo>
                  <a:lnTo>
                    <a:pt x="143560" y="239090"/>
                  </a:lnTo>
                  <a:lnTo>
                    <a:pt x="98640" y="256476"/>
                  </a:lnTo>
                  <a:lnTo>
                    <a:pt x="54914" y="274358"/>
                  </a:lnTo>
                  <a:lnTo>
                    <a:pt x="12433" y="292722"/>
                  </a:lnTo>
                  <a:lnTo>
                    <a:pt x="0" y="298411"/>
                  </a:lnTo>
                  <a:lnTo>
                    <a:pt x="0" y="643966"/>
                  </a:lnTo>
                  <a:lnTo>
                    <a:pt x="0" y="1513192"/>
                  </a:lnTo>
                  <a:lnTo>
                    <a:pt x="0" y="3999941"/>
                  </a:lnTo>
                  <a:lnTo>
                    <a:pt x="5206162" y="3999941"/>
                  </a:lnTo>
                  <a:lnTo>
                    <a:pt x="5220144" y="3930231"/>
                  </a:lnTo>
                  <a:lnTo>
                    <a:pt x="5228488" y="3884053"/>
                  </a:lnTo>
                  <a:lnTo>
                    <a:pt x="5236184" y="3837648"/>
                  </a:lnTo>
                  <a:lnTo>
                    <a:pt x="5243246" y="3791026"/>
                  </a:lnTo>
                  <a:lnTo>
                    <a:pt x="5249659" y="3744188"/>
                  </a:lnTo>
                  <a:lnTo>
                    <a:pt x="5255412" y="3697160"/>
                  </a:lnTo>
                  <a:lnTo>
                    <a:pt x="5260505" y="3649916"/>
                  </a:lnTo>
                  <a:lnTo>
                    <a:pt x="5264937" y="3602482"/>
                  </a:lnTo>
                  <a:lnTo>
                    <a:pt x="5268709" y="3554857"/>
                  </a:lnTo>
                  <a:lnTo>
                    <a:pt x="5271795" y="3507054"/>
                  </a:lnTo>
                  <a:lnTo>
                    <a:pt x="5274208" y="3459061"/>
                  </a:lnTo>
                  <a:lnTo>
                    <a:pt x="5275935" y="3410889"/>
                  </a:lnTo>
                  <a:lnTo>
                    <a:pt x="5276977" y="3362541"/>
                  </a:lnTo>
                  <a:lnTo>
                    <a:pt x="5277320" y="3314039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633278"/>
              <a:ext cx="4813300" cy="3675379"/>
            </a:xfrm>
            <a:custGeom>
              <a:avLst/>
              <a:gdLst/>
              <a:ahLst/>
              <a:cxnLst/>
              <a:rect l="l" t="t" r="r" b="b"/>
              <a:pathLst>
                <a:path w="4813300" h="3675379">
                  <a:moveTo>
                    <a:pt x="4812754" y="3122955"/>
                  </a:moveTo>
                  <a:lnTo>
                    <a:pt x="4812373" y="3074670"/>
                  </a:lnTo>
                  <a:lnTo>
                    <a:pt x="4811255" y="3026562"/>
                  </a:lnTo>
                  <a:lnTo>
                    <a:pt x="4809388" y="2978645"/>
                  </a:lnTo>
                  <a:lnTo>
                    <a:pt x="4806772" y="2930918"/>
                  </a:lnTo>
                  <a:lnTo>
                    <a:pt x="4803445" y="2883395"/>
                  </a:lnTo>
                  <a:lnTo>
                    <a:pt x="4799381" y="2836075"/>
                  </a:lnTo>
                  <a:lnTo>
                    <a:pt x="4794593" y="2788958"/>
                  </a:lnTo>
                  <a:lnTo>
                    <a:pt x="4789094" y="2742057"/>
                  </a:lnTo>
                  <a:lnTo>
                    <a:pt x="4782883" y="2695384"/>
                  </a:lnTo>
                  <a:lnTo>
                    <a:pt x="4775974" y="2648928"/>
                  </a:lnTo>
                  <a:lnTo>
                    <a:pt x="4768354" y="2602712"/>
                  </a:lnTo>
                  <a:lnTo>
                    <a:pt x="4760049" y="2556726"/>
                  </a:lnTo>
                  <a:lnTo>
                    <a:pt x="4751057" y="2510980"/>
                  </a:lnTo>
                  <a:lnTo>
                    <a:pt x="4741380" y="2465489"/>
                  </a:lnTo>
                  <a:lnTo>
                    <a:pt x="4731029" y="2420251"/>
                  </a:lnTo>
                  <a:lnTo>
                    <a:pt x="4720018" y="2375281"/>
                  </a:lnTo>
                  <a:lnTo>
                    <a:pt x="4708322" y="2330564"/>
                  </a:lnTo>
                  <a:lnTo>
                    <a:pt x="4695977" y="2286127"/>
                  </a:lnTo>
                  <a:lnTo>
                    <a:pt x="4682972" y="2241956"/>
                  </a:lnTo>
                  <a:lnTo>
                    <a:pt x="4669333" y="2198065"/>
                  </a:lnTo>
                  <a:lnTo>
                    <a:pt x="4655032" y="2154478"/>
                  </a:lnTo>
                  <a:lnTo>
                    <a:pt x="4640110" y="2111171"/>
                  </a:lnTo>
                  <a:lnTo>
                    <a:pt x="4624540" y="2068156"/>
                  </a:lnTo>
                  <a:lnTo>
                    <a:pt x="4608360" y="2025459"/>
                  </a:lnTo>
                  <a:lnTo>
                    <a:pt x="4591545" y="1983066"/>
                  </a:lnTo>
                  <a:lnTo>
                    <a:pt x="4574121" y="1940991"/>
                  </a:lnTo>
                  <a:lnTo>
                    <a:pt x="4556087" y="1899234"/>
                  </a:lnTo>
                  <a:lnTo>
                    <a:pt x="4537456" y="1857806"/>
                  </a:lnTo>
                  <a:lnTo>
                    <a:pt x="4518215" y="1816709"/>
                  </a:lnTo>
                  <a:lnTo>
                    <a:pt x="4498391" y="1775942"/>
                  </a:lnTo>
                  <a:lnTo>
                    <a:pt x="4477969" y="1735531"/>
                  </a:lnTo>
                  <a:lnTo>
                    <a:pt x="4456976" y="1695450"/>
                  </a:lnTo>
                  <a:lnTo>
                    <a:pt x="4435399" y="1655737"/>
                  </a:lnTo>
                  <a:lnTo>
                    <a:pt x="4413250" y="1616379"/>
                  </a:lnTo>
                  <a:lnTo>
                    <a:pt x="4390542" y="1577390"/>
                  </a:lnTo>
                  <a:lnTo>
                    <a:pt x="4367276" y="1538770"/>
                  </a:lnTo>
                  <a:lnTo>
                    <a:pt x="4343451" y="1500530"/>
                  </a:lnTo>
                  <a:lnTo>
                    <a:pt x="4319067" y="1462659"/>
                  </a:lnTo>
                  <a:lnTo>
                    <a:pt x="4294162" y="1425194"/>
                  </a:lnTo>
                  <a:lnTo>
                    <a:pt x="4268698" y="1388110"/>
                  </a:lnTo>
                  <a:lnTo>
                    <a:pt x="4242714" y="1351419"/>
                  </a:lnTo>
                  <a:lnTo>
                    <a:pt x="4216209" y="1315135"/>
                  </a:lnTo>
                  <a:lnTo>
                    <a:pt x="4189171" y="1279271"/>
                  </a:lnTo>
                  <a:lnTo>
                    <a:pt x="4161625" y="1243812"/>
                  </a:lnTo>
                  <a:lnTo>
                    <a:pt x="4133570" y="1208786"/>
                  </a:lnTo>
                  <a:lnTo>
                    <a:pt x="4110609" y="1180973"/>
                  </a:lnTo>
                  <a:lnTo>
                    <a:pt x="4102341" y="1169149"/>
                  </a:lnTo>
                  <a:lnTo>
                    <a:pt x="4079456" y="1138008"/>
                  </a:lnTo>
                  <a:lnTo>
                    <a:pt x="4055719" y="1107160"/>
                  </a:lnTo>
                  <a:lnTo>
                    <a:pt x="4031145" y="1076604"/>
                  </a:lnTo>
                  <a:lnTo>
                    <a:pt x="4005707" y="1046353"/>
                  </a:lnTo>
                  <a:lnTo>
                    <a:pt x="3979456" y="1016406"/>
                  </a:lnTo>
                  <a:lnTo>
                    <a:pt x="3952379" y="986777"/>
                  </a:lnTo>
                  <a:lnTo>
                    <a:pt x="3924490" y="957465"/>
                  </a:lnTo>
                  <a:lnTo>
                    <a:pt x="3895788" y="928484"/>
                  </a:lnTo>
                  <a:lnTo>
                    <a:pt x="3866299" y="899833"/>
                  </a:lnTo>
                  <a:lnTo>
                    <a:pt x="3836022" y="871512"/>
                  </a:lnTo>
                  <a:lnTo>
                    <a:pt x="3804983" y="843546"/>
                  </a:lnTo>
                  <a:lnTo>
                    <a:pt x="3773157" y="815924"/>
                  </a:lnTo>
                  <a:lnTo>
                    <a:pt x="3740594" y="788644"/>
                  </a:lnTo>
                  <a:lnTo>
                    <a:pt x="3707269" y="761746"/>
                  </a:lnTo>
                  <a:lnTo>
                    <a:pt x="3673221" y="735203"/>
                  </a:lnTo>
                  <a:lnTo>
                    <a:pt x="3638435" y="709028"/>
                  </a:lnTo>
                  <a:lnTo>
                    <a:pt x="3602926" y="683234"/>
                  </a:lnTo>
                  <a:lnTo>
                    <a:pt x="3566706" y="657821"/>
                  </a:lnTo>
                  <a:lnTo>
                    <a:pt x="3529800" y="632790"/>
                  </a:lnTo>
                  <a:lnTo>
                    <a:pt x="3492195" y="608164"/>
                  </a:lnTo>
                  <a:lnTo>
                    <a:pt x="3453904" y="583933"/>
                  </a:lnTo>
                  <a:lnTo>
                    <a:pt x="3414941" y="560108"/>
                  </a:lnTo>
                  <a:lnTo>
                    <a:pt x="3375317" y="536702"/>
                  </a:lnTo>
                  <a:lnTo>
                    <a:pt x="3335032" y="513702"/>
                  </a:lnTo>
                  <a:lnTo>
                    <a:pt x="3294113" y="491134"/>
                  </a:lnTo>
                  <a:lnTo>
                    <a:pt x="3255454" y="470547"/>
                  </a:lnTo>
                  <a:lnTo>
                    <a:pt x="3243415" y="463753"/>
                  </a:lnTo>
                  <a:lnTo>
                    <a:pt x="3203702" y="442175"/>
                  </a:lnTo>
                  <a:lnTo>
                    <a:pt x="3163620" y="421182"/>
                  </a:lnTo>
                  <a:lnTo>
                    <a:pt x="3123209" y="400761"/>
                  </a:lnTo>
                  <a:lnTo>
                    <a:pt x="3082442" y="380936"/>
                  </a:lnTo>
                  <a:lnTo>
                    <a:pt x="3041345" y="361696"/>
                  </a:lnTo>
                  <a:lnTo>
                    <a:pt x="2999917" y="343065"/>
                  </a:lnTo>
                  <a:lnTo>
                    <a:pt x="2958160" y="325031"/>
                  </a:lnTo>
                  <a:lnTo>
                    <a:pt x="2916085" y="307606"/>
                  </a:lnTo>
                  <a:lnTo>
                    <a:pt x="2873692" y="290791"/>
                  </a:lnTo>
                  <a:lnTo>
                    <a:pt x="2830982" y="274612"/>
                  </a:lnTo>
                  <a:lnTo>
                    <a:pt x="2787980" y="259041"/>
                  </a:lnTo>
                  <a:lnTo>
                    <a:pt x="2744673" y="244119"/>
                  </a:lnTo>
                  <a:lnTo>
                    <a:pt x="2701086" y="229819"/>
                  </a:lnTo>
                  <a:lnTo>
                    <a:pt x="2657195" y="216166"/>
                  </a:lnTo>
                  <a:lnTo>
                    <a:pt x="2613025" y="203174"/>
                  </a:lnTo>
                  <a:lnTo>
                    <a:pt x="2568587" y="190830"/>
                  </a:lnTo>
                  <a:lnTo>
                    <a:pt x="2523871" y="179133"/>
                  </a:lnTo>
                  <a:lnTo>
                    <a:pt x="2478900" y="168122"/>
                  </a:lnTo>
                  <a:lnTo>
                    <a:pt x="2448801" y="161239"/>
                  </a:lnTo>
                  <a:lnTo>
                    <a:pt x="2406485" y="150152"/>
                  </a:lnTo>
                  <a:lnTo>
                    <a:pt x="2354618" y="137236"/>
                  </a:lnTo>
                  <a:lnTo>
                    <a:pt x="2302319" y="124853"/>
                  </a:lnTo>
                  <a:lnTo>
                    <a:pt x="2249563" y="113030"/>
                  </a:lnTo>
                  <a:lnTo>
                    <a:pt x="2196388" y="101752"/>
                  </a:lnTo>
                  <a:lnTo>
                    <a:pt x="2142794" y="91033"/>
                  </a:lnTo>
                  <a:lnTo>
                    <a:pt x="2088781" y="80886"/>
                  </a:lnTo>
                  <a:lnTo>
                    <a:pt x="2034374" y="71297"/>
                  </a:lnTo>
                  <a:lnTo>
                    <a:pt x="1979561" y="62293"/>
                  </a:lnTo>
                  <a:lnTo>
                    <a:pt x="1924380" y="53873"/>
                  </a:lnTo>
                  <a:lnTo>
                    <a:pt x="1868817" y="46050"/>
                  </a:lnTo>
                  <a:lnTo>
                    <a:pt x="1812886" y="38811"/>
                  </a:lnTo>
                  <a:lnTo>
                    <a:pt x="1756600" y="32169"/>
                  </a:lnTo>
                  <a:lnTo>
                    <a:pt x="1699983" y="26136"/>
                  </a:lnTo>
                  <a:lnTo>
                    <a:pt x="1643011" y="20713"/>
                  </a:lnTo>
                  <a:lnTo>
                    <a:pt x="1585722" y="15900"/>
                  </a:lnTo>
                  <a:lnTo>
                    <a:pt x="1528102" y="11722"/>
                  </a:lnTo>
                  <a:lnTo>
                    <a:pt x="1470190" y="8166"/>
                  </a:lnTo>
                  <a:lnTo>
                    <a:pt x="1411960" y="5245"/>
                  </a:lnTo>
                  <a:lnTo>
                    <a:pt x="1353451" y="2959"/>
                  </a:lnTo>
                  <a:lnTo>
                    <a:pt x="1294663" y="1320"/>
                  </a:lnTo>
                  <a:lnTo>
                    <a:pt x="1235595" y="330"/>
                  </a:lnTo>
                  <a:lnTo>
                    <a:pt x="1176274" y="0"/>
                  </a:lnTo>
                  <a:lnTo>
                    <a:pt x="1116952" y="330"/>
                  </a:lnTo>
                  <a:lnTo>
                    <a:pt x="1057884" y="1320"/>
                  </a:lnTo>
                  <a:lnTo>
                    <a:pt x="999096" y="2959"/>
                  </a:lnTo>
                  <a:lnTo>
                    <a:pt x="940587" y="5245"/>
                  </a:lnTo>
                  <a:lnTo>
                    <a:pt x="882357" y="8166"/>
                  </a:lnTo>
                  <a:lnTo>
                    <a:pt x="824445" y="11722"/>
                  </a:lnTo>
                  <a:lnTo>
                    <a:pt x="766826" y="15900"/>
                  </a:lnTo>
                  <a:lnTo>
                    <a:pt x="709536" y="20713"/>
                  </a:lnTo>
                  <a:lnTo>
                    <a:pt x="652576" y="26136"/>
                  </a:lnTo>
                  <a:lnTo>
                    <a:pt x="595947" y="32169"/>
                  </a:lnTo>
                  <a:lnTo>
                    <a:pt x="539661" y="38811"/>
                  </a:lnTo>
                  <a:lnTo>
                    <a:pt x="483730" y="46050"/>
                  </a:lnTo>
                  <a:lnTo>
                    <a:pt x="428167" y="53873"/>
                  </a:lnTo>
                  <a:lnTo>
                    <a:pt x="372986" y="62293"/>
                  </a:lnTo>
                  <a:lnTo>
                    <a:pt x="318173" y="71297"/>
                  </a:lnTo>
                  <a:lnTo>
                    <a:pt x="263766" y="80886"/>
                  </a:lnTo>
                  <a:lnTo>
                    <a:pt x="209753" y="91033"/>
                  </a:lnTo>
                  <a:lnTo>
                    <a:pt x="156159" y="101752"/>
                  </a:lnTo>
                  <a:lnTo>
                    <a:pt x="102984" y="113030"/>
                  </a:lnTo>
                  <a:lnTo>
                    <a:pt x="50228" y="124853"/>
                  </a:lnTo>
                  <a:lnTo>
                    <a:pt x="0" y="136740"/>
                  </a:lnTo>
                  <a:lnTo>
                    <a:pt x="0" y="659841"/>
                  </a:lnTo>
                  <a:lnTo>
                    <a:pt x="0" y="3675278"/>
                  </a:lnTo>
                  <a:lnTo>
                    <a:pt x="2682113" y="3675278"/>
                  </a:lnTo>
                  <a:lnTo>
                    <a:pt x="4762563" y="3675278"/>
                  </a:lnTo>
                  <a:lnTo>
                    <a:pt x="4768354" y="3643211"/>
                  </a:lnTo>
                  <a:lnTo>
                    <a:pt x="4775974" y="3596983"/>
                  </a:lnTo>
                  <a:lnTo>
                    <a:pt x="4782883" y="3550539"/>
                  </a:lnTo>
                  <a:lnTo>
                    <a:pt x="4789094" y="3503853"/>
                  </a:lnTo>
                  <a:lnTo>
                    <a:pt x="4794593" y="3456952"/>
                  </a:lnTo>
                  <a:lnTo>
                    <a:pt x="4799381" y="3409848"/>
                  </a:lnTo>
                  <a:lnTo>
                    <a:pt x="4803445" y="3362515"/>
                  </a:lnTo>
                  <a:lnTo>
                    <a:pt x="4806772" y="3314992"/>
                  </a:lnTo>
                  <a:lnTo>
                    <a:pt x="4809388" y="3267265"/>
                  </a:lnTo>
                  <a:lnTo>
                    <a:pt x="4811255" y="3219348"/>
                  </a:lnTo>
                  <a:lnTo>
                    <a:pt x="4812373" y="3171240"/>
                  </a:lnTo>
                  <a:lnTo>
                    <a:pt x="4812754" y="3122955"/>
                  </a:lnTo>
                  <a:close/>
                </a:path>
              </a:pathLst>
            </a:custGeom>
            <a:solidFill>
              <a:srgbClr val="F99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13450" y="4587875"/>
            <a:ext cx="9429750" cy="131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1200"/>
              </a:lnSpc>
              <a:spcBef>
                <a:spcPts val="95"/>
              </a:spcBef>
            </a:pPr>
            <a:r>
              <a:rPr lang="en-US" sz="7200" spc="450" dirty="0"/>
              <a:t>Thank you….</a:t>
            </a:r>
            <a:endParaRPr sz="7200" spc="229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272995" y="10877020"/>
            <a:ext cx="42545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666666"/>
                </a:solidFill>
                <a:latin typeface="Arial"/>
                <a:cs typeface="Arial"/>
              </a:rPr>
              <a:t>fi9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67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64062"/>
            <a:ext cx="20104100" cy="1744980"/>
            <a:chOff x="0" y="9564062"/>
            <a:chExt cx="20104100" cy="1744980"/>
          </a:xfrm>
        </p:grpSpPr>
        <p:sp>
          <p:nvSpPr>
            <p:cNvPr id="3" name="object 3"/>
            <p:cNvSpPr/>
            <p:nvPr/>
          </p:nvSpPr>
          <p:spPr>
            <a:xfrm>
              <a:off x="0" y="9564062"/>
              <a:ext cx="20104100" cy="1744980"/>
            </a:xfrm>
            <a:custGeom>
              <a:avLst/>
              <a:gdLst/>
              <a:ahLst/>
              <a:cxnLst/>
              <a:rect l="l" t="t" r="r" b="b"/>
              <a:pathLst>
                <a:path w="20104100" h="1744979">
                  <a:moveTo>
                    <a:pt x="0" y="671271"/>
                  </a:moveTo>
                  <a:lnTo>
                    <a:pt x="0" y="1744493"/>
                  </a:lnTo>
                  <a:lnTo>
                    <a:pt x="20104100" y="1744493"/>
                  </a:lnTo>
                  <a:lnTo>
                    <a:pt x="20104100" y="763955"/>
                  </a:lnTo>
                  <a:lnTo>
                    <a:pt x="14156848" y="763955"/>
                  </a:lnTo>
                  <a:lnTo>
                    <a:pt x="14138847" y="763754"/>
                  </a:lnTo>
                  <a:lnTo>
                    <a:pt x="1368128" y="763754"/>
                  </a:lnTo>
                  <a:lnTo>
                    <a:pt x="1062112" y="757723"/>
                  </a:lnTo>
                  <a:lnTo>
                    <a:pt x="758380" y="743047"/>
                  </a:lnTo>
                  <a:lnTo>
                    <a:pt x="454648" y="720128"/>
                  </a:lnTo>
                  <a:lnTo>
                    <a:pt x="148632" y="689570"/>
                  </a:lnTo>
                  <a:lnTo>
                    <a:pt x="0" y="671271"/>
                  </a:lnTo>
                  <a:close/>
                </a:path>
                <a:path w="20104100" h="1744979">
                  <a:moveTo>
                    <a:pt x="20104100" y="7067"/>
                  </a:moveTo>
                  <a:lnTo>
                    <a:pt x="19941461" y="12665"/>
                  </a:lnTo>
                  <a:lnTo>
                    <a:pt x="19637728" y="31362"/>
                  </a:lnTo>
                  <a:lnTo>
                    <a:pt x="19331713" y="58100"/>
                  </a:lnTo>
                  <a:lnTo>
                    <a:pt x="19027981" y="92277"/>
                  </a:lnTo>
                  <a:lnTo>
                    <a:pt x="18724248" y="133089"/>
                  </a:lnTo>
                  <a:lnTo>
                    <a:pt x="18418233" y="179328"/>
                  </a:lnTo>
                  <a:lnTo>
                    <a:pt x="18114501" y="230191"/>
                  </a:lnTo>
                  <a:lnTo>
                    <a:pt x="16897288" y="455960"/>
                  </a:lnTo>
                  <a:lnTo>
                    <a:pt x="16287540" y="563920"/>
                  </a:lnTo>
                  <a:lnTo>
                    <a:pt x="15983808" y="612370"/>
                  </a:lnTo>
                  <a:lnTo>
                    <a:pt x="15677793" y="655393"/>
                  </a:lnTo>
                  <a:lnTo>
                    <a:pt x="15374060" y="692385"/>
                  </a:lnTo>
                  <a:lnTo>
                    <a:pt x="15070328" y="722340"/>
                  </a:lnTo>
                  <a:lnTo>
                    <a:pt x="14764312" y="744454"/>
                  </a:lnTo>
                  <a:lnTo>
                    <a:pt x="14460580" y="758527"/>
                  </a:lnTo>
                  <a:lnTo>
                    <a:pt x="14156848" y="763955"/>
                  </a:lnTo>
                  <a:lnTo>
                    <a:pt x="20104100" y="763955"/>
                  </a:lnTo>
                  <a:lnTo>
                    <a:pt x="20104100" y="7067"/>
                  </a:lnTo>
                  <a:close/>
                </a:path>
                <a:path w="20104100" h="1744979">
                  <a:moveTo>
                    <a:pt x="7762488" y="0"/>
                  </a:moveTo>
                  <a:lnTo>
                    <a:pt x="7456472" y="4623"/>
                  </a:lnTo>
                  <a:lnTo>
                    <a:pt x="7152740" y="17892"/>
                  </a:lnTo>
                  <a:lnTo>
                    <a:pt x="6849008" y="39404"/>
                  </a:lnTo>
                  <a:lnTo>
                    <a:pt x="6542992" y="68756"/>
                  </a:lnTo>
                  <a:lnTo>
                    <a:pt x="6239260" y="105144"/>
                  </a:lnTo>
                  <a:lnTo>
                    <a:pt x="5935528" y="147765"/>
                  </a:lnTo>
                  <a:lnTo>
                    <a:pt x="5629512" y="195813"/>
                  </a:lnTo>
                  <a:lnTo>
                    <a:pt x="5325780" y="248084"/>
                  </a:lnTo>
                  <a:lnTo>
                    <a:pt x="4108568" y="474657"/>
                  </a:lnTo>
                  <a:lnTo>
                    <a:pt x="3498820" y="580606"/>
                  </a:lnTo>
                  <a:lnTo>
                    <a:pt x="3195088" y="627247"/>
                  </a:lnTo>
                  <a:lnTo>
                    <a:pt x="2889072" y="668461"/>
                  </a:lnTo>
                  <a:lnTo>
                    <a:pt x="2585340" y="703241"/>
                  </a:lnTo>
                  <a:lnTo>
                    <a:pt x="2281608" y="730582"/>
                  </a:lnTo>
                  <a:lnTo>
                    <a:pt x="1975592" y="750083"/>
                  </a:lnTo>
                  <a:lnTo>
                    <a:pt x="1671860" y="761141"/>
                  </a:lnTo>
                  <a:lnTo>
                    <a:pt x="1368128" y="763754"/>
                  </a:lnTo>
                  <a:lnTo>
                    <a:pt x="14138847" y="763754"/>
                  </a:lnTo>
                  <a:lnTo>
                    <a:pt x="13850832" y="760538"/>
                  </a:lnTo>
                  <a:lnTo>
                    <a:pt x="13547100" y="748877"/>
                  </a:lnTo>
                  <a:lnTo>
                    <a:pt x="13243368" y="728572"/>
                  </a:lnTo>
                  <a:lnTo>
                    <a:pt x="12937352" y="700627"/>
                  </a:lnTo>
                  <a:lnTo>
                    <a:pt x="12633620" y="665244"/>
                  </a:lnTo>
                  <a:lnTo>
                    <a:pt x="12329888" y="623629"/>
                  </a:lnTo>
                  <a:lnTo>
                    <a:pt x="12023872" y="576384"/>
                  </a:lnTo>
                  <a:lnTo>
                    <a:pt x="11720140" y="524918"/>
                  </a:lnTo>
                  <a:lnTo>
                    <a:pt x="10196912" y="243661"/>
                  </a:lnTo>
                  <a:lnTo>
                    <a:pt x="9893180" y="191592"/>
                  </a:lnTo>
                  <a:lnTo>
                    <a:pt x="9589448" y="144146"/>
                  </a:lnTo>
                  <a:lnTo>
                    <a:pt x="9283432" y="101927"/>
                  </a:lnTo>
                  <a:lnTo>
                    <a:pt x="8979700" y="66142"/>
                  </a:lnTo>
                  <a:lnTo>
                    <a:pt x="8675968" y="37393"/>
                  </a:lnTo>
                  <a:lnTo>
                    <a:pt x="8369952" y="16485"/>
                  </a:lnTo>
                  <a:lnTo>
                    <a:pt x="8066220" y="4020"/>
                  </a:lnTo>
                  <a:lnTo>
                    <a:pt x="7762488" y="0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689190"/>
              <a:ext cx="20104100" cy="1619885"/>
            </a:xfrm>
            <a:custGeom>
              <a:avLst/>
              <a:gdLst/>
              <a:ahLst/>
              <a:cxnLst/>
              <a:rect l="l" t="t" r="r" b="b"/>
              <a:pathLst>
                <a:path w="20104100" h="1619884">
                  <a:moveTo>
                    <a:pt x="0" y="666642"/>
                  </a:moveTo>
                  <a:lnTo>
                    <a:pt x="0" y="1619365"/>
                  </a:lnTo>
                  <a:lnTo>
                    <a:pt x="20104100" y="1619365"/>
                  </a:lnTo>
                  <a:lnTo>
                    <a:pt x="20104100" y="763955"/>
                  </a:lnTo>
                  <a:lnTo>
                    <a:pt x="14363668" y="763955"/>
                  </a:lnTo>
                  <a:lnTo>
                    <a:pt x="14345452" y="763754"/>
                  </a:lnTo>
                  <a:lnTo>
                    <a:pt x="1422491" y="763754"/>
                  </a:lnTo>
                  <a:lnTo>
                    <a:pt x="1112827" y="757723"/>
                  </a:lnTo>
                  <a:lnTo>
                    <a:pt x="805474" y="743047"/>
                  </a:lnTo>
                  <a:lnTo>
                    <a:pt x="498121" y="720128"/>
                  </a:lnTo>
                  <a:lnTo>
                    <a:pt x="188457" y="689570"/>
                  </a:lnTo>
                  <a:lnTo>
                    <a:pt x="0" y="666642"/>
                  </a:lnTo>
                  <a:close/>
                </a:path>
                <a:path w="20104100" h="1619884">
                  <a:moveTo>
                    <a:pt x="20104100" y="19548"/>
                  </a:moveTo>
                  <a:lnTo>
                    <a:pt x="19909886" y="31362"/>
                  </a:lnTo>
                  <a:lnTo>
                    <a:pt x="19600222" y="58100"/>
                  </a:lnTo>
                  <a:lnTo>
                    <a:pt x="19292869" y="92277"/>
                  </a:lnTo>
                  <a:lnTo>
                    <a:pt x="18985516" y="133089"/>
                  </a:lnTo>
                  <a:lnTo>
                    <a:pt x="18675852" y="179328"/>
                  </a:lnTo>
                  <a:lnTo>
                    <a:pt x="18368500" y="230191"/>
                  </a:lnTo>
                  <a:lnTo>
                    <a:pt x="17136777" y="455960"/>
                  </a:lnTo>
                  <a:lnTo>
                    <a:pt x="16519760" y="563920"/>
                  </a:lnTo>
                  <a:lnTo>
                    <a:pt x="16212407" y="612370"/>
                  </a:lnTo>
                  <a:lnTo>
                    <a:pt x="15902743" y="655393"/>
                  </a:lnTo>
                  <a:lnTo>
                    <a:pt x="15595390" y="692385"/>
                  </a:lnTo>
                  <a:lnTo>
                    <a:pt x="15288037" y="722340"/>
                  </a:lnTo>
                  <a:lnTo>
                    <a:pt x="14978373" y="744454"/>
                  </a:lnTo>
                  <a:lnTo>
                    <a:pt x="14671020" y="758527"/>
                  </a:lnTo>
                  <a:lnTo>
                    <a:pt x="14363668" y="763955"/>
                  </a:lnTo>
                  <a:lnTo>
                    <a:pt x="20104100" y="763955"/>
                  </a:lnTo>
                  <a:lnTo>
                    <a:pt x="20104100" y="19548"/>
                  </a:lnTo>
                  <a:close/>
                </a:path>
                <a:path w="20104100" h="1619884">
                  <a:moveTo>
                    <a:pt x="7893079" y="0"/>
                  </a:moveTo>
                  <a:lnTo>
                    <a:pt x="7583415" y="4623"/>
                  </a:lnTo>
                  <a:lnTo>
                    <a:pt x="7276062" y="17892"/>
                  </a:lnTo>
                  <a:lnTo>
                    <a:pt x="6968709" y="39404"/>
                  </a:lnTo>
                  <a:lnTo>
                    <a:pt x="6659046" y="68756"/>
                  </a:lnTo>
                  <a:lnTo>
                    <a:pt x="6351693" y="105144"/>
                  </a:lnTo>
                  <a:lnTo>
                    <a:pt x="6044340" y="147765"/>
                  </a:lnTo>
                  <a:lnTo>
                    <a:pt x="5734676" y="195813"/>
                  </a:lnTo>
                  <a:lnTo>
                    <a:pt x="5427323" y="248084"/>
                  </a:lnTo>
                  <a:lnTo>
                    <a:pt x="4195600" y="474657"/>
                  </a:lnTo>
                  <a:lnTo>
                    <a:pt x="3578583" y="580606"/>
                  </a:lnTo>
                  <a:lnTo>
                    <a:pt x="3271230" y="627247"/>
                  </a:lnTo>
                  <a:lnTo>
                    <a:pt x="2961567" y="668461"/>
                  </a:lnTo>
                  <a:lnTo>
                    <a:pt x="2654214" y="703241"/>
                  </a:lnTo>
                  <a:lnTo>
                    <a:pt x="2346861" y="730582"/>
                  </a:lnTo>
                  <a:lnTo>
                    <a:pt x="2037197" y="750083"/>
                  </a:lnTo>
                  <a:lnTo>
                    <a:pt x="1729844" y="761141"/>
                  </a:lnTo>
                  <a:lnTo>
                    <a:pt x="1422491" y="763754"/>
                  </a:lnTo>
                  <a:lnTo>
                    <a:pt x="14345452" y="763754"/>
                  </a:lnTo>
                  <a:lnTo>
                    <a:pt x="14054004" y="760538"/>
                  </a:lnTo>
                  <a:lnTo>
                    <a:pt x="13746651" y="748877"/>
                  </a:lnTo>
                  <a:lnTo>
                    <a:pt x="13439298" y="728572"/>
                  </a:lnTo>
                  <a:lnTo>
                    <a:pt x="13129634" y="700627"/>
                  </a:lnTo>
                  <a:lnTo>
                    <a:pt x="12822281" y="665244"/>
                  </a:lnTo>
                  <a:lnTo>
                    <a:pt x="12514928" y="623629"/>
                  </a:lnTo>
                  <a:lnTo>
                    <a:pt x="12205264" y="576384"/>
                  </a:lnTo>
                  <a:lnTo>
                    <a:pt x="11897911" y="524918"/>
                  </a:lnTo>
                  <a:lnTo>
                    <a:pt x="10356525" y="243661"/>
                  </a:lnTo>
                  <a:lnTo>
                    <a:pt x="10049172" y="191592"/>
                  </a:lnTo>
                  <a:lnTo>
                    <a:pt x="9741819" y="144146"/>
                  </a:lnTo>
                  <a:lnTo>
                    <a:pt x="9432155" y="101927"/>
                  </a:lnTo>
                  <a:lnTo>
                    <a:pt x="9124802" y="66142"/>
                  </a:lnTo>
                  <a:lnTo>
                    <a:pt x="8817449" y="37393"/>
                  </a:lnTo>
                  <a:lnTo>
                    <a:pt x="8507785" y="16485"/>
                  </a:lnTo>
                  <a:lnTo>
                    <a:pt x="8200432" y="4020"/>
                  </a:lnTo>
                  <a:lnTo>
                    <a:pt x="7893079" y="0"/>
                  </a:lnTo>
                  <a:close/>
                </a:path>
              </a:pathLst>
            </a:custGeom>
            <a:solidFill>
              <a:srgbClr val="F99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250" dirty="0"/>
              <a:t>Objective</a:t>
            </a:r>
            <a:endParaRPr sz="66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3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FCFA1A-C809-4B61-8688-D0857CE522AA}"/>
              </a:ext>
            </a:extLst>
          </p:cNvPr>
          <p:cNvSpPr/>
          <p:nvPr/>
        </p:nvSpPr>
        <p:spPr>
          <a:xfrm>
            <a:off x="3041650" y="2572210"/>
            <a:ext cx="15011400" cy="5460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Introduction to </a:t>
            </a:r>
            <a:r>
              <a:rPr lang="en-US" sz="3600" dirty="0" err="1"/>
              <a:t>Curipod</a:t>
            </a:r>
            <a:endParaRPr lang="en-US" sz="3600" dirty="0"/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Why use AI in teaching?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Hands-on: Creating a </a:t>
            </a:r>
            <a:r>
              <a:rPr lang="en-US" sz="3600" dirty="0" err="1"/>
              <a:t>Curipod</a:t>
            </a:r>
            <a:r>
              <a:rPr lang="en-US" sz="3600" dirty="0"/>
              <a:t> lesson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Interactive activity: Design your own!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Tips for using </a:t>
            </a:r>
            <a:r>
              <a:rPr lang="en-US" sz="3600" dirty="0" err="1"/>
              <a:t>Curipod</a:t>
            </a:r>
            <a:r>
              <a:rPr lang="en-US" sz="3600" dirty="0"/>
              <a:t> in Indian classrooms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F99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946" y="170537"/>
            <a:ext cx="19706590" cy="10921365"/>
            <a:chOff x="198946" y="170537"/>
            <a:chExt cx="19706590" cy="10921365"/>
          </a:xfrm>
        </p:grpSpPr>
        <p:sp>
          <p:nvSpPr>
            <p:cNvPr id="4" name="object 4"/>
            <p:cNvSpPr/>
            <p:nvPr/>
          </p:nvSpPr>
          <p:spPr>
            <a:xfrm>
              <a:off x="198946" y="170537"/>
              <a:ext cx="19706590" cy="10921365"/>
            </a:xfrm>
            <a:custGeom>
              <a:avLst/>
              <a:gdLst/>
              <a:ahLst/>
              <a:cxnLst/>
              <a:rect l="l" t="t" r="r" b="b"/>
              <a:pathLst>
                <a:path w="19706590" h="10921365">
                  <a:moveTo>
                    <a:pt x="19496788" y="0"/>
                  </a:moveTo>
                  <a:lnTo>
                    <a:pt x="209417" y="0"/>
                  </a:lnTo>
                  <a:lnTo>
                    <a:pt x="168295" y="5530"/>
                  </a:lnTo>
                  <a:lnTo>
                    <a:pt x="126897" y="21285"/>
                  </a:lnTo>
                  <a:lnTo>
                    <a:pt x="87631" y="46006"/>
                  </a:lnTo>
                  <a:lnTo>
                    <a:pt x="52901" y="78437"/>
                  </a:lnTo>
                  <a:lnTo>
                    <a:pt x="25116" y="117321"/>
                  </a:lnTo>
                  <a:lnTo>
                    <a:pt x="6680" y="161400"/>
                  </a:lnTo>
                  <a:lnTo>
                    <a:pt x="0" y="209417"/>
                  </a:lnTo>
                  <a:lnTo>
                    <a:pt x="0" y="10711715"/>
                  </a:lnTo>
                  <a:lnTo>
                    <a:pt x="5530" y="10752838"/>
                  </a:lnTo>
                  <a:lnTo>
                    <a:pt x="21285" y="10794235"/>
                  </a:lnTo>
                  <a:lnTo>
                    <a:pt x="46006" y="10833502"/>
                  </a:lnTo>
                  <a:lnTo>
                    <a:pt x="78437" y="10868231"/>
                  </a:lnTo>
                  <a:lnTo>
                    <a:pt x="117321" y="10896017"/>
                  </a:lnTo>
                  <a:lnTo>
                    <a:pt x="161400" y="10914453"/>
                  </a:lnTo>
                  <a:lnTo>
                    <a:pt x="209417" y="10921133"/>
                  </a:lnTo>
                  <a:lnTo>
                    <a:pt x="19496788" y="10921133"/>
                  </a:lnTo>
                  <a:lnTo>
                    <a:pt x="19537910" y="10915602"/>
                  </a:lnTo>
                  <a:lnTo>
                    <a:pt x="19579308" y="10899847"/>
                  </a:lnTo>
                  <a:lnTo>
                    <a:pt x="19618575" y="10875126"/>
                  </a:lnTo>
                  <a:lnTo>
                    <a:pt x="19653304" y="10842695"/>
                  </a:lnTo>
                  <a:lnTo>
                    <a:pt x="19681090" y="10803812"/>
                  </a:lnTo>
                  <a:lnTo>
                    <a:pt x="19699526" y="10759733"/>
                  </a:lnTo>
                  <a:lnTo>
                    <a:pt x="19706206" y="10711715"/>
                  </a:lnTo>
                  <a:lnTo>
                    <a:pt x="19706206" y="209417"/>
                  </a:lnTo>
                  <a:lnTo>
                    <a:pt x="19700675" y="161400"/>
                  </a:lnTo>
                  <a:lnTo>
                    <a:pt x="19684920" y="117321"/>
                  </a:lnTo>
                  <a:lnTo>
                    <a:pt x="19660199" y="78437"/>
                  </a:lnTo>
                  <a:lnTo>
                    <a:pt x="19627768" y="46006"/>
                  </a:lnTo>
                  <a:lnTo>
                    <a:pt x="19588885" y="21285"/>
                  </a:lnTo>
                  <a:lnTo>
                    <a:pt x="19544806" y="5530"/>
                  </a:lnTo>
                  <a:lnTo>
                    <a:pt x="19496788" y="0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702" y="329833"/>
              <a:ext cx="19403060" cy="10648950"/>
            </a:xfrm>
            <a:custGeom>
              <a:avLst/>
              <a:gdLst/>
              <a:ahLst/>
              <a:cxnLst/>
              <a:rect l="l" t="t" r="r" b="b"/>
              <a:pathLst>
                <a:path w="19403060" h="10648950">
                  <a:moveTo>
                    <a:pt x="19193132" y="0"/>
                  </a:moveTo>
                  <a:lnTo>
                    <a:pt x="209417" y="0"/>
                  </a:lnTo>
                  <a:lnTo>
                    <a:pt x="168295" y="5530"/>
                  </a:lnTo>
                  <a:lnTo>
                    <a:pt x="126897" y="21285"/>
                  </a:lnTo>
                  <a:lnTo>
                    <a:pt x="87631" y="46006"/>
                  </a:lnTo>
                  <a:lnTo>
                    <a:pt x="52901" y="78437"/>
                  </a:lnTo>
                  <a:lnTo>
                    <a:pt x="25116" y="117321"/>
                  </a:lnTo>
                  <a:lnTo>
                    <a:pt x="6680" y="161400"/>
                  </a:lnTo>
                  <a:lnTo>
                    <a:pt x="0" y="209417"/>
                  </a:lnTo>
                  <a:lnTo>
                    <a:pt x="0" y="10439472"/>
                  </a:lnTo>
                  <a:lnTo>
                    <a:pt x="5530" y="10480595"/>
                  </a:lnTo>
                  <a:lnTo>
                    <a:pt x="21285" y="10521992"/>
                  </a:lnTo>
                  <a:lnTo>
                    <a:pt x="46006" y="10561259"/>
                  </a:lnTo>
                  <a:lnTo>
                    <a:pt x="78437" y="10595988"/>
                  </a:lnTo>
                  <a:lnTo>
                    <a:pt x="117321" y="10623774"/>
                  </a:lnTo>
                  <a:lnTo>
                    <a:pt x="161400" y="10642210"/>
                  </a:lnTo>
                  <a:lnTo>
                    <a:pt x="209417" y="10648890"/>
                  </a:lnTo>
                  <a:lnTo>
                    <a:pt x="19193132" y="10648890"/>
                  </a:lnTo>
                  <a:lnTo>
                    <a:pt x="19234255" y="10643359"/>
                  </a:lnTo>
                  <a:lnTo>
                    <a:pt x="19275652" y="10627604"/>
                  </a:lnTo>
                  <a:lnTo>
                    <a:pt x="19314919" y="10602883"/>
                  </a:lnTo>
                  <a:lnTo>
                    <a:pt x="19349648" y="10570452"/>
                  </a:lnTo>
                  <a:lnTo>
                    <a:pt x="19377434" y="10531569"/>
                  </a:lnTo>
                  <a:lnTo>
                    <a:pt x="19395870" y="10487490"/>
                  </a:lnTo>
                  <a:lnTo>
                    <a:pt x="19402550" y="10439472"/>
                  </a:lnTo>
                  <a:lnTo>
                    <a:pt x="19402550" y="209417"/>
                  </a:lnTo>
                  <a:lnTo>
                    <a:pt x="19397019" y="161400"/>
                  </a:lnTo>
                  <a:lnTo>
                    <a:pt x="19381265" y="117321"/>
                  </a:lnTo>
                  <a:lnTo>
                    <a:pt x="19356543" y="78437"/>
                  </a:lnTo>
                  <a:lnTo>
                    <a:pt x="19324112" y="46006"/>
                  </a:lnTo>
                  <a:lnTo>
                    <a:pt x="19285229" y="21285"/>
                  </a:lnTo>
                  <a:lnTo>
                    <a:pt x="19241150" y="5530"/>
                  </a:lnTo>
                  <a:lnTo>
                    <a:pt x="19193132" y="0"/>
                  </a:lnTo>
                  <a:close/>
                </a:path>
              </a:pathLst>
            </a:custGeom>
            <a:solidFill>
              <a:srgbClr val="FFF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20994" y="2642834"/>
            <a:ext cx="17336135" cy="79896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1. AI-powered lesson creation tool</a:t>
            </a:r>
            <a:br>
              <a:rPr lang="en-US" dirty="0"/>
            </a:br>
            <a:r>
              <a:rPr lang="en-US" dirty="0"/>
              <a:t>2. Designed for engagement:</a:t>
            </a:r>
            <a:br>
              <a:rPr lang="en-US" dirty="0"/>
            </a:br>
            <a:r>
              <a:rPr lang="en-US" dirty="0"/>
              <a:t>          polls, open questions, word clouds</a:t>
            </a:r>
            <a:br>
              <a:rPr lang="en-US" dirty="0"/>
            </a:br>
            <a:r>
              <a:rPr lang="en-US" dirty="0"/>
              <a:t>3. Used globally by educators</a:t>
            </a:r>
            <a:br>
              <a:rPr lang="en-US" dirty="0"/>
            </a:b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593850" y="1293808"/>
            <a:ext cx="14542166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800" b="1" dirty="0"/>
              <a:t>What is </a:t>
            </a:r>
            <a:r>
              <a:rPr lang="en-US" sz="4800" b="1" dirty="0" err="1"/>
              <a:t>Curipod</a:t>
            </a:r>
            <a:r>
              <a:rPr lang="en-US" sz="4800" b="1" dirty="0"/>
              <a:t>?</a:t>
            </a:r>
            <a:br>
              <a:rPr lang="en-US" sz="4800" b="1" dirty="0"/>
            </a:br>
            <a:endParaRPr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4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26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F99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755" y="193992"/>
            <a:ext cx="19706590" cy="10921365"/>
            <a:chOff x="198946" y="170537"/>
            <a:chExt cx="19706590" cy="10921365"/>
          </a:xfrm>
        </p:grpSpPr>
        <p:sp>
          <p:nvSpPr>
            <p:cNvPr id="4" name="object 4"/>
            <p:cNvSpPr/>
            <p:nvPr/>
          </p:nvSpPr>
          <p:spPr>
            <a:xfrm>
              <a:off x="198946" y="170537"/>
              <a:ext cx="19706590" cy="10921365"/>
            </a:xfrm>
            <a:custGeom>
              <a:avLst/>
              <a:gdLst/>
              <a:ahLst/>
              <a:cxnLst/>
              <a:rect l="l" t="t" r="r" b="b"/>
              <a:pathLst>
                <a:path w="19706590" h="10921365">
                  <a:moveTo>
                    <a:pt x="19496788" y="0"/>
                  </a:moveTo>
                  <a:lnTo>
                    <a:pt x="209417" y="0"/>
                  </a:lnTo>
                  <a:lnTo>
                    <a:pt x="168295" y="5530"/>
                  </a:lnTo>
                  <a:lnTo>
                    <a:pt x="126897" y="21285"/>
                  </a:lnTo>
                  <a:lnTo>
                    <a:pt x="87631" y="46006"/>
                  </a:lnTo>
                  <a:lnTo>
                    <a:pt x="52901" y="78437"/>
                  </a:lnTo>
                  <a:lnTo>
                    <a:pt x="25116" y="117321"/>
                  </a:lnTo>
                  <a:lnTo>
                    <a:pt x="6680" y="161400"/>
                  </a:lnTo>
                  <a:lnTo>
                    <a:pt x="0" y="209417"/>
                  </a:lnTo>
                  <a:lnTo>
                    <a:pt x="0" y="10711715"/>
                  </a:lnTo>
                  <a:lnTo>
                    <a:pt x="5530" y="10752838"/>
                  </a:lnTo>
                  <a:lnTo>
                    <a:pt x="21285" y="10794235"/>
                  </a:lnTo>
                  <a:lnTo>
                    <a:pt x="46006" y="10833502"/>
                  </a:lnTo>
                  <a:lnTo>
                    <a:pt x="78437" y="10868231"/>
                  </a:lnTo>
                  <a:lnTo>
                    <a:pt x="117321" y="10896017"/>
                  </a:lnTo>
                  <a:lnTo>
                    <a:pt x="161400" y="10914453"/>
                  </a:lnTo>
                  <a:lnTo>
                    <a:pt x="209417" y="10921133"/>
                  </a:lnTo>
                  <a:lnTo>
                    <a:pt x="19496788" y="10921133"/>
                  </a:lnTo>
                  <a:lnTo>
                    <a:pt x="19537910" y="10915602"/>
                  </a:lnTo>
                  <a:lnTo>
                    <a:pt x="19579308" y="10899847"/>
                  </a:lnTo>
                  <a:lnTo>
                    <a:pt x="19618575" y="10875126"/>
                  </a:lnTo>
                  <a:lnTo>
                    <a:pt x="19653304" y="10842695"/>
                  </a:lnTo>
                  <a:lnTo>
                    <a:pt x="19681090" y="10803812"/>
                  </a:lnTo>
                  <a:lnTo>
                    <a:pt x="19699526" y="10759733"/>
                  </a:lnTo>
                  <a:lnTo>
                    <a:pt x="19706206" y="10711715"/>
                  </a:lnTo>
                  <a:lnTo>
                    <a:pt x="19706206" y="209417"/>
                  </a:lnTo>
                  <a:lnTo>
                    <a:pt x="19700675" y="161400"/>
                  </a:lnTo>
                  <a:lnTo>
                    <a:pt x="19684920" y="117321"/>
                  </a:lnTo>
                  <a:lnTo>
                    <a:pt x="19660199" y="78437"/>
                  </a:lnTo>
                  <a:lnTo>
                    <a:pt x="19627768" y="46006"/>
                  </a:lnTo>
                  <a:lnTo>
                    <a:pt x="19588885" y="21285"/>
                  </a:lnTo>
                  <a:lnTo>
                    <a:pt x="19544806" y="5530"/>
                  </a:lnTo>
                  <a:lnTo>
                    <a:pt x="19496788" y="0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702" y="329833"/>
              <a:ext cx="19403060" cy="10648950"/>
            </a:xfrm>
            <a:custGeom>
              <a:avLst/>
              <a:gdLst/>
              <a:ahLst/>
              <a:cxnLst/>
              <a:rect l="l" t="t" r="r" b="b"/>
              <a:pathLst>
                <a:path w="19403060" h="10648950">
                  <a:moveTo>
                    <a:pt x="19193132" y="0"/>
                  </a:moveTo>
                  <a:lnTo>
                    <a:pt x="209417" y="0"/>
                  </a:lnTo>
                  <a:lnTo>
                    <a:pt x="168295" y="5530"/>
                  </a:lnTo>
                  <a:lnTo>
                    <a:pt x="126897" y="21285"/>
                  </a:lnTo>
                  <a:lnTo>
                    <a:pt x="87631" y="46006"/>
                  </a:lnTo>
                  <a:lnTo>
                    <a:pt x="52901" y="78437"/>
                  </a:lnTo>
                  <a:lnTo>
                    <a:pt x="25116" y="117321"/>
                  </a:lnTo>
                  <a:lnTo>
                    <a:pt x="6680" y="161400"/>
                  </a:lnTo>
                  <a:lnTo>
                    <a:pt x="0" y="209417"/>
                  </a:lnTo>
                  <a:lnTo>
                    <a:pt x="0" y="10439472"/>
                  </a:lnTo>
                  <a:lnTo>
                    <a:pt x="5530" y="10480595"/>
                  </a:lnTo>
                  <a:lnTo>
                    <a:pt x="21285" y="10521992"/>
                  </a:lnTo>
                  <a:lnTo>
                    <a:pt x="46006" y="10561259"/>
                  </a:lnTo>
                  <a:lnTo>
                    <a:pt x="78437" y="10595988"/>
                  </a:lnTo>
                  <a:lnTo>
                    <a:pt x="117321" y="10623774"/>
                  </a:lnTo>
                  <a:lnTo>
                    <a:pt x="161400" y="10642210"/>
                  </a:lnTo>
                  <a:lnTo>
                    <a:pt x="209417" y="10648890"/>
                  </a:lnTo>
                  <a:lnTo>
                    <a:pt x="19193132" y="10648890"/>
                  </a:lnTo>
                  <a:lnTo>
                    <a:pt x="19234255" y="10643359"/>
                  </a:lnTo>
                  <a:lnTo>
                    <a:pt x="19275652" y="10627604"/>
                  </a:lnTo>
                  <a:lnTo>
                    <a:pt x="19314919" y="10602883"/>
                  </a:lnTo>
                  <a:lnTo>
                    <a:pt x="19349648" y="10570452"/>
                  </a:lnTo>
                  <a:lnTo>
                    <a:pt x="19377434" y="10531569"/>
                  </a:lnTo>
                  <a:lnTo>
                    <a:pt x="19395870" y="10487490"/>
                  </a:lnTo>
                  <a:lnTo>
                    <a:pt x="19402550" y="10439472"/>
                  </a:lnTo>
                  <a:lnTo>
                    <a:pt x="19402550" y="209417"/>
                  </a:lnTo>
                  <a:lnTo>
                    <a:pt x="19397019" y="161400"/>
                  </a:lnTo>
                  <a:lnTo>
                    <a:pt x="19381265" y="117321"/>
                  </a:lnTo>
                  <a:lnTo>
                    <a:pt x="19356543" y="78437"/>
                  </a:lnTo>
                  <a:lnTo>
                    <a:pt x="19324112" y="46006"/>
                  </a:lnTo>
                  <a:lnTo>
                    <a:pt x="19285229" y="21285"/>
                  </a:lnTo>
                  <a:lnTo>
                    <a:pt x="19241150" y="5530"/>
                  </a:lnTo>
                  <a:lnTo>
                    <a:pt x="19193132" y="0"/>
                  </a:lnTo>
                  <a:close/>
                </a:path>
              </a:pathLst>
            </a:custGeom>
            <a:solidFill>
              <a:srgbClr val="FFF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30206" y="2974698"/>
            <a:ext cx="17336135" cy="63430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0" indent="-98425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Saves time in lesson planning</a:t>
            </a:r>
            <a:br>
              <a:rPr lang="en-US" dirty="0"/>
            </a:br>
            <a:r>
              <a:rPr lang="en-US" dirty="0"/>
              <a:t>2. Interactive learning for diverse learners</a:t>
            </a:r>
            <a:br>
              <a:rPr lang="en-US" dirty="0"/>
            </a:br>
            <a:r>
              <a:rPr lang="en-US" dirty="0"/>
              <a:t>3. Works on phones and low-data connections</a:t>
            </a:r>
            <a:br>
              <a:rPr lang="en-US" dirty="0"/>
            </a:br>
            <a:r>
              <a:rPr lang="en-US" dirty="0"/>
              <a:t>4. Ideal for hybrid and online teaching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1215" y="1293808"/>
            <a:ext cx="14774801" cy="12654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b="1" dirty="0"/>
              <a:t>Why use AI in teaching?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4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A93D66-A1A9-49BC-A9B6-6C436EC3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6" y="8922268"/>
            <a:ext cx="2745814" cy="2079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F99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946" y="170537"/>
            <a:ext cx="19706590" cy="10921365"/>
            <a:chOff x="198946" y="170537"/>
            <a:chExt cx="19706590" cy="10921365"/>
          </a:xfrm>
        </p:grpSpPr>
        <p:sp>
          <p:nvSpPr>
            <p:cNvPr id="4" name="object 4"/>
            <p:cNvSpPr/>
            <p:nvPr/>
          </p:nvSpPr>
          <p:spPr>
            <a:xfrm>
              <a:off x="198946" y="170537"/>
              <a:ext cx="19706590" cy="10921365"/>
            </a:xfrm>
            <a:custGeom>
              <a:avLst/>
              <a:gdLst/>
              <a:ahLst/>
              <a:cxnLst/>
              <a:rect l="l" t="t" r="r" b="b"/>
              <a:pathLst>
                <a:path w="19706590" h="10921365">
                  <a:moveTo>
                    <a:pt x="19496788" y="0"/>
                  </a:moveTo>
                  <a:lnTo>
                    <a:pt x="209417" y="0"/>
                  </a:lnTo>
                  <a:lnTo>
                    <a:pt x="168295" y="5530"/>
                  </a:lnTo>
                  <a:lnTo>
                    <a:pt x="126897" y="21285"/>
                  </a:lnTo>
                  <a:lnTo>
                    <a:pt x="87631" y="46006"/>
                  </a:lnTo>
                  <a:lnTo>
                    <a:pt x="52901" y="78437"/>
                  </a:lnTo>
                  <a:lnTo>
                    <a:pt x="25116" y="117321"/>
                  </a:lnTo>
                  <a:lnTo>
                    <a:pt x="6680" y="161400"/>
                  </a:lnTo>
                  <a:lnTo>
                    <a:pt x="0" y="209417"/>
                  </a:lnTo>
                  <a:lnTo>
                    <a:pt x="0" y="10711715"/>
                  </a:lnTo>
                  <a:lnTo>
                    <a:pt x="5530" y="10752838"/>
                  </a:lnTo>
                  <a:lnTo>
                    <a:pt x="21285" y="10794235"/>
                  </a:lnTo>
                  <a:lnTo>
                    <a:pt x="46006" y="10833502"/>
                  </a:lnTo>
                  <a:lnTo>
                    <a:pt x="78437" y="10868231"/>
                  </a:lnTo>
                  <a:lnTo>
                    <a:pt x="117321" y="10896017"/>
                  </a:lnTo>
                  <a:lnTo>
                    <a:pt x="161400" y="10914453"/>
                  </a:lnTo>
                  <a:lnTo>
                    <a:pt x="209417" y="10921133"/>
                  </a:lnTo>
                  <a:lnTo>
                    <a:pt x="19496788" y="10921133"/>
                  </a:lnTo>
                  <a:lnTo>
                    <a:pt x="19537910" y="10915602"/>
                  </a:lnTo>
                  <a:lnTo>
                    <a:pt x="19579308" y="10899847"/>
                  </a:lnTo>
                  <a:lnTo>
                    <a:pt x="19618575" y="10875126"/>
                  </a:lnTo>
                  <a:lnTo>
                    <a:pt x="19653304" y="10842695"/>
                  </a:lnTo>
                  <a:lnTo>
                    <a:pt x="19681090" y="10803812"/>
                  </a:lnTo>
                  <a:lnTo>
                    <a:pt x="19699526" y="10759733"/>
                  </a:lnTo>
                  <a:lnTo>
                    <a:pt x="19706206" y="10711715"/>
                  </a:lnTo>
                  <a:lnTo>
                    <a:pt x="19706206" y="209417"/>
                  </a:lnTo>
                  <a:lnTo>
                    <a:pt x="19700675" y="161400"/>
                  </a:lnTo>
                  <a:lnTo>
                    <a:pt x="19684920" y="117321"/>
                  </a:lnTo>
                  <a:lnTo>
                    <a:pt x="19660199" y="78437"/>
                  </a:lnTo>
                  <a:lnTo>
                    <a:pt x="19627768" y="46006"/>
                  </a:lnTo>
                  <a:lnTo>
                    <a:pt x="19588885" y="21285"/>
                  </a:lnTo>
                  <a:lnTo>
                    <a:pt x="19544806" y="5530"/>
                  </a:lnTo>
                  <a:lnTo>
                    <a:pt x="19496788" y="0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702" y="329833"/>
              <a:ext cx="19403060" cy="10648950"/>
            </a:xfrm>
            <a:custGeom>
              <a:avLst/>
              <a:gdLst/>
              <a:ahLst/>
              <a:cxnLst/>
              <a:rect l="l" t="t" r="r" b="b"/>
              <a:pathLst>
                <a:path w="19403060" h="10648950">
                  <a:moveTo>
                    <a:pt x="19193132" y="0"/>
                  </a:moveTo>
                  <a:lnTo>
                    <a:pt x="209417" y="0"/>
                  </a:lnTo>
                  <a:lnTo>
                    <a:pt x="168295" y="5530"/>
                  </a:lnTo>
                  <a:lnTo>
                    <a:pt x="126897" y="21285"/>
                  </a:lnTo>
                  <a:lnTo>
                    <a:pt x="87631" y="46006"/>
                  </a:lnTo>
                  <a:lnTo>
                    <a:pt x="52901" y="78437"/>
                  </a:lnTo>
                  <a:lnTo>
                    <a:pt x="25116" y="117321"/>
                  </a:lnTo>
                  <a:lnTo>
                    <a:pt x="6680" y="161400"/>
                  </a:lnTo>
                  <a:lnTo>
                    <a:pt x="0" y="209417"/>
                  </a:lnTo>
                  <a:lnTo>
                    <a:pt x="0" y="10439472"/>
                  </a:lnTo>
                  <a:lnTo>
                    <a:pt x="5530" y="10480595"/>
                  </a:lnTo>
                  <a:lnTo>
                    <a:pt x="21285" y="10521992"/>
                  </a:lnTo>
                  <a:lnTo>
                    <a:pt x="46006" y="10561259"/>
                  </a:lnTo>
                  <a:lnTo>
                    <a:pt x="78437" y="10595988"/>
                  </a:lnTo>
                  <a:lnTo>
                    <a:pt x="117321" y="10623774"/>
                  </a:lnTo>
                  <a:lnTo>
                    <a:pt x="161400" y="10642210"/>
                  </a:lnTo>
                  <a:lnTo>
                    <a:pt x="209417" y="10648890"/>
                  </a:lnTo>
                  <a:lnTo>
                    <a:pt x="19193132" y="10648890"/>
                  </a:lnTo>
                  <a:lnTo>
                    <a:pt x="19234255" y="10643359"/>
                  </a:lnTo>
                  <a:lnTo>
                    <a:pt x="19275652" y="10627604"/>
                  </a:lnTo>
                  <a:lnTo>
                    <a:pt x="19314919" y="10602883"/>
                  </a:lnTo>
                  <a:lnTo>
                    <a:pt x="19349648" y="10570452"/>
                  </a:lnTo>
                  <a:lnTo>
                    <a:pt x="19377434" y="10531569"/>
                  </a:lnTo>
                  <a:lnTo>
                    <a:pt x="19395870" y="10487490"/>
                  </a:lnTo>
                  <a:lnTo>
                    <a:pt x="19402550" y="10439472"/>
                  </a:lnTo>
                  <a:lnTo>
                    <a:pt x="19402550" y="209417"/>
                  </a:lnTo>
                  <a:lnTo>
                    <a:pt x="19397019" y="161400"/>
                  </a:lnTo>
                  <a:lnTo>
                    <a:pt x="19381265" y="117321"/>
                  </a:lnTo>
                  <a:lnTo>
                    <a:pt x="19356543" y="78437"/>
                  </a:lnTo>
                  <a:lnTo>
                    <a:pt x="19324112" y="46006"/>
                  </a:lnTo>
                  <a:lnTo>
                    <a:pt x="19285229" y="21285"/>
                  </a:lnTo>
                  <a:lnTo>
                    <a:pt x="19241150" y="5530"/>
                  </a:lnTo>
                  <a:lnTo>
                    <a:pt x="19193132" y="0"/>
                  </a:lnTo>
                  <a:close/>
                </a:path>
              </a:pathLst>
            </a:custGeom>
            <a:solidFill>
              <a:srgbClr val="FFF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1850" y="3742315"/>
            <a:ext cx="18866556" cy="46964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0" indent="-98425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 AI generates full lesson slides from a single topic prompt</a:t>
            </a:r>
            <a:br>
              <a:rPr lang="en-US" dirty="0"/>
            </a:br>
            <a:r>
              <a:rPr lang="en-US" dirty="0"/>
              <a:t>2. Suggests polls, quizzes, open-ended questions</a:t>
            </a:r>
            <a:br>
              <a:rPr lang="en-US" dirty="0"/>
            </a:br>
            <a:r>
              <a:rPr lang="en-US" dirty="0"/>
              <a:t>3. Real-time feedback and participation 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1215" y="1293808"/>
            <a:ext cx="14774801" cy="12654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dirty="0"/>
              <a:t>How </a:t>
            </a:r>
            <a:r>
              <a:rPr lang="en-US" sz="4800" dirty="0" err="1"/>
              <a:t>Curipod</a:t>
            </a:r>
            <a:r>
              <a:rPr lang="en-US" sz="4800" dirty="0"/>
              <a:t> Uses AI</a:t>
            </a:r>
            <a:endParaRPr lang="en-US" sz="4800" b="1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4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4CE2D-2CF6-4175-B97E-0FCBF3A6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802172" y="6919459"/>
            <a:ext cx="4696478" cy="35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0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8440" y="4198045"/>
            <a:ext cx="5596726" cy="71115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310" dirty="0"/>
              <a:t>Creating</a:t>
            </a:r>
            <a:r>
              <a:rPr sz="6600" spc="55" dirty="0"/>
              <a:t> </a:t>
            </a:r>
            <a:r>
              <a:rPr sz="6600" spc="165" dirty="0"/>
              <a:t>an</a:t>
            </a:r>
            <a:r>
              <a:rPr sz="6600" spc="55" dirty="0"/>
              <a:t> </a:t>
            </a:r>
            <a:r>
              <a:rPr sz="6600" spc="295" dirty="0"/>
              <a:t>Account</a:t>
            </a:r>
            <a:endParaRPr sz="66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6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F32545-D753-4121-9A9A-1A834BB0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0869" y="2148760"/>
            <a:ext cx="13938250" cy="7634206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sz="4000" b="0" dirty="0"/>
              <a:t>Creating a </a:t>
            </a:r>
            <a:r>
              <a:rPr lang="en-US" sz="4000" b="0" dirty="0" err="1"/>
              <a:t>Curipod</a:t>
            </a:r>
            <a:r>
              <a:rPr lang="en-US" sz="4000" b="0" dirty="0"/>
              <a:t> account is simple and straightforward.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4000" b="0" dirty="0"/>
              <a:t>Visit the </a:t>
            </a:r>
            <a:r>
              <a:rPr lang="en-US" sz="4000" b="0" dirty="0" err="1"/>
              <a:t>Curipod</a:t>
            </a:r>
            <a:r>
              <a:rPr lang="en-US" sz="4000" b="0" dirty="0"/>
              <a:t> website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4000" b="0" dirty="0"/>
              <a:t>click on 'Sign Up,' and enter your details.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4000" b="0" dirty="0"/>
              <a:t>Choose a secure password and confirm your email.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4000" b="0" dirty="0"/>
              <a:t>Once verified, you'll have access to the </a:t>
            </a:r>
            <a:r>
              <a:rPr lang="en-US" sz="4000" b="0" dirty="0" err="1"/>
              <a:t>Curipod</a:t>
            </a:r>
            <a:r>
              <a:rPr lang="en-US" sz="4000" b="0" dirty="0"/>
              <a:t> dashboard, where you can start creating engaging lessons.</a:t>
            </a:r>
            <a:endParaRPr lang="en-IN" sz="40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9234805"/>
            <a:ext cx="2584450" cy="2074310"/>
            <a:chOff x="0" y="7308615"/>
            <a:chExt cx="5277485" cy="4000500"/>
          </a:xfrm>
        </p:grpSpPr>
        <p:sp>
          <p:nvSpPr>
            <p:cNvPr id="3" name="object 3"/>
            <p:cNvSpPr/>
            <p:nvPr/>
          </p:nvSpPr>
          <p:spPr>
            <a:xfrm>
              <a:off x="0" y="7308615"/>
              <a:ext cx="5277485" cy="4000500"/>
            </a:xfrm>
            <a:custGeom>
              <a:avLst/>
              <a:gdLst/>
              <a:ahLst/>
              <a:cxnLst/>
              <a:rect l="l" t="t" r="r" b="b"/>
              <a:pathLst>
                <a:path w="5277485" h="4000500">
                  <a:moveTo>
                    <a:pt x="5277320" y="3314039"/>
                  </a:moveTo>
                  <a:lnTo>
                    <a:pt x="5276977" y="3265525"/>
                  </a:lnTo>
                  <a:lnTo>
                    <a:pt x="5275935" y="3217189"/>
                  </a:lnTo>
                  <a:lnTo>
                    <a:pt x="5274208" y="3169018"/>
                  </a:lnTo>
                  <a:lnTo>
                    <a:pt x="5271795" y="3121025"/>
                  </a:lnTo>
                  <a:lnTo>
                    <a:pt x="5268709" y="3073209"/>
                  </a:lnTo>
                  <a:lnTo>
                    <a:pt x="5264937" y="3025584"/>
                  </a:lnTo>
                  <a:lnTo>
                    <a:pt x="5260505" y="2978150"/>
                  </a:lnTo>
                  <a:lnTo>
                    <a:pt x="5255412" y="2930918"/>
                  </a:lnTo>
                  <a:lnTo>
                    <a:pt x="5249659" y="2883878"/>
                  </a:lnTo>
                  <a:lnTo>
                    <a:pt x="5243246" y="2837053"/>
                  </a:lnTo>
                  <a:lnTo>
                    <a:pt x="5236184" y="2790431"/>
                  </a:lnTo>
                  <a:lnTo>
                    <a:pt x="5228488" y="2744025"/>
                  </a:lnTo>
                  <a:lnTo>
                    <a:pt x="5220144" y="2697835"/>
                  </a:lnTo>
                  <a:lnTo>
                    <a:pt x="5211153" y="2651874"/>
                  </a:lnTo>
                  <a:lnTo>
                    <a:pt x="5201551" y="2606141"/>
                  </a:lnTo>
                  <a:lnTo>
                    <a:pt x="5191303" y="2560637"/>
                  </a:lnTo>
                  <a:lnTo>
                    <a:pt x="5180444" y="2515374"/>
                  </a:lnTo>
                  <a:lnTo>
                    <a:pt x="5168976" y="2470353"/>
                  </a:lnTo>
                  <a:lnTo>
                    <a:pt x="5156886" y="2425585"/>
                  </a:lnTo>
                  <a:lnTo>
                    <a:pt x="5144186" y="2381072"/>
                  </a:lnTo>
                  <a:lnTo>
                    <a:pt x="5130889" y="2336812"/>
                  </a:lnTo>
                  <a:lnTo>
                    <a:pt x="5116995" y="2292820"/>
                  </a:lnTo>
                  <a:lnTo>
                    <a:pt x="5102504" y="2249081"/>
                  </a:lnTo>
                  <a:lnTo>
                    <a:pt x="5087429" y="2205621"/>
                  </a:lnTo>
                  <a:lnTo>
                    <a:pt x="5071757" y="2162441"/>
                  </a:lnTo>
                  <a:lnTo>
                    <a:pt x="5055527" y="2119541"/>
                  </a:lnTo>
                  <a:lnTo>
                    <a:pt x="5038712" y="2076919"/>
                  </a:lnTo>
                  <a:lnTo>
                    <a:pt x="5021326" y="2034603"/>
                  </a:lnTo>
                  <a:lnTo>
                    <a:pt x="5003368" y="1992566"/>
                  </a:lnTo>
                  <a:lnTo>
                    <a:pt x="4984864" y="1950834"/>
                  </a:lnTo>
                  <a:lnTo>
                    <a:pt x="4965801" y="1909406"/>
                  </a:lnTo>
                  <a:lnTo>
                    <a:pt x="4946180" y="1868297"/>
                  </a:lnTo>
                  <a:lnTo>
                    <a:pt x="4926025" y="1827491"/>
                  </a:lnTo>
                  <a:lnTo>
                    <a:pt x="4905324" y="1787017"/>
                  </a:lnTo>
                  <a:lnTo>
                    <a:pt x="4884077" y="1746846"/>
                  </a:lnTo>
                  <a:lnTo>
                    <a:pt x="4862309" y="1707019"/>
                  </a:lnTo>
                  <a:lnTo>
                    <a:pt x="4840008" y="1667522"/>
                  </a:lnTo>
                  <a:lnTo>
                    <a:pt x="4817199" y="1628368"/>
                  </a:lnTo>
                  <a:lnTo>
                    <a:pt x="4793856" y="1589544"/>
                  </a:lnTo>
                  <a:lnTo>
                    <a:pt x="4770005" y="1551076"/>
                  </a:lnTo>
                  <a:lnTo>
                    <a:pt x="4745647" y="1512951"/>
                  </a:lnTo>
                  <a:lnTo>
                    <a:pt x="4720793" y="1475193"/>
                  </a:lnTo>
                  <a:lnTo>
                    <a:pt x="4695431" y="1437792"/>
                  </a:lnTo>
                  <a:lnTo>
                    <a:pt x="4669574" y="1400759"/>
                  </a:lnTo>
                  <a:lnTo>
                    <a:pt x="4643234" y="1364094"/>
                  </a:lnTo>
                  <a:lnTo>
                    <a:pt x="4616399" y="1327810"/>
                  </a:lnTo>
                  <a:lnTo>
                    <a:pt x="4589094" y="1291907"/>
                  </a:lnTo>
                  <a:lnTo>
                    <a:pt x="4561319" y="1256385"/>
                  </a:lnTo>
                  <a:lnTo>
                    <a:pt x="4533062" y="1221244"/>
                  </a:lnTo>
                  <a:lnTo>
                    <a:pt x="4504347" y="1186510"/>
                  </a:lnTo>
                  <a:lnTo>
                    <a:pt x="4475162" y="1152169"/>
                  </a:lnTo>
                  <a:lnTo>
                    <a:pt x="4445533" y="1118235"/>
                  </a:lnTo>
                  <a:lnTo>
                    <a:pt x="4415447" y="1084707"/>
                  </a:lnTo>
                  <a:lnTo>
                    <a:pt x="4384916" y="1051598"/>
                  </a:lnTo>
                  <a:lnTo>
                    <a:pt x="4353941" y="1018908"/>
                  </a:lnTo>
                  <a:lnTo>
                    <a:pt x="4322534" y="986637"/>
                  </a:lnTo>
                  <a:lnTo>
                    <a:pt x="4290682" y="954786"/>
                  </a:lnTo>
                  <a:lnTo>
                    <a:pt x="4258411" y="923378"/>
                  </a:lnTo>
                  <a:lnTo>
                    <a:pt x="4225722" y="892403"/>
                  </a:lnTo>
                  <a:lnTo>
                    <a:pt x="4192613" y="861872"/>
                  </a:lnTo>
                  <a:lnTo>
                    <a:pt x="4159085" y="831786"/>
                  </a:lnTo>
                  <a:lnTo>
                    <a:pt x="4125150" y="802157"/>
                  </a:lnTo>
                  <a:lnTo>
                    <a:pt x="4090809" y="772972"/>
                  </a:lnTo>
                  <a:lnTo>
                    <a:pt x="4056075" y="744258"/>
                  </a:lnTo>
                  <a:lnTo>
                    <a:pt x="4020934" y="716000"/>
                  </a:lnTo>
                  <a:lnTo>
                    <a:pt x="3985412" y="688225"/>
                  </a:lnTo>
                  <a:lnTo>
                    <a:pt x="3949509" y="660920"/>
                  </a:lnTo>
                  <a:lnTo>
                    <a:pt x="3913225" y="634085"/>
                  </a:lnTo>
                  <a:lnTo>
                    <a:pt x="3876560" y="607745"/>
                  </a:lnTo>
                  <a:lnTo>
                    <a:pt x="3839527" y="581888"/>
                  </a:lnTo>
                  <a:lnTo>
                    <a:pt x="3802126" y="556539"/>
                  </a:lnTo>
                  <a:lnTo>
                    <a:pt x="3764369" y="531672"/>
                  </a:lnTo>
                  <a:lnTo>
                    <a:pt x="3726243" y="507314"/>
                  </a:lnTo>
                  <a:lnTo>
                    <a:pt x="3687775" y="483463"/>
                  </a:lnTo>
                  <a:lnTo>
                    <a:pt x="3648964" y="460121"/>
                  </a:lnTo>
                  <a:lnTo>
                    <a:pt x="3609797" y="437311"/>
                  </a:lnTo>
                  <a:lnTo>
                    <a:pt x="3570300" y="415010"/>
                  </a:lnTo>
                  <a:lnTo>
                    <a:pt x="3530473" y="393242"/>
                  </a:lnTo>
                  <a:lnTo>
                    <a:pt x="3490303" y="371995"/>
                  </a:lnTo>
                  <a:lnTo>
                    <a:pt x="3449828" y="351294"/>
                  </a:lnTo>
                  <a:lnTo>
                    <a:pt x="3409023" y="331139"/>
                  </a:lnTo>
                  <a:lnTo>
                    <a:pt x="3367913" y="311518"/>
                  </a:lnTo>
                  <a:lnTo>
                    <a:pt x="3326485" y="292455"/>
                  </a:lnTo>
                  <a:lnTo>
                    <a:pt x="3284753" y="273951"/>
                  </a:lnTo>
                  <a:lnTo>
                    <a:pt x="3242716" y="255993"/>
                  </a:lnTo>
                  <a:lnTo>
                    <a:pt x="3200400" y="238607"/>
                  </a:lnTo>
                  <a:lnTo>
                    <a:pt x="3157778" y="221792"/>
                  </a:lnTo>
                  <a:lnTo>
                    <a:pt x="3114878" y="205562"/>
                  </a:lnTo>
                  <a:lnTo>
                    <a:pt x="3071698" y="189890"/>
                  </a:lnTo>
                  <a:lnTo>
                    <a:pt x="3028238" y="174815"/>
                  </a:lnTo>
                  <a:lnTo>
                    <a:pt x="2984500" y="160324"/>
                  </a:lnTo>
                  <a:lnTo>
                    <a:pt x="2940507" y="146431"/>
                  </a:lnTo>
                  <a:lnTo>
                    <a:pt x="2896247" y="133134"/>
                  </a:lnTo>
                  <a:lnTo>
                    <a:pt x="2851734" y="120434"/>
                  </a:lnTo>
                  <a:lnTo>
                    <a:pt x="2806966" y="108343"/>
                  </a:lnTo>
                  <a:lnTo>
                    <a:pt x="2761945" y="96875"/>
                  </a:lnTo>
                  <a:lnTo>
                    <a:pt x="2716682" y="86017"/>
                  </a:lnTo>
                  <a:lnTo>
                    <a:pt x="2671178" y="75768"/>
                  </a:lnTo>
                  <a:lnTo>
                    <a:pt x="2625445" y="66167"/>
                  </a:lnTo>
                  <a:lnTo>
                    <a:pt x="2579484" y="57175"/>
                  </a:lnTo>
                  <a:lnTo>
                    <a:pt x="2533294" y="48831"/>
                  </a:lnTo>
                  <a:lnTo>
                    <a:pt x="2486888" y="41135"/>
                  </a:lnTo>
                  <a:lnTo>
                    <a:pt x="2440267" y="34074"/>
                  </a:lnTo>
                  <a:lnTo>
                    <a:pt x="2393442" y="27660"/>
                  </a:lnTo>
                  <a:lnTo>
                    <a:pt x="2346401" y="21907"/>
                  </a:lnTo>
                  <a:lnTo>
                    <a:pt x="2299170" y="16814"/>
                  </a:lnTo>
                  <a:lnTo>
                    <a:pt x="2251735" y="12382"/>
                  </a:lnTo>
                  <a:lnTo>
                    <a:pt x="2204110" y="8610"/>
                  </a:lnTo>
                  <a:lnTo>
                    <a:pt x="2156295" y="5524"/>
                  </a:lnTo>
                  <a:lnTo>
                    <a:pt x="2108301" y="3111"/>
                  </a:lnTo>
                  <a:lnTo>
                    <a:pt x="2060130" y="1384"/>
                  </a:lnTo>
                  <a:lnTo>
                    <a:pt x="2011794" y="342"/>
                  </a:lnTo>
                  <a:lnTo>
                    <a:pt x="1963280" y="0"/>
                  </a:lnTo>
                  <a:lnTo>
                    <a:pt x="1914779" y="342"/>
                  </a:lnTo>
                  <a:lnTo>
                    <a:pt x="1866430" y="1384"/>
                  </a:lnTo>
                  <a:lnTo>
                    <a:pt x="1820379" y="3035"/>
                  </a:lnTo>
                  <a:lnTo>
                    <a:pt x="1775053" y="1663"/>
                  </a:lnTo>
                  <a:lnTo>
                    <a:pt x="1709064" y="469"/>
                  </a:lnTo>
                  <a:lnTo>
                    <a:pt x="1642579" y="63"/>
                  </a:lnTo>
                  <a:lnTo>
                    <a:pt x="1576095" y="469"/>
                  </a:lnTo>
                  <a:lnTo>
                    <a:pt x="1510106" y="1663"/>
                  </a:lnTo>
                  <a:lnTo>
                    <a:pt x="1444625" y="3644"/>
                  </a:lnTo>
                  <a:lnTo>
                    <a:pt x="1379689" y="6388"/>
                  </a:lnTo>
                  <a:lnTo>
                    <a:pt x="1315326" y="9893"/>
                  </a:lnTo>
                  <a:lnTo>
                    <a:pt x="1251546" y="14147"/>
                  </a:lnTo>
                  <a:lnTo>
                    <a:pt x="1188402" y="19138"/>
                  </a:lnTo>
                  <a:lnTo>
                    <a:pt x="1125905" y="24853"/>
                  </a:lnTo>
                  <a:lnTo>
                    <a:pt x="1064094" y="31280"/>
                  </a:lnTo>
                  <a:lnTo>
                    <a:pt x="1002982" y="38417"/>
                  </a:lnTo>
                  <a:lnTo>
                    <a:pt x="942594" y="46240"/>
                  </a:lnTo>
                  <a:lnTo>
                    <a:pt x="882980" y="54749"/>
                  </a:lnTo>
                  <a:lnTo>
                    <a:pt x="824153" y="63931"/>
                  </a:lnTo>
                  <a:lnTo>
                    <a:pt x="766140" y="73761"/>
                  </a:lnTo>
                  <a:lnTo>
                    <a:pt x="708964" y="84251"/>
                  </a:lnTo>
                  <a:lnTo>
                    <a:pt x="652665" y="95377"/>
                  </a:lnTo>
                  <a:lnTo>
                    <a:pt x="597255" y="107111"/>
                  </a:lnTo>
                  <a:lnTo>
                    <a:pt x="542785" y="119468"/>
                  </a:lnTo>
                  <a:lnTo>
                    <a:pt x="489254" y="132435"/>
                  </a:lnTo>
                  <a:lnTo>
                    <a:pt x="436714" y="145986"/>
                  </a:lnTo>
                  <a:lnTo>
                    <a:pt x="385178" y="160121"/>
                  </a:lnTo>
                  <a:lnTo>
                    <a:pt x="334670" y="174828"/>
                  </a:lnTo>
                  <a:lnTo>
                    <a:pt x="285229" y="190080"/>
                  </a:lnTo>
                  <a:lnTo>
                    <a:pt x="236880" y="205892"/>
                  </a:lnTo>
                  <a:lnTo>
                    <a:pt x="189649" y="222224"/>
                  </a:lnTo>
                  <a:lnTo>
                    <a:pt x="143560" y="239090"/>
                  </a:lnTo>
                  <a:lnTo>
                    <a:pt x="98640" y="256476"/>
                  </a:lnTo>
                  <a:lnTo>
                    <a:pt x="54914" y="274358"/>
                  </a:lnTo>
                  <a:lnTo>
                    <a:pt x="12433" y="292722"/>
                  </a:lnTo>
                  <a:lnTo>
                    <a:pt x="0" y="298411"/>
                  </a:lnTo>
                  <a:lnTo>
                    <a:pt x="0" y="643966"/>
                  </a:lnTo>
                  <a:lnTo>
                    <a:pt x="0" y="1513192"/>
                  </a:lnTo>
                  <a:lnTo>
                    <a:pt x="0" y="3999941"/>
                  </a:lnTo>
                  <a:lnTo>
                    <a:pt x="5206162" y="3999941"/>
                  </a:lnTo>
                  <a:lnTo>
                    <a:pt x="5220144" y="3930231"/>
                  </a:lnTo>
                  <a:lnTo>
                    <a:pt x="5228488" y="3884053"/>
                  </a:lnTo>
                  <a:lnTo>
                    <a:pt x="5236184" y="3837648"/>
                  </a:lnTo>
                  <a:lnTo>
                    <a:pt x="5243246" y="3791026"/>
                  </a:lnTo>
                  <a:lnTo>
                    <a:pt x="5249659" y="3744188"/>
                  </a:lnTo>
                  <a:lnTo>
                    <a:pt x="5255412" y="3697160"/>
                  </a:lnTo>
                  <a:lnTo>
                    <a:pt x="5260505" y="3649916"/>
                  </a:lnTo>
                  <a:lnTo>
                    <a:pt x="5264937" y="3602482"/>
                  </a:lnTo>
                  <a:lnTo>
                    <a:pt x="5268709" y="3554857"/>
                  </a:lnTo>
                  <a:lnTo>
                    <a:pt x="5271795" y="3507054"/>
                  </a:lnTo>
                  <a:lnTo>
                    <a:pt x="5274208" y="3459061"/>
                  </a:lnTo>
                  <a:lnTo>
                    <a:pt x="5275935" y="3410889"/>
                  </a:lnTo>
                  <a:lnTo>
                    <a:pt x="5276977" y="3362541"/>
                  </a:lnTo>
                  <a:lnTo>
                    <a:pt x="5277320" y="3314039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633278"/>
              <a:ext cx="4813300" cy="3675379"/>
            </a:xfrm>
            <a:custGeom>
              <a:avLst/>
              <a:gdLst/>
              <a:ahLst/>
              <a:cxnLst/>
              <a:rect l="l" t="t" r="r" b="b"/>
              <a:pathLst>
                <a:path w="4813300" h="3675379">
                  <a:moveTo>
                    <a:pt x="4812754" y="3122955"/>
                  </a:moveTo>
                  <a:lnTo>
                    <a:pt x="4812373" y="3074670"/>
                  </a:lnTo>
                  <a:lnTo>
                    <a:pt x="4811255" y="3026562"/>
                  </a:lnTo>
                  <a:lnTo>
                    <a:pt x="4809388" y="2978645"/>
                  </a:lnTo>
                  <a:lnTo>
                    <a:pt x="4806772" y="2930918"/>
                  </a:lnTo>
                  <a:lnTo>
                    <a:pt x="4803445" y="2883395"/>
                  </a:lnTo>
                  <a:lnTo>
                    <a:pt x="4799381" y="2836075"/>
                  </a:lnTo>
                  <a:lnTo>
                    <a:pt x="4794593" y="2788958"/>
                  </a:lnTo>
                  <a:lnTo>
                    <a:pt x="4789094" y="2742057"/>
                  </a:lnTo>
                  <a:lnTo>
                    <a:pt x="4782883" y="2695384"/>
                  </a:lnTo>
                  <a:lnTo>
                    <a:pt x="4775974" y="2648928"/>
                  </a:lnTo>
                  <a:lnTo>
                    <a:pt x="4768354" y="2602712"/>
                  </a:lnTo>
                  <a:lnTo>
                    <a:pt x="4760049" y="2556726"/>
                  </a:lnTo>
                  <a:lnTo>
                    <a:pt x="4751057" y="2510980"/>
                  </a:lnTo>
                  <a:lnTo>
                    <a:pt x="4741380" y="2465489"/>
                  </a:lnTo>
                  <a:lnTo>
                    <a:pt x="4731029" y="2420251"/>
                  </a:lnTo>
                  <a:lnTo>
                    <a:pt x="4720018" y="2375281"/>
                  </a:lnTo>
                  <a:lnTo>
                    <a:pt x="4708322" y="2330564"/>
                  </a:lnTo>
                  <a:lnTo>
                    <a:pt x="4695977" y="2286127"/>
                  </a:lnTo>
                  <a:lnTo>
                    <a:pt x="4682972" y="2241956"/>
                  </a:lnTo>
                  <a:lnTo>
                    <a:pt x="4669333" y="2198065"/>
                  </a:lnTo>
                  <a:lnTo>
                    <a:pt x="4655032" y="2154478"/>
                  </a:lnTo>
                  <a:lnTo>
                    <a:pt x="4640110" y="2111171"/>
                  </a:lnTo>
                  <a:lnTo>
                    <a:pt x="4624540" y="2068156"/>
                  </a:lnTo>
                  <a:lnTo>
                    <a:pt x="4608360" y="2025459"/>
                  </a:lnTo>
                  <a:lnTo>
                    <a:pt x="4591545" y="1983066"/>
                  </a:lnTo>
                  <a:lnTo>
                    <a:pt x="4574121" y="1940991"/>
                  </a:lnTo>
                  <a:lnTo>
                    <a:pt x="4556087" y="1899234"/>
                  </a:lnTo>
                  <a:lnTo>
                    <a:pt x="4537456" y="1857806"/>
                  </a:lnTo>
                  <a:lnTo>
                    <a:pt x="4518215" y="1816709"/>
                  </a:lnTo>
                  <a:lnTo>
                    <a:pt x="4498391" y="1775942"/>
                  </a:lnTo>
                  <a:lnTo>
                    <a:pt x="4477969" y="1735531"/>
                  </a:lnTo>
                  <a:lnTo>
                    <a:pt x="4456976" y="1695450"/>
                  </a:lnTo>
                  <a:lnTo>
                    <a:pt x="4435399" y="1655737"/>
                  </a:lnTo>
                  <a:lnTo>
                    <a:pt x="4413250" y="1616379"/>
                  </a:lnTo>
                  <a:lnTo>
                    <a:pt x="4390542" y="1577390"/>
                  </a:lnTo>
                  <a:lnTo>
                    <a:pt x="4367276" y="1538770"/>
                  </a:lnTo>
                  <a:lnTo>
                    <a:pt x="4343451" y="1500530"/>
                  </a:lnTo>
                  <a:lnTo>
                    <a:pt x="4319067" y="1462659"/>
                  </a:lnTo>
                  <a:lnTo>
                    <a:pt x="4294162" y="1425194"/>
                  </a:lnTo>
                  <a:lnTo>
                    <a:pt x="4268698" y="1388110"/>
                  </a:lnTo>
                  <a:lnTo>
                    <a:pt x="4242714" y="1351419"/>
                  </a:lnTo>
                  <a:lnTo>
                    <a:pt x="4216209" y="1315135"/>
                  </a:lnTo>
                  <a:lnTo>
                    <a:pt x="4189171" y="1279271"/>
                  </a:lnTo>
                  <a:lnTo>
                    <a:pt x="4161625" y="1243812"/>
                  </a:lnTo>
                  <a:lnTo>
                    <a:pt x="4133570" y="1208786"/>
                  </a:lnTo>
                  <a:lnTo>
                    <a:pt x="4110609" y="1180973"/>
                  </a:lnTo>
                  <a:lnTo>
                    <a:pt x="4102341" y="1169149"/>
                  </a:lnTo>
                  <a:lnTo>
                    <a:pt x="4079456" y="1138008"/>
                  </a:lnTo>
                  <a:lnTo>
                    <a:pt x="4055719" y="1107160"/>
                  </a:lnTo>
                  <a:lnTo>
                    <a:pt x="4031145" y="1076604"/>
                  </a:lnTo>
                  <a:lnTo>
                    <a:pt x="4005707" y="1046353"/>
                  </a:lnTo>
                  <a:lnTo>
                    <a:pt x="3979456" y="1016406"/>
                  </a:lnTo>
                  <a:lnTo>
                    <a:pt x="3952379" y="986777"/>
                  </a:lnTo>
                  <a:lnTo>
                    <a:pt x="3924490" y="957465"/>
                  </a:lnTo>
                  <a:lnTo>
                    <a:pt x="3895788" y="928484"/>
                  </a:lnTo>
                  <a:lnTo>
                    <a:pt x="3866299" y="899833"/>
                  </a:lnTo>
                  <a:lnTo>
                    <a:pt x="3836022" y="871512"/>
                  </a:lnTo>
                  <a:lnTo>
                    <a:pt x="3804983" y="843546"/>
                  </a:lnTo>
                  <a:lnTo>
                    <a:pt x="3773157" y="815924"/>
                  </a:lnTo>
                  <a:lnTo>
                    <a:pt x="3740594" y="788644"/>
                  </a:lnTo>
                  <a:lnTo>
                    <a:pt x="3707269" y="761746"/>
                  </a:lnTo>
                  <a:lnTo>
                    <a:pt x="3673221" y="735203"/>
                  </a:lnTo>
                  <a:lnTo>
                    <a:pt x="3638435" y="709028"/>
                  </a:lnTo>
                  <a:lnTo>
                    <a:pt x="3602926" y="683234"/>
                  </a:lnTo>
                  <a:lnTo>
                    <a:pt x="3566706" y="657821"/>
                  </a:lnTo>
                  <a:lnTo>
                    <a:pt x="3529800" y="632790"/>
                  </a:lnTo>
                  <a:lnTo>
                    <a:pt x="3492195" y="608164"/>
                  </a:lnTo>
                  <a:lnTo>
                    <a:pt x="3453904" y="583933"/>
                  </a:lnTo>
                  <a:lnTo>
                    <a:pt x="3414941" y="560108"/>
                  </a:lnTo>
                  <a:lnTo>
                    <a:pt x="3375317" y="536702"/>
                  </a:lnTo>
                  <a:lnTo>
                    <a:pt x="3335032" y="513702"/>
                  </a:lnTo>
                  <a:lnTo>
                    <a:pt x="3294113" y="491134"/>
                  </a:lnTo>
                  <a:lnTo>
                    <a:pt x="3255454" y="470547"/>
                  </a:lnTo>
                  <a:lnTo>
                    <a:pt x="3243415" y="463753"/>
                  </a:lnTo>
                  <a:lnTo>
                    <a:pt x="3203702" y="442175"/>
                  </a:lnTo>
                  <a:lnTo>
                    <a:pt x="3163620" y="421182"/>
                  </a:lnTo>
                  <a:lnTo>
                    <a:pt x="3123209" y="400761"/>
                  </a:lnTo>
                  <a:lnTo>
                    <a:pt x="3082442" y="380936"/>
                  </a:lnTo>
                  <a:lnTo>
                    <a:pt x="3041345" y="361696"/>
                  </a:lnTo>
                  <a:lnTo>
                    <a:pt x="2999917" y="343065"/>
                  </a:lnTo>
                  <a:lnTo>
                    <a:pt x="2958160" y="325031"/>
                  </a:lnTo>
                  <a:lnTo>
                    <a:pt x="2916085" y="307606"/>
                  </a:lnTo>
                  <a:lnTo>
                    <a:pt x="2873692" y="290791"/>
                  </a:lnTo>
                  <a:lnTo>
                    <a:pt x="2830982" y="274612"/>
                  </a:lnTo>
                  <a:lnTo>
                    <a:pt x="2787980" y="259041"/>
                  </a:lnTo>
                  <a:lnTo>
                    <a:pt x="2744673" y="244119"/>
                  </a:lnTo>
                  <a:lnTo>
                    <a:pt x="2701086" y="229819"/>
                  </a:lnTo>
                  <a:lnTo>
                    <a:pt x="2657195" y="216166"/>
                  </a:lnTo>
                  <a:lnTo>
                    <a:pt x="2613025" y="203174"/>
                  </a:lnTo>
                  <a:lnTo>
                    <a:pt x="2568587" y="190830"/>
                  </a:lnTo>
                  <a:lnTo>
                    <a:pt x="2523871" y="179133"/>
                  </a:lnTo>
                  <a:lnTo>
                    <a:pt x="2478900" y="168122"/>
                  </a:lnTo>
                  <a:lnTo>
                    <a:pt x="2448801" y="161239"/>
                  </a:lnTo>
                  <a:lnTo>
                    <a:pt x="2406485" y="150152"/>
                  </a:lnTo>
                  <a:lnTo>
                    <a:pt x="2354618" y="137236"/>
                  </a:lnTo>
                  <a:lnTo>
                    <a:pt x="2302319" y="124853"/>
                  </a:lnTo>
                  <a:lnTo>
                    <a:pt x="2249563" y="113030"/>
                  </a:lnTo>
                  <a:lnTo>
                    <a:pt x="2196388" y="101752"/>
                  </a:lnTo>
                  <a:lnTo>
                    <a:pt x="2142794" y="91033"/>
                  </a:lnTo>
                  <a:lnTo>
                    <a:pt x="2088781" y="80886"/>
                  </a:lnTo>
                  <a:lnTo>
                    <a:pt x="2034374" y="71297"/>
                  </a:lnTo>
                  <a:lnTo>
                    <a:pt x="1979561" y="62293"/>
                  </a:lnTo>
                  <a:lnTo>
                    <a:pt x="1924380" y="53873"/>
                  </a:lnTo>
                  <a:lnTo>
                    <a:pt x="1868817" y="46050"/>
                  </a:lnTo>
                  <a:lnTo>
                    <a:pt x="1812886" y="38811"/>
                  </a:lnTo>
                  <a:lnTo>
                    <a:pt x="1756600" y="32169"/>
                  </a:lnTo>
                  <a:lnTo>
                    <a:pt x="1699983" y="26136"/>
                  </a:lnTo>
                  <a:lnTo>
                    <a:pt x="1643011" y="20713"/>
                  </a:lnTo>
                  <a:lnTo>
                    <a:pt x="1585722" y="15900"/>
                  </a:lnTo>
                  <a:lnTo>
                    <a:pt x="1528102" y="11722"/>
                  </a:lnTo>
                  <a:lnTo>
                    <a:pt x="1470190" y="8166"/>
                  </a:lnTo>
                  <a:lnTo>
                    <a:pt x="1411960" y="5245"/>
                  </a:lnTo>
                  <a:lnTo>
                    <a:pt x="1353451" y="2959"/>
                  </a:lnTo>
                  <a:lnTo>
                    <a:pt x="1294663" y="1320"/>
                  </a:lnTo>
                  <a:lnTo>
                    <a:pt x="1235595" y="330"/>
                  </a:lnTo>
                  <a:lnTo>
                    <a:pt x="1176274" y="0"/>
                  </a:lnTo>
                  <a:lnTo>
                    <a:pt x="1116952" y="330"/>
                  </a:lnTo>
                  <a:lnTo>
                    <a:pt x="1057884" y="1320"/>
                  </a:lnTo>
                  <a:lnTo>
                    <a:pt x="999096" y="2959"/>
                  </a:lnTo>
                  <a:lnTo>
                    <a:pt x="940587" y="5245"/>
                  </a:lnTo>
                  <a:lnTo>
                    <a:pt x="882357" y="8166"/>
                  </a:lnTo>
                  <a:lnTo>
                    <a:pt x="824445" y="11722"/>
                  </a:lnTo>
                  <a:lnTo>
                    <a:pt x="766826" y="15900"/>
                  </a:lnTo>
                  <a:lnTo>
                    <a:pt x="709536" y="20713"/>
                  </a:lnTo>
                  <a:lnTo>
                    <a:pt x="652576" y="26136"/>
                  </a:lnTo>
                  <a:lnTo>
                    <a:pt x="595947" y="32169"/>
                  </a:lnTo>
                  <a:lnTo>
                    <a:pt x="539661" y="38811"/>
                  </a:lnTo>
                  <a:lnTo>
                    <a:pt x="483730" y="46050"/>
                  </a:lnTo>
                  <a:lnTo>
                    <a:pt x="428167" y="53873"/>
                  </a:lnTo>
                  <a:lnTo>
                    <a:pt x="372986" y="62293"/>
                  </a:lnTo>
                  <a:lnTo>
                    <a:pt x="318173" y="71297"/>
                  </a:lnTo>
                  <a:lnTo>
                    <a:pt x="263766" y="80886"/>
                  </a:lnTo>
                  <a:lnTo>
                    <a:pt x="209753" y="91033"/>
                  </a:lnTo>
                  <a:lnTo>
                    <a:pt x="156159" y="101752"/>
                  </a:lnTo>
                  <a:lnTo>
                    <a:pt x="102984" y="113030"/>
                  </a:lnTo>
                  <a:lnTo>
                    <a:pt x="50228" y="124853"/>
                  </a:lnTo>
                  <a:lnTo>
                    <a:pt x="0" y="136740"/>
                  </a:lnTo>
                  <a:lnTo>
                    <a:pt x="0" y="659841"/>
                  </a:lnTo>
                  <a:lnTo>
                    <a:pt x="0" y="3675278"/>
                  </a:lnTo>
                  <a:lnTo>
                    <a:pt x="2682113" y="3675278"/>
                  </a:lnTo>
                  <a:lnTo>
                    <a:pt x="4762563" y="3675278"/>
                  </a:lnTo>
                  <a:lnTo>
                    <a:pt x="4768354" y="3643211"/>
                  </a:lnTo>
                  <a:lnTo>
                    <a:pt x="4775974" y="3596983"/>
                  </a:lnTo>
                  <a:lnTo>
                    <a:pt x="4782883" y="3550539"/>
                  </a:lnTo>
                  <a:lnTo>
                    <a:pt x="4789094" y="3503853"/>
                  </a:lnTo>
                  <a:lnTo>
                    <a:pt x="4794593" y="3456952"/>
                  </a:lnTo>
                  <a:lnTo>
                    <a:pt x="4799381" y="3409848"/>
                  </a:lnTo>
                  <a:lnTo>
                    <a:pt x="4803445" y="3362515"/>
                  </a:lnTo>
                  <a:lnTo>
                    <a:pt x="4806772" y="3314992"/>
                  </a:lnTo>
                  <a:lnTo>
                    <a:pt x="4809388" y="3267265"/>
                  </a:lnTo>
                  <a:lnTo>
                    <a:pt x="4811255" y="3219348"/>
                  </a:lnTo>
                  <a:lnTo>
                    <a:pt x="4812373" y="3171240"/>
                  </a:lnTo>
                  <a:lnTo>
                    <a:pt x="4812754" y="3122955"/>
                  </a:lnTo>
                  <a:close/>
                </a:path>
              </a:pathLst>
            </a:custGeom>
            <a:solidFill>
              <a:srgbClr val="F99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2505" y="1118155"/>
            <a:ext cx="18119089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5400" b="1" spc="-60" dirty="0">
                <a:latin typeface="Arial"/>
                <a:cs typeface="Arial"/>
              </a:rPr>
              <a:t>Hands-on: Creating a </a:t>
            </a:r>
            <a:r>
              <a:rPr lang="en-US" sz="5400" b="1" spc="-60" dirty="0" err="1">
                <a:latin typeface="Arial"/>
                <a:cs typeface="Arial"/>
              </a:rPr>
              <a:t>Curipod</a:t>
            </a:r>
            <a:r>
              <a:rPr lang="en-US" sz="5400" b="1" spc="-60" dirty="0">
                <a:latin typeface="Arial"/>
                <a:cs typeface="Arial"/>
              </a:rPr>
              <a:t> Lesson</a:t>
            </a:r>
            <a:endParaRPr spc="204" dirty="0"/>
          </a:p>
        </p:txBody>
      </p:sp>
      <p:sp>
        <p:nvSpPr>
          <p:cNvPr id="8" name="object 8"/>
          <p:cNvSpPr txBox="1"/>
          <p:nvPr/>
        </p:nvSpPr>
        <p:spPr>
          <a:xfrm>
            <a:off x="2064773" y="1798440"/>
            <a:ext cx="17452340" cy="9251763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820"/>
              </a:spcBef>
            </a:pPr>
            <a:r>
              <a:rPr lang="en-US" sz="4500" spc="-60" dirty="0">
                <a:latin typeface="Arial"/>
                <a:cs typeface="Arial"/>
              </a:rPr>
              <a:t>Teachers will explore creating a lesson on a chosen topic</a:t>
            </a:r>
          </a:p>
          <a:p>
            <a:pPr marL="927100" indent="-914400">
              <a:lnSpc>
                <a:spcPct val="200000"/>
              </a:lnSpc>
              <a:spcBef>
                <a:spcPts val="1820"/>
              </a:spcBef>
              <a:buAutoNum type="arabicPeriod"/>
            </a:pPr>
            <a:r>
              <a:rPr lang="en-US" sz="4500" spc="-60" dirty="0">
                <a:latin typeface="Arial"/>
                <a:cs typeface="Arial"/>
              </a:rPr>
              <a:t>Log in </a:t>
            </a:r>
          </a:p>
          <a:p>
            <a:pPr marL="927100" indent="-914400">
              <a:lnSpc>
                <a:spcPct val="200000"/>
              </a:lnSpc>
              <a:spcBef>
                <a:spcPts val="1820"/>
              </a:spcBef>
              <a:buAutoNum type="arabicPeriod"/>
            </a:pPr>
            <a:r>
              <a:rPr lang="en-US" sz="4500" spc="-60" dirty="0">
                <a:latin typeface="Arial"/>
                <a:cs typeface="Arial"/>
              </a:rPr>
              <a:t>click “Create,” </a:t>
            </a:r>
          </a:p>
          <a:p>
            <a:pPr marL="927100" indent="-914400">
              <a:lnSpc>
                <a:spcPct val="200000"/>
              </a:lnSpc>
              <a:spcBef>
                <a:spcPts val="1820"/>
              </a:spcBef>
              <a:buAutoNum type="arabicPeriod"/>
            </a:pPr>
            <a:r>
              <a:rPr lang="en-US" sz="4500" spc="-60" dirty="0">
                <a:latin typeface="Arial"/>
                <a:cs typeface="Arial"/>
              </a:rPr>
              <a:t>enter a topic, and select grade level.</a:t>
            </a:r>
          </a:p>
          <a:p>
            <a:pPr marL="927100" indent="-914400">
              <a:lnSpc>
                <a:spcPct val="200000"/>
              </a:lnSpc>
              <a:spcBef>
                <a:spcPts val="1820"/>
              </a:spcBef>
              <a:buAutoNum type="arabicPeriod"/>
            </a:pPr>
            <a:r>
              <a:rPr lang="en-US" sz="4500" spc="-60" dirty="0" err="1">
                <a:latin typeface="Arial"/>
                <a:cs typeface="Arial"/>
              </a:rPr>
              <a:t>Curipod</a:t>
            </a:r>
            <a:r>
              <a:rPr lang="en-US" sz="4500" spc="-60" dirty="0">
                <a:latin typeface="Arial"/>
                <a:cs typeface="Arial"/>
              </a:rPr>
              <a:t> will generate a lesson with polls, questions, and visual aids.</a:t>
            </a:r>
            <a:endParaRPr sz="45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5335F9-E2E2-41A1-8B2B-EE770586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450420" y="-41677"/>
            <a:ext cx="2584928" cy="20728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48783" y="259147"/>
            <a:ext cx="2408303" cy="136121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8440" y="4198045"/>
            <a:ext cx="5596726" cy="71115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505" y="1118155"/>
            <a:ext cx="18119089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600" spc="135" dirty="0"/>
              <a:t>Interactive Activity: Design Your Own!</a:t>
            </a:r>
            <a:endParaRPr sz="66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92505" y="2678290"/>
            <a:ext cx="13938250" cy="72456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2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135" dirty="0"/>
              <a:t> </a:t>
            </a:r>
            <a:r>
              <a:rPr lang="en-US" sz="4000" spc="135" dirty="0"/>
              <a:t>Pick a topic relevant to the subject.</a:t>
            </a:r>
          </a:p>
          <a:p>
            <a:pPr marL="469900" marR="5080" indent="-457200">
              <a:lnSpc>
                <a:spcPct val="2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4000" spc="135" dirty="0"/>
              <a:t>Use AI to generate a lesson</a:t>
            </a:r>
          </a:p>
          <a:p>
            <a:pPr marL="469900" marR="5080" indent="-457200">
              <a:lnSpc>
                <a:spcPct val="2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4000" spc="135" dirty="0"/>
              <a:t>Modify it by adding a poll, open question, or word cloud.</a:t>
            </a:r>
          </a:p>
          <a:p>
            <a:pPr marL="469900" marR="5080" indent="-457200">
              <a:lnSpc>
                <a:spcPct val="2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4000" spc="135" dirty="0"/>
              <a:t>Share your screen or describe your lesson idea with the group</a:t>
            </a:r>
            <a:r>
              <a:rPr lang="en-US" spc="135" dirty="0"/>
              <a:t>.</a:t>
            </a:r>
            <a:endParaRPr lang="en-US" spc="-1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505" y="1118155"/>
            <a:ext cx="18119089" cy="8506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How Students Join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1. </a:t>
            </a:r>
            <a:r>
              <a:rPr lang="en-US" dirty="0"/>
              <a:t>Share lesson link or code</a:t>
            </a:r>
            <a:br>
              <a:rPr lang="en-US" dirty="0"/>
            </a:br>
            <a:r>
              <a:rPr lang="en-US" dirty="0"/>
              <a:t>2. Students go to </a:t>
            </a:r>
            <a:r>
              <a:rPr lang="en-US" dirty="0" err="1"/>
              <a:t>curi.live</a:t>
            </a:r>
            <a:br>
              <a:rPr lang="en-US" dirty="0"/>
            </a:br>
            <a:r>
              <a:rPr lang="en-US" dirty="0"/>
              <a:t>3. No app install or sign-in required</a:t>
            </a:r>
            <a:br>
              <a:rPr lang="en-US" dirty="0"/>
            </a:br>
            <a:r>
              <a:rPr lang="en-US" dirty="0"/>
              <a:t>4. Can be done live or at home</a:t>
            </a:r>
            <a:br>
              <a:rPr lang="en-US" dirty="0"/>
            </a:br>
            <a:endParaRPr spc="240" dirty="0"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4581" y="314126"/>
            <a:ext cx="2408303" cy="13612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9335821" y="10877020"/>
            <a:ext cx="36258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Pugg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398</Words>
  <Application>Microsoft Office PowerPoint</Application>
  <PresentationFormat>Custom</PresentationFormat>
  <Paragraphs>59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MT</vt:lpstr>
      <vt:lpstr>Calibri</vt:lpstr>
      <vt:lpstr>Office Theme</vt:lpstr>
      <vt:lpstr>Revolutionizing Classroom Engagement through AI</vt:lpstr>
      <vt:lpstr>Objective</vt:lpstr>
      <vt:lpstr>1. AI-powered lesson creation tool 2. Designed for engagement:           polls, open questions, word clouds 3. Used globally by educators </vt:lpstr>
      <vt:lpstr>Saves time in lesson planning 2. Interactive learning for diverse learners 3. Works on phones and low-data connections 4. Ideal for hybrid and online teaching</vt:lpstr>
      <vt:lpstr> AI generates full lesson slides from a single topic prompt 2. Suggests polls, quizzes, open-ended questions 3. Real-time feedback and participation analysis</vt:lpstr>
      <vt:lpstr>Creating an Account</vt:lpstr>
      <vt:lpstr>Hands-on: Creating a Curipod Lesson</vt:lpstr>
      <vt:lpstr>Interactive Activity: Design Your Own!</vt:lpstr>
      <vt:lpstr>How Students Join  1. Share lesson link or code 2. Students go to curi.live 3. No app install or sign-in required 4. Can be done live or at home </vt:lpstr>
      <vt:lpstr>Utilizing Existing Presentations</vt:lpstr>
      <vt:lpstr>Assessing Students</vt:lpstr>
      <vt:lpstr>Playing the Lesson in Class</vt:lpstr>
      <vt:lpstr>Thank you….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Revolutionize Teaching with Curipod</dc:title>
  <dc:creator>Sona</dc:creator>
  <cp:lastModifiedBy>Sona O K</cp:lastModifiedBy>
  <cp:revision>13</cp:revision>
  <dcterms:created xsi:type="dcterms:W3CDTF">2025-04-23T17:17:26Z</dcterms:created>
  <dcterms:modified xsi:type="dcterms:W3CDTF">2025-04-25T06:22:23Z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2025-04-23T00:00:00Z</vt:filetime>
  </property>
  <property fmtid="{D5CDD505-2E9C-101B-9397-08002B2CF9AE}" pid="3" name="Producer">
    <vt:lpwstr>jsPDF 2.5.1</vt:lpwstr>
  </property>
  <property fmtid="{D5CDD505-2E9C-101B-9397-08002B2CF9AE}" pid="4" name="LastSaved">
    <vt:filetime>2025-04-23T00:00:00Z</vt:filetime>
  </property>
</Properties>
</file>