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8" r:id="rId4"/>
    <p:sldId id="257" r:id="rId5"/>
    <p:sldId id="262" r:id="rId6"/>
    <p:sldId id="261" r:id="rId7"/>
    <p:sldId id="264" r:id="rId8"/>
    <p:sldId id="263" r:id="rId9"/>
    <p:sldId id="265" r:id="rId10"/>
  </p:sldIdLst>
  <p:sldSz cx="12192000" cy="6858000"/>
  <p:notesSz cx="6858000" cy="9144000"/>
  <p:defaultTextStyle>
    <a:defPPr>
      <a:defRPr lang="en-A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9D6B6"/>
    <a:srgbClr val="CE5950"/>
    <a:srgbClr val="09827B"/>
    <a:srgbClr val="FFFFFF"/>
    <a:srgbClr val="EFDA89"/>
    <a:srgbClr val="FCF4CD"/>
    <a:srgbClr val="205D72"/>
    <a:srgbClr val="378C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94660"/>
  </p:normalViewPr>
  <p:slideViewPr>
    <p:cSldViewPr snapToGrid="0">
      <p:cViewPr>
        <p:scale>
          <a:sx n="58" d="100"/>
          <a:sy n="58" d="100"/>
        </p:scale>
        <p:origin x="922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196C6A-DC13-EFF9-441F-AAEF932865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0BFD4B-9F99-56A5-982E-D792DD85090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9CDA28-4186-A11A-8D5C-F12AADF9D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5D5F02-889B-6910-79AC-B8243C01B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DEE490-382E-A0DC-3065-3510BF504B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6907034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445E5-0E12-F2AB-B886-587A0B0FB2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1CA7F6-935B-E5C3-4415-988F3EE061D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B1214-CD22-DE6D-BB72-70A8C1FF5A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2CF967-C205-B60F-2F91-2EBC166B3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EA4B03-67BD-CC5A-857E-EABA15AA4B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595462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C3F5F6F-469F-E2E4-3319-41337A3A7E7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27AFEDD-AD19-0A3D-7442-C97E782D3A8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1CBC08-8D4D-5761-B115-F220949416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096DBD-5E3F-D7AA-A81B-A1385C373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3617C3-AEAE-F8DB-BA59-6DAAE74DB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12627955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A7868C-A828-CB1F-C302-981F16317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48A184-64DF-BE7A-295F-A8D62426DA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CB009A-9A68-6EC0-707F-6BD7192BE6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382D7-50D0-F95E-2C80-412CE0841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DEB41A-ECBE-1F03-23B5-1B84478462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2422603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014784-8B43-E2F5-E58C-46934BCF3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877990D-735D-FE75-6A87-5628BDD6080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72921D-121A-BC3D-892C-E8F783175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4233EE-67A0-7651-DAEA-E3DE5F4239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80C74-5061-A338-4508-524E247CA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4116814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C93CA7-94D4-1D15-2CA0-44360DD60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8D81818-2DD3-62E9-E3BE-265D9C6181D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28758-D6B0-5E8D-1938-9CF091951F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75DCB1-C5FD-D95B-6413-D0B14BF205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49D51D5-AA4D-131F-F1D9-0E854EDF7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F5A551-D726-E7EE-0E33-88DF47C09C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20105706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FD5187-BAF4-CDF5-D508-797ED9DC0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5E9011A-4A27-1C5F-8A08-F0F4F54F0A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B20272-4853-19F2-C5FA-1D8DD4B2C5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B93B2CE-6AF7-9F33-CA92-B3DD75E33A7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E7DF6C5-1938-8E26-65A4-C3162140E7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6178105-31CA-4F47-958F-B07AAD074A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6299782-DF1B-385A-A32D-10A12AF29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F427550-1F78-D650-0B1F-E53BC64538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2062262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2C99E1-8763-1285-2A66-FE15FB607C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B73206-6EC4-038A-2FC1-40A01E1283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F7D6870-9B68-A7A7-B8C4-069FDB121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528BE43-8651-4CC1-633F-944E2C2301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2801575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6B0FE72-B3A6-3E92-92BD-3BDE2DE3AD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F9E070-2A82-057E-727A-04E709A9C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70D18A-DFCB-85F7-89D6-A0145CB524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3604102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C33DB2-51A7-EA14-D398-D705EF451F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84C378-372D-B7FD-3EBF-B1ED5621C6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D5BE82-9F0F-1BB0-FCCE-0A7C9C888E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F65F1AE-75C0-F07D-B03E-8384E8AAD1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32452F1-3171-6051-2719-4516B589F0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97E542-7E1A-727E-FB9B-9026C32F6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3994178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83CAB-20EE-8C2D-992F-59AF5DFB9C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EFDEF91-DC64-9730-A560-A6AC5B89319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A013FA-818E-3F99-0869-9F2F3C7A91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451F90-9018-1DCC-559B-30D1DE0EA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541585-50C5-CE05-DC60-77D71F4DB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68F5D5-ED23-86B3-7AB7-174EDBC08A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13666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78CC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897BE42-AD08-7612-008F-16D85B79E8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5869F76-4267-464D-9E7B-09ADBEEF48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C03B106-C3CE-C23D-147E-822CBDBE0F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A3DB90-CF69-4F30-84BF-2261F4C92876}" type="datetimeFigureOut">
              <a:rPr lang="en-AS" smtClean="0"/>
              <a:t>4/21/2025</a:t>
            </a:fld>
            <a:endParaRPr lang="en-A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93151D-CC25-354E-AF24-B335061CC9F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385B2-415A-88F4-1DD0-D0D40762DCA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FD6B06-C223-4C21-B10E-181D2E8B6CB5}" type="slidenum">
              <a:rPr lang="en-AS" smtClean="0"/>
              <a:t>‹#›</a:t>
            </a:fld>
            <a:endParaRPr lang="en-AS"/>
          </a:p>
        </p:txBody>
      </p:sp>
    </p:spTree>
    <p:extLst>
      <p:ext uri="{BB962C8B-B14F-4D97-AF65-F5344CB8AC3E}">
        <p14:creationId xmlns:p14="http://schemas.microsoft.com/office/powerpoint/2010/main" val="1985785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A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0A5749-9B04-E05B-00BC-41CE993C87D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A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9B83298-047D-D056-43AB-3BEC1E96C06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A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5647767-3FAD-1782-78B3-D2E820761D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0"/>
            <a:ext cx="10972800" cy="6858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5912E68-C0F6-9459-895E-9CBB78D8C751}"/>
              </a:ext>
            </a:extLst>
          </p:cNvPr>
          <p:cNvSpPr txBox="1"/>
          <p:nvPr/>
        </p:nvSpPr>
        <p:spPr>
          <a:xfrm>
            <a:off x="7618228" y="5773479"/>
            <a:ext cx="3402419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By: Chandni Agarwal</a:t>
            </a:r>
          </a:p>
          <a:p>
            <a:r>
              <a:rPr lang="en-IN" sz="2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National ICT Awardee</a:t>
            </a:r>
            <a:endParaRPr lang="en-AS" sz="2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55632BE-2F39-70D7-2DE6-34A92B9F6DE7}"/>
              </a:ext>
            </a:extLst>
          </p:cNvPr>
          <p:cNvSpPr txBox="1"/>
          <p:nvPr/>
        </p:nvSpPr>
        <p:spPr>
          <a:xfrm>
            <a:off x="153312" y="5940863"/>
            <a:ext cx="301149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>
                <a:solidFill>
                  <a:schemeClr val="bg1"/>
                </a:solidFill>
              </a:rPr>
              <a:t>22 April 2025</a:t>
            </a:r>
            <a:endParaRPr lang="en-A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2107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2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43EBBA5-2DED-6521-E838-D31F5FD1863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91271A-E2D6-8A6E-3F24-50A16B3E2F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6291" y="0"/>
            <a:ext cx="5334000" cy="1325563"/>
          </a:xfrm>
        </p:spPr>
        <p:txBody>
          <a:bodyPr>
            <a:normAutofit/>
          </a:bodyPr>
          <a:lstStyle/>
          <a:p>
            <a:r>
              <a:rPr lang="en-IN" sz="4800" b="1" dirty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Why Audio?</a:t>
            </a:r>
            <a:endParaRPr lang="en-AS" sz="4800" b="1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7024B4B8-8F7C-E470-A634-69E2832FA7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69389" y="1156726"/>
            <a:ext cx="5746940" cy="5146922"/>
          </a:xfrm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Sound is universal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it reaches even where visuals can’t.</a:t>
            </a:r>
          </a:p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It helps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visual + auditory learners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Children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learn stories better when narrated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.</a:t>
            </a:r>
          </a:p>
          <a:p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Audio allows </a:t>
            </a:r>
            <a:r>
              <a:rPr lang="en-US" sz="3200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learning beyond the screen</a:t>
            </a:r>
            <a:r>
              <a:rPr lang="en-US" sz="3200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 – students can listen on the go.</a:t>
            </a:r>
            <a:endParaRPr lang="en-AS" sz="3200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57731B-F14D-4B08-224D-E2EB9D79200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en-A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2C1584E-9B69-CFBE-E6B4-A0899B8ED3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561" y="1199124"/>
            <a:ext cx="5663440" cy="5104524"/>
          </a:xfrm>
          <a:prstGeom prst="rect">
            <a:avLst/>
          </a:prstGeom>
          <a:ln w="5715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28707561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CF4C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4BA58E9-CBE8-0946-A359-D41D0D999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942" y="250140"/>
            <a:ext cx="10515600" cy="1325563"/>
          </a:xfrm>
        </p:spPr>
        <p:txBody>
          <a:bodyPr/>
          <a:lstStyle/>
          <a:p>
            <a:r>
              <a:rPr lang="en-US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C00000"/>
                </a:solidFill>
              </a:rPr>
              <a:t>The Role of Audio in Today’s Classrooms</a:t>
            </a:r>
            <a:endParaRPr lang="en-A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C00000"/>
              </a:solidFill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E8FB920-8059-2656-E132-5290DD16A6B7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385" y="1648110"/>
            <a:ext cx="5496885" cy="4630415"/>
          </a:xfrm>
          <a:ln w="57150">
            <a:solidFill>
              <a:srgbClr val="C00000"/>
            </a:solidFill>
          </a:ln>
        </p:spPr>
      </p:pic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B9FA028D-7977-34AF-8F43-D8DD370FD64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3200" dirty="0">
                <a:solidFill>
                  <a:srgbClr val="C00000"/>
                </a:solidFill>
              </a:rPr>
              <a:t>Support for students with </a:t>
            </a:r>
            <a:r>
              <a:rPr lang="en-US" sz="3200" b="1" dirty="0">
                <a:solidFill>
                  <a:srgbClr val="C00000"/>
                </a:solidFill>
              </a:rPr>
              <a:t>reading difficulties or visual impairment</a:t>
            </a:r>
          </a:p>
          <a:p>
            <a:r>
              <a:rPr lang="en-IN" sz="3200" dirty="0">
                <a:solidFill>
                  <a:srgbClr val="C00000"/>
                </a:solidFill>
              </a:rPr>
              <a:t>Create </a:t>
            </a:r>
            <a:r>
              <a:rPr lang="en-IN" sz="3200" b="1" dirty="0">
                <a:solidFill>
                  <a:srgbClr val="C00000"/>
                </a:solidFill>
              </a:rPr>
              <a:t>multi-sensory learning</a:t>
            </a:r>
            <a:endParaRPr lang="en-US" sz="3200" b="1" dirty="0">
              <a:solidFill>
                <a:srgbClr val="C00000"/>
              </a:solidFill>
            </a:endParaRPr>
          </a:p>
          <a:p>
            <a:r>
              <a:rPr lang="en-US" sz="3200" dirty="0">
                <a:solidFill>
                  <a:srgbClr val="C00000"/>
                </a:solidFill>
              </a:rPr>
              <a:t>Promote </a:t>
            </a:r>
            <a:r>
              <a:rPr lang="en-US" sz="3200" b="1" dirty="0">
                <a:solidFill>
                  <a:srgbClr val="C00000"/>
                </a:solidFill>
              </a:rPr>
              <a:t>independent learning</a:t>
            </a:r>
            <a:r>
              <a:rPr lang="en-US" sz="3200" dirty="0">
                <a:solidFill>
                  <a:srgbClr val="C00000"/>
                </a:solidFill>
              </a:rPr>
              <a:t> through voice-recorded notes</a:t>
            </a:r>
          </a:p>
          <a:p>
            <a:r>
              <a:rPr lang="en-US" sz="3200" dirty="0">
                <a:solidFill>
                  <a:srgbClr val="C00000"/>
                </a:solidFill>
              </a:rPr>
              <a:t>Useful for </a:t>
            </a:r>
            <a:r>
              <a:rPr lang="en-US" sz="3200" b="1" dirty="0">
                <a:solidFill>
                  <a:srgbClr val="C00000"/>
                </a:solidFill>
              </a:rPr>
              <a:t>language learning</a:t>
            </a:r>
            <a:r>
              <a:rPr lang="en-US" sz="3200" dirty="0">
                <a:solidFill>
                  <a:srgbClr val="C00000"/>
                </a:solidFill>
              </a:rPr>
              <a:t>, storytelling, poems, and announcements.</a:t>
            </a:r>
            <a:endParaRPr lang="en-AS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5228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55C121-755B-C824-D081-EE0F84E77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41464" y="72124"/>
            <a:ext cx="7811185" cy="922215"/>
          </a:xfrm>
        </p:spPr>
        <p:txBody>
          <a:bodyPr/>
          <a:lstStyle/>
          <a:p>
            <a:r>
              <a:rPr lang="en-IN" sz="4800" b="1" dirty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rgbClr val="EFDA89"/>
                </a:solidFill>
              </a:rPr>
              <a:t>The Problem for Teachers</a:t>
            </a:r>
            <a:endParaRPr lang="en-AS" sz="4800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rgbClr val="EFDA89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82118B6-251E-0177-2159-331485B92D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181AB64-A2A5-1421-571F-F47B39E814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5237" y="997322"/>
            <a:ext cx="8596455" cy="5748431"/>
          </a:xfrm>
          <a:prstGeom prst="rect">
            <a:avLst/>
          </a:prstGeom>
        </p:spPr>
      </p:pic>
      <p:sp>
        <p:nvSpPr>
          <p:cNvPr id="8" name="Rectangle 1">
            <a:extLst>
              <a:ext uri="{FF2B5EF4-FFF2-40B4-BE49-F238E27FC236}">
                <a16:creationId xmlns:a16="http://schemas.microsoft.com/office/drawing/2014/main" id="{44875261-551E-160A-9DB9-985BBD785B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920" y="991357"/>
            <a:ext cx="3274317" cy="569386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We want to create voice resources — but…”</a:t>
            </a:r>
            <a:b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✅ We don’t have a quiet recording space</a:t>
            </a:r>
            <a:b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✅ Our voice may get tired or unclear</a:t>
            </a:r>
            <a:b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✅ Time-consuming process to re-record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“And that’s where </a:t>
            </a:r>
            <a:r>
              <a:rPr kumimoji="0" lang="en-AS" altLang="en-AS" sz="26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AI steps in</a:t>
            </a:r>
            <a:r>
              <a:rPr kumimoji="0" lang="en-AS" altLang="en-AS" sz="2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— not to replace, but to assist.</a:t>
            </a:r>
          </a:p>
        </p:txBody>
      </p:sp>
    </p:spTree>
    <p:extLst>
      <p:ext uri="{BB962C8B-B14F-4D97-AF65-F5344CB8AC3E}">
        <p14:creationId xmlns:p14="http://schemas.microsoft.com/office/powerpoint/2010/main" val="28384328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D835B-3A7F-4DCD-E9B7-9EDA2BC3D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0176" y="163759"/>
            <a:ext cx="10515600" cy="1325563"/>
          </a:xfrm>
        </p:spPr>
        <p:txBody>
          <a:bodyPr/>
          <a:lstStyle/>
          <a:p>
            <a:r>
              <a:rPr lang="en-US" b="1" dirty="0">
                <a:solidFill>
                  <a:srgbClr val="CE5950"/>
                </a:solidFill>
              </a:rPr>
              <a:t>Meet </a:t>
            </a:r>
            <a:r>
              <a:rPr lang="en-US" b="1" dirty="0" err="1">
                <a:solidFill>
                  <a:srgbClr val="CE5950"/>
                </a:solidFill>
              </a:rPr>
              <a:t>ElevenLabs</a:t>
            </a:r>
            <a:r>
              <a:rPr lang="en-US" b="1" dirty="0">
                <a:solidFill>
                  <a:srgbClr val="CE5950"/>
                </a:solidFill>
              </a:rPr>
              <a:t> – Your Audio Assistant</a:t>
            </a:r>
            <a:endParaRPr lang="en-AS" b="1" dirty="0">
              <a:solidFill>
                <a:srgbClr val="CE595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159757-2129-21A4-3EC7-390178BE31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45800FC-D48E-F951-FC34-39B5D2C1C0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660" y="1264829"/>
            <a:ext cx="11514870" cy="5003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4907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9827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5116FF0-325F-E3A6-4CF0-1EB75A55CE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A2792454-4634-CEBD-C526-C95BB8797B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Use It Responsibly</a:t>
            </a:r>
            <a:endParaRPr lang="en-A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15A0315-7DC8-B4DE-8C0F-FD0F69C8709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Only clone your voice (or with consent)</a:t>
            </a: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Don’t misuse voice tools for impersonation.</a:t>
            </a:r>
          </a:p>
          <a:p>
            <a:r>
              <a:rPr lang="en-US" b="1" dirty="0">
                <a:solidFill>
                  <a:schemeClr val="accent4">
                    <a:lumMod val="20000"/>
                    <a:lumOff val="80000"/>
                  </a:schemeClr>
                </a:solidFill>
              </a:rPr>
              <a:t>Use safe, copyright-free content</a:t>
            </a:r>
            <a:endParaRPr lang="en-AS" b="1" dirty="0">
              <a:solidFill>
                <a:schemeClr val="accent4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741419-0B27-0E1E-EEBB-A3ED81F4A06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A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B08FDB-D06B-6495-CFBE-9EFAA21462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265" y="1825625"/>
            <a:ext cx="5559735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6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134B7F-D4EC-3046-E1DB-0790824A0A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b="1" dirty="0">
                <a:solidFill>
                  <a:schemeClr val="bg1"/>
                </a:solidFill>
              </a:rPr>
              <a:t>Podcast For Awareness</a:t>
            </a:r>
            <a:endParaRPr lang="en-AS" b="1" dirty="0">
              <a:solidFill>
                <a:schemeClr val="bg1"/>
              </a:solidFill>
            </a:endParaRP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AFDB3F29-0072-AF55-FC78-017AD18B8078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331" y="1825625"/>
            <a:ext cx="4351338" cy="4351338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41B384-DB36-D734-B7F5-5554155722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A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784256E-D5ED-E7B6-165B-C1D02D6AF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825625"/>
            <a:ext cx="5257800" cy="4419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77302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D6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486E9-EB86-146D-0182-7E0209CC5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Your Turn ….</a:t>
            </a:r>
            <a:endParaRPr lang="en-AS" dirty="0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9F98415-FE2F-0445-D90F-1C22E0437E89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556" y="1544076"/>
            <a:ext cx="7095725" cy="5140281"/>
          </a:xfrm>
        </p:spPr>
      </p:pic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50C7A3-5C94-B8A2-C109-B9DC063472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73915" y="1639460"/>
            <a:ext cx="4116169" cy="4351338"/>
          </a:xfrm>
        </p:spPr>
        <p:txBody>
          <a:bodyPr/>
          <a:lstStyle/>
          <a:p>
            <a:r>
              <a:rPr lang="en-US" dirty="0"/>
              <a:t>Audio boosts student focus and accessibility</a:t>
            </a:r>
          </a:p>
          <a:p>
            <a:r>
              <a:rPr lang="en-US" dirty="0" err="1"/>
              <a:t>ElevenLabs</a:t>
            </a:r>
            <a:r>
              <a:rPr lang="en-US" dirty="0"/>
              <a:t> helps teachers save time + add quality</a:t>
            </a:r>
          </a:p>
          <a:p>
            <a:r>
              <a:rPr lang="en-US" dirty="0"/>
              <a:t>Try making your first narrated lesson this weekend</a:t>
            </a:r>
            <a:endParaRPr lang="en-AS" dirty="0"/>
          </a:p>
        </p:txBody>
      </p:sp>
    </p:spTree>
    <p:extLst>
      <p:ext uri="{BB962C8B-B14F-4D97-AF65-F5344CB8AC3E}">
        <p14:creationId xmlns:p14="http://schemas.microsoft.com/office/powerpoint/2010/main" val="22245597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46,100+ Thank You Sign Stock Photos, Pictures &amp; Royalty-Free ...">
            <a:extLst>
              <a:ext uri="{FF2B5EF4-FFF2-40B4-BE49-F238E27FC236}">
                <a16:creationId xmlns:a16="http://schemas.microsoft.com/office/drawing/2014/main" id="{E2CB4E0C-8FA8-E499-0FE7-FE659A3E4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748" y="766791"/>
            <a:ext cx="8901141" cy="5003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6832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</TotalTime>
  <Words>200</Words>
  <Application>Microsoft Office PowerPoint</Application>
  <PresentationFormat>Widescreen</PresentationFormat>
  <Paragraphs>26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PowerPoint Presentation</vt:lpstr>
      <vt:lpstr>Why Audio?</vt:lpstr>
      <vt:lpstr>The Role of Audio in Today’s Classrooms</vt:lpstr>
      <vt:lpstr>The Problem for Teachers</vt:lpstr>
      <vt:lpstr>Meet ElevenLabs – Your Audio Assistant</vt:lpstr>
      <vt:lpstr>Use It Responsibly</vt:lpstr>
      <vt:lpstr>Podcast For Awareness</vt:lpstr>
      <vt:lpstr>Your Turn ….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Chandni Agarwal</dc:creator>
  <cp:lastModifiedBy>Chandni Agarwal</cp:lastModifiedBy>
  <cp:revision>4</cp:revision>
  <dcterms:created xsi:type="dcterms:W3CDTF">2025-04-19T18:05:48Z</dcterms:created>
  <dcterms:modified xsi:type="dcterms:W3CDTF">2025-04-21T16:33:16Z</dcterms:modified>
</cp:coreProperties>
</file>