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5143500" cx="9144000"/>
  <p:notesSz cx="6858000" cy="9144000"/>
  <p:embeddedFontLst>
    <p:embeddedFont>
      <p:font typeface="Miriam Libre"/>
      <p:regular r:id="rId35"/>
      <p:bold r:id="rId36"/>
    </p:embeddedFont>
    <p:embeddedFont>
      <p:font typeface="Work Sans"/>
      <p:regular r:id="rId37"/>
      <p:bold r:id="rId38"/>
      <p:italic r:id="rId39"/>
      <p:boldItalic r:id="rId40"/>
    </p:embeddedFont>
    <p:embeddedFont>
      <p:font typeface="Barlow Light"/>
      <p:regular r:id="rId41"/>
      <p:bold r:id="rId42"/>
      <p:italic r:id="rId43"/>
      <p:boldItalic r:id="rId44"/>
    </p:embeddedFont>
    <p:embeddedFont>
      <p:font typeface="Barlow"/>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C6AAD74-719A-4787-B315-7FB9562678BB}">
  <a:tblStyle styleId="{3C6AAD74-719A-4787-B315-7FB9562678BB}"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0F2FF"/>
          </a:solidFill>
        </a:fill>
      </a:tcStyle>
    </a:wholeTbl>
    <a:band1H>
      <a:tcTxStyle/>
      <a:tcStyle>
        <a:fill>
          <a:solidFill>
            <a:srgbClr val="E0E3FF"/>
          </a:solidFill>
        </a:fill>
      </a:tcStyle>
    </a:band1H>
    <a:band2H>
      <a:tcTxStyle/>
    </a:band2H>
    <a:band1V>
      <a:tcTxStyle/>
      <a:tcStyle>
        <a:fill>
          <a:solidFill>
            <a:srgbClr val="E0E3FF"/>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WorkSans-boldItalic.fntdata"/><Relationship Id="rId20" Type="http://schemas.openxmlformats.org/officeDocument/2006/relationships/slide" Target="slides/slide14.xml"/><Relationship Id="rId42" Type="http://schemas.openxmlformats.org/officeDocument/2006/relationships/font" Target="fonts/BarlowLight-bold.fntdata"/><Relationship Id="rId41" Type="http://schemas.openxmlformats.org/officeDocument/2006/relationships/font" Target="fonts/BarlowLight-regular.fntdata"/><Relationship Id="rId22" Type="http://schemas.openxmlformats.org/officeDocument/2006/relationships/slide" Target="slides/slide16.xml"/><Relationship Id="rId44" Type="http://schemas.openxmlformats.org/officeDocument/2006/relationships/font" Target="fonts/BarlowLight-boldItalic.fntdata"/><Relationship Id="rId21" Type="http://schemas.openxmlformats.org/officeDocument/2006/relationships/slide" Target="slides/slide15.xml"/><Relationship Id="rId43" Type="http://schemas.openxmlformats.org/officeDocument/2006/relationships/font" Target="fonts/BarlowLight-italic.fntdata"/><Relationship Id="rId24" Type="http://schemas.openxmlformats.org/officeDocument/2006/relationships/slide" Target="slides/slide18.xml"/><Relationship Id="rId46" Type="http://schemas.openxmlformats.org/officeDocument/2006/relationships/font" Target="fonts/Barlow-bold.fntdata"/><Relationship Id="rId23" Type="http://schemas.openxmlformats.org/officeDocument/2006/relationships/slide" Target="slides/slide17.xml"/><Relationship Id="rId45" Type="http://schemas.openxmlformats.org/officeDocument/2006/relationships/font" Target="fonts/Barlow-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48" Type="http://schemas.openxmlformats.org/officeDocument/2006/relationships/font" Target="fonts/Barlow-boldItalic.fntdata"/><Relationship Id="rId25" Type="http://schemas.openxmlformats.org/officeDocument/2006/relationships/slide" Target="slides/slide19.xml"/><Relationship Id="rId47" Type="http://schemas.openxmlformats.org/officeDocument/2006/relationships/font" Target="fonts/Barlow-italic.fntdata"/><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MiriamLibre-regular.fntdata"/><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WorkSans-regular.fntdata"/><Relationship Id="rId14" Type="http://schemas.openxmlformats.org/officeDocument/2006/relationships/slide" Target="slides/slide8.xml"/><Relationship Id="rId36" Type="http://schemas.openxmlformats.org/officeDocument/2006/relationships/font" Target="fonts/MiriamLibre-bold.fntdata"/><Relationship Id="rId17" Type="http://schemas.openxmlformats.org/officeDocument/2006/relationships/slide" Target="slides/slide11.xml"/><Relationship Id="rId39" Type="http://schemas.openxmlformats.org/officeDocument/2006/relationships/font" Target="fonts/WorkSans-italic.fntdata"/><Relationship Id="rId16" Type="http://schemas.openxmlformats.org/officeDocument/2006/relationships/slide" Target="slides/slide10.xml"/><Relationship Id="rId38" Type="http://schemas.openxmlformats.org/officeDocument/2006/relationships/font" Target="fonts/WorkSans-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1" name="Google Shape;351;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0" name="Google Shape;380;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8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9" name="Google Shape;24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
        <p:nvSpPr>
          <p:cNvPr id="250" name="Google Shape;250;p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122525" y="1991825"/>
            <a:ext cx="4899000" cy="1159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4600"/>
              <a:buNone/>
              <a:defRPr sz="4600">
                <a:solidFill>
                  <a:schemeClr val="dk1"/>
                </a:solidFill>
              </a:defRPr>
            </a:lvl1pPr>
            <a:lvl2pPr lvl="1" algn="ctr">
              <a:lnSpc>
                <a:spcPct val="100000"/>
              </a:lnSpc>
              <a:spcBef>
                <a:spcPts val="0"/>
              </a:spcBef>
              <a:spcAft>
                <a:spcPts val="0"/>
              </a:spcAft>
              <a:buClr>
                <a:schemeClr val="dk1"/>
              </a:buClr>
              <a:buSzPts val="4600"/>
              <a:buNone/>
              <a:defRPr sz="4600">
                <a:solidFill>
                  <a:schemeClr val="dk1"/>
                </a:solidFill>
              </a:defRPr>
            </a:lvl2pPr>
            <a:lvl3pPr lvl="2" algn="ctr">
              <a:lnSpc>
                <a:spcPct val="100000"/>
              </a:lnSpc>
              <a:spcBef>
                <a:spcPts val="0"/>
              </a:spcBef>
              <a:spcAft>
                <a:spcPts val="0"/>
              </a:spcAft>
              <a:buClr>
                <a:schemeClr val="dk1"/>
              </a:buClr>
              <a:buSzPts val="4600"/>
              <a:buNone/>
              <a:defRPr sz="4600">
                <a:solidFill>
                  <a:schemeClr val="dk1"/>
                </a:solidFill>
              </a:defRPr>
            </a:lvl3pPr>
            <a:lvl4pPr lvl="3" algn="ctr">
              <a:lnSpc>
                <a:spcPct val="100000"/>
              </a:lnSpc>
              <a:spcBef>
                <a:spcPts val="0"/>
              </a:spcBef>
              <a:spcAft>
                <a:spcPts val="0"/>
              </a:spcAft>
              <a:buClr>
                <a:schemeClr val="dk1"/>
              </a:buClr>
              <a:buSzPts val="4600"/>
              <a:buNone/>
              <a:defRPr sz="4600">
                <a:solidFill>
                  <a:schemeClr val="dk1"/>
                </a:solidFill>
              </a:defRPr>
            </a:lvl4pPr>
            <a:lvl5pPr lvl="4" algn="ctr">
              <a:lnSpc>
                <a:spcPct val="100000"/>
              </a:lnSpc>
              <a:spcBef>
                <a:spcPts val="0"/>
              </a:spcBef>
              <a:spcAft>
                <a:spcPts val="0"/>
              </a:spcAft>
              <a:buClr>
                <a:schemeClr val="dk1"/>
              </a:buClr>
              <a:buSzPts val="4600"/>
              <a:buNone/>
              <a:defRPr sz="4600">
                <a:solidFill>
                  <a:schemeClr val="dk1"/>
                </a:solidFill>
              </a:defRPr>
            </a:lvl5pPr>
            <a:lvl6pPr lvl="5" algn="ctr">
              <a:lnSpc>
                <a:spcPct val="100000"/>
              </a:lnSpc>
              <a:spcBef>
                <a:spcPts val="0"/>
              </a:spcBef>
              <a:spcAft>
                <a:spcPts val="0"/>
              </a:spcAft>
              <a:buClr>
                <a:schemeClr val="dk1"/>
              </a:buClr>
              <a:buSzPts val="4600"/>
              <a:buNone/>
              <a:defRPr sz="4600">
                <a:solidFill>
                  <a:schemeClr val="dk1"/>
                </a:solidFill>
              </a:defRPr>
            </a:lvl6pPr>
            <a:lvl7pPr lvl="6" algn="ctr">
              <a:lnSpc>
                <a:spcPct val="100000"/>
              </a:lnSpc>
              <a:spcBef>
                <a:spcPts val="0"/>
              </a:spcBef>
              <a:spcAft>
                <a:spcPts val="0"/>
              </a:spcAft>
              <a:buClr>
                <a:schemeClr val="dk1"/>
              </a:buClr>
              <a:buSzPts val="4600"/>
              <a:buNone/>
              <a:defRPr sz="4600">
                <a:solidFill>
                  <a:schemeClr val="dk1"/>
                </a:solidFill>
              </a:defRPr>
            </a:lvl7pPr>
            <a:lvl8pPr lvl="7" algn="ctr">
              <a:lnSpc>
                <a:spcPct val="100000"/>
              </a:lnSpc>
              <a:spcBef>
                <a:spcPts val="0"/>
              </a:spcBef>
              <a:spcAft>
                <a:spcPts val="0"/>
              </a:spcAft>
              <a:buClr>
                <a:schemeClr val="dk1"/>
              </a:buClr>
              <a:buSzPts val="4600"/>
              <a:buNone/>
              <a:defRPr sz="4600">
                <a:solidFill>
                  <a:schemeClr val="dk1"/>
                </a:solidFill>
              </a:defRPr>
            </a:lvl8pPr>
            <a:lvl9pPr lvl="8" algn="ctr">
              <a:lnSpc>
                <a:spcPct val="100000"/>
              </a:lnSpc>
              <a:spcBef>
                <a:spcPts val="0"/>
              </a:spcBef>
              <a:spcAft>
                <a:spcPts val="0"/>
              </a:spcAft>
              <a:buClr>
                <a:schemeClr val="dk1"/>
              </a:buClr>
              <a:buSzPts val="4600"/>
              <a:buNone/>
              <a:defRPr sz="4600">
                <a:solidFill>
                  <a:schemeClr val="dk1"/>
                </a:solidFill>
              </a:defRPr>
            </a:lvl9pPr>
          </a:lstStyle>
          <a:p/>
        </p:txBody>
      </p:sp>
      <p:sp>
        <p:nvSpPr>
          <p:cNvPr id="11" name="Google Shape;11;p2"/>
          <p:cNvSpPr/>
          <p:nvPr/>
        </p:nvSpPr>
        <p:spPr>
          <a:xfrm>
            <a:off x="0" y="0"/>
            <a:ext cx="9144000" cy="5143500"/>
          </a:xfrm>
          <a:prstGeom prst="frame">
            <a:avLst>
              <a:gd fmla="val 4376" name="adj1"/>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 name="Google Shape;12;p2"/>
          <p:cNvGrpSpPr/>
          <p:nvPr/>
        </p:nvGrpSpPr>
        <p:grpSpPr>
          <a:xfrm>
            <a:off x="557947" y="-9"/>
            <a:ext cx="1564584" cy="2825099"/>
            <a:chOff x="0" y="855663"/>
            <a:chExt cx="1257300" cy="2270250"/>
          </a:xfrm>
        </p:grpSpPr>
        <p:sp>
          <p:nvSpPr>
            <p:cNvPr id="13" name="Google Shape;13;p2"/>
            <p:cNvSpPr/>
            <p:nvPr/>
          </p:nvSpPr>
          <p:spPr>
            <a:xfrm>
              <a:off x="277813" y="2616200"/>
              <a:ext cx="230100" cy="20700"/>
            </a:xfrm>
            <a:custGeom>
              <a:rect b="b" l="l" r="r" t="t"/>
              <a:pathLst>
                <a:path extrusionOk="0" h="120000" w="12000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 name="Google Shape;14;p2"/>
            <p:cNvSpPr/>
            <p:nvPr/>
          </p:nvSpPr>
          <p:spPr>
            <a:xfrm>
              <a:off x="0" y="2208213"/>
              <a:ext cx="1257300" cy="917700"/>
            </a:xfrm>
            <a:custGeom>
              <a:rect b="b" l="l" r="r" t="t"/>
              <a:pathLst>
                <a:path extrusionOk="0" h="120000" w="12000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 name="Google Shape;15;p2"/>
            <p:cNvSpPr/>
            <p:nvPr/>
          </p:nvSpPr>
          <p:spPr>
            <a:xfrm>
              <a:off x="133350" y="2701925"/>
              <a:ext cx="374700" cy="22200"/>
            </a:xfrm>
            <a:custGeom>
              <a:rect b="b" l="l" r="r" t="t"/>
              <a:pathLst>
                <a:path extrusionOk="0" h="120000" w="12000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 name="Google Shape;16;p2"/>
            <p:cNvSpPr/>
            <p:nvPr/>
          </p:nvSpPr>
          <p:spPr>
            <a:xfrm>
              <a:off x="133350" y="2959100"/>
              <a:ext cx="374700" cy="27000"/>
            </a:xfrm>
            <a:custGeom>
              <a:rect b="b" l="l" r="r" t="t"/>
              <a:pathLst>
                <a:path extrusionOk="0" h="120000" w="12000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 name="Google Shape;17;p2"/>
            <p:cNvSpPr/>
            <p:nvPr/>
          </p:nvSpPr>
          <p:spPr>
            <a:xfrm>
              <a:off x="133350" y="2787650"/>
              <a:ext cx="374700" cy="27000"/>
            </a:xfrm>
            <a:custGeom>
              <a:rect b="b" l="l" r="r" t="t"/>
              <a:pathLst>
                <a:path extrusionOk="0" h="120000" w="12000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 name="Google Shape;18;p2"/>
            <p:cNvSpPr/>
            <p:nvPr/>
          </p:nvSpPr>
          <p:spPr>
            <a:xfrm>
              <a:off x="133350" y="2873375"/>
              <a:ext cx="374700" cy="27000"/>
            </a:xfrm>
            <a:custGeom>
              <a:rect b="b" l="l" r="r" t="t"/>
              <a:pathLst>
                <a:path extrusionOk="0" h="120000" w="12000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 name="Google Shape;19;p2"/>
            <p:cNvSpPr/>
            <p:nvPr/>
          </p:nvSpPr>
          <p:spPr>
            <a:xfrm>
              <a:off x="598488" y="2616200"/>
              <a:ext cx="444600" cy="376200"/>
            </a:xfrm>
            <a:custGeom>
              <a:rect b="b" l="l" r="r" t="t"/>
              <a:pathLst>
                <a:path extrusionOk="0" h="120000" w="12000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 name="Google Shape;20;p2"/>
            <p:cNvSpPr/>
            <p:nvPr/>
          </p:nvSpPr>
          <p:spPr>
            <a:xfrm>
              <a:off x="207963" y="855663"/>
              <a:ext cx="711300" cy="1701900"/>
            </a:xfrm>
            <a:custGeom>
              <a:rect b="b" l="l" r="r" t="t"/>
              <a:pathLst>
                <a:path extrusionOk="0" h="120000" w="12000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21" name="Google Shape;21;p2"/>
          <p:cNvGrpSpPr/>
          <p:nvPr/>
        </p:nvGrpSpPr>
        <p:grpSpPr>
          <a:xfrm rot="-5400000">
            <a:off x="7256368" y="-405553"/>
            <a:ext cx="1043197" cy="2732065"/>
            <a:chOff x="7556500" y="3806825"/>
            <a:chExt cx="838313" cy="2195488"/>
          </a:xfrm>
        </p:grpSpPr>
        <p:sp>
          <p:nvSpPr>
            <p:cNvPr id="22" name="Google Shape;22;p2"/>
            <p:cNvSpPr/>
            <p:nvPr/>
          </p:nvSpPr>
          <p:spPr>
            <a:xfrm>
              <a:off x="7839075" y="4194175"/>
              <a:ext cx="74700" cy="52500"/>
            </a:xfrm>
            <a:custGeom>
              <a:rect b="b" l="l" r="r" t="t"/>
              <a:pathLst>
                <a:path extrusionOk="0" h="120000" w="12000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3" name="Google Shape;23;p2"/>
            <p:cNvSpPr/>
            <p:nvPr/>
          </p:nvSpPr>
          <p:spPr>
            <a:xfrm>
              <a:off x="7800975" y="4070350"/>
              <a:ext cx="327000" cy="219000"/>
            </a:xfrm>
            <a:custGeom>
              <a:rect b="b" l="l" r="r" t="t"/>
              <a:pathLst>
                <a:path extrusionOk="0" h="120000" w="12000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 name="Google Shape;24;p2"/>
            <p:cNvSpPr/>
            <p:nvPr/>
          </p:nvSpPr>
          <p:spPr>
            <a:xfrm>
              <a:off x="7839075" y="4117975"/>
              <a:ext cx="250800" cy="103200"/>
            </a:xfrm>
            <a:custGeom>
              <a:rect b="b" l="l" r="r" t="t"/>
              <a:pathLst>
                <a:path extrusionOk="0" h="120000" w="12000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 name="Google Shape;25;p2"/>
            <p:cNvSpPr/>
            <p:nvPr/>
          </p:nvSpPr>
          <p:spPr>
            <a:xfrm>
              <a:off x="8015288" y="4194175"/>
              <a:ext cx="74700" cy="52500"/>
            </a:xfrm>
            <a:custGeom>
              <a:rect b="b" l="l" r="r" t="t"/>
              <a:pathLst>
                <a:path extrusionOk="0" h="120000" w="12000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 name="Google Shape;26;p2"/>
            <p:cNvSpPr/>
            <p:nvPr/>
          </p:nvSpPr>
          <p:spPr>
            <a:xfrm>
              <a:off x="7699375" y="4440238"/>
              <a:ext cx="525600" cy="273000"/>
            </a:xfrm>
            <a:custGeom>
              <a:rect b="b" l="l" r="r" t="t"/>
              <a:pathLst>
                <a:path extrusionOk="0" h="120000" w="12000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 name="Google Shape;27;p2"/>
            <p:cNvSpPr/>
            <p:nvPr/>
          </p:nvSpPr>
          <p:spPr>
            <a:xfrm>
              <a:off x="7699375" y="3806825"/>
              <a:ext cx="525600" cy="365100"/>
            </a:xfrm>
            <a:custGeom>
              <a:rect b="b" l="l" r="r" t="t"/>
              <a:pathLst>
                <a:path extrusionOk="0" h="120000" w="12000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 name="Google Shape;28;p2"/>
            <p:cNvSpPr/>
            <p:nvPr/>
          </p:nvSpPr>
          <p:spPr>
            <a:xfrm>
              <a:off x="7854950" y="4611688"/>
              <a:ext cx="219000" cy="27000"/>
            </a:xfrm>
            <a:custGeom>
              <a:rect b="b" l="l" r="r" t="t"/>
              <a:pathLst>
                <a:path extrusionOk="0" h="120000" w="12000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 name="Google Shape;29;p2"/>
            <p:cNvSpPr/>
            <p:nvPr/>
          </p:nvSpPr>
          <p:spPr>
            <a:xfrm>
              <a:off x="7929563" y="3865563"/>
              <a:ext cx="65100" cy="65100"/>
            </a:xfrm>
            <a:custGeom>
              <a:rect b="b" l="l" r="r" t="t"/>
              <a:pathLst>
                <a:path extrusionOk="0" h="120000" w="12000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 name="Google Shape;30;p2"/>
            <p:cNvSpPr/>
            <p:nvPr/>
          </p:nvSpPr>
          <p:spPr>
            <a:xfrm>
              <a:off x="7556500" y="3984625"/>
              <a:ext cx="282600" cy="638100"/>
            </a:xfrm>
            <a:custGeom>
              <a:rect b="b" l="l" r="r" t="t"/>
              <a:pathLst>
                <a:path extrusionOk="0" h="120000" w="12000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 name="Google Shape;31;p2"/>
            <p:cNvSpPr/>
            <p:nvPr/>
          </p:nvSpPr>
          <p:spPr>
            <a:xfrm>
              <a:off x="7732713" y="4075113"/>
              <a:ext cx="662100" cy="1927200"/>
            </a:xfrm>
            <a:custGeom>
              <a:rect b="b" l="l" r="r" t="t"/>
              <a:pathLst>
                <a:path extrusionOk="0" h="120000" w="12000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 name="Google Shape;32;p2"/>
            <p:cNvSpPr/>
            <p:nvPr/>
          </p:nvSpPr>
          <p:spPr>
            <a:xfrm>
              <a:off x="7886700" y="5111750"/>
              <a:ext cx="65100" cy="58800"/>
            </a:xfrm>
            <a:custGeom>
              <a:rect b="b" l="l" r="r" t="t"/>
              <a:pathLst>
                <a:path extrusionOk="0" h="120000" w="12000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3" name="Google Shape;33;p2"/>
          <p:cNvGrpSpPr/>
          <p:nvPr/>
        </p:nvGrpSpPr>
        <p:grpSpPr>
          <a:xfrm rot="5400000">
            <a:off x="527351" y="2768116"/>
            <a:ext cx="1389642" cy="2444192"/>
            <a:chOff x="4395788" y="4144963"/>
            <a:chExt cx="1058775" cy="1862100"/>
          </a:xfrm>
        </p:grpSpPr>
        <p:sp>
          <p:nvSpPr>
            <p:cNvPr id="34" name="Google Shape;34;p2"/>
            <p:cNvSpPr/>
            <p:nvPr/>
          </p:nvSpPr>
          <p:spPr>
            <a:xfrm>
              <a:off x="5224463" y="4338638"/>
              <a:ext cx="230100" cy="155700"/>
            </a:xfrm>
            <a:custGeom>
              <a:rect b="b" l="l" r="r" t="t"/>
              <a:pathLst>
                <a:path extrusionOk="0" h="120000" w="12000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 name="Google Shape;35;p2"/>
            <p:cNvSpPr/>
            <p:nvPr/>
          </p:nvSpPr>
          <p:spPr>
            <a:xfrm>
              <a:off x="4395788" y="4338638"/>
              <a:ext cx="347700" cy="155700"/>
            </a:xfrm>
            <a:custGeom>
              <a:rect b="b" l="l" r="r" t="t"/>
              <a:pathLst>
                <a:path extrusionOk="0" h="120000" w="12000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 name="Google Shape;36;p2"/>
            <p:cNvSpPr/>
            <p:nvPr/>
          </p:nvSpPr>
          <p:spPr>
            <a:xfrm>
              <a:off x="4630738" y="4144963"/>
              <a:ext cx="593700" cy="1862100"/>
            </a:xfrm>
            <a:custGeom>
              <a:rect b="b" l="l" r="r" t="t"/>
              <a:pathLst>
                <a:path extrusionOk="0" h="120000" w="12000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7" name="Google Shape;37;p2"/>
          <p:cNvGrpSpPr/>
          <p:nvPr/>
        </p:nvGrpSpPr>
        <p:grpSpPr>
          <a:xfrm rot="10800000">
            <a:off x="6869501" y="2412068"/>
            <a:ext cx="1768658" cy="2731445"/>
            <a:chOff x="6545263" y="855663"/>
            <a:chExt cx="1469962" cy="2270150"/>
          </a:xfrm>
        </p:grpSpPr>
        <p:sp>
          <p:nvSpPr>
            <p:cNvPr id="38" name="Google Shape;38;p2"/>
            <p:cNvSpPr/>
            <p:nvPr/>
          </p:nvSpPr>
          <p:spPr>
            <a:xfrm>
              <a:off x="6913563" y="2535238"/>
              <a:ext cx="176100" cy="27000"/>
            </a:xfrm>
            <a:custGeom>
              <a:rect b="b" l="l" r="r" t="t"/>
              <a:pathLst>
                <a:path extrusionOk="0" h="120000" w="12000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 name="Google Shape;39;p2"/>
            <p:cNvSpPr/>
            <p:nvPr/>
          </p:nvSpPr>
          <p:spPr>
            <a:xfrm>
              <a:off x="6913563" y="2636838"/>
              <a:ext cx="176100" cy="27000"/>
            </a:xfrm>
            <a:custGeom>
              <a:rect b="b" l="l" r="r" t="t"/>
              <a:pathLst>
                <a:path extrusionOk="0" h="120000" w="12000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0" name="Google Shape;40;p2"/>
            <p:cNvSpPr/>
            <p:nvPr/>
          </p:nvSpPr>
          <p:spPr>
            <a:xfrm>
              <a:off x="6721475" y="2084388"/>
              <a:ext cx="1112700" cy="960300"/>
            </a:xfrm>
            <a:custGeom>
              <a:rect b="b" l="l" r="r" t="t"/>
              <a:pathLst>
                <a:path extrusionOk="0" h="120000" w="12000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 name="Google Shape;41;p2"/>
            <p:cNvSpPr/>
            <p:nvPr/>
          </p:nvSpPr>
          <p:spPr>
            <a:xfrm>
              <a:off x="6913563" y="2740025"/>
              <a:ext cx="176100" cy="27000"/>
            </a:xfrm>
            <a:custGeom>
              <a:rect b="b" l="l" r="r" t="t"/>
              <a:pathLst>
                <a:path extrusionOk="0" h="120000" w="12000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 name="Google Shape;42;p2"/>
            <p:cNvSpPr/>
            <p:nvPr/>
          </p:nvSpPr>
          <p:spPr>
            <a:xfrm>
              <a:off x="7854950" y="2519363"/>
              <a:ext cx="96900" cy="96900"/>
            </a:xfrm>
            <a:custGeom>
              <a:rect b="b" l="l" r="r" t="t"/>
              <a:pathLst>
                <a:path extrusionOk="0" h="120000" w="12000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3" name="Google Shape;43;p2"/>
            <p:cNvSpPr/>
            <p:nvPr/>
          </p:nvSpPr>
          <p:spPr>
            <a:xfrm>
              <a:off x="6635750" y="2417763"/>
              <a:ext cx="27000" cy="300000"/>
            </a:xfrm>
            <a:custGeom>
              <a:rect b="b" l="l" r="r" t="t"/>
              <a:pathLst>
                <a:path extrusionOk="0" h="120000" w="12000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4" name="Google Shape;44;p2"/>
            <p:cNvSpPr/>
            <p:nvPr/>
          </p:nvSpPr>
          <p:spPr>
            <a:xfrm>
              <a:off x="7218363" y="2325688"/>
              <a:ext cx="444600" cy="441300"/>
            </a:xfrm>
            <a:custGeom>
              <a:rect b="b" l="l" r="r" t="t"/>
              <a:pathLst>
                <a:path extrusionOk="0" h="120000" w="12000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 name="Google Shape;45;p2"/>
            <p:cNvSpPr/>
            <p:nvPr/>
          </p:nvSpPr>
          <p:spPr>
            <a:xfrm>
              <a:off x="6550025" y="2005013"/>
              <a:ext cx="1465200" cy="1120800"/>
            </a:xfrm>
            <a:custGeom>
              <a:rect b="b" l="l" r="r" t="t"/>
              <a:pathLst>
                <a:path extrusionOk="0" h="120000" w="12000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 name="Google Shape;46;p2"/>
            <p:cNvSpPr/>
            <p:nvPr/>
          </p:nvSpPr>
          <p:spPr>
            <a:xfrm>
              <a:off x="6545263" y="855663"/>
              <a:ext cx="765300" cy="1444500"/>
            </a:xfrm>
            <a:custGeom>
              <a:rect b="b" l="l" r="r" t="t"/>
              <a:pathLst>
                <a:path extrusionOk="0" h="120000" w="12000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showMasterSp="0">
  <p:cSld name="1_Custom Layout">
    <p:spTree>
      <p:nvGrpSpPr>
        <p:cNvPr id="191" name="Shape 191"/>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type="obj">
  <p:cSld name="OBJECT">
    <p:spTree>
      <p:nvGrpSpPr>
        <p:cNvPr id="192" name="Shape 192"/>
        <p:cNvGrpSpPr/>
        <p:nvPr/>
      </p:nvGrpSpPr>
      <p:grpSpPr>
        <a:xfrm>
          <a:off x="0" y="0"/>
          <a:ext cx="0" cy="0"/>
          <a:chOff x="0" y="0"/>
          <a:chExt cx="0" cy="0"/>
        </a:xfrm>
      </p:grpSpPr>
      <p:sp>
        <p:nvSpPr>
          <p:cNvPr id="193" name="Google Shape;193;p12"/>
          <p:cNvSpPr txBox="1"/>
          <p:nvPr>
            <p:ph type="title"/>
          </p:nvPr>
        </p:nvSpPr>
        <p:spPr>
          <a:xfrm>
            <a:off x="228600" y="0"/>
            <a:ext cx="8229600" cy="948929"/>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94" name="Google Shape;194;p12"/>
          <p:cNvSpPr txBox="1"/>
          <p:nvPr>
            <p:ph idx="1" type="body"/>
          </p:nvPr>
        </p:nvSpPr>
        <p:spPr>
          <a:xfrm>
            <a:off x="304800" y="1200150"/>
            <a:ext cx="8382000" cy="3429000"/>
          </a:xfrm>
          <a:prstGeom prst="rect">
            <a:avLst/>
          </a:prstGeom>
          <a:noFill/>
          <a:ln>
            <a:noFill/>
          </a:ln>
        </p:spPr>
        <p:txBody>
          <a:bodyPr anchorCtr="0" anchor="t" bIns="91425" lIns="91425" spcFirstLastPara="1" rIns="91425" wrap="square" tIns="91425">
            <a:noAutofit/>
          </a:bodyPr>
          <a:lstStyle>
            <a:lvl1pPr indent="-381000" lvl="0" marL="457200" algn="l">
              <a:lnSpc>
                <a:spcPct val="100000"/>
              </a:lnSpc>
              <a:spcBef>
                <a:spcPts val="600"/>
              </a:spcBef>
              <a:spcAft>
                <a:spcPts val="0"/>
              </a:spcAft>
              <a:buSzPts val="2400"/>
              <a:buChar char="▹"/>
              <a:defRPr/>
            </a:lvl1pPr>
            <a:lvl2pPr indent="-381000" lvl="1" marL="914400" algn="l">
              <a:lnSpc>
                <a:spcPct val="100000"/>
              </a:lnSpc>
              <a:spcBef>
                <a:spcPts val="0"/>
              </a:spcBef>
              <a:spcAft>
                <a:spcPts val="0"/>
              </a:spcAft>
              <a:buSzPts val="2400"/>
              <a:buChar char="￭"/>
              <a:defRPr/>
            </a:lvl2pPr>
            <a:lvl3pPr indent="-381000" lvl="2" marL="1371600" algn="l">
              <a:lnSpc>
                <a:spcPct val="100000"/>
              </a:lnSpc>
              <a:spcBef>
                <a:spcPts val="0"/>
              </a:spcBef>
              <a:spcAft>
                <a:spcPts val="0"/>
              </a:spcAft>
              <a:buSzPts val="2400"/>
              <a:buChar char="⬝"/>
              <a:defRPr/>
            </a:lvl3pPr>
            <a:lvl4pPr indent="-381000" lvl="3" marL="1828800" algn="l">
              <a:lnSpc>
                <a:spcPct val="100000"/>
              </a:lnSpc>
              <a:spcBef>
                <a:spcPts val="0"/>
              </a:spcBef>
              <a:spcAft>
                <a:spcPts val="0"/>
              </a:spcAft>
              <a:buSzPts val="2400"/>
              <a:buChar char="●"/>
              <a:defRPr/>
            </a:lvl4pPr>
            <a:lvl5pPr indent="-381000" lvl="4" marL="2286000" algn="l">
              <a:lnSpc>
                <a:spcPct val="100000"/>
              </a:lnSpc>
              <a:spcBef>
                <a:spcPts val="0"/>
              </a:spcBef>
              <a:spcAft>
                <a:spcPts val="0"/>
              </a:spcAft>
              <a:buSzPts val="2400"/>
              <a:buChar char="○"/>
              <a:defRPr/>
            </a:lvl5pPr>
            <a:lvl6pPr indent="-381000" lvl="5" marL="2743200" algn="l">
              <a:lnSpc>
                <a:spcPct val="100000"/>
              </a:lnSpc>
              <a:spcBef>
                <a:spcPts val="0"/>
              </a:spcBef>
              <a:spcAft>
                <a:spcPts val="0"/>
              </a:spcAft>
              <a:buSzPts val="2400"/>
              <a:buChar char="■"/>
              <a:defRPr/>
            </a:lvl6pPr>
            <a:lvl7pPr indent="-381000" lvl="6" marL="3200400" algn="l">
              <a:lnSpc>
                <a:spcPct val="100000"/>
              </a:lnSpc>
              <a:spcBef>
                <a:spcPts val="0"/>
              </a:spcBef>
              <a:spcAft>
                <a:spcPts val="0"/>
              </a:spcAft>
              <a:buSzPts val="2400"/>
              <a:buChar char="●"/>
              <a:defRPr/>
            </a:lvl7pPr>
            <a:lvl8pPr indent="-381000" lvl="7" marL="3657600" algn="l">
              <a:lnSpc>
                <a:spcPct val="100000"/>
              </a:lnSpc>
              <a:spcBef>
                <a:spcPts val="0"/>
              </a:spcBef>
              <a:spcAft>
                <a:spcPts val="0"/>
              </a:spcAft>
              <a:buSzPts val="2400"/>
              <a:buChar char="○"/>
              <a:defRPr/>
            </a:lvl8pPr>
            <a:lvl9pPr indent="-381000" lvl="8" marL="4114800" algn="l">
              <a:lnSpc>
                <a:spcPct val="100000"/>
              </a:lnSpc>
              <a:spcBef>
                <a:spcPts val="0"/>
              </a:spcBef>
              <a:spcAft>
                <a:spcPts val="0"/>
              </a:spcAft>
              <a:buSzPts val="2400"/>
              <a:buChar char="■"/>
              <a:defRPr/>
            </a:lvl9pPr>
          </a:lstStyle>
          <a:p/>
        </p:txBody>
      </p:sp>
      <p:pic>
        <p:nvPicPr>
          <p:cNvPr descr="P:\_Projects\Powerpoint Presentations (HA)\COL PPT Template 2012-15\arc blend.png" id="195" name="Google Shape;195;p12"/>
          <p:cNvPicPr preferRelativeResize="0"/>
          <p:nvPr/>
        </p:nvPicPr>
        <p:blipFill rotWithShape="1">
          <a:blip r:embed="rId2">
            <a:alphaModFix/>
          </a:blip>
          <a:srcRect b="0" l="0" r="0" t="0"/>
          <a:stretch/>
        </p:blipFill>
        <p:spPr>
          <a:xfrm rot="10800000">
            <a:off x="0" y="-2"/>
            <a:ext cx="8077200" cy="74295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_1_1">
    <p:spTree>
      <p:nvGrpSpPr>
        <p:cNvPr id="47" name="Shape 47"/>
        <p:cNvGrpSpPr/>
        <p:nvPr/>
      </p:nvGrpSpPr>
      <p:grpSpPr>
        <a:xfrm>
          <a:off x="0" y="0"/>
          <a:ext cx="0" cy="0"/>
          <a:chOff x="0" y="0"/>
          <a:chExt cx="0" cy="0"/>
        </a:xfrm>
      </p:grpSpPr>
      <p:sp>
        <p:nvSpPr>
          <p:cNvPr id="48" name="Google Shape;48;p3"/>
          <p:cNvSpPr/>
          <p:nvPr/>
        </p:nvSpPr>
        <p:spPr>
          <a:xfrm>
            <a:off x="0" y="0"/>
            <a:ext cx="9144000" cy="5143500"/>
          </a:xfrm>
          <a:prstGeom prst="frame">
            <a:avLst>
              <a:gd fmla="val 4376" name="adj1"/>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3"/>
          <p:cNvSpPr/>
          <p:nvPr/>
        </p:nvSpPr>
        <p:spPr>
          <a:xfrm rot="-5400000">
            <a:off x="4403950" y="4519950"/>
            <a:ext cx="336000" cy="9111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3"/>
          <p:cNvSpPr txBox="1"/>
          <p:nvPr>
            <p:ph idx="12" type="sldNum"/>
          </p:nvPr>
        </p:nvSpPr>
        <p:spPr>
          <a:xfrm>
            <a:off x="4116400" y="4807375"/>
            <a:ext cx="911100" cy="3360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51" name="Shape 51"/>
        <p:cNvGrpSpPr/>
        <p:nvPr/>
      </p:nvGrpSpPr>
      <p:grpSpPr>
        <a:xfrm>
          <a:off x="0" y="0"/>
          <a:ext cx="0" cy="0"/>
          <a:chOff x="0" y="0"/>
          <a:chExt cx="0" cy="0"/>
        </a:xfrm>
      </p:grpSpPr>
      <p:sp>
        <p:nvSpPr>
          <p:cNvPr id="52" name="Google Shape;52;p4"/>
          <p:cNvSpPr/>
          <p:nvPr/>
        </p:nvSpPr>
        <p:spPr>
          <a:xfrm>
            <a:off x="8808000" y="2208279"/>
            <a:ext cx="336000" cy="7272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4"/>
          <p:cNvSpPr/>
          <p:nvPr/>
        </p:nvSpPr>
        <p:spPr>
          <a:xfrm>
            <a:off x="0" y="0"/>
            <a:ext cx="6096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4"/>
          <p:cNvSpPr txBox="1"/>
          <p:nvPr>
            <p:ph type="title"/>
          </p:nvPr>
        </p:nvSpPr>
        <p:spPr>
          <a:xfrm>
            <a:off x="457200" y="586975"/>
            <a:ext cx="5138700" cy="857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55" name="Google Shape;55;p4"/>
          <p:cNvSpPr txBox="1"/>
          <p:nvPr>
            <p:ph idx="1" type="body"/>
          </p:nvPr>
        </p:nvSpPr>
        <p:spPr>
          <a:xfrm>
            <a:off x="457200" y="1672300"/>
            <a:ext cx="2494200" cy="31551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sz="1800"/>
            </a:lvl4pPr>
            <a:lvl5pPr indent="-342900" lvl="4" marL="2286000" algn="l">
              <a:lnSpc>
                <a:spcPct val="100000"/>
              </a:lnSpc>
              <a:spcBef>
                <a:spcPts val="0"/>
              </a:spcBef>
              <a:spcAft>
                <a:spcPts val="0"/>
              </a:spcAft>
              <a:buSzPts val="1800"/>
              <a:buChar char="○"/>
              <a:defRPr sz="1800"/>
            </a:lvl5pPr>
            <a:lvl6pPr indent="-342900" lvl="5" marL="2743200" algn="l">
              <a:lnSpc>
                <a:spcPct val="100000"/>
              </a:lnSpc>
              <a:spcBef>
                <a:spcPts val="0"/>
              </a:spcBef>
              <a:spcAft>
                <a:spcPts val="0"/>
              </a:spcAft>
              <a:buSzPts val="1800"/>
              <a:buChar char="■"/>
              <a:defRPr sz="1800"/>
            </a:lvl6pPr>
            <a:lvl7pPr indent="-342900" lvl="6" marL="3200400" algn="l">
              <a:lnSpc>
                <a:spcPct val="100000"/>
              </a:lnSpc>
              <a:spcBef>
                <a:spcPts val="0"/>
              </a:spcBef>
              <a:spcAft>
                <a:spcPts val="0"/>
              </a:spcAft>
              <a:buSzPts val="1800"/>
              <a:buChar char="●"/>
              <a:defRPr sz="1800"/>
            </a:lvl7pPr>
            <a:lvl8pPr indent="-342900" lvl="7" marL="3657600" algn="l">
              <a:lnSpc>
                <a:spcPct val="100000"/>
              </a:lnSpc>
              <a:spcBef>
                <a:spcPts val="0"/>
              </a:spcBef>
              <a:spcAft>
                <a:spcPts val="0"/>
              </a:spcAft>
              <a:buSzPts val="1800"/>
              <a:buChar char="○"/>
              <a:defRPr sz="1800"/>
            </a:lvl8pPr>
            <a:lvl9pPr indent="-342900" lvl="8" marL="4114800" algn="l">
              <a:lnSpc>
                <a:spcPct val="100000"/>
              </a:lnSpc>
              <a:spcBef>
                <a:spcPts val="0"/>
              </a:spcBef>
              <a:spcAft>
                <a:spcPts val="0"/>
              </a:spcAft>
              <a:buSzPts val="1800"/>
              <a:buChar char="■"/>
              <a:defRPr sz="1800"/>
            </a:lvl9pPr>
          </a:lstStyle>
          <a:p/>
        </p:txBody>
      </p:sp>
      <p:sp>
        <p:nvSpPr>
          <p:cNvPr id="56" name="Google Shape;56;p4"/>
          <p:cNvSpPr txBox="1"/>
          <p:nvPr>
            <p:ph idx="2" type="body"/>
          </p:nvPr>
        </p:nvSpPr>
        <p:spPr>
          <a:xfrm>
            <a:off x="3101652" y="1672300"/>
            <a:ext cx="2494200" cy="31551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sz="1800"/>
            </a:lvl4pPr>
            <a:lvl5pPr indent="-342900" lvl="4" marL="2286000" algn="l">
              <a:lnSpc>
                <a:spcPct val="100000"/>
              </a:lnSpc>
              <a:spcBef>
                <a:spcPts val="0"/>
              </a:spcBef>
              <a:spcAft>
                <a:spcPts val="0"/>
              </a:spcAft>
              <a:buSzPts val="1800"/>
              <a:buChar char="○"/>
              <a:defRPr sz="1800"/>
            </a:lvl5pPr>
            <a:lvl6pPr indent="-342900" lvl="5" marL="2743200" algn="l">
              <a:lnSpc>
                <a:spcPct val="100000"/>
              </a:lnSpc>
              <a:spcBef>
                <a:spcPts val="0"/>
              </a:spcBef>
              <a:spcAft>
                <a:spcPts val="0"/>
              </a:spcAft>
              <a:buSzPts val="1800"/>
              <a:buChar char="■"/>
              <a:defRPr sz="1800"/>
            </a:lvl6pPr>
            <a:lvl7pPr indent="-342900" lvl="6" marL="3200400" algn="l">
              <a:lnSpc>
                <a:spcPct val="100000"/>
              </a:lnSpc>
              <a:spcBef>
                <a:spcPts val="0"/>
              </a:spcBef>
              <a:spcAft>
                <a:spcPts val="0"/>
              </a:spcAft>
              <a:buSzPts val="1800"/>
              <a:buChar char="●"/>
              <a:defRPr sz="1800"/>
            </a:lvl7pPr>
            <a:lvl8pPr indent="-342900" lvl="7" marL="3657600" algn="l">
              <a:lnSpc>
                <a:spcPct val="100000"/>
              </a:lnSpc>
              <a:spcBef>
                <a:spcPts val="0"/>
              </a:spcBef>
              <a:spcAft>
                <a:spcPts val="0"/>
              </a:spcAft>
              <a:buSzPts val="1800"/>
              <a:buChar char="○"/>
              <a:defRPr sz="1800"/>
            </a:lvl8pPr>
            <a:lvl9pPr indent="-342900" lvl="8" marL="4114800" algn="l">
              <a:lnSpc>
                <a:spcPct val="100000"/>
              </a:lnSpc>
              <a:spcBef>
                <a:spcPts val="0"/>
              </a:spcBef>
              <a:spcAft>
                <a:spcPts val="0"/>
              </a:spcAft>
              <a:buSzPts val="1800"/>
              <a:buChar char="■"/>
              <a:defRPr sz="1800"/>
            </a:lvl9pPr>
          </a:lstStyle>
          <a:p/>
        </p:txBody>
      </p:sp>
      <p:sp>
        <p:nvSpPr>
          <p:cNvPr id="57" name="Google Shape;57;p4"/>
          <p:cNvSpPr txBox="1"/>
          <p:nvPr>
            <p:ph idx="12" type="sldNum"/>
          </p:nvPr>
        </p:nvSpPr>
        <p:spPr>
          <a:xfrm>
            <a:off x="8808000" y="2208175"/>
            <a:ext cx="336000" cy="727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9pPr>
          </a:lstStyle>
          <a:p>
            <a:pPr indent="0" lvl="0" marL="0" rtl="0" algn="ctr">
              <a:spcBef>
                <a:spcPts val="0"/>
              </a:spcBef>
              <a:spcAft>
                <a:spcPts val="0"/>
              </a:spcAft>
              <a:buNone/>
            </a:pPr>
            <a:fld id="{00000000-1234-1234-1234-123412341234}" type="slidenum">
              <a:rPr lang="en-US"/>
              <a:t>‹#›</a:t>
            </a:fld>
            <a:endParaRPr/>
          </a:p>
        </p:txBody>
      </p:sp>
      <p:grpSp>
        <p:nvGrpSpPr>
          <p:cNvPr id="58" name="Google Shape;58;p4"/>
          <p:cNvGrpSpPr/>
          <p:nvPr/>
        </p:nvGrpSpPr>
        <p:grpSpPr>
          <a:xfrm>
            <a:off x="6489150" y="0"/>
            <a:ext cx="1882725" cy="2446200"/>
            <a:chOff x="3357563" y="850900"/>
            <a:chExt cx="1882725" cy="2446200"/>
          </a:xfrm>
        </p:grpSpPr>
        <p:sp>
          <p:nvSpPr>
            <p:cNvPr id="59" name="Google Shape;59;p4"/>
            <p:cNvSpPr/>
            <p:nvPr/>
          </p:nvSpPr>
          <p:spPr>
            <a:xfrm>
              <a:off x="3833813" y="2476500"/>
              <a:ext cx="27000" cy="27000"/>
            </a:xfrm>
            <a:custGeom>
              <a:rect b="b" l="l" r="r" t="t"/>
              <a:pathLst>
                <a:path extrusionOk="0" h="120000" w="120000">
                  <a:moveTo>
                    <a:pt x="98823" y="0"/>
                  </a:moveTo>
                  <a:lnTo>
                    <a:pt x="0" y="0"/>
                  </a:lnTo>
                  <a:lnTo>
                    <a:pt x="0" y="120000"/>
                  </a:lnTo>
                  <a:lnTo>
                    <a:pt x="120000" y="120000"/>
                  </a:lnTo>
                  <a:lnTo>
                    <a:pt x="98823"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0" name="Google Shape;60;p4"/>
            <p:cNvSpPr/>
            <p:nvPr/>
          </p:nvSpPr>
          <p:spPr>
            <a:xfrm>
              <a:off x="3736975" y="2476500"/>
              <a:ext cx="577800" cy="579300"/>
            </a:xfrm>
            <a:custGeom>
              <a:rect b="b" l="l" r="r" t="t"/>
              <a:pathLst>
                <a:path extrusionOk="0" h="120000" w="12000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 name="Google Shape;61;p4"/>
            <p:cNvSpPr/>
            <p:nvPr/>
          </p:nvSpPr>
          <p:spPr>
            <a:xfrm>
              <a:off x="4829175" y="2943225"/>
              <a:ext cx="250800" cy="252300"/>
            </a:xfrm>
            <a:custGeom>
              <a:rect b="b" l="l" r="r" t="t"/>
              <a:pathLst>
                <a:path extrusionOk="0" h="120000" w="120000">
                  <a:moveTo>
                    <a:pt x="58723" y="120000"/>
                  </a:moveTo>
                  <a:cubicBezTo>
                    <a:pt x="25531" y="120000"/>
                    <a:pt x="0" y="91914"/>
                    <a:pt x="0" y="58723"/>
                  </a:cubicBezTo>
                  <a:cubicBezTo>
                    <a:pt x="0" y="28085"/>
                    <a:pt x="25531" y="0"/>
                    <a:pt x="58723" y="0"/>
                  </a:cubicBezTo>
                  <a:cubicBezTo>
                    <a:pt x="91914" y="0"/>
                    <a:pt x="120000" y="28085"/>
                    <a:pt x="120000" y="58723"/>
                  </a:cubicBezTo>
                  <a:cubicBezTo>
                    <a:pt x="120000" y="91914"/>
                    <a:pt x="91914" y="120000"/>
                    <a:pt x="58723" y="120000"/>
                  </a:cubicBezTo>
                  <a:close/>
                  <a:moveTo>
                    <a:pt x="58723" y="12765"/>
                  </a:moveTo>
                  <a:cubicBezTo>
                    <a:pt x="33191" y="12765"/>
                    <a:pt x="12765" y="33191"/>
                    <a:pt x="12765" y="58723"/>
                  </a:cubicBezTo>
                  <a:cubicBezTo>
                    <a:pt x="12765" y="86808"/>
                    <a:pt x="33191" y="107234"/>
                    <a:pt x="58723" y="107234"/>
                  </a:cubicBezTo>
                  <a:cubicBezTo>
                    <a:pt x="84255" y="107234"/>
                    <a:pt x="104680" y="86808"/>
                    <a:pt x="104680" y="58723"/>
                  </a:cubicBezTo>
                  <a:cubicBezTo>
                    <a:pt x="104680" y="33191"/>
                    <a:pt x="84255" y="12765"/>
                    <a:pt x="58723" y="1276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2" name="Google Shape;62;p4"/>
            <p:cNvSpPr/>
            <p:nvPr/>
          </p:nvSpPr>
          <p:spPr>
            <a:xfrm>
              <a:off x="4887913" y="2825750"/>
              <a:ext cx="250800" cy="252300"/>
            </a:xfrm>
            <a:custGeom>
              <a:rect b="b" l="l" r="r" t="t"/>
              <a:pathLst>
                <a:path extrusionOk="0" h="120000" w="120000">
                  <a:moveTo>
                    <a:pt x="102127" y="40851"/>
                  </a:moveTo>
                  <a:cubicBezTo>
                    <a:pt x="104680" y="45957"/>
                    <a:pt x="104680" y="53617"/>
                    <a:pt x="104680" y="58723"/>
                  </a:cubicBezTo>
                  <a:cubicBezTo>
                    <a:pt x="104680" y="84255"/>
                    <a:pt x="84255" y="107234"/>
                    <a:pt x="58723" y="107234"/>
                  </a:cubicBezTo>
                  <a:cubicBezTo>
                    <a:pt x="33191" y="107234"/>
                    <a:pt x="12765" y="84255"/>
                    <a:pt x="12765" y="58723"/>
                  </a:cubicBezTo>
                  <a:cubicBezTo>
                    <a:pt x="12765" y="33191"/>
                    <a:pt x="33191" y="12765"/>
                    <a:pt x="58723" y="12765"/>
                  </a:cubicBezTo>
                  <a:cubicBezTo>
                    <a:pt x="66382" y="12765"/>
                    <a:pt x="74042" y="15319"/>
                    <a:pt x="79148" y="17872"/>
                  </a:cubicBezTo>
                  <a:cubicBezTo>
                    <a:pt x="79148" y="15319"/>
                    <a:pt x="79148" y="10212"/>
                    <a:pt x="76595" y="7659"/>
                  </a:cubicBezTo>
                  <a:cubicBezTo>
                    <a:pt x="76595" y="5106"/>
                    <a:pt x="76595" y="5106"/>
                    <a:pt x="76595" y="2553"/>
                  </a:cubicBezTo>
                  <a:cubicBezTo>
                    <a:pt x="71489" y="0"/>
                    <a:pt x="66382" y="0"/>
                    <a:pt x="58723" y="0"/>
                  </a:cubicBezTo>
                  <a:cubicBezTo>
                    <a:pt x="25531" y="0"/>
                    <a:pt x="0" y="25531"/>
                    <a:pt x="0" y="58723"/>
                  </a:cubicBezTo>
                  <a:cubicBezTo>
                    <a:pt x="0" y="91914"/>
                    <a:pt x="25531" y="120000"/>
                    <a:pt x="58723" y="120000"/>
                  </a:cubicBezTo>
                  <a:cubicBezTo>
                    <a:pt x="91914" y="120000"/>
                    <a:pt x="120000" y="91914"/>
                    <a:pt x="120000" y="58723"/>
                  </a:cubicBezTo>
                  <a:cubicBezTo>
                    <a:pt x="120000" y="53617"/>
                    <a:pt x="117446" y="45957"/>
                    <a:pt x="114893" y="38297"/>
                  </a:cubicBezTo>
                  <a:cubicBezTo>
                    <a:pt x="109787" y="38297"/>
                    <a:pt x="107234" y="40851"/>
                    <a:pt x="102127" y="40851"/>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3" name="Google Shape;63;p4"/>
            <p:cNvSpPr/>
            <p:nvPr/>
          </p:nvSpPr>
          <p:spPr>
            <a:xfrm>
              <a:off x="4770438" y="2825750"/>
              <a:ext cx="250800" cy="252300"/>
            </a:xfrm>
            <a:custGeom>
              <a:rect b="b" l="l" r="r" t="t"/>
              <a:pathLst>
                <a:path extrusionOk="0" h="120000" w="120000">
                  <a:moveTo>
                    <a:pt x="58723" y="120000"/>
                  </a:moveTo>
                  <a:cubicBezTo>
                    <a:pt x="25531" y="120000"/>
                    <a:pt x="0" y="91914"/>
                    <a:pt x="0" y="58723"/>
                  </a:cubicBezTo>
                  <a:cubicBezTo>
                    <a:pt x="0" y="25531"/>
                    <a:pt x="25531" y="0"/>
                    <a:pt x="58723" y="0"/>
                  </a:cubicBezTo>
                  <a:cubicBezTo>
                    <a:pt x="91914" y="0"/>
                    <a:pt x="120000" y="25531"/>
                    <a:pt x="120000" y="58723"/>
                  </a:cubicBezTo>
                  <a:cubicBezTo>
                    <a:pt x="120000" y="91914"/>
                    <a:pt x="91914" y="120000"/>
                    <a:pt x="58723" y="120000"/>
                  </a:cubicBezTo>
                  <a:close/>
                  <a:moveTo>
                    <a:pt x="58723" y="12765"/>
                  </a:moveTo>
                  <a:cubicBezTo>
                    <a:pt x="33191" y="12765"/>
                    <a:pt x="12765" y="33191"/>
                    <a:pt x="12765" y="58723"/>
                  </a:cubicBezTo>
                  <a:cubicBezTo>
                    <a:pt x="12765" y="84255"/>
                    <a:pt x="33191" y="107234"/>
                    <a:pt x="58723" y="107234"/>
                  </a:cubicBezTo>
                  <a:cubicBezTo>
                    <a:pt x="84255" y="107234"/>
                    <a:pt x="104680" y="84255"/>
                    <a:pt x="104680" y="58723"/>
                  </a:cubicBezTo>
                  <a:cubicBezTo>
                    <a:pt x="104680" y="33191"/>
                    <a:pt x="84255" y="12765"/>
                    <a:pt x="58723" y="1276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4" name="Google Shape;64;p4"/>
            <p:cNvSpPr/>
            <p:nvPr/>
          </p:nvSpPr>
          <p:spPr>
            <a:xfrm>
              <a:off x="4448175" y="1768475"/>
              <a:ext cx="577800" cy="579300"/>
            </a:xfrm>
            <a:custGeom>
              <a:rect b="b" l="l" r="r" t="t"/>
              <a:pathLst>
                <a:path extrusionOk="0" h="120000" w="120000">
                  <a:moveTo>
                    <a:pt x="116666" y="120000"/>
                  </a:moveTo>
                  <a:cubicBezTo>
                    <a:pt x="2222" y="120000"/>
                    <a:pt x="2222" y="120000"/>
                    <a:pt x="2222" y="120000"/>
                  </a:cubicBezTo>
                  <a:cubicBezTo>
                    <a:pt x="1111" y="120000"/>
                    <a:pt x="0" y="118888"/>
                    <a:pt x="0" y="116666"/>
                  </a:cubicBezTo>
                  <a:cubicBezTo>
                    <a:pt x="0" y="2222"/>
                    <a:pt x="0" y="2222"/>
                    <a:pt x="0" y="2222"/>
                  </a:cubicBezTo>
                  <a:cubicBezTo>
                    <a:pt x="0" y="1111"/>
                    <a:pt x="1111" y="0"/>
                    <a:pt x="2222" y="0"/>
                  </a:cubicBezTo>
                  <a:cubicBezTo>
                    <a:pt x="82222" y="0"/>
                    <a:pt x="82222" y="0"/>
                    <a:pt x="82222" y="0"/>
                  </a:cubicBezTo>
                  <a:cubicBezTo>
                    <a:pt x="83333" y="0"/>
                    <a:pt x="83333" y="0"/>
                    <a:pt x="84444" y="1111"/>
                  </a:cubicBezTo>
                  <a:cubicBezTo>
                    <a:pt x="118888" y="35555"/>
                    <a:pt x="118888" y="35555"/>
                    <a:pt x="118888" y="35555"/>
                  </a:cubicBezTo>
                  <a:cubicBezTo>
                    <a:pt x="120000" y="35555"/>
                    <a:pt x="120000" y="36666"/>
                    <a:pt x="120000" y="37777"/>
                  </a:cubicBezTo>
                  <a:cubicBezTo>
                    <a:pt x="120000" y="116666"/>
                    <a:pt x="120000" y="116666"/>
                    <a:pt x="120000" y="116666"/>
                  </a:cubicBezTo>
                  <a:cubicBezTo>
                    <a:pt x="120000" y="118888"/>
                    <a:pt x="118888" y="120000"/>
                    <a:pt x="116666" y="120000"/>
                  </a:cubicBezTo>
                  <a:close/>
                  <a:moveTo>
                    <a:pt x="5555" y="114444"/>
                  </a:moveTo>
                  <a:cubicBezTo>
                    <a:pt x="114444" y="114444"/>
                    <a:pt x="114444" y="114444"/>
                    <a:pt x="114444" y="114444"/>
                  </a:cubicBezTo>
                  <a:cubicBezTo>
                    <a:pt x="114444" y="38888"/>
                    <a:pt x="114444" y="38888"/>
                    <a:pt x="114444" y="38888"/>
                  </a:cubicBezTo>
                  <a:cubicBezTo>
                    <a:pt x="81111" y="5555"/>
                    <a:pt x="81111" y="5555"/>
                    <a:pt x="81111" y="5555"/>
                  </a:cubicBezTo>
                  <a:cubicBezTo>
                    <a:pt x="5555" y="5555"/>
                    <a:pt x="5555" y="5555"/>
                    <a:pt x="5555" y="5555"/>
                  </a:cubicBezTo>
                  <a:lnTo>
                    <a:pt x="5555" y="11444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5" name="Google Shape;65;p4"/>
            <p:cNvSpPr/>
            <p:nvPr/>
          </p:nvSpPr>
          <p:spPr>
            <a:xfrm>
              <a:off x="4829175" y="1779588"/>
              <a:ext cx="180900" cy="182700"/>
            </a:xfrm>
            <a:custGeom>
              <a:rect b="b" l="l" r="r" t="t"/>
              <a:pathLst>
                <a:path extrusionOk="0" h="120000" w="120000">
                  <a:moveTo>
                    <a:pt x="120000" y="120000"/>
                  </a:moveTo>
                  <a:cubicBezTo>
                    <a:pt x="10588" y="120000"/>
                    <a:pt x="10588" y="120000"/>
                    <a:pt x="10588" y="120000"/>
                  </a:cubicBezTo>
                  <a:cubicBezTo>
                    <a:pt x="3529" y="120000"/>
                    <a:pt x="0" y="116470"/>
                    <a:pt x="0" y="11294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6" name="Google Shape;66;p4"/>
            <p:cNvSpPr/>
            <p:nvPr/>
          </p:nvSpPr>
          <p:spPr>
            <a:xfrm>
              <a:off x="4662488" y="2717800"/>
              <a:ext cx="577800" cy="579300"/>
            </a:xfrm>
            <a:custGeom>
              <a:rect b="b" l="l" r="r" t="t"/>
              <a:pathLst>
                <a:path extrusionOk="0" h="120000" w="120000">
                  <a:moveTo>
                    <a:pt x="117777" y="120000"/>
                  </a:moveTo>
                  <a:cubicBezTo>
                    <a:pt x="3333" y="120000"/>
                    <a:pt x="3333" y="120000"/>
                    <a:pt x="3333" y="120000"/>
                  </a:cubicBezTo>
                  <a:cubicBezTo>
                    <a:pt x="1111" y="120000"/>
                    <a:pt x="0" y="118888"/>
                    <a:pt x="0" y="117777"/>
                  </a:cubicBezTo>
                  <a:cubicBezTo>
                    <a:pt x="0" y="3333"/>
                    <a:pt x="0" y="3333"/>
                    <a:pt x="0" y="3333"/>
                  </a:cubicBezTo>
                  <a:cubicBezTo>
                    <a:pt x="0" y="2222"/>
                    <a:pt x="1111" y="0"/>
                    <a:pt x="3333" y="0"/>
                  </a:cubicBezTo>
                  <a:cubicBezTo>
                    <a:pt x="82222" y="0"/>
                    <a:pt x="82222" y="0"/>
                    <a:pt x="82222" y="0"/>
                  </a:cubicBezTo>
                  <a:cubicBezTo>
                    <a:pt x="83333" y="0"/>
                    <a:pt x="84444" y="1111"/>
                    <a:pt x="84444" y="1111"/>
                  </a:cubicBezTo>
                  <a:cubicBezTo>
                    <a:pt x="120000" y="35555"/>
                    <a:pt x="120000" y="35555"/>
                    <a:pt x="120000" y="35555"/>
                  </a:cubicBezTo>
                  <a:cubicBezTo>
                    <a:pt x="120000" y="36666"/>
                    <a:pt x="120000" y="37777"/>
                    <a:pt x="120000" y="37777"/>
                  </a:cubicBezTo>
                  <a:cubicBezTo>
                    <a:pt x="120000" y="117777"/>
                    <a:pt x="120000" y="117777"/>
                    <a:pt x="120000" y="117777"/>
                  </a:cubicBezTo>
                  <a:cubicBezTo>
                    <a:pt x="120000" y="118888"/>
                    <a:pt x="118888" y="120000"/>
                    <a:pt x="117777" y="120000"/>
                  </a:cubicBezTo>
                  <a:close/>
                  <a:moveTo>
                    <a:pt x="5555" y="114444"/>
                  </a:moveTo>
                  <a:cubicBezTo>
                    <a:pt x="114444" y="114444"/>
                    <a:pt x="114444" y="114444"/>
                    <a:pt x="114444" y="114444"/>
                  </a:cubicBezTo>
                  <a:cubicBezTo>
                    <a:pt x="114444" y="38888"/>
                    <a:pt x="114444" y="38888"/>
                    <a:pt x="114444" y="38888"/>
                  </a:cubicBezTo>
                  <a:cubicBezTo>
                    <a:pt x="81111" y="6666"/>
                    <a:pt x="81111" y="6666"/>
                    <a:pt x="81111" y="6666"/>
                  </a:cubicBezTo>
                  <a:cubicBezTo>
                    <a:pt x="5555" y="6666"/>
                    <a:pt x="5555" y="6666"/>
                    <a:pt x="5555" y="6666"/>
                  </a:cubicBezTo>
                  <a:lnTo>
                    <a:pt x="5555" y="11444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7" name="Google Shape;67;p4"/>
            <p:cNvSpPr/>
            <p:nvPr/>
          </p:nvSpPr>
          <p:spPr>
            <a:xfrm>
              <a:off x="5048250" y="2733675"/>
              <a:ext cx="180900" cy="182700"/>
            </a:xfrm>
            <a:custGeom>
              <a:rect b="b" l="l" r="r" t="t"/>
              <a:pathLst>
                <a:path extrusionOk="0" h="120000" w="120000">
                  <a:moveTo>
                    <a:pt x="120000" y="120000"/>
                  </a:moveTo>
                  <a:cubicBezTo>
                    <a:pt x="7058" y="120000"/>
                    <a:pt x="7058" y="120000"/>
                    <a:pt x="7058" y="120000"/>
                  </a:cubicBezTo>
                  <a:cubicBezTo>
                    <a:pt x="3529" y="120000"/>
                    <a:pt x="0" y="116470"/>
                    <a:pt x="0" y="10941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8" name="Google Shape;68;p4"/>
            <p:cNvSpPr/>
            <p:nvPr/>
          </p:nvSpPr>
          <p:spPr>
            <a:xfrm>
              <a:off x="4529138" y="2149475"/>
              <a:ext cx="379500" cy="81000"/>
            </a:xfrm>
            <a:custGeom>
              <a:rect b="b" l="l" r="r" t="t"/>
              <a:pathLst>
                <a:path extrusionOk="0" h="120000" w="120000">
                  <a:moveTo>
                    <a:pt x="81126" y="112000"/>
                  </a:moveTo>
                  <a:cubicBezTo>
                    <a:pt x="76056" y="112000"/>
                    <a:pt x="69295" y="104000"/>
                    <a:pt x="67605" y="88000"/>
                  </a:cubicBezTo>
                  <a:cubicBezTo>
                    <a:pt x="65915" y="80000"/>
                    <a:pt x="65915" y="72000"/>
                    <a:pt x="65915" y="64000"/>
                  </a:cubicBezTo>
                  <a:cubicBezTo>
                    <a:pt x="64225" y="64000"/>
                    <a:pt x="64225" y="56000"/>
                    <a:pt x="64225" y="56000"/>
                  </a:cubicBezTo>
                  <a:cubicBezTo>
                    <a:pt x="60845" y="48000"/>
                    <a:pt x="57464" y="56000"/>
                    <a:pt x="54084" y="64000"/>
                  </a:cubicBezTo>
                  <a:cubicBezTo>
                    <a:pt x="54084" y="64000"/>
                    <a:pt x="52394" y="72000"/>
                    <a:pt x="50704" y="72000"/>
                  </a:cubicBezTo>
                  <a:cubicBezTo>
                    <a:pt x="49014" y="88000"/>
                    <a:pt x="47323" y="96000"/>
                    <a:pt x="42253" y="104000"/>
                  </a:cubicBezTo>
                  <a:cubicBezTo>
                    <a:pt x="35492" y="120000"/>
                    <a:pt x="25352" y="104000"/>
                    <a:pt x="20281" y="80000"/>
                  </a:cubicBezTo>
                  <a:cubicBezTo>
                    <a:pt x="18591" y="72000"/>
                    <a:pt x="18591" y="72000"/>
                    <a:pt x="18591" y="64000"/>
                  </a:cubicBezTo>
                  <a:cubicBezTo>
                    <a:pt x="16901" y="56000"/>
                    <a:pt x="15211" y="48000"/>
                    <a:pt x="15211" y="48000"/>
                  </a:cubicBezTo>
                  <a:cubicBezTo>
                    <a:pt x="13521" y="48000"/>
                    <a:pt x="11830" y="56000"/>
                    <a:pt x="10140" y="56000"/>
                  </a:cubicBezTo>
                  <a:cubicBezTo>
                    <a:pt x="10140" y="64000"/>
                    <a:pt x="10140" y="72000"/>
                    <a:pt x="10140" y="80000"/>
                  </a:cubicBezTo>
                  <a:cubicBezTo>
                    <a:pt x="10140" y="80000"/>
                    <a:pt x="10140" y="88000"/>
                    <a:pt x="8450" y="96000"/>
                  </a:cubicBezTo>
                  <a:cubicBezTo>
                    <a:pt x="0" y="88000"/>
                    <a:pt x="0" y="88000"/>
                    <a:pt x="0" y="88000"/>
                  </a:cubicBezTo>
                  <a:cubicBezTo>
                    <a:pt x="1690" y="80000"/>
                    <a:pt x="1690" y="72000"/>
                    <a:pt x="1690" y="72000"/>
                  </a:cubicBezTo>
                  <a:cubicBezTo>
                    <a:pt x="1690" y="64000"/>
                    <a:pt x="1690" y="48000"/>
                    <a:pt x="3380" y="40000"/>
                  </a:cubicBezTo>
                  <a:cubicBezTo>
                    <a:pt x="5070" y="24000"/>
                    <a:pt x="10140" y="0"/>
                    <a:pt x="16901" y="8000"/>
                  </a:cubicBezTo>
                  <a:cubicBezTo>
                    <a:pt x="21971" y="8000"/>
                    <a:pt x="23661" y="32000"/>
                    <a:pt x="25352" y="40000"/>
                  </a:cubicBezTo>
                  <a:cubicBezTo>
                    <a:pt x="25352" y="48000"/>
                    <a:pt x="27042" y="48000"/>
                    <a:pt x="27042" y="56000"/>
                  </a:cubicBezTo>
                  <a:cubicBezTo>
                    <a:pt x="28732" y="64000"/>
                    <a:pt x="35492" y="72000"/>
                    <a:pt x="38873" y="64000"/>
                  </a:cubicBezTo>
                  <a:cubicBezTo>
                    <a:pt x="42253" y="64000"/>
                    <a:pt x="43943" y="56000"/>
                    <a:pt x="45633" y="48000"/>
                  </a:cubicBezTo>
                  <a:cubicBezTo>
                    <a:pt x="47323" y="40000"/>
                    <a:pt x="49014" y="32000"/>
                    <a:pt x="49014" y="32000"/>
                  </a:cubicBezTo>
                  <a:cubicBezTo>
                    <a:pt x="54084" y="8000"/>
                    <a:pt x="62535" y="0"/>
                    <a:pt x="67605" y="16000"/>
                  </a:cubicBezTo>
                  <a:cubicBezTo>
                    <a:pt x="70985" y="32000"/>
                    <a:pt x="72676" y="40000"/>
                    <a:pt x="72676" y="48000"/>
                  </a:cubicBezTo>
                  <a:cubicBezTo>
                    <a:pt x="72676" y="56000"/>
                    <a:pt x="74366" y="56000"/>
                    <a:pt x="74366" y="64000"/>
                  </a:cubicBezTo>
                  <a:cubicBezTo>
                    <a:pt x="76056" y="72000"/>
                    <a:pt x="82816" y="80000"/>
                    <a:pt x="86197" y="64000"/>
                  </a:cubicBezTo>
                  <a:cubicBezTo>
                    <a:pt x="86197" y="64000"/>
                    <a:pt x="87887" y="64000"/>
                    <a:pt x="87887" y="56000"/>
                  </a:cubicBezTo>
                  <a:cubicBezTo>
                    <a:pt x="91267" y="48000"/>
                    <a:pt x="92957" y="40000"/>
                    <a:pt x="96338" y="32000"/>
                  </a:cubicBezTo>
                  <a:cubicBezTo>
                    <a:pt x="101408" y="24000"/>
                    <a:pt x="104788" y="32000"/>
                    <a:pt x="109859" y="40000"/>
                  </a:cubicBezTo>
                  <a:cubicBezTo>
                    <a:pt x="111549" y="48000"/>
                    <a:pt x="114929" y="48000"/>
                    <a:pt x="116619" y="48000"/>
                  </a:cubicBezTo>
                  <a:cubicBezTo>
                    <a:pt x="120000" y="88000"/>
                    <a:pt x="120000" y="88000"/>
                    <a:pt x="120000" y="88000"/>
                  </a:cubicBezTo>
                  <a:cubicBezTo>
                    <a:pt x="114929" y="96000"/>
                    <a:pt x="109859" y="88000"/>
                    <a:pt x="106478" y="80000"/>
                  </a:cubicBezTo>
                  <a:cubicBezTo>
                    <a:pt x="103098" y="72000"/>
                    <a:pt x="101408" y="72000"/>
                    <a:pt x="99718" y="72000"/>
                  </a:cubicBezTo>
                  <a:cubicBezTo>
                    <a:pt x="98028" y="72000"/>
                    <a:pt x="96338" y="80000"/>
                    <a:pt x="94647" y="88000"/>
                  </a:cubicBezTo>
                  <a:cubicBezTo>
                    <a:pt x="92957" y="88000"/>
                    <a:pt x="91267" y="96000"/>
                    <a:pt x="89577" y="104000"/>
                  </a:cubicBezTo>
                  <a:cubicBezTo>
                    <a:pt x="87887" y="112000"/>
                    <a:pt x="84507" y="112000"/>
                    <a:pt x="81126" y="112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9" name="Google Shape;69;p4"/>
            <p:cNvSpPr/>
            <p:nvPr/>
          </p:nvSpPr>
          <p:spPr>
            <a:xfrm>
              <a:off x="4529138" y="2063750"/>
              <a:ext cx="401700" cy="63600"/>
            </a:xfrm>
            <a:custGeom>
              <a:rect b="b" l="l" r="r" t="t"/>
              <a:pathLst>
                <a:path extrusionOk="0" h="120000" w="120000">
                  <a:moveTo>
                    <a:pt x="46400" y="120000"/>
                  </a:moveTo>
                  <a:cubicBezTo>
                    <a:pt x="41600" y="120000"/>
                    <a:pt x="36800" y="100000"/>
                    <a:pt x="32000" y="90000"/>
                  </a:cubicBezTo>
                  <a:cubicBezTo>
                    <a:pt x="28800" y="80000"/>
                    <a:pt x="27200" y="80000"/>
                    <a:pt x="24000" y="70000"/>
                  </a:cubicBezTo>
                  <a:cubicBezTo>
                    <a:pt x="17600" y="60000"/>
                    <a:pt x="9600" y="60000"/>
                    <a:pt x="4800" y="80000"/>
                  </a:cubicBezTo>
                  <a:cubicBezTo>
                    <a:pt x="0" y="40000"/>
                    <a:pt x="0" y="40000"/>
                    <a:pt x="0" y="40000"/>
                  </a:cubicBezTo>
                  <a:cubicBezTo>
                    <a:pt x="8000" y="10000"/>
                    <a:pt x="17600" y="10000"/>
                    <a:pt x="27200" y="20000"/>
                  </a:cubicBezTo>
                  <a:cubicBezTo>
                    <a:pt x="28800" y="30000"/>
                    <a:pt x="32000" y="40000"/>
                    <a:pt x="35200" y="40000"/>
                  </a:cubicBezTo>
                  <a:cubicBezTo>
                    <a:pt x="40000" y="60000"/>
                    <a:pt x="44800" y="70000"/>
                    <a:pt x="48000" y="70000"/>
                  </a:cubicBezTo>
                  <a:cubicBezTo>
                    <a:pt x="51200" y="60000"/>
                    <a:pt x="54400" y="50000"/>
                    <a:pt x="57600" y="40000"/>
                  </a:cubicBezTo>
                  <a:cubicBezTo>
                    <a:pt x="60800" y="30000"/>
                    <a:pt x="62400" y="20000"/>
                    <a:pt x="64000" y="20000"/>
                  </a:cubicBezTo>
                  <a:cubicBezTo>
                    <a:pt x="68800" y="0"/>
                    <a:pt x="75200" y="0"/>
                    <a:pt x="80000" y="10000"/>
                  </a:cubicBezTo>
                  <a:cubicBezTo>
                    <a:pt x="81600" y="20000"/>
                    <a:pt x="84800" y="30000"/>
                    <a:pt x="84800" y="40000"/>
                  </a:cubicBezTo>
                  <a:cubicBezTo>
                    <a:pt x="92800" y="40000"/>
                    <a:pt x="100800" y="40000"/>
                    <a:pt x="108800" y="40000"/>
                  </a:cubicBezTo>
                  <a:cubicBezTo>
                    <a:pt x="110400" y="40000"/>
                    <a:pt x="112000" y="30000"/>
                    <a:pt x="112000" y="30000"/>
                  </a:cubicBezTo>
                  <a:cubicBezTo>
                    <a:pt x="112000" y="30000"/>
                    <a:pt x="112000" y="40000"/>
                    <a:pt x="112000" y="40000"/>
                  </a:cubicBezTo>
                  <a:cubicBezTo>
                    <a:pt x="120000" y="40000"/>
                    <a:pt x="120000" y="40000"/>
                    <a:pt x="120000" y="40000"/>
                  </a:cubicBezTo>
                  <a:cubicBezTo>
                    <a:pt x="120000" y="70000"/>
                    <a:pt x="116800" y="90000"/>
                    <a:pt x="110400" y="90000"/>
                  </a:cubicBezTo>
                  <a:cubicBezTo>
                    <a:pt x="100800" y="100000"/>
                    <a:pt x="91200" y="100000"/>
                    <a:pt x="83200" y="90000"/>
                  </a:cubicBezTo>
                  <a:cubicBezTo>
                    <a:pt x="80000" y="90000"/>
                    <a:pt x="80000" y="80000"/>
                    <a:pt x="78400" y="70000"/>
                  </a:cubicBezTo>
                  <a:cubicBezTo>
                    <a:pt x="78400" y="70000"/>
                    <a:pt x="78400" y="70000"/>
                    <a:pt x="76800" y="60000"/>
                  </a:cubicBezTo>
                  <a:cubicBezTo>
                    <a:pt x="73600" y="60000"/>
                    <a:pt x="70400" y="60000"/>
                    <a:pt x="67200" y="60000"/>
                  </a:cubicBezTo>
                  <a:cubicBezTo>
                    <a:pt x="65600" y="70000"/>
                    <a:pt x="64000" y="80000"/>
                    <a:pt x="62400" y="80000"/>
                  </a:cubicBezTo>
                  <a:cubicBezTo>
                    <a:pt x="59200" y="100000"/>
                    <a:pt x="54400" y="110000"/>
                    <a:pt x="49600" y="120000"/>
                  </a:cubicBezTo>
                  <a:cubicBezTo>
                    <a:pt x="48000" y="120000"/>
                    <a:pt x="48000" y="120000"/>
                    <a:pt x="46400" y="120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0" name="Google Shape;70;p4"/>
            <p:cNvSpPr/>
            <p:nvPr/>
          </p:nvSpPr>
          <p:spPr>
            <a:xfrm>
              <a:off x="4540250" y="1982788"/>
              <a:ext cx="203100" cy="54000"/>
            </a:xfrm>
            <a:custGeom>
              <a:rect b="b" l="l" r="r" t="t"/>
              <a:pathLst>
                <a:path extrusionOk="0" h="120000" w="120000">
                  <a:moveTo>
                    <a:pt x="9473" y="120000"/>
                  </a:moveTo>
                  <a:cubicBezTo>
                    <a:pt x="6315" y="120000"/>
                    <a:pt x="3157" y="120000"/>
                    <a:pt x="0" y="120000"/>
                  </a:cubicBezTo>
                  <a:cubicBezTo>
                    <a:pt x="0" y="48000"/>
                    <a:pt x="0" y="48000"/>
                    <a:pt x="0" y="48000"/>
                  </a:cubicBezTo>
                  <a:cubicBezTo>
                    <a:pt x="9473" y="60000"/>
                    <a:pt x="18947" y="60000"/>
                    <a:pt x="25263" y="36000"/>
                  </a:cubicBezTo>
                  <a:cubicBezTo>
                    <a:pt x="25263" y="36000"/>
                    <a:pt x="28421" y="36000"/>
                    <a:pt x="28421" y="36000"/>
                  </a:cubicBezTo>
                  <a:cubicBezTo>
                    <a:pt x="28421" y="24000"/>
                    <a:pt x="31578" y="24000"/>
                    <a:pt x="34736" y="24000"/>
                  </a:cubicBezTo>
                  <a:cubicBezTo>
                    <a:pt x="41052" y="0"/>
                    <a:pt x="53684" y="0"/>
                    <a:pt x="63157" y="24000"/>
                  </a:cubicBezTo>
                  <a:cubicBezTo>
                    <a:pt x="66315" y="24000"/>
                    <a:pt x="69473" y="24000"/>
                    <a:pt x="72631" y="36000"/>
                  </a:cubicBezTo>
                  <a:cubicBezTo>
                    <a:pt x="75789" y="36000"/>
                    <a:pt x="82105" y="48000"/>
                    <a:pt x="85263" y="48000"/>
                  </a:cubicBezTo>
                  <a:cubicBezTo>
                    <a:pt x="94736" y="48000"/>
                    <a:pt x="101052" y="48000"/>
                    <a:pt x="113684" y="24000"/>
                  </a:cubicBezTo>
                  <a:cubicBezTo>
                    <a:pt x="120000" y="72000"/>
                    <a:pt x="120000" y="72000"/>
                    <a:pt x="120000" y="72000"/>
                  </a:cubicBezTo>
                  <a:cubicBezTo>
                    <a:pt x="113684" y="96000"/>
                    <a:pt x="97894" y="120000"/>
                    <a:pt x="85263" y="108000"/>
                  </a:cubicBezTo>
                  <a:cubicBezTo>
                    <a:pt x="75789" y="108000"/>
                    <a:pt x="69473" y="96000"/>
                    <a:pt x="63157" y="84000"/>
                  </a:cubicBezTo>
                  <a:cubicBezTo>
                    <a:pt x="63157" y="84000"/>
                    <a:pt x="60000" y="84000"/>
                    <a:pt x="60000" y="72000"/>
                  </a:cubicBezTo>
                  <a:cubicBezTo>
                    <a:pt x="53684" y="72000"/>
                    <a:pt x="47368" y="60000"/>
                    <a:pt x="41052" y="72000"/>
                  </a:cubicBezTo>
                  <a:cubicBezTo>
                    <a:pt x="41052" y="72000"/>
                    <a:pt x="41052" y="84000"/>
                    <a:pt x="37894" y="84000"/>
                  </a:cubicBezTo>
                  <a:cubicBezTo>
                    <a:pt x="37894" y="84000"/>
                    <a:pt x="34736" y="84000"/>
                    <a:pt x="34736" y="96000"/>
                  </a:cubicBezTo>
                  <a:cubicBezTo>
                    <a:pt x="28421" y="108000"/>
                    <a:pt x="18947" y="120000"/>
                    <a:pt x="9473" y="120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1" name="Google Shape;71;p4"/>
            <p:cNvSpPr/>
            <p:nvPr/>
          </p:nvSpPr>
          <p:spPr>
            <a:xfrm>
              <a:off x="3357563" y="850900"/>
              <a:ext cx="807900" cy="1830300"/>
            </a:xfrm>
            <a:custGeom>
              <a:rect b="b" l="l" r="r" t="t"/>
              <a:pathLst>
                <a:path extrusionOk="0" h="120000" w="12000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72" name="Google Shape;72;p4"/>
          <p:cNvGrpSpPr/>
          <p:nvPr/>
        </p:nvGrpSpPr>
        <p:grpSpPr>
          <a:xfrm>
            <a:off x="6488950" y="3281388"/>
            <a:ext cx="2149388" cy="1862100"/>
            <a:chOff x="3305175" y="4144963"/>
            <a:chExt cx="2149388" cy="1862100"/>
          </a:xfrm>
        </p:grpSpPr>
        <p:sp>
          <p:nvSpPr>
            <p:cNvPr id="73" name="Google Shape;73;p4"/>
            <p:cNvSpPr/>
            <p:nvPr/>
          </p:nvSpPr>
          <p:spPr>
            <a:xfrm>
              <a:off x="5224463" y="4338638"/>
              <a:ext cx="230100" cy="155700"/>
            </a:xfrm>
            <a:custGeom>
              <a:rect b="b" l="l" r="r" t="t"/>
              <a:pathLst>
                <a:path extrusionOk="0" h="120000" w="12000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4" name="Google Shape;74;p4"/>
            <p:cNvSpPr/>
            <p:nvPr/>
          </p:nvSpPr>
          <p:spPr>
            <a:xfrm>
              <a:off x="4395788" y="4338638"/>
              <a:ext cx="347700" cy="155700"/>
            </a:xfrm>
            <a:custGeom>
              <a:rect b="b" l="l" r="r" t="t"/>
              <a:pathLst>
                <a:path extrusionOk="0" h="120000" w="12000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5" name="Google Shape;75;p4"/>
            <p:cNvSpPr/>
            <p:nvPr/>
          </p:nvSpPr>
          <p:spPr>
            <a:xfrm>
              <a:off x="3305175" y="4622800"/>
              <a:ext cx="1106400" cy="831900"/>
            </a:xfrm>
            <a:custGeom>
              <a:rect b="b" l="l" r="r" t="t"/>
              <a:pathLst>
                <a:path extrusionOk="0" h="120000" w="120000">
                  <a:moveTo>
                    <a:pt x="120000" y="14709"/>
                  </a:moveTo>
                  <a:cubicBezTo>
                    <a:pt x="120000" y="6193"/>
                    <a:pt x="115362" y="0"/>
                    <a:pt x="108985" y="0"/>
                  </a:cubicBezTo>
                  <a:cubicBezTo>
                    <a:pt x="11594" y="0"/>
                    <a:pt x="11594" y="0"/>
                    <a:pt x="11594" y="0"/>
                  </a:cubicBezTo>
                  <a:cubicBezTo>
                    <a:pt x="5217" y="0"/>
                    <a:pt x="0" y="6193"/>
                    <a:pt x="0" y="14709"/>
                  </a:cubicBezTo>
                  <a:cubicBezTo>
                    <a:pt x="0" y="100645"/>
                    <a:pt x="0" y="100645"/>
                    <a:pt x="0" y="100645"/>
                  </a:cubicBezTo>
                  <a:cubicBezTo>
                    <a:pt x="0" y="102193"/>
                    <a:pt x="579" y="102967"/>
                    <a:pt x="1739" y="102967"/>
                  </a:cubicBezTo>
                  <a:cubicBezTo>
                    <a:pt x="9855" y="102967"/>
                    <a:pt x="9855" y="102967"/>
                    <a:pt x="9855" y="102967"/>
                  </a:cubicBezTo>
                  <a:cubicBezTo>
                    <a:pt x="9855" y="117677"/>
                    <a:pt x="9855" y="117677"/>
                    <a:pt x="9855" y="117677"/>
                  </a:cubicBezTo>
                  <a:cubicBezTo>
                    <a:pt x="9855" y="119225"/>
                    <a:pt x="10434" y="120000"/>
                    <a:pt x="11594" y="120000"/>
                  </a:cubicBezTo>
                  <a:cubicBezTo>
                    <a:pt x="108985" y="120000"/>
                    <a:pt x="108985" y="120000"/>
                    <a:pt x="108985" y="120000"/>
                  </a:cubicBezTo>
                  <a:cubicBezTo>
                    <a:pt x="109565" y="120000"/>
                    <a:pt x="110144" y="119225"/>
                    <a:pt x="110144" y="117677"/>
                  </a:cubicBezTo>
                  <a:cubicBezTo>
                    <a:pt x="110144" y="29419"/>
                    <a:pt x="110144" y="29419"/>
                    <a:pt x="110144" y="29419"/>
                  </a:cubicBezTo>
                  <a:cubicBezTo>
                    <a:pt x="115942" y="28645"/>
                    <a:pt x="120000" y="22451"/>
                    <a:pt x="120000" y="14709"/>
                  </a:cubicBezTo>
                  <a:close/>
                  <a:moveTo>
                    <a:pt x="2898" y="99096"/>
                  </a:moveTo>
                  <a:cubicBezTo>
                    <a:pt x="2898" y="14709"/>
                    <a:pt x="2898" y="14709"/>
                    <a:pt x="2898" y="14709"/>
                  </a:cubicBezTo>
                  <a:cubicBezTo>
                    <a:pt x="2898" y="8516"/>
                    <a:pt x="6956" y="3870"/>
                    <a:pt x="11594" y="3870"/>
                  </a:cubicBezTo>
                  <a:cubicBezTo>
                    <a:pt x="16231" y="3870"/>
                    <a:pt x="19710" y="8516"/>
                    <a:pt x="19710" y="14709"/>
                  </a:cubicBezTo>
                  <a:cubicBezTo>
                    <a:pt x="19710" y="15483"/>
                    <a:pt x="19710" y="16258"/>
                    <a:pt x="19710" y="17032"/>
                  </a:cubicBezTo>
                  <a:cubicBezTo>
                    <a:pt x="11594" y="17032"/>
                    <a:pt x="11594" y="17032"/>
                    <a:pt x="11594" y="17032"/>
                  </a:cubicBezTo>
                  <a:cubicBezTo>
                    <a:pt x="10434" y="17032"/>
                    <a:pt x="9855" y="17806"/>
                    <a:pt x="9855" y="19354"/>
                  </a:cubicBezTo>
                  <a:cubicBezTo>
                    <a:pt x="9855" y="99096"/>
                    <a:pt x="9855" y="99096"/>
                    <a:pt x="9855" y="99096"/>
                  </a:cubicBezTo>
                  <a:lnTo>
                    <a:pt x="2898" y="99096"/>
                  </a:lnTo>
                  <a:close/>
                  <a:moveTo>
                    <a:pt x="12753" y="25548"/>
                  </a:moveTo>
                  <a:cubicBezTo>
                    <a:pt x="12753" y="20903"/>
                    <a:pt x="12753" y="20903"/>
                    <a:pt x="12753" y="20903"/>
                  </a:cubicBezTo>
                  <a:cubicBezTo>
                    <a:pt x="17971" y="20903"/>
                    <a:pt x="17971" y="20903"/>
                    <a:pt x="17971" y="20903"/>
                  </a:cubicBezTo>
                  <a:cubicBezTo>
                    <a:pt x="16811" y="23225"/>
                    <a:pt x="15072" y="25548"/>
                    <a:pt x="12753" y="25548"/>
                  </a:cubicBezTo>
                  <a:close/>
                  <a:moveTo>
                    <a:pt x="107246" y="116129"/>
                  </a:moveTo>
                  <a:cubicBezTo>
                    <a:pt x="12753" y="116129"/>
                    <a:pt x="12753" y="116129"/>
                    <a:pt x="12753" y="116129"/>
                  </a:cubicBezTo>
                  <a:cubicBezTo>
                    <a:pt x="12753" y="30193"/>
                    <a:pt x="12753" y="30193"/>
                    <a:pt x="12753" y="30193"/>
                  </a:cubicBezTo>
                  <a:cubicBezTo>
                    <a:pt x="107246" y="30193"/>
                    <a:pt x="107246" y="30193"/>
                    <a:pt x="107246" y="30193"/>
                  </a:cubicBezTo>
                  <a:lnTo>
                    <a:pt x="107246" y="116129"/>
                  </a:lnTo>
                  <a:close/>
                  <a:moveTo>
                    <a:pt x="108985" y="25548"/>
                  </a:moveTo>
                  <a:cubicBezTo>
                    <a:pt x="108985" y="26322"/>
                    <a:pt x="108985" y="26322"/>
                    <a:pt x="108985" y="26322"/>
                  </a:cubicBezTo>
                  <a:cubicBezTo>
                    <a:pt x="108985" y="26322"/>
                    <a:pt x="108985" y="26322"/>
                    <a:pt x="108985" y="26322"/>
                  </a:cubicBezTo>
                  <a:cubicBezTo>
                    <a:pt x="19130" y="26322"/>
                    <a:pt x="19130" y="26322"/>
                    <a:pt x="19130" y="26322"/>
                  </a:cubicBezTo>
                  <a:cubicBezTo>
                    <a:pt x="21449" y="23225"/>
                    <a:pt x="22608" y="19354"/>
                    <a:pt x="22608" y="14709"/>
                  </a:cubicBezTo>
                  <a:cubicBezTo>
                    <a:pt x="22608" y="10064"/>
                    <a:pt x="21449" y="6193"/>
                    <a:pt x="19130" y="3870"/>
                  </a:cubicBezTo>
                  <a:cubicBezTo>
                    <a:pt x="108985" y="3870"/>
                    <a:pt x="108985" y="3870"/>
                    <a:pt x="108985" y="3870"/>
                  </a:cubicBezTo>
                  <a:cubicBezTo>
                    <a:pt x="113623" y="3870"/>
                    <a:pt x="117101" y="8516"/>
                    <a:pt x="117101" y="14709"/>
                  </a:cubicBezTo>
                  <a:cubicBezTo>
                    <a:pt x="117101" y="20903"/>
                    <a:pt x="113623" y="25548"/>
                    <a:pt x="108985" y="25548"/>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6" name="Google Shape;76;p4"/>
            <p:cNvSpPr/>
            <p:nvPr/>
          </p:nvSpPr>
          <p:spPr>
            <a:xfrm>
              <a:off x="3517900" y="4938713"/>
              <a:ext cx="381000" cy="381000"/>
            </a:xfrm>
            <a:custGeom>
              <a:rect b="b" l="l" r="r" t="t"/>
              <a:pathLst>
                <a:path extrusionOk="0" h="120000" w="120000">
                  <a:moveTo>
                    <a:pt x="59154" y="120000"/>
                  </a:moveTo>
                  <a:cubicBezTo>
                    <a:pt x="92957" y="120000"/>
                    <a:pt x="120000" y="92957"/>
                    <a:pt x="120000" y="60845"/>
                  </a:cubicBezTo>
                  <a:cubicBezTo>
                    <a:pt x="120000" y="27042"/>
                    <a:pt x="92957" y="0"/>
                    <a:pt x="59154" y="0"/>
                  </a:cubicBezTo>
                  <a:cubicBezTo>
                    <a:pt x="27042" y="0"/>
                    <a:pt x="0" y="27042"/>
                    <a:pt x="0" y="60845"/>
                  </a:cubicBezTo>
                  <a:cubicBezTo>
                    <a:pt x="0" y="92957"/>
                    <a:pt x="27042" y="120000"/>
                    <a:pt x="59154" y="120000"/>
                  </a:cubicBezTo>
                  <a:close/>
                  <a:moveTo>
                    <a:pt x="96338" y="23661"/>
                  </a:moveTo>
                  <a:cubicBezTo>
                    <a:pt x="94647" y="27042"/>
                    <a:pt x="92957" y="33802"/>
                    <a:pt x="87887" y="35492"/>
                  </a:cubicBezTo>
                  <a:cubicBezTo>
                    <a:pt x="81126" y="35492"/>
                    <a:pt x="74366" y="37183"/>
                    <a:pt x="70985" y="40563"/>
                  </a:cubicBezTo>
                  <a:cubicBezTo>
                    <a:pt x="70985" y="38873"/>
                    <a:pt x="70985" y="38873"/>
                    <a:pt x="70985" y="38873"/>
                  </a:cubicBezTo>
                  <a:cubicBezTo>
                    <a:pt x="72676" y="23661"/>
                    <a:pt x="69295" y="20281"/>
                    <a:pt x="69295" y="20281"/>
                  </a:cubicBezTo>
                  <a:cubicBezTo>
                    <a:pt x="65915" y="18591"/>
                    <a:pt x="64225" y="18591"/>
                    <a:pt x="62535" y="20281"/>
                  </a:cubicBezTo>
                  <a:cubicBezTo>
                    <a:pt x="60845" y="20281"/>
                    <a:pt x="60845" y="20281"/>
                    <a:pt x="59154" y="20281"/>
                  </a:cubicBezTo>
                  <a:cubicBezTo>
                    <a:pt x="59154" y="20281"/>
                    <a:pt x="59154" y="18591"/>
                    <a:pt x="59154" y="18591"/>
                  </a:cubicBezTo>
                  <a:cubicBezTo>
                    <a:pt x="59154" y="16901"/>
                    <a:pt x="67605" y="13521"/>
                    <a:pt x="76056" y="11830"/>
                  </a:cubicBezTo>
                  <a:cubicBezTo>
                    <a:pt x="82816" y="13521"/>
                    <a:pt x="89577" y="18591"/>
                    <a:pt x="96338" y="23661"/>
                  </a:cubicBezTo>
                  <a:close/>
                  <a:moveTo>
                    <a:pt x="72676" y="79436"/>
                  </a:moveTo>
                  <a:cubicBezTo>
                    <a:pt x="69295" y="82816"/>
                    <a:pt x="67605" y="82816"/>
                    <a:pt x="67605" y="82816"/>
                  </a:cubicBezTo>
                  <a:cubicBezTo>
                    <a:pt x="65915" y="82816"/>
                    <a:pt x="64225" y="84507"/>
                    <a:pt x="64225" y="86197"/>
                  </a:cubicBezTo>
                  <a:cubicBezTo>
                    <a:pt x="64225" y="89577"/>
                    <a:pt x="64225" y="94647"/>
                    <a:pt x="55774" y="94647"/>
                  </a:cubicBezTo>
                  <a:cubicBezTo>
                    <a:pt x="54084" y="92957"/>
                    <a:pt x="52394" y="87887"/>
                    <a:pt x="52394" y="87887"/>
                  </a:cubicBezTo>
                  <a:cubicBezTo>
                    <a:pt x="52394" y="86197"/>
                    <a:pt x="52394" y="86197"/>
                    <a:pt x="52394" y="84507"/>
                  </a:cubicBezTo>
                  <a:cubicBezTo>
                    <a:pt x="52394" y="84507"/>
                    <a:pt x="54084" y="81126"/>
                    <a:pt x="54084" y="79436"/>
                  </a:cubicBezTo>
                  <a:cubicBezTo>
                    <a:pt x="54084" y="76056"/>
                    <a:pt x="52394" y="72676"/>
                    <a:pt x="49014" y="70985"/>
                  </a:cubicBezTo>
                  <a:cubicBezTo>
                    <a:pt x="49014" y="67605"/>
                    <a:pt x="47323" y="64225"/>
                    <a:pt x="45633" y="62535"/>
                  </a:cubicBezTo>
                  <a:cubicBezTo>
                    <a:pt x="42253" y="60845"/>
                    <a:pt x="37183" y="60845"/>
                    <a:pt x="33802" y="60845"/>
                  </a:cubicBezTo>
                  <a:cubicBezTo>
                    <a:pt x="32112" y="60845"/>
                    <a:pt x="32112" y="60845"/>
                    <a:pt x="30422" y="60845"/>
                  </a:cubicBezTo>
                  <a:cubicBezTo>
                    <a:pt x="27042" y="60845"/>
                    <a:pt x="27042" y="55774"/>
                    <a:pt x="27042" y="55774"/>
                  </a:cubicBezTo>
                  <a:cubicBezTo>
                    <a:pt x="27042" y="55774"/>
                    <a:pt x="27042" y="42253"/>
                    <a:pt x="35492" y="40563"/>
                  </a:cubicBezTo>
                  <a:cubicBezTo>
                    <a:pt x="40563" y="38873"/>
                    <a:pt x="42253" y="38873"/>
                    <a:pt x="43943" y="40563"/>
                  </a:cubicBezTo>
                  <a:cubicBezTo>
                    <a:pt x="43943" y="40563"/>
                    <a:pt x="43943" y="40563"/>
                    <a:pt x="43943" y="42253"/>
                  </a:cubicBezTo>
                  <a:cubicBezTo>
                    <a:pt x="49014" y="47323"/>
                    <a:pt x="57464" y="45633"/>
                    <a:pt x="62535" y="43943"/>
                  </a:cubicBezTo>
                  <a:cubicBezTo>
                    <a:pt x="64225" y="43943"/>
                    <a:pt x="65915" y="42253"/>
                    <a:pt x="67605" y="42253"/>
                  </a:cubicBezTo>
                  <a:cubicBezTo>
                    <a:pt x="67605" y="42253"/>
                    <a:pt x="67605" y="42253"/>
                    <a:pt x="67605" y="42253"/>
                  </a:cubicBezTo>
                  <a:cubicBezTo>
                    <a:pt x="67605" y="43943"/>
                    <a:pt x="65915" y="45633"/>
                    <a:pt x="67605" y="47323"/>
                  </a:cubicBezTo>
                  <a:cubicBezTo>
                    <a:pt x="67605" y="49014"/>
                    <a:pt x="69295" y="49014"/>
                    <a:pt x="69295" y="49014"/>
                  </a:cubicBezTo>
                  <a:cubicBezTo>
                    <a:pt x="70985" y="50704"/>
                    <a:pt x="70985" y="54084"/>
                    <a:pt x="72676" y="55774"/>
                  </a:cubicBezTo>
                  <a:cubicBezTo>
                    <a:pt x="72676" y="57464"/>
                    <a:pt x="72676" y="57464"/>
                    <a:pt x="72676" y="59154"/>
                  </a:cubicBezTo>
                  <a:cubicBezTo>
                    <a:pt x="76056" y="60845"/>
                    <a:pt x="77746" y="60845"/>
                    <a:pt x="79436" y="60845"/>
                  </a:cubicBezTo>
                  <a:cubicBezTo>
                    <a:pt x="79436" y="62535"/>
                    <a:pt x="77746" y="64225"/>
                    <a:pt x="74366" y="67605"/>
                  </a:cubicBezTo>
                  <a:cubicBezTo>
                    <a:pt x="70985" y="70985"/>
                    <a:pt x="69295" y="72676"/>
                    <a:pt x="69295" y="74366"/>
                  </a:cubicBezTo>
                  <a:cubicBezTo>
                    <a:pt x="69295" y="77746"/>
                    <a:pt x="70985" y="79436"/>
                    <a:pt x="72676" y="79436"/>
                  </a:cubicBezTo>
                  <a:close/>
                  <a:moveTo>
                    <a:pt x="57464" y="8450"/>
                  </a:moveTo>
                  <a:cubicBezTo>
                    <a:pt x="52394" y="11830"/>
                    <a:pt x="49014" y="15211"/>
                    <a:pt x="50704" y="18591"/>
                  </a:cubicBezTo>
                  <a:cubicBezTo>
                    <a:pt x="50704" y="23661"/>
                    <a:pt x="52394" y="27042"/>
                    <a:pt x="55774" y="28732"/>
                  </a:cubicBezTo>
                  <a:cubicBezTo>
                    <a:pt x="57464" y="28732"/>
                    <a:pt x="60845" y="28732"/>
                    <a:pt x="62535" y="28732"/>
                  </a:cubicBezTo>
                  <a:cubicBezTo>
                    <a:pt x="62535" y="30422"/>
                    <a:pt x="62535" y="32112"/>
                    <a:pt x="62535" y="33802"/>
                  </a:cubicBezTo>
                  <a:cubicBezTo>
                    <a:pt x="62535" y="33802"/>
                    <a:pt x="60845" y="35492"/>
                    <a:pt x="60845" y="35492"/>
                  </a:cubicBezTo>
                  <a:cubicBezTo>
                    <a:pt x="57464" y="35492"/>
                    <a:pt x="52394" y="37183"/>
                    <a:pt x="50704" y="35492"/>
                  </a:cubicBezTo>
                  <a:cubicBezTo>
                    <a:pt x="50704" y="35492"/>
                    <a:pt x="50704" y="33802"/>
                    <a:pt x="49014" y="33802"/>
                  </a:cubicBezTo>
                  <a:cubicBezTo>
                    <a:pt x="45633" y="30422"/>
                    <a:pt x="40563" y="30422"/>
                    <a:pt x="33802" y="32112"/>
                  </a:cubicBezTo>
                  <a:cubicBezTo>
                    <a:pt x="18591" y="35492"/>
                    <a:pt x="18591" y="54084"/>
                    <a:pt x="18591" y="55774"/>
                  </a:cubicBezTo>
                  <a:cubicBezTo>
                    <a:pt x="18591" y="62535"/>
                    <a:pt x="21971" y="69295"/>
                    <a:pt x="30422" y="69295"/>
                  </a:cubicBezTo>
                  <a:cubicBezTo>
                    <a:pt x="32112" y="69295"/>
                    <a:pt x="32112" y="69295"/>
                    <a:pt x="33802" y="69295"/>
                  </a:cubicBezTo>
                  <a:cubicBezTo>
                    <a:pt x="35492" y="69295"/>
                    <a:pt x="38873" y="69295"/>
                    <a:pt x="40563" y="69295"/>
                  </a:cubicBezTo>
                  <a:cubicBezTo>
                    <a:pt x="40563" y="69295"/>
                    <a:pt x="40563" y="69295"/>
                    <a:pt x="40563" y="72676"/>
                  </a:cubicBezTo>
                  <a:cubicBezTo>
                    <a:pt x="40563" y="74366"/>
                    <a:pt x="40563" y="74366"/>
                    <a:pt x="42253" y="76056"/>
                  </a:cubicBezTo>
                  <a:cubicBezTo>
                    <a:pt x="43943" y="77746"/>
                    <a:pt x="45633" y="79436"/>
                    <a:pt x="45633" y="79436"/>
                  </a:cubicBezTo>
                  <a:cubicBezTo>
                    <a:pt x="45633" y="81126"/>
                    <a:pt x="45633" y="81126"/>
                    <a:pt x="43943" y="81126"/>
                  </a:cubicBezTo>
                  <a:cubicBezTo>
                    <a:pt x="43943" y="82816"/>
                    <a:pt x="42253" y="84507"/>
                    <a:pt x="42253" y="86197"/>
                  </a:cubicBezTo>
                  <a:cubicBezTo>
                    <a:pt x="42253" y="89577"/>
                    <a:pt x="49014" y="103098"/>
                    <a:pt x="54084" y="103098"/>
                  </a:cubicBezTo>
                  <a:cubicBezTo>
                    <a:pt x="65915" y="103098"/>
                    <a:pt x="72676" y="98028"/>
                    <a:pt x="72676" y="89577"/>
                  </a:cubicBezTo>
                  <a:cubicBezTo>
                    <a:pt x="74366" y="89577"/>
                    <a:pt x="77746" y="87887"/>
                    <a:pt x="79436" y="84507"/>
                  </a:cubicBezTo>
                  <a:cubicBezTo>
                    <a:pt x="81126" y="82816"/>
                    <a:pt x="82816" y="81126"/>
                    <a:pt x="82816" y="79436"/>
                  </a:cubicBezTo>
                  <a:cubicBezTo>
                    <a:pt x="81126" y="77746"/>
                    <a:pt x="81126" y="76056"/>
                    <a:pt x="79436" y="74366"/>
                  </a:cubicBezTo>
                  <a:cubicBezTo>
                    <a:pt x="79436" y="74366"/>
                    <a:pt x="79436" y="74366"/>
                    <a:pt x="81126" y="74366"/>
                  </a:cubicBezTo>
                  <a:cubicBezTo>
                    <a:pt x="84507" y="69295"/>
                    <a:pt x="94647" y="59154"/>
                    <a:pt x="86197" y="52394"/>
                  </a:cubicBezTo>
                  <a:cubicBezTo>
                    <a:pt x="86197" y="50704"/>
                    <a:pt x="82816" y="50704"/>
                    <a:pt x="81126" y="50704"/>
                  </a:cubicBezTo>
                  <a:cubicBezTo>
                    <a:pt x="81126" y="52394"/>
                    <a:pt x="81126" y="52394"/>
                    <a:pt x="79436" y="52394"/>
                  </a:cubicBezTo>
                  <a:cubicBezTo>
                    <a:pt x="79436" y="49014"/>
                    <a:pt x="79436" y="47323"/>
                    <a:pt x="77746" y="45633"/>
                  </a:cubicBezTo>
                  <a:cubicBezTo>
                    <a:pt x="81126" y="45633"/>
                    <a:pt x="84507" y="43943"/>
                    <a:pt x="87887" y="45633"/>
                  </a:cubicBezTo>
                  <a:cubicBezTo>
                    <a:pt x="87887" y="45633"/>
                    <a:pt x="89577" y="45633"/>
                    <a:pt x="91267" y="43943"/>
                  </a:cubicBezTo>
                  <a:cubicBezTo>
                    <a:pt x="96338" y="42253"/>
                    <a:pt x="99718" y="35492"/>
                    <a:pt x="103098" y="32112"/>
                  </a:cubicBezTo>
                  <a:cubicBezTo>
                    <a:pt x="108169" y="40563"/>
                    <a:pt x="111549" y="49014"/>
                    <a:pt x="111549" y="60845"/>
                  </a:cubicBezTo>
                  <a:cubicBezTo>
                    <a:pt x="111549" y="87887"/>
                    <a:pt x="87887" y="111549"/>
                    <a:pt x="59154" y="111549"/>
                  </a:cubicBezTo>
                  <a:cubicBezTo>
                    <a:pt x="30422" y="111549"/>
                    <a:pt x="8450" y="87887"/>
                    <a:pt x="8450" y="60845"/>
                  </a:cubicBezTo>
                  <a:cubicBezTo>
                    <a:pt x="8450" y="32112"/>
                    <a:pt x="30422" y="10140"/>
                    <a:pt x="57464" y="845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7" name="Google Shape;77;p4"/>
            <p:cNvSpPr/>
            <p:nvPr/>
          </p:nvSpPr>
          <p:spPr>
            <a:xfrm>
              <a:off x="3978275" y="4949825"/>
              <a:ext cx="214200" cy="2700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8" name="Google Shape;78;p4"/>
            <p:cNvSpPr/>
            <p:nvPr/>
          </p:nvSpPr>
          <p:spPr>
            <a:xfrm>
              <a:off x="3978275" y="5041900"/>
              <a:ext cx="214200" cy="2700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9" name="Google Shape;79;p4"/>
            <p:cNvSpPr/>
            <p:nvPr/>
          </p:nvSpPr>
          <p:spPr>
            <a:xfrm>
              <a:off x="3978275" y="5132388"/>
              <a:ext cx="214200" cy="2700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0" name="Google Shape;80;p4"/>
            <p:cNvSpPr/>
            <p:nvPr/>
          </p:nvSpPr>
          <p:spPr>
            <a:xfrm>
              <a:off x="3978275" y="5224463"/>
              <a:ext cx="214200" cy="2550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1" name="Google Shape;81;p4"/>
            <p:cNvSpPr/>
            <p:nvPr/>
          </p:nvSpPr>
          <p:spPr>
            <a:xfrm>
              <a:off x="4630738" y="4144963"/>
              <a:ext cx="593700" cy="1862100"/>
            </a:xfrm>
            <a:custGeom>
              <a:rect b="b" l="l" r="r" t="t"/>
              <a:pathLst>
                <a:path extrusionOk="0" h="120000" w="12000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2" name="Shape 82"/>
        <p:cNvGrpSpPr/>
        <p:nvPr/>
      </p:nvGrpSpPr>
      <p:grpSpPr>
        <a:xfrm>
          <a:off x="0" y="0"/>
          <a:ext cx="0" cy="0"/>
          <a:chOff x="0" y="0"/>
          <a:chExt cx="0" cy="0"/>
        </a:xfrm>
      </p:grpSpPr>
      <p:sp>
        <p:nvSpPr>
          <p:cNvPr id="83" name="Google Shape;83;p5"/>
          <p:cNvSpPr/>
          <p:nvPr/>
        </p:nvSpPr>
        <p:spPr>
          <a:xfrm>
            <a:off x="8808000" y="2208279"/>
            <a:ext cx="336000" cy="7272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5"/>
          <p:cNvSpPr/>
          <p:nvPr/>
        </p:nvSpPr>
        <p:spPr>
          <a:xfrm>
            <a:off x="0" y="0"/>
            <a:ext cx="6096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5"/>
          <p:cNvSpPr txBox="1"/>
          <p:nvPr>
            <p:ph type="title"/>
          </p:nvPr>
        </p:nvSpPr>
        <p:spPr>
          <a:xfrm>
            <a:off x="457200" y="586975"/>
            <a:ext cx="5138700" cy="857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86" name="Google Shape;86;p5"/>
          <p:cNvSpPr txBox="1"/>
          <p:nvPr>
            <p:ph idx="12" type="sldNum"/>
          </p:nvPr>
        </p:nvSpPr>
        <p:spPr>
          <a:xfrm>
            <a:off x="8808000" y="2208175"/>
            <a:ext cx="336000" cy="727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9pPr>
          </a:lstStyle>
          <a:p>
            <a:pPr indent="0" lvl="0" marL="0" rtl="0" algn="ctr">
              <a:spcBef>
                <a:spcPts val="0"/>
              </a:spcBef>
              <a:spcAft>
                <a:spcPts val="0"/>
              </a:spcAft>
              <a:buNone/>
            </a:pPr>
            <a:fld id="{00000000-1234-1234-1234-123412341234}" type="slidenum">
              <a:rPr lang="en-US"/>
              <a:t>‹#›</a:t>
            </a:fld>
            <a:endParaRPr/>
          </a:p>
        </p:txBody>
      </p:sp>
      <p:grpSp>
        <p:nvGrpSpPr>
          <p:cNvPr id="87" name="Google Shape;87;p5"/>
          <p:cNvGrpSpPr/>
          <p:nvPr/>
        </p:nvGrpSpPr>
        <p:grpSpPr>
          <a:xfrm>
            <a:off x="6707938" y="2948000"/>
            <a:ext cx="1732075" cy="2195488"/>
            <a:chOff x="6662738" y="3806825"/>
            <a:chExt cx="1732075" cy="2195488"/>
          </a:xfrm>
        </p:grpSpPr>
        <p:sp>
          <p:nvSpPr>
            <p:cNvPr id="88" name="Google Shape;88;p5"/>
            <p:cNvSpPr/>
            <p:nvPr/>
          </p:nvSpPr>
          <p:spPr>
            <a:xfrm>
              <a:off x="7839075" y="4194175"/>
              <a:ext cx="74700" cy="52500"/>
            </a:xfrm>
            <a:custGeom>
              <a:rect b="b" l="l" r="r" t="t"/>
              <a:pathLst>
                <a:path extrusionOk="0" h="120000" w="12000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9" name="Google Shape;89;p5"/>
            <p:cNvSpPr/>
            <p:nvPr/>
          </p:nvSpPr>
          <p:spPr>
            <a:xfrm>
              <a:off x="7800975" y="4070350"/>
              <a:ext cx="327000" cy="219000"/>
            </a:xfrm>
            <a:custGeom>
              <a:rect b="b" l="l" r="r" t="t"/>
              <a:pathLst>
                <a:path extrusionOk="0" h="120000" w="12000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0" name="Google Shape;90;p5"/>
            <p:cNvSpPr/>
            <p:nvPr/>
          </p:nvSpPr>
          <p:spPr>
            <a:xfrm>
              <a:off x="7839075" y="4117975"/>
              <a:ext cx="250800" cy="103200"/>
            </a:xfrm>
            <a:custGeom>
              <a:rect b="b" l="l" r="r" t="t"/>
              <a:pathLst>
                <a:path extrusionOk="0" h="120000" w="12000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1" name="Google Shape;91;p5"/>
            <p:cNvSpPr/>
            <p:nvPr/>
          </p:nvSpPr>
          <p:spPr>
            <a:xfrm>
              <a:off x="8015288" y="4194175"/>
              <a:ext cx="74700" cy="52500"/>
            </a:xfrm>
            <a:custGeom>
              <a:rect b="b" l="l" r="r" t="t"/>
              <a:pathLst>
                <a:path extrusionOk="0" h="120000" w="12000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2" name="Google Shape;92;p5"/>
            <p:cNvSpPr/>
            <p:nvPr/>
          </p:nvSpPr>
          <p:spPr>
            <a:xfrm>
              <a:off x="7699375" y="4440238"/>
              <a:ext cx="525600" cy="273000"/>
            </a:xfrm>
            <a:custGeom>
              <a:rect b="b" l="l" r="r" t="t"/>
              <a:pathLst>
                <a:path extrusionOk="0" h="120000" w="12000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3" name="Google Shape;93;p5"/>
            <p:cNvSpPr/>
            <p:nvPr/>
          </p:nvSpPr>
          <p:spPr>
            <a:xfrm>
              <a:off x="7699375" y="3806825"/>
              <a:ext cx="525600" cy="365100"/>
            </a:xfrm>
            <a:custGeom>
              <a:rect b="b" l="l" r="r" t="t"/>
              <a:pathLst>
                <a:path extrusionOk="0" h="120000" w="12000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4" name="Google Shape;94;p5"/>
            <p:cNvSpPr/>
            <p:nvPr/>
          </p:nvSpPr>
          <p:spPr>
            <a:xfrm>
              <a:off x="7854950" y="4611688"/>
              <a:ext cx="219000" cy="27000"/>
            </a:xfrm>
            <a:custGeom>
              <a:rect b="b" l="l" r="r" t="t"/>
              <a:pathLst>
                <a:path extrusionOk="0" h="120000" w="12000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5" name="Google Shape;95;p5"/>
            <p:cNvSpPr/>
            <p:nvPr/>
          </p:nvSpPr>
          <p:spPr>
            <a:xfrm>
              <a:off x="7929563" y="3865563"/>
              <a:ext cx="65100" cy="65100"/>
            </a:xfrm>
            <a:custGeom>
              <a:rect b="b" l="l" r="r" t="t"/>
              <a:pathLst>
                <a:path extrusionOk="0" h="120000" w="12000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6" name="Google Shape;96;p5"/>
            <p:cNvSpPr/>
            <p:nvPr/>
          </p:nvSpPr>
          <p:spPr>
            <a:xfrm>
              <a:off x="6662738" y="4949825"/>
              <a:ext cx="566700" cy="681000"/>
            </a:xfrm>
            <a:custGeom>
              <a:rect b="b" l="l" r="r" t="t"/>
              <a:pathLst>
                <a:path extrusionOk="0" h="120000" w="12000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7" name="Google Shape;97;p5"/>
            <p:cNvSpPr/>
            <p:nvPr/>
          </p:nvSpPr>
          <p:spPr>
            <a:xfrm>
              <a:off x="6764338" y="5132388"/>
              <a:ext cx="101700" cy="85800"/>
            </a:xfrm>
            <a:custGeom>
              <a:rect b="b" l="l" r="r" t="t"/>
              <a:pathLst>
                <a:path extrusionOk="0" h="120000" w="12000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8" name="Google Shape;98;p5"/>
            <p:cNvSpPr/>
            <p:nvPr/>
          </p:nvSpPr>
          <p:spPr>
            <a:xfrm>
              <a:off x="6764338" y="5245100"/>
              <a:ext cx="101700" cy="85800"/>
            </a:xfrm>
            <a:custGeom>
              <a:rect b="b" l="l" r="r" t="t"/>
              <a:pathLst>
                <a:path extrusionOk="0" h="120000" w="12000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9" name="Google Shape;99;p5"/>
            <p:cNvSpPr/>
            <p:nvPr/>
          </p:nvSpPr>
          <p:spPr>
            <a:xfrm>
              <a:off x="6892925" y="5154613"/>
              <a:ext cx="246000" cy="52500"/>
            </a:xfrm>
            <a:custGeom>
              <a:rect b="b" l="l" r="r" t="t"/>
              <a:pathLst>
                <a:path extrusionOk="0" h="120000" w="12000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0" name="Google Shape;100;p5"/>
            <p:cNvSpPr/>
            <p:nvPr/>
          </p:nvSpPr>
          <p:spPr>
            <a:xfrm>
              <a:off x="6881813" y="5256213"/>
              <a:ext cx="273000" cy="63600"/>
            </a:xfrm>
            <a:custGeom>
              <a:rect b="b" l="l" r="r" t="t"/>
              <a:pathLst>
                <a:path extrusionOk="0" h="120000" w="12000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1" name="Google Shape;101;p5"/>
            <p:cNvSpPr/>
            <p:nvPr/>
          </p:nvSpPr>
          <p:spPr>
            <a:xfrm>
              <a:off x="6753225" y="5400675"/>
              <a:ext cx="406500" cy="92100"/>
            </a:xfrm>
            <a:custGeom>
              <a:rect b="b" l="l" r="r" t="t"/>
              <a:pathLst>
                <a:path extrusionOk="0" h="120000" w="12000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2" name="Google Shape;102;p5"/>
            <p:cNvSpPr/>
            <p:nvPr/>
          </p:nvSpPr>
          <p:spPr>
            <a:xfrm>
              <a:off x="7326313" y="4976813"/>
              <a:ext cx="165000" cy="611100"/>
            </a:xfrm>
            <a:custGeom>
              <a:rect b="b" l="l" r="r" t="t"/>
              <a:pathLst>
                <a:path extrusionOk="0" h="120000" w="12000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3" name="Google Shape;103;p5"/>
            <p:cNvSpPr/>
            <p:nvPr/>
          </p:nvSpPr>
          <p:spPr>
            <a:xfrm>
              <a:off x="7556500" y="3984625"/>
              <a:ext cx="282600" cy="638100"/>
            </a:xfrm>
            <a:custGeom>
              <a:rect b="b" l="l" r="r" t="t"/>
              <a:pathLst>
                <a:path extrusionOk="0" h="120000" w="12000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4" name="Google Shape;104;p5"/>
            <p:cNvSpPr/>
            <p:nvPr/>
          </p:nvSpPr>
          <p:spPr>
            <a:xfrm>
              <a:off x="7732713" y="4075113"/>
              <a:ext cx="662100" cy="1927200"/>
            </a:xfrm>
            <a:custGeom>
              <a:rect b="b" l="l" r="r" t="t"/>
              <a:pathLst>
                <a:path extrusionOk="0" h="120000" w="12000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5" name="Google Shape;105;p5"/>
            <p:cNvSpPr/>
            <p:nvPr/>
          </p:nvSpPr>
          <p:spPr>
            <a:xfrm>
              <a:off x="7886700" y="5111750"/>
              <a:ext cx="65100" cy="58800"/>
            </a:xfrm>
            <a:custGeom>
              <a:rect b="b" l="l" r="r" t="t"/>
              <a:pathLst>
                <a:path extrusionOk="0" h="120000" w="12000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06" name="Google Shape;106;p5"/>
          <p:cNvGrpSpPr/>
          <p:nvPr/>
        </p:nvGrpSpPr>
        <p:grpSpPr>
          <a:xfrm rot="10800000">
            <a:off x="6518888" y="-12"/>
            <a:ext cx="1551087" cy="2468625"/>
            <a:chOff x="715963" y="3538538"/>
            <a:chExt cx="1551087" cy="2468625"/>
          </a:xfrm>
        </p:grpSpPr>
        <p:sp>
          <p:nvSpPr>
            <p:cNvPr id="107" name="Google Shape;107;p5"/>
            <p:cNvSpPr/>
            <p:nvPr/>
          </p:nvSpPr>
          <p:spPr>
            <a:xfrm>
              <a:off x="785813" y="4429125"/>
              <a:ext cx="15900" cy="33300"/>
            </a:xfrm>
            <a:custGeom>
              <a:rect b="b" l="l" r="r" t="t"/>
              <a:pathLst>
                <a:path extrusionOk="0" h="120000" w="12000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8" name="Google Shape;108;p5"/>
            <p:cNvSpPr/>
            <p:nvPr/>
          </p:nvSpPr>
          <p:spPr>
            <a:xfrm>
              <a:off x="817563" y="4429125"/>
              <a:ext cx="15900" cy="33300"/>
            </a:xfrm>
            <a:custGeom>
              <a:rect b="b" l="l" r="r" t="t"/>
              <a:pathLst>
                <a:path extrusionOk="0" h="120000" w="12000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9" name="Google Shape;109;p5"/>
            <p:cNvSpPr/>
            <p:nvPr/>
          </p:nvSpPr>
          <p:spPr>
            <a:xfrm>
              <a:off x="715963" y="4392613"/>
              <a:ext cx="187200" cy="401700"/>
            </a:xfrm>
            <a:custGeom>
              <a:rect b="b" l="l" r="r" t="t"/>
              <a:pathLst>
                <a:path extrusionOk="0" h="120000" w="12000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0" name="Google Shape;110;p5"/>
            <p:cNvSpPr/>
            <p:nvPr/>
          </p:nvSpPr>
          <p:spPr>
            <a:xfrm>
              <a:off x="758825" y="4521200"/>
              <a:ext cx="101700" cy="27000"/>
            </a:xfrm>
            <a:custGeom>
              <a:rect b="b" l="l" r="r" t="t"/>
              <a:pathLst>
                <a:path extrusionOk="0" h="120000" w="12000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1" name="Google Shape;111;p5"/>
            <p:cNvSpPr/>
            <p:nvPr/>
          </p:nvSpPr>
          <p:spPr>
            <a:xfrm>
              <a:off x="1293813" y="4230688"/>
              <a:ext cx="523800" cy="371400"/>
            </a:xfrm>
            <a:custGeom>
              <a:rect b="b" l="l" r="r" t="t"/>
              <a:pathLst>
                <a:path extrusionOk="0" h="120000" w="12000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2" name="Google Shape;112;p5"/>
            <p:cNvSpPr/>
            <p:nvPr/>
          </p:nvSpPr>
          <p:spPr>
            <a:xfrm>
              <a:off x="1106488" y="3538538"/>
              <a:ext cx="936600" cy="1255800"/>
            </a:xfrm>
            <a:custGeom>
              <a:rect b="b" l="l" r="r" t="t"/>
              <a:pathLst>
                <a:path extrusionOk="0" h="120000" w="12000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3" name="Google Shape;113;p5"/>
            <p:cNvSpPr/>
            <p:nvPr/>
          </p:nvSpPr>
          <p:spPr>
            <a:xfrm>
              <a:off x="1293813" y="3748088"/>
              <a:ext cx="250800" cy="22200"/>
            </a:xfrm>
            <a:custGeom>
              <a:rect b="b" l="l" r="r" t="t"/>
              <a:pathLst>
                <a:path extrusionOk="0" h="120000" w="12000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4" name="Google Shape;114;p5"/>
            <p:cNvSpPr/>
            <p:nvPr/>
          </p:nvSpPr>
          <p:spPr>
            <a:xfrm>
              <a:off x="1293813" y="3919538"/>
              <a:ext cx="250800" cy="27000"/>
            </a:xfrm>
            <a:custGeom>
              <a:rect b="b" l="l" r="r" t="t"/>
              <a:pathLst>
                <a:path extrusionOk="0" h="120000" w="12000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5" name="Google Shape;115;p5"/>
            <p:cNvSpPr/>
            <p:nvPr/>
          </p:nvSpPr>
          <p:spPr>
            <a:xfrm>
              <a:off x="1325563" y="4048125"/>
              <a:ext cx="480900" cy="301500"/>
            </a:xfrm>
            <a:custGeom>
              <a:rect b="b" l="l" r="r" t="t"/>
              <a:pathLst>
                <a:path extrusionOk="0" h="120000" w="12000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6" name="Google Shape;116;p5"/>
            <p:cNvSpPr/>
            <p:nvPr/>
          </p:nvSpPr>
          <p:spPr>
            <a:xfrm>
              <a:off x="1293813" y="3833813"/>
              <a:ext cx="250800" cy="22200"/>
            </a:xfrm>
            <a:custGeom>
              <a:rect b="b" l="l" r="r" t="t"/>
              <a:pathLst>
                <a:path extrusionOk="0" h="120000" w="12000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7" name="Google Shape;117;p5"/>
            <p:cNvSpPr/>
            <p:nvPr/>
          </p:nvSpPr>
          <p:spPr>
            <a:xfrm>
              <a:off x="1555750" y="4462463"/>
              <a:ext cx="711300" cy="1544700"/>
            </a:xfrm>
            <a:custGeom>
              <a:rect b="b" l="l" r="r" t="t"/>
              <a:pathLst>
                <a:path extrusionOk="0" h="120000" w="12000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18" name="Shape 118"/>
        <p:cNvGrpSpPr/>
        <p:nvPr/>
      </p:nvGrpSpPr>
      <p:grpSpPr>
        <a:xfrm>
          <a:off x="0" y="0"/>
          <a:ext cx="0" cy="0"/>
          <a:chOff x="0" y="0"/>
          <a:chExt cx="0" cy="0"/>
        </a:xfrm>
      </p:grpSpPr>
      <p:sp>
        <p:nvSpPr>
          <p:cNvPr id="119" name="Google Shape;119;p6"/>
          <p:cNvSpPr/>
          <p:nvPr/>
        </p:nvSpPr>
        <p:spPr>
          <a:xfrm>
            <a:off x="8808000" y="2208279"/>
            <a:ext cx="336000" cy="7272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6"/>
          <p:cNvSpPr txBox="1"/>
          <p:nvPr>
            <p:ph idx="12" type="sldNum"/>
          </p:nvPr>
        </p:nvSpPr>
        <p:spPr>
          <a:xfrm>
            <a:off x="8808000" y="2208279"/>
            <a:ext cx="336000" cy="727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9pPr>
          </a:lstStyle>
          <a:p>
            <a:pPr indent="0" lvl="0" marL="0" rtl="0" algn="ctr">
              <a:spcBef>
                <a:spcPts val="0"/>
              </a:spcBef>
              <a:spcAft>
                <a:spcPts val="0"/>
              </a:spcAft>
              <a:buNone/>
            </a:pPr>
            <a:fld id="{00000000-1234-1234-1234-123412341234}" type="slidenum">
              <a:rPr lang="en-US"/>
              <a:t>‹#›</a:t>
            </a:fld>
            <a:endParaRPr/>
          </a:p>
        </p:txBody>
      </p:sp>
      <p:sp>
        <p:nvSpPr>
          <p:cNvPr id="121" name="Google Shape;121;p6"/>
          <p:cNvSpPr/>
          <p:nvPr/>
        </p:nvSpPr>
        <p:spPr>
          <a:xfrm>
            <a:off x="0" y="0"/>
            <a:ext cx="6096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6"/>
          <p:cNvSpPr txBox="1"/>
          <p:nvPr>
            <p:ph type="title"/>
          </p:nvPr>
        </p:nvSpPr>
        <p:spPr>
          <a:xfrm>
            <a:off x="457200" y="586975"/>
            <a:ext cx="5138700" cy="857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23" name="Google Shape;123;p6"/>
          <p:cNvSpPr txBox="1"/>
          <p:nvPr>
            <p:ph idx="1" type="body"/>
          </p:nvPr>
        </p:nvSpPr>
        <p:spPr>
          <a:xfrm>
            <a:off x="457200" y="1657350"/>
            <a:ext cx="5138700" cy="3180900"/>
          </a:xfrm>
          <a:prstGeom prst="rect">
            <a:avLst/>
          </a:prstGeom>
          <a:noFill/>
          <a:ln>
            <a:noFill/>
          </a:ln>
        </p:spPr>
        <p:txBody>
          <a:bodyPr anchorCtr="0" anchor="t" bIns="91425" lIns="91425" spcFirstLastPara="1" rIns="91425" wrap="square" tIns="91425">
            <a:noAutofit/>
          </a:bodyPr>
          <a:lstStyle>
            <a:lvl1pPr indent="-381000" lvl="0" marL="457200" algn="l">
              <a:lnSpc>
                <a:spcPct val="100000"/>
              </a:lnSpc>
              <a:spcBef>
                <a:spcPts val="600"/>
              </a:spcBef>
              <a:spcAft>
                <a:spcPts val="0"/>
              </a:spcAft>
              <a:buSzPts val="2400"/>
              <a:buChar char="▹"/>
              <a:defRPr/>
            </a:lvl1pPr>
            <a:lvl2pPr indent="-381000" lvl="1" marL="914400" algn="l">
              <a:lnSpc>
                <a:spcPct val="100000"/>
              </a:lnSpc>
              <a:spcBef>
                <a:spcPts val="0"/>
              </a:spcBef>
              <a:spcAft>
                <a:spcPts val="0"/>
              </a:spcAft>
              <a:buSzPts val="2400"/>
              <a:buChar char="￭"/>
              <a:defRPr/>
            </a:lvl2pPr>
            <a:lvl3pPr indent="-381000" lvl="2" marL="1371600" algn="l">
              <a:lnSpc>
                <a:spcPct val="100000"/>
              </a:lnSpc>
              <a:spcBef>
                <a:spcPts val="0"/>
              </a:spcBef>
              <a:spcAft>
                <a:spcPts val="0"/>
              </a:spcAft>
              <a:buSzPts val="2400"/>
              <a:buChar char="⬝"/>
              <a:defRPr/>
            </a:lvl3pPr>
            <a:lvl4pPr indent="-381000" lvl="3" marL="1828800" algn="l">
              <a:lnSpc>
                <a:spcPct val="100000"/>
              </a:lnSpc>
              <a:spcBef>
                <a:spcPts val="0"/>
              </a:spcBef>
              <a:spcAft>
                <a:spcPts val="0"/>
              </a:spcAft>
              <a:buSzPts val="2400"/>
              <a:buChar char="●"/>
              <a:defRPr/>
            </a:lvl4pPr>
            <a:lvl5pPr indent="-381000" lvl="4" marL="2286000" algn="l">
              <a:lnSpc>
                <a:spcPct val="100000"/>
              </a:lnSpc>
              <a:spcBef>
                <a:spcPts val="0"/>
              </a:spcBef>
              <a:spcAft>
                <a:spcPts val="0"/>
              </a:spcAft>
              <a:buSzPts val="2400"/>
              <a:buChar char="○"/>
              <a:defRPr/>
            </a:lvl5pPr>
            <a:lvl6pPr indent="-381000" lvl="5" marL="2743200" algn="l">
              <a:lnSpc>
                <a:spcPct val="100000"/>
              </a:lnSpc>
              <a:spcBef>
                <a:spcPts val="0"/>
              </a:spcBef>
              <a:spcAft>
                <a:spcPts val="0"/>
              </a:spcAft>
              <a:buSzPts val="2400"/>
              <a:buChar char="■"/>
              <a:defRPr/>
            </a:lvl6pPr>
            <a:lvl7pPr indent="-381000" lvl="6" marL="3200400" algn="l">
              <a:lnSpc>
                <a:spcPct val="100000"/>
              </a:lnSpc>
              <a:spcBef>
                <a:spcPts val="0"/>
              </a:spcBef>
              <a:spcAft>
                <a:spcPts val="0"/>
              </a:spcAft>
              <a:buSzPts val="2400"/>
              <a:buChar char="●"/>
              <a:defRPr/>
            </a:lvl7pPr>
            <a:lvl8pPr indent="-381000" lvl="7" marL="3657600" algn="l">
              <a:lnSpc>
                <a:spcPct val="100000"/>
              </a:lnSpc>
              <a:spcBef>
                <a:spcPts val="0"/>
              </a:spcBef>
              <a:spcAft>
                <a:spcPts val="0"/>
              </a:spcAft>
              <a:buSzPts val="2400"/>
              <a:buChar char="○"/>
              <a:defRPr/>
            </a:lvl8pPr>
            <a:lvl9pPr indent="-381000" lvl="8" marL="4114800" algn="l">
              <a:lnSpc>
                <a:spcPct val="100000"/>
              </a:lnSpc>
              <a:spcBef>
                <a:spcPts val="0"/>
              </a:spcBef>
              <a:spcAft>
                <a:spcPts val="0"/>
              </a:spcAft>
              <a:buSzPts val="2400"/>
              <a:buChar char="■"/>
              <a:defRPr/>
            </a:lvl9pPr>
          </a:lstStyle>
          <a:p/>
        </p:txBody>
      </p:sp>
      <p:grpSp>
        <p:nvGrpSpPr>
          <p:cNvPr id="124" name="Google Shape;124;p6"/>
          <p:cNvGrpSpPr/>
          <p:nvPr/>
        </p:nvGrpSpPr>
        <p:grpSpPr>
          <a:xfrm>
            <a:off x="6422240" y="-62"/>
            <a:ext cx="1652475" cy="2270250"/>
            <a:chOff x="0" y="855663"/>
            <a:chExt cx="1652475" cy="2270250"/>
          </a:xfrm>
        </p:grpSpPr>
        <p:sp>
          <p:nvSpPr>
            <p:cNvPr id="125" name="Google Shape;125;p6"/>
            <p:cNvSpPr/>
            <p:nvPr/>
          </p:nvSpPr>
          <p:spPr>
            <a:xfrm>
              <a:off x="277813" y="2616200"/>
              <a:ext cx="230100" cy="20700"/>
            </a:xfrm>
            <a:custGeom>
              <a:rect b="b" l="l" r="r" t="t"/>
              <a:pathLst>
                <a:path extrusionOk="0" h="120000" w="12000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6" name="Google Shape;126;p6"/>
            <p:cNvSpPr/>
            <p:nvPr/>
          </p:nvSpPr>
          <p:spPr>
            <a:xfrm>
              <a:off x="0" y="2208213"/>
              <a:ext cx="1257300" cy="917700"/>
            </a:xfrm>
            <a:custGeom>
              <a:rect b="b" l="l" r="r" t="t"/>
              <a:pathLst>
                <a:path extrusionOk="0" h="120000" w="12000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7" name="Google Shape;127;p6"/>
            <p:cNvSpPr/>
            <p:nvPr/>
          </p:nvSpPr>
          <p:spPr>
            <a:xfrm>
              <a:off x="133350" y="2701925"/>
              <a:ext cx="374700" cy="22200"/>
            </a:xfrm>
            <a:custGeom>
              <a:rect b="b" l="l" r="r" t="t"/>
              <a:pathLst>
                <a:path extrusionOk="0" h="120000" w="12000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8" name="Google Shape;128;p6"/>
            <p:cNvSpPr/>
            <p:nvPr/>
          </p:nvSpPr>
          <p:spPr>
            <a:xfrm>
              <a:off x="133350" y="2959100"/>
              <a:ext cx="374700" cy="27000"/>
            </a:xfrm>
            <a:custGeom>
              <a:rect b="b" l="l" r="r" t="t"/>
              <a:pathLst>
                <a:path extrusionOk="0" h="120000" w="12000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9" name="Google Shape;129;p6"/>
            <p:cNvSpPr/>
            <p:nvPr/>
          </p:nvSpPr>
          <p:spPr>
            <a:xfrm>
              <a:off x="133350" y="2787650"/>
              <a:ext cx="374700" cy="27000"/>
            </a:xfrm>
            <a:custGeom>
              <a:rect b="b" l="l" r="r" t="t"/>
              <a:pathLst>
                <a:path extrusionOk="0" h="120000" w="12000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0" name="Google Shape;130;p6"/>
            <p:cNvSpPr/>
            <p:nvPr/>
          </p:nvSpPr>
          <p:spPr>
            <a:xfrm>
              <a:off x="133350" y="2873375"/>
              <a:ext cx="374700" cy="27000"/>
            </a:xfrm>
            <a:custGeom>
              <a:rect b="b" l="l" r="r" t="t"/>
              <a:pathLst>
                <a:path extrusionOk="0" h="120000" w="12000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1" name="Google Shape;131;p6"/>
            <p:cNvSpPr/>
            <p:nvPr/>
          </p:nvSpPr>
          <p:spPr>
            <a:xfrm>
              <a:off x="598488" y="2616200"/>
              <a:ext cx="444600" cy="376200"/>
            </a:xfrm>
            <a:custGeom>
              <a:rect b="b" l="l" r="r" t="t"/>
              <a:pathLst>
                <a:path extrusionOk="0" h="120000" w="12000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2" name="Google Shape;132;p6"/>
            <p:cNvSpPr/>
            <p:nvPr/>
          </p:nvSpPr>
          <p:spPr>
            <a:xfrm>
              <a:off x="1476375" y="2262188"/>
              <a:ext cx="176100" cy="723900"/>
            </a:xfrm>
            <a:custGeom>
              <a:rect b="b" l="l" r="r" t="t"/>
              <a:pathLst>
                <a:path extrusionOk="0" h="120000" w="120000">
                  <a:moveTo>
                    <a:pt x="112727" y="68444"/>
                  </a:moveTo>
                  <a:cubicBezTo>
                    <a:pt x="109090" y="68444"/>
                    <a:pt x="105454" y="69333"/>
                    <a:pt x="105454" y="70222"/>
                  </a:cubicBezTo>
                  <a:cubicBezTo>
                    <a:pt x="105454" y="104888"/>
                    <a:pt x="105454" y="104888"/>
                    <a:pt x="105454" y="104888"/>
                  </a:cubicBezTo>
                  <a:cubicBezTo>
                    <a:pt x="105454" y="107555"/>
                    <a:pt x="98181" y="110222"/>
                    <a:pt x="87272" y="111111"/>
                  </a:cubicBezTo>
                  <a:cubicBezTo>
                    <a:pt x="87272" y="83555"/>
                    <a:pt x="87272" y="83555"/>
                    <a:pt x="87272" y="83555"/>
                  </a:cubicBezTo>
                  <a:cubicBezTo>
                    <a:pt x="87272" y="83555"/>
                    <a:pt x="87272" y="83555"/>
                    <a:pt x="87272" y="83555"/>
                  </a:cubicBezTo>
                  <a:cubicBezTo>
                    <a:pt x="87272" y="24000"/>
                    <a:pt x="87272" y="24000"/>
                    <a:pt x="87272" y="24000"/>
                  </a:cubicBezTo>
                  <a:cubicBezTo>
                    <a:pt x="87272" y="24000"/>
                    <a:pt x="87272" y="24000"/>
                    <a:pt x="87272" y="23111"/>
                  </a:cubicBezTo>
                  <a:cubicBezTo>
                    <a:pt x="87272" y="23111"/>
                    <a:pt x="87272" y="23111"/>
                    <a:pt x="87272" y="23111"/>
                  </a:cubicBezTo>
                  <a:cubicBezTo>
                    <a:pt x="87272" y="23111"/>
                    <a:pt x="87272" y="23111"/>
                    <a:pt x="87272" y="23111"/>
                  </a:cubicBezTo>
                  <a:cubicBezTo>
                    <a:pt x="87272" y="23111"/>
                    <a:pt x="87272" y="23111"/>
                    <a:pt x="87272" y="23111"/>
                  </a:cubicBezTo>
                  <a:cubicBezTo>
                    <a:pt x="50909" y="1777"/>
                    <a:pt x="50909" y="1777"/>
                    <a:pt x="50909" y="1777"/>
                  </a:cubicBezTo>
                  <a:cubicBezTo>
                    <a:pt x="50909" y="888"/>
                    <a:pt x="47272" y="0"/>
                    <a:pt x="43636" y="0"/>
                  </a:cubicBezTo>
                  <a:cubicBezTo>
                    <a:pt x="40000" y="0"/>
                    <a:pt x="36363" y="888"/>
                    <a:pt x="36363" y="1777"/>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4000"/>
                    <a:pt x="0" y="24000"/>
                    <a:pt x="0" y="24000"/>
                  </a:cubicBezTo>
                  <a:cubicBezTo>
                    <a:pt x="0" y="83555"/>
                    <a:pt x="0" y="83555"/>
                    <a:pt x="0" y="83555"/>
                  </a:cubicBezTo>
                  <a:cubicBezTo>
                    <a:pt x="0" y="117333"/>
                    <a:pt x="0" y="117333"/>
                    <a:pt x="0" y="117333"/>
                  </a:cubicBezTo>
                  <a:cubicBezTo>
                    <a:pt x="0" y="118222"/>
                    <a:pt x="0" y="119111"/>
                    <a:pt x="3636" y="119111"/>
                  </a:cubicBezTo>
                  <a:cubicBezTo>
                    <a:pt x="3636" y="119111"/>
                    <a:pt x="7272" y="120000"/>
                    <a:pt x="7272" y="120000"/>
                  </a:cubicBezTo>
                  <a:cubicBezTo>
                    <a:pt x="76363" y="120000"/>
                    <a:pt x="76363" y="120000"/>
                    <a:pt x="76363" y="120000"/>
                  </a:cubicBezTo>
                  <a:cubicBezTo>
                    <a:pt x="83636" y="120000"/>
                    <a:pt x="87272" y="119111"/>
                    <a:pt x="87272" y="117333"/>
                  </a:cubicBezTo>
                  <a:cubicBezTo>
                    <a:pt x="87272" y="115555"/>
                    <a:pt x="87272" y="115555"/>
                    <a:pt x="87272" y="115555"/>
                  </a:cubicBezTo>
                  <a:cubicBezTo>
                    <a:pt x="105454" y="114666"/>
                    <a:pt x="120000" y="110222"/>
                    <a:pt x="120000" y="104888"/>
                  </a:cubicBezTo>
                  <a:cubicBezTo>
                    <a:pt x="120000" y="70222"/>
                    <a:pt x="120000" y="70222"/>
                    <a:pt x="120000" y="70222"/>
                  </a:cubicBezTo>
                  <a:cubicBezTo>
                    <a:pt x="120000" y="69333"/>
                    <a:pt x="116363" y="68444"/>
                    <a:pt x="112727" y="68444"/>
                  </a:cubicBezTo>
                  <a:close/>
                  <a:moveTo>
                    <a:pt x="69090" y="80888"/>
                  </a:moveTo>
                  <a:cubicBezTo>
                    <a:pt x="18181" y="80888"/>
                    <a:pt x="18181" y="80888"/>
                    <a:pt x="18181" y="80888"/>
                  </a:cubicBezTo>
                  <a:cubicBezTo>
                    <a:pt x="18181" y="25777"/>
                    <a:pt x="18181" y="25777"/>
                    <a:pt x="18181" y="25777"/>
                  </a:cubicBezTo>
                  <a:cubicBezTo>
                    <a:pt x="69090" y="25777"/>
                    <a:pt x="69090" y="25777"/>
                    <a:pt x="69090" y="25777"/>
                  </a:cubicBezTo>
                  <a:lnTo>
                    <a:pt x="69090" y="80888"/>
                  </a:lnTo>
                  <a:close/>
                  <a:moveTo>
                    <a:pt x="43636" y="8000"/>
                  </a:moveTo>
                  <a:cubicBezTo>
                    <a:pt x="65454" y="21333"/>
                    <a:pt x="65454" y="21333"/>
                    <a:pt x="65454" y="21333"/>
                  </a:cubicBezTo>
                  <a:cubicBezTo>
                    <a:pt x="21818" y="21333"/>
                    <a:pt x="21818" y="21333"/>
                    <a:pt x="21818" y="21333"/>
                  </a:cubicBezTo>
                  <a:lnTo>
                    <a:pt x="43636" y="8000"/>
                  </a:lnTo>
                  <a:close/>
                  <a:moveTo>
                    <a:pt x="18181" y="115555"/>
                  </a:moveTo>
                  <a:cubicBezTo>
                    <a:pt x="18181" y="85333"/>
                    <a:pt x="18181" y="85333"/>
                    <a:pt x="18181" y="85333"/>
                  </a:cubicBezTo>
                  <a:cubicBezTo>
                    <a:pt x="69090" y="85333"/>
                    <a:pt x="69090" y="85333"/>
                    <a:pt x="69090" y="85333"/>
                  </a:cubicBezTo>
                  <a:cubicBezTo>
                    <a:pt x="69090" y="115555"/>
                    <a:pt x="69090" y="115555"/>
                    <a:pt x="69090" y="115555"/>
                  </a:cubicBezTo>
                  <a:lnTo>
                    <a:pt x="18181" y="11555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3" name="Google Shape;133;p6"/>
            <p:cNvSpPr/>
            <p:nvPr/>
          </p:nvSpPr>
          <p:spPr>
            <a:xfrm>
              <a:off x="207963" y="855663"/>
              <a:ext cx="711300" cy="1701900"/>
            </a:xfrm>
            <a:custGeom>
              <a:rect b="b" l="l" r="r" t="t"/>
              <a:pathLst>
                <a:path extrusionOk="0" h="120000" w="12000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34" name="Google Shape;134;p6"/>
          <p:cNvGrpSpPr/>
          <p:nvPr/>
        </p:nvGrpSpPr>
        <p:grpSpPr>
          <a:xfrm>
            <a:off x="7106138" y="2674863"/>
            <a:ext cx="1551087" cy="2468625"/>
            <a:chOff x="715963" y="3538538"/>
            <a:chExt cx="1551087" cy="2468625"/>
          </a:xfrm>
        </p:grpSpPr>
        <p:sp>
          <p:nvSpPr>
            <p:cNvPr id="135" name="Google Shape;135;p6"/>
            <p:cNvSpPr/>
            <p:nvPr/>
          </p:nvSpPr>
          <p:spPr>
            <a:xfrm>
              <a:off x="785813" y="4429125"/>
              <a:ext cx="15900" cy="33300"/>
            </a:xfrm>
            <a:custGeom>
              <a:rect b="b" l="l" r="r" t="t"/>
              <a:pathLst>
                <a:path extrusionOk="0" h="120000" w="12000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6" name="Google Shape;136;p6"/>
            <p:cNvSpPr/>
            <p:nvPr/>
          </p:nvSpPr>
          <p:spPr>
            <a:xfrm>
              <a:off x="817563" y="4429125"/>
              <a:ext cx="15900" cy="33300"/>
            </a:xfrm>
            <a:custGeom>
              <a:rect b="b" l="l" r="r" t="t"/>
              <a:pathLst>
                <a:path extrusionOk="0" h="120000" w="12000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7" name="Google Shape;137;p6"/>
            <p:cNvSpPr/>
            <p:nvPr/>
          </p:nvSpPr>
          <p:spPr>
            <a:xfrm>
              <a:off x="715963" y="4392613"/>
              <a:ext cx="187200" cy="401700"/>
            </a:xfrm>
            <a:custGeom>
              <a:rect b="b" l="l" r="r" t="t"/>
              <a:pathLst>
                <a:path extrusionOk="0" h="120000" w="12000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8" name="Google Shape;138;p6"/>
            <p:cNvSpPr/>
            <p:nvPr/>
          </p:nvSpPr>
          <p:spPr>
            <a:xfrm>
              <a:off x="758825" y="4521200"/>
              <a:ext cx="101700" cy="27000"/>
            </a:xfrm>
            <a:custGeom>
              <a:rect b="b" l="l" r="r" t="t"/>
              <a:pathLst>
                <a:path extrusionOk="0" h="120000" w="12000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9" name="Google Shape;139;p6"/>
            <p:cNvSpPr/>
            <p:nvPr/>
          </p:nvSpPr>
          <p:spPr>
            <a:xfrm>
              <a:off x="1293813" y="4230688"/>
              <a:ext cx="523800" cy="371400"/>
            </a:xfrm>
            <a:custGeom>
              <a:rect b="b" l="l" r="r" t="t"/>
              <a:pathLst>
                <a:path extrusionOk="0" h="120000" w="12000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0" name="Google Shape;140;p6"/>
            <p:cNvSpPr/>
            <p:nvPr/>
          </p:nvSpPr>
          <p:spPr>
            <a:xfrm>
              <a:off x="1106488" y="3538538"/>
              <a:ext cx="936600" cy="1255800"/>
            </a:xfrm>
            <a:custGeom>
              <a:rect b="b" l="l" r="r" t="t"/>
              <a:pathLst>
                <a:path extrusionOk="0" h="120000" w="12000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1" name="Google Shape;141;p6"/>
            <p:cNvSpPr/>
            <p:nvPr/>
          </p:nvSpPr>
          <p:spPr>
            <a:xfrm>
              <a:off x="1293813" y="3748088"/>
              <a:ext cx="250800" cy="22200"/>
            </a:xfrm>
            <a:custGeom>
              <a:rect b="b" l="l" r="r" t="t"/>
              <a:pathLst>
                <a:path extrusionOk="0" h="120000" w="12000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2" name="Google Shape;142;p6"/>
            <p:cNvSpPr/>
            <p:nvPr/>
          </p:nvSpPr>
          <p:spPr>
            <a:xfrm>
              <a:off x="1293813" y="3919538"/>
              <a:ext cx="250800" cy="27000"/>
            </a:xfrm>
            <a:custGeom>
              <a:rect b="b" l="l" r="r" t="t"/>
              <a:pathLst>
                <a:path extrusionOk="0" h="120000" w="12000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3" name="Google Shape;143;p6"/>
            <p:cNvSpPr/>
            <p:nvPr/>
          </p:nvSpPr>
          <p:spPr>
            <a:xfrm>
              <a:off x="1325563" y="4048125"/>
              <a:ext cx="480900" cy="301500"/>
            </a:xfrm>
            <a:custGeom>
              <a:rect b="b" l="l" r="r" t="t"/>
              <a:pathLst>
                <a:path extrusionOk="0" h="120000" w="12000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4" name="Google Shape;144;p6"/>
            <p:cNvSpPr/>
            <p:nvPr/>
          </p:nvSpPr>
          <p:spPr>
            <a:xfrm>
              <a:off x="1293813" y="3833813"/>
              <a:ext cx="250800" cy="22200"/>
            </a:xfrm>
            <a:custGeom>
              <a:rect b="b" l="l" r="r" t="t"/>
              <a:pathLst>
                <a:path extrusionOk="0" h="120000" w="12000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5" name="Google Shape;145;p6"/>
            <p:cNvSpPr/>
            <p:nvPr/>
          </p:nvSpPr>
          <p:spPr>
            <a:xfrm>
              <a:off x="1555750" y="4462463"/>
              <a:ext cx="711300" cy="1544700"/>
            </a:xfrm>
            <a:custGeom>
              <a:rect b="b" l="l" r="r" t="t"/>
              <a:pathLst>
                <a:path extrusionOk="0" h="120000" w="12000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6" name="Shape 146"/>
        <p:cNvGrpSpPr/>
        <p:nvPr/>
      </p:nvGrpSpPr>
      <p:grpSpPr>
        <a:xfrm>
          <a:off x="0" y="0"/>
          <a:ext cx="0" cy="0"/>
          <a:chOff x="0" y="0"/>
          <a:chExt cx="0" cy="0"/>
        </a:xfrm>
      </p:grpSpPr>
      <p:sp>
        <p:nvSpPr>
          <p:cNvPr id="147" name="Google Shape;147;p7"/>
          <p:cNvSpPr/>
          <p:nvPr/>
        </p:nvSpPr>
        <p:spPr>
          <a:xfrm>
            <a:off x="8808000" y="2208279"/>
            <a:ext cx="336000" cy="7272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7"/>
          <p:cNvSpPr/>
          <p:nvPr/>
        </p:nvSpPr>
        <p:spPr>
          <a:xfrm>
            <a:off x="0" y="0"/>
            <a:ext cx="6096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7"/>
          <p:cNvSpPr txBox="1"/>
          <p:nvPr>
            <p:ph idx="1" type="body"/>
          </p:nvPr>
        </p:nvSpPr>
        <p:spPr>
          <a:xfrm>
            <a:off x="6390750" y="439500"/>
            <a:ext cx="2122500" cy="42642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360"/>
              </a:spcBef>
              <a:spcAft>
                <a:spcPts val="0"/>
              </a:spcAft>
              <a:buClr>
                <a:srgbClr val="FFFFFF"/>
              </a:buClr>
              <a:buSzPts val="1800"/>
              <a:buNone/>
              <a:defRPr sz="1800">
                <a:solidFill>
                  <a:srgbClr val="FFFFFF"/>
                </a:solidFill>
              </a:defRPr>
            </a:lvl1pPr>
          </a:lstStyle>
          <a:p/>
        </p:txBody>
      </p:sp>
      <p:sp>
        <p:nvSpPr>
          <p:cNvPr id="150" name="Google Shape;150;p7"/>
          <p:cNvSpPr txBox="1"/>
          <p:nvPr>
            <p:ph idx="12" type="sldNum"/>
          </p:nvPr>
        </p:nvSpPr>
        <p:spPr>
          <a:xfrm>
            <a:off x="8808000" y="2208175"/>
            <a:ext cx="336000" cy="727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half" type="blank">
  <p:cSld name="BLANK">
    <p:spTree>
      <p:nvGrpSpPr>
        <p:cNvPr id="151" name="Shape 151"/>
        <p:cNvGrpSpPr/>
        <p:nvPr/>
      </p:nvGrpSpPr>
      <p:grpSpPr>
        <a:xfrm>
          <a:off x="0" y="0"/>
          <a:ext cx="0" cy="0"/>
          <a:chOff x="0" y="0"/>
          <a:chExt cx="0" cy="0"/>
        </a:xfrm>
      </p:grpSpPr>
      <p:sp>
        <p:nvSpPr>
          <p:cNvPr id="152" name="Google Shape;152;p8"/>
          <p:cNvSpPr/>
          <p:nvPr/>
        </p:nvSpPr>
        <p:spPr>
          <a:xfrm>
            <a:off x="8808000" y="2208279"/>
            <a:ext cx="336000" cy="7272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8"/>
          <p:cNvSpPr/>
          <p:nvPr/>
        </p:nvSpPr>
        <p:spPr>
          <a:xfrm>
            <a:off x="0" y="0"/>
            <a:ext cx="45666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8"/>
          <p:cNvSpPr txBox="1"/>
          <p:nvPr>
            <p:ph idx="12" type="sldNum"/>
          </p:nvPr>
        </p:nvSpPr>
        <p:spPr>
          <a:xfrm>
            <a:off x="8808000" y="2208175"/>
            <a:ext cx="336000" cy="727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155" name="Shape 155"/>
        <p:cNvGrpSpPr/>
        <p:nvPr/>
      </p:nvGrpSpPr>
      <p:grpSpPr>
        <a:xfrm>
          <a:off x="0" y="0"/>
          <a:ext cx="0" cy="0"/>
          <a:chOff x="0" y="0"/>
          <a:chExt cx="0" cy="0"/>
        </a:xfrm>
      </p:grpSpPr>
      <p:sp>
        <p:nvSpPr>
          <p:cNvPr id="156" name="Google Shape;156;p9"/>
          <p:cNvSpPr/>
          <p:nvPr/>
        </p:nvSpPr>
        <p:spPr>
          <a:xfrm>
            <a:off x="2454800" y="0"/>
            <a:ext cx="42345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9"/>
          <p:cNvSpPr/>
          <p:nvPr/>
        </p:nvSpPr>
        <p:spPr>
          <a:xfrm rot="-5400000">
            <a:off x="4403950" y="4519950"/>
            <a:ext cx="336000" cy="9111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9"/>
          <p:cNvSpPr txBox="1"/>
          <p:nvPr>
            <p:ph idx="1" type="body"/>
          </p:nvPr>
        </p:nvSpPr>
        <p:spPr>
          <a:xfrm>
            <a:off x="2848484" y="825425"/>
            <a:ext cx="3447000" cy="3492600"/>
          </a:xfrm>
          <a:prstGeom prst="rect">
            <a:avLst/>
          </a:prstGeom>
          <a:noFill/>
          <a:ln>
            <a:noFill/>
          </a:ln>
        </p:spPr>
        <p:txBody>
          <a:bodyPr anchorCtr="0" anchor="ctr" bIns="91425" lIns="91425" spcFirstLastPara="1" rIns="91425" wrap="square" tIns="91425">
            <a:noAutofit/>
          </a:bodyPr>
          <a:lstStyle>
            <a:lvl1pPr indent="-381000" lvl="0" marL="457200" algn="ctr">
              <a:lnSpc>
                <a:spcPct val="115000"/>
              </a:lnSpc>
              <a:spcBef>
                <a:spcPts val="600"/>
              </a:spcBef>
              <a:spcAft>
                <a:spcPts val="0"/>
              </a:spcAft>
              <a:buSzPts val="2400"/>
              <a:buChar char="▹"/>
              <a:defRPr i="1"/>
            </a:lvl1pPr>
            <a:lvl2pPr indent="-381000" lvl="1" marL="914400" algn="ctr">
              <a:lnSpc>
                <a:spcPct val="115000"/>
              </a:lnSpc>
              <a:spcBef>
                <a:spcPts val="0"/>
              </a:spcBef>
              <a:spcAft>
                <a:spcPts val="0"/>
              </a:spcAft>
              <a:buSzPts val="2400"/>
              <a:buChar char="￭"/>
              <a:defRPr i="1"/>
            </a:lvl2pPr>
            <a:lvl3pPr indent="-381000" lvl="2" marL="1371600" algn="ctr">
              <a:lnSpc>
                <a:spcPct val="115000"/>
              </a:lnSpc>
              <a:spcBef>
                <a:spcPts val="0"/>
              </a:spcBef>
              <a:spcAft>
                <a:spcPts val="0"/>
              </a:spcAft>
              <a:buSzPts val="2400"/>
              <a:buChar char="⬝"/>
              <a:defRPr i="1"/>
            </a:lvl3pPr>
            <a:lvl4pPr indent="-381000" lvl="3" marL="1828800" algn="ctr">
              <a:lnSpc>
                <a:spcPct val="115000"/>
              </a:lnSpc>
              <a:spcBef>
                <a:spcPts val="0"/>
              </a:spcBef>
              <a:spcAft>
                <a:spcPts val="0"/>
              </a:spcAft>
              <a:buSzPts val="2400"/>
              <a:buChar char="●"/>
              <a:defRPr i="1"/>
            </a:lvl4pPr>
            <a:lvl5pPr indent="-381000" lvl="4" marL="2286000" algn="ctr">
              <a:lnSpc>
                <a:spcPct val="115000"/>
              </a:lnSpc>
              <a:spcBef>
                <a:spcPts val="0"/>
              </a:spcBef>
              <a:spcAft>
                <a:spcPts val="0"/>
              </a:spcAft>
              <a:buSzPts val="2400"/>
              <a:buChar char="○"/>
              <a:defRPr i="1"/>
            </a:lvl5pPr>
            <a:lvl6pPr indent="-381000" lvl="5" marL="2743200" algn="ctr">
              <a:lnSpc>
                <a:spcPct val="115000"/>
              </a:lnSpc>
              <a:spcBef>
                <a:spcPts val="0"/>
              </a:spcBef>
              <a:spcAft>
                <a:spcPts val="0"/>
              </a:spcAft>
              <a:buSzPts val="2400"/>
              <a:buChar char="■"/>
              <a:defRPr i="1"/>
            </a:lvl6pPr>
            <a:lvl7pPr indent="-381000" lvl="6" marL="3200400" algn="ctr">
              <a:lnSpc>
                <a:spcPct val="115000"/>
              </a:lnSpc>
              <a:spcBef>
                <a:spcPts val="0"/>
              </a:spcBef>
              <a:spcAft>
                <a:spcPts val="0"/>
              </a:spcAft>
              <a:buSzPts val="2400"/>
              <a:buChar char="●"/>
              <a:defRPr i="1"/>
            </a:lvl7pPr>
            <a:lvl8pPr indent="-381000" lvl="7" marL="3657600" algn="ctr">
              <a:lnSpc>
                <a:spcPct val="115000"/>
              </a:lnSpc>
              <a:spcBef>
                <a:spcPts val="0"/>
              </a:spcBef>
              <a:spcAft>
                <a:spcPts val="0"/>
              </a:spcAft>
              <a:buSzPts val="2400"/>
              <a:buChar char="○"/>
              <a:defRPr i="1"/>
            </a:lvl8pPr>
            <a:lvl9pPr indent="-381000" lvl="8" marL="4114800" algn="ctr">
              <a:lnSpc>
                <a:spcPct val="115000"/>
              </a:lnSpc>
              <a:spcBef>
                <a:spcPts val="0"/>
              </a:spcBef>
              <a:spcAft>
                <a:spcPts val="0"/>
              </a:spcAft>
              <a:buSzPts val="2400"/>
              <a:buChar char="■"/>
              <a:defRPr i="1"/>
            </a:lvl9pPr>
          </a:lstStyle>
          <a:p/>
        </p:txBody>
      </p:sp>
      <p:sp>
        <p:nvSpPr>
          <p:cNvPr id="159" name="Google Shape;159;p9"/>
          <p:cNvSpPr txBox="1"/>
          <p:nvPr/>
        </p:nvSpPr>
        <p:spPr>
          <a:xfrm>
            <a:off x="3593400" y="19369"/>
            <a:ext cx="19572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200"/>
              <a:buFont typeface="Arial"/>
              <a:buNone/>
            </a:pPr>
            <a:r>
              <a:rPr b="1" i="0" lang="en-US" sz="7200" u="none" cap="none" strike="noStrike">
                <a:solidFill>
                  <a:srgbClr val="A5B0FE"/>
                </a:solidFill>
                <a:latin typeface="Work Sans"/>
                <a:ea typeface="Work Sans"/>
                <a:cs typeface="Work Sans"/>
                <a:sym typeface="Work Sans"/>
              </a:rPr>
              <a:t>“</a:t>
            </a:r>
            <a:endParaRPr b="1" i="0" sz="7200" u="none" cap="none" strike="noStrike">
              <a:solidFill>
                <a:srgbClr val="A5B0FE"/>
              </a:solidFill>
              <a:latin typeface="Work Sans"/>
              <a:ea typeface="Work Sans"/>
              <a:cs typeface="Work Sans"/>
              <a:sym typeface="Work Sans"/>
            </a:endParaRPr>
          </a:p>
        </p:txBody>
      </p:sp>
      <p:sp>
        <p:nvSpPr>
          <p:cNvPr id="160" name="Google Shape;160;p9"/>
          <p:cNvSpPr txBox="1"/>
          <p:nvPr>
            <p:ph idx="12" type="sldNum"/>
          </p:nvPr>
        </p:nvSpPr>
        <p:spPr>
          <a:xfrm>
            <a:off x="4116400" y="4807500"/>
            <a:ext cx="911100" cy="3360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9pPr>
          </a:lstStyle>
          <a:p>
            <a:pPr indent="0" lvl="0" marL="0" rtl="0" algn="ctr">
              <a:spcBef>
                <a:spcPts val="0"/>
              </a:spcBef>
              <a:spcAft>
                <a:spcPts val="0"/>
              </a:spcAft>
              <a:buNone/>
            </a:pPr>
            <a:fld id="{00000000-1234-1234-1234-123412341234}" type="slidenum">
              <a:rPr lang="en-US"/>
              <a:t>‹#›</a:t>
            </a:fld>
            <a:endParaRPr/>
          </a:p>
        </p:txBody>
      </p:sp>
      <p:grpSp>
        <p:nvGrpSpPr>
          <p:cNvPr id="161" name="Google Shape;161;p9"/>
          <p:cNvGrpSpPr/>
          <p:nvPr/>
        </p:nvGrpSpPr>
        <p:grpSpPr>
          <a:xfrm>
            <a:off x="6876950" y="3340125"/>
            <a:ext cx="2267050" cy="1803375"/>
            <a:chOff x="9925050" y="4203700"/>
            <a:chExt cx="2267050" cy="1803375"/>
          </a:xfrm>
        </p:grpSpPr>
        <p:sp>
          <p:nvSpPr>
            <p:cNvPr id="162" name="Google Shape;162;p9"/>
            <p:cNvSpPr/>
            <p:nvPr/>
          </p:nvSpPr>
          <p:spPr>
            <a:xfrm>
              <a:off x="11336338" y="4922838"/>
              <a:ext cx="139800" cy="119100"/>
            </a:xfrm>
            <a:custGeom>
              <a:rect b="b" l="l" r="r" t="t"/>
              <a:pathLst>
                <a:path extrusionOk="0" h="120000" w="120000">
                  <a:moveTo>
                    <a:pt x="110769" y="70909"/>
                  </a:moveTo>
                  <a:cubicBezTo>
                    <a:pt x="18461" y="0"/>
                    <a:pt x="18461" y="0"/>
                    <a:pt x="18461" y="0"/>
                  </a:cubicBezTo>
                  <a:cubicBezTo>
                    <a:pt x="13846" y="0"/>
                    <a:pt x="4615" y="0"/>
                    <a:pt x="4615" y="5454"/>
                  </a:cubicBezTo>
                  <a:cubicBezTo>
                    <a:pt x="0" y="10909"/>
                    <a:pt x="0" y="21818"/>
                    <a:pt x="9230" y="21818"/>
                  </a:cubicBezTo>
                  <a:cubicBezTo>
                    <a:pt x="78461" y="76363"/>
                    <a:pt x="78461" y="76363"/>
                    <a:pt x="78461" y="76363"/>
                  </a:cubicBezTo>
                  <a:cubicBezTo>
                    <a:pt x="9230" y="92727"/>
                    <a:pt x="9230" y="92727"/>
                    <a:pt x="9230" y="92727"/>
                  </a:cubicBezTo>
                  <a:cubicBezTo>
                    <a:pt x="4615" y="98181"/>
                    <a:pt x="0" y="103636"/>
                    <a:pt x="0" y="109090"/>
                  </a:cubicBezTo>
                  <a:cubicBezTo>
                    <a:pt x="4615" y="114545"/>
                    <a:pt x="9230" y="120000"/>
                    <a:pt x="13846" y="120000"/>
                  </a:cubicBezTo>
                  <a:cubicBezTo>
                    <a:pt x="13846" y="120000"/>
                    <a:pt x="13846" y="120000"/>
                    <a:pt x="13846" y="120000"/>
                  </a:cubicBezTo>
                  <a:cubicBezTo>
                    <a:pt x="110769" y="92727"/>
                    <a:pt x="110769" y="92727"/>
                    <a:pt x="110769" y="92727"/>
                  </a:cubicBezTo>
                  <a:cubicBezTo>
                    <a:pt x="115384" y="92727"/>
                    <a:pt x="115384" y="87272"/>
                    <a:pt x="115384" y="81818"/>
                  </a:cubicBezTo>
                  <a:cubicBezTo>
                    <a:pt x="120000" y="76363"/>
                    <a:pt x="115384" y="76363"/>
                    <a:pt x="110769" y="70909"/>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3" name="Google Shape;163;p9"/>
            <p:cNvSpPr/>
            <p:nvPr/>
          </p:nvSpPr>
          <p:spPr>
            <a:xfrm>
              <a:off x="11137900" y="4498975"/>
              <a:ext cx="1054200" cy="1508100"/>
            </a:xfrm>
            <a:custGeom>
              <a:rect b="b" l="l" r="r" t="t"/>
              <a:pathLst>
                <a:path extrusionOk="0" h="120000" w="120000">
                  <a:moveTo>
                    <a:pt x="15228" y="70889"/>
                  </a:moveTo>
                  <a:cubicBezTo>
                    <a:pt x="14619" y="71316"/>
                    <a:pt x="14619" y="71316"/>
                    <a:pt x="14619" y="71743"/>
                  </a:cubicBezTo>
                  <a:cubicBezTo>
                    <a:pt x="14619" y="72170"/>
                    <a:pt x="15837" y="82846"/>
                    <a:pt x="42030" y="83274"/>
                  </a:cubicBezTo>
                  <a:cubicBezTo>
                    <a:pt x="42030" y="94804"/>
                    <a:pt x="42030" y="94804"/>
                    <a:pt x="42030" y="94804"/>
                  </a:cubicBezTo>
                  <a:cubicBezTo>
                    <a:pt x="20101" y="120000"/>
                    <a:pt x="20101" y="120000"/>
                    <a:pt x="20101" y="120000"/>
                  </a:cubicBezTo>
                  <a:cubicBezTo>
                    <a:pt x="23147" y="120000"/>
                    <a:pt x="23147" y="120000"/>
                    <a:pt x="23147" y="120000"/>
                  </a:cubicBezTo>
                  <a:cubicBezTo>
                    <a:pt x="44467" y="95658"/>
                    <a:pt x="44467" y="95658"/>
                    <a:pt x="44467" y="95658"/>
                  </a:cubicBezTo>
                  <a:cubicBezTo>
                    <a:pt x="44467" y="95231"/>
                    <a:pt x="44467" y="95231"/>
                    <a:pt x="44467" y="94804"/>
                  </a:cubicBezTo>
                  <a:cubicBezTo>
                    <a:pt x="44467" y="82419"/>
                    <a:pt x="44467" y="82419"/>
                    <a:pt x="44467" y="82419"/>
                  </a:cubicBezTo>
                  <a:cubicBezTo>
                    <a:pt x="44467" y="81565"/>
                    <a:pt x="43857" y="81138"/>
                    <a:pt x="43248" y="81138"/>
                  </a:cubicBezTo>
                  <a:cubicBezTo>
                    <a:pt x="21928" y="81138"/>
                    <a:pt x="18274" y="74306"/>
                    <a:pt x="17664" y="72170"/>
                  </a:cubicBezTo>
                  <a:cubicBezTo>
                    <a:pt x="33502" y="64483"/>
                    <a:pt x="33502" y="64483"/>
                    <a:pt x="33502" y="64483"/>
                  </a:cubicBezTo>
                  <a:cubicBezTo>
                    <a:pt x="34111" y="64056"/>
                    <a:pt x="34111" y="63629"/>
                    <a:pt x="34111" y="63202"/>
                  </a:cubicBezTo>
                  <a:cubicBezTo>
                    <a:pt x="34111" y="63202"/>
                    <a:pt x="33502" y="62775"/>
                    <a:pt x="33502" y="62775"/>
                  </a:cubicBezTo>
                  <a:cubicBezTo>
                    <a:pt x="10964" y="57651"/>
                    <a:pt x="10964" y="57651"/>
                    <a:pt x="10964" y="57651"/>
                  </a:cubicBezTo>
                  <a:cubicBezTo>
                    <a:pt x="13401" y="52526"/>
                    <a:pt x="13401" y="52526"/>
                    <a:pt x="13401" y="52526"/>
                  </a:cubicBezTo>
                  <a:cubicBezTo>
                    <a:pt x="13401" y="52099"/>
                    <a:pt x="13401" y="51672"/>
                    <a:pt x="12791" y="51245"/>
                  </a:cubicBezTo>
                  <a:cubicBezTo>
                    <a:pt x="3654" y="47829"/>
                    <a:pt x="3654" y="47829"/>
                    <a:pt x="3654" y="47829"/>
                  </a:cubicBezTo>
                  <a:cubicBezTo>
                    <a:pt x="14619" y="36725"/>
                    <a:pt x="14619" y="36725"/>
                    <a:pt x="14619" y="36725"/>
                  </a:cubicBezTo>
                  <a:cubicBezTo>
                    <a:pt x="15228" y="36725"/>
                    <a:pt x="15228" y="36298"/>
                    <a:pt x="15228" y="36298"/>
                  </a:cubicBezTo>
                  <a:cubicBezTo>
                    <a:pt x="15228" y="21352"/>
                    <a:pt x="19492" y="17081"/>
                    <a:pt x="19492" y="17081"/>
                  </a:cubicBezTo>
                  <a:cubicBezTo>
                    <a:pt x="20101" y="17081"/>
                    <a:pt x="20101" y="16654"/>
                    <a:pt x="19492" y="16227"/>
                  </a:cubicBezTo>
                  <a:cubicBezTo>
                    <a:pt x="19492" y="15800"/>
                    <a:pt x="18883" y="15800"/>
                    <a:pt x="18274" y="15800"/>
                  </a:cubicBezTo>
                  <a:cubicBezTo>
                    <a:pt x="18274" y="15800"/>
                    <a:pt x="18274" y="15800"/>
                    <a:pt x="18274" y="15800"/>
                  </a:cubicBezTo>
                  <a:cubicBezTo>
                    <a:pt x="14619" y="15800"/>
                    <a:pt x="12182" y="16654"/>
                    <a:pt x="10355" y="17508"/>
                  </a:cubicBezTo>
                  <a:cubicBezTo>
                    <a:pt x="12182" y="14092"/>
                    <a:pt x="15228" y="11103"/>
                    <a:pt x="19492" y="8540"/>
                  </a:cubicBezTo>
                  <a:cubicBezTo>
                    <a:pt x="24974" y="5551"/>
                    <a:pt x="35939" y="2135"/>
                    <a:pt x="55431" y="4270"/>
                  </a:cubicBezTo>
                  <a:cubicBezTo>
                    <a:pt x="101116" y="9822"/>
                    <a:pt x="103553" y="35871"/>
                    <a:pt x="103553" y="36298"/>
                  </a:cubicBezTo>
                  <a:cubicBezTo>
                    <a:pt x="103553" y="36298"/>
                    <a:pt x="103553" y="36298"/>
                    <a:pt x="103553" y="36725"/>
                  </a:cubicBezTo>
                  <a:cubicBezTo>
                    <a:pt x="103553" y="38007"/>
                    <a:pt x="104162" y="52526"/>
                    <a:pt x="104162" y="62348"/>
                  </a:cubicBezTo>
                  <a:cubicBezTo>
                    <a:pt x="103553" y="62775"/>
                    <a:pt x="102944" y="71316"/>
                    <a:pt x="109035" y="75587"/>
                  </a:cubicBezTo>
                  <a:cubicBezTo>
                    <a:pt x="109644" y="76441"/>
                    <a:pt x="110862" y="76868"/>
                    <a:pt x="112081" y="77295"/>
                  </a:cubicBezTo>
                  <a:cubicBezTo>
                    <a:pt x="105380" y="78149"/>
                    <a:pt x="94416" y="79003"/>
                    <a:pt x="87106" y="77722"/>
                  </a:cubicBezTo>
                  <a:cubicBezTo>
                    <a:pt x="86497" y="77722"/>
                    <a:pt x="85888" y="77722"/>
                    <a:pt x="85888" y="78149"/>
                  </a:cubicBezTo>
                  <a:cubicBezTo>
                    <a:pt x="85279" y="78149"/>
                    <a:pt x="85279" y="78576"/>
                    <a:pt x="85279" y="78576"/>
                  </a:cubicBezTo>
                  <a:cubicBezTo>
                    <a:pt x="85279" y="87117"/>
                    <a:pt x="85279" y="87117"/>
                    <a:pt x="85279" y="87117"/>
                  </a:cubicBezTo>
                  <a:cubicBezTo>
                    <a:pt x="85279" y="87544"/>
                    <a:pt x="85279" y="87971"/>
                    <a:pt x="85888" y="87971"/>
                  </a:cubicBezTo>
                  <a:cubicBezTo>
                    <a:pt x="90761" y="91387"/>
                    <a:pt x="90761" y="91387"/>
                    <a:pt x="90761" y="91387"/>
                  </a:cubicBezTo>
                  <a:cubicBezTo>
                    <a:pt x="101725" y="99074"/>
                    <a:pt x="107817" y="109323"/>
                    <a:pt x="108426" y="120000"/>
                  </a:cubicBezTo>
                  <a:cubicBezTo>
                    <a:pt x="111472" y="120000"/>
                    <a:pt x="111472" y="120000"/>
                    <a:pt x="111472" y="120000"/>
                  </a:cubicBezTo>
                  <a:cubicBezTo>
                    <a:pt x="110862" y="108896"/>
                    <a:pt x="104162" y="98220"/>
                    <a:pt x="92588" y="90106"/>
                  </a:cubicBezTo>
                  <a:cubicBezTo>
                    <a:pt x="88324" y="86690"/>
                    <a:pt x="88324" y="86690"/>
                    <a:pt x="88324" y="86690"/>
                  </a:cubicBezTo>
                  <a:cubicBezTo>
                    <a:pt x="88324" y="79857"/>
                    <a:pt x="88324" y="79857"/>
                    <a:pt x="88324" y="79857"/>
                  </a:cubicBezTo>
                  <a:cubicBezTo>
                    <a:pt x="100507" y="81565"/>
                    <a:pt x="118172" y="78576"/>
                    <a:pt x="118781" y="78576"/>
                  </a:cubicBezTo>
                  <a:cubicBezTo>
                    <a:pt x="120000" y="78576"/>
                    <a:pt x="120000" y="78149"/>
                    <a:pt x="120000" y="77295"/>
                  </a:cubicBezTo>
                  <a:cubicBezTo>
                    <a:pt x="120000" y="76868"/>
                    <a:pt x="119390" y="76441"/>
                    <a:pt x="118781" y="76441"/>
                  </a:cubicBezTo>
                  <a:cubicBezTo>
                    <a:pt x="115736" y="76441"/>
                    <a:pt x="113299" y="76014"/>
                    <a:pt x="110862" y="74306"/>
                  </a:cubicBezTo>
                  <a:cubicBezTo>
                    <a:pt x="105989" y="70462"/>
                    <a:pt x="106598" y="62348"/>
                    <a:pt x="106598" y="62348"/>
                  </a:cubicBezTo>
                  <a:cubicBezTo>
                    <a:pt x="106598" y="62348"/>
                    <a:pt x="106598" y="62348"/>
                    <a:pt x="106598" y="62348"/>
                  </a:cubicBezTo>
                  <a:cubicBezTo>
                    <a:pt x="106598" y="62348"/>
                    <a:pt x="106598" y="55943"/>
                    <a:pt x="106598" y="49110"/>
                  </a:cubicBezTo>
                  <a:cubicBezTo>
                    <a:pt x="106598" y="46120"/>
                    <a:pt x="106598" y="42704"/>
                    <a:pt x="106598" y="40569"/>
                  </a:cubicBezTo>
                  <a:cubicBezTo>
                    <a:pt x="106598" y="38434"/>
                    <a:pt x="106598" y="37153"/>
                    <a:pt x="106598" y="36298"/>
                  </a:cubicBezTo>
                  <a:cubicBezTo>
                    <a:pt x="106598" y="36298"/>
                    <a:pt x="106598" y="36298"/>
                    <a:pt x="106598" y="36298"/>
                  </a:cubicBezTo>
                  <a:cubicBezTo>
                    <a:pt x="106598" y="35444"/>
                    <a:pt x="105380" y="28185"/>
                    <a:pt x="98680" y="20925"/>
                  </a:cubicBezTo>
                  <a:cubicBezTo>
                    <a:pt x="92588" y="14092"/>
                    <a:pt x="80406" y="5124"/>
                    <a:pt x="56040" y="2562"/>
                  </a:cubicBezTo>
                  <a:cubicBezTo>
                    <a:pt x="35329" y="0"/>
                    <a:pt x="23756" y="3416"/>
                    <a:pt x="17664" y="7259"/>
                  </a:cubicBezTo>
                  <a:cubicBezTo>
                    <a:pt x="10964" y="10676"/>
                    <a:pt x="7309" y="15373"/>
                    <a:pt x="6700" y="20498"/>
                  </a:cubicBezTo>
                  <a:cubicBezTo>
                    <a:pt x="6700" y="21352"/>
                    <a:pt x="7309" y="21779"/>
                    <a:pt x="7918" y="21779"/>
                  </a:cubicBezTo>
                  <a:cubicBezTo>
                    <a:pt x="8527" y="21779"/>
                    <a:pt x="9137" y="21779"/>
                    <a:pt x="9137" y="21352"/>
                  </a:cubicBezTo>
                  <a:cubicBezTo>
                    <a:pt x="9137" y="21352"/>
                    <a:pt x="11573" y="18790"/>
                    <a:pt x="15837" y="17935"/>
                  </a:cubicBezTo>
                  <a:cubicBezTo>
                    <a:pt x="14619" y="20498"/>
                    <a:pt x="12182" y="25622"/>
                    <a:pt x="12182" y="35871"/>
                  </a:cubicBezTo>
                  <a:cubicBezTo>
                    <a:pt x="609" y="47402"/>
                    <a:pt x="609" y="47402"/>
                    <a:pt x="609" y="47402"/>
                  </a:cubicBezTo>
                  <a:cubicBezTo>
                    <a:pt x="0" y="47829"/>
                    <a:pt x="0" y="47829"/>
                    <a:pt x="0" y="48256"/>
                  </a:cubicBezTo>
                  <a:cubicBezTo>
                    <a:pt x="609" y="48683"/>
                    <a:pt x="609" y="48683"/>
                    <a:pt x="1218" y="49110"/>
                  </a:cubicBezTo>
                  <a:cubicBezTo>
                    <a:pt x="10355" y="52526"/>
                    <a:pt x="10355" y="52526"/>
                    <a:pt x="10355" y="52526"/>
                  </a:cubicBezTo>
                  <a:cubicBezTo>
                    <a:pt x="7309" y="58078"/>
                    <a:pt x="7309" y="58078"/>
                    <a:pt x="7309" y="58078"/>
                  </a:cubicBezTo>
                  <a:cubicBezTo>
                    <a:pt x="7309" y="58078"/>
                    <a:pt x="7309" y="58505"/>
                    <a:pt x="7918" y="58932"/>
                  </a:cubicBezTo>
                  <a:cubicBezTo>
                    <a:pt x="7918" y="58932"/>
                    <a:pt x="7918" y="59359"/>
                    <a:pt x="8527" y="59359"/>
                  </a:cubicBezTo>
                  <a:cubicBezTo>
                    <a:pt x="29847" y="64056"/>
                    <a:pt x="29847" y="64056"/>
                    <a:pt x="29847" y="64056"/>
                  </a:cubicBezTo>
                  <a:lnTo>
                    <a:pt x="15228" y="7088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4" name="Google Shape;164;p9"/>
            <p:cNvSpPr/>
            <p:nvPr/>
          </p:nvSpPr>
          <p:spPr>
            <a:xfrm>
              <a:off x="9925050" y="4203700"/>
              <a:ext cx="1133400" cy="1073100"/>
            </a:xfrm>
            <a:custGeom>
              <a:rect b="b" l="l" r="r" t="t"/>
              <a:pathLst>
                <a:path extrusionOk="0" h="120000" w="120000">
                  <a:moveTo>
                    <a:pt x="118301" y="0"/>
                  </a:moveTo>
                  <a:cubicBezTo>
                    <a:pt x="1698" y="0"/>
                    <a:pt x="1698" y="0"/>
                    <a:pt x="1698" y="0"/>
                  </a:cubicBezTo>
                  <a:cubicBezTo>
                    <a:pt x="566" y="0"/>
                    <a:pt x="0" y="600"/>
                    <a:pt x="0" y="1800"/>
                  </a:cubicBezTo>
                  <a:cubicBezTo>
                    <a:pt x="0" y="97200"/>
                    <a:pt x="0" y="97200"/>
                    <a:pt x="0" y="97200"/>
                  </a:cubicBezTo>
                  <a:cubicBezTo>
                    <a:pt x="0" y="97800"/>
                    <a:pt x="566" y="98400"/>
                    <a:pt x="1698" y="98400"/>
                  </a:cubicBezTo>
                  <a:cubicBezTo>
                    <a:pt x="78113" y="98400"/>
                    <a:pt x="78113" y="98400"/>
                    <a:pt x="78113" y="98400"/>
                  </a:cubicBezTo>
                  <a:cubicBezTo>
                    <a:pt x="107547" y="120000"/>
                    <a:pt x="107547" y="120000"/>
                    <a:pt x="107547" y="120000"/>
                  </a:cubicBezTo>
                  <a:cubicBezTo>
                    <a:pt x="108113" y="120000"/>
                    <a:pt x="108113" y="120000"/>
                    <a:pt x="108679" y="120000"/>
                  </a:cubicBezTo>
                  <a:cubicBezTo>
                    <a:pt x="108679" y="120000"/>
                    <a:pt x="109245" y="120000"/>
                    <a:pt x="109245" y="120000"/>
                  </a:cubicBezTo>
                  <a:cubicBezTo>
                    <a:pt x="109811" y="119400"/>
                    <a:pt x="109811" y="118800"/>
                    <a:pt x="109811" y="118200"/>
                  </a:cubicBezTo>
                  <a:cubicBezTo>
                    <a:pt x="100754" y="98400"/>
                    <a:pt x="100754" y="98400"/>
                    <a:pt x="100754" y="98400"/>
                  </a:cubicBezTo>
                  <a:cubicBezTo>
                    <a:pt x="118301" y="98400"/>
                    <a:pt x="118301" y="98400"/>
                    <a:pt x="118301" y="98400"/>
                  </a:cubicBezTo>
                  <a:cubicBezTo>
                    <a:pt x="119433" y="98400"/>
                    <a:pt x="120000" y="97800"/>
                    <a:pt x="120000" y="97200"/>
                  </a:cubicBezTo>
                  <a:cubicBezTo>
                    <a:pt x="120000" y="1800"/>
                    <a:pt x="120000" y="1800"/>
                    <a:pt x="120000" y="1800"/>
                  </a:cubicBezTo>
                  <a:cubicBezTo>
                    <a:pt x="120000" y="600"/>
                    <a:pt x="119433" y="0"/>
                    <a:pt x="118301" y="0"/>
                  </a:cubicBezTo>
                  <a:close/>
                  <a:moveTo>
                    <a:pt x="117169" y="96000"/>
                  </a:moveTo>
                  <a:cubicBezTo>
                    <a:pt x="99056" y="96000"/>
                    <a:pt x="99056" y="96000"/>
                    <a:pt x="99056" y="96000"/>
                  </a:cubicBezTo>
                  <a:cubicBezTo>
                    <a:pt x="98490" y="96000"/>
                    <a:pt x="97924" y="96000"/>
                    <a:pt x="97924" y="96600"/>
                  </a:cubicBezTo>
                  <a:cubicBezTo>
                    <a:pt x="97358" y="96600"/>
                    <a:pt x="97358" y="97200"/>
                    <a:pt x="97358" y="97800"/>
                  </a:cubicBezTo>
                  <a:cubicBezTo>
                    <a:pt x="105283" y="114600"/>
                    <a:pt x="105283" y="114600"/>
                    <a:pt x="105283" y="114600"/>
                  </a:cubicBezTo>
                  <a:cubicBezTo>
                    <a:pt x="79245" y="96000"/>
                    <a:pt x="79245" y="96000"/>
                    <a:pt x="79245" y="96000"/>
                  </a:cubicBezTo>
                  <a:cubicBezTo>
                    <a:pt x="79245" y="96000"/>
                    <a:pt x="78679" y="96000"/>
                    <a:pt x="78679" y="96000"/>
                  </a:cubicBezTo>
                  <a:cubicBezTo>
                    <a:pt x="2830" y="96000"/>
                    <a:pt x="2830" y="96000"/>
                    <a:pt x="2830" y="96000"/>
                  </a:cubicBezTo>
                  <a:cubicBezTo>
                    <a:pt x="2830" y="3000"/>
                    <a:pt x="2830" y="3000"/>
                    <a:pt x="2830" y="3000"/>
                  </a:cubicBezTo>
                  <a:cubicBezTo>
                    <a:pt x="117169" y="3000"/>
                    <a:pt x="117169" y="3000"/>
                    <a:pt x="117169" y="3000"/>
                  </a:cubicBezTo>
                  <a:lnTo>
                    <a:pt x="117169" y="960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5" name="Google Shape;165;p9"/>
            <p:cNvSpPr/>
            <p:nvPr/>
          </p:nvSpPr>
          <p:spPr>
            <a:xfrm>
              <a:off x="10421938" y="4832350"/>
              <a:ext cx="139800" cy="27000"/>
            </a:xfrm>
            <a:custGeom>
              <a:rect b="b" l="l" r="r" t="t"/>
              <a:pathLst>
                <a:path extrusionOk="0" h="120000" w="120000">
                  <a:moveTo>
                    <a:pt x="110769" y="0"/>
                  </a:moveTo>
                  <a:cubicBezTo>
                    <a:pt x="9230" y="0"/>
                    <a:pt x="9230" y="0"/>
                    <a:pt x="9230" y="0"/>
                  </a:cubicBezTo>
                  <a:cubicBezTo>
                    <a:pt x="4615" y="0"/>
                    <a:pt x="0" y="24000"/>
                    <a:pt x="0" y="48000"/>
                  </a:cubicBezTo>
                  <a:cubicBezTo>
                    <a:pt x="0" y="96000"/>
                    <a:pt x="4615" y="120000"/>
                    <a:pt x="9230" y="120000"/>
                  </a:cubicBezTo>
                  <a:cubicBezTo>
                    <a:pt x="110769" y="120000"/>
                    <a:pt x="110769" y="120000"/>
                    <a:pt x="110769" y="120000"/>
                  </a:cubicBezTo>
                  <a:cubicBezTo>
                    <a:pt x="115384" y="120000"/>
                    <a:pt x="120000" y="96000"/>
                    <a:pt x="120000" y="48000"/>
                  </a:cubicBezTo>
                  <a:cubicBezTo>
                    <a:pt x="120000" y="24000"/>
                    <a:pt x="115384" y="0"/>
                    <a:pt x="110769"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6" name="Google Shape;166;p9"/>
            <p:cNvSpPr/>
            <p:nvPr/>
          </p:nvSpPr>
          <p:spPr>
            <a:xfrm>
              <a:off x="10421938" y="4875213"/>
              <a:ext cx="139800" cy="20700"/>
            </a:xfrm>
            <a:custGeom>
              <a:rect b="b" l="l" r="r" t="t"/>
              <a:pathLst>
                <a:path extrusionOk="0" h="120000" w="120000">
                  <a:moveTo>
                    <a:pt x="110769" y="0"/>
                  </a:moveTo>
                  <a:cubicBezTo>
                    <a:pt x="9230" y="0"/>
                    <a:pt x="9230" y="0"/>
                    <a:pt x="9230" y="0"/>
                  </a:cubicBezTo>
                  <a:cubicBezTo>
                    <a:pt x="4615" y="0"/>
                    <a:pt x="0" y="30000"/>
                    <a:pt x="0" y="60000"/>
                  </a:cubicBezTo>
                  <a:cubicBezTo>
                    <a:pt x="0" y="90000"/>
                    <a:pt x="4615" y="120000"/>
                    <a:pt x="9230" y="120000"/>
                  </a:cubicBezTo>
                  <a:cubicBezTo>
                    <a:pt x="110769" y="120000"/>
                    <a:pt x="110769" y="120000"/>
                    <a:pt x="110769" y="120000"/>
                  </a:cubicBezTo>
                  <a:cubicBezTo>
                    <a:pt x="115384" y="120000"/>
                    <a:pt x="120000" y="90000"/>
                    <a:pt x="120000" y="60000"/>
                  </a:cubicBezTo>
                  <a:cubicBezTo>
                    <a:pt x="120000" y="30000"/>
                    <a:pt x="115384" y="0"/>
                    <a:pt x="110769"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7" name="Google Shape;167;p9"/>
            <p:cNvSpPr/>
            <p:nvPr/>
          </p:nvSpPr>
          <p:spPr>
            <a:xfrm>
              <a:off x="10442575" y="4913313"/>
              <a:ext cx="96900" cy="25500"/>
            </a:xfrm>
            <a:custGeom>
              <a:rect b="b" l="l" r="r" t="t"/>
              <a:pathLst>
                <a:path extrusionOk="0" h="120000" w="120000">
                  <a:moveTo>
                    <a:pt x="100000" y="0"/>
                  </a:moveTo>
                  <a:cubicBezTo>
                    <a:pt x="20000" y="0"/>
                    <a:pt x="20000" y="0"/>
                    <a:pt x="20000" y="0"/>
                  </a:cubicBezTo>
                  <a:cubicBezTo>
                    <a:pt x="6666" y="0"/>
                    <a:pt x="0" y="24000"/>
                    <a:pt x="0" y="48000"/>
                  </a:cubicBezTo>
                  <a:cubicBezTo>
                    <a:pt x="0" y="96000"/>
                    <a:pt x="6666" y="120000"/>
                    <a:pt x="20000" y="120000"/>
                  </a:cubicBezTo>
                  <a:cubicBezTo>
                    <a:pt x="100000" y="120000"/>
                    <a:pt x="100000" y="120000"/>
                    <a:pt x="100000" y="120000"/>
                  </a:cubicBezTo>
                  <a:cubicBezTo>
                    <a:pt x="113333" y="120000"/>
                    <a:pt x="120000" y="96000"/>
                    <a:pt x="120000" y="48000"/>
                  </a:cubicBezTo>
                  <a:cubicBezTo>
                    <a:pt x="120000" y="24000"/>
                    <a:pt x="113333" y="0"/>
                    <a:pt x="10000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8" name="Google Shape;168;p9"/>
            <p:cNvSpPr/>
            <p:nvPr/>
          </p:nvSpPr>
          <p:spPr>
            <a:xfrm>
              <a:off x="10480675" y="4333875"/>
              <a:ext cx="22200" cy="90600"/>
            </a:xfrm>
            <a:custGeom>
              <a:rect b="b" l="l" r="r" t="t"/>
              <a:pathLst>
                <a:path extrusionOk="0" h="120000" w="120000">
                  <a:moveTo>
                    <a:pt x="60000" y="120000"/>
                  </a:moveTo>
                  <a:cubicBezTo>
                    <a:pt x="90000" y="120000"/>
                    <a:pt x="120000" y="112941"/>
                    <a:pt x="120000" y="105882"/>
                  </a:cubicBezTo>
                  <a:cubicBezTo>
                    <a:pt x="120000" y="14117"/>
                    <a:pt x="120000" y="14117"/>
                    <a:pt x="120000" y="14117"/>
                  </a:cubicBezTo>
                  <a:cubicBezTo>
                    <a:pt x="120000" y="7058"/>
                    <a:pt x="90000" y="0"/>
                    <a:pt x="60000" y="0"/>
                  </a:cubicBezTo>
                  <a:cubicBezTo>
                    <a:pt x="30000" y="0"/>
                    <a:pt x="0" y="7058"/>
                    <a:pt x="0" y="14117"/>
                  </a:cubicBezTo>
                  <a:cubicBezTo>
                    <a:pt x="0" y="105882"/>
                    <a:pt x="0" y="105882"/>
                    <a:pt x="0" y="105882"/>
                  </a:cubicBezTo>
                  <a:cubicBezTo>
                    <a:pt x="0" y="112941"/>
                    <a:pt x="30000" y="120000"/>
                    <a:pt x="60000"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9" name="Google Shape;169;p9"/>
            <p:cNvSpPr/>
            <p:nvPr/>
          </p:nvSpPr>
          <p:spPr>
            <a:xfrm>
              <a:off x="10679113" y="4602163"/>
              <a:ext cx="74700" cy="20700"/>
            </a:xfrm>
            <a:custGeom>
              <a:rect b="b" l="l" r="r" t="t"/>
              <a:pathLst>
                <a:path extrusionOk="0" h="120000" w="120000">
                  <a:moveTo>
                    <a:pt x="0" y="60000"/>
                  </a:moveTo>
                  <a:cubicBezTo>
                    <a:pt x="0" y="90000"/>
                    <a:pt x="8571" y="120000"/>
                    <a:pt x="17142" y="120000"/>
                  </a:cubicBez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0" name="Google Shape;170;p9"/>
            <p:cNvSpPr/>
            <p:nvPr/>
          </p:nvSpPr>
          <p:spPr>
            <a:xfrm>
              <a:off x="10229850" y="4602163"/>
              <a:ext cx="74700" cy="20700"/>
            </a:xfrm>
            <a:custGeom>
              <a:rect b="b" l="l" r="r" t="t"/>
              <a:pathLst>
                <a:path extrusionOk="0" h="120000" w="120000">
                  <a:moveTo>
                    <a:pt x="17142" y="120000"/>
                  </a:move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ubicBezTo>
                    <a:pt x="0" y="90000"/>
                    <a:pt x="8571" y="120000"/>
                    <a:pt x="17142"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1" name="Google Shape;171;p9"/>
            <p:cNvSpPr/>
            <p:nvPr/>
          </p:nvSpPr>
          <p:spPr>
            <a:xfrm>
              <a:off x="10282238" y="4402138"/>
              <a:ext cx="81000" cy="81000"/>
            </a:xfrm>
            <a:custGeom>
              <a:rect b="b" l="l" r="r" t="t"/>
              <a:pathLst>
                <a:path extrusionOk="0" h="120000" w="120000">
                  <a:moveTo>
                    <a:pt x="88000" y="112000"/>
                  </a:moveTo>
                  <a:cubicBezTo>
                    <a:pt x="88000" y="120000"/>
                    <a:pt x="96000" y="120000"/>
                    <a:pt x="104000" y="120000"/>
                  </a:cubicBezTo>
                  <a:cubicBezTo>
                    <a:pt x="104000" y="120000"/>
                    <a:pt x="112000" y="120000"/>
                    <a:pt x="112000" y="112000"/>
                  </a:cubicBezTo>
                  <a:cubicBezTo>
                    <a:pt x="120000" y="112000"/>
                    <a:pt x="120000" y="96000"/>
                    <a:pt x="112000" y="88000"/>
                  </a:cubicBezTo>
                  <a:cubicBezTo>
                    <a:pt x="32000" y="8000"/>
                    <a:pt x="32000" y="8000"/>
                    <a:pt x="32000" y="8000"/>
                  </a:cubicBezTo>
                  <a:cubicBezTo>
                    <a:pt x="32000" y="0"/>
                    <a:pt x="16000" y="0"/>
                    <a:pt x="8000" y="8000"/>
                  </a:cubicBezTo>
                  <a:cubicBezTo>
                    <a:pt x="0" y="16000"/>
                    <a:pt x="0" y="32000"/>
                    <a:pt x="8000" y="40000"/>
                  </a:cubicBezTo>
                  <a:lnTo>
                    <a:pt x="88000" y="1120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2" name="Google Shape;172;p9"/>
            <p:cNvSpPr/>
            <p:nvPr/>
          </p:nvSpPr>
          <p:spPr>
            <a:xfrm>
              <a:off x="10620375" y="4402138"/>
              <a:ext cx="79500" cy="81000"/>
            </a:xfrm>
            <a:custGeom>
              <a:rect b="b" l="l" r="r" t="t"/>
              <a:pathLst>
                <a:path extrusionOk="0" h="120000" w="120000">
                  <a:moveTo>
                    <a:pt x="16000" y="120000"/>
                  </a:moveTo>
                  <a:cubicBezTo>
                    <a:pt x="24000" y="120000"/>
                    <a:pt x="32000" y="120000"/>
                    <a:pt x="32000" y="112000"/>
                  </a:cubicBezTo>
                  <a:cubicBezTo>
                    <a:pt x="112000" y="40000"/>
                    <a:pt x="112000" y="40000"/>
                    <a:pt x="112000" y="40000"/>
                  </a:cubicBezTo>
                  <a:cubicBezTo>
                    <a:pt x="120000" y="32000"/>
                    <a:pt x="120000" y="16000"/>
                    <a:pt x="112000" y="8000"/>
                  </a:cubicBezTo>
                  <a:cubicBezTo>
                    <a:pt x="104000" y="0"/>
                    <a:pt x="88000" y="0"/>
                    <a:pt x="88000" y="8000"/>
                  </a:cubicBezTo>
                  <a:cubicBezTo>
                    <a:pt x="8000" y="88000"/>
                    <a:pt x="8000" y="88000"/>
                    <a:pt x="8000" y="88000"/>
                  </a:cubicBezTo>
                  <a:cubicBezTo>
                    <a:pt x="0" y="96000"/>
                    <a:pt x="0" y="112000"/>
                    <a:pt x="8000" y="112000"/>
                  </a:cubicBezTo>
                  <a:cubicBezTo>
                    <a:pt x="8000" y="120000"/>
                    <a:pt x="16000" y="120000"/>
                    <a:pt x="16000"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3" name="Google Shape;173;p9"/>
            <p:cNvSpPr/>
            <p:nvPr/>
          </p:nvSpPr>
          <p:spPr>
            <a:xfrm>
              <a:off x="10347325" y="4478338"/>
              <a:ext cx="288900" cy="331800"/>
            </a:xfrm>
            <a:custGeom>
              <a:rect b="b" l="l" r="r" t="t"/>
              <a:pathLst>
                <a:path extrusionOk="0" h="120000" w="120000">
                  <a:moveTo>
                    <a:pt x="17777" y="89032"/>
                  </a:moveTo>
                  <a:cubicBezTo>
                    <a:pt x="26666" y="96774"/>
                    <a:pt x="31111" y="106451"/>
                    <a:pt x="31111" y="116129"/>
                  </a:cubicBezTo>
                  <a:cubicBezTo>
                    <a:pt x="31111" y="118064"/>
                    <a:pt x="33333" y="120000"/>
                    <a:pt x="35555" y="120000"/>
                  </a:cubicBezTo>
                  <a:cubicBezTo>
                    <a:pt x="82222" y="120000"/>
                    <a:pt x="82222" y="120000"/>
                    <a:pt x="82222" y="120000"/>
                  </a:cubicBezTo>
                  <a:cubicBezTo>
                    <a:pt x="84444" y="120000"/>
                    <a:pt x="86666" y="118064"/>
                    <a:pt x="86666" y="116129"/>
                  </a:cubicBezTo>
                  <a:cubicBezTo>
                    <a:pt x="86666" y="114193"/>
                    <a:pt x="86666" y="114193"/>
                    <a:pt x="86666" y="114193"/>
                  </a:cubicBezTo>
                  <a:cubicBezTo>
                    <a:pt x="86666" y="106451"/>
                    <a:pt x="91111" y="96774"/>
                    <a:pt x="100000" y="90967"/>
                  </a:cubicBezTo>
                  <a:cubicBezTo>
                    <a:pt x="113333" y="81290"/>
                    <a:pt x="120000" y="67741"/>
                    <a:pt x="120000" y="52258"/>
                  </a:cubicBezTo>
                  <a:cubicBezTo>
                    <a:pt x="120000" y="38709"/>
                    <a:pt x="111111" y="25161"/>
                    <a:pt x="100000" y="15483"/>
                  </a:cubicBezTo>
                  <a:cubicBezTo>
                    <a:pt x="86666" y="3870"/>
                    <a:pt x="68888" y="0"/>
                    <a:pt x="53333" y="1935"/>
                  </a:cubicBezTo>
                  <a:cubicBezTo>
                    <a:pt x="26666" y="3870"/>
                    <a:pt x="4444" y="23225"/>
                    <a:pt x="0" y="46451"/>
                  </a:cubicBezTo>
                  <a:cubicBezTo>
                    <a:pt x="0" y="63870"/>
                    <a:pt x="4444" y="79354"/>
                    <a:pt x="17777" y="89032"/>
                  </a:cubicBezTo>
                  <a:close/>
                  <a:moveTo>
                    <a:pt x="11111" y="48387"/>
                  </a:moveTo>
                  <a:cubicBezTo>
                    <a:pt x="13333" y="29032"/>
                    <a:pt x="31111" y="13548"/>
                    <a:pt x="53333" y="11612"/>
                  </a:cubicBezTo>
                  <a:cubicBezTo>
                    <a:pt x="68888" y="9677"/>
                    <a:pt x="82222" y="13548"/>
                    <a:pt x="93333" y="21290"/>
                  </a:cubicBezTo>
                  <a:cubicBezTo>
                    <a:pt x="102222" y="29032"/>
                    <a:pt x="108888" y="40645"/>
                    <a:pt x="108888" y="52258"/>
                  </a:cubicBezTo>
                  <a:cubicBezTo>
                    <a:pt x="108888" y="65806"/>
                    <a:pt x="102222" y="75483"/>
                    <a:pt x="93333" y="85161"/>
                  </a:cubicBezTo>
                  <a:cubicBezTo>
                    <a:pt x="84444" y="90967"/>
                    <a:pt x="77777" y="102580"/>
                    <a:pt x="77777" y="112258"/>
                  </a:cubicBezTo>
                  <a:cubicBezTo>
                    <a:pt x="40000" y="112258"/>
                    <a:pt x="40000" y="112258"/>
                    <a:pt x="40000" y="112258"/>
                  </a:cubicBezTo>
                  <a:cubicBezTo>
                    <a:pt x="40000" y="100645"/>
                    <a:pt x="33333" y="90967"/>
                    <a:pt x="26666" y="83225"/>
                  </a:cubicBezTo>
                  <a:cubicBezTo>
                    <a:pt x="15555" y="73548"/>
                    <a:pt x="8888" y="61935"/>
                    <a:pt x="11111" y="4838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74" name="Google Shape;174;p9"/>
          <p:cNvGrpSpPr/>
          <p:nvPr/>
        </p:nvGrpSpPr>
        <p:grpSpPr>
          <a:xfrm>
            <a:off x="0" y="0"/>
            <a:ext cx="2266938" cy="1754200"/>
            <a:chOff x="9598025" y="882650"/>
            <a:chExt cx="2266938" cy="1754200"/>
          </a:xfrm>
        </p:grpSpPr>
        <p:sp>
          <p:nvSpPr>
            <p:cNvPr id="175" name="Google Shape;175;p9"/>
            <p:cNvSpPr/>
            <p:nvPr/>
          </p:nvSpPr>
          <p:spPr>
            <a:xfrm>
              <a:off x="10239375" y="1881188"/>
              <a:ext cx="139800" cy="90600"/>
            </a:xfrm>
            <a:custGeom>
              <a:rect b="b" l="l" r="r" t="t"/>
              <a:pathLst>
                <a:path extrusionOk="0" h="120000" w="120000">
                  <a:moveTo>
                    <a:pt x="106153" y="28235"/>
                  </a:moveTo>
                  <a:cubicBezTo>
                    <a:pt x="50769" y="28235"/>
                    <a:pt x="50769" y="28235"/>
                    <a:pt x="50769" y="28235"/>
                  </a:cubicBezTo>
                  <a:cubicBezTo>
                    <a:pt x="110769" y="91764"/>
                    <a:pt x="110769" y="91764"/>
                    <a:pt x="110769" y="91764"/>
                  </a:cubicBezTo>
                  <a:cubicBezTo>
                    <a:pt x="115384" y="91764"/>
                    <a:pt x="120000" y="105882"/>
                    <a:pt x="115384" y="112941"/>
                  </a:cubicBezTo>
                  <a:cubicBezTo>
                    <a:pt x="110769" y="120000"/>
                    <a:pt x="106153" y="120000"/>
                    <a:pt x="101538" y="120000"/>
                  </a:cubicBezTo>
                  <a:cubicBezTo>
                    <a:pt x="4615" y="28235"/>
                    <a:pt x="4615" y="28235"/>
                    <a:pt x="4615" y="28235"/>
                  </a:cubicBezTo>
                  <a:cubicBezTo>
                    <a:pt x="4615" y="28235"/>
                    <a:pt x="0" y="14117"/>
                    <a:pt x="0" y="7058"/>
                  </a:cubicBezTo>
                  <a:cubicBezTo>
                    <a:pt x="4615" y="0"/>
                    <a:pt x="9230" y="0"/>
                    <a:pt x="13846" y="0"/>
                  </a:cubicBezTo>
                  <a:cubicBezTo>
                    <a:pt x="106153" y="0"/>
                    <a:pt x="106153" y="0"/>
                    <a:pt x="106153" y="0"/>
                  </a:cubicBezTo>
                  <a:cubicBezTo>
                    <a:pt x="110769" y="0"/>
                    <a:pt x="115384" y="7058"/>
                    <a:pt x="115384" y="14117"/>
                  </a:cubicBezTo>
                  <a:cubicBezTo>
                    <a:pt x="115384" y="21176"/>
                    <a:pt x="110769" y="28235"/>
                    <a:pt x="106153" y="2823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6" name="Google Shape;176;p9"/>
            <p:cNvSpPr/>
            <p:nvPr/>
          </p:nvSpPr>
          <p:spPr>
            <a:xfrm>
              <a:off x="9598025" y="882650"/>
              <a:ext cx="995400" cy="1546200"/>
            </a:xfrm>
            <a:custGeom>
              <a:rect b="b" l="l" r="r" t="t"/>
              <a:pathLst>
                <a:path extrusionOk="0" h="120000" w="120000">
                  <a:moveTo>
                    <a:pt x="119354" y="70000"/>
                  </a:moveTo>
                  <a:cubicBezTo>
                    <a:pt x="119354" y="69583"/>
                    <a:pt x="120000" y="69166"/>
                    <a:pt x="119354" y="69166"/>
                  </a:cubicBezTo>
                  <a:cubicBezTo>
                    <a:pt x="119354" y="68750"/>
                    <a:pt x="119354" y="68333"/>
                    <a:pt x="118709" y="68333"/>
                  </a:cubicBezTo>
                  <a:cubicBezTo>
                    <a:pt x="107096" y="65833"/>
                    <a:pt x="107096" y="65833"/>
                    <a:pt x="107096" y="65833"/>
                  </a:cubicBezTo>
                  <a:cubicBezTo>
                    <a:pt x="109677" y="60833"/>
                    <a:pt x="109677" y="60833"/>
                    <a:pt x="109677" y="60833"/>
                  </a:cubicBezTo>
                  <a:cubicBezTo>
                    <a:pt x="110322" y="60833"/>
                    <a:pt x="110322" y="60416"/>
                    <a:pt x="109677" y="60416"/>
                  </a:cubicBezTo>
                  <a:cubicBezTo>
                    <a:pt x="109677" y="60000"/>
                    <a:pt x="109032" y="60000"/>
                    <a:pt x="109032" y="59583"/>
                  </a:cubicBezTo>
                  <a:cubicBezTo>
                    <a:pt x="81290" y="55416"/>
                    <a:pt x="81290" y="55416"/>
                    <a:pt x="81290" y="55416"/>
                  </a:cubicBezTo>
                  <a:cubicBezTo>
                    <a:pt x="101935" y="48333"/>
                    <a:pt x="101935" y="48333"/>
                    <a:pt x="101935" y="48333"/>
                  </a:cubicBezTo>
                  <a:cubicBezTo>
                    <a:pt x="101935" y="48333"/>
                    <a:pt x="102580" y="47916"/>
                    <a:pt x="102580" y="47500"/>
                  </a:cubicBezTo>
                  <a:cubicBezTo>
                    <a:pt x="102580" y="47500"/>
                    <a:pt x="103225" y="43333"/>
                    <a:pt x="98064" y="39166"/>
                  </a:cubicBezTo>
                  <a:cubicBezTo>
                    <a:pt x="92903" y="35833"/>
                    <a:pt x="85161" y="33750"/>
                    <a:pt x="73548" y="33750"/>
                  </a:cubicBezTo>
                  <a:cubicBezTo>
                    <a:pt x="73548" y="25416"/>
                    <a:pt x="73548" y="25416"/>
                    <a:pt x="73548" y="25416"/>
                  </a:cubicBezTo>
                  <a:cubicBezTo>
                    <a:pt x="100000" y="0"/>
                    <a:pt x="100000" y="0"/>
                    <a:pt x="100000" y="0"/>
                  </a:cubicBezTo>
                  <a:cubicBezTo>
                    <a:pt x="96129" y="0"/>
                    <a:pt x="96129" y="0"/>
                    <a:pt x="96129" y="0"/>
                  </a:cubicBezTo>
                  <a:cubicBezTo>
                    <a:pt x="70967" y="24166"/>
                    <a:pt x="70967" y="24166"/>
                    <a:pt x="70967" y="24166"/>
                  </a:cubicBezTo>
                  <a:cubicBezTo>
                    <a:pt x="70322" y="24583"/>
                    <a:pt x="70322" y="24583"/>
                    <a:pt x="70322" y="25000"/>
                  </a:cubicBezTo>
                  <a:cubicBezTo>
                    <a:pt x="70322" y="34583"/>
                    <a:pt x="70322" y="34583"/>
                    <a:pt x="70322" y="34583"/>
                  </a:cubicBezTo>
                  <a:cubicBezTo>
                    <a:pt x="70322" y="35416"/>
                    <a:pt x="70967" y="35833"/>
                    <a:pt x="72258" y="35833"/>
                  </a:cubicBezTo>
                  <a:cubicBezTo>
                    <a:pt x="83225" y="35833"/>
                    <a:pt x="90967" y="37500"/>
                    <a:pt x="95483" y="40416"/>
                  </a:cubicBezTo>
                  <a:cubicBezTo>
                    <a:pt x="99354" y="42916"/>
                    <a:pt x="99354" y="45833"/>
                    <a:pt x="99354" y="47083"/>
                  </a:cubicBezTo>
                  <a:cubicBezTo>
                    <a:pt x="76129" y="54583"/>
                    <a:pt x="76129" y="54583"/>
                    <a:pt x="76129" y="54583"/>
                  </a:cubicBezTo>
                  <a:cubicBezTo>
                    <a:pt x="76129" y="55000"/>
                    <a:pt x="75483" y="55416"/>
                    <a:pt x="75483" y="55833"/>
                  </a:cubicBezTo>
                  <a:cubicBezTo>
                    <a:pt x="75483" y="56250"/>
                    <a:pt x="76129" y="56250"/>
                    <a:pt x="76774" y="56666"/>
                  </a:cubicBezTo>
                  <a:cubicBezTo>
                    <a:pt x="106451" y="61250"/>
                    <a:pt x="106451" y="61250"/>
                    <a:pt x="106451" y="61250"/>
                  </a:cubicBezTo>
                  <a:cubicBezTo>
                    <a:pt x="103870" y="66250"/>
                    <a:pt x="103870" y="66250"/>
                    <a:pt x="103870" y="66250"/>
                  </a:cubicBezTo>
                  <a:cubicBezTo>
                    <a:pt x="103870" y="66666"/>
                    <a:pt x="103870" y="66666"/>
                    <a:pt x="103870" y="67083"/>
                  </a:cubicBezTo>
                  <a:cubicBezTo>
                    <a:pt x="104516" y="67500"/>
                    <a:pt x="104516" y="67500"/>
                    <a:pt x="105161" y="67500"/>
                  </a:cubicBezTo>
                  <a:cubicBezTo>
                    <a:pt x="115483" y="70000"/>
                    <a:pt x="115483" y="70000"/>
                    <a:pt x="115483" y="70000"/>
                  </a:cubicBezTo>
                  <a:cubicBezTo>
                    <a:pt x="101935" y="81666"/>
                    <a:pt x="101935" y="81666"/>
                    <a:pt x="101935" y="81666"/>
                  </a:cubicBezTo>
                  <a:cubicBezTo>
                    <a:pt x="101935" y="82083"/>
                    <a:pt x="101935" y="82083"/>
                    <a:pt x="101935" y="82500"/>
                  </a:cubicBezTo>
                  <a:cubicBezTo>
                    <a:pt x="101935" y="96666"/>
                    <a:pt x="97419" y="102083"/>
                    <a:pt x="97419" y="102083"/>
                  </a:cubicBezTo>
                  <a:cubicBezTo>
                    <a:pt x="96774" y="102500"/>
                    <a:pt x="96774" y="102916"/>
                    <a:pt x="96774" y="102916"/>
                  </a:cubicBezTo>
                  <a:cubicBezTo>
                    <a:pt x="97419" y="103333"/>
                    <a:pt x="97419" y="103333"/>
                    <a:pt x="98064" y="103750"/>
                  </a:cubicBezTo>
                  <a:cubicBezTo>
                    <a:pt x="111612" y="105833"/>
                    <a:pt x="113548" y="112916"/>
                    <a:pt x="114193" y="116666"/>
                  </a:cubicBezTo>
                  <a:cubicBezTo>
                    <a:pt x="105806" y="112083"/>
                    <a:pt x="101935" y="112083"/>
                    <a:pt x="89677" y="111666"/>
                  </a:cubicBezTo>
                  <a:cubicBezTo>
                    <a:pt x="82580" y="111666"/>
                    <a:pt x="73548" y="111666"/>
                    <a:pt x="60000" y="110833"/>
                  </a:cubicBezTo>
                  <a:cubicBezTo>
                    <a:pt x="40000" y="109166"/>
                    <a:pt x="25806" y="104166"/>
                    <a:pt x="18709" y="95833"/>
                  </a:cubicBezTo>
                  <a:cubicBezTo>
                    <a:pt x="13548" y="89583"/>
                    <a:pt x="14193" y="83333"/>
                    <a:pt x="14193" y="83333"/>
                  </a:cubicBezTo>
                  <a:cubicBezTo>
                    <a:pt x="14193" y="83333"/>
                    <a:pt x="14193" y="83333"/>
                    <a:pt x="14193" y="83333"/>
                  </a:cubicBezTo>
                  <a:cubicBezTo>
                    <a:pt x="14193" y="83333"/>
                    <a:pt x="14193" y="78333"/>
                    <a:pt x="14193" y="69583"/>
                  </a:cubicBezTo>
                  <a:cubicBezTo>
                    <a:pt x="14193" y="53750"/>
                    <a:pt x="26451" y="49166"/>
                    <a:pt x="27096" y="49166"/>
                  </a:cubicBezTo>
                  <a:cubicBezTo>
                    <a:pt x="27096" y="49166"/>
                    <a:pt x="27741" y="48750"/>
                    <a:pt x="27741" y="48333"/>
                  </a:cubicBezTo>
                  <a:cubicBezTo>
                    <a:pt x="27741" y="32500"/>
                    <a:pt x="27741" y="32500"/>
                    <a:pt x="27741" y="32500"/>
                  </a:cubicBezTo>
                  <a:cubicBezTo>
                    <a:pt x="27741" y="32083"/>
                    <a:pt x="27741" y="32083"/>
                    <a:pt x="27096" y="31666"/>
                  </a:cubicBezTo>
                  <a:cubicBezTo>
                    <a:pt x="21935" y="28333"/>
                    <a:pt x="21935" y="28333"/>
                    <a:pt x="21935" y="28333"/>
                  </a:cubicBezTo>
                  <a:cubicBezTo>
                    <a:pt x="10322" y="20833"/>
                    <a:pt x="3225" y="10833"/>
                    <a:pt x="3225" y="0"/>
                  </a:cubicBezTo>
                  <a:cubicBezTo>
                    <a:pt x="0" y="0"/>
                    <a:pt x="0" y="0"/>
                    <a:pt x="0" y="0"/>
                  </a:cubicBezTo>
                  <a:cubicBezTo>
                    <a:pt x="645" y="11250"/>
                    <a:pt x="7096" y="21666"/>
                    <a:pt x="19354" y="29583"/>
                  </a:cubicBezTo>
                  <a:cubicBezTo>
                    <a:pt x="24516" y="32916"/>
                    <a:pt x="24516" y="32916"/>
                    <a:pt x="24516" y="32916"/>
                  </a:cubicBezTo>
                  <a:cubicBezTo>
                    <a:pt x="24516" y="47916"/>
                    <a:pt x="24516" y="47916"/>
                    <a:pt x="24516" y="47916"/>
                  </a:cubicBezTo>
                  <a:cubicBezTo>
                    <a:pt x="21290" y="49166"/>
                    <a:pt x="10967" y="54583"/>
                    <a:pt x="10967" y="69583"/>
                  </a:cubicBezTo>
                  <a:cubicBezTo>
                    <a:pt x="10967" y="77916"/>
                    <a:pt x="10967" y="82916"/>
                    <a:pt x="10967" y="83333"/>
                  </a:cubicBezTo>
                  <a:cubicBezTo>
                    <a:pt x="10967" y="84583"/>
                    <a:pt x="9677" y="109166"/>
                    <a:pt x="60000" y="112500"/>
                  </a:cubicBezTo>
                  <a:cubicBezTo>
                    <a:pt x="73548" y="113333"/>
                    <a:pt x="82580" y="113750"/>
                    <a:pt x="89677" y="113750"/>
                  </a:cubicBezTo>
                  <a:cubicBezTo>
                    <a:pt x="103225" y="114166"/>
                    <a:pt x="105161" y="114166"/>
                    <a:pt x="114193" y="119583"/>
                  </a:cubicBezTo>
                  <a:cubicBezTo>
                    <a:pt x="114838" y="119583"/>
                    <a:pt x="115483" y="120000"/>
                    <a:pt x="116129" y="119583"/>
                  </a:cubicBezTo>
                  <a:cubicBezTo>
                    <a:pt x="116774" y="119583"/>
                    <a:pt x="116774" y="119166"/>
                    <a:pt x="116774" y="118750"/>
                  </a:cubicBezTo>
                  <a:cubicBezTo>
                    <a:pt x="116774" y="118750"/>
                    <a:pt x="118709" y="105833"/>
                    <a:pt x="100645" y="102083"/>
                  </a:cubicBezTo>
                  <a:cubicBezTo>
                    <a:pt x="101935" y="99583"/>
                    <a:pt x="104516" y="93750"/>
                    <a:pt x="105161" y="82500"/>
                  </a:cubicBezTo>
                  <a:lnTo>
                    <a:pt x="119354" y="700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7" name="Google Shape;177;p9"/>
            <p:cNvSpPr/>
            <p:nvPr/>
          </p:nvSpPr>
          <p:spPr>
            <a:xfrm>
              <a:off x="10672763" y="1581150"/>
              <a:ext cx="1192200" cy="1055700"/>
            </a:xfrm>
            <a:custGeom>
              <a:rect b="b" l="l" r="r" t="t"/>
              <a:pathLst>
                <a:path extrusionOk="0" h="120000" w="120000">
                  <a:moveTo>
                    <a:pt x="59730" y="120000"/>
                  </a:moveTo>
                  <a:cubicBezTo>
                    <a:pt x="26905" y="120000"/>
                    <a:pt x="0" y="95025"/>
                    <a:pt x="0" y="64568"/>
                  </a:cubicBezTo>
                  <a:cubicBezTo>
                    <a:pt x="0" y="49949"/>
                    <a:pt x="5919" y="35939"/>
                    <a:pt x="17219" y="25583"/>
                  </a:cubicBezTo>
                  <a:cubicBezTo>
                    <a:pt x="2152" y="2436"/>
                    <a:pt x="2152" y="2436"/>
                    <a:pt x="2152" y="2436"/>
                  </a:cubicBezTo>
                  <a:cubicBezTo>
                    <a:pt x="1614" y="1827"/>
                    <a:pt x="1614" y="1218"/>
                    <a:pt x="2152" y="609"/>
                  </a:cubicBezTo>
                  <a:cubicBezTo>
                    <a:pt x="2152" y="609"/>
                    <a:pt x="2690" y="0"/>
                    <a:pt x="2690" y="0"/>
                  </a:cubicBezTo>
                  <a:cubicBezTo>
                    <a:pt x="3228" y="0"/>
                    <a:pt x="3228" y="0"/>
                    <a:pt x="3228" y="0"/>
                  </a:cubicBezTo>
                  <a:cubicBezTo>
                    <a:pt x="39282" y="12182"/>
                    <a:pt x="39282" y="12182"/>
                    <a:pt x="39282" y="12182"/>
                  </a:cubicBezTo>
                  <a:cubicBezTo>
                    <a:pt x="45739" y="9746"/>
                    <a:pt x="52735" y="9137"/>
                    <a:pt x="59730" y="9137"/>
                  </a:cubicBezTo>
                  <a:cubicBezTo>
                    <a:pt x="93094" y="9137"/>
                    <a:pt x="119999" y="34111"/>
                    <a:pt x="119999" y="64568"/>
                  </a:cubicBezTo>
                  <a:cubicBezTo>
                    <a:pt x="119999" y="95025"/>
                    <a:pt x="93094" y="120000"/>
                    <a:pt x="59730" y="120000"/>
                  </a:cubicBezTo>
                  <a:close/>
                  <a:moveTo>
                    <a:pt x="59730" y="11573"/>
                  </a:moveTo>
                  <a:cubicBezTo>
                    <a:pt x="52735" y="11573"/>
                    <a:pt x="46278" y="12791"/>
                    <a:pt x="39820" y="15228"/>
                  </a:cubicBezTo>
                  <a:cubicBezTo>
                    <a:pt x="39282" y="15228"/>
                    <a:pt x="39282" y="15228"/>
                    <a:pt x="38744" y="15228"/>
                  </a:cubicBezTo>
                  <a:cubicBezTo>
                    <a:pt x="6457" y="4263"/>
                    <a:pt x="6457" y="4263"/>
                    <a:pt x="6457" y="4263"/>
                  </a:cubicBezTo>
                  <a:cubicBezTo>
                    <a:pt x="19910" y="24974"/>
                    <a:pt x="19910" y="24974"/>
                    <a:pt x="19910" y="24974"/>
                  </a:cubicBezTo>
                  <a:cubicBezTo>
                    <a:pt x="19910" y="25583"/>
                    <a:pt x="19910" y="26192"/>
                    <a:pt x="19372" y="26802"/>
                  </a:cubicBezTo>
                  <a:cubicBezTo>
                    <a:pt x="8609" y="37157"/>
                    <a:pt x="2152" y="50558"/>
                    <a:pt x="2152" y="64568"/>
                  </a:cubicBezTo>
                  <a:cubicBezTo>
                    <a:pt x="2152" y="93807"/>
                    <a:pt x="27982" y="117563"/>
                    <a:pt x="59730" y="117563"/>
                  </a:cubicBezTo>
                  <a:cubicBezTo>
                    <a:pt x="91479" y="117563"/>
                    <a:pt x="117309" y="93807"/>
                    <a:pt x="117309" y="64568"/>
                  </a:cubicBezTo>
                  <a:cubicBezTo>
                    <a:pt x="117309" y="35329"/>
                    <a:pt x="91479" y="11573"/>
                    <a:pt x="59730" y="1157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8" name="Google Shape;178;p9"/>
            <p:cNvSpPr/>
            <p:nvPr/>
          </p:nvSpPr>
          <p:spPr>
            <a:xfrm>
              <a:off x="10914063" y="1881188"/>
              <a:ext cx="679500" cy="531900"/>
            </a:xfrm>
            <a:custGeom>
              <a:rect b="b" l="l" r="r" t="t"/>
              <a:pathLst>
                <a:path extrusionOk="0" h="120000" w="120000">
                  <a:moveTo>
                    <a:pt x="92598" y="86060"/>
                  </a:moveTo>
                  <a:cubicBezTo>
                    <a:pt x="90708" y="84848"/>
                    <a:pt x="87874" y="84848"/>
                    <a:pt x="85984" y="86060"/>
                  </a:cubicBezTo>
                  <a:cubicBezTo>
                    <a:pt x="79370" y="76363"/>
                    <a:pt x="79370" y="76363"/>
                    <a:pt x="79370" y="76363"/>
                  </a:cubicBezTo>
                  <a:cubicBezTo>
                    <a:pt x="80314" y="73939"/>
                    <a:pt x="82204" y="71515"/>
                    <a:pt x="83149" y="69090"/>
                  </a:cubicBezTo>
                  <a:cubicBezTo>
                    <a:pt x="85039" y="64242"/>
                    <a:pt x="85984" y="59393"/>
                    <a:pt x="85039" y="54545"/>
                  </a:cubicBezTo>
                  <a:cubicBezTo>
                    <a:pt x="104881" y="47272"/>
                    <a:pt x="104881" y="47272"/>
                    <a:pt x="104881" y="47272"/>
                  </a:cubicBezTo>
                  <a:cubicBezTo>
                    <a:pt x="105826" y="48484"/>
                    <a:pt x="106771" y="49696"/>
                    <a:pt x="107716" y="50909"/>
                  </a:cubicBezTo>
                  <a:cubicBezTo>
                    <a:pt x="111496" y="53333"/>
                    <a:pt x="116220" y="50909"/>
                    <a:pt x="118110" y="46060"/>
                  </a:cubicBezTo>
                  <a:cubicBezTo>
                    <a:pt x="120000" y="41212"/>
                    <a:pt x="119055" y="35151"/>
                    <a:pt x="115275" y="32727"/>
                  </a:cubicBezTo>
                  <a:cubicBezTo>
                    <a:pt x="111496" y="30303"/>
                    <a:pt x="106771" y="31515"/>
                    <a:pt x="104881" y="36363"/>
                  </a:cubicBezTo>
                  <a:cubicBezTo>
                    <a:pt x="103937" y="38787"/>
                    <a:pt x="103937" y="40000"/>
                    <a:pt x="103937" y="41212"/>
                  </a:cubicBezTo>
                  <a:cubicBezTo>
                    <a:pt x="84094" y="49696"/>
                    <a:pt x="84094" y="49696"/>
                    <a:pt x="84094" y="49696"/>
                  </a:cubicBezTo>
                  <a:cubicBezTo>
                    <a:pt x="82204" y="44848"/>
                    <a:pt x="79370" y="41212"/>
                    <a:pt x="76535" y="38787"/>
                  </a:cubicBezTo>
                  <a:cubicBezTo>
                    <a:pt x="70866" y="35151"/>
                    <a:pt x="64251" y="36363"/>
                    <a:pt x="58582" y="40000"/>
                  </a:cubicBezTo>
                  <a:cubicBezTo>
                    <a:pt x="44409" y="16969"/>
                    <a:pt x="44409" y="16969"/>
                    <a:pt x="44409" y="16969"/>
                  </a:cubicBezTo>
                  <a:cubicBezTo>
                    <a:pt x="45354" y="16969"/>
                    <a:pt x="45354" y="16969"/>
                    <a:pt x="45354" y="15757"/>
                  </a:cubicBezTo>
                  <a:cubicBezTo>
                    <a:pt x="47244" y="10909"/>
                    <a:pt x="46299" y="4848"/>
                    <a:pt x="42519" y="2424"/>
                  </a:cubicBezTo>
                  <a:cubicBezTo>
                    <a:pt x="37795" y="0"/>
                    <a:pt x="33070" y="1212"/>
                    <a:pt x="31181" y="6060"/>
                  </a:cubicBezTo>
                  <a:cubicBezTo>
                    <a:pt x="29291" y="10909"/>
                    <a:pt x="31181" y="18181"/>
                    <a:pt x="34960" y="20606"/>
                  </a:cubicBezTo>
                  <a:cubicBezTo>
                    <a:pt x="36850" y="21818"/>
                    <a:pt x="38740" y="21818"/>
                    <a:pt x="41574" y="20606"/>
                  </a:cubicBezTo>
                  <a:cubicBezTo>
                    <a:pt x="55748" y="43636"/>
                    <a:pt x="55748" y="43636"/>
                    <a:pt x="55748" y="43636"/>
                  </a:cubicBezTo>
                  <a:cubicBezTo>
                    <a:pt x="54803" y="44848"/>
                    <a:pt x="53858" y="46060"/>
                    <a:pt x="52913" y="48484"/>
                  </a:cubicBezTo>
                  <a:cubicBezTo>
                    <a:pt x="51023" y="53333"/>
                    <a:pt x="50078" y="58181"/>
                    <a:pt x="51023" y="63030"/>
                  </a:cubicBezTo>
                  <a:cubicBezTo>
                    <a:pt x="16062" y="76363"/>
                    <a:pt x="16062" y="76363"/>
                    <a:pt x="16062" y="76363"/>
                  </a:cubicBezTo>
                  <a:cubicBezTo>
                    <a:pt x="15118" y="75151"/>
                    <a:pt x="14173" y="73939"/>
                    <a:pt x="13228" y="72727"/>
                  </a:cubicBezTo>
                  <a:cubicBezTo>
                    <a:pt x="9448" y="70303"/>
                    <a:pt x="4724" y="72727"/>
                    <a:pt x="1889" y="77575"/>
                  </a:cubicBezTo>
                  <a:cubicBezTo>
                    <a:pt x="0" y="82424"/>
                    <a:pt x="1889" y="88484"/>
                    <a:pt x="5669" y="90909"/>
                  </a:cubicBezTo>
                  <a:cubicBezTo>
                    <a:pt x="9448" y="93333"/>
                    <a:pt x="14173" y="92121"/>
                    <a:pt x="16062" y="87272"/>
                  </a:cubicBezTo>
                  <a:cubicBezTo>
                    <a:pt x="17007" y="84848"/>
                    <a:pt x="17007" y="83636"/>
                    <a:pt x="17007" y="82424"/>
                  </a:cubicBezTo>
                  <a:cubicBezTo>
                    <a:pt x="51968" y="67878"/>
                    <a:pt x="51968" y="67878"/>
                    <a:pt x="51968" y="67878"/>
                  </a:cubicBezTo>
                  <a:cubicBezTo>
                    <a:pt x="53858" y="71515"/>
                    <a:pt x="55748" y="75151"/>
                    <a:pt x="57637" y="76363"/>
                  </a:cubicBezTo>
                  <a:cubicBezTo>
                    <a:pt x="49133" y="98181"/>
                    <a:pt x="49133" y="98181"/>
                    <a:pt x="49133" y="98181"/>
                  </a:cubicBezTo>
                  <a:cubicBezTo>
                    <a:pt x="46299" y="96969"/>
                    <a:pt x="42519" y="99393"/>
                    <a:pt x="40629" y="103030"/>
                  </a:cubicBezTo>
                  <a:cubicBezTo>
                    <a:pt x="38740" y="107878"/>
                    <a:pt x="39685" y="113939"/>
                    <a:pt x="44409" y="117575"/>
                  </a:cubicBezTo>
                  <a:cubicBezTo>
                    <a:pt x="48188" y="119999"/>
                    <a:pt x="52913" y="117575"/>
                    <a:pt x="54803" y="112727"/>
                  </a:cubicBezTo>
                  <a:cubicBezTo>
                    <a:pt x="56692" y="109090"/>
                    <a:pt x="55748" y="104242"/>
                    <a:pt x="52913" y="100606"/>
                  </a:cubicBezTo>
                  <a:cubicBezTo>
                    <a:pt x="62362" y="80000"/>
                    <a:pt x="62362" y="80000"/>
                    <a:pt x="62362" y="80000"/>
                  </a:cubicBezTo>
                  <a:cubicBezTo>
                    <a:pt x="66141" y="81212"/>
                    <a:pt x="70866" y="81212"/>
                    <a:pt x="75590" y="78787"/>
                  </a:cubicBezTo>
                  <a:cubicBezTo>
                    <a:pt x="82204" y="89696"/>
                    <a:pt x="82204" y="89696"/>
                    <a:pt x="82204" y="89696"/>
                  </a:cubicBezTo>
                  <a:cubicBezTo>
                    <a:pt x="82204" y="89696"/>
                    <a:pt x="82204" y="90909"/>
                    <a:pt x="82204" y="90909"/>
                  </a:cubicBezTo>
                  <a:cubicBezTo>
                    <a:pt x="80314" y="95757"/>
                    <a:pt x="82204" y="101818"/>
                    <a:pt x="85984" y="104242"/>
                  </a:cubicBezTo>
                  <a:cubicBezTo>
                    <a:pt x="89763" y="106666"/>
                    <a:pt x="94488" y="105454"/>
                    <a:pt x="96377" y="99393"/>
                  </a:cubicBezTo>
                  <a:cubicBezTo>
                    <a:pt x="98267" y="94545"/>
                    <a:pt x="96377" y="88484"/>
                    <a:pt x="92598" y="86060"/>
                  </a:cubicBezTo>
                  <a:close/>
                  <a:moveTo>
                    <a:pt x="36850" y="15757"/>
                  </a:moveTo>
                  <a:cubicBezTo>
                    <a:pt x="34960" y="14545"/>
                    <a:pt x="34015" y="10909"/>
                    <a:pt x="34960" y="9696"/>
                  </a:cubicBezTo>
                  <a:cubicBezTo>
                    <a:pt x="35905" y="7272"/>
                    <a:pt x="38740" y="6060"/>
                    <a:pt x="39685" y="7272"/>
                  </a:cubicBezTo>
                  <a:cubicBezTo>
                    <a:pt x="41574" y="8484"/>
                    <a:pt x="42519" y="10909"/>
                    <a:pt x="41574" y="13333"/>
                  </a:cubicBezTo>
                  <a:cubicBezTo>
                    <a:pt x="40629" y="15757"/>
                    <a:pt x="38740" y="15757"/>
                    <a:pt x="36850" y="15757"/>
                  </a:cubicBezTo>
                  <a:close/>
                  <a:moveTo>
                    <a:pt x="113385" y="37575"/>
                  </a:moveTo>
                  <a:cubicBezTo>
                    <a:pt x="114330" y="38787"/>
                    <a:pt x="115275" y="41212"/>
                    <a:pt x="114330" y="43636"/>
                  </a:cubicBezTo>
                  <a:cubicBezTo>
                    <a:pt x="113385" y="46060"/>
                    <a:pt x="111496" y="47272"/>
                    <a:pt x="109606" y="46060"/>
                  </a:cubicBezTo>
                  <a:cubicBezTo>
                    <a:pt x="107716" y="44848"/>
                    <a:pt x="107716" y="41212"/>
                    <a:pt x="108661" y="40000"/>
                  </a:cubicBezTo>
                  <a:cubicBezTo>
                    <a:pt x="109606" y="37575"/>
                    <a:pt x="111496" y="36363"/>
                    <a:pt x="113385" y="37575"/>
                  </a:cubicBezTo>
                  <a:close/>
                  <a:moveTo>
                    <a:pt x="7559" y="86060"/>
                  </a:moveTo>
                  <a:cubicBezTo>
                    <a:pt x="5669" y="84848"/>
                    <a:pt x="5669" y="82424"/>
                    <a:pt x="6614" y="80000"/>
                  </a:cubicBezTo>
                  <a:cubicBezTo>
                    <a:pt x="6614" y="77575"/>
                    <a:pt x="9448" y="76363"/>
                    <a:pt x="10393" y="77575"/>
                  </a:cubicBezTo>
                  <a:cubicBezTo>
                    <a:pt x="12283" y="78787"/>
                    <a:pt x="13228" y="82424"/>
                    <a:pt x="12283" y="83636"/>
                  </a:cubicBezTo>
                  <a:cubicBezTo>
                    <a:pt x="11338" y="86060"/>
                    <a:pt x="9448" y="87272"/>
                    <a:pt x="7559" y="86060"/>
                  </a:cubicBezTo>
                  <a:close/>
                  <a:moveTo>
                    <a:pt x="51023" y="110303"/>
                  </a:moveTo>
                  <a:cubicBezTo>
                    <a:pt x="50078" y="112727"/>
                    <a:pt x="48188" y="112727"/>
                    <a:pt x="46299" y="111515"/>
                  </a:cubicBezTo>
                  <a:cubicBezTo>
                    <a:pt x="44409" y="110303"/>
                    <a:pt x="43464" y="107878"/>
                    <a:pt x="44409" y="105454"/>
                  </a:cubicBezTo>
                  <a:cubicBezTo>
                    <a:pt x="45354" y="104242"/>
                    <a:pt x="47244" y="103030"/>
                    <a:pt x="49133" y="104242"/>
                  </a:cubicBezTo>
                  <a:cubicBezTo>
                    <a:pt x="51023" y="105454"/>
                    <a:pt x="51968" y="107878"/>
                    <a:pt x="51023" y="110303"/>
                  </a:cubicBezTo>
                  <a:close/>
                  <a:moveTo>
                    <a:pt x="62362" y="73939"/>
                  </a:moveTo>
                  <a:cubicBezTo>
                    <a:pt x="55748" y="69090"/>
                    <a:pt x="52913" y="59393"/>
                    <a:pt x="56692" y="50909"/>
                  </a:cubicBezTo>
                  <a:cubicBezTo>
                    <a:pt x="59527" y="42424"/>
                    <a:pt x="68031" y="40000"/>
                    <a:pt x="73700" y="43636"/>
                  </a:cubicBezTo>
                  <a:cubicBezTo>
                    <a:pt x="80314" y="48484"/>
                    <a:pt x="83149" y="58181"/>
                    <a:pt x="79370" y="66666"/>
                  </a:cubicBezTo>
                  <a:cubicBezTo>
                    <a:pt x="75590" y="75151"/>
                    <a:pt x="68031" y="77575"/>
                    <a:pt x="62362" y="73939"/>
                  </a:cubicBezTo>
                  <a:close/>
                  <a:moveTo>
                    <a:pt x="87874" y="99393"/>
                  </a:moveTo>
                  <a:cubicBezTo>
                    <a:pt x="85984" y="98181"/>
                    <a:pt x="85039" y="95757"/>
                    <a:pt x="85984" y="93333"/>
                  </a:cubicBezTo>
                  <a:cubicBezTo>
                    <a:pt x="86929" y="90909"/>
                    <a:pt x="88818" y="89696"/>
                    <a:pt x="90708" y="90909"/>
                  </a:cubicBezTo>
                  <a:cubicBezTo>
                    <a:pt x="92598" y="92121"/>
                    <a:pt x="93543" y="94545"/>
                    <a:pt x="92598" y="96969"/>
                  </a:cubicBezTo>
                  <a:cubicBezTo>
                    <a:pt x="91653" y="99393"/>
                    <a:pt x="89763" y="100606"/>
                    <a:pt x="87874" y="9939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79" name="Shape 179"/>
        <p:cNvGrpSpPr/>
        <p:nvPr/>
      </p:nvGrpSpPr>
      <p:grpSpPr>
        <a:xfrm>
          <a:off x="0" y="0"/>
          <a:ext cx="0" cy="0"/>
          <a:chOff x="0" y="0"/>
          <a:chExt cx="0" cy="0"/>
        </a:xfrm>
      </p:grpSpPr>
      <p:sp>
        <p:nvSpPr>
          <p:cNvPr id="180" name="Google Shape;180;p10"/>
          <p:cNvSpPr/>
          <p:nvPr/>
        </p:nvSpPr>
        <p:spPr>
          <a:xfrm>
            <a:off x="0" y="0"/>
            <a:ext cx="9144000" cy="5143500"/>
          </a:xfrm>
          <a:prstGeom prst="frame">
            <a:avLst>
              <a:gd fmla="val 4376" name="adj1"/>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10"/>
          <p:cNvSpPr txBox="1"/>
          <p:nvPr>
            <p:ph type="ctrTitle"/>
          </p:nvPr>
        </p:nvSpPr>
        <p:spPr>
          <a:xfrm>
            <a:off x="2626350" y="1888150"/>
            <a:ext cx="3891300" cy="1159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4000"/>
              <a:buNone/>
              <a:defRPr sz="4000">
                <a:solidFill>
                  <a:srgbClr val="FFFFFF"/>
                </a:solidFill>
              </a:defRPr>
            </a:lvl1pPr>
            <a:lvl2pPr lvl="1" algn="ctr">
              <a:lnSpc>
                <a:spcPct val="100000"/>
              </a:lnSpc>
              <a:spcBef>
                <a:spcPts val="0"/>
              </a:spcBef>
              <a:spcAft>
                <a:spcPts val="0"/>
              </a:spcAft>
              <a:buClr>
                <a:srgbClr val="FFFFFF"/>
              </a:buClr>
              <a:buSzPts val="4000"/>
              <a:buNone/>
              <a:defRPr sz="4000">
                <a:solidFill>
                  <a:srgbClr val="FFFFFF"/>
                </a:solidFill>
              </a:defRPr>
            </a:lvl2pPr>
            <a:lvl3pPr lvl="2" algn="ctr">
              <a:lnSpc>
                <a:spcPct val="100000"/>
              </a:lnSpc>
              <a:spcBef>
                <a:spcPts val="0"/>
              </a:spcBef>
              <a:spcAft>
                <a:spcPts val="0"/>
              </a:spcAft>
              <a:buClr>
                <a:srgbClr val="FFFFFF"/>
              </a:buClr>
              <a:buSzPts val="4000"/>
              <a:buNone/>
              <a:defRPr sz="4000">
                <a:solidFill>
                  <a:srgbClr val="FFFFFF"/>
                </a:solidFill>
              </a:defRPr>
            </a:lvl3pPr>
            <a:lvl4pPr lvl="3" algn="ctr">
              <a:lnSpc>
                <a:spcPct val="100000"/>
              </a:lnSpc>
              <a:spcBef>
                <a:spcPts val="0"/>
              </a:spcBef>
              <a:spcAft>
                <a:spcPts val="0"/>
              </a:spcAft>
              <a:buClr>
                <a:srgbClr val="FFFFFF"/>
              </a:buClr>
              <a:buSzPts val="4000"/>
              <a:buNone/>
              <a:defRPr sz="4000">
                <a:solidFill>
                  <a:srgbClr val="FFFFFF"/>
                </a:solidFill>
              </a:defRPr>
            </a:lvl4pPr>
            <a:lvl5pPr lvl="4" algn="ctr">
              <a:lnSpc>
                <a:spcPct val="100000"/>
              </a:lnSpc>
              <a:spcBef>
                <a:spcPts val="0"/>
              </a:spcBef>
              <a:spcAft>
                <a:spcPts val="0"/>
              </a:spcAft>
              <a:buClr>
                <a:srgbClr val="FFFFFF"/>
              </a:buClr>
              <a:buSzPts val="4000"/>
              <a:buNone/>
              <a:defRPr sz="4000">
                <a:solidFill>
                  <a:srgbClr val="FFFFFF"/>
                </a:solidFill>
              </a:defRPr>
            </a:lvl5pPr>
            <a:lvl6pPr lvl="5" algn="ctr">
              <a:lnSpc>
                <a:spcPct val="100000"/>
              </a:lnSpc>
              <a:spcBef>
                <a:spcPts val="0"/>
              </a:spcBef>
              <a:spcAft>
                <a:spcPts val="0"/>
              </a:spcAft>
              <a:buClr>
                <a:srgbClr val="FFFFFF"/>
              </a:buClr>
              <a:buSzPts val="4000"/>
              <a:buNone/>
              <a:defRPr sz="4000">
                <a:solidFill>
                  <a:srgbClr val="FFFFFF"/>
                </a:solidFill>
              </a:defRPr>
            </a:lvl6pPr>
            <a:lvl7pPr lvl="6" algn="ctr">
              <a:lnSpc>
                <a:spcPct val="100000"/>
              </a:lnSpc>
              <a:spcBef>
                <a:spcPts val="0"/>
              </a:spcBef>
              <a:spcAft>
                <a:spcPts val="0"/>
              </a:spcAft>
              <a:buClr>
                <a:srgbClr val="FFFFFF"/>
              </a:buClr>
              <a:buSzPts val="4000"/>
              <a:buNone/>
              <a:defRPr sz="4000">
                <a:solidFill>
                  <a:srgbClr val="FFFFFF"/>
                </a:solidFill>
              </a:defRPr>
            </a:lvl7pPr>
            <a:lvl8pPr lvl="7" algn="ctr">
              <a:lnSpc>
                <a:spcPct val="100000"/>
              </a:lnSpc>
              <a:spcBef>
                <a:spcPts val="0"/>
              </a:spcBef>
              <a:spcAft>
                <a:spcPts val="0"/>
              </a:spcAft>
              <a:buClr>
                <a:srgbClr val="FFFFFF"/>
              </a:buClr>
              <a:buSzPts val="4000"/>
              <a:buNone/>
              <a:defRPr sz="4000">
                <a:solidFill>
                  <a:srgbClr val="FFFFFF"/>
                </a:solidFill>
              </a:defRPr>
            </a:lvl8pPr>
            <a:lvl9pPr lvl="8" algn="ctr">
              <a:lnSpc>
                <a:spcPct val="100000"/>
              </a:lnSpc>
              <a:spcBef>
                <a:spcPts val="0"/>
              </a:spcBef>
              <a:spcAft>
                <a:spcPts val="0"/>
              </a:spcAft>
              <a:buClr>
                <a:srgbClr val="FFFFFF"/>
              </a:buClr>
              <a:buSzPts val="4000"/>
              <a:buNone/>
              <a:defRPr sz="4000">
                <a:solidFill>
                  <a:srgbClr val="FFFFFF"/>
                </a:solidFill>
              </a:defRPr>
            </a:lvl9pPr>
          </a:lstStyle>
          <a:p/>
        </p:txBody>
      </p:sp>
      <p:sp>
        <p:nvSpPr>
          <p:cNvPr id="182" name="Google Shape;182;p10"/>
          <p:cNvSpPr txBox="1"/>
          <p:nvPr>
            <p:ph idx="1" type="subTitle"/>
          </p:nvPr>
        </p:nvSpPr>
        <p:spPr>
          <a:xfrm>
            <a:off x="2626350" y="3144854"/>
            <a:ext cx="3891300" cy="784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2400"/>
              <a:buNone/>
              <a:defRPr>
                <a:solidFill>
                  <a:srgbClr val="000000"/>
                </a:solidFill>
              </a:defRPr>
            </a:lvl1pPr>
            <a:lvl2pPr lvl="1" algn="ctr">
              <a:lnSpc>
                <a:spcPct val="100000"/>
              </a:lnSpc>
              <a:spcBef>
                <a:spcPts val="0"/>
              </a:spcBef>
              <a:spcAft>
                <a:spcPts val="0"/>
              </a:spcAft>
              <a:buClr>
                <a:srgbClr val="000000"/>
              </a:buClr>
              <a:buSzPts val="3000"/>
              <a:buNone/>
              <a:defRPr sz="3000">
                <a:solidFill>
                  <a:srgbClr val="000000"/>
                </a:solidFill>
              </a:defRPr>
            </a:lvl2pPr>
            <a:lvl3pPr lvl="2" algn="ctr">
              <a:lnSpc>
                <a:spcPct val="100000"/>
              </a:lnSpc>
              <a:spcBef>
                <a:spcPts val="0"/>
              </a:spcBef>
              <a:spcAft>
                <a:spcPts val="0"/>
              </a:spcAft>
              <a:buClr>
                <a:srgbClr val="000000"/>
              </a:buClr>
              <a:buSzPts val="3000"/>
              <a:buNone/>
              <a:defRPr sz="3000">
                <a:solidFill>
                  <a:srgbClr val="000000"/>
                </a:solidFill>
              </a:defRPr>
            </a:lvl3pPr>
            <a:lvl4pPr lvl="3" algn="ctr">
              <a:lnSpc>
                <a:spcPct val="100000"/>
              </a:lnSpc>
              <a:spcBef>
                <a:spcPts val="0"/>
              </a:spcBef>
              <a:spcAft>
                <a:spcPts val="0"/>
              </a:spcAft>
              <a:buClr>
                <a:srgbClr val="000000"/>
              </a:buClr>
              <a:buSzPts val="3000"/>
              <a:buNone/>
              <a:defRPr sz="3000">
                <a:solidFill>
                  <a:srgbClr val="000000"/>
                </a:solidFill>
              </a:defRPr>
            </a:lvl4pPr>
            <a:lvl5pPr lvl="4" algn="ctr">
              <a:lnSpc>
                <a:spcPct val="100000"/>
              </a:lnSpc>
              <a:spcBef>
                <a:spcPts val="0"/>
              </a:spcBef>
              <a:spcAft>
                <a:spcPts val="0"/>
              </a:spcAft>
              <a:buClr>
                <a:srgbClr val="000000"/>
              </a:buClr>
              <a:buSzPts val="3000"/>
              <a:buNone/>
              <a:defRPr sz="3000">
                <a:solidFill>
                  <a:srgbClr val="000000"/>
                </a:solidFill>
              </a:defRPr>
            </a:lvl5pPr>
            <a:lvl6pPr lvl="5" algn="ctr">
              <a:lnSpc>
                <a:spcPct val="100000"/>
              </a:lnSpc>
              <a:spcBef>
                <a:spcPts val="0"/>
              </a:spcBef>
              <a:spcAft>
                <a:spcPts val="0"/>
              </a:spcAft>
              <a:buClr>
                <a:srgbClr val="000000"/>
              </a:buClr>
              <a:buSzPts val="3000"/>
              <a:buNone/>
              <a:defRPr sz="3000">
                <a:solidFill>
                  <a:srgbClr val="000000"/>
                </a:solidFill>
              </a:defRPr>
            </a:lvl6pPr>
            <a:lvl7pPr lvl="6" algn="ctr">
              <a:lnSpc>
                <a:spcPct val="100000"/>
              </a:lnSpc>
              <a:spcBef>
                <a:spcPts val="0"/>
              </a:spcBef>
              <a:spcAft>
                <a:spcPts val="0"/>
              </a:spcAft>
              <a:buClr>
                <a:srgbClr val="000000"/>
              </a:buClr>
              <a:buSzPts val="3000"/>
              <a:buNone/>
              <a:defRPr sz="3000">
                <a:solidFill>
                  <a:srgbClr val="000000"/>
                </a:solidFill>
              </a:defRPr>
            </a:lvl7pPr>
            <a:lvl8pPr lvl="7" algn="ctr">
              <a:lnSpc>
                <a:spcPct val="100000"/>
              </a:lnSpc>
              <a:spcBef>
                <a:spcPts val="0"/>
              </a:spcBef>
              <a:spcAft>
                <a:spcPts val="0"/>
              </a:spcAft>
              <a:buClr>
                <a:srgbClr val="000000"/>
              </a:buClr>
              <a:buSzPts val="3000"/>
              <a:buNone/>
              <a:defRPr sz="3000">
                <a:solidFill>
                  <a:srgbClr val="000000"/>
                </a:solidFill>
              </a:defRPr>
            </a:lvl8pPr>
            <a:lvl9pPr lvl="8" algn="ctr">
              <a:lnSpc>
                <a:spcPct val="100000"/>
              </a:lnSpc>
              <a:spcBef>
                <a:spcPts val="0"/>
              </a:spcBef>
              <a:spcAft>
                <a:spcPts val="0"/>
              </a:spcAft>
              <a:buClr>
                <a:srgbClr val="000000"/>
              </a:buClr>
              <a:buSzPts val="3000"/>
              <a:buNone/>
              <a:defRPr sz="3000">
                <a:solidFill>
                  <a:srgbClr val="000000"/>
                </a:solidFill>
              </a:defRPr>
            </a:lvl9pPr>
          </a:lstStyle>
          <a:p/>
        </p:txBody>
      </p:sp>
      <p:grpSp>
        <p:nvGrpSpPr>
          <p:cNvPr id="183" name="Google Shape;183;p10"/>
          <p:cNvGrpSpPr/>
          <p:nvPr/>
        </p:nvGrpSpPr>
        <p:grpSpPr>
          <a:xfrm rot="-5400000">
            <a:off x="7456019" y="290004"/>
            <a:ext cx="1223732" cy="2152215"/>
            <a:chOff x="4395788" y="4144963"/>
            <a:chExt cx="1058775" cy="1862100"/>
          </a:xfrm>
        </p:grpSpPr>
        <p:sp>
          <p:nvSpPr>
            <p:cNvPr id="184" name="Google Shape;184;p10"/>
            <p:cNvSpPr/>
            <p:nvPr/>
          </p:nvSpPr>
          <p:spPr>
            <a:xfrm>
              <a:off x="5224463" y="4338638"/>
              <a:ext cx="230100" cy="155700"/>
            </a:xfrm>
            <a:custGeom>
              <a:rect b="b" l="l" r="r" t="t"/>
              <a:pathLst>
                <a:path extrusionOk="0" h="120000" w="12000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5" name="Google Shape;185;p10"/>
            <p:cNvSpPr/>
            <p:nvPr/>
          </p:nvSpPr>
          <p:spPr>
            <a:xfrm>
              <a:off x="4395788" y="4338638"/>
              <a:ext cx="347700" cy="155700"/>
            </a:xfrm>
            <a:custGeom>
              <a:rect b="b" l="l" r="r" t="t"/>
              <a:pathLst>
                <a:path extrusionOk="0" h="120000" w="12000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6" name="Google Shape;186;p10"/>
            <p:cNvSpPr/>
            <p:nvPr/>
          </p:nvSpPr>
          <p:spPr>
            <a:xfrm>
              <a:off x="4630738" y="4144963"/>
              <a:ext cx="593700" cy="1862100"/>
            </a:xfrm>
            <a:custGeom>
              <a:rect b="b" l="l" r="r" t="t"/>
              <a:pathLst>
                <a:path extrusionOk="0" h="120000" w="12000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87" name="Google Shape;187;p10"/>
          <p:cNvGrpSpPr/>
          <p:nvPr/>
        </p:nvGrpSpPr>
        <p:grpSpPr>
          <a:xfrm rot="-5400000">
            <a:off x="721039" y="2564836"/>
            <a:ext cx="1106346" cy="2548423"/>
            <a:chOff x="3357563" y="850900"/>
            <a:chExt cx="957212" cy="2204900"/>
          </a:xfrm>
        </p:grpSpPr>
        <p:sp>
          <p:nvSpPr>
            <p:cNvPr id="188" name="Google Shape;188;p10"/>
            <p:cNvSpPr/>
            <p:nvPr/>
          </p:nvSpPr>
          <p:spPr>
            <a:xfrm>
              <a:off x="3833813" y="2476500"/>
              <a:ext cx="27000" cy="27000"/>
            </a:xfrm>
            <a:custGeom>
              <a:rect b="b" l="l" r="r" t="t"/>
              <a:pathLst>
                <a:path extrusionOk="0" h="120000" w="120000">
                  <a:moveTo>
                    <a:pt x="98823" y="0"/>
                  </a:moveTo>
                  <a:lnTo>
                    <a:pt x="0" y="0"/>
                  </a:lnTo>
                  <a:lnTo>
                    <a:pt x="0" y="120000"/>
                  </a:lnTo>
                  <a:lnTo>
                    <a:pt x="120000" y="120000"/>
                  </a:lnTo>
                  <a:lnTo>
                    <a:pt x="98823"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9" name="Google Shape;189;p10"/>
            <p:cNvSpPr/>
            <p:nvPr/>
          </p:nvSpPr>
          <p:spPr>
            <a:xfrm>
              <a:off x="3736975" y="2476500"/>
              <a:ext cx="577800" cy="579300"/>
            </a:xfrm>
            <a:custGeom>
              <a:rect b="b" l="l" r="r" t="t"/>
              <a:pathLst>
                <a:path extrusionOk="0" h="120000" w="12000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0" name="Google Shape;190;p10"/>
            <p:cNvSpPr/>
            <p:nvPr/>
          </p:nvSpPr>
          <p:spPr>
            <a:xfrm>
              <a:off x="3357563" y="850900"/>
              <a:ext cx="807900" cy="1830300"/>
            </a:xfrm>
            <a:custGeom>
              <a:rect b="b" l="l" r="r" t="t"/>
              <a:pathLst>
                <a:path extrusionOk="0" h="120000" w="12000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586975"/>
            <a:ext cx="5138700" cy="8574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accent1"/>
              </a:buClr>
              <a:buSzPts val="3000"/>
              <a:buFont typeface="Miriam Libre"/>
              <a:buNone/>
              <a:defRPr b="0" i="0" sz="3000" u="none" cap="none" strike="noStrike">
                <a:solidFill>
                  <a:schemeClr val="accent1"/>
                </a:solidFill>
                <a:latin typeface="Miriam Libre"/>
                <a:ea typeface="Miriam Libre"/>
                <a:cs typeface="Miriam Libre"/>
                <a:sym typeface="Miriam Libre"/>
              </a:defRPr>
            </a:lvl1pPr>
            <a:lvl2pPr lvl="1" marR="0" rtl="0" algn="l">
              <a:lnSpc>
                <a:spcPct val="100000"/>
              </a:lnSpc>
              <a:spcBef>
                <a:spcPts val="0"/>
              </a:spcBef>
              <a:spcAft>
                <a:spcPts val="0"/>
              </a:spcAft>
              <a:buClr>
                <a:schemeClr val="accent1"/>
              </a:buClr>
              <a:buSzPts val="3000"/>
              <a:buFont typeface="Miriam Libre"/>
              <a:buNone/>
              <a:defRPr b="0" i="0" sz="3000" u="none" cap="none" strike="noStrike">
                <a:solidFill>
                  <a:schemeClr val="accent1"/>
                </a:solidFill>
                <a:latin typeface="Miriam Libre"/>
                <a:ea typeface="Miriam Libre"/>
                <a:cs typeface="Miriam Libre"/>
                <a:sym typeface="Miriam Libre"/>
              </a:defRPr>
            </a:lvl2pPr>
            <a:lvl3pPr lvl="2" marR="0" rtl="0" algn="l">
              <a:lnSpc>
                <a:spcPct val="100000"/>
              </a:lnSpc>
              <a:spcBef>
                <a:spcPts val="0"/>
              </a:spcBef>
              <a:spcAft>
                <a:spcPts val="0"/>
              </a:spcAft>
              <a:buClr>
                <a:schemeClr val="accent1"/>
              </a:buClr>
              <a:buSzPts val="3000"/>
              <a:buFont typeface="Miriam Libre"/>
              <a:buNone/>
              <a:defRPr b="0" i="0" sz="3000" u="none" cap="none" strike="noStrike">
                <a:solidFill>
                  <a:schemeClr val="accent1"/>
                </a:solidFill>
                <a:latin typeface="Miriam Libre"/>
                <a:ea typeface="Miriam Libre"/>
                <a:cs typeface="Miriam Libre"/>
                <a:sym typeface="Miriam Libre"/>
              </a:defRPr>
            </a:lvl3pPr>
            <a:lvl4pPr lvl="3" marR="0" rtl="0" algn="l">
              <a:lnSpc>
                <a:spcPct val="100000"/>
              </a:lnSpc>
              <a:spcBef>
                <a:spcPts val="0"/>
              </a:spcBef>
              <a:spcAft>
                <a:spcPts val="0"/>
              </a:spcAft>
              <a:buClr>
                <a:schemeClr val="accent1"/>
              </a:buClr>
              <a:buSzPts val="3000"/>
              <a:buFont typeface="Miriam Libre"/>
              <a:buNone/>
              <a:defRPr b="0" i="0" sz="3000" u="none" cap="none" strike="noStrike">
                <a:solidFill>
                  <a:schemeClr val="accent1"/>
                </a:solidFill>
                <a:latin typeface="Miriam Libre"/>
                <a:ea typeface="Miriam Libre"/>
                <a:cs typeface="Miriam Libre"/>
                <a:sym typeface="Miriam Libre"/>
              </a:defRPr>
            </a:lvl4pPr>
            <a:lvl5pPr lvl="4" marR="0" rtl="0" algn="l">
              <a:lnSpc>
                <a:spcPct val="100000"/>
              </a:lnSpc>
              <a:spcBef>
                <a:spcPts val="0"/>
              </a:spcBef>
              <a:spcAft>
                <a:spcPts val="0"/>
              </a:spcAft>
              <a:buClr>
                <a:schemeClr val="accent1"/>
              </a:buClr>
              <a:buSzPts val="3000"/>
              <a:buFont typeface="Miriam Libre"/>
              <a:buNone/>
              <a:defRPr b="0" i="0" sz="3000" u="none" cap="none" strike="noStrike">
                <a:solidFill>
                  <a:schemeClr val="accent1"/>
                </a:solidFill>
                <a:latin typeface="Miriam Libre"/>
                <a:ea typeface="Miriam Libre"/>
                <a:cs typeface="Miriam Libre"/>
                <a:sym typeface="Miriam Libre"/>
              </a:defRPr>
            </a:lvl5pPr>
            <a:lvl6pPr lvl="5" marR="0" rtl="0" algn="l">
              <a:lnSpc>
                <a:spcPct val="100000"/>
              </a:lnSpc>
              <a:spcBef>
                <a:spcPts val="0"/>
              </a:spcBef>
              <a:spcAft>
                <a:spcPts val="0"/>
              </a:spcAft>
              <a:buClr>
                <a:schemeClr val="accent1"/>
              </a:buClr>
              <a:buSzPts val="3000"/>
              <a:buFont typeface="Miriam Libre"/>
              <a:buNone/>
              <a:defRPr b="0" i="0" sz="3000" u="none" cap="none" strike="noStrike">
                <a:solidFill>
                  <a:schemeClr val="accent1"/>
                </a:solidFill>
                <a:latin typeface="Miriam Libre"/>
                <a:ea typeface="Miriam Libre"/>
                <a:cs typeface="Miriam Libre"/>
                <a:sym typeface="Miriam Libre"/>
              </a:defRPr>
            </a:lvl6pPr>
            <a:lvl7pPr lvl="6" marR="0" rtl="0" algn="l">
              <a:lnSpc>
                <a:spcPct val="100000"/>
              </a:lnSpc>
              <a:spcBef>
                <a:spcPts val="0"/>
              </a:spcBef>
              <a:spcAft>
                <a:spcPts val="0"/>
              </a:spcAft>
              <a:buClr>
                <a:schemeClr val="accent1"/>
              </a:buClr>
              <a:buSzPts val="3000"/>
              <a:buFont typeface="Miriam Libre"/>
              <a:buNone/>
              <a:defRPr b="0" i="0" sz="3000" u="none" cap="none" strike="noStrike">
                <a:solidFill>
                  <a:schemeClr val="accent1"/>
                </a:solidFill>
                <a:latin typeface="Miriam Libre"/>
                <a:ea typeface="Miriam Libre"/>
                <a:cs typeface="Miriam Libre"/>
                <a:sym typeface="Miriam Libre"/>
              </a:defRPr>
            </a:lvl7pPr>
            <a:lvl8pPr lvl="7" marR="0" rtl="0" algn="l">
              <a:lnSpc>
                <a:spcPct val="100000"/>
              </a:lnSpc>
              <a:spcBef>
                <a:spcPts val="0"/>
              </a:spcBef>
              <a:spcAft>
                <a:spcPts val="0"/>
              </a:spcAft>
              <a:buClr>
                <a:schemeClr val="accent1"/>
              </a:buClr>
              <a:buSzPts val="3000"/>
              <a:buFont typeface="Miriam Libre"/>
              <a:buNone/>
              <a:defRPr b="0" i="0" sz="3000" u="none" cap="none" strike="noStrike">
                <a:solidFill>
                  <a:schemeClr val="accent1"/>
                </a:solidFill>
                <a:latin typeface="Miriam Libre"/>
                <a:ea typeface="Miriam Libre"/>
                <a:cs typeface="Miriam Libre"/>
                <a:sym typeface="Miriam Libre"/>
              </a:defRPr>
            </a:lvl8pPr>
            <a:lvl9pPr lvl="8" marR="0" rtl="0" algn="l">
              <a:lnSpc>
                <a:spcPct val="100000"/>
              </a:lnSpc>
              <a:spcBef>
                <a:spcPts val="0"/>
              </a:spcBef>
              <a:spcAft>
                <a:spcPts val="0"/>
              </a:spcAft>
              <a:buClr>
                <a:schemeClr val="accent1"/>
              </a:buClr>
              <a:buSzPts val="3000"/>
              <a:buFont typeface="Miriam Libre"/>
              <a:buNone/>
              <a:defRPr b="0" i="0" sz="3000" u="none" cap="none" strike="noStrike">
                <a:solidFill>
                  <a:schemeClr val="accent1"/>
                </a:solidFill>
                <a:latin typeface="Miriam Libre"/>
                <a:ea typeface="Miriam Libre"/>
                <a:cs typeface="Miriam Libre"/>
                <a:sym typeface="Miriam Libre"/>
              </a:defRPr>
            </a:lvl9pPr>
          </a:lstStyle>
          <a:p/>
        </p:txBody>
      </p:sp>
      <p:sp>
        <p:nvSpPr>
          <p:cNvPr id="7" name="Google Shape;7;p1"/>
          <p:cNvSpPr txBox="1"/>
          <p:nvPr>
            <p:ph idx="1" type="body"/>
          </p:nvPr>
        </p:nvSpPr>
        <p:spPr>
          <a:xfrm>
            <a:off x="457200" y="1657350"/>
            <a:ext cx="5138700" cy="31809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600"/>
              </a:spcBef>
              <a:spcAft>
                <a:spcPts val="0"/>
              </a:spcAft>
              <a:buClr>
                <a:schemeClr val="accent1"/>
              </a:buClr>
              <a:buSzPts val="2400"/>
              <a:buFont typeface="Barlow Light"/>
              <a:buChar char="▹"/>
              <a:defRPr b="0" i="0" sz="2400" u="none" cap="none" strike="noStrike">
                <a:solidFill>
                  <a:schemeClr val="dk1"/>
                </a:solidFill>
                <a:latin typeface="Barlow Light"/>
                <a:ea typeface="Barlow Light"/>
                <a:cs typeface="Barlow Light"/>
                <a:sym typeface="Barlow Light"/>
              </a:defRPr>
            </a:lvl1pPr>
            <a:lvl2pPr indent="-381000" lvl="1" marL="914400" marR="0" rtl="0" algn="l">
              <a:lnSpc>
                <a:spcPct val="100000"/>
              </a:lnSpc>
              <a:spcBef>
                <a:spcPts val="0"/>
              </a:spcBef>
              <a:spcAft>
                <a:spcPts val="0"/>
              </a:spcAft>
              <a:buClr>
                <a:schemeClr val="accent1"/>
              </a:buClr>
              <a:buSzPts val="2400"/>
              <a:buFont typeface="Barlow Light"/>
              <a:buChar char="￭"/>
              <a:defRPr b="0" i="0" sz="2400" u="none" cap="none" strike="noStrike">
                <a:solidFill>
                  <a:schemeClr val="dk1"/>
                </a:solidFill>
                <a:latin typeface="Barlow Light"/>
                <a:ea typeface="Barlow Light"/>
                <a:cs typeface="Barlow Light"/>
                <a:sym typeface="Barlow Light"/>
              </a:defRPr>
            </a:lvl2pPr>
            <a:lvl3pPr indent="-381000" lvl="2" marL="1371600" marR="0" rtl="0" algn="l">
              <a:lnSpc>
                <a:spcPct val="100000"/>
              </a:lnSpc>
              <a:spcBef>
                <a:spcPts val="0"/>
              </a:spcBef>
              <a:spcAft>
                <a:spcPts val="0"/>
              </a:spcAft>
              <a:buClr>
                <a:schemeClr val="accent1"/>
              </a:buClr>
              <a:buSzPts val="2400"/>
              <a:buFont typeface="Barlow Light"/>
              <a:buChar char="⬝"/>
              <a:defRPr b="0" i="0" sz="2400" u="none" cap="none" strike="noStrike">
                <a:solidFill>
                  <a:schemeClr val="dk1"/>
                </a:solidFill>
                <a:latin typeface="Barlow Light"/>
                <a:ea typeface="Barlow Light"/>
                <a:cs typeface="Barlow Light"/>
                <a:sym typeface="Barlow Light"/>
              </a:defRPr>
            </a:lvl3pPr>
            <a:lvl4pPr indent="-381000" lvl="3" marL="1828800" marR="0" rtl="0" algn="l">
              <a:lnSpc>
                <a:spcPct val="100000"/>
              </a:lnSpc>
              <a:spcBef>
                <a:spcPts val="0"/>
              </a:spcBef>
              <a:spcAft>
                <a:spcPts val="0"/>
              </a:spcAft>
              <a:buClr>
                <a:schemeClr val="dk1"/>
              </a:buClr>
              <a:buSzPts val="2400"/>
              <a:buFont typeface="Barlow Light"/>
              <a:buChar char="●"/>
              <a:defRPr b="0" i="0" sz="2400" u="none" cap="none" strike="noStrike">
                <a:solidFill>
                  <a:schemeClr val="dk1"/>
                </a:solidFill>
                <a:latin typeface="Barlow Light"/>
                <a:ea typeface="Barlow Light"/>
                <a:cs typeface="Barlow Light"/>
                <a:sym typeface="Barlow Light"/>
              </a:defRPr>
            </a:lvl4pPr>
            <a:lvl5pPr indent="-381000" lvl="4" marL="2286000" marR="0" rtl="0" algn="l">
              <a:lnSpc>
                <a:spcPct val="100000"/>
              </a:lnSpc>
              <a:spcBef>
                <a:spcPts val="0"/>
              </a:spcBef>
              <a:spcAft>
                <a:spcPts val="0"/>
              </a:spcAft>
              <a:buClr>
                <a:schemeClr val="dk1"/>
              </a:buClr>
              <a:buSzPts val="2400"/>
              <a:buFont typeface="Barlow Light"/>
              <a:buChar char="○"/>
              <a:defRPr b="0" i="0" sz="2400" u="none" cap="none" strike="noStrike">
                <a:solidFill>
                  <a:schemeClr val="dk1"/>
                </a:solidFill>
                <a:latin typeface="Barlow Light"/>
                <a:ea typeface="Barlow Light"/>
                <a:cs typeface="Barlow Light"/>
                <a:sym typeface="Barlow Light"/>
              </a:defRPr>
            </a:lvl5pPr>
            <a:lvl6pPr indent="-381000" lvl="5" marL="2743200" marR="0" rtl="0" algn="l">
              <a:lnSpc>
                <a:spcPct val="100000"/>
              </a:lnSpc>
              <a:spcBef>
                <a:spcPts val="0"/>
              </a:spcBef>
              <a:spcAft>
                <a:spcPts val="0"/>
              </a:spcAft>
              <a:buClr>
                <a:schemeClr val="dk1"/>
              </a:buClr>
              <a:buSzPts val="2400"/>
              <a:buFont typeface="Barlow Light"/>
              <a:buChar char="■"/>
              <a:defRPr b="0" i="0" sz="2400" u="none" cap="none" strike="noStrike">
                <a:solidFill>
                  <a:schemeClr val="dk1"/>
                </a:solidFill>
                <a:latin typeface="Barlow Light"/>
                <a:ea typeface="Barlow Light"/>
                <a:cs typeface="Barlow Light"/>
                <a:sym typeface="Barlow Light"/>
              </a:defRPr>
            </a:lvl6pPr>
            <a:lvl7pPr indent="-381000" lvl="6" marL="3200400" marR="0" rtl="0" algn="l">
              <a:lnSpc>
                <a:spcPct val="100000"/>
              </a:lnSpc>
              <a:spcBef>
                <a:spcPts val="0"/>
              </a:spcBef>
              <a:spcAft>
                <a:spcPts val="0"/>
              </a:spcAft>
              <a:buClr>
                <a:schemeClr val="dk1"/>
              </a:buClr>
              <a:buSzPts val="2400"/>
              <a:buFont typeface="Barlow Light"/>
              <a:buChar char="●"/>
              <a:defRPr b="0" i="0" sz="2400" u="none" cap="none" strike="noStrike">
                <a:solidFill>
                  <a:schemeClr val="dk1"/>
                </a:solidFill>
                <a:latin typeface="Barlow Light"/>
                <a:ea typeface="Barlow Light"/>
                <a:cs typeface="Barlow Light"/>
                <a:sym typeface="Barlow Light"/>
              </a:defRPr>
            </a:lvl7pPr>
            <a:lvl8pPr indent="-381000" lvl="7" marL="3657600" marR="0" rtl="0" algn="l">
              <a:lnSpc>
                <a:spcPct val="100000"/>
              </a:lnSpc>
              <a:spcBef>
                <a:spcPts val="0"/>
              </a:spcBef>
              <a:spcAft>
                <a:spcPts val="0"/>
              </a:spcAft>
              <a:buClr>
                <a:schemeClr val="dk1"/>
              </a:buClr>
              <a:buSzPts val="2400"/>
              <a:buFont typeface="Barlow Light"/>
              <a:buChar char="○"/>
              <a:defRPr b="0" i="0" sz="2400" u="none" cap="none" strike="noStrike">
                <a:solidFill>
                  <a:schemeClr val="dk1"/>
                </a:solidFill>
                <a:latin typeface="Barlow Light"/>
                <a:ea typeface="Barlow Light"/>
                <a:cs typeface="Barlow Light"/>
                <a:sym typeface="Barlow Light"/>
              </a:defRPr>
            </a:lvl8pPr>
            <a:lvl9pPr indent="-381000" lvl="8" marL="4114800" marR="0" rtl="0" algn="l">
              <a:lnSpc>
                <a:spcPct val="100000"/>
              </a:lnSpc>
              <a:spcBef>
                <a:spcPts val="0"/>
              </a:spcBef>
              <a:spcAft>
                <a:spcPts val="0"/>
              </a:spcAft>
              <a:buClr>
                <a:schemeClr val="dk1"/>
              </a:buClr>
              <a:buSzPts val="2400"/>
              <a:buFont typeface="Barlow Light"/>
              <a:buChar char="■"/>
              <a:defRPr b="0" i="0" sz="2400" u="none" cap="none" strike="noStrike">
                <a:solidFill>
                  <a:schemeClr val="dk1"/>
                </a:solidFill>
                <a:latin typeface="Barlow Light"/>
                <a:ea typeface="Barlow Light"/>
                <a:cs typeface="Barlow Light"/>
                <a:sym typeface="Barlow Light"/>
              </a:defRPr>
            </a:lvl9pPr>
          </a:lstStyle>
          <a:p/>
        </p:txBody>
      </p:sp>
      <p:sp>
        <p:nvSpPr>
          <p:cNvPr id="8" name="Google Shape;8;p1"/>
          <p:cNvSpPr txBox="1"/>
          <p:nvPr>
            <p:ph idx="12" type="sldNum"/>
          </p:nvPr>
        </p:nvSpPr>
        <p:spPr>
          <a:xfrm>
            <a:off x="8808000" y="2208175"/>
            <a:ext cx="336000" cy="7272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1pPr>
            <a:lvl2pPr indent="0" lvl="1" marL="0" marR="0" rtl="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2pPr>
            <a:lvl3pPr indent="0" lvl="2" marL="0" marR="0" rtl="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3pPr>
            <a:lvl4pPr indent="0" lvl="3" marL="0" marR="0" rtl="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4pPr>
            <a:lvl5pPr indent="0" lvl="4" marL="0" marR="0" rtl="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5pPr>
            <a:lvl6pPr indent="0" lvl="5" marL="0" marR="0" rtl="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6pPr>
            <a:lvl7pPr indent="0" lvl="6" marL="0" marR="0" rtl="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7pPr>
            <a:lvl8pPr indent="0" lvl="7" marL="0" marR="0" rtl="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8pPr>
            <a:lvl9pPr indent="0" lvl="8" marL="0" marR="0" rtl="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Barlow"/>
                <a:ea typeface="Barlow"/>
                <a:cs typeface="Barlow"/>
                <a:sym typeface="Barlow"/>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hyperlink" Target="https://en.wikipedia.org/wiki/End_user" TargetMode="External"/><Relationship Id="rId4" Type="http://schemas.openxmlformats.org/officeDocument/2006/relationships/hyperlink" Target="https://en.wikipedia.org/wiki/Richard_Stallman" TargetMode="External"/><Relationship Id="rId5" Type="http://schemas.openxmlformats.org/officeDocument/2006/relationships/hyperlink" Target="https://en.wikipedia.org/wiki/Free_Software_Foundation" TargetMode="External"/><Relationship Id="rId6" Type="http://schemas.openxmlformats.org/officeDocument/2006/relationships/hyperlink" Target="https://en.wikipedia.org/wiki/GNU_Project" TargetMode="External"/><Relationship Id="rId7" Type="http://schemas.openxmlformats.org/officeDocument/2006/relationships/image" Target="../media/image2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1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6.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25.png"/><Relationship Id="rId5" Type="http://schemas.openxmlformats.org/officeDocument/2006/relationships/image" Target="../media/image13.png"/><Relationship Id="rId6" Type="http://schemas.openxmlformats.org/officeDocument/2006/relationships/image" Target="../media/image10.png"/><Relationship Id="rId7" Type="http://schemas.openxmlformats.org/officeDocument/2006/relationships/image" Target="../media/image4.png"/><Relationship Id="rId8"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3"/>
          <p:cNvSpPr txBox="1"/>
          <p:nvPr>
            <p:ph type="ctrTitle"/>
          </p:nvPr>
        </p:nvSpPr>
        <p:spPr>
          <a:xfrm>
            <a:off x="2122525" y="1991825"/>
            <a:ext cx="4899000" cy="1159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600"/>
              <a:buNone/>
            </a:pPr>
            <a:r>
              <a:rPr lang="en-US"/>
              <a:t>Licensing OER: Open and CC Licenses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2"/>
          <p:cNvSpPr txBox="1"/>
          <p:nvPr>
            <p:ph idx="1" type="body"/>
          </p:nvPr>
        </p:nvSpPr>
        <p:spPr>
          <a:xfrm>
            <a:off x="-1" y="1060224"/>
            <a:ext cx="5559819" cy="4264200"/>
          </a:xfrm>
          <a:prstGeom prst="rect">
            <a:avLst/>
          </a:prstGeom>
          <a:noFill/>
          <a:ln>
            <a:noFill/>
          </a:ln>
        </p:spPr>
        <p:txBody>
          <a:bodyPr anchorCtr="0" anchor="ctr" bIns="91425" lIns="91425" spcFirstLastPara="1" rIns="91425" wrap="square" tIns="91425">
            <a:noAutofit/>
          </a:bodyPr>
          <a:lstStyle/>
          <a:p>
            <a:pPr indent="-381000" lvl="1" marL="914400" rtl="0" algn="l">
              <a:lnSpc>
                <a:spcPct val="100000"/>
              </a:lnSpc>
              <a:spcBef>
                <a:spcPts val="0"/>
              </a:spcBef>
              <a:spcAft>
                <a:spcPts val="0"/>
              </a:spcAft>
              <a:buSzPts val="2400"/>
              <a:buChar char="￭"/>
            </a:pPr>
            <a:r>
              <a:rPr lang="en-US"/>
              <a:t>This licence lets others remix, tweak, and build upon your work non-commercially, as long as they credit you and license their new creations under the identical terms. </a:t>
            </a:r>
            <a:endParaRPr/>
          </a:p>
          <a:p>
            <a:pPr indent="-228600" lvl="1" marL="914400" rtl="0" algn="l">
              <a:lnSpc>
                <a:spcPct val="100000"/>
              </a:lnSpc>
              <a:spcBef>
                <a:spcPts val="0"/>
              </a:spcBef>
              <a:spcAft>
                <a:spcPts val="0"/>
              </a:spcAft>
              <a:buSzPts val="2400"/>
              <a:buNone/>
            </a:pPr>
            <a:r>
              <a:t/>
            </a:r>
            <a:endParaRPr/>
          </a:p>
        </p:txBody>
      </p:sp>
      <p:sp>
        <p:nvSpPr>
          <p:cNvPr id="274" name="Google Shape;274;p22"/>
          <p:cNvSpPr txBox="1"/>
          <p:nvPr>
            <p:ph idx="4294967295" type="title"/>
          </p:nvPr>
        </p:nvSpPr>
        <p:spPr>
          <a:xfrm>
            <a:off x="0" y="400050"/>
            <a:ext cx="6172200" cy="949325"/>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accent1"/>
              </a:buClr>
              <a:buSzPts val="3000"/>
              <a:buFont typeface="Miriam Libre"/>
              <a:buNone/>
            </a:pPr>
            <a:r>
              <a:rPr lang="en-US"/>
              <a:t>Creative Commons licence: Attribution-NonCommercial-ShareAlike (CC BY-NC-SA) </a:t>
            </a:r>
            <a:endParaRPr/>
          </a:p>
        </p:txBody>
      </p:sp>
      <p:pic>
        <p:nvPicPr>
          <p:cNvPr id="275" name="Google Shape;275;p22"/>
          <p:cNvPicPr preferRelativeResize="0"/>
          <p:nvPr/>
        </p:nvPicPr>
        <p:blipFill rotWithShape="1">
          <a:blip r:embed="rId3">
            <a:alphaModFix/>
          </a:blip>
          <a:srcRect b="0" l="0" r="0" t="0"/>
          <a:stretch/>
        </p:blipFill>
        <p:spPr>
          <a:xfrm>
            <a:off x="7352241" y="104775"/>
            <a:ext cx="1648979" cy="53597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23"/>
          <p:cNvSpPr txBox="1"/>
          <p:nvPr>
            <p:ph idx="1" type="body"/>
          </p:nvPr>
        </p:nvSpPr>
        <p:spPr>
          <a:xfrm>
            <a:off x="310323" y="1158787"/>
            <a:ext cx="5276194" cy="4264200"/>
          </a:xfrm>
          <a:prstGeom prst="rect">
            <a:avLst/>
          </a:prstGeom>
          <a:noFill/>
          <a:ln>
            <a:noFill/>
          </a:ln>
        </p:spPr>
        <p:txBody>
          <a:bodyPr anchorCtr="0" anchor="ctr" bIns="91425" lIns="91425" spcFirstLastPara="1" rIns="91425" wrap="square" tIns="91425">
            <a:noAutofit/>
          </a:bodyPr>
          <a:lstStyle/>
          <a:p>
            <a:pPr indent="-381000" lvl="1" marL="914400" rtl="0" algn="l">
              <a:lnSpc>
                <a:spcPct val="100000"/>
              </a:lnSpc>
              <a:spcBef>
                <a:spcPts val="0"/>
              </a:spcBef>
              <a:spcAft>
                <a:spcPts val="0"/>
              </a:spcAft>
              <a:buSzPts val="2400"/>
              <a:buChar char="￭"/>
            </a:pPr>
            <a:r>
              <a:rPr lang="en-US"/>
              <a:t>This licence is the most restrictive, only allowing others to download your works and share them with others as long as they credit you, but they can’t change them in any way or use them commercially. </a:t>
            </a:r>
            <a:endParaRPr/>
          </a:p>
          <a:p>
            <a:pPr indent="-228600" lvl="0" marL="457200" rtl="0" algn="l">
              <a:lnSpc>
                <a:spcPct val="100000"/>
              </a:lnSpc>
              <a:spcBef>
                <a:spcPts val="360"/>
              </a:spcBef>
              <a:spcAft>
                <a:spcPts val="0"/>
              </a:spcAft>
              <a:buClr>
                <a:srgbClr val="FFFFFF"/>
              </a:buClr>
              <a:buSzPts val="1800"/>
              <a:buNone/>
            </a:pPr>
            <a:r>
              <a:t/>
            </a:r>
            <a:endParaRPr/>
          </a:p>
        </p:txBody>
      </p:sp>
      <p:sp>
        <p:nvSpPr>
          <p:cNvPr id="281" name="Google Shape;281;p23"/>
          <p:cNvSpPr txBox="1"/>
          <p:nvPr>
            <p:ph idx="4294967295" type="title"/>
          </p:nvPr>
        </p:nvSpPr>
        <p:spPr>
          <a:xfrm>
            <a:off x="-1" y="506834"/>
            <a:ext cx="6621057" cy="949325"/>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accent1"/>
              </a:buClr>
              <a:buSzPts val="3000"/>
              <a:buFont typeface="Miriam Libre"/>
              <a:buNone/>
            </a:pPr>
            <a:r>
              <a:rPr lang="en-US"/>
              <a:t>Creative Commons licence: Attribution-NonCommercial-NoDerivs (CC BY-NC-ND) </a:t>
            </a:r>
            <a:endParaRPr/>
          </a:p>
        </p:txBody>
      </p:sp>
      <p:pic>
        <p:nvPicPr>
          <p:cNvPr id="282" name="Google Shape;282;p23"/>
          <p:cNvPicPr preferRelativeResize="0"/>
          <p:nvPr/>
        </p:nvPicPr>
        <p:blipFill rotWithShape="1">
          <a:blip r:embed="rId3">
            <a:alphaModFix/>
          </a:blip>
          <a:srcRect b="0" l="0" r="0" t="0"/>
          <a:stretch/>
        </p:blipFill>
        <p:spPr>
          <a:xfrm>
            <a:off x="7668529" y="193142"/>
            <a:ext cx="1377108" cy="44760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4"/>
          <p:cNvSpPr txBox="1"/>
          <p:nvPr>
            <p:ph idx="1" type="body"/>
          </p:nvPr>
        </p:nvSpPr>
        <p:spPr>
          <a:xfrm>
            <a:off x="276951" y="1158787"/>
            <a:ext cx="4989192" cy="4264200"/>
          </a:xfrm>
          <a:prstGeom prst="rect">
            <a:avLst/>
          </a:prstGeom>
          <a:noFill/>
          <a:ln>
            <a:noFill/>
          </a:ln>
        </p:spPr>
        <p:txBody>
          <a:bodyPr anchorCtr="0" anchor="ctr" bIns="91425" lIns="91425" spcFirstLastPara="1" rIns="91425" wrap="square" tIns="91425">
            <a:noAutofit/>
          </a:bodyPr>
          <a:lstStyle/>
          <a:p>
            <a:pPr indent="-381000" lvl="1" marL="914400" rtl="0" algn="l">
              <a:lnSpc>
                <a:spcPct val="100000"/>
              </a:lnSpc>
              <a:spcBef>
                <a:spcPts val="0"/>
              </a:spcBef>
              <a:spcAft>
                <a:spcPts val="0"/>
              </a:spcAft>
              <a:buSzPts val="2400"/>
              <a:buChar char="￭"/>
            </a:pPr>
            <a:r>
              <a:rPr lang="en-US"/>
              <a:t>This license lets others remix, tweak, and build upon your work non-commercially, and although their new works must also acknowledge you and be non-commercial, they don’t have to license their derivative works on the same terms. </a:t>
            </a:r>
            <a:endParaRPr/>
          </a:p>
        </p:txBody>
      </p:sp>
      <p:sp>
        <p:nvSpPr>
          <p:cNvPr id="288" name="Google Shape;288;p24"/>
          <p:cNvSpPr txBox="1"/>
          <p:nvPr>
            <p:ph idx="4294967295" type="title"/>
          </p:nvPr>
        </p:nvSpPr>
        <p:spPr>
          <a:xfrm>
            <a:off x="0" y="558679"/>
            <a:ext cx="6172200" cy="949325"/>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accent1"/>
              </a:buClr>
              <a:buSzPts val="3000"/>
              <a:buFont typeface="Miriam Libre"/>
              <a:buNone/>
            </a:pPr>
            <a:r>
              <a:rPr lang="en-US"/>
              <a:t>Creative Commons licence: Attribution-NonCommercial</a:t>
            </a:r>
            <a:br>
              <a:rPr lang="en-US"/>
            </a:br>
            <a:r>
              <a:rPr lang="en-US"/>
              <a:t>(CC BY-NC) </a:t>
            </a:r>
            <a:endParaRPr/>
          </a:p>
        </p:txBody>
      </p:sp>
      <p:pic>
        <p:nvPicPr>
          <p:cNvPr id="289" name="Google Shape;289;p24"/>
          <p:cNvPicPr preferRelativeResize="0"/>
          <p:nvPr/>
        </p:nvPicPr>
        <p:blipFill rotWithShape="1">
          <a:blip r:embed="rId3">
            <a:alphaModFix/>
          </a:blip>
          <a:srcRect b="0" l="0" r="0" t="0"/>
          <a:stretch/>
        </p:blipFill>
        <p:spPr>
          <a:xfrm>
            <a:off x="7635992" y="217487"/>
            <a:ext cx="1464564" cy="47665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25"/>
          <p:cNvSpPr txBox="1"/>
          <p:nvPr>
            <p:ph idx="1" type="body"/>
          </p:nvPr>
        </p:nvSpPr>
        <p:spPr>
          <a:xfrm>
            <a:off x="577302" y="1180365"/>
            <a:ext cx="4995866" cy="4264200"/>
          </a:xfrm>
          <a:prstGeom prst="rect">
            <a:avLst/>
          </a:prstGeom>
          <a:noFill/>
          <a:ln>
            <a:noFill/>
          </a:ln>
        </p:spPr>
        <p:txBody>
          <a:bodyPr anchorCtr="0" anchor="ctr" bIns="91425" lIns="91425" spcFirstLastPara="1" rIns="91425" wrap="square" tIns="91425">
            <a:noAutofit/>
          </a:bodyPr>
          <a:lstStyle/>
          <a:p>
            <a:pPr indent="-381000" lvl="1" marL="914400" rtl="0" algn="l">
              <a:lnSpc>
                <a:spcPct val="100000"/>
              </a:lnSpc>
              <a:spcBef>
                <a:spcPts val="0"/>
              </a:spcBef>
              <a:spcAft>
                <a:spcPts val="0"/>
              </a:spcAft>
              <a:buSzPts val="2400"/>
              <a:buChar char="￭"/>
            </a:pPr>
            <a:r>
              <a:rPr lang="en-US"/>
              <a:t>This license allows for redistribution, commercial and non-commercial, as long as it is passed along unchanged and in whole, with credit to you.</a:t>
            </a:r>
            <a:endParaRPr/>
          </a:p>
        </p:txBody>
      </p:sp>
      <p:sp>
        <p:nvSpPr>
          <p:cNvPr id="295" name="Google Shape;295;p25"/>
          <p:cNvSpPr txBox="1"/>
          <p:nvPr>
            <p:ph idx="4294967295" type="title"/>
          </p:nvPr>
        </p:nvSpPr>
        <p:spPr>
          <a:xfrm>
            <a:off x="-66979" y="451882"/>
            <a:ext cx="7121875" cy="949325"/>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accent1"/>
              </a:buClr>
              <a:buSzPts val="3000"/>
              <a:buFont typeface="Miriam Libre"/>
              <a:buNone/>
            </a:pPr>
            <a:r>
              <a:rPr lang="en-US"/>
              <a:t>Creative Commons licence: Attribution-NoDerivs </a:t>
            </a:r>
            <a:br>
              <a:rPr lang="en-US"/>
            </a:br>
            <a:r>
              <a:rPr lang="en-US"/>
              <a:t>(CC BY-ND) </a:t>
            </a:r>
            <a:endParaRPr/>
          </a:p>
        </p:txBody>
      </p:sp>
      <p:pic>
        <p:nvPicPr>
          <p:cNvPr id="296" name="Google Shape;296;p25"/>
          <p:cNvPicPr preferRelativeResize="0"/>
          <p:nvPr/>
        </p:nvPicPr>
        <p:blipFill rotWithShape="1">
          <a:blip r:embed="rId3">
            <a:alphaModFix/>
          </a:blip>
          <a:srcRect b="0" l="0" r="0" t="0"/>
          <a:stretch/>
        </p:blipFill>
        <p:spPr>
          <a:xfrm>
            <a:off x="7659770" y="70649"/>
            <a:ext cx="1384347" cy="44995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6"/>
          <p:cNvSpPr txBox="1"/>
          <p:nvPr>
            <p:ph idx="12" type="sldNum"/>
          </p:nvPr>
        </p:nvSpPr>
        <p:spPr>
          <a:xfrm>
            <a:off x="4116400" y="4807375"/>
            <a:ext cx="911100" cy="336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000"/>
              <a:buNone/>
            </a:pPr>
            <a:fld id="{00000000-1234-1234-1234-123412341234}" type="slidenum">
              <a:rPr lang="en-US"/>
              <a:t>‹#›</a:t>
            </a:fld>
            <a:endParaRPr/>
          </a:p>
        </p:txBody>
      </p:sp>
      <p:pic>
        <p:nvPicPr>
          <p:cNvPr id="302" name="Google Shape;302;p26"/>
          <p:cNvPicPr preferRelativeResize="0"/>
          <p:nvPr/>
        </p:nvPicPr>
        <p:blipFill rotWithShape="1">
          <a:blip r:embed="rId3">
            <a:alphaModFix/>
          </a:blip>
          <a:srcRect b="0" l="0" r="0" t="0"/>
          <a:stretch/>
        </p:blipFill>
        <p:spPr>
          <a:xfrm>
            <a:off x="995362" y="495300"/>
            <a:ext cx="7153275" cy="4152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27"/>
          <p:cNvSpPr txBox="1"/>
          <p:nvPr>
            <p:ph idx="12" type="sldNum"/>
          </p:nvPr>
        </p:nvSpPr>
        <p:spPr>
          <a:xfrm>
            <a:off x="4116400" y="4807375"/>
            <a:ext cx="911100" cy="336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000"/>
              <a:buNone/>
            </a:pPr>
            <a:fld id="{00000000-1234-1234-1234-123412341234}" type="slidenum">
              <a:rPr lang="en-US"/>
              <a:t>‹#›</a:t>
            </a:fld>
            <a:endParaRPr/>
          </a:p>
        </p:txBody>
      </p:sp>
      <p:pic>
        <p:nvPicPr>
          <p:cNvPr id="308" name="Google Shape;308;p27"/>
          <p:cNvPicPr preferRelativeResize="0"/>
          <p:nvPr/>
        </p:nvPicPr>
        <p:blipFill rotWithShape="1">
          <a:blip r:embed="rId3">
            <a:alphaModFix/>
          </a:blip>
          <a:srcRect b="0" l="0" r="0" t="0"/>
          <a:stretch/>
        </p:blipFill>
        <p:spPr>
          <a:xfrm>
            <a:off x="923925" y="823912"/>
            <a:ext cx="7296150" cy="34956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28"/>
          <p:cNvSpPr txBox="1"/>
          <p:nvPr>
            <p:ph idx="12" type="sldNum"/>
          </p:nvPr>
        </p:nvSpPr>
        <p:spPr>
          <a:xfrm>
            <a:off x="4116400" y="4807375"/>
            <a:ext cx="911100" cy="336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000"/>
              <a:buNone/>
            </a:pPr>
            <a:fld id="{00000000-1234-1234-1234-123412341234}" type="slidenum">
              <a:rPr lang="en-US"/>
              <a:t>‹#›</a:t>
            </a:fld>
            <a:endParaRPr/>
          </a:p>
        </p:txBody>
      </p:sp>
      <p:pic>
        <p:nvPicPr>
          <p:cNvPr id="314" name="Google Shape;314;p28"/>
          <p:cNvPicPr preferRelativeResize="0"/>
          <p:nvPr/>
        </p:nvPicPr>
        <p:blipFill rotWithShape="1">
          <a:blip r:embed="rId3">
            <a:alphaModFix/>
          </a:blip>
          <a:srcRect b="0" l="0" r="0" t="0"/>
          <a:stretch/>
        </p:blipFill>
        <p:spPr>
          <a:xfrm>
            <a:off x="890587" y="785812"/>
            <a:ext cx="7362825" cy="35718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29"/>
          <p:cNvSpPr txBox="1"/>
          <p:nvPr>
            <p:ph idx="12" type="sldNum"/>
          </p:nvPr>
        </p:nvSpPr>
        <p:spPr>
          <a:xfrm>
            <a:off x="4116400" y="4807375"/>
            <a:ext cx="911100" cy="336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000"/>
              <a:buNone/>
            </a:pPr>
            <a:fld id="{00000000-1234-1234-1234-123412341234}" type="slidenum">
              <a:rPr lang="en-US"/>
              <a:t>‹#›</a:t>
            </a:fld>
            <a:endParaRPr/>
          </a:p>
        </p:txBody>
      </p:sp>
      <p:pic>
        <p:nvPicPr>
          <p:cNvPr id="320" name="Google Shape;320;p29"/>
          <p:cNvPicPr preferRelativeResize="0"/>
          <p:nvPr/>
        </p:nvPicPr>
        <p:blipFill rotWithShape="1">
          <a:blip r:embed="rId3">
            <a:alphaModFix/>
          </a:blip>
          <a:srcRect b="0" l="0" r="0" t="0"/>
          <a:stretch/>
        </p:blipFill>
        <p:spPr>
          <a:xfrm>
            <a:off x="1009650" y="633412"/>
            <a:ext cx="7124700" cy="38766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0"/>
          <p:cNvSpPr txBox="1"/>
          <p:nvPr>
            <p:ph idx="12" type="sldNum"/>
          </p:nvPr>
        </p:nvSpPr>
        <p:spPr>
          <a:xfrm>
            <a:off x="8808000" y="2208175"/>
            <a:ext cx="336000" cy="727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000"/>
              <a:buNone/>
            </a:pPr>
            <a:fld id="{00000000-1234-1234-1234-123412341234}" type="slidenum">
              <a:rPr lang="en-US"/>
              <a:t>‹#›</a:t>
            </a:fld>
            <a:endParaRPr/>
          </a:p>
        </p:txBody>
      </p:sp>
      <p:sp>
        <p:nvSpPr>
          <p:cNvPr id="326" name="Google Shape;326;p30"/>
          <p:cNvSpPr/>
          <p:nvPr/>
        </p:nvSpPr>
        <p:spPr>
          <a:xfrm>
            <a:off x="0" y="555726"/>
            <a:ext cx="4573263" cy="3304897"/>
          </a:xfrm>
          <a:prstGeom prst="rect">
            <a:avLst/>
          </a:prstGeom>
          <a:noFill/>
          <a:ln>
            <a:noFill/>
          </a:ln>
        </p:spPr>
      </p:sp>
      <p:sp>
        <p:nvSpPr>
          <p:cNvPr id="327" name="Google Shape;327;p30"/>
          <p:cNvSpPr txBox="1"/>
          <p:nvPr/>
        </p:nvSpPr>
        <p:spPr>
          <a:xfrm>
            <a:off x="0" y="4835853"/>
            <a:ext cx="8463331"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Spectrum of open licenses  by Cable Green / http://www.slideshare.net/cgreen/goopen-with-creative-commons / CC BY</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31"/>
          <p:cNvSpPr txBox="1"/>
          <p:nvPr>
            <p:ph idx="1" type="body"/>
          </p:nvPr>
        </p:nvSpPr>
        <p:spPr>
          <a:xfrm>
            <a:off x="6390750" y="439500"/>
            <a:ext cx="2122500" cy="4264200"/>
          </a:xfrm>
          <a:prstGeom prst="rect">
            <a:avLst/>
          </a:prstGeom>
          <a:noFill/>
          <a:ln>
            <a:noFill/>
          </a:ln>
        </p:spPr>
        <p:txBody>
          <a:bodyPr anchorCtr="0" anchor="ctr" bIns="91425" lIns="91425" spcFirstLastPara="1" rIns="91425" wrap="square" tIns="91425">
            <a:noAutofit/>
          </a:bodyPr>
          <a:lstStyle/>
          <a:p>
            <a:pPr indent="-228600" lvl="0" marL="457200" rtl="0" algn="l">
              <a:lnSpc>
                <a:spcPct val="100000"/>
              </a:lnSpc>
              <a:spcBef>
                <a:spcPts val="360"/>
              </a:spcBef>
              <a:spcAft>
                <a:spcPts val="0"/>
              </a:spcAft>
              <a:buClr>
                <a:srgbClr val="FFFFFF"/>
              </a:buClr>
              <a:buSzPts val="1800"/>
              <a:buNone/>
            </a:pPr>
            <a:r>
              <a:rPr lang="en-US"/>
              <a:t>     Difference between open license, public domain and all rights reserved copyright</a:t>
            </a:r>
            <a:endParaRPr/>
          </a:p>
        </p:txBody>
      </p:sp>
      <p:sp>
        <p:nvSpPr>
          <p:cNvPr id="333" name="Google Shape;333;p31"/>
          <p:cNvSpPr txBox="1"/>
          <p:nvPr>
            <p:ph idx="12" type="sldNum"/>
          </p:nvPr>
        </p:nvSpPr>
        <p:spPr>
          <a:xfrm>
            <a:off x="8808000" y="2208175"/>
            <a:ext cx="336000" cy="727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000"/>
              <a:buNone/>
            </a:pPr>
            <a:fld id="{00000000-1234-1234-1234-123412341234}" type="slidenum">
              <a:rPr lang="en-US"/>
              <a:t>‹#›</a:t>
            </a:fld>
            <a:endParaRPr/>
          </a:p>
        </p:txBody>
      </p:sp>
      <p:pic>
        <p:nvPicPr>
          <p:cNvPr id="334" name="Google Shape;334;p31"/>
          <p:cNvPicPr preferRelativeResize="0"/>
          <p:nvPr/>
        </p:nvPicPr>
        <p:blipFill rotWithShape="1">
          <a:blip r:embed="rId3">
            <a:alphaModFix/>
          </a:blip>
          <a:srcRect b="0" l="0" r="0" t="0"/>
          <a:stretch/>
        </p:blipFill>
        <p:spPr>
          <a:xfrm>
            <a:off x="803200" y="313698"/>
            <a:ext cx="4315981" cy="3655097"/>
          </a:xfrm>
          <a:prstGeom prst="rect">
            <a:avLst/>
          </a:prstGeom>
          <a:noFill/>
          <a:ln>
            <a:noFill/>
          </a:ln>
        </p:spPr>
      </p:pic>
      <p:sp>
        <p:nvSpPr>
          <p:cNvPr id="335" name="Google Shape;335;p31"/>
          <p:cNvSpPr txBox="1"/>
          <p:nvPr/>
        </p:nvSpPr>
        <p:spPr>
          <a:xfrm>
            <a:off x="57668" y="4755017"/>
            <a:ext cx="8750332"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“Difference between open license, public domain and all rights reserved copyright” by Boyoung Chae is licensed under CC BY 4.0</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4"/>
          <p:cNvSpPr txBox="1"/>
          <p:nvPr>
            <p:ph idx="4294967295" type="title"/>
          </p:nvPr>
        </p:nvSpPr>
        <p:spPr>
          <a:xfrm>
            <a:off x="427165" y="59120"/>
            <a:ext cx="5138738" cy="85725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accent1"/>
              </a:buClr>
              <a:buSzPts val="3000"/>
              <a:buFont typeface="Miriam Libre"/>
              <a:buNone/>
            </a:pPr>
            <a:r>
              <a:rPr lang="en-US">
                <a:solidFill>
                  <a:schemeClr val="lt1"/>
                </a:solidFill>
              </a:rPr>
              <a:t>Copyright</a:t>
            </a:r>
            <a:endParaRPr/>
          </a:p>
        </p:txBody>
      </p:sp>
      <p:sp>
        <p:nvSpPr>
          <p:cNvPr id="206" name="Google Shape;206;p14"/>
          <p:cNvSpPr txBox="1"/>
          <p:nvPr>
            <p:ph idx="4294967295" type="body"/>
          </p:nvPr>
        </p:nvSpPr>
        <p:spPr>
          <a:xfrm>
            <a:off x="427165" y="840206"/>
            <a:ext cx="5052571" cy="412558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2400"/>
              <a:buNone/>
            </a:pPr>
            <a:r>
              <a:rPr lang="en-US"/>
              <a:t>Exclusive rights given by law to the original creator/author</a:t>
            </a:r>
            <a:endParaRPr/>
          </a:p>
          <a:p>
            <a:pPr indent="-381000" lvl="0" marL="457200" rtl="0" algn="l">
              <a:lnSpc>
                <a:spcPct val="100000"/>
              </a:lnSpc>
              <a:spcBef>
                <a:spcPts val="600"/>
              </a:spcBef>
              <a:spcAft>
                <a:spcPts val="0"/>
              </a:spcAft>
              <a:buSzPts val="2400"/>
              <a:buChar char="▹"/>
            </a:pPr>
            <a:r>
              <a:rPr lang="en-US">
                <a:solidFill>
                  <a:schemeClr val="lt1"/>
                </a:solidFill>
              </a:rPr>
              <a:t>To get credit</a:t>
            </a:r>
            <a:endParaRPr/>
          </a:p>
          <a:p>
            <a:pPr indent="-381000" lvl="0" marL="457200" rtl="0" algn="l">
              <a:lnSpc>
                <a:spcPct val="100000"/>
              </a:lnSpc>
              <a:spcBef>
                <a:spcPts val="600"/>
              </a:spcBef>
              <a:spcAft>
                <a:spcPts val="0"/>
              </a:spcAft>
              <a:buSzPts val="2400"/>
              <a:buChar char="▹"/>
            </a:pPr>
            <a:r>
              <a:rPr lang="en-US">
                <a:solidFill>
                  <a:schemeClr val="lt1"/>
                </a:solidFill>
              </a:rPr>
              <a:t>To copy</a:t>
            </a:r>
            <a:endParaRPr/>
          </a:p>
          <a:p>
            <a:pPr indent="-381000" lvl="0" marL="457200" rtl="0" algn="l">
              <a:lnSpc>
                <a:spcPct val="100000"/>
              </a:lnSpc>
              <a:spcBef>
                <a:spcPts val="600"/>
              </a:spcBef>
              <a:spcAft>
                <a:spcPts val="0"/>
              </a:spcAft>
              <a:buSzPts val="2400"/>
              <a:buChar char="▹"/>
            </a:pPr>
            <a:r>
              <a:rPr lang="en-US">
                <a:solidFill>
                  <a:schemeClr val="lt1"/>
                </a:solidFill>
              </a:rPr>
              <a:t>To distribute</a:t>
            </a:r>
            <a:endParaRPr/>
          </a:p>
          <a:p>
            <a:pPr indent="-381000" lvl="0" marL="457200" rtl="0" algn="l">
              <a:lnSpc>
                <a:spcPct val="100000"/>
              </a:lnSpc>
              <a:spcBef>
                <a:spcPts val="600"/>
              </a:spcBef>
              <a:spcAft>
                <a:spcPts val="0"/>
              </a:spcAft>
              <a:buSzPts val="2400"/>
              <a:buChar char="▹"/>
            </a:pPr>
            <a:r>
              <a:rPr lang="en-US">
                <a:solidFill>
                  <a:schemeClr val="lt1"/>
                </a:solidFill>
              </a:rPr>
              <a:t>To license</a:t>
            </a:r>
            <a:endParaRPr/>
          </a:p>
          <a:p>
            <a:pPr indent="-381000" lvl="0" marL="457200" rtl="0" algn="l">
              <a:lnSpc>
                <a:spcPct val="100000"/>
              </a:lnSpc>
              <a:spcBef>
                <a:spcPts val="600"/>
              </a:spcBef>
              <a:spcAft>
                <a:spcPts val="0"/>
              </a:spcAft>
              <a:buSzPts val="2400"/>
              <a:buChar char="▹"/>
            </a:pPr>
            <a:r>
              <a:rPr lang="en-US">
                <a:solidFill>
                  <a:schemeClr val="lt1"/>
                </a:solidFill>
              </a:rPr>
              <a:t>To sell/make economic transaction</a:t>
            </a:r>
            <a:endParaRPr/>
          </a:p>
          <a:p>
            <a:pPr indent="-381000" lvl="0" marL="457200" rtl="0" algn="l">
              <a:lnSpc>
                <a:spcPct val="100000"/>
              </a:lnSpc>
              <a:spcBef>
                <a:spcPts val="600"/>
              </a:spcBef>
              <a:spcAft>
                <a:spcPts val="0"/>
              </a:spcAft>
              <a:buSzPts val="2400"/>
              <a:buChar char="▹"/>
            </a:pPr>
            <a:r>
              <a:rPr lang="en-US">
                <a:solidFill>
                  <a:schemeClr val="lt1"/>
                </a:solidFill>
              </a:rPr>
              <a:t>To perform</a:t>
            </a:r>
            <a:endParaRPr/>
          </a:p>
          <a:p>
            <a:pPr indent="-381000" lvl="0" marL="457200" rtl="0" algn="l">
              <a:lnSpc>
                <a:spcPct val="100000"/>
              </a:lnSpc>
              <a:spcBef>
                <a:spcPts val="600"/>
              </a:spcBef>
              <a:spcAft>
                <a:spcPts val="0"/>
              </a:spcAft>
              <a:buSzPts val="2400"/>
              <a:buNone/>
            </a:pPr>
            <a:r>
              <a:t/>
            </a:r>
            <a:endParaRPr/>
          </a:p>
          <a:p>
            <a:pPr indent="-228600" lvl="0" marL="457200" rtl="0" algn="l">
              <a:lnSpc>
                <a:spcPct val="100000"/>
              </a:lnSpc>
              <a:spcBef>
                <a:spcPts val="600"/>
              </a:spcBef>
              <a:spcAft>
                <a:spcPts val="0"/>
              </a:spcAft>
              <a:buSzPts val="2400"/>
              <a:buNone/>
            </a:pPr>
            <a:r>
              <a:t/>
            </a:r>
            <a:endParaRPr/>
          </a:p>
          <a:p>
            <a:pPr indent="-228600" lvl="0" marL="457200" rtl="0" algn="l">
              <a:lnSpc>
                <a:spcPct val="100000"/>
              </a:lnSpc>
              <a:spcBef>
                <a:spcPts val="600"/>
              </a:spcBef>
              <a:spcAft>
                <a:spcPts val="0"/>
              </a:spcAft>
              <a:buSzPts val="2400"/>
              <a:buNone/>
            </a:pPr>
            <a:r>
              <a:t/>
            </a:r>
            <a:endParaRPr/>
          </a:p>
          <a:p>
            <a:pPr indent="-228600" lvl="0" marL="457200" rtl="0" algn="l">
              <a:lnSpc>
                <a:spcPct val="100000"/>
              </a:lnSpc>
              <a:spcBef>
                <a:spcPts val="600"/>
              </a:spcBef>
              <a:spcAft>
                <a:spcPts val="0"/>
              </a:spcAft>
              <a:buSzPts val="2400"/>
              <a:buNone/>
            </a:pPr>
            <a:r>
              <a:t/>
            </a:r>
            <a:endParaRPr/>
          </a:p>
        </p:txBody>
      </p:sp>
      <p:pic>
        <p:nvPicPr>
          <p:cNvPr id="207" name="Google Shape;207;p14"/>
          <p:cNvPicPr preferRelativeResize="0"/>
          <p:nvPr/>
        </p:nvPicPr>
        <p:blipFill rotWithShape="1">
          <a:blip r:embed="rId3">
            <a:alphaModFix/>
          </a:blip>
          <a:srcRect b="0" l="0" r="0" t="0"/>
          <a:stretch/>
        </p:blipFill>
        <p:spPr>
          <a:xfrm>
            <a:off x="5247085" y="1314450"/>
            <a:ext cx="2519362" cy="2519363"/>
          </a:xfrm>
          <a:prstGeom prst="rect">
            <a:avLst/>
          </a:prstGeom>
          <a:noFill/>
          <a:ln>
            <a:noFill/>
          </a:ln>
        </p:spPr>
      </p:pic>
      <p:sp>
        <p:nvSpPr>
          <p:cNvPr id="208" name="Google Shape;208;p14"/>
          <p:cNvSpPr/>
          <p:nvPr/>
        </p:nvSpPr>
        <p:spPr>
          <a:xfrm>
            <a:off x="4629150" y="3829050"/>
            <a:ext cx="3429000" cy="73866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050" u="none" cap="none" strike="noStrike">
                <a:solidFill>
                  <a:srgbClr val="000000"/>
                </a:solidFill>
                <a:latin typeface="Arial"/>
                <a:ea typeface="Arial"/>
                <a:cs typeface="Arial"/>
                <a:sym typeface="Arial"/>
              </a:rPr>
              <a:t>Copyright gives only the owner of the right to control their own creation and to copy, share, and display their own creations. These exclusive rights can be given to another party through an agreement.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32"/>
          <p:cNvSpPr txBox="1"/>
          <p:nvPr>
            <p:ph type="title"/>
          </p:nvPr>
        </p:nvSpPr>
        <p:spPr>
          <a:xfrm>
            <a:off x="457200" y="586975"/>
            <a:ext cx="5138700"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lang="en-US"/>
              <a:t>Citation Vs. Attribution</a:t>
            </a:r>
            <a:endParaRPr/>
          </a:p>
        </p:txBody>
      </p:sp>
      <p:sp>
        <p:nvSpPr>
          <p:cNvPr id="341" name="Google Shape;341;p32"/>
          <p:cNvSpPr txBox="1"/>
          <p:nvPr>
            <p:ph idx="12" type="sldNum"/>
          </p:nvPr>
        </p:nvSpPr>
        <p:spPr>
          <a:xfrm>
            <a:off x="8808000" y="2208175"/>
            <a:ext cx="336000" cy="727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000"/>
              <a:buNone/>
            </a:pPr>
            <a:fld id="{00000000-1234-1234-1234-123412341234}" type="slidenum">
              <a:rPr lang="en-US"/>
              <a:t>‹#›</a:t>
            </a:fld>
            <a:endParaRPr/>
          </a:p>
        </p:txBody>
      </p:sp>
      <p:pic>
        <p:nvPicPr>
          <p:cNvPr id="342" name="Google Shape;342;p32"/>
          <p:cNvPicPr preferRelativeResize="0"/>
          <p:nvPr/>
        </p:nvPicPr>
        <p:blipFill rotWithShape="1">
          <a:blip r:embed="rId3">
            <a:alphaModFix/>
          </a:blip>
          <a:srcRect b="0" l="0" r="0" t="0"/>
          <a:stretch/>
        </p:blipFill>
        <p:spPr>
          <a:xfrm>
            <a:off x="296259" y="1540729"/>
            <a:ext cx="5728130" cy="267978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33"/>
          <p:cNvSpPr txBox="1"/>
          <p:nvPr>
            <p:ph idx="1" type="body"/>
          </p:nvPr>
        </p:nvSpPr>
        <p:spPr>
          <a:xfrm>
            <a:off x="2848484" y="825425"/>
            <a:ext cx="3447000" cy="3492600"/>
          </a:xfrm>
          <a:prstGeom prst="rect">
            <a:avLst/>
          </a:prstGeom>
          <a:noFill/>
          <a:ln>
            <a:noFill/>
          </a:ln>
        </p:spPr>
        <p:txBody>
          <a:bodyPr anchorCtr="0" anchor="ctr" bIns="91425" lIns="91425" spcFirstLastPara="1" rIns="91425" wrap="square" tIns="91425">
            <a:noAutofit/>
          </a:bodyPr>
          <a:lstStyle/>
          <a:p>
            <a:pPr indent="-381000" lvl="0" marL="457200" rtl="0" algn="ctr">
              <a:lnSpc>
                <a:spcPct val="115000"/>
              </a:lnSpc>
              <a:spcBef>
                <a:spcPts val="600"/>
              </a:spcBef>
              <a:spcAft>
                <a:spcPts val="0"/>
              </a:spcAft>
              <a:buSzPts val="2400"/>
              <a:buChar char="▹"/>
            </a:pPr>
            <a:r>
              <a:rPr lang="en-US"/>
              <a:t>The Non-Commercial Discussion</a:t>
            </a:r>
            <a:endParaRPr/>
          </a:p>
        </p:txBody>
      </p:sp>
      <p:sp>
        <p:nvSpPr>
          <p:cNvPr id="348" name="Google Shape;348;p33"/>
          <p:cNvSpPr txBox="1"/>
          <p:nvPr>
            <p:ph idx="12" type="sldNum"/>
          </p:nvPr>
        </p:nvSpPr>
        <p:spPr>
          <a:xfrm>
            <a:off x="4116400" y="4807500"/>
            <a:ext cx="911100" cy="336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4"/>
          <p:cNvSpPr txBox="1"/>
          <p:nvPr>
            <p:ph type="ctrTitle"/>
          </p:nvPr>
        </p:nvSpPr>
        <p:spPr>
          <a:xfrm>
            <a:off x="2626350" y="1888150"/>
            <a:ext cx="3891300" cy="11598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000"/>
              <a:buNone/>
            </a:pPr>
            <a:r>
              <a:rPr lang="en-US"/>
              <a:t>Other Open Licenses</a:t>
            </a:r>
            <a:endParaRPr/>
          </a:p>
        </p:txBody>
      </p:sp>
      <p:sp>
        <p:nvSpPr>
          <p:cNvPr id="354" name="Google Shape;354;p34"/>
          <p:cNvSpPr txBox="1"/>
          <p:nvPr>
            <p:ph idx="1" type="subTitle"/>
          </p:nvPr>
        </p:nvSpPr>
        <p:spPr>
          <a:xfrm>
            <a:off x="2626350" y="3144854"/>
            <a:ext cx="3891300" cy="784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US"/>
              <a: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35"/>
          <p:cNvSpPr txBox="1"/>
          <p:nvPr>
            <p:ph idx="1" type="body"/>
          </p:nvPr>
        </p:nvSpPr>
        <p:spPr>
          <a:xfrm>
            <a:off x="590651" y="131722"/>
            <a:ext cx="4572000" cy="4440277"/>
          </a:xfrm>
          <a:prstGeom prst="rect">
            <a:avLst/>
          </a:prstGeom>
          <a:noFill/>
          <a:ln>
            <a:noFill/>
          </a:ln>
        </p:spPr>
        <p:txBody>
          <a:bodyPr anchorCtr="0" anchor="ctr" bIns="91425" lIns="91425" spcFirstLastPara="1" rIns="91425" wrap="square" tIns="91425">
            <a:noAutofit/>
          </a:bodyPr>
          <a:lstStyle/>
          <a:p>
            <a:pPr indent="-228600" lvl="0" marL="457200" rtl="0" algn="l">
              <a:lnSpc>
                <a:spcPct val="100000"/>
              </a:lnSpc>
              <a:spcBef>
                <a:spcPts val="360"/>
              </a:spcBef>
              <a:spcAft>
                <a:spcPts val="0"/>
              </a:spcAft>
              <a:buClr>
                <a:srgbClr val="FFFFFF"/>
              </a:buClr>
              <a:buSzPts val="1800"/>
              <a:buNone/>
            </a:pPr>
            <a:r>
              <a:rPr b="1" lang="en-US">
                <a:solidFill>
                  <a:schemeClr val="dk1"/>
                </a:solidFill>
              </a:rPr>
              <a:t>GNU General Public License</a:t>
            </a:r>
            <a:r>
              <a:rPr lang="en-US">
                <a:solidFill>
                  <a:schemeClr val="dk1"/>
                </a:solidFill>
              </a:rPr>
              <a:t> (</a:t>
            </a:r>
            <a:r>
              <a:rPr b="1" lang="en-US">
                <a:solidFill>
                  <a:schemeClr val="dk1"/>
                </a:solidFill>
              </a:rPr>
              <a:t>GNU GPL</a:t>
            </a:r>
            <a:r>
              <a:rPr lang="en-US">
                <a:solidFill>
                  <a:schemeClr val="dk1"/>
                </a:solidFill>
              </a:rPr>
              <a:t> or simply </a:t>
            </a:r>
            <a:r>
              <a:rPr b="1" lang="en-US">
                <a:solidFill>
                  <a:schemeClr val="dk1"/>
                </a:solidFill>
              </a:rPr>
              <a:t>GPL</a:t>
            </a:r>
            <a:r>
              <a:rPr lang="en-US">
                <a:solidFill>
                  <a:schemeClr val="dk1"/>
                </a:solidFill>
              </a:rPr>
              <a:t>) is a family of CopyLeft software licenses that guarantee </a:t>
            </a:r>
            <a:r>
              <a:rPr lang="en-US" u="sng">
                <a:solidFill>
                  <a:schemeClr val="dk1"/>
                </a:solidFill>
                <a:hlinkClick r:id="rId3">
                  <a:extLst>
                    <a:ext uri="{A12FA001-AC4F-418D-AE19-62706E023703}">
                      <ahyp:hlinkClr val="tx"/>
                    </a:ext>
                  </a:extLst>
                </a:hlinkClick>
              </a:rPr>
              <a:t>end users</a:t>
            </a:r>
            <a:r>
              <a:rPr lang="en-US">
                <a:solidFill>
                  <a:schemeClr val="dk1"/>
                </a:solidFill>
              </a:rPr>
              <a:t> the right to run, study, share, and modify software. The licenses were originally written by </a:t>
            </a:r>
            <a:r>
              <a:rPr lang="en-US" u="sng">
                <a:solidFill>
                  <a:schemeClr val="dk1"/>
                </a:solidFill>
                <a:hlinkClick r:id="rId4">
                  <a:extLst>
                    <a:ext uri="{A12FA001-AC4F-418D-AE19-62706E023703}">
                      <ahyp:hlinkClr val="tx"/>
                    </a:ext>
                  </a:extLst>
                </a:hlinkClick>
              </a:rPr>
              <a:t>Richard Stallman</a:t>
            </a:r>
            <a:r>
              <a:rPr lang="en-US">
                <a:solidFill>
                  <a:schemeClr val="dk1"/>
                </a:solidFill>
              </a:rPr>
              <a:t>, founder of the </a:t>
            </a:r>
            <a:r>
              <a:rPr lang="en-US" u="sng">
                <a:solidFill>
                  <a:schemeClr val="dk1"/>
                </a:solidFill>
                <a:hlinkClick r:id="rId5">
                  <a:extLst>
                    <a:ext uri="{A12FA001-AC4F-418D-AE19-62706E023703}">
                      <ahyp:hlinkClr val="tx"/>
                    </a:ext>
                  </a:extLst>
                </a:hlinkClick>
              </a:rPr>
              <a:t>Free Software Foundation</a:t>
            </a:r>
            <a:r>
              <a:rPr lang="en-US">
                <a:solidFill>
                  <a:schemeClr val="dk1"/>
                </a:solidFill>
              </a:rPr>
              <a:t> (FSF), </a:t>
            </a:r>
            <a:r>
              <a:rPr lang="en-US" u="sng">
                <a:solidFill>
                  <a:schemeClr val="dk1"/>
                </a:solidFill>
                <a:hlinkClick r:id="rId6">
                  <a:extLst>
                    <a:ext uri="{A12FA001-AC4F-418D-AE19-62706E023703}">
                      <ahyp:hlinkClr val="tx"/>
                    </a:ext>
                  </a:extLst>
                </a:hlinkClick>
              </a:rPr>
              <a:t>GNU Project</a:t>
            </a:r>
            <a:r>
              <a:rPr lang="en-US">
                <a:solidFill>
                  <a:schemeClr val="dk1"/>
                </a:solidFill>
              </a:rPr>
              <a:t>, and were released in 1989.</a:t>
            </a:r>
            <a:endParaRPr/>
          </a:p>
          <a:p>
            <a:pPr indent="-228600" lvl="0" marL="457200" rtl="0" algn="l">
              <a:lnSpc>
                <a:spcPct val="100000"/>
              </a:lnSpc>
              <a:spcBef>
                <a:spcPts val="360"/>
              </a:spcBef>
              <a:spcAft>
                <a:spcPts val="0"/>
              </a:spcAft>
              <a:buClr>
                <a:srgbClr val="FFFFFF"/>
              </a:buClr>
              <a:buSzPts val="1800"/>
              <a:buNone/>
            </a:pPr>
            <a:r>
              <a:rPr lang="en-US"/>
              <a:t>licenses like the BSD and MIT Licenses.</a:t>
            </a:r>
            <a:endParaRPr/>
          </a:p>
        </p:txBody>
      </p:sp>
      <p:sp>
        <p:nvSpPr>
          <p:cNvPr id="360" name="Google Shape;360;p35"/>
          <p:cNvSpPr txBox="1"/>
          <p:nvPr>
            <p:ph idx="12" type="sldNum"/>
          </p:nvPr>
        </p:nvSpPr>
        <p:spPr>
          <a:xfrm>
            <a:off x="8808000" y="2208175"/>
            <a:ext cx="336000" cy="727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000"/>
              <a:buNone/>
            </a:pPr>
            <a:fld id="{00000000-1234-1234-1234-123412341234}" type="slidenum">
              <a:rPr lang="en-US"/>
              <a:t>‹#›</a:t>
            </a:fld>
            <a:endParaRPr/>
          </a:p>
        </p:txBody>
      </p:sp>
      <p:sp>
        <p:nvSpPr>
          <p:cNvPr id="361" name="Google Shape;361;p35"/>
          <p:cNvSpPr txBox="1"/>
          <p:nvPr/>
        </p:nvSpPr>
        <p:spPr>
          <a:xfrm>
            <a:off x="183548" y="131723"/>
            <a:ext cx="45720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GNU-General Public License (GPL) </a:t>
            </a:r>
            <a:endParaRPr/>
          </a:p>
        </p:txBody>
      </p:sp>
      <p:pic>
        <p:nvPicPr>
          <p:cNvPr id="362" name="Google Shape;362;p35"/>
          <p:cNvPicPr preferRelativeResize="0"/>
          <p:nvPr/>
        </p:nvPicPr>
        <p:blipFill rotWithShape="1">
          <a:blip r:embed="rId7">
            <a:alphaModFix/>
          </a:blip>
          <a:srcRect b="0" l="0" r="0" t="0"/>
          <a:stretch/>
        </p:blipFill>
        <p:spPr>
          <a:xfrm>
            <a:off x="6322768" y="333723"/>
            <a:ext cx="2580082" cy="96313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36"/>
          <p:cNvSpPr txBox="1"/>
          <p:nvPr>
            <p:ph idx="1" type="body"/>
          </p:nvPr>
        </p:nvSpPr>
        <p:spPr>
          <a:xfrm>
            <a:off x="443812" y="416220"/>
            <a:ext cx="5256169" cy="4587116"/>
          </a:xfrm>
          <a:prstGeom prst="rect">
            <a:avLst/>
          </a:prstGeom>
          <a:noFill/>
          <a:ln>
            <a:noFill/>
          </a:ln>
        </p:spPr>
        <p:txBody>
          <a:bodyPr anchorCtr="0" anchor="ctr" bIns="91425" lIns="91425" spcFirstLastPara="1" rIns="91425" wrap="square" tIns="91425">
            <a:noAutofit/>
          </a:bodyPr>
          <a:lstStyle/>
          <a:p>
            <a:pPr indent="-228600" lvl="0" marL="457200" rtl="0" algn="l">
              <a:lnSpc>
                <a:spcPct val="100000"/>
              </a:lnSpc>
              <a:spcBef>
                <a:spcPts val="360"/>
              </a:spcBef>
              <a:spcAft>
                <a:spcPts val="0"/>
              </a:spcAft>
              <a:buClr>
                <a:srgbClr val="FFFFFF"/>
              </a:buClr>
              <a:buSzPts val="1800"/>
              <a:buNone/>
            </a:pPr>
            <a:r>
              <a:rPr lang="en-US">
                <a:solidFill>
                  <a:schemeClr val="dk1"/>
                </a:solidFill>
              </a:rPr>
              <a:t>The MIT License was first developed at the Massachusetts Institute of Technology (MIT) in the late 1980s. The exact origins MIT license are bit of mystery. Like the Apache 2.0, and BSD family of licenses the MIT License is a permissive software license that places few restrictions of reuse. Users of software using an MIT License are permitted to use, copy, modify, merge publish, distribute, sublicense and sell copies of the software. Some notable projects use the MIT License including Ruby on Rails, and the X Windows System.</a:t>
            </a:r>
            <a:endParaRPr/>
          </a:p>
          <a:p>
            <a:pPr indent="-228600" lvl="0" marL="457200" rtl="0" algn="l">
              <a:lnSpc>
                <a:spcPct val="100000"/>
              </a:lnSpc>
              <a:spcBef>
                <a:spcPts val="360"/>
              </a:spcBef>
              <a:spcAft>
                <a:spcPts val="0"/>
              </a:spcAft>
              <a:buClr>
                <a:srgbClr val="FFFFFF"/>
              </a:buClr>
              <a:buSzPts val="1800"/>
              <a:buNone/>
            </a:pPr>
            <a:r>
              <a:rPr lang="en-US"/>
              <a:t>licenses like the BSD and MIT Licenses.</a:t>
            </a:r>
            <a:endParaRPr/>
          </a:p>
        </p:txBody>
      </p:sp>
      <p:sp>
        <p:nvSpPr>
          <p:cNvPr id="368" name="Google Shape;368;p36"/>
          <p:cNvSpPr txBox="1"/>
          <p:nvPr>
            <p:ph idx="12" type="sldNum"/>
          </p:nvPr>
        </p:nvSpPr>
        <p:spPr>
          <a:xfrm>
            <a:off x="8808000" y="2208175"/>
            <a:ext cx="336000" cy="727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000"/>
              <a:buNone/>
            </a:pPr>
            <a:fld id="{00000000-1234-1234-1234-123412341234}" type="slidenum">
              <a:rPr lang="en-US"/>
              <a:t>‹#›</a:t>
            </a:fld>
            <a:endParaRPr/>
          </a:p>
        </p:txBody>
      </p:sp>
      <p:sp>
        <p:nvSpPr>
          <p:cNvPr id="369" name="Google Shape;369;p36"/>
          <p:cNvSpPr txBox="1"/>
          <p:nvPr/>
        </p:nvSpPr>
        <p:spPr>
          <a:xfrm>
            <a:off x="183548" y="131723"/>
            <a:ext cx="45720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MIT License </a:t>
            </a:r>
            <a:endParaRPr/>
          </a:p>
        </p:txBody>
      </p:sp>
      <p:pic>
        <p:nvPicPr>
          <p:cNvPr id="370" name="Google Shape;370;p36"/>
          <p:cNvPicPr preferRelativeResize="0"/>
          <p:nvPr/>
        </p:nvPicPr>
        <p:blipFill rotWithShape="1">
          <a:blip r:embed="rId3">
            <a:alphaModFix/>
          </a:blip>
          <a:srcRect b="0" l="0" r="0" t="0"/>
          <a:stretch/>
        </p:blipFill>
        <p:spPr>
          <a:xfrm>
            <a:off x="6172200" y="131723"/>
            <a:ext cx="2971800" cy="15335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37"/>
          <p:cNvSpPr txBox="1"/>
          <p:nvPr>
            <p:ph idx="1" type="body"/>
          </p:nvPr>
        </p:nvSpPr>
        <p:spPr>
          <a:xfrm>
            <a:off x="443812" y="416220"/>
            <a:ext cx="5256169" cy="4587116"/>
          </a:xfrm>
          <a:prstGeom prst="rect">
            <a:avLst/>
          </a:prstGeom>
          <a:noFill/>
          <a:ln>
            <a:noFill/>
          </a:ln>
        </p:spPr>
        <p:txBody>
          <a:bodyPr anchorCtr="0" anchor="ctr" bIns="91425" lIns="91425" spcFirstLastPara="1" rIns="91425" wrap="square" tIns="91425">
            <a:noAutofit/>
          </a:bodyPr>
          <a:lstStyle/>
          <a:p>
            <a:pPr indent="-228600" lvl="0" marL="457200" rtl="0" algn="l">
              <a:lnSpc>
                <a:spcPct val="100000"/>
              </a:lnSpc>
              <a:spcBef>
                <a:spcPts val="360"/>
              </a:spcBef>
              <a:spcAft>
                <a:spcPts val="0"/>
              </a:spcAft>
              <a:buClr>
                <a:srgbClr val="FFFFFF"/>
              </a:buClr>
              <a:buSzPts val="1800"/>
              <a:buNone/>
            </a:pPr>
            <a:r>
              <a:rPr lang="en-US">
                <a:solidFill>
                  <a:schemeClr val="dk1"/>
                </a:solidFill>
              </a:rPr>
              <a:t>The Open Government License, used for a large amount of crown copyright data and content, is intended to be compatible with the Creative Commons Attribution License 4.0.</a:t>
            </a:r>
            <a:r>
              <a:rPr lang="en-US"/>
              <a:t>licenses like the BSD and MIT Licenses.</a:t>
            </a:r>
            <a:endParaRPr/>
          </a:p>
        </p:txBody>
      </p:sp>
      <p:sp>
        <p:nvSpPr>
          <p:cNvPr id="376" name="Google Shape;376;p37"/>
          <p:cNvSpPr txBox="1"/>
          <p:nvPr>
            <p:ph idx="12" type="sldNum"/>
          </p:nvPr>
        </p:nvSpPr>
        <p:spPr>
          <a:xfrm>
            <a:off x="8808000" y="2208175"/>
            <a:ext cx="336000" cy="727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000"/>
              <a:buNone/>
            </a:pPr>
            <a:fld id="{00000000-1234-1234-1234-123412341234}" type="slidenum">
              <a:rPr lang="en-US"/>
              <a:t>‹#›</a:t>
            </a:fld>
            <a:endParaRPr/>
          </a:p>
        </p:txBody>
      </p:sp>
      <p:pic>
        <p:nvPicPr>
          <p:cNvPr id="377" name="Google Shape;377;p37"/>
          <p:cNvPicPr preferRelativeResize="0"/>
          <p:nvPr/>
        </p:nvPicPr>
        <p:blipFill rotWithShape="1">
          <a:blip r:embed="rId3">
            <a:alphaModFix/>
          </a:blip>
          <a:srcRect b="0" l="0" r="0" t="0"/>
          <a:stretch/>
        </p:blipFill>
        <p:spPr>
          <a:xfrm>
            <a:off x="0" y="52620"/>
            <a:ext cx="5846820" cy="91423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38"/>
          <p:cNvSpPr txBox="1"/>
          <p:nvPr>
            <p:ph type="ctrTitle"/>
          </p:nvPr>
        </p:nvSpPr>
        <p:spPr>
          <a:xfrm>
            <a:off x="2626350" y="2321984"/>
            <a:ext cx="3891300" cy="11598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000"/>
              <a:buNone/>
            </a:pPr>
            <a:r>
              <a:rPr lang="en-US"/>
              <a:t>Addressing Licensing Challenges</a:t>
            </a:r>
            <a:endParaRPr/>
          </a:p>
        </p:txBody>
      </p:sp>
      <p:sp>
        <p:nvSpPr>
          <p:cNvPr id="383" name="Google Shape;383;p38"/>
          <p:cNvSpPr txBox="1"/>
          <p:nvPr>
            <p:ph idx="1" type="subTitle"/>
          </p:nvPr>
        </p:nvSpPr>
        <p:spPr>
          <a:xfrm>
            <a:off x="2626350" y="3144854"/>
            <a:ext cx="3891300" cy="784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US"/>
              <a:t>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39"/>
          <p:cNvSpPr txBox="1"/>
          <p:nvPr>
            <p:ph type="title"/>
          </p:nvPr>
        </p:nvSpPr>
        <p:spPr>
          <a:xfrm>
            <a:off x="23363" y="-387496"/>
            <a:ext cx="6190555" cy="919435"/>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lang="en-US"/>
              <a:t>Addressing Licensing Challenges</a:t>
            </a:r>
            <a:endParaRPr/>
          </a:p>
        </p:txBody>
      </p:sp>
      <p:sp>
        <p:nvSpPr>
          <p:cNvPr id="389" name="Google Shape;389;p39"/>
          <p:cNvSpPr txBox="1"/>
          <p:nvPr>
            <p:ph idx="4294967295" type="body"/>
          </p:nvPr>
        </p:nvSpPr>
        <p:spPr>
          <a:xfrm>
            <a:off x="-100117" y="531939"/>
            <a:ext cx="6127147" cy="3429000"/>
          </a:xfrm>
          <a:prstGeom prst="rect">
            <a:avLst/>
          </a:prstGeom>
          <a:noFill/>
          <a:ln>
            <a:noFill/>
          </a:ln>
        </p:spPr>
        <p:txBody>
          <a:bodyPr anchorCtr="0" anchor="t" bIns="91425" lIns="91425" spcFirstLastPara="1" rIns="91425" wrap="square" tIns="91425">
            <a:noAutofit/>
          </a:bodyPr>
          <a:lstStyle/>
          <a:p>
            <a:pPr indent="-381000" lvl="0" marL="457200" rtl="0" algn="l">
              <a:lnSpc>
                <a:spcPct val="100000"/>
              </a:lnSpc>
              <a:spcBef>
                <a:spcPts val="600"/>
              </a:spcBef>
              <a:spcAft>
                <a:spcPts val="0"/>
              </a:spcAft>
              <a:buClr>
                <a:schemeClr val="accent1"/>
              </a:buClr>
              <a:buSzPts val="2400"/>
              <a:buFont typeface="Barlow Light"/>
              <a:buChar char="▹"/>
            </a:pPr>
            <a:r>
              <a:rPr lang="en-US"/>
              <a:t>Read and understand the licensing terms of each OER resource.</a:t>
            </a:r>
            <a:endParaRPr/>
          </a:p>
          <a:p>
            <a:pPr indent="0" lvl="0" marL="76200" rtl="0" algn="l">
              <a:lnSpc>
                <a:spcPct val="100000"/>
              </a:lnSpc>
              <a:spcBef>
                <a:spcPts val="600"/>
              </a:spcBef>
              <a:spcAft>
                <a:spcPts val="0"/>
              </a:spcAft>
              <a:buSzPts val="2400"/>
              <a:buNone/>
            </a:pPr>
            <a:r>
              <a:t/>
            </a:r>
            <a:endParaRPr/>
          </a:p>
          <a:p>
            <a:pPr indent="-381000" lvl="0" marL="457200" rtl="0" algn="l">
              <a:lnSpc>
                <a:spcPct val="100000"/>
              </a:lnSpc>
              <a:spcBef>
                <a:spcPts val="0"/>
              </a:spcBef>
              <a:spcAft>
                <a:spcPts val="0"/>
              </a:spcAft>
              <a:buSzPts val="2400"/>
              <a:buChar char="▹"/>
            </a:pPr>
            <a:r>
              <a:rPr lang="en-US"/>
              <a:t>Be aware of any licensing conflicts when mixing materials.</a:t>
            </a:r>
            <a:endParaRPr/>
          </a:p>
          <a:p>
            <a:pPr indent="0" lvl="0" marL="76200" rtl="0" algn="l">
              <a:lnSpc>
                <a:spcPct val="100000"/>
              </a:lnSpc>
              <a:spcBef>
                <a:spcPts val="0"/>
              </a:spcBef>
              <a:spcAft>
                <a:spcPts val="0"/>
              </a:spcAft>
              <a:buSzPts val="2400"/>
              <a:buNone/>
            </a:pPr>
            <a:r>
              <a:t/>
            </a:r>
            <a:endParaRPr/>
          </a:p>
          <a:p>
            <a:pPr indent="-381000" lvl="0" marL="457200" rtl="0" algn="l">
              <a:lnSpc>
                <a:spcPct val="100000"/>
              </a:lnSpc>
              <a:spcBef>
                <a:spcPts val="0"/>
              </a:spcBef>
              <a:spcAft>
                <a:spcPts val="0"/>
              </a:spcAft>
              <a:buSzPts val="2400"/>
              <a:buChar char="▹"/>
            </a:pPr>
            <a:r>
              <a:rPr lang="en-US"/>
              <a:t>Always provide proper attribution when required.</a:t>
            </a:r>
            <a:endParaRPr/>
          </a:p>
          <a:p>
            <a:pPr indent="0" lvl="0" marL="76200" rtl="0" algn="l">
              <a:lnSpc>
                <a:spcPct val="100000"/>
              </a:lnSpc>
              <a:spcBef>
                <a:spcPts val="0"/>
              </a:spcBef>
              <a:spcAft>
                <a:spcPts val="0"/>
              </a:spcAft>
              <a:buSzPts val="2400"/>
              <a:buNone/>
            </a:pPr>
            <a:r>
              <a:t/>
            </a:r>
            <a:endParaRPr/>
          </a:p>
          <a:p>
            <a:pPr indent="-381000" lvl="0" marL="457200" rtl="0" algn="l">
              <a:lnSpc>
                <a:spcPct val="100000"/>
              </a:lnSpc>
              <a:spcBef>
                <a:spcPts val="0"/>
              </a:spcBef>
              <a:spcAft>
                <a:spcPts val="0"/>
              </a:spcAft>
              <a:buSzPts val="2400"/>
              <a:buChar char="▹"/>
            </a:pPr>
            <a:r>
              <a:rPr lang="en-US"/>
              <a:t>Seek legal advice if you're uncertain about licensing terms or potential conflicts.</a:t>
            </a:r>
            <a:endParaRPr/>
          </a:p>
          <a:p>
            <a:pPr indent="-228600" lvl="0" marL="457200" rtl="0" algn="l">
              <a:lnSpc>
                <a:spcPct val="100000"/>
              </a:lnSpc>
              <a:spcBef>
                <a:spcPts val="600"/>
              </a:spcBef>
              <a:spcAft>
                <a:spcPts val="0"/>
              </a:spcAft>
              <a:buClr>
                <a:schemeClr val="accent1"/>
              </a:buClr>
              <a:buSzPts val="2400"/>
              <a:buFont typeface="Barlow Ligh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40"/>
          <p:cNvSpPr txBox="1"/>
          <p:nvPr>
            <p:ph idx="12" type="sldNum"/>
          </p:nvPr>
        </p:nvSpPr>
        <p:spPr>
          <a:xfrm>
            <a:off x="4116400" y="4807375"/>
            <a:ext cx="911100" cy="336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000"/>
              <a:buNone/>
            </a:pPr>
            <a:fld id="{00000000-1234-1234-1234-123412341234}" type="slidenum">
              <a:rPr lang="en-US"/>
              <a:t>‹#›</a:t>
            </a:fld>
            <a:endParaRPr/>
          </a:p>
        </p:txBody>
      </p:sp>
      <p:pic>
        <p:nvPicPr>
          <p:cNvPr id="395" name="Google Shape;395;p40"/>
          <p:cNvPicPr preferRelativeResize="0"/>
          <p:nvPr/>
        </p:nvPicPr>
        <p:blipFill rotWithShape="1">
          <a:blip r:embed="rId3">
            <a:alphaModFix/>
          </a:blip>
          <a:srcRect b="0" l="0" r="0" t="0"/>
          <a:stretch/>
        </p:blipFill>
        <p:spPr>
          <a:xfrm>
            <a:off x="2956560" y="422910"/>
            <a:ext cx="3950970" cy="395097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5"/>
          <p:cNvSpPr txBox="1"/>
          <p:nvPr>
            <p:ph type="title"/>
          </p:nvPr>
        </p:nvSpPr>
        <p:spPr>
          <a:xfrm>
            <a:off x="116803" y="0"/>
            <a:ext cx="5138700"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lang="en-US"/>
              <a:t>Fair Use</a:t>
            </a:r>
            <a:endParaRPr/>
          </a:p>
        </p:txBody>
      </p:sp>
      <p:sp>
        <p:nvSpPr>
          <p:cNvPr id="214" name="Google Shape;214;p15"/>
          <p:cNvSpPr txBox="1"/>
          <p:nvPr>
            <p:ph idx="1" type="body"/>
          </p:nvPr>
        </p:nvSpPr>
        <p:spPr>
          <a:xfrm>
            <a:off x="397129" y="1085850"/>
            <a:ext cx="2494200" cy="31551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600"/>
              </a:spcBef>
              <a:spcAft>
                <a:spcPts val="0"/>
              </a:spcAft>
              <a:buSzPts val="1800"/>
              <a:buChar char="▹"/>
            </a:pPr>
            <a:r>
              <a:rPr lang="en-US"/>
              <a:t>Fair use is a part of US copyright Law that permits limited use of copyrighted material without having to first acquire permission from the copyright holder.</a:t>
            </a:r>
            <a:endParaRPr/>
          </a:p>
        </p:txBody>
      </p:sp>
      <p:sp>
        <p:nvSpPr>
          <p:cNvPr id="215" name="Google Shape;215;p15"/>
          <p:cNvSpPr txBox="1"/>
          <p:nvPr>
            <p:ph idx="2" type="body"/>
          </p:nvPr>
        </p:nvSpPr>
        <p:spPr>
          <a:xfrm>
            <a:off x="3074954" y="857400"/>
            <a:ext cx="2494200" cy="31551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600"/>
              </a:spcBef>
              <a:spcAft>
                <a:spcPts val="0"/>
              </a:spcAft>
              <a:buSzPts val="1800"/>
              <a:buChar char="▹"/>
            </a:pPr>
            <a:r>
              <a:rPr lang="en-US"/>
              <a:t>Brief excerpts of copyright material may, under certain circumstances, be quoted verbatim for purposes such as </a:t>
            </a:r>
            <a:r>
              <a:rPr lang="en-US">
                <a:solidFill>
                  <a:srgbClr val="FF0000"/>
                </a:solidFill>
              </a:rPr>
              <a:t>criticism</a:t>
            </a:r>
            <a:r>
              <a:rPr lang="en-US"/>
              <a:t>, </a:t>
            </a:r>
            <a:r>
              <a:rPr lang="en-US">
                <a:solidFill>
                  <a:srgbClr val="FF0000"/>
                </a:solidFill>
              </a:rPr>
              <a:t>news reporting, teaching, and research, </a:t>
            </a:r>
            <a:r>
              <a:rPr lang="en-US"/>
              <a:t>without the need for permission from or payment to the copyright holder.</a:t>
            </a:r>
            <a:endParaRPr/>
          </a:p>
        </p:txBody>
      </p:sp>
      <p:pic>
        <p:nvPicPr>
          <p:cNvPr id="216" name="Google Shape;216;p15"/>
          <p:cNvPicPr preferRelativeResize="0"/>
          <p:nvPr/>
        </p:nvPicPr>
        <p:blipFill rotWithShape="1">
          <a:blip r:embed="rId3">
            <a:alphaModFix/>
          </a:blip>
          <a:srcRect b="0" l="0" r="0" t="0"/>
          <a:stretch/>
        </p:blipFill>
        <p:spPr>
          <a:xfrm>
            <a:off x="5140454" y="114225"/>
            <a:ext cx="857400" cy="857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6"/>
          <p:cNvSpPr txBox="1"/>
          <p:nvPr>
            <p:ph idx="4294967295" type="title"/>
          </p:nvPr>
        </p:nvSpPr>
        <p:spPr>
          <a:xfrm>
            <a:off x="387113" y="0"/>
            <a:ext cx="6300683" cy="949325"/>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accent1"/>
              </a:buClr>
              <a:buSzPts val="3000"/>
              <a:buFont typeface="Miriam Libre"/>
              <a:buNone/>
            </a:pPr>
            <a:r>
              <a:rPr lang="en-US">
                <a:solidFill>
                  <a:schemeClr val="lt1"/>
                </a:solidFill>
              </a:rPr>
              <a:t>Public Domain</a:t>
            </a:r>
            <a:endParaRPr/>
          </a:p>
        </p:txBody>
      </p:sp>
      <p:sp>
        <p:nvSpPr>
          <p:cNvPr id="222" name="Google Shape;222;p16"/>
          <p:cNvSpPr txBox="1"/>
          <p:nvPr>
            <p:ph idx="4294967295" type="body"/>
          </p:nvPr>
        </p:nvSpPr>
        <p:spPr>
          <a:xfrm>
            <a:off x="0" y="1200150"/>
            <a:ext cx="8382000" cy="3429000"/>
          </a:xfrm>
          <a:prstGeom prst="rect">
            <a:avLst/>
          </a:prstGeom>
          <a:noFill/>
          <a:ln>
            <a:noFill/>
          </a:ln>
        </p:spPr>
        <p:txBody>
          <a:bodyPr anchorCtr="0" anchor="t" bIns="91425" lIns="91425" spcFirstLastPara="1" rIns="91425" wrap="square" tIns="91425">
            <a:noAutofit/>
          </a:bodyPr>
          <a:lstStyle/>
          <a:p>
            <a:pPr indent="-381000" lvl="0" marL="457200" rtl="0" algn="l">
              <a:lnSpc>
                <a:spcPct val="100000"/>
              </a:lnSpc>
              <a:spcBef>
                <a:spcPts val="600"/>
              </a:spcBef>
              <a:spcAft>
                <a:spcPts val="0"/>
              </a:spcAft>
              <a:buClr>
                <a:schemeClr val="accent1"/>
              </a:buClr>
              <a:buSzPts val="2400"/>
              <a:buFont typeface="Barlow Light"/>
              <a:buChar char="▹"/>
            </a:pPr>
            <a:r>
              <a:rPr lang="en-US"/>
              <a:t>Public domain is the state of being available to the public and not subject to copyright. There are three main categories of Public Domain License.</a:t>
            </a:r>
            <a:endParaRPr/>
          </a:p>
          <a:p>
            <a:pPr indent="0" lvl="1" marL="533400" rtl="0" algn="l">
              <a:lnSpc>
                <a:spcPct val="100000"/>
              </a:lnSpc>
              <a:spcBef>
                <a:spcPts val="0"/>
              </a:spcBef>
              <a:spcAft>
                <a:spcPts val="0"/>
              </a:spcAft>
              <a:buSzPts val="2400"/>
              <a:buNone/>
            </a:pPr>
            <a:r>
              <a:rPr lang="en-US">
                <a:solidFill>
                  <a:schemeClr val="lt1"/>
                </a:solidFill>
              </a:rPr>
              <a:t>Works that are automatically enter the public domain upon creation and are not copyrightable.</a:t>
            </a:r>
            <a:endParaRPr/>
          </a:p>
          <a:p>
            <a:pPr indent="0" lvl="1" marL="533400" rtl="0" algn="l">
              <a:lnSpc>
                <a:spcPct val="100000"/>
              </a:lnSpc>
              <a:spcBef>
                <a:spcPts val="0"/>
              </a:spcBef>
              <a:spcAft>
                <a:spcPts val="0"/>
              </a:spcAft>
              <a:buSzPts val="2400"/>
              <a:buNone/>
            </a:pPr>
            <a:r>
              <a:rPr lang="en-US">
                <a:solidFill>
                  <a:srgbClr val="FF0000"/>
                </a:solidFill>
              </a:rPr>
              <a:t>Works that have been assigned to the public domain by their creators.</a:t>
            </a:r>
            <a:endParaRPr/>
          </a:p>
          <a:p>
            <a:pPr indent="0" lvl="1" marL="533400" rtl="0" algn="l">
              <a:lnSpc>
                <a:spcPct val="100000"/>
              </a:lnSpc>
              <a:spcBef>
                <a:spcPts val="0"/>
              </a:spcBef>
              <a:spcAft>
                <a:spcPts val="0"/>
              </a:spcAft>
              <a:buSzPts val="2400"/>
              <a:buNone/>
            </a:pPr>
            <a:r>
              <a:rPr lang="en-US">
                <a:solidFill>
                  <a:schemeClr val="lt1"/>
                </a:solidFill>
              </a:rPr>
              <a:t>Works that have entered the public domain because the copyright on them have expired.</a:t>
            </a:r>
            <a:endParaRPr/>
          </a:p>
        </p:txBody>
      </p:sp>
      <p:pic>
        <p:nvPicPr>
          <p:cNvPr id="223" name="Google Shape;223;p16"/>
          <p:cNvPicPr preferRelativeResize="0"/>
          <p:nvPr/>
        </p:nvPicPr>
        <p:blipFill rotWithShape="1">
          <a:blip r:embed="rId3">
            <a:alphaModFix/>
          </a:blip>
          <a:srcRect b="0" l="0" r="0" t="0"/>
          <a:stretch/>
        </p:blipFill>
        <p:spPr>
          <a:xfrm>
            <a:off x="8067354" y="307025"/>
            <a:ext cx="767953" cy="83939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7"/>
          <p:cNvSpPr txBox="1"/>
          <p:nvPr>
            <p:ph type="title"/>
          </p:nvPr>
        </p:nvSpPr>
        <p:spPr>
          <a:xfrm>
            <a:off x="163524" y="85650"/>
            <a:ext cx="5138700"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lang="en-US"/>
              <a:t>Why consider licensing?</a:t>
            </a:r>
            <a:endParaRPr/>
          </a:p>
        </p:txBody>
      </p:sp>
      <p:sp>
        <p:nvSpPr>
          <p:cNvPr id="229" name="Google Shape;229;p17"/>
          <p:cNvSpPr txBox="1"/>
          <p:nvPr>
            <p:ph idx="4294967295" type="body"/>
          </p:nvPr>
        </p:nvSpPr>
        <p:spPr>
          <a:xfrm>
            <a:off x="0" y="1200150"/>
            <a:ext cx="5953612" cy="3429000"/>
          </a:xfrm>
          <a:prstGeom prst="rect">
            <a:avLst/>
          </a:prstGeom>
          <a:noFill/>
          <a:ln>
            <a:noFill/>
          </a:ln>
        </p:spPr>
        <p:txBody>
          <a:bodyPr anchorCtr="0" anchor="t" bIns="91425" lIns="91425" spcFirstLastPara="1" rIns="91425" wrap="square" tIns="91425">
            <a:noAutofit/>
          </a:bodyPr>
          <a:lstStyle/>
          <a:p>
            <a:pPr indent="-381000" lvl="0" marL="457200" rtl="0" algn="l">
              <a:lnSpc>
                <a:spcPct val="100000"/>
              </a:lnSpc>
              <a:spcBef>
                <a:spcPts val="600"/>
              </a:spcBef>
              <a:spcAft>
                <a:spcPts val="0"/>
              </a:spcAft>
              <a:buClr>
                <a:schemeClr val="accent1"/>
              </a:buClr>
              <a:buSzPts val="2400"/>
              <a:buFont typeface="Barlow Light"/>
              <a:buChar char="▹"/>
            </a:pPr>
            <a:r>
              <a:rPr lang="en-US"/>
              <a:t>Copyright law allows licensing of works</a:t>
            </a:r>
            <a:endParaRPr/>
          </a:p>
          <a:p>
            <a:pPr indent="-381000" lvl="0" marL="457200" rtl="0" algn="l">
              <a:lnSpc>
                <a:spcPct val="100000"/>
              </a:lnSpc>
              <a:spcBef>
                <a:spcPts val="600"/>
              </a:spcBef>
              <a:spcAft>
                <a:spcPts val="0"/>
              </a:spcAft>
              <a:buClr>
                <a:schemeClr val="accent1"/>
              </a:buClr>
              <a:buSzPts val="2400"/>
              <a:buFont typeface="Barlow Light"/>
              <a:buChar char="▹"/>
            </a:pPr>
            <a:r>
              <a:rPr lang="en-US"/>
              <a:t>Licensing enables others to use a copyrighted work in lawful manner</a:t>
            </a:r>
            <a:endParaRPr/>
          </a:p>
          <a:p>
            <a:pPr indent="-381000" lvl="0" marL="457200" rtl="0" algn="l">
              <a:lnSpc>
                <a:spcPct val="100000"/>
              </a:lnSpc>
              <a:spcBef>
                <a:spcPts val="600"/>
              </a:spcBef>
              <a:spcAft>
                <a:spcPts val="0"/>
              </a:spcAft>
              <a:buClr>
                <a:schemeClr val="accent1"/>
              </a:buClr>
              <a:buSzPts val="2400"/>
              <a:buFont typeface="Barlow Light"/>
              <a:buChar char="▹"/>
            </a:pPr>
            <a:r>
              <a:rPr lang="en-US"/>
              <a:t>Licensing can be for economic considerations to free</a:t>
            </a:r>
            <a:endParaRPr/>
          </a:p>
          <a:p>
            <a:pPr indent="-381000" lvl="0" marL="457200" rtl="0" algn="l">
              <a:lnSpc>
                <a:spcPct val="100000"/>
              </a:lnSpc>
              <a:spcBef>
                <a:spcPts val="600"/>
              </a:spcBef>
              <a:spcAft>
                <a:spcPts val="0"/>
              </a:spcAft>
              <a:buClr>
                <a:schemeClr val="accent1"/>
              </a:buClr>
              <a:buSzPts val="2400"/>
              <a:buFont typeface="Barlow Light"/>
              <a:buChar char="▹"/>
            </a:pPr>
            <a:r>
              <a:rPr lang="en-US"/>
              <a:t>It eases the process of greater use and distribution of a work</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8"/>
          <p:cNvSpPr txBox="1"/>
          <p:nvPr>
            <p:ph type="title"/>
          </p:nvPr>
        </p:nvSpPr>
        <p:spPr>
          <a:xfrm>
            <a:off x="457152" y="106337"/>
            <a:ext cx="5138700"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lang="en-US"/>
              <a:t>Open Licenses</a:t>
            </a:r>
            <a:endParaRPr/>
          </a:p>
        </p:txBody>
      </p:sp>
      <p:sp>
        <p:nvSpPr>
          <p:cNvPr id="235" name="Google Shape;235;p18"/>
          <p:cNvSpPr txBox="1"/>
          <p:nvPr>
            <p:ph idx="1" type="body"/>
          </p:nvPr>
        </p:nvSpPr>
        <p:spPr>
          <a:xfrm>
            <a:off x="457200" y="1672300"/>
            <a:ext cx="2494200" cy="31551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600"/>
              </a:spcBef>
              <a:spcAft>
                <a:spcPts val="0"/>
              </a:spcAft>
              <a:buSzPts val="1800"/>
              <a:buNone/>
            </a:pPr>
            <a:r>
              <a:t/>
            </a:r>
            <a:endParaRPr/>
          </a:p>
        </p:txBody>
      </p:sp>
      <p:sp>
        <p:nvSpPr>
          <p:cNvPr id="236" name="Google Shape;236;p18"/>
          <p:cNvSpPr txBox="1"/>
          <p:nvPr>
            <p:ph idx="2" type="body"/>
          </p:nvPr>
        </p:nvSpPr>
        <p:spPr>
          <a:xfrm>
            <a:off x="3101652" y="1672300"/>
            <a:ext cx="2494200" cy="31551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600"/>
              </a:spcBef>
              <a:spcAft>
                <a:spcPts val="0"/>
              </a:spcAft>
              <a:buSzPts val="1800"/>
              <a:buNone/>
            </a:pPr>
            <a:r>
              <a:t/>
            </a:r>
            <a:endParaRPr/>
          </a:p>
        </p:txBody>
      </p:sp>
      <p:sp>
        <p:nvSpPr>
          <p:cNvPr id="237" name="Google Shape;237;p18"/>
          <p:cNvSpPr txBox="1"/>
          <p:nvPr/>
        </p:nvSpPr>
        <p:spPr>
          <a:xfrm>
            <a:off x="71264" y="1088894"/>
            <a:ext cx="2424439" cy="391931"/>
          </a:xfrm>
          <a:prstGeom prst="rect">
            <a:avLst/>
          </a:prstGeom>
          <a:solidFill>
            <a:schemeClr val="accent1"/>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lt2"/>
              </a:buClr>
              <a:buSzPts val="2813"/>
              <a:buFont typeface="Noto Sans Symbols"/>
              <a:buNone/>
            </a:pPr>
            <a:r>
              <a:rPr b="0" i="0" lang="en-US" sz="2250" u="none" cap="none" strike="noStrike">
                <a:solidFill>
                  <a:schemeClr val="dk1"/>
                </a:solidFill>
                <a:latin typeface="Arial"/>
                <a:ea typeface="Arial"/>
                <a:cs typeface="Arial"/>
                <a:sym typeface="Arial"/>
              </a:rPr>
              <a:t>Creative Commons</a:t>
            </a:r>
            <a:endParaRPr/>
          </a:p>
        </p:txBody>
      </p:sp>
      <p:sp>
        <p:nvSpPr>
          <p:cNvPr id="238" name="Google Shape;238;p18"/>
          <p:cNvSpPr txBox="1"/>
          <p:nvPr/>
        </p:nvSpPr>
        <p:spPr>
          <a:xfrm>
            <a:off x="61739" y="1557337"/>
            <a:ext cx="2424439" cy="2420637"/>
          </a:xfrm>
          <a:prstGeom prst="rect">
            <a:avLst/>
          </a:prstGeom>
          <a:gradFill>
            <a:gsLst>
              <a:gs pos="0">
                <a:srgbClr val="ABABEA"/>
              </a:gs>
              <a:gs pos="35000">
                <a:srgbClr val="C6C2F0"/>
              </a:gs>
              <a:gs pos="100000">
                <a:srgbClr val="E7E7F9"/>
              </a:gs>
            </a:gsLst>
            <a:lin ang="16200000" scaled="0"/>
          </a:gradFill>
          <a:ln cap="flat" cmpd="sng" w="9525">
            <a:solidFill>
              <a:srgbClr val="4B459C"/>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lt2"/>
              </a:buClr>
              <a:buSzPts val="2813"/>
              <a:buFont typeface="Noto Sans Symbols"/>
              <a:buChar char="▪"/>
            </a:pPr>
            <a:r>
              <a:rPr b="0" i="0" lang="en-US" sz="2250" u="none" cap="none" strike="noStrike">
                <a:solidFill>
                  <a:schemeClr val="dk1"/>
                </a:solidFill>
                <a:latin typeface="Arial"/>
                <a:ea typeface="Arial"/>
                <a:cs typeface="Arial"/>
                <a:sym typeface="Arial"/>
              </a:rPr>
              <a:t>CC-BY</a:t>
            </a:r>
            <a:endParaRPr/>
          </a:p>
          <a:p>
            <a:pPr indent="-342900" lvl="0" marL="342900" marR="0" rtl="0" algn="l">
              <a:lnSpc>
                <a:spcPct val="100000"/>
              </a:lnSpc>
              <a:spcBef>
                <a:spcPts val="450"/>
              </a:spcBef>
              <a:spcAft>
                <a:spcPts val="0"/>
              </a:spcAft>
              <a:buClr>
                <a:schemeClr val="lt2"/>
              </a:buClr>
              <a:buSzPts val="2813"/>
              <a:buFont typeface="Noto Sans Symbols"/>
              <a:buChar char="▪"/>
            </a:pPr>
            <a:r>
              <a:rPr b="0" i="0" lang="en-US" sz="2250" u="none" cap="none" strike="noStrike">
                <a:solidFill>
                  <a:schemeClr val="dk1"/>
                </a:solidFill>
                <a:latin typeface="Arial"/>
                <a:ea typeface="Arial"/>
                <a:cs typeface="Arial"/>
                <a:sym typeface="Arial"/>
              </a:rPr>
              <a:t>CC-BY-SA</a:t>
            </a:r>
            <a:endParaRPr/>
          </a:p>
          <a:p>
            <a:pPr indent="-342900" lvl="0" marL="342900" marR="0" rtl="0" algn="l">
              <a:lnSpc>
                <a:spcPct val="100000"/>
              </a:lnSpc>
              <a:spcBef>
                <a:spcPts val="450"/>
              </a:spcBef>
              <a:spcAft>
                <a:spcPts val="0"/>
              </a:spcAft>
              <a:buClr>
                <a:schemeClr val="lt2"/>
              </a:buClr>
              <a:buSzPts val="2813"/>
              <a:buFont typeface="Noto Sans Symbols"/>
              <a:buChar char="▪"/>
            </a:pPr>
            <a:r>
              <a:rPr b="0" i="0" lang="en-US" sz="2250" u="none" cap="none" strike="noStrike">
                <a:solidFill>
                  <a:schemeClr val="dk1"/>
                </a:solidFill>
                <a:latin typeface="Arial"/>
                <a:ea typeface="Arial"/>
                <a:cs typeface="Arial"/>
                <a:sym typeface="Arial"/>
              </a:rPr>
              <a:t>CC-BY-NC</a:t>
            </a:r>
            <a:endParaRPr/>
          </a:p>
          <a:p>
            <a:pPr indent="-342900" lvl="0" marL="342900" marR="0" rtl="0" algn="l">
              <a:lnSpc>
                <a:spcPct val="100000"/>
              </a:lnSpc>
              <a:spcBef>
                <a:spcPts val="450"/>
              </a:spcBef>
              <a:spcAft>
                <a:spcPts val="0"/>
              </a:spcAft>
              <a:buClr>
                <a:schemeClr val="lt2"/>
              </a:buClr>
              <a:buSzPts val="2813"/>
              <a:buFont typeface="Noto Sans Symbols"/>
              <a:buChar char="▪"/>
            </a:pPr>
            <a:r>
              <a:rPr b="0" i="0" lang="en-US" sz="2250" u="none" cap="none" strike="noStrike">
                <a:solidFill>
                  <a:schemeClr val="dk1"/>
                </a:solidFill>
                <a:latin typeface="Arial"/>
                <a:ea typeface="Arial"/>
                <a:cs typeface="Arial"/>
                <a:sym typeface="Arial"/>
              </a:rPr>
              <a:t>CC-BY-NC-SA</a:t>
            </a:r>
            <a:endParaRPr/>
          </a:p>
          <a:p>
            <a:pPr indent="-342900" lvl="0" marL="342900" marR="0" rtl="0" algn="l">
              <a:lnSpc>
                <a:spcPct val="100000"/>
              </a:lnSpc>
              <a:spcBef>
                <a:spcPts val="450"/>
              </a:spcBef>
              <a:spcAft>
                <a:spcPts val="0"/>
              </a:spcAft>
              <a:buClr>
                <a:schemeClr val="lt2"/>
              </a:buClr>
              <a:buSzPts val="2813"/>
              <a:buFont typeface="Noto Sans Symbols"/>
              <a:buChar char="▪"/>
            </a:pPr>
            <a:r>
              <a:rPr b="0" i="0" lang="en-US" sz="2250" u="none" cap="none" strike="noStrike">
                <a:solidFill>
                  <a:schemeClr val="dk1"/>
                </a:solidFill>
                <a:latin typeface="Arial"/>
                <a:ea typeface="Arial"/>
                <a:cs typeface="Arial"/>
                <a:sym typeface="Arial"/>
              </a:rPr>
              <a:t>CC-BY-ND</a:t>
            </a:r>
            <a:endParaRPr/>
          </a:p>
          <a:p>
            <a:pPr indent="-342900" lvl="0" marL="342900" marR="0" rtl="0" algn="l">
              <a:lnSpc>
                <a:spcPct val="100000"/>
              </a:lnSpc>
              <a:spcBef>
                <a:spcPts val="450"/>
              </a:spcBef>
              <a:spcAft>
                <a:spcPts val="0"/>
              </a:spcAft>
              <a:buClr>
                <a:schemeClr val="lt2"/>
              </a:buClr>
              <a:buSzPts val="2813"/>
              <a:buFont typeface="Noto Sans Symbols"/>
              <a:buChar char="▪"/>
            </a:pPr>
            <a:r>
              <a:rPr b="0" i="0" lang="en-US" sz="2250" u="none" cap="none" strike="noStrike">
                <a:solidFill>
                  <a:schemeClr val="dk1"/>
                </a:solidFill>
                <a:latin typeface="Arial"/>
                <a:ea typeface="Arial"/>
                <a:cs typeface="Arial"/>
                <a:sym typeface="Arial"/>
              </a:rPr>
              <a:t>CC-BY-NC-ND</a:t>
            </a:r>
            <a:endParaRPr/>
          </a:p>
          <a:p>
            <a:pPr indent="-164306" lvl="0" marL="342900" marR="0" rtl="0" algn="l">
              <a:lnSpc>
                <a:spcPct val="100000"/>
              </a:lnSpc>
              <a:spcBef>
                <a:spcPts val="450"/>
              </a:spcBef>
              <a:spcAft>
                <a:spcPts val="0"/>
              </a:spcAft>
              <a:buClr>
                <a:schemeClr val="lt2"/>
              </a:buClr>
              <a:buSzPts val="2813"/>
              <a:buFont typeface="Noto Sans Symbols"/>
              <a:buNone/>
            </a:pPr>
            <a:r>
              <a:t/>
            </a:r>
            <a:endParaRPr b="0" i="0" sz="2250" u="none" cap="none" strike="noStrike">
              <a:solidFill>
                <a:schemeClr val="dk1"/>
              </a:solidFill>
              <a:latin typeface="Arial"/>
              <a:ea typeface="Arial"/>
              <a:cs typeface="Arial"/>
              <a:sym typeface="Arial"/>
            </a:endParaRPr>
          </a:p>
        </p:txBody>
      </p:sp>
      <p:sp>
        <p:nvSpPr>
          <p:cNvPr id="239" name="Google Shape;239;p18"/>
          <p:cNvSpPr txBox="1"/>
          <p:nvPr/>
        </p:nvSpPr>
        <p:spPr>
          <a:xfrm>
            <a:off x="3490739" y="1076325"/>
            <a:ext cx="2425318" cy="391931"/>
          </a:xfrm>
          <a:prstGeom prst="rect">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2"/>
              </a:buClr>
              <a:buSzPts val="2813"/>
              <a:buFont typeface="Noto Sans Symbols"/>
              <a:buNone/>
            </a:pPr>
            <a:r>
              <a:rPr b="0" i="0" lang="en-US" sz="2250" u="none" cap="none" strike="noStrike">
                <a:solidFill>
                  <a:schemeClr val="dk1"/>
                </a:solidFill>
                <a:latin typeface="Arial"/>
                <a:ea typeface="Arial"/>
                <a:cs typeface="Arial"/>
                <a:sym typeface="Arial"/>
              </a:rPr>
              <a:t>Concepts</a:t>
            </a:r>
            <a:endParaRPr/>
          </a:p>
        </p:txBody>
      </p:sp>
      <p:sp>
        <p:nvSpPr>
          <p:cNvPr id="240" name="Google Shape;240;p18"/>
          <p:cNvSpPr txBox="1"/>
          <p:nvPr/>
        </p:nvSpPr>
        <p:spPr>
          <a:xfrm>
            <a:off x="3490739" y="1557337"/>
            <a:ext cx="2425318" cy="2420637"/>
          </a:xfrm>
          <a:prstGeom prst="rect">
            <a:avLst/>
          </a:prstGeom>
          <a:gradFill>
            <a:gsLst>
              <a:gs pos="0">
                <a:srgbClr val="FFCF74"/>
              </a:gs>
              <a:gs pos="35000">
                <a:srgbClr val="FFDB9F"/>
              </a:gs>
              <a:gs pos="100000">
                <a:srgbClr val="FFEFD6"/>
              </a:gs>
            </a:gsLst>
            <a:lin ang="16200000" scaled="0"/>
          </a:gradFill>
          <a:ln cap="flat" cmpd="sng" w="9525">
            <a:solidFill>
              <a:srgbClr val="FFA200"/>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lt2"/>
              </a:buClr>
              <a:buSzPts val="2813"/>
              <a:buFont typeface="Noto Sans Symbols"/>
              <a:buChar char="▪"/>
            </a:pPr>
            <a:r>
              <a:rPr b="0" i="0" lang="en-US" sz="2250" u="none" cap="none" strike="noStrike">
                <a:solidFill>
                  <a:schemeClr val="dk1"/>
                </a:solidFill>
                <a:latin typeface="Arial"/>
                <a:ea typeface="Arial"/>
                <a:cs typeface="Arial"/>
                <a:sym typeface="Arial"/>
              </a:rPr>
              <a:t>Attribution</a:t>
            </a:r>
            <a:endParaRPr/>
          </a:p>
          <a:p>
            <a:pPr indent="-342900" lvl="0" marL="342900" marR="0" rtl="0" algn="l">
              <a:lnSpc>
                <a:spcPct val="100000"/>
              </a:lnSpc>
              <a:spcBef>
                <a:spcPts val="450"/>
              </a:spcBef>
              <a:spcAft>
                <a:spcPts val="0"/>
              </a:spcAft>
              <a:buClr>
                <a:schemeClr val="lt2"/>
              </a:buClr>
              <a:buSzPts val="2813"/>
              <a:buFont typeface="Noto Sans Symbols"/>
              <a:buChar char="▪"/>
            </a:pPr>
            <a:r>
              <a:rPr b="0" i="0" lang="en-US" sz="2250" u="none" cap="none" strike="noStrike">
                <a:solidFill>
                  <a:schemeClr val="dk1"/>
                </a:solidFill>
                <a:latin typeface="Arial"/>
                <a:ea typeface="Arial"/>
                <a:cs typeface="Arial"/>
                <a:sym typeface="Arial"/>
              </a:rPr>
              <a:t>Share Alike</a:t>
            </a:r>
            <a:endParaRPr/>
          </a:p>
          <a:p>
            <a:pPr indent="-342900" lvl="0" marL="342900" marR="0" rtl="0" algn="l">
              <a:lnSpc>
                <a:spcPct val="100000"/>
              </a:lnSpc>
              <a:spcBef>
                <a:spcPts val="450"/>
              </a:spcBef>
              <a:spcAft>
                <a:spcPts val="0"/>
              </a:spcAft>
              <a:buClr>
                <a:schemeClr val="lt2"/>
              </a:buClr>
              <a:buSzPts val="2813"/>
              <a:buFont typeface="Noto Sans Symbols"/>
              <a:buChar char="▪"/>
            </a:pPr>
            <a:r>
              <a:rPr b="0" i="0" lang="en-US" sz="2250" u="none" cap="none" strike="noStrike">
                <a:solidFill>
                  <a:schemeClr val="dk1"/>
                </a:solidFill>
                <a:latin typeface="Arial"/>
                <a:ea typeface="Arial"/>
                <a:cs typeface="Arial"/>
                <a:sym typeface="Arial"/>
              </a:rPr>
              <a:t>Non-Commercial</a:t>
            </a:r>
            <a:endParaRPr/>
          </a:p>
          <a:p>
            <a:pPr indent="-342900" lvl="0" marL="342900" marR="0" rtl="0" algn="l">
              <a:lnSpc>
                <a:spcPct val="100000"/>
              </a:lnSpc>
              <a:spcBef>
                <a:spcPts val="450"/>
              </a:spcBef>
              <a:spcAft>
                <a:spcPts val="0"/>
              </a:spcAft>
              <a:buClr>
                <a:schemeClr val="lt2"/>
              </a:buClr>
              <a:buSzPts val="2813"/>
              <a:buFont typeface="Noto Sans Symbols"/>
              <a:buChar char="▪"/>
            </a:pPr>
            <a:r>
              <a:rPr b="0" i="0" lang="en-US" sz="2250" u="none" cap="none" strike="noStrike">
                <a:solidFill>
                  <a:schemeClr val="dk1"/>
                </a:solidFill>
                <a:latin typeface="Arial"/>
                <a:ea typeface="Arial"/>
                <a:cs typeface="Arial"/>
                <a:sym typeface="Arial"/>
              </a:rPr>
              <a:t>Non-Derivative</a:t>
            </a:r>
            <a:endParaRPr/>
          </a:p>
        </p:txBody>
      </p:sp>
      <p:pic>
        <p:nvPicPr>
          <p:cNvPr id="241" name="Google Shape;241;p18"/>
          <p:cNvPicPr preferRelativeResize="0"/>
          <p:nvPr/>
        </p:nvPicPr>
        <p:blipFill rotWithShape="1">
          <a:blip r:embed="rId3">
            <a:alphaModFix/>
          </a:blip>
          <a:srcRect b="0" l="0" r="0" t="0"/>
          <a:stretch/>
        </p:blipFill>
        <p:spPr>
          <a:xfrm>
            <a:off x="2427415" y="3656443"/>
            <a:ext cx="908447" cy="295275"/>
          </a:xfrm>
          <a:prstGeom prst="rect">
            <a:avLst/>
          </a:prstGeom>
          <a:noFill/>
          <a:ln>
            <a:noFill/>
          </a:ln>
        </p:spPr>
      </p:pic>
      <p:pic>
        <p:nvPicPr>
          <p:cNvPr id="242" name="Google Shape;242;p18"/>
          <p:cNvPicPr preferRelativeResize="0"/>
          <p:nvPr/>
        </p:nvPicPr>
        <p:blipFill rotWithShape="1">
          <a:blip r:embed="rId4">
            <a:alphaModFix/>
          </a:blip>
          <a:srcRect b="0" l="0" r="0" t="0"/>
          <a:stretch/>
        </p:blipFill>
        <p:spPr>
          <a:xfrm>
            <a:off x="2387748" y="2826916"/>
            <a:ext cx="908447" cy="295275"/>
          </a:xfrm>
          <a:prstGeom prst="rect">
            <a:avLst/>
          </a:prstGeom>
          <a:noFill/>
          <a:ln>
            <a:noFill/>
          </a:ln>
        </p:spPr>
      </p:pic>
      <p:pic>
        <p:nvPicPr>
          <p:cNvPr id="243" name="Google Shape;243;p18"/>
          <p:cNvPicPr preferRelativeResize="0"/>
          <p:nvPr/>
        </p:nvPicPr>
        <p:blipFill rotWithShape="1">
          <a:blip r:embed="rId5">
            <a:alphaModFix/>
          </a:blip>
          <a:srcRect b="0" l="0" r="0" t="0"/>
          <a:stretch/>
        </p:blipFill>
        <p:spPr>
          <a:xfrm>
            <a:off x="1950899" y="2402153"/>
            <a:ext cx="907256" cy="295275"/>
          </a:xfrm>
          <a:prstGeom prst="rect">
            <a:avLst/>
          </a:prstGeom>
          <a:noFill/>
          <a:ln>
            <a:noFill/>
          </a:ln>
        </p:spPr>
      </p:pic>
      <p:pic>
        <p:nvPicPr>
          <p:cNvPr id="244" name="Google Shape;244;p18"/>
          <p:cNvPicPr preferRelativeResize="0"/>
          <p:nvPr/>
        </p:nvPicPr>
        <p:blipFill rotWithShape="1">
          <a:blip r:embed="rId6">
            <a:alphaModFix/>
          </a:blip>
          <a:srcRect b="0" l="0" r="0" t="0"/>
          <a:stretch/>
        </p:blipFill>
        <p:spPr>
          <a:xfrm>
            <a:off x="2056471" y="3231731"/>
            <a:ext cx="908447" cy="295275"/>
          </a:xfrm>
          <a:prstGeom prst="rect">
            <a:avLst/>
          </a:prstGeom>
          <a:noFill/>
          <a:ln>
            <a:noFill/>
          </a:ln>
        </p:spPr>
      </p:pic>
      <p:pic>
        <p:nvPicPr>
          <p:cNvPr id="245" name="Google Shape;245;p18"/>
          <p:cNvPicPr preferRelativeResize="0"/>
          <p:nvPr/>
        </p:nvPicPr>
        <p:blipFill rotWithShape="1">
          <a:blip r:embed="rId7">
            <a:alphaModFix/>
          </a:blip>
          <a:srcRect b="0" l="0" r="0" t="0"/>
          <a:stretch/>
        </p:blipFill>
        <p:spPr>
          <a:xfrm>
            <a:off x="1968009" y="2030366"/>
            <a:ext cx="907256" cy="295275"/>
          </a:xfrm>
          <a:prstGeom prst="rect">
            <a:avLst/>
          </a:prstGeom>
          <a:noFill/>
          <a:ln>
            <a:noFill/>
          </a:ln>
        </p:spPr>
      </p:pic>
      <p:pic>
        <p:nvPicPr>
          <p:cNvPr id="246" name="Google Shape;246;p18"/>
          <p:cNvPicPr preferRelativeResize="0"/>
          <p:nvPr/>
        </p:nvPicPr>
        <p:blipFill rotWithShape="1">
          <a:blip r:embed="rId8">
            <a:alphaModFix/>
          </a:blip>
          <a:srcRect b="0" l="0" r="0" t="0"/>
          <a:stretch/>
        </p:blipFill>
        <p:spPr>
          <a:xfrm>
            <a:off x="1766230" y="1595788"/>
            <a:ext cx="908447" cy="295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9"/>
          <p:cNvSpPr txBox="1"/>
          <p:nvPr>
            <p:ph type="title"/>
          </p:nvPr>
        </p:nvSpPr>
        <p:spPr>
          <a:xfrm>
            <a:off x="24715" y="28425"/>
            <a:ext cx="6003670"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lang="en-US"/>
              <a:t>Creative Commons conditions</a:t>
            </a:r>
            <a:endParaRPr/>
          </a:p>
        </p:txBody>
      </p:sp>
      <p:sp>
        <p:nvSpPr>
          <p:cNvPr id="253" name="Google Shape;253;p19"/>
          <p:cNvSpPr txBox="1"/>
          <p:nvPr>
            <p:ph idx="1" type="body"/>
          </p:nvPr>
        </p:nvSpPr>
        <p:spPr>
          <a:xfrm>
            <a:off x="457200" y="1657350"/>
            <a:ext cx="5138700" cy="31809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600"/>
              </a:spcBef>
              <a:spcAft>
                <a:spcPts val="0"/>
              </a:spcAft>
              <a:buSzPts val="2400"/>
              <a:buNone/>
            </a:pPr>
            <a:r>
              <a:t/>
            </a:r>
            <a:endParaRPr/>
          </a:p>
        </p:txBody>
      </p:sp>
      <p:graphicFrame>
        <p:nvGraphicFramePr>
          <p:cNvPr id="254" name="Google Shape;254;p19"/>
          <p:cNvGraphicFramePr/>
          <p:nvPr/>
        </p:nvGraphicFramePr>
        <p:xfrm>
          <a:off x="83325" y="1002836"/>
          <a:ext cx="3000000" cy="3000000"/>
        </p:xfrm>
        <a:graphic>
          <a:graphicData uri="http://schemas.openxmlformats.org/drawingml/2006/table">
            <a:tbl>
              <a:tblPr bandRow="1" firstRow="1">
                <a:noFill/>
                <a:tableStyleId>{3C6AAD74-719A-4787-B315-7FB9562678BB}</a:tableStyleId>
              </a:tblPr>
              <a:tblGrid>
                <a:gridCol w="1257300"/>
                <a:gridCol w="4629150"/>
              </a:tblGrid>
              <a:tr h="297175">
                <a:tc>
                  <a:txBody>
                    <a:bodyPr/>
                    <a:lstStyle/>
                    <a:p>
                      <a:pPr indent="0" lvl="0" marL="0" marR="0" rtl="0" algn="l">
                        <a:lnSpc>
                          <a:spcPct val="100000"/>
                        </a:lnSpc>
                        <a:spcBef>
                          <a:spcPts val="0"/>
                        </a:spcBef>
                        <a:spcAft>
                          <a:spcPts val="0"/>
                        </a:spcAft>
                        <a:buNone/>
                      </a:pPr>
                      <a:r>
                        <a:rPr lang="en-US" sz="1500" u="none" cap="none" strike="noStrike"/>
                        <a:t>Condition</a:t>
                      </a:r>
                      <a:endParaRPr/>
                    </a:p>
                  </a:txBody>
                  <a:tcPr marT="34300" marB="34300" marR="68575" marL="68575"/>
                </a:tc>
                <a:tc>
                  <a:txBody>
                    <a:bodyPr/>
                    <a:lstStyle/>
                    <a:p>
                      <a:pPr indent="0" lvl="0" marL="0" marR="0" rtl="0" algn="l">
                        <a:lnSpc>
                          <a:spcPct val="100000"/>
                        </a:lnSpc>
                        <a:spcBef>
                          <a:spcPts val="0"/>
                        </a:spcBef>
                        <a:spcAft>
                          <a:spcPts val="0"/>
                        </a:spcAft>
                        <a:buNone/>
                      </a:pPr>
                      <a:r>
                        <a:rPr lang="en-US" sz="1500" u="none" cap="none" strike="noStrike"/>
                        <a:t>Explanation</a:t>
                      </a:r>
                      <a:endParaRPr/>
                    </a:p>
                  </a:txBody>
                  <a:tcPr marT="34300" marB="34300" marR="68575" marL="68575"/>
                </a:tc>
              </a:tr>
              <a:tr h="1211575">
                <a:tc>
                  <a:txBody>
                    <a:bodyPr/>
                    <a:lstStyle/>
                    <a:p>
                      <a:pPr indent="0" lvl="0" marL="0" marR="0" rtl="0" algn="l">
                        <a:lnSpc>
                          <a:spcPct val="100000"/>
                        </a:lnSpc>
                        <a:spcBef>
                          <a:spcPts val="0"/>
                        </a:spcBef>
                        <a:spcAft>
                          <a:spcPts val="0"/>
                        </a:spcAft>
                        <a:buNone/>
                      </a:pPr>
                      <a:r>
                        <a:rPr lang="en-US" sz="1500" u="none" cap="none" strike="noStrike"/>
                        <a:t>Attribution (BY)</a:t>
                      </a:r>
                      <a:endParaRPr/>
                    </a:p>
                  </a:txBody>
                  <a:tcPr marT="34300" marB="34300" marR="68575" marL="68575"/>
                </a:tc>
                <a:tc>
                  <a:txBody>
                    <a:bodyPr/>
                    <a:lstStyle/>
                    <a:p>
                      <a:pPr indent="0" lvl="0" marL="0" marR="0" rtl="0" algn="l">
                        <a:lnSpc>
                          <a:spcPct val="100000"/>
                        </a:lnSpc>
                        <a:spcBef>
                          <a:spcPts val="0"/>
                        </a:spcBef>
                        <a:spcAft>
                          <a:spcPts val="0"/>
                        </a:spcAft>
                        <a:buNone/>
                      </a:pPr>
                      <a:r>
                        <a:rPr b="0" i="0" lang="en-US" sz="1500" u="none" cap="none" strike="noStrike">
                          <a:solidFill>
                            <a:schemeClr val="dk1"/>
                          </a:solidFill>
                          <a:latin typeface="Arial"/>
                          <a:ea typeface="Arial"/>
                          <a:cs typeface="Arial"/>
                          <a:sym typeface="Arial"/>
                        </a:rPr>
                        <a:t>All CC licences require that others who use your work in any way must attribute it – i.e. must reference the work, giving you credit for it – the way you request, but not in a way that suggests you endorse them or their use of the work. </a:t>
                      </a:r>
                      <a:endParaRPr/>
                    </a:p>
                  </a:txBody>
                  <a:tcPr marT="34300" marB="34300" marR="68575" marL="68575"/>
                </a:tc>
              </a:tr>
              <a:tr h="982975">
                <a:tc>
                  <a:txBody>
                    <a:bodyPr/>
                    <a:lstStyle/>
                    <a:p>
                      <a:pPr indent="0" lvl="0" marL="0" marR="0" rtl="0" algn="l">
                        <a:lnSpc>
                          <a:spcPct val="100000"/>
                        </a:lnSpc>
                        <a:spcBef>
                          <a:spcPts val="0"/>
                        </a:spcBef>
                        <a:spcAft>
                          <a:spcPts val="0"/>
                        </a:spcAft>
                        <a:buNone/>
                      </a:pPr>
                      <a:r>
                        <a:rPr lang="en-US" sz="1500" u="none" cap="none" strike="noStrike"/>
                        <a:t>Non-Commercial (NC)</a:t>
                      </a:r>
                      <a:endParaRPr/>
                    </a:p>
                  </a:txBody>
                  <a:tcPr marT="34300" marB="34300" marR="68575" marL="68575"/>
                </a:tc>
                <a:tc>
                  <a:txBody>
                    <a:bodyPr/>
                    <a:lstStyle/>
                    <a:p>
                      <a:pPr indent="0" lvl="0" marL="0" marR="0" rtl="0" algn="l">
                        <a:lnSpc>
                          <a:spcPct val="100000"/>
                        </a:lnSpc>
                        <a:spcBef>
                          <a:spcPts val="0"/>
                        </a:spcBef>
                        <a:spcAft>
                          <a:spcPts val="0"/>
                        </a:spcAft>
                        <a:buNone/>
                      </a:pPr>
                      <a:r>
                        <a:rPr b="0" i="0" lang="en-US" sz="1500" u="none" cap="none" strike="noStrike">
                          <a:solidFill>
                            <a:schemeClr val="dk1"/>
                          </a:solidFill>
                          <a:latin typeface="Arial"/>
                          <a:ea typeface="Arial"/>
                          <a:cs typeface="Arial"/>
                          <a:sym typeface="Arial"/>
                        </a:rPr>
                        <a:t>You let others copy, distribute, display, perform and (unless you have chosen No Derivatives) modify and use your work for any purpose other than commercially.	</a:t>
                      </a:r>
                      <a:endParaRPr/>
                    </a:p>
                  </a:txBody>
                  <a:tcPr marT="34300" marB="34300" marR="68575" marL="68575"/>
                </a:tc>
              </a:tr>
              <a:tr h="754375">
                <a:tc>
                  <a:txBody>
                    <a:bodyPr/>
                    <a:lstStyle/>
                    <a:p>
                      <a:pPr indent="0" lvl="0" marL="0" marR="0" rtl="0" algn="l">
                        <a:lnSpc>
                          <a:spcPct val="100000"/>
                        </a:lnSpc>
                        <a:spcBef>
                          <a:spcPts val="0"/>
                        </a:spcBef>
                        <a:spcAft>
                          <a:spcPts val="0"/>
                        </a:spcAft>
                        <a:buNone/>
                      </a:pPr>
                      <a:r>
                        <a:rPr lang="en-US" sz="1500" u="none" cap="none" strike="noStrike"/>
                        <a:t>No Derivative works (ND)</a:t>
                      </a:r>
                      <a:endParaRPr/>
                    </a:p>
                  </a:txBody>
                  <a:tcPr marT="34300" marB="34300" marR="68575" marL="68575"/>
                </a:tc>
                <a:tc>
                  <a:txBody>
                    <a:bodyPr/>
                    <a:lstStyle/>
                    <a:p>
                      <a:pPr indent="0" lvl="0" marL="0" marR="0" rtl="0" algn="l">
                        <a:lnSpc>
                          <a:spcPct val="100000"/>
                        </a:lnSpc>
                        <a:spcBef>
                          <a:spcPts val="0"/>
                        </a:spcBef>
                        <a:spcAft>
                          <a:spcPts val="0"/>
                        </a:spcAft>
                        <a:buNone/>
                      </a:pPr>
                      <a:r>
                        <a:rPr b="0" i="0" lang="en-US" sz="1500" u="none" cap="none" strike="noStrike">
                          <a:solidFill>
                            <a:schemeClr val="dk1"/>
                          </a:solidFill>
                          <a:latin typeface="Arial"/>
                          <a:ea typeface="Arial"/>
                          <a:cs typeface="Arial"/>
                          <a:sym typeface="Arial"/>
                        </a:rPr>
                        <a:t>You let others copy, distribute, display and perform only original copies of your work. </a:t>
                      </a:r>
                      <a:endParaRPr/>
                    </a:p>
                  </a:txBody>
                  <a:tcPr marT="34300" marB="34300" marR="68575" marL="68575"/>
                </a:tc>
              </a:tr>
              <a:tr h="754375">
                <a:tc>
                  <a:txBody>
                    <a:bodyPr/>
                    <a:lstStyle/>
                    <a:p>
                      <a:pPr indent="0" lvl="0" marL="0" marR="0" rtl="0" algn="l">
                        <a:lnSpc>
                          <a:spcPct val="100000"/>
                        </a:lnSpc>
                        <a:spcBef>
                          <a:spcPts val="0"/>
                        </a:spcBef>
                        <a:spcAft>
                          <a:spcPts val="0"/>
                        </a:spcAft>
                        <a:buNone/>
                      </a:pPr>
                      <a:r>
                        <a:rPr lang="en-US" sz="1500" u="none" cap="none" strike="noStrike"/>
                        <a:t>Share Alike (SA)</a:t>
                      </a:r>
                      <a:endParaRPr/>
                    </a:p>
                  </a:txBody>
                  <a:tcPr marT="34300" marB="34300" marR="68575" marL="68575"/>
                </a:tc>
                <a:tc>
                  <a:txBody>
                    <a:bodyPr/>
                    <a:lstStyle/>
                    <a:p>
                      <a:pPr indent="0" lvl="0" marL="0" marR="0" rtl="0" algn="l">
                        <a:lnSpc>
                          <a:spcPct val="100000"/>
                        </a:lnSpc>
                        <a:spcBef>
                          <a:spcPts val="0"/>
                        </a:spcBef>
                        <a:spcAft>
                          <a:spcPts val="0"/>
                        </a:spcAft>
                        <a:buNone/>
                      </a:pPr>
                      <a:r>
                        <a:rPr b="0" i="0" lang="en-US" sz="1500" u="none" cap="none" strike="noStrike">
                          <a:solidFill>
                            <a:schemeClr val="dk1"/>
                          </a:solidFill>
                          <a:latin typeface="Arial"/>
                          <a:ea typeface="Arial"/>
                          <a:cs typeface="Arial"/>
                          <a:sym typeface="Arial"/>
                        </a:rPr>
                        <a:t>You let others copy, distribute, display, perform and modify your work, as long as they distribute any modified work on the same terms. 	</a:t>
                      </a:r>
                      <a:endParaRPr/>
                    </a:p>
                  </a:txBody>
                  <a:tcPr marT="34300" marB="34300" marR="68575" marL="68575"/>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0"/>
          <p:cNvSpPr txBox="1"/>
          <p:nvPr>
            <p:ph idx="1" type="body"/>
          </p:nvPr>
        </p:nvSpPr>
        <p:spPr>
          <a:xfrm>
            <a:off x="-136865" y="879300"/>
            <a:ext cx="5723382" cy="4264200"/>
          </a:xfrm>
          <a:prstGeom prst="rect">
            <a:avLst/>
          </a:prstGeom>
          <a:noFill/>
          <a:ln>
            <a:noFill/>
          </a:ln>
        </p:spPr>
        <p:txBody>
          <a:bodyPr anchorCtr="0" anchor="ctr" bIns="91425" lIns="91425" spcFirstLastPara="1" rIns="91425" wrap="square" tIns="91425">
            <a:noAutofit/>
          </a:bodyPr>
          <a:lstStyle/>
          <a:p>
            <a:pPr indent="-381000" lvl="1" marL="914400" rtl="0" algn="l">
              <a:lnSpc>
                <a:spcPct val="100000"/>
              </a:lnSpc>
              <a:spcBef>
                <a:spcPts val="0"/>
              </a:spcBef>
              <a:spcAft>
                <a:spcPts val="0"/>
              </a:spcAft>
              <a:buSzPts val="2400"/>
              <a:buChar char="￭"/>
            </a:pPr>
            <a:r>
              <a:rPr lang="en-US"/>
              <a:t>This licence lets others distribute, remix, tweak, and build upon your work, even commercially, as long as they credit you for the original creation. </a:t>
            </a:r>
            <a:endParaRPr/>
          </a:p>
          <a:p>
            <a:pPr indent="-381000" lvl="1" marL="914400" rtl="0" algn="l">
              <a:lnSpc>
                <a:spcPct val="100000"/>
              </a:lnSpc>
              <a:spcBef>
                <a:spcPts val="0"/>
              </a:spcBef>
              <a:spcAft>
                <a:spcPts val="0"/>
              </a:spcAft>
              <a:buSzPts val="2400"/>
              <a:buChar char="￭"/>
            </a:pPr>
            <a:r>
              <a:rPr lang="en-US"/>
              <a:t>This is the most accommodating of licences offered. </a:t>
            </a:r>
            <a:endParaRPr/>
          </a:p>
          <a:p>
            <a:pPr indent="-381000" lvl="1" marL="914400" rtl="0" algn="l">
              <a:lnSpc>
                <a:spcPct val="100000"/>
              </a:lnSpc>
              <a:spcBef>
                <a:spcPts val="0"/>
              </a:spcBef>
              <a:spcAft>
                <a:spcPts val="0"/>
              </a:spcAft>
              <a:buSzPts val="2400"/>
              <a:buChar char="￭"/>
            </a:pPr>
            <a:r>
              <a:rPr lang="en-US"/>
              <a:t>It is recommended for maximum dissemination and use of licensed materials. </a:t>
            </a:r>
            <a:endParaRPr/>
          </a:p>
          <a:p>
            <a:pPr indent="-228600" lvl="0" marL="457200" rtl="0" algn="l">
              <a:lnSpc>
                <a:spcPct val="100000"/>
              </a:lnSpc>
              <a:spcBef>
                <a:spcPts val="360"/>
              </a:spcBef>
              <a:spcAft>
                <a:spcPts val="0"/>
              </a:spcAft>
              <a:buClr>
                <a:srgbClr val="FFFFFF"/>
              </a:buClr>
              <a:buSzPts val="1800"/>
              <a:buNone/>
            </a:pPr>
            <a:r>
              <a:t/>
            </a:r>
            <a:endParaRPr/>
          </a:p>
        </p:txBody>
      </p:sp>
      <p:sp>
        <p:nvSpPr>
          <p:cNvPr id="260" name="Google Shape;260;p20"/>
          <p:cNvSpPr txBox="1"/>
          <p:nvPr>
            <p:ph idx="4294967295" type="title"/>
          </p:nvPr>
        </p:nvSpPr>
        <p:spPr>
          <a:xfrm>
            <a:off x="0" y="587375"/>
            <a:ext cx="5138738" cy="85725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accent1"/>
              </a:buClr>
              <a:buSzPts val="3000"/>
              <a:buFont typeface="Miriam Libre"/>
              <a:buNone/>
            </a:pPr>
            <a:r>
              <a:rPr lang="en-US"/>
              <a:t>Creative Commons licence: Attribution (CC-BY) </a:t>
            </a:r>
            <a:br>
              <a:rPr lang="en-US"/>
            </a:br>
            <a:endParaRPr/>
          </a:p>
        </p:txBody>
      </p:sp>
      <p:pic>
        <p:nvPicPr>
          <p:cNvPr id="261" name="Google Shape;261;p20"/>
          <p:cNvPicPr preferRelativeResize="0"/>
          <p:nvPr/>
        </p:nvPicPr>
        <p:blipFill rotWithShape="1">
          <a:blip r:embed="rId3">
            <a:alphaModFix/>
          </a:blip>
          <a:srcRect b="0" l="0" r="0" t="0"/>
          <a:stretch/>
        </p:blipFill>
        <p:spPr>
          <a:xfrm>
            <a:off x="6646086" y="203594"/>
            <a:ext cx="2361491" cy="76756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1"/>
          <p:cNvSpPr txBox="1"/>
          <p:nvPr>
            <p:ph idx="1" type="body"/>
          </p:nvPr>
        </p:nvSpPr>
        <p:spPr>
          <a:xfrm>
            <a:off x="170159" y="879300"/>
            <a:ext cx="5489777" cy="4066469"/>
          </a:xfrm>
          <a:prstGeom prst="rect">
            <a:avLst/>
          </a:prstGeom>
          <a:noFill/>
          <a:ln>
            <a:noFill/>
          </a:ln>
        </p:spPr>
        <p:txBody>
          <a:bodyPr anchorCtr="0" anchor="ctr" bIns="91425" lIns="91425" spcFirstLastPara="1" rIns="91425" wrap="square" tIns="91425">
            <a:normAutofit fontScale="92500" lnSpcReduction="20000"/>
          </a:bodyPr>
          <a:lstStyle/>
          <a:p>
            <a:pPr indent="-381000" lvl="1" marL="914400" rtl="0" algn="l">
              <a:lnSpc>
                <a:spcPct val="100000"/>
              </a:lnSpc>
              <a:spcBef>
                <a:spcPts val="0"/>
              </a:spcBef>
              <a:spcAft>
                <a:spcPts val="0"/>
              </a:spcAft>
              <a:buSzPct val="144144"/>
              <a:buChar char="￭"/>
            </a:pPr>
            <a:r>
              <a:rPr lang="en-US"/>
              <a:t>This licence lets others remix, tweak, and build upon your work even for commercial purposes, as long as they credit you and license their new creations under the identical terms. </a:t>
            </a:r>
            <a:endParaRPr/>
          </a:p>
          <a:p>
            <a:pPr indent="-381000" lvl="1" marL="914400" rtl="0" algn="l">
              <a:lnSpc>
                <a:spcPct val="100000"/>
              </a:lnSpc>
              <a:spcBef>
                <a:spcPts val="0"/>
              </a:spcBef>
              <a:spcAft>
                <a:spcPts val="0"/>
              </a:spcAft>
              <a:buSzPct val="144144"/>
              <a:buChar char="￭"/>
            </a:pPr>
            <a:r>
              <a:rPr lang="en-US"/>
              <a:t>Often compared to “copyleft” free and open source software licences. </a:t>
            </a:r>
            <a:endParaRPr/>
          </a:p>
          <a:p>
            <a:pPr indent="-381000" lvl="1" marL="914400" rtl="0" algn="l">
              <a:lnSpc>
                <a:spcPct val="100000"/>
              </a:lnSpc>
              <a:spcBef>
                <a:spcPts val="0"/>
              </a:spcBef>
              <a:spcAft>
                <a:spcPts val="0"/>
              </a:spcAft>
              <a:buSzPct val="144144"/>
              <a:buChar char="￭"/>
            </a:pPr>
            <a:r>
              <a:rPr lang="en-US"/>
              <a:t>All new works based on yours will carry the same licence, so any derivatives will also allow commercial use. This is the licence used by Wikipedia. </a:t>
            </a:r>
            <a:endParaRPr/>
          </a:p>
          <a:p>
            <a:pPr indent="-228600" lvl="0" marL="457200" rtl="0" algn="l">
              <a:lnSpc>
                <a:spcPct val="100000"/>
              </a:lnSpc>
              <a:spcBef>
                <a:spcPts val="360"/>
              </a:spcBef>
              <a:spcAft>
                <a:spcPts val="0"/>
              </a:spcAft>
              <a:buClr>
                <a:srgbClr val="FFFFFF"/>
              </a:buClr>
              <a:buSzPct val="108108"/>
              <a:buNone/>
            </a:pPr>
            <a:r>
              <a:t/>
            </a:r>
            <a:endParaRPr/>
          </a:p>
        </p:txBody>
      </p:sp>
      <p:sp>
        <p:nvSpPr>
          <p:cNvPr id="267" name="Google Shape;267;p21"/>
          <p:cNvSpPr txBox="1"/>
          <p:nvPr>
            <p:ph idx="4294967295" type="title"/>
          </p:nvPr>
        </p:nvSpPr>
        <p:spPr>
          <a:xfrm>
            <a:off x="0" y="0"/>
            <a:ext cx="8229600" cy="949325"/>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accent1"/>
              </a:buClr>
              <a:buSzPts val="3000"/>
              <a:buFont typeface="Miriam Libre"/>
              <a:buNone/>
            </a:pPr>
            <a:r>
              <a:rPr lang="en-US"/>
              <a:t>Creative Commons licence: Attribution-ShareAlike (CC BY-SA)</a:t>
            </a:r>
            <a:endParaRPr/>
          </a:p>
        </p:txBody>
      </p:sp>
      <p:pic>
        <p:nvPicPr>
          <p:cNvPr id="268" name="Google Shape;268;p21"/>
          <p:cNvPicPr preferRelativeResize="0"/>
          <p:nvPr/>
        </p:nvPicPr>
        <p:blipFill rotWithShape="1">
          <a:blip r:embed="rId3">
            <a:alphaModFix/>
          </a:blip>
          <a:srcRect b="0" l="0" r="0" t="0"/>
          <a:stretch/>
        </p:blipFill>
        <p:spPr>
          <a:xfrm>
            <a:off x="7322343" y="179387"/>
            <a:ext cx="1499597" cy="48805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oderigo template">
  <a:themeElements>
    <a:clrScheme name="Custom 347">
      <a:dk1>
        <a:srgbClr val="000000"/>
      </a:dk1>
      <a:lt1>
        <a:srgbClr val="FFFFFF"/>
      </a:lt1>
      <a:dk2>
        <a:srgbClr val="666666"/>
      </a:dk2>
      <a:lt2>
        <a:srgbClr val="DADBE6"/>
      </a:lt2>
      <a:accent1>
        <a:srgbClr val="A5B0FE"/>
      </a:accent1>
      <a:accent2>
        <a:srgbClr val="8184D9"/>
      </a:accent2>
      <a:accent3>
        <a:srgbClr val="6463BD"/>
      </a:accent3>
      <a:accent4>
        <a:srgbClr val="4F4A9E"/>
      </a:accent4>
      <a:accent5>
        <a:srgbClr val="212121"/>
      </a:accent5>
      <a:accent6>
        <a:srgbClr val="FFA500"/>
      </a:accent6>
      <a:hlink>
        <a:srgbClr val="6463B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