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 id="2147483660" r:id="rId5"/>
    <p:sldMasterId id="2147483661" r:id="rId6"/>
    <p:sldMasterId id="2147483662" r:id="rId7"/>
    <p:sldMasterId id="2147483663" r:id="rId8"/>
    <p:sldMasterId id="2147483664" r:id="rId9"/>
    <p:sldMasterId id="2147483665" r:id="rId10"/>
    <p:sldMasterId id="2147483666" r:id="rId11"/>
    <p:sldMasterId id="2147483667" r:id="rId12"/>
    <p:sldMasterId id="2147483668" r:id="rId13"/>
    <p:sldMasterId id="2147483669" r:id="rId14"/>
    <p:sldMasterId id="2147483670"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Lst>
  <p:sldSz cy="10287000" cx="18288000"/>
  <p:notesSz cx="6858000" cy="9144000"/>
  <p:embeddedFontLst>
    <p:embeddedFont>
      <p:font typeface="Libre Franklin"/>
      <p:regular r:id="rId39"/>
      <p:bold r:id="rId40"/>
      <p:italic r:id="rId41"/>
      <p:boldItalic r:id="rId42"/>
    </p:embeddedFont>
    <p:embeddedFont>
      <p:font typeface="Quattrocento Sans"/>
      <p:regular r:id="rId43"/>
      <p:bold r:id="rId44"/>
      <p:italic r:id="rId45"/>
      <p:boldItalic r:id="rId46"/>
    </p:embeddedFont>
    <p:embeddedFont>
      <p:font typeface="Oswald"/>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ibreFranklin-bold.fntdata"/><Relationship Id="rId20" Type="http://schemas.openxmlformats.org/officeDocument/2006/relationships/slide" Target="slides/slide4.xml"/><Relationship Id="rId42" Type="http://schemas.openxmlformats.org/officeDocument/2006/relationships/font" Target="fonts/LibreFranklin-boldItalic.fntdata"/><Relationship Id="rId41" Type="http://schemas.openxmlformats.org/officeDocument/2006/relationships/font" Target="fonts/LibreFranklin-italic.fntdata"/><Relationship Id="rId22" Type="http://schemas.openxmlformats.org/officeDocument/2006/relationships/slide" Target="slides/slide6.xml"/><Relationship Id="rId44" Type="http://schemas.openxmlformats.org/officeDocument/2006/relationships/font" Target="fonts/QuattrocentoSans-bold.fntdata"/><Relationship Id="rId21" Type="http://schemas.openxmlformats.org/officeDocument/2006/relationships/slide" Target="slides/slide5.xml"/><Relationship Id="rId43" Type="http://schemas.openxmlformats.org/officeDocument/2006/relationships/font" Target="fonts/QuattrocentoSans-regular.fntdata"/><Relationship Id="rId24" Type="http://schemas.openxmlformats.org/officeDocument/2006/relationships/slide" Target="slides/slide8.xml"/><Relationship Id="rId46" Type="http://schemas.openxmlformats.org/officeDocument/2006/relationships/font" Target="fonts/QuattrocentoSans-boldItalic.fntdata"/><Relationship Id="rId23" Type="http://schemas.openxmlformats.org/officeDocument/2006/relationships/slide" Target="slides/slide7.xml"/><Relationship Id="rId45" Type="http://schemas.openxmlformats.org/officeDocument/2006/relationships/font" Target="fonts/QuattrocentoSans-italic.fntdata"/><Relationship Id="rId1" Type="http://schemas.openxmlformats.org/officeDocument/2006/relationships/theme" Target="theme/theme1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0.xml"/><Relationship Id="rId48" Type="http://schemas.openxmlformats.org/officeDocument/2006/relationships/font" Target="fonts/Oswald-bold.fntdata"/><Relationship Id="rId25" Type="http://schemas.openxmlformats.org/officeDocument/2006/relationships/slide" Target="slides/slide9.xml"/><Relationship Id="rId47" Type="http://schemas.openxmlformats.org/officeDocument/2006/relationships/font" Target="fonts/Oswald-regular.fntdata"/><Relationship Id="rId28" Type="http://schemas.openxmlformats.org/officeDocument/2006/relationships/slide" Target="slides/slide12.xml"/><Relationship Id="rId27" Type="http://schemas.openxmlformats.org/officeDocument/2006/relationships/slide" Target="slides/slide11.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5.xml"/><Relationship Id="rId30" Type="http://schemas.openxmlformats.org/officeDocument/2006/relationships/slide" Target="slides/slide14.xml"/><Relationship Id="rId11" Type="http://schemas.openxmlformats.org/officeDocument/2006/relationships/slideMaster" Target="slideMasters/slideMaster8.xml"/><Relationship Id="rId33" Type="http://schemas.openxmlformats.org/officeDocument/2006/relationships/slide" Target="slides/slide17.xml"/><Relationship Id="rId10" Type="http://schemas.openxmlformats.org/officeDocument/2006/relationships/slideMaster" Target="slideMasters/slideMaster7.xml"/><Relationship Id="rId32" Type="http://schemas.openxmlformats.org/officeDocument/2006/relationships/slide" Target="slides/slide16.xml"/><Relationship Id="rId13" Type="http://schemas.openxmlformats.org/officeDocument/2006/relationships/slideMaster" Target="slideMasters/slideMaster10.xml"/><Relationship Id="rId35" Type="http://schemas.openxmlformats.org/officeDocument/2006/relationships/slide" Target="slides/slide19.xml"/><Relationship Id="rId12" Type="http://schemas.openxmlformats.org/officeDocument/2006/relationships/slideMaster" Target="slideMasters/slideMaster9.xml"/><Relationship Id="rId34" Type="http://schemas.openxmlformats.org/officeDocument/2006/relationships/slide" Target="slides/slide18.xml"/><Relationship Id="rId15" Type="http://schemas.openxmlformats.org/officeDocument/2006/relationships/slideMaster" Target="slideMasters/slideMaster12.xml"/><Relationship Id="rId37" Type="http://schemas.openxmlformats.org/officeDocument/2006/relationships/slide" Target="slides/slide21.xml"/><Relationship Id="rId14" Type="http://schemas.openxmlformats.org/officeDocument/2006/relationships/slideMaster" Target="slideMasters/slideMaster11.xml"/><Relationship Id="rId36" Type="http://schemas.openxmlformats.org/officeDocument/2006/relationships/slide" Target="slides/slide20.xml"/><Relationship Id="rId17" Type="http://schemas.openxmlformats.org/officeDocument/2006/relationships/slide" Target="slides/slide1.xml"/><Relationship Id="rId39" Type="http://schemas.openxmlformats.org/officeDocument/2006/relationships/font" Target="fonts/LibreFranklin-regular.fntdata"/><Relationship Id="rId16" Type="http://schemas.openxmlformats.org/officeDocument/2006/relationships/notesMaster" Target="notesMasters/notesMaster1.xml"/><Relationship Id="rId38" Type="http://schemas.openxmlformats.org/officeDocument/2006/relationships/slide" Target="slides/slide22.xml"/><Relationship Id="rId19" Type="http://schemas.openxmlformats.org/officeDocument/2006/relationships/slide" Target="slides/slide3.xml"/><Relationship Id="rId1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ite_note-researchguides.library.wisc.edu-65"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Instructional_materials" TargetMode="External"/><Relationship Id="rId3" Type="http://schemas.openxmlformats.org/officeDocument/2006/relationships/hyperlink" Target="https://en.wikipedia.org/wiki/Free_license" TargetMode="External"/><Relationship Id="rId4" Type="http://schemas.openxmlformats.org/officeDocument/2006/relationships/hyperlink" Target="https://en.wikipedia.org/wiki/UNESCO" TargetMode="External"/><Relationship Id="rId5" Type="http://schemas.openxmlformats.org/officeDocument/2006/relationships/hyperlink" Target="https://en.wikipedia.org/wiki/William_and_Flora_Hewlett_Foundation" TargetMode="External"/><Relationship Id="rId6" Type="http://schemas.openxmlformats.org/officeDocument/2006/relationships/hyperlink" Target="https://en.wikipedia.org/wiki/Reuse" TargetMode="External"/><Relationship Id="rId7" Type="http://schemas.openxmlformats.org/officeDocument/2006/relationships/hyperlink" Target="http://cite_note-21"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 name="Google Shape;24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3: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a:solidFill>
                  <a:srgbClr val="000000"/>
                </a:solidFill>
                <a:latin typeface="Arial"/>
                <a:ea typeface="Arial"/>
                <a:cs typeface="Arial"/>
                <a:sym typeface="Arial"/>
              </a:rP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4: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a:solidFill>
                  <a:srgbClr val="000000"/>
                </a:solidFill>
                <a:latin typeface="Arial"/>
                <a:ea typeface="Arial"/>
                <a:cs typeface="Arial"/>
                <a:sym typeface="Arial"/>
              </a:rP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8" name="Google Shape;62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solidFill>
                  <a:srgbClr val="202122"/>
                </a:solidFill>
              </a:rPr>
              <a:t>Quality/reliability concerns </a:t>
            </a:r>
            <a:r>
              <a:rPr lang="en-US">
                <a:solidFill>
                  <a:srgbClr val="202122"/>
                </a:solidFill>
              </a:rPr>
              <a:t>– some online material can be edited by anyone at any time, which may result in irrelevant or inaccurate information</a:t>
            </a:r>
            <a:endParaRPr/>
          </a:p>
          <a:p>
            <a:pPr indent="0" lvl="0" marL="0" rtl="0" algn="l">
              <a:spcBef>
                <a:spcPts val="0"/>
              </a:spcBef>
              <a:spcAft>
                <a:spcPts val="0"/>
              </a:spcAft>
              <a:buNone/>
            </a:pPr>
            <a:r>
              <a:rPr b="1" lang="en-US">
                <a:solidFill>
                  <a:srgbClr val="202122"/>
                </a:solidFill>
              </a:rPr>
              <a:t>Limitation of copyright property protection </a:t>
            </a:r>
            <a:r>
              <a:rPr lang="en-US">
                <a:solidFill>
                  <a:srgbClr val="202122"/>
                </a:solidFill>
              </a:rPr>
              <a:t>– OER licenses change "All rights reserved." into "Some rights reserved.", so that content creators must be intentional about what materials they make available</a:t>
            </a:r>
            <a:endParaRPr/>
          </a:p>
          <a:p>
            <a:pPr indent="0" lvl="0" marL="0" rtl="0" algn="l">
              <a:spcBef>
                <a:spcPts val="0"/>
              </a:spcBef>
              <a:spcAft>
                <a:spcPts val="0"/>
              </a:spcAft>
              <a:buNone/>
            </a:pPr>
            <a:r>
              <a:rPr b="1" lang="en-US">
                <a:solidFill>
                  <a:srgbClr val="202122"/>
                </a:solidFill>
              </a:rPr>
              <a:t>Technology issues </a:t>
            </a:r>
            <a:r>
              <a:rPr lang="en-US">
                <a:solidFill>
                  <a:srgbClr val="202122"/>
                </a:solidFill>
              </a:rPr>
              <a:t>– some students may have difficulty accessing online resources because of slow internet connection, or may not have access to the software required to use the materials</a:t>
            </a:r>
            <a:r>
              <a:rPr baseline="30000" lang="en-US" u="sng">
                <a:solidFill>
                  <a:srgbClr val="202122"/>
                </a:solidFill>
                <a:hlinkClick r:id="rId2">
                  <a:extLst>
                    <a:ext uri="{A12FA001-AC4F-418D-AE19-62706E023703}">
                      <ahyp:hlinkClr val="tx"/>
                    </a:ext>
                  </a:extLst>
                </a:hlinkClick>
              </a:rPr>
              <a:t>[65]</a:t>
            </a:r>
            <a:endParaRPr>
              <a:solidFill>
                <a:srgbClr val="202122"/>
              </a:solidFill>
            </a:endParaRPr>
          </a:p>
          <a:p>
            <a:pPr indent="0" lvl="0" marL="0" rtl="0" algn="l">
              <a:spcBef>
                <a:spcPts val="0"/>
              </a:spcBef>
              <a:spcAft>
                <a:spcPts val="0"/>
              </a:spcAft>
              <a:buNone/>
            </a:pPr>
            <a:r>
              <a:rPr b="1" lang="en-US">
                <a:solidFill>
                  <a:srgbClr val="202122"/>
                </a:solidFill>
              </a:rPr>
              <a:t>Languages in which OER are distributed </a:t>
            </a:r>
            <a:r>
              <a:rPr lang="en-US">
                <a:solidFill>
                  <a:srgbClr val="202122"/>
                </a:solidFill>
              </a:rPr>
              <a:t>– use of English as primary language of delivery may limit its use</a:t>
            </a:r>
            <a:endParaRPr/>
          </a:p>
          <a:p>
            <a:pPr indent="0" lvl="0" marL="0" rtl="0" algn="l">
              <a:spcBef>
                <a:spcPts val="0"/>
              </a:spcBef>
              <a:spcAft>
                <a:spcPts val="0"/>
              </a:spcAft>
              <a:buNone/>
            </a:pPr>
            <a:r>
              <a:rPr b="1" lang="en-US">
                <a:solidFill>
                  <a:srgbClr val="202122"/>
                </a:solidFill>
              </a:rPr>
              <a:t>Awareness within educational institutions</a:t>
            </a:r>
            <a:r>
              <a:rPr lang="en-US">
                <a:solidFill>
                  <a:srgbClr val="202122"/>
                </a:solidFill>
              </a:rPr>
              <a:t>– limits use of OER for research, teaching and learning</a:t>
            </a:r>
            <a:endParaRPr/>
          </a:p>
        </p:txBody>
      </p:sp>
      <p:sp>
        <p:nvSpPr>
          <p:cNvPr id="629" name="Google Shape;629;p16: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a:solidFill>
                  <a:srgbClr val="000000"/>
                </a:solidFill>
                <a:latin typeface="Arial"/>
                <a:ea typeface="Arial"/>
                <a:cs typeface="Arial"/>
                <a:sym typeface="Arial"/>
              </a:rP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 name="Google Shape;15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02122"/>
              </a:buClr>
              <a:buSzPts val="1800"/>
              <a:buNone/>
            </a:pPr>
            <a:r>
              <a:rPr b="1" lang="en-US">
                <a:solidFill>
                  <a:srgbClr val="202122"/>
                </a:solidFill>
              </a:rPr>
              <a:t>Open educational resources</a:t>
            </a:r>
            <a:r>
              <a:rPr lang="en-US">
                <a:solidFill>
                  <a:srgbClr val="202122"/>
                </a:solidFill>
              </a:rPr>
              <a:t> (</a:t>
            </a:r>
            <a:r>
              <a:rPr b="1" lang="en-US">
                <a:solidFill>
                  <a:srgbClr val="202122"/>
                </a:solidFill>
              </a:rPr>
              <a:t>OER</a:t>
            </a:r>
            <a:r>
              <a:rPr lang="en-US">
                <a:solidFill>
                  <a:srgbClr val="202122"/>
                </a:solidFill>
              </a:rPr>
              <a:t>) are </a:t>
            </a:r>
            <a:r>
              <a:rPr lang="en-US" u="sng">
                <a:solidFill>
                  <a:srgbClr val="000000"/>
                </a:solidFill>
                <a:hlinkClick r:id="rId2">
                  <a:extLst>
                    <a:ext uri="{A12FA001-AC4F-418D-AE19-62706E023703}">
                      <ahyp:hlinkClr val="tx"/>
                    </a:ext>
                  </a:extLst>
                </a:hlinkClick>
              </a:rPr>
              <a:t>teaching</a:t>
            </a:r>
            <a:r>
              <a:rPr lang="en-US">
                <a:solidFill>
                  <a:srgbClr val="202122"/>
                </a:solidFill>
              </a:rPr>
              <a:t>, learning, and research materials intentionally created and </a:t>
            </a:r>
            <a:r>
              <a:rPr lang="en-US" u="sng">
                <a:solidFill>
                  <a:srgbClr val="000000"/>
                </a:solidFill>
                <a:hlinkClick r:id="rId3">
                  <a:extLst>
                    <a:ext uri="{A12FA001-AC4F-418D-AE19-62706E023703}">
                      <ahyp:hlinkClr val="tx"/>
                    </a:ext>
                  </a:extLst>
                </a:hlinkClick>
              </a:rPr>
              <a:t>licensed</a:t>
            </a:r>
            <a:r>
              <a:rPr lang="en-US">
                <a:solidFill>
                  <a:srgbClr val="202122"/>
                </a:solidFill>
              </a:rPr>
              <a:t> to be free for the end user to own, share, and in most cases, modify. The term "OER" describes publicly accessible materials and resources for any user to use, re-mix, improve, and redistribute under some licenses. These are designed to reduce accessibility barriers by implementing best practices in teaching and to be adapted for local unique contexts.</a:t>
            </a:r>
            <a:endParaRPr/>
          </a:p>
          <a:p>
            <a:pPr indent="0" lvl="0" marL="0" rtl="0" algn="l">
              <a:spcBef>
                <a:spcPts val="0"/>
              </a:spcBef>
              <a:spcAft>
                <a:spcPts val="0"/>
              </a:spcAft>
              <a:buSzPts val="1800"/>
              <a:buNone/>
            </a:pPr>
            <a:r>
              <a:t/>
            </a:r>
            <a:endParaRPr>
              <a:solidFill>
                <a:srgbClr val="202122"/>
              </a:solidFill>
            </a:endParaRPr>
          </a:p>
          <a:p>
            <a:pPr indent="-6350" lvl="0" marL="0" rtl="0" algn="l">
              <a:spcBef>
                <a:spcPts val="0"/>
              </a:spcBef>
              <a:spcAft>
                <a:spcPts val="0"/>
              </a:spcAft>
              <a:buClr>
                <a:srgbClr val="202122"/>
              </a:buClr>
              <a:buSzPts val="100"/>
              <a:buFont typeface="Arial"/>
              <a:buChar char="-"/>
            </a:pPr>
            <a:r>
              <a:rPr lang="en-US">
                <a:solidFill>
                  <a:srgbClr val="202122"/>
                </a:solidFill>
              </a:rPr>
              <a:t>The 2019 </a:t>
            </a:r>
            <a:r>
              <a:rPr lang="en-US" u="sng">
                <a:solidFill>
                  <a:srgbClr val="000000"/>
                </a:solidFill>
                <a:hlinkClick r:id="rId4">
                  <a:extLst>
                    <a:ext uri="{A12FA001-AC4F-418D-AE19-62706E023703}">
                      <ahyp:hlinkClr val="tx"/>
                    </a:ext>
                  </a:extLst>
                </a:hlinkClick>
              </a:rPr>
              <a:t>UNESCO</a:t>
            </a:r>
            <a:r>
              <a:rPr lang="en-US">
                <a:solidFill>
                  <a:srgbClr val="202122"/>
                </a:solidFill>
              </a:rPr>
              <a:t> definition describes OER as "teaching, learning and research materials that make use of appropriate tools, such as open licensing, to permit their free reuse, continuous improvement and repurposing by others for educational purposes.“</a:t>
            </a:r>
            <a:endParaRPr/>
          </a:p>
          <a:p>
            <a:pPr indent="-6350" lvl="0" marL="0" rtl="0" algn="l">
              <a:spcBef>
                <a:spcPts val="0"/>
              </a:spcBef>
              <a:spcAft>
                <a:spcPts val="0"/>
              </a:spcAft>
              <a:buClr>
                <a:srgbClr val="000000"/>
              </a:buClr>
              <a:buSzPts val="100"/>
              <a:buFont typeface="Arial"/>
              <a:buChar char="-"/>
            </a:pPr>
            <a:r>
              <a:rPr lang="en-US" u="sng">
                <a:solidFill>
                  <a:srgbClr val="000000"/>
                </a:solidFill>
                <a:hlinkClick r:id="rId5">
                  <a:extLst>
                    <a:ext uri="{A12FA001-AC4F-418D-AE19-62706E023703}">
                      <ahyp:hlinkClr val="tx"/>
                    </a:ext>
                  </a:extLst>
                </a:hlinkClick>
              </a:rPr>
              <a:t>William and Flora Hewlett Foundation</a:t>
            </a:r>
            <a:r>
              <a:rPr lang="en-US">
                <a:solidFill>
                  <a:srgbClr val="202122"/>
                </a:solidFill>
              </a:rPr>
              <a:t> defines OER as "teaching, learning, and research resources that reside in the public domain or have been released under an intellectual property license that permits their free use or re-purposing by others. Open educational resources include full courses, course materials, modules, textbooks, streaming videos, tests, software, and any other tools, materials, or techniques used to support access to knowledge.“</a:t>
            </a:r>
            <a:endParaRPr/>
          </a:p>
          <a:p>
            <a:pPr indent="0" lvl="0" marL="0" rtl="0" algn="l">
              <a:spcBef>
                <a:spcPts val="0"/>
              </a:spcBef>
              <a:spcAft>
                <a:spcPts val="0"/>
              </a:spcAft>
              <a:buSzPts val="1800"/>
              <a:buNone/>
            </a:pPr>
            <a:r>
              <a:t/>
            </a:r>
            <a:endParaRPr>
              <a:solidFill>
                <a:srgbClr val="202122"/>
              </a:solidFill>
            </a:endParaRPr>
          </a:p>
          <a:p>
            <a:pPr indent="0" lvl="0" marL="0" rtl="0" algn="l">
              <a:spcBef>
                <a:spcPts val="0"/>
              </a:spcBef>
              <a:spcAft>
                <a:spcPts val="0"/>
              </a:spcAft>
              <a:buClr>
                <a:srgbClr val="202122"/>
              </a:buClr>
              <a:buSzPts val="1800"/>
              <a:buNone/>
            </a:pPr>
            <a:r>
              <a:rPr lang="en-US">
                <a:solidFill>
                  <a:srgbClr val="202122"/>
                </a:solidFill>
              </a:rPr>
              <a:t>Open educational resources include full courses, course materials, modules, textbooks, streaming videos, tests, software, and any other tools, materials, or techniques used to support access to knowledge.</a:t>
            </a:r>
            <a:endParaRPr/>
          </a:p>
          <a:p>
            <a:pPr indent="0" lvl="0" marL="0" rtl="0" algn="l">
              <a:spcBef>
                <a:spcPts val="0"/>
              </a:spcBef>
              <a:spcAft>
                <a:spcPts val="0"/>
              </a:spcAft>
              <a:buSzPts val="1800"/>
              <a:buNone/>
            </a:pPr>
            <a:r>
              <a:t/>
            </a:r>
            <a:endParaRPr>
              <a:solidFill>
                <a:srgbClr val="202122"/>
              </a:solidFill>
            </a:endParaRPr>
          </a:p>
          <a:p>
            <a:pPr indent="0" lvl="0" marL="0" rtl="0" algn="l">
              <a:spcBef>
                <a:spcPts val="0"/>
              </a:spcBef>
              <a:spcAft>
                <a:spcPts val="0"/>
              </a:spcAft>
              <a:buClr>
                <a:srgbClr val="202122"/>
              </a:buClr>
              <a:buSzPts val="1800"/>
              <a:buNone/>
            </a:pPr>
            <a:r>
              <a:rPr lang="en-US">
                <a:solidFill>
                  <a:srgbClr val="202122"/>
                </a:solidFill>
              </a:rPr>
              <a:t>The 5R activities/permissions mentioned in the definitions are:</a:t>
            </a:r>
            <a:endParaRPr/>
          </a:p>
          <a:p>
            <a:pPr indent="0" lvl="0" marL="0" rtl="0" algn="l">
              <a:spcBef>
                <a:spcPts val="0"/>
              </a:spcBef>
              <a:spcAft>
                <a:spcPts val="0"/>
              </a:spcAft>
              <a:buNone/>
            </a:pPr>
            <a:r>
              <a:rPr b="1" lang="en-US">
                <a:solidFill>
                  <a:srgbClr val="202122"/>
                </a:solidFill>
              </a:rPr>
              <a:t>Retain</a:t>
            </a:r>
            <a:r>
              <a:rPr lang="en-US">
                <a:solidFill>
                  <a:srgbClr val="202122"/>
                </a:solidFill>
              </a:rPr>
              <a:t> – the right to make, own, and control copies of the content (e.g., download, duplicate, store, and manage)</a:t>
            </a:r>
            <a:endParaRPr/>
          </a:p>
          <a:p>
            <a:pPr indent="0" lvl="0" marL="0" rtl="0" algn="l">
              <a:spcBef>
                <a:spcPts val="0"/>
              </a:spcBef>
              <a:spcAft>
                <a:spcPts val="0"/>
              </a:spcAft>
              <a:buNone/>
            </a:pPr>
            <a:r>
              <a:rPr b="1" lang="en-US" u="sng">
                <a:solidFill>
                  <a:srgbClr val="202122"/>
                </a:solidFill>
                <a:hlinkClick r:id="rId6">
                  <a:extLst>
                    <a:ext uri="{A12FA001-AC4F-418D-AE19-62706E023703}">
                      <ahyp:hlinkClr val="tx"/>
                    </a:ext>
                  </a:extLst>
                </a:hlinkClick>
              </a:rPr>
              <a:t>Reuse</a:t>
            </a:r>
            <a:r>
              <a:rPr lang="en-US">
                <a:solidFill>
                  <a:srgbClr val="202122"/>
                </a:solidFill>
              </a:rPr>
              <a:t> – the right to use the content in a wide range of ways (e.g., in a class, in a study group, on a website, in a video)</a:t>
            </a:r>
            <a:endParaRPr/>
          </a:p>
          <a:p>
            <a:pPr indent="0" lvl="0" marL="0" rtl="0" algn="l">
              <a:spcBef>
                <a:spcPts val="0"/>
              </a:spcBef>
              <a:spcAft>
                <a:spcPts val="0"/>
              </a:spcAft>
              <a:buNone/>
            </a:pPr>
            <a:r>
              <a:rPr b="1" lang="en-US">
                <a:solidFill>
                  <a:srgbClr val="202122"/>
                </a:solidFill>
              </a:rPr>
              <a:t>Revise</a:t>
            </a:r>
            <a:r>
              <a:rPr lang="en-US">
                <a:solidFill>
                  <a:srgbClr val="202122"/>
                </a:solidFill>
              </a:rPr>
              <a:t> – the right to adapt, adjust, modify, or alter the content itself (e.g., translate the content into another language)</a:t>
            </a:r>
            <a:endParaRPr/>
          </a:p>
          <a:p>
            <a:pPr indent="0" lvl="0" marL="0" rtl="0" algn="l">
              <a:spcBef>
                <a:spcPts val="0"/>
              </a:spcBef>
              <a:spcAft>
                <a:spcPts val="0"/>
              </a:spcAft>
              <a:buNone/>
            </a:pPr>
            <a:r>
              <a:rPr b="1" lang="en-US">
                <a:solidFill>
                  <a:srgbClr val="202122"/>
                </a:solidFill>
              </a:rPr>
              <a:t>Remix</a:t>
            </a:r>
            <a:r>
              <a:rPr lang="en-US">
                <a:solidFill>
                  <a:srgbClr val="202122"/>
                </a:solidFill>
              </a:rPr>
              <a:t> – the right to combine the original or revised content with other material to create something new (e.g., incorporate the content into a mashup)</a:t>
            </a:r>
            <a:endParaRPr/>
          </a:p>
          <a:p>
            <a:pPr indent="0" lvl="0" marL="0" rtl="0" algn="l">
              <a:spcBef>
                <a:spcPts val="0"/>
              </a:spcBef>
              <a:spcAft>
                <a:spcPts val="0"/>
              </a:spcAft>
              <a:buNone/>
            </a:pPr>
            <a:r>
              <a:rPr b="1" lang="en-US">
                <a:solidFill>
                  <a:srgbClr val="202122"/>
                </a:solidFill>
              </a:rPr>
              <a:t>Redistribute</a:t>
            </a:r>
            <a:r>
              <a:rPr lang="en-US">
                <a:solidFill>
                  <a:srgbClr val="202122"/>
                </a:solidFill>
              </a:rPr>
              <a:t> – the right to share copies of the original content, your revisions, or your remixes with others (e.g., give a copy of the content to a friend)</a:t>
            </a:r>
            <a:r>
              <a:rPr baseline="30000" lang="en-US" u="sng">
                <a:solidFill>
                  <a:srgbClr val="202122"/>
                </a:solidFill>
                <a:hlinkClick r:id="rId7">
                  <a:extLst>
                    <a:ext uri="{A12FA001-AC4F-418D-AE19-62706E023703}">
                      <ahyp:hlinkClr val="tx"/>
                    </a:ext>
                  </a:extLst>
                </a:hlinkClick>
              </a:rPr>
              <a:t>[21]</a:t>
            </a:r>
            <a:endParaRPr>
              <a:solidFill>
                <a:srgbClr val="202122"/>
              </a:solidFill>
            </a:endParaRPr>
          </a:p>
          <a:p>
            <a:pPr indent="0" lvl="0" marL="0" rtl="0" algn="l">
              <a:spcBef>
                <a:spcPts val="0"/>
              </a:spcBef>
              <a:spcAft>
                <a:spcPts val="0"/>
              </a:spcAft>
              <a:buNone/>
            </a:pPr>
            <a:r>
              <a:t/>
            </a:r>
            <a:endParaRPr>
              <a:solidFill>
                <a:srgbClr val="202122"/>
              </a:solidFill>
            </a:endParaRPr>
          </a:p>
        </p:txBody>
      </p:sp>
      <p:sp>
        <p:nvSpPr>
          <p:cNvPr id="156" name="Google Shape;156;p2: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a:solidFill>
                  <a:srgbClr val="000000"/>
                </a:solidFill>
                <a:latin typeface="Arial"/>
                <a:ea typeface="Arial"/>
                <a:cs typeface="Arial"/>
                <a:sym typeface="Arial"/>
              </a:rP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0" name="Google Shape;68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p22: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a:solidFill>
                  <a:srgbClr val="000000"/>
                </a:solidFill>
                <a:latin typeface="Arial"/>
                <a:ea typeface="Arial"/>
                <a:cs typeface="Arial"/>
                <a:sym typeface="Arial"/>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100"/>
              <a:buFont typeface="Calibri"/>
              <a:buNone/>
            </a:pPr>
            <a:r>
              <a:rPr b="1" lang="en-US" sz="1100">
                <a:latin typeface="Calibri"/>
                <a:ea typeface="Calibri"/>
                <a:cs typeface="Calibri"/>
                <a:sym typeface="Calibri"/>
              </a:rPr>
              <a:t>Broadening Access (</a:t>
            </a:r>
            <a:r>
              <a:rPr lang="en-US" sz="1100">
                <a:latin typeface="Calibri"/>
                <a:ea typeface="Calibri"/>
                <a:cs typeface="Calibri"/>
                <a:sym typeface="Calibri"/>
              </a:rPr>
              <a:t>Democratization of education?)</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Democratizing the forms of educational activity</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Democratization of the content of education</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Humanization of the functions of educational institutions and extracurricular student activities (refocusing of attention on learners, respecting their individuality and personal qualities, trust in them, taking seriously their ambitions, interests, and enquiries; and, creating the conditions for them to realise their potential and self-determination</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Democratization of the interactions of education with the other spheres of social life</a:t>
            </a:r>
            <a:endParaRPr/>
          </a:p>
          <a:p>
            <a:pPr indent="0" lvl="0" marL="0" rtl="0" algn="l">
              <a:lnSpc>
                <a:spcPct val="107000"/>
              </a:lnSpc>
              <a:spcBef>
                <a:spcPts val="0"/>
              </a:spcBef>
              <a:spcAft>
                <a:spcPts val="0"/>
              </a:spcAft>
              <a:buSzPts val="1100"/>
              <a:buFont typeface="Calibri"/>
              <a:buNone/>
            </a:pPr>
            <a:r>
              <a:rPr b="1" lang="en-US" sz="1100">
                <a:latin typeface="Calibri"/>
                <a:ea typeface="Calibri"/>
                <a:cs typeface="Calibri"/>
                <a:sym typeface="Calibri"/>
              </a:rPr>
              <a:t>Improving quality</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All open movements have brought about high quality</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Inspiration from the Open-Source Movement – Netscape Navigator was a popular brand of OSS in January 1998</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In February 1998, Bruce Perens and Eric Raymond founded OSI as an educational, advocacy and stewardship organization</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But, the evolution dates back to Richard Stallman to late 80s with the GNU (GNU’s not Unix) project, the free software movement that gave birth to free and open movements (FOSS and FLOSS)</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The onion shape – Core contributors who release series of codes at the centre; Responders to bug reports and pull requests at the second layer; those who submit bug reports form the third layer; and, the farthest is the community that watch the repositories and the users</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Promotion of continual improvements, modifications and contributions to each other’s work.  By making it public, you allow other testers to remove bugs (noise), tailor content to other or own purposes, find problems (to improvise) and set a higher standard</a:t>
            </a:r>
            <a:endParaRPr/>
          </a:p>
          <a:p>
            <a:pPr indent="0" lvl="0" marL="0" rtl="0" algn="l">
              <a:lnSpc>
                <a:spcPct val="107000"/>
              </a:lnSpc>
              <a:spcBef>
                <a:spcPts val="0"/>
              </a:spcBef>
              <a:spcAft>
                <a:spcPts val="0"/>
              </a:spcAft>
              <a:buSzPts val="1100"/>
              <a:buFont typeface="Calibri"/>
              <a:buNone/>
            </a:pPr>
            <a:r>
              <a:rPr b="1" lang="en-US" sz="1100">
                <a:latin typeface="Calibri"/>
                <a:ea typeface="Calibri"/>
                <a:cs typeface="Calibri"/>
                <a:sym typeface="Calibri"/>
              </a:rPr>
              <a:t>Encouraging collaboration</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No single actor can achieve results</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Knowledge society thrives on the idea of sharing but aggressive patenting put an end to knowledge sharing</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An alternative had to emerge from those who believed in openness</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Motivation being </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Altruism (not about charity, but selfless, unselfish or self-denial attitude)</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Community sharing and improvement (to ensure that quality is improved and offer space for others to contribute and strengthen)</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Recognition (more than individual recognition, it is the social reputation, public recognition of skills, career opportunities, exposure – Sun Microsystems and Netscape began the journey as social reputation organisations! </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Ego (there is no clear distinction between developer and user</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Creative expression (rediscovery of creativity lost in mass production – handcrafted!)</a:t>
            </a:r>
            <a:endParaRPr/>
          </a:p>
          <a:p>
            <a:pPr indent="0" lvl="0" marL="0" rtl="0" algn="l">
              <a:lnSpc>
                <a:spcPct val="107000"/>
              </a:lnSpc>
              <a:spcBef>
                <a:spcPts val="0"/>
              </a:spcBef>
              <a:spcAft>
                <a:spcPts val="0"/>
              </a:spcAft>
              <a:buSzPts val="1100"/>
              <a:buFont typeface="Calibri"/>
              <a:buNone/>
            </a:pPr>
            <a:r>
              <a:rPr b="1" lang="en-US" sz="1100">
                <a:latin typeface="Calibri"/>
                <a:ea typeface="Calibri"/>
                <a:cs typeface="Calibri"/>
                <a:sym typeface="Calibri"/>
              </a:rPr>
              <a:t>Autonomy and responsibility of learning (Calvert, 2006)</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Circumstantial audience</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Audience with a purpose</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Autonomy to innovate and revisiting creativity</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Curriculum, pedagogy and assessment</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Open vis-à-vis on directed and supervised</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Access to success is the mantra</a:t>
            </a:r>
            <a:endParaRPr/>
          </a:p>
          <a:p>
            <a:pPr indent="-6350" lvl="0" marL="0" rtl="0" algn="l">
              <a:lnSpc>
                <a:spcPct val="107000"/>
              </a:lnSpc>
              <a:spcBef>
                <a:spcPts val="0"/>
              </a:spcBef>
              <a:spcAft>
                <a:spcPts val="0"/>
              </a:spcAft>
              <a:buSzPts val="100"/>
              <a:buFont typeface="Calibri"/>
              <a:buChar char="-"/>
            </a:pPr>
            <a:r>
              <a:rPr lang="en-US" sz="1100">
                <a:latin typeface="Calibri"/>
                <a:ea typeface="Calibri"/>
                <a:cs typeface="Calibri"/>
                <a:sym typeface="Calibri"/>
              </a:rPr>
              <a:t>Innovation in assessment, grading, and certification</a:t>
            </a:r>
            <a:endParaRPr/>
          </a:p>
        </p:txBody>
      </p:sp>
      <p:sp>
        <p:nvSpPr>
          <p:cNvPr id="202" name="Google Shape;202;p9: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a:solidFill>
                  <a:srgbClr val="000000"/>
                </a:solidFill>
                <a:latin typeface="Arial"/>
                <a:ea typeface="Arial"/>
                <a:cs typeface="Arial"/>
                <a:sym typeface="Arial"/>
              </a:rP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7" name="Shape 127"/>
        <p:cNvGrpSpPr/>
        <p:nvPr/>
      </p:nvGrpSpPr>
      <p:grpSpPr>
        <a:xfrm>
          <a:off x="0" y="0"/>
          <a:ext cx="0" cy="0"/>
          <a:chOff x="0" y="0"/>
          <a:chExt cx="0" cy="0"/>
        </a:xfrm>
      </p:grpSpPr>
      <p:sp>
        <p:nvSpPr>
          <p:cNvPr id="128" name="Google Shape;128;p2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30" name="Google Shape;130;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31" name="Google Shape;13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0" name="Shape 140"/>
        <p:cNvGrpSpPr/>
        <p:nvPr/>
      </p:nvGrpSpPr>
      <p:grpSpPr>
        <a:xfrm>
          <a:off x="0" y="0"/>
          <a:ext cx="0" cy="0"/>
          <a:chOff x="0" y="0"/>
          <a:chExt cx="0" cy="0"/>
        </a:xfrm>
      </p:grpSpPr>
      <p:sp>
        <p:nvSpPr>
          <p:cNvPr id="141" name="Google Shape;141;p2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43" name="Google Shape;143;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3" name="Shape 33"/>
        <p:cNvGrpSpPr/>
        <p:nvPr/>
      </p:nvGrpSpPr>
      <p:grpSpPr>
        <a:xfrm>
          <a:off x="0" y="0"/>
          <a:ext cx="0" cy="0"/>
          <a:chOff x="0" y="0"/>
          <a:chExt cx="0" cy="0"/>
        </a:xfrm>
      </p:grpSpPr>
      <p:sp>
        <p:nvSpPr>
          <p:cNvPr id="34" name="Google Shape;34;p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6" name="Google Shape;36;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 name="Shape 45"/>
        <p:cNvGrpSpPr/>
        <p:nvPr/>
      </p:nvGrpSpPr>
      <p:grpSpPr>
        <a:xfrm>
          <a:off x="0" y="0"/>
          <a:ext cx="0" cy="0"/>
          <a:chOff x="0" y="0"/>
          <a:chExt cx="0" cy="0"/>
        </a:xfrm>
      </p:grpSpPr>
      <p:sp>
        <p:nvSpPr>
          <p:cNvPr id="46" name="Google Shape;46;p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48" name="Google Shape;48;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1"/>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6" name="Google Shape;6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1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3"/>
          <p:cNvSpPr/>
          <p:nvPr>
            <p:ph idx="2" type="pic"/>
          </p:nvPr>
        </p:nvSpPr>
        <p:spPr>
          <a:xfrm>
            <a:off x="1792288" y="612775"/>
            <a:ext cx="5486400" cy="4114800"/>
          </a:xfrm>
          <a:prstGeom prst="rect">
            <a:avLst/>
          </a:prstGeom>
          <a:noFill/>
          <a:ln>
            <a:noFill/>
          </a:ln>
        </p:spPr>
      </p:sp>
      <p:sp>
        <p:nvSpPr>
          <p:cNvPr id="78" name="Google Shape;78;p1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9" name="Google Shape;79;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8" name="Shape 88"/>
        <p:cNvGrpSpPr/>
        <p:nvPr/>
      </p:nvGrpSpPr>
      <p:grpSpPr>
        <a:xfrm>
          <a:off x="0" y="0"/>
          <a:ext cx="0" cy="0"/>
          <a:chOff x="0" y="0"/>
          <a:chExt cx="0" cy="0"/>
        </a:xfrm>
      </p:grpSpPr>
      <p:sp>
        <p:nvSpPr>
          <p:cNvPr id="89" name="Google Shape;89;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91" name="Google Shape;91;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92" name="Google Shape;9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1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2" name="Shape 112"/>
        <p:cNvGrpSpPr/>
        <p:nvPr/>
      </p:nvGrpSpPr>
      <p:grpSpPr>
        <a:xfrm>
          <a:off x="0" y="0"/>
          <a:ext cx="0" cy="0"/>
          <a:chOff x="0" y="0"/>
          <a:chExt cx="0" cy="0"/>
        </a:xfrm>
      </p:grpSpPr>
      <p:sp>
        <p:nvSpPr>
          <p:cNvPr id="113" name="Google Shape;113;p1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15" name="Google Shape;115;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16" name="Google Shape;116;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17" name="Google Shape;117;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18" name="Google Shape;11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theme" Target="../theme/theme12.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9.xml"/><Relationship Id="rId3" Type="http://schemas.openxmlformats.org/officeDocument/2006/relationships/theme" Target="../theme/theme8.xml"/></Relationships>
</file>

<file path=ppt/slideMasters/_rels/slideMaster1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0.xml"/><Relationship Id="rId3" Type="http://schemas.openxmlformats.org/officeDocument/2006/relationships/theme" Target="../theme/theme6.xml"/></Relationships>
</file>

<file path=ppt/slideMasters/_rels/slideMaster1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1.xml"/><Relationship Id="rId3"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theme" Target="../theme/theme1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Relationship Id="rId3"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xml"/><Relationship Id="rId3" Type="http://schemas.openxmlformats.org/officeDocument/2006/relationships/theme" Target="../theme/theme13.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theme" Target="../theme/theme9.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5.xml"/><Relationship Id="rId3" Type="http://schemas.openxmlformats.org/officeDocument/2006/relationships/theme" Target="../theme/theme7.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6.xml"/><Relationship Id="rId3" Type="http://schemas.openxmlformats.org/officeDocument/2006/relationships/theme" Target="../theme/theme5.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7.xml"/><Relationship Id="rId3" Type="http://schemas.openxmlformats.org/officeDocument/2006/relationships/theme" Target="../theme/theme3.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6" name="Shape 106"/>
        <p:cNvGrpSpPr/>
        <p:nvPr/>
      </p:nvGrpSpPr>
      <p:grpSpPr>
        <a:xfrm>
          <a:off x="0" y="0"/>
          <a:ext cx="0" cy="0"/>
          <a:chOff x="0" y="0"/>
          <a:chExt cx="0" cy="0"/>
        </a:xfrm>
      </p:grpSpPr>
      <p:sp>
        <p:nvSpPr>
          <p:cNvPr id="107" name="Google Shape;107;p1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8" name="Google Shape;108;p1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9" name="Google Shape;109;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0" name="Google Shape;110;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1" name="Google Shape;111;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1" name="Shape 121"/>
        <p:cNvGrpSpPr/>
        <p:nvPr/>
      </p:nvGrpSpPr>
      <p:grpSpPr>
        <a:xfrm>
          <a:off x="0" y="0"/>
          <a:ext cx="0" cy="0"/>
          <a:chOff x="0" y="0"/>
          <a:chExt cx="0" cy="0"/>
        </a:xfrm>
      </p:grpSpPr>
      <p:sp>
        <p:nvSpPr>
          <p:cNvPr id="122" name="Google Shape;122;p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3" name="Google Shape;123;p2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4" name="Google Shape;124;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5" name="Google Shape;125;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6" name="Google Shape;12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4" name="Shape 134"/>
        <p:cNvGrpSpPr/>
        <p:nvPr/>
      </p:nvGrpSpPr>
      <p:grpSpPr>
        <a:xfrm>
          <a:off x="0" y="0"/>
          <a:ext cx="0" cy="0"/>
          <a:chOff x="0" y="0"/>
          <a:chExt cx="0" cy="0"/>
        </a:xfrm>
      </p:grpSpPr>
      <p:sp>
        <p:nvSpPr>
          <p:cNvPr id="135" name="Google Shape;135;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6" name="Google Shape;136;p2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7" name="Google Shape;13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8" name="Google Shape;13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9" name="Google Shape;13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 name="Google Shape;17;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7" name="Shape 27"/>
        <p:cNvGrpSpPr/>
        <p:nvPr/>
      </p:nvGrpSpPr>
      <p:grpSpPr>
        <a:xfrm>
          <a:off x="0" y="0"/>
          <a:ext cx="0" cy="0"/>
          <a:chOff x="0" y="0"/>
          <a:chExt cx="0" cy="0"/>
        </a:xfrm>
      </p:grpSpPr>
      <p:sp>
        <p:nvSpPr>
          <p:cNvPr id="28" name="Google Shape;28;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 name="Google Shape;29;p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9" name="Shape 39"/>
        <p:cNvGrpSpPr/>
        <p:nvPr/>
      </p:nvGrpSpPr>
      <p:grpSpPr>
        <a:xfrm>
          <a:off x="0" y="0"/>
          <a:ext cx="0" cy="0"/>
          <a:chOff x="0" y="0"/>
          <a:chExt cx="0" cy="0"/>
        </a:xfrm>
      </p:grpSpPr>
      <p:sp>
        <p:nvSpPr>
          <p:cNvPr id="40" name="Google Shape;40;p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1" name="Google Shape;41;p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2" name="Google Shape;42;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3" name="Google Shape;43;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1" name="Shape 51"/>
        <p:cNvGrpSpPr/>
        <p:nvPr/>
      </p:nvGrpSpPr>
      <p:grpSpPr>
        <a:xfrm>
          <a:off x="0" y="0"/>
          <a:ext cx="0" cy="0"/>
          <a:chOff x="0" y="0"/>
          <a:chExt cx="0" cy="0"/>
        </a:xfrm>
      </p:grpSpPr>
      <p:sp>
        <p:nvSpPr>
          <p:cNvPr id="52" name="Google Shape;52;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 name="Google Shape;53;p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4" name="Google Shape;54;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5" name="Google Shape;55;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6" name="Google Shape;56;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7" name="Shape 57"/>
        <p:cNvGrpSpPr/>
        <p:nvPr/>
      </p:nvGrpSpPr>
      <p:grpSpPr>
        <a:xfrm>
          <a:off x="0" y="0"/>
          <a:ext cx="0" cy="0"/>
          <a:chOff x="0" y="0"/>
          <a:chExt cx="0" cy="0"/>
        </a:xfrm>
      </p:grpSpPr>
      <p:sp>
        <p:nvSpPr>
          <p:cNvPr id="58" name="Google Shape;58;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9" name="Google Shape;59;p1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0" name="Google Shape;6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1" name="Google Shape;6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2" name="Google Shape;6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9" name="Shape 69"/>
        <p:cNvGrpSpPr/>
        <p:nvPr/>
      </p:nvGrpSpPr>
      <p:grpSpPr>
        <a:xfrm>
          <a:off x="0" y="0"/>
          <a:ext cx="0" cy="0"/>
          <a:chOff x="0" y="0"/>
          <a:chExt cx="0" cy="0"/>
        </a:xfrm>
      </p:grpSpPr>
      <p:sp>
        <p:nvSpPr>
          <p:cNvPr id="70" name="Google Shape;70;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1" name="Google Shape;71;p1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2" name="Google Shape;7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3" name="Google Shape;7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4" name="Google Shape;7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2" name="Shape 82"/>
        <p:cNvGrpSpPr/>
        <p:nvPr/>
      </p:nvGrpSpPr>
      <p:grpSpPr>
        <a:xfrm>
          <a:off x="0" y="0"/>
          <a:ext cx="0" cy="0"/>
          <a:chOff x="0" y="0"/>
          <a:chExt cx="0" cy="0"/>
        </a:xfrm>
      </p:grpSpPr>
      <p:sp>
        <p:nvSpPr>
          <p:cNvPr id="83" name="Google Shape;83;p1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4" name="Google Shape;84;p1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5" name="Google Shape;85;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6" name="Google Shape;86;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7" name="Google Shape;87;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5" name="Shape 95"/>
        <p:cNvGrpSpPr/>
        <p:nvPr/>
      </p:nvGrpSpPr>
      <p:grpSpPr>
        <a:xfrm>
          <a:off x="0" y="0"/>
          <a:ext cx="0" cy="0"/>
          <a:chOff x="0" y="0"/>
          <a:chExt cx="0" cy="0"/>
        </a:xfrm>
      </p:grpSpPr>
      <p:sp>
        <p:nvSpPr>
          <p:cNvPr id="96" name="Google Shape;96;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7" name="Google Shape;97;p1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8" name="Google Shape;9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9" name="Google Shape;9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0" name="Google Shape;10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3.jp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4"/>
          <p:cNvPicPr preferRelativeResize="0"/>
          <p:nvPr/>
        </p:nvPicPr>
        <p:blipFill rotWithShape="1">
          <a:blip r:embed="rId3">
            <a:alphaModFix/>
          </a:blip>
          <a:srcRect b="0" l="0" r="0" t="0"/>
          <a:stretch/>
        </p:blipFill>
        <p:spPr>
          <a:xfrm>
            <a:off x="1587" y="0"/>
            <a:ext cx="18286412" cy="10287000"/>
          </a:xfrm>
          <a:prstGeom prst="rect">
            <a:avLst/>
          </a:prstGeom>
          <a:noFill/>
          <a:ln>
            <a:noFill/>
          </a:ln>
        </p:spPr>
      </p:pic>
      <p:sp>
        <p:nvSpPr>
          <p:cNvPr id="151" name="Google Shape;151;p24"/>
          <p:cNvSpPr txBox="1"/>
          <p:nvPr/>
        </p:nvSpPr>
        <p:spPr>
          <a:xfrm>
            <a:off x="1028700" y="3076575"/>
            <a:ext cx="8115300" cy="3200400"/>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Clr>
                <a:srgbClr val="051D64"/>
              </a:buClr>
              <a:buSzPts val="6000"/>
              <a:buFont typeface="Oswald"/>
              <a:buNone/>
            </a:pPr>
            <a:r>
              <a:rPr b="1" i="0" lang="en-US" sz="6000" u="none" cap="none" strike="noStrike">
                <a:solidFill>
                  <a:srgbClr val="051D64"/>
                </a:solidFill>
                <a:latin typeface="Oswald"/>
                <a:ea typeface="Oswald"/>
                <a:cs typeface="Oswald"/>
                <a:sym typeface="Oswald"/>
              </a:rPr>
              <a:t>मुक्त शैक्षिक संसाधन: परिचय, विनियम और नीति प्रगति</a:t>
            </a:r>
            <a:endParaRPr/>
          </a:p>
        </p:txBody>
      </p:sp>
      <p:sp>
        <p:nvSpPr>
          <p:cNvPr id="152" name="Google Shape;152;p24"/>
          <p:cNvSpPr txBox="1"/>
          <p:nvPr/>
        </p:nvSpPr>
        <p:spPr>
          <a:xfrm>
            <a:off x="977900" y="6597650"/>
            <a:ext cx="8166100" cy="2144712"/>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Clr>
                <a:srgbClr val="03060B"/>
              </a:buClr>
              <a:buSzPts val="3900"/>
              <a:buFont typeface="Arial"/>
              <a:buNone/>
            </a:pPr>
            <a:r>
              <a:rPr b="1" i="0" lang="en-US" sz="3900" u="none" cap="none" strike="noStrike">
                <a:solidFill>
                  <a:srgbClr val="03060B"/>
                </a:solidFill>
                <a:latin typeface="Arial"/>
                <a:ea typeface="Arial"/>
                <a:cs typeface="Arial"/>
                <a:sym typeface="Arial"/>
              </a:rPr>
              <a:t>ए बेहेरा</a:t>
            </a:r>
            <a:endParaRPr/>
          </a:p>
          <a:p>
            <a:pPr indent="0" lvl="0" marL="0" marR="0" rtl="0" algn="ctr">
              <a:lnSpc>
                <a:spcPct val="123000"/>
              </a:lnSpc>
              <a:spcBef>
                <a:spcPts val="0"/>
              </a:spcBef>
              <a:spcAft>
                <a:spcPts val="0"/>
              </a:spcAft>
              <a:buClr>
                <a:srgbClr val="03060B"/>
              </a:buClr>
              <a:buSzPts val="3900"/>
              <a:buFont typeface="Arial"/>
              <a:buNone/>
            </a:pPr>
            <a:r>
              <a:rPr b="1" i="0" lang="en-US" sz="3900" u="none" cap="none" strike="noStrike">
                <a:solidFill>
                  <a:srgbClr val="03060B"/>
                </a:solidFill>
                <a:latin typeface="Arial"/>
                <a:ea typeface="Arial"/>
                <a:cs typeface="Arial"/>
                <a:sym typeface="Arial"/>
              </a:rPr>
              <a:t> बी शद्रक</a:t>
            </a:r>
            <a:endParaRPr/>
          </a:p>
          <a:p>
            <a:pPr indent="0" lvl="0" marL="0" marR="0" rtl="0" algn="ctr">
              <a:lnSpc>
                <a:spcPct val="123000"/>
              </a:lnSpc>
              <a:spcBef>
                <a:spcPts val="0"/>
              </a:spcBef>
              <a:spcAft>
                <a:spcPts val="0"/>
              </a:spcAft>
              <a:buClr>
                <a:srgbClr val="03060B"/>
              </a:buClr>
              <a:buSzPts val="3900"/>
              <a:buFont typeface="Arial"/>
              <a:buNone/>
            </a:pPr>
            <a:r>
              <a:rPr b="1" i="0" lang="en-US" sz="3900" u="none" cap="none" strike="noStrike">
                <a:solidFill>
                  <a:srgbClr val="03060B"/>
                </a:solidFill>
                <a:latin typeface="Arial"/>
                <a:ea typeface="Arial"/>
                <a:cs typeface="Arial"/>
                <a:sym typeface="Arial"/>
              </a:rPr>
              <a:t>पापिया उपाध्याय</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3"/>
          <p:cNvSpPr txBox="1"/>
          <p:nvPr/>
        </p:nvSpPr>
        <p:spPr>
          <a:xfrm>
            <a:off x="998537" y="1998662"/>
            <a:ext cx="15989300" cy="61864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a:solidFill>
                  <a:srgbClr val="000000"/>
                </a:solidFill>
                <a:latin typeface="Arial"/>
                <a:ea typeface="Arial"/>
                <a:cs typeface="Arial"/>
                <a:sym typeface="Arial"/>
              </a:rPr>
              <a:t>गुणवत्ता में सुधार</a:t>
            </a:r>
            <a:endParaRPr b="0" i="0" sz="2400" u="none">
              <a:solidFill>
                <a:srgbClr val="000000"/>
              </a:solidFill>
              <a:latin typeface="Arial"/>
              <a:ea typeface="Arial"/>
              <a:cs typeface="Arial"/>
              <a:sym typeface="Arial"/>
            </a:endParaRPr>
          </a:p>
          <a:p>
            <a:pPr indent="-152400" lvl="0" marL="0" marR="0" rtl="0" algn="just">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सभी खुले आंदोलनों ने उच्च गुणवत्ता लाई है</a:t>
            </a:r>
            <a:endParaRPr/>
          </a:p>
          <a:p>
            <a:pPr indent="-152400" lvl="0" marL="0" marR="0" rtl="0" algn="just">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ओपन-सोर्स मूवमेंट से प्रेरणा - नेटस्केप नेविगेटर जनवरी 1998 में ओएसएस का एक लोकप्रिय ब्रांड था</a:t>
            </a:r>
            <a:endParaRPr/>
          </a:p>
          <a:p>
            <a:pPr indent="-152400" lvl="0" marL="0" marR="0" rtl="0" algn="just">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फरवरी 1998 में, ब्रूस पेरेन्स और एरिक रेमंड ने एक शैक्षिक, वकालत और प्रबंधन संगठन के रूप में OSI की स्थापना की</a:t>
            </a:r>
            <a:endParaRPr/>
          </a:p>
          <a:p>
            <a:pPr indent="-152400" lvl="0" marL="0" marR="0" rtl="0" algn="just">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लेकिन, इसका विकास 1980 के दशक के अंत में रिचर्ड स्टॉलमैन द्वारा GNU (GNU यूनिक्स नहीं है) परियोजना के साथ हुआ, जो मुक्त सॉफ्टवेयर आंदोलन था जिसने मुक्त और खुले आंदोलनों (FOSS और FLOSS) को जन्म दिया।</a:t>
            </a:r>
            <a:endParaRPr/>
          </a:p>
          <a:p>
            <a:pPr indent="-152400" lvl="0" marL="0" marR="0" rtl="0" algn="just">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प्याज का आकार - मुख्य योगदानकर्ता जो केंद्र में कोड की श्रृंखला जारी करते हैं; दूसरी परत पर बग रिपोर्ट और पुल अनुरोधों का जवाब देने वाले; तीसरी परत में बग रिपोर्ट प्रस्तुत करने वाले; और, सबसे दूर वह समुदाय है जो रिपॉजिटरी और उपयोगकर्ताओं को देखता है</a:t>
            </a:r>
            <a:endParaRPr/>
          </a:p>
          <a:p>
            <a:pPr indent="-152400" lvl="0" marL="0" marR="0" rtl="0" algn="just">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एक दूसरे के काम में निरंतर सुधार, संशोधन और योगदान को बढ़ावा देना। इसे सार्वजनिक करके, आप अन्य परीक्षकों को बग (शोर) हटाने, अन्य या अपने उद्देश्यों के लिए सामग्री को अनुकूलित करने, समस्याओं को खोजने (सुधार करने के लिए) और उच्च मानक निर्धारित करने की अनुमति देते हैं</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txBox="1"/>
          <p:nvPr/>
        </p:nvSpPr>
        <p:spPr>
          <a:xfrm>
            <a:off x="835025" y="1290637"/>
            <a:ext cx="5543550"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000"/>
              <a:buFont typeface="Arial"/>
              <a:buNone/>
            </a:pPr>
            <a:r>
              <a:rPr b="1" i="0" lang="en-US" sz="4000" u="none">
                <a:solidFill>
                  <a:schemeClr val="dk1"/>
                </a:solidFill>
                <a:latin typeface="Arial"/>
                <a:ea typeface="Arial"/>
                <a:cs typeface="Arial"/>
                <a:sym typeface="Arial"/>
              </a:rPr>
              <a:t>ओईआर के लाभ और फायदे </a:t>
            </a:r>
            <a:endParaRPr/>
          </a:p>
        </p:txBody>
      </p:sp>
      <p:sp>
        <p:nvSpPr>
          <p:cNvPr id="231" name="Google Shape;231;p34"/>
          <p:cNvSpPr txBox="1"/>
          <p:nvPr/>
        </p:nvSpPr>
        <p:spPr>
          <a:xfrm>
            <a:off x="1068387" y="2206625"/>
            <a:ext cx="16143287" cy="50260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a:solidFill>
                  <a:srgbClr val="000000"/>
                </a:solidFill>
                <a:latin typeface="Arial"/>
                <a:ea typeface="Arial"/>
                <a:cs typeface="Arial"/>
                <a:sym typeface="Arial"/>
              </a:rPr>
              <a:t>पहुंच का विस्तार ( </a:t>
            </a:r>
            <a:r>
              <a:rPr b="0" i="0" lang="en-US" sz="2800" u="none">
                <a:solidFill>
                  <a:srgbClr val="000000"/>
                </a:solidFill>
                <a:latin typeface="Arial"/>
                <a:ea typeface="Arial"/>
                <a:cs typeface="Arial"/>
                <a:sym typeface="Arial"/>
              </a:rPr>
              <a:t>शिक्षा का लोकतंत्रीकरण)</a:t>
            </a:r>
            <a:endParaRPr/>
          </a:p>
          <a:p>
            <a:pPr indent="-177800" lvl="0" marL="0" marR="0" rtl="0" algn="l">
              <a:lnSpc>
                <a:spcPct val="150000"/>
              </a:lnSpc>
              <a:spcBef>
                <a:spcPts val="800"/>
              </a:spcBef>
              <a:spcAft>
                <a:spcPts val="0"/>
              </a:spcAft>
              <a:buClr>
                <a:srgbClr val="000000"/>
              </a:buClr>
              <a:buSzPts val="2800"/>
              <a:buFont typeface="Times New Roman"/>
              <a:buChar char="-"/>
            </a:pPr>
            <a:r>
              <a:rPr b="0" i="0" lang="en-US" sz="2800" u="none">
                <a:solidFill>
                  <a:srgbClr val="000000"/>
                </a:solidFill>
                <a:latin typeface="Arial"/>
                <a:ea typeface="Arial"/>
                <a:cs typeface="Arial"/>
                <a:sym typeface="Arial"/>
              </a:rPr>
              <a:t>शैक्षिक गतिविधि के स्वरूप का लोकतंत्रीकरण</a:t>
            </a:r>
            <a:endParaRPr/>
          </a:p>
          <a:p>
            <a:pPr indent="-177800" lvl="0" marL="0" marR="0" rtl="0" algn="l">
              <a:lnSpc>
                <a:spcPct val="150000"/>
              </a:lnSpc>
              <a:spcBef>
                <a:spcPts val="800"/>
              </a:spcBef>
              <a:spcAft>
                <a:spcPts val="0"/>
              </a:spcAft>
              <a:buClr>
                <a:srgbClr val="000000"/>
              </a:buClr>
              <a:buSzPts val="2800"/>
              <a:buFont typeface="Times New Roman"/>
              <a:buChar char="-"/>
            </a:pPr>
            <a:r>
              <a:rPr b="0" i="0" lang="en-US" sz="2800" u="none">
                <a:solidFill>
                  <a:srgbClr val="000000"/>
                </a:solidFill>
                <a:latin typeface="Arial"/>
                <a:ea typeface="Arial"/>
                <a:cs typeface="Arial"/>
                <a:sym typeface="Arial"/>
              </a:rPr>
              <a:t>शिक्षा की विषय-वस्तु का लोकतंत्रीकरण</a:t>
            </a:r>
            <a:endParaRPr/>
          </a:p>
          <a:p>
            <a:pPr indent="-177800" lvl="0" marL="0" marR="0" rtl="0" algn="l">
              <a:lnSpc>
                <a:spcPct val="150000"/>
              </a:lnSpc>
              <a:spcBef>
                <a:spcPts val="800"/>
              </a:spcBef>
              <a:spcAft>
                <a:spcPts val="0"/>
              </a:spcAft>
              <a:buClr>
                <a:srgbClr val="000000"/>
              </a:buClr>
              <a:buSzPts val="2800"/>
              <a:buFont typeface="Times New Roman"/>
              <a:buChar char="-"/>
            </a:pPr>
            <a:r>
              <a:rPr b="0" i="0" lang="en-US" sz="2800" u="none">
                <a:solidFill>
                  <a:srgbClr val="000000"/>
                </a:solidFill>
                <a:latin typeface="Arial"/>
                <a:ea typeface="Arial"/>
                <a:cs typeface="Arial"/>
                <a:sym typeface="Arial"/>
              </a:rPr>
              <a:t>शैक्षिक संस्थाओं और पाठ्येतर छात्र गतिविधियों के कार्यों का मानवीकरण (शिक्षार्थियों पर पुनः ध्यान केन्द्रित करना, </a:t>
            </a:r>
            <a:r>
              <a:rPr b="0" i="1" lang="en-US" sz="2800" u="none">
                <a:solidFill>
                  <a:srgbClr val="000000"/>
                </a:solidFill>
                <a:latin typeface="Arial"/>
                <a:ea typeface="Arial"/>
                <a:cs typeface="Arial"/>
                <a:sym typeface="Arial"/>
              </a:rPr>
              <a:t>उनकी वैयक्तिकता और व्यक्तिगत गुणों का सम्मान करना, उन पर विश्वास करना </a:t>
            </a:r>
            <a:r>
              <a:rPr b="0" i="0" lang="en-US" sz="2800" u="none">
                <a:solidFill>
                  <a:srgbClr val="000000"/>
                </a:solidFill>
                <a:latin typeface="Arial"/>
                <a:ea typeface="Arial"/>
                <a:cs typeface="Arial"/>
                <a:sym typeface="Arial"/>
              </a:rPr>
              <a:t>, उनकी महत्वाकांक्षाओं, रुचियों और जिज्ञासाओं को गंभीरता से लेना; तथा उनकी क्षमता और आत्मनिर्णय को साकार करने के लिए परिस्थितियां बनाना)</a:t>
            </a:r>
            <a:endParaRPr/>
          </a:p>
          <a:p>
            <a:pPr indent="-177800" lvl="0" marL="0" marR="0" rtl="0" algn="l">
              <a:lnSpc>
                <a:spcPct val="150000"/>
              </a:lnSpc>
              <a:spcBef>
                <a:spcPts val="800"/>
              </a:spcBef>
              <a:spcAft>
                <a:spcPts val="0"/>
              </a:spcAft>
              <a:buClr>
                <a:srgbClr val="000000"/>
              </a:buClr>
              <a:buSzPts val="2800"/>
              <a:buFont typeface="Times New Roman"/>
              <a:buChar char="-"/>
            </a:pPr>
            <a:r>
              <a:rPr b="0" i="1" lang="en-US" sz="2800" u="none">
                <a:solidFill>
                  <a:srgbClr val="000000"/>
                </a:solidFill>
                <a:latin typeface="Arial"/>
                <a:ea typeface="Arial"/>
                <a:cs typeface="Arial"/>
                <a:sym typeface="Arial"/>
              </a:rPr>
              <a:t>सामाजिक जीवन के अन्य क्षेत्रों </a:t>
            </a:r>
            <a:r>
              <a:rPr b="0" i="0" lang="en-US" sz="2800" u="none">
                <a:solidFill>
                  <a:srgbClr val="000000"/>
                </a:solidFill>
                <a:latin typeface="Arial"/>
                <a:ea typeface="Arial"/>
                <a:cs typeface="Arial"/>
                <a:sym typeface="Arial"/>
              </a:rPr>
              <a:t>के साथ शिक्षा की अंतःक्रिया का लोकतंत्रीकरण</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5"/>
          <p:cNvSpPr txBox="1"/>
          <p:nvPr/>
        </p:nvSpPr>
        <p:spPr>
          <a:xfrm>
            <a:off x="835025" y="1065212"/>
            <a:ext cx="11682412" cy="729297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a:solidFill>
                  <a:srgbClr val="000000"/>
                </a:solidFill>
                <a:latin typeface="Arial"/>
                <a:ea typeface="Arial"/>
                <a:cs typeface="Arial"/>
                <a:sym typeface="Arial"/>
              </a:rPr>
              <a:t>सहयोग को प्रोत्साहित करना</a:t>
            </a:r>
            <a:endParaRPr b="0" i="0" sz="2400" u="non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कोई भी अकेला अभिनेता परिणाम प्राप्त नहीं कर सकता</a:t>
            </a:r>
            <a:endParaRPr/>
          </a:p>
          <a:p>
            <a:pPr indent="-152400" lvl="0" marL="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ज्ञान समाज </a:t>
            </a:r>
            <a:r>
              <a:rPr b="0" i="1" lang="en-US" sz="2400" u="none">
                <a:solidFill>
                  <a:srgbClr val="000000"/>
                </a:solidFill>
                <a:latin typeface="Arial"/>
                <a:ea typeface="Arial"/>
                <a:cs typeface="Arial"/>
                <a:sym typeface="Arial"/>
              </a:rPr>
              <a:t>साझा करने के विचार पर पनपता है </a:t>
            </a:r>
            <a:r>
              <a:rPr b="0" i="0" lang="en-US" sz="2400" u="none">
                <a:solidFill>
                  <a:srgbClr val="000000"/>
                </a:solidFill>
                <a:latin typeface="Arial"/>
                <a:ea typeface="Arial"/>
                <a:cs typeface="Arial"/>
                <a:sym typeface="Arial"/>
              </a:rPr>
              <a:t>, लेकिन आक्रामक पेटेंटिंग ज्ञान साझा करने को समाप्त कर देती है</a:t>
            </a:r>
            <a:endParaRPr/>
          </a:p>
          <a:p>
            <a:pPr indent="-152400" lvl="0" marL="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खुलेपन में विश्वास रखने वालों की ओर से एक विकल्प उभरना था</a:t>
            </a:r>
            <a:endParaRPr/>
          </a:p>
          <a:p>
            <a:pPr indent="-152400" lvl="0" marL="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प्रेरणा परोपकारिता है (दान के बारे में नहीं, बल्कि निस्वार्थ, निःस्वार्थ या आत्म-त्याग रवैया)</a:t>
            </a:r>
            <a:endParaRPr/>
          </a:p>
          <a:p>
            <a:pPr indent="-152400" lvl="0" marL="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सामुदायिक साझाकरण और सुधार (यह सुनिश्चित करने के लिए कि गुणवत्ता में सुधार हो और दूसरों को योगदान देने और मजबूत करने के लिए स्थान प्रदान किया जाए)</a:t>
            </a:r>
            <a:endParaRPr/>
          </a:p>
          <a:p>
            <a:pPr indent="-152400" lvl="0" marL="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मान्यता (व्यक्तिगत मान्यता से अधिक, यह सामाजिक प्रतिष्ठा, कौशल की सार्वजनिक मान्यता, कैरियर के अवसर, प्रदर्शन है - सन माइक्रोसिस्टम्स और नेटस्केप ने सामाजिक प्रतिष्ठा संगठनों के रूप में यात्रा शुरू की!</a:t>
            </a:r>
            <a:endParaRPr/>
          </a:p>
          <a:p>
            <a:pPr indent="-152400" lvl="0" marL="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अहंकार (डेवलपर और उपयोगकर्ता के बीच कोई स्पष्ट अंतर नहीं है)</a:t>
            </a:r>
            <a:endParaRPr/>
          </a:p>
          <a:p>
            <a:pPr indent="-152400" lvl="0" marL="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रचनात्मक अभिव्यक्ति (बड़े पैमाने पर उत्पादन में खोई रचनात्मकता की पुनः खोज - हस्तनिर्मित!)</a:t>
            </a:r>
            <a:endParaRPr/>
          </a:p>
        </p:txBody>
      </p:sp>
      <p:sp>
        <p:nvSpPr>
          <p:cNvPr id="237" name="Google Shape;237;p35"/>
          <p:cNvSpPr txBox="1"/>
          <p:nvPr/>
        </p:nvSpPr>
        <p:spPr>
          <a:xfrm>
            <a:off x="12517437" y="2368550"/>
            <a:ext cx="5016500" cy="61864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a:solidFill>
                  <a:srgbClr val="000000"/>
                </a:solidFill>
                <a:latin typeface="Arial"/>
                <a:ea typeface="Arial"/>
                <a:cs typeface="Arial"/>
                <a:sym typeface="Arial"/>
              </a:rPr>
              <a:t>सीखने की स्वायत्तता और जिम्मेदारी (कैल्वर्ट, 2006)</a:t>
            </a:r>
            <a:endParaRPr b="0" i="0" sz="2400" u="non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परिस्थितिजन्य दर्शक</a:t>
            </a:r>
            <a:endParaRPr/>
          </a:p>
          <a:p>
            <a:pPr indent="-152400" lvl="0" marL="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उद्देश्यपूर्ण दर्शक</a:t>
            </a:r>
            <a:endParaRPr/>
          </a:p>
          <a:p>
            <a:pPr indent="-152400" lvl="0" marL="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नवप्रवर्तन की स्वायत्तता और रचनात्मकता पर पुनर्विचार</a:t>
            </a:r>
            <a:endParaRPr/>
          </a:p>
          <a:p>
            <a:pPr indent="-152400" lvl="0" marL="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पाठ्यक्रम, शिक्षणशास्त्र और मूल्यांकन</a:t>
            </a:r>
            <a:endParaRPr/>
          </a:p>
          <a:p>
            <a:pPr indent="-152400" lvl="0" marL="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निर्देशित एवं पर्यवेक्षित के संबंध में खुला</a:t>
            </a:r>
            <a:endParaRPr/>
          </a:p>
          <a:p>
            <a:pPr indent="-152400" lvl="0" marL="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सफलता तक पहुंच ही मंत्र है</a:t>
            </a:r>
            <a:endParaRPr/>
          </a:p>
          <a:p>
            <a:pPr indent="-152400" lvl="0" marL="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मूल्यांकन, ग्रेडिंग और प्रमाणन में नवाचार</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6"/>
          <p:cNvSpPr txBox="1"/>
          <p:nvPr/>
        </p:nvSpPr>
        <p:spPr>
          <a:xfrm>
            <a:off x="0" y="0"/>
            <a:ext cx="18288000" cy="10287000"/>
          </a:xfrm>
          <a:prstGeom prst="rect">
            <a:avLst/>
          </a:prstGeom>
          <a:solidFill>
            <a:srgbClr val="0C0C0C"/>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44" name="Google Shape;244;p36"/>
          <p:cNvSpPr txBox="1"/>
          <p:nvPr>
            <p:ph type="title"/>
          </p:nvPr>
        </p:nvSpPr>
        <p:spPr>
          <a:xfrm>
            <a:off x="1520825" y="2176462"/>
            <a:ext cx="5899150" cy="5934075"/>
          </a:xfrm>
          <a:prstGeom prst="rect">
            <a:avLst/>
          </a:prstGeom>
          <a:noFill/>
          <a:ln>
            <a:noFill/>
          </a:ln>
        </p:spPr>
        <p:txBody>
          <a:bodyPr anchorCtr="0" anchor="ctr" bIns="68550" lIns="137125" spcFirstLastPara="1" rIns="137125" wrap="square" tIns="68550">
            <a:noAutofit/>
          </a:bodyPr>
          <a:lstStyle/>
          <a:p>
            <a:pPr indent="0" lvl="0" marL="0" rtl="0" algn="l">
              <a:lnSpc>
                <a:spcPct val="90000"/>
              </a:lnSpc>
              <a:spcBef>
                <a:spcPts val="0"/>
              </a:spcBef>
              <a:spcAft>
                <a:spcPts val="0"/>
              </a:spcAft>
              <a:buSzPts val="1800"/>
              <a:buNone/>
            </a:pPr>
            <a:r>
              <a:rPr b="1" i="0" lang="en-US" sz="8400" u="none">
                <a:solidFill>
                  <a:srgbClr val="FFFFFF"/>
                </a:solidFill>
                <a:latin typeface="Libre Franklin"/>
                <a:ea typeface="Libre Franklin"/>
                <a:cs typeface="Libre Franklin"/>
                <a:sym typeface="Libre Franklin"/>
              </a:rPr>
              <a:t>ओईआर में विनियम</a:t>
            </a:r>
            <a:endParaRPr/>
          </a:p>
        </p:txBody>
      </p:sp>
      <p:cxnSp>
        <p:nvCxnSpPr>
          <p:cNvPr id="245" name="Google Shape;245;p36"/>
          <p:cNvCxnSpPr/>
          <p:nvPr/>
        </p:nvCxnSpPr>
        <p:spPr>
          <a:xfrm rot="10800000">
            <a:off x="1520825" y="2176462"/>
            <a:ext cx="5899150" cy="0"/>
          </a:xfrm>
          <a:prstGeom prst="straightConnector1">
            <a:avLst/>
          </a:prstGeom>
          <a:noFill/>
          <a:ln cap="flat" cmpd="sng" w="12700">
            <a:solidFill>
              <a:schemeClr val="accent2"/>
            </a:solidFill>
            <a:prstDash val="solid"/>
            <a:miter lim="800000"/>
            <a:headEnd len="med" w="med" type="none"/>
            <a:tailEnd len="med" w="med" type="none"/>
          </a:ln>
        </p:spPr>
      </p:cxnSp>
      <p:cxnSp>
        <p:nvCxnSpPr>
          <p:cNvPr id="246" name="Google Shape;246;p36"/>
          <p:cNvCxnSpPr/>
          <p:nvPr/>
        </p:nvCxnSpPr>
        <p:spPr>
          <a:xfrm rot="10800000">
            <a:off x="1520825" y="8112125"/>
            <a:ext cx="5899150" cy="0"/>
          </a:xfrm>
          <a:prstGeom prst="straightConnector1">
            <a:avLst/>
          </a:prstGeom>
          <a:noFill/>
          <a:ln cap="flat" cmpd="sng" w="12700">
            <a:solidFill>
              <a:schemeClr val="accent2"/>
            </a:solidFill>
            <a:prstDash val="solid"/>
            <a:miter lim="800000"/>
            <a:headEnd len="med" w="med" type="none"/>
            <a:tailEnd len="med" w="med" type="none"/>
          </a:ln>
        </p:spPr>
      </p:cxnSp>
      <p:sp>
        <p:nvSpPr>
          <p:cNvPr id="247" name="Google Shape;247;p36"/>
          <p:cNvSpPr txBox="1"/>
          <p:nvPr>
            <p:ph idx="1" type="body"/>
          </p:nvPr>
        </p:nvSpPr>
        <p:spPr>
          <a:xfrm>
            <a:off x="9144000" y="1662112"/>
            <a:ext cx="7513637" cy="6858000"/>
          </a:xfrm>
          <a:prstGeom prst="rect">
            <a:avLst/>
          </a:prstGeom>
          <a:noFill/>
          <a:ln>
            <a:noFill/>
          </a:ln>
        </p:spPr>
        <p:txBody>
          <a:bodyPr anchorCtr="0" anchor="ctr" bIns="68550" lIns="137125" spcFirstLastPara="1" rIns="137125" wrap="square" tIns="68550">
            <a:noAutofit/>
          </a:bodyPr>
          <a:lstStyle/>
          <a:p>
            <a:pPr indent="-342900" lvl="0" marL="342900" rtl="0" algn="l">
              <a:lnSpc>
                <a:spcPct val="90000"/>
              </a:lnSpc>
              <a:spcBef>
                <a:spcPts val="0"/>
              </a:spcBef>
              <a:spcAft>
                <a:spcPts val="0"/>
              </a:spcAft>
              <a:buClr>
                <a:srgbClr val="FFFFFF"/>
              </a:buClr>
              <a:buSzPts val="300"/>
              <a:buFont typeface="Arial"/>
              <a:buChar char="•"/>
            </a:pPr>
            <a:r>
              <a:rPr b="0" i="0" lang="en-US" sz="3600" u="none">
                <a:solidFill>
                  <a:srgbClr val="FFFFFF"/>
                </a:solidFill>
                <a:latin typeface="Quattrocento Sans"/>
                <a:ea typeface="Quattrocento Sans"/>
                <a:cs typeface="Quattrocento Sans"/>
                <a:sym typeface="Quattrocento Sans"/>
              </a:rPr>
              <a:t>शैक्षिक सामग्री का निर्माण और संरक्षण</a:t>
            </a:r>
            <a:endParaRPr b="0" i="0" sz="3600" u="none">
              <a:solidFill>
                <a:srgbClr val="000000"/>
              </a:solidFill>
              <a:latin typeface="Arial"/>
              <a:ea typeface="Arial"/>
              <a:cs typeface="Arial"/>
              <a:sym typeface="Arial"/>
            </a:endParaRPr>
          </a:p>
          <a:p>
            <a:pPr indent="-342900" lvl="0" marL="342900" rtl="0" algn="l">
              <a:lnSpc>
                <a:spcPct val="90000"/>
              </a:lnSpc>
              <a:spcBef>
                <a:spcPts val="1500"/>
              </a:spcBef>
              <a:spcAft>
                <a:spcPts val="0"/>
              </a:spcAft>
              <a:buClr>
                <a:srgbClr val="FFFFFF"/>
              </a:buClr>
              <a:buSzPts val="300"/>
              <a:buFont typeface="Arial"/>
              <a:buChar char="•"/>
            </a:pPr>
            <a:r>
              <a:rPr b="0" i="0" lang="en-US" sz="3600" u="none">
                <a:solidFill>
                  <a:srgbClr val="FFFFFF"/>
                </a:solidFill>
                <a:latin typeface="Quattrocento Sans"/>
                <a:ea typeface="Quattrocento Sans"/>
                <a:cs typeface="Quattrocento Sans"/>
                <a:sym typeface="Quattrocento Sans"/>
              </a:rPr>
              <a:t>ओईआर सामग्री का उपयोग</a:t>
            </a:r>
            <a:endParaRPr b="0" i="0" sz="3600" u="none">
              <a:solidFill>
                <a:srgbClr val="000000"/>
              </a:solidFill>
              <a:latin typeface="Arial"/>
              <a:ea typeface="Arial"/>
              <a:cs typeface="Arial"/>
              <a:sym typeface="Arial"/>
            </a:endParaRPr>
          </a:p>
          <a:p>
            <a:pPr indent="-342900" lvl="0" marL="342900" rtl="0" algn="l">
              <a:lnSpc>
                <a:spcPct val="90000"/>
              </a:lnSpc>
              <a:spcBef>
                <a:spcPts val="1500"/>
              </a:spcBef>
              <a:spcAft>
                <a:spcPts val="0"/>
              </a:spcAft>
              <a:buClr>
                <a:srgbClr val="FFFFFF"/>
              </a:buClr>
              <a:buSzPts val="300"/>
              <a:buFont typeface="Arial"/>
              <a:buChar char="•"/>
            </a:pPr>
            <a:r>
              <a:rPr b="0" i="0" lang="en-US" sz="3600" u="none">
                <a:solidFill>
                  <a:srgbClr val="FFFFFF"/>
                </a:solidFill>
                <a:latin typeface="Quattrocento Sans"/>
                <a:ea typeface="Quattrocento Sans"/>
                <a:cs typeface="Quattrocento Sans"/>
                <a:sym typeface="Quattrocento Sans"/>
              </a:rPr>
              <a:t>ओईआर लाइसेंस को अपनाना</a:t>
            </a:r>
            <a:endParaRPr b="0" i="0" sz="3600" u="none">
              <a:solidFill>
                <a:srgbClr val="000000"/>
              </a:solidFill>
              <a:latin typeface="Arial"/>
              <a:ea typeface="Arial"/>
              <a:cs typeface="Arial"/>
              <a:sym typeface="Arial"/>
            </a:endParaRPr>
          </a:p>
          <a:p>
            <a:pPr indent="-342900" lvl="0" marL="342900" rtl="0" algn="l">
              <a:lnSpc>
                <a:spcPct val="90000"/>
              </a:lnSpc>
              <a:spcBef>
                <a:spcPts val="1500"/>
              </a:spcBef>
              <a:spcAft>
                <a:spcPts val="0"/>
              </a:spcAft>
              <a:buClr>
                <a:srgbClr val="FFFFFF"/>
              </a:buClr>
              <a:buSzPts val="300"/>
              <a:buFont typeface="Arial"/>
              <a:buChar char="•"/>
            </a:pPr>
            <a:r>
              <a:rPr b="0" i="0" lang="en-US" sz="3600" u="none">
                <a:solidFill>
                  <a:srgbClr val="FFFFFF"/>
                </a:solidFill>
                <a:latin typeface="Quattrocento Sans"/>
                <a:ea typeface="Quattrocento Sans"/>
                <a:cs typeface="Quattrocento Sans"/>
                <a:sym typeface="Quattrocento Sans"/>
              </a:rPr>
              <a:t>वितरण एवं उपयोग </a:t>
            </a:r>
            <a:endParaRPr b="0" i="0" sz="3600" u="none">
              <a:solidFill>
                <a:srgbClr val="000000"/>
              </a:solidFill>
              <a:latin typeface="Arial"/>
              <a:ea typeface="Arial"/>
              <a:cs typeface="Arial"/>
              <a:sym typeface="Arial"/>
            </a:endParaRPr>
          </a:p>
          <a:p>
            <a:pPr indent="-342900" lvl="0" marL="342900" rtl="0" algn="l">
              <a:lnSpc>
                <a:spcPct val="90000"/>
              </a:lnSpc>
              <a:spcBef>
                <a:spcPts val="1500"/>
              </a:spcBef>
              <a:spcAft>
                <a:spcPts val="0"/>
              </a:spcAft>
              <a:buClr>
                <a:srgbClr val="FFFFFF"/>
              </a:buClr>
              <a:buSzPts val="300"/>
              <a:buFont typeface="Arial"/>
              <a:buChar char="•"/>
            </a:pPr>
            <a:r>
              <a:rPr b="0" i="0" lang="en-US" sz="3600" u="none">
                <a:solidFill>
                  <a:srgbClr val="FFFFFF"/>
                </a:solidFill>
                <a:latin typeface="Quattrocento Sans"/>
                <a:ea typeface="Quattrocento Sans"/>
                <a:cs typeface="Quattrocento Sans"/>
                <a:sym typeface="Quattrocento Sans"/>
              </a:rPr>
              <a:t>शिक्षक योग्यताएँ </a:t>
            </a:r>
            <a:endParaRPr b="0" i="0" sz="3600" u="none">
              <a:solidFill>
                <a:srgbClr val="000000"/>
              </a:solidFill>
              <a:latin typeface="Arial"/>
              <a:ea typeface="Arial"/>
              <a:cs typeface="Arial"/>
              <a:sym typeface="Arial"/>
            </a:endParaRPr>
          </a:p>
          <a:p>
            <a:pPr indent="-342900" lvl="0" marL="342900" rtl="0" algn="l">
              <a:lnSpc>
                <a:spcPct val="90000"/>
              </a:lnSpc>
              <a:spcBef>
                <a:spcPts val="1500"/>
              </a:spcBef>
              <a:spcAft>
                <a:spcPts val="0"/>
              </a:spcAft>
              <a:buClr>
                <a:srgbClr val="FFFFFF"/>
              </a:buClr>
              <a:buSzPts val="300"/>
              <a:buFont typeface="Arial"/>
              <a:buChar char="•"/>
            </a:pPr>
            <a:r>
              <a:rPr b="0" i="0" lang="en-US" sz="3600" u="none">
                <a:solidFill>
                  <a:srgbClr val="FFFFFF"/>
                </a:solidFill>
                <a:latin typeface="Quattrocento Sans"/>
                <a:ea typeface="Quattrocento Sans"/>
                <a:cs typeface="Quattrocento Sans"/>
                <a:sym typeface="Quattrocento Sans"/>
              </a:rPr>
              <a:t>गुणवत्ता पैरामीटर</a:t>
            </a:r>
            <a:endParaRPr/>
          </a:p>
        </p:txBody>
      </p:sp>
      <p:pic>
        <p:nvPicPr>
          <p:cNvPr descr="Scales of Justice" id="248" name="Google Shape;248;p36"/>
          <p:cNvPicPr preferRelativeResize="0"/>
          <p:nvPr/>
        </p:nvPicPr>
        <p:blipFill rotWithShape="1">
          <a:blip r:embed="rId3">
            <a:alphaModFix/>
          </a:blip>
          <a:srcRect b="0" l="0" r="0" t="0"/>
          <a:stretch/>
        </p:blipFill>
        <p:spPr>
          <a:xfrm>
            <a:off x="889000" y="401637"/>
            <a:ext cx="1646237" cy="16462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7"/>
          <p:cNvSpPr txBox="1"/>
          <p:nvPr/>
        </p:nvSpPr>
        <p:spPr>
          <a:xfrm>
            <a:off x="0" y="0"/>
            <a:ext cx="18288000" cy="10293350"/>
          </a:xfrm>
          <a:prstGeom prst="rect">
            <a:avLst/>
          </a:prstGeom>
          <a:solidFill>
            <a:schemeClr val="dk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55" name="Google Shape;255;p37"/>
          <p:cNvSpPr txBox="1"/>
          <p:nvPr>
            <p:ph type="title"/>
          </p:nvPr>
        </p:nvSpPr>
        <p:spPr>
          <a:xfrm>
            <a:off x="12825412" y="2868612"/>
            <a:ext cx="4110037" cy="2435225"/>
          </a:xfrm>
          <a:prstGeom prst="rect">
            <a:avLst/>
          </a:prstGeom>
          <a:noFill/>
          <a:ln>
            <a:noFill/>
          </a:ln>
        </p:spPr>
        <p:txBody>
          <a:bodyPr anchorCtr="0" anchor="b" bIns="68550" lIns="137125" spcFirstLastPara="1" rIns="137125" wrap="square" tIns="68550">
            <a:noAutofit/>
          </a:bodyPr>
          <a:lstStyle/>
          <a:p>
            <a:pPr indent="0" lvl="0" marL="0" rtl="0" algn="l">
              <a:lnSpc>
                <a:spcPct val="90000"/>
              </a:lnSpc>
              <a:spcBef>
                <a:spcPts val="0"/>
              </a:spcBef>
              <a:spcAft>
                <a:spcPts val="0"/>
              </a:spcAft>
              <a:buSzPts val="1800"/>
              <a:buNone/>
            </a:pPr>
            <a:r>
              <a:rPr b="1" i="0" lang="en-US" sz="4000" u="none">
                <a:solidFill>
                  <a:srgbClr val="FFFFFF"/>
                </a:solidFill>
                <a:latin typeface="Arial"/>
                <a:ea typeface="Arial"/>
                <a:cs typeface="Arial"/>
                <a:sym typeface="Arial"/>
              </a:rPr>
              <a:t>ओईआर के लिए अनुकूल नीतिगत उपकरण</a:t>
            </a:r>
            <a:endParaRPr/>
          </a:p>
        </p:txBody>
      </p:sp>
      <p:sp>
        <p:nvSpPr>
          <p:cNvPr id="256" name="Google Shape;256;p37"/>
          <p:cNvSpPr/>
          <p:nvPr/>
        </p:nvSpPr>
        <p:spPr>
          <a:xfrm>
            <a:off x="10985500" y="525462"/>
            <a:ext cx="1397000" cy="1398587"/>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cap="flat" cmpd="sng" w="28575">
            <a:solidFill>
              <a:srgbClr val="FFFFFF"/>
            </a:solidFill>
            <a:prstDash val="solid"/>
            <a:miter lim="524288"/>
            <a:headEnd len="sm" w="sm" type="none"/>
            <a:tailEnd len="sm" w="sm" type="none"/>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57" name="Google Shape;257;p37"/>
          <p:cNvSpPr/>
          <p:nvPr/>
        </p:nvSpPr>
        <p:spPr>
          <a:xfrm>
            <a:off x="10985500" y="525462"/>
            <a:ext cx="1397000" cy="1398587"/>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79646">
              <a:alpha val="29411"/>
            </a:srgbClr>
          </a:solidFill>
          <a:ln cap="flat" cmpd="sng" w="28575">
            <a:solidFill>
              <a:schemeClr val="lt1"/>
            </a:solidFill>
            <a:prstDash val="solid"/>
            <a:miter lim="524288"/>
            <a:headEnd len="sm" w="sm" type="none"/>
            <a:tailEnd len="sm" w="sm" type="none"/>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nvGrpSpPr>
          <p:cNvPr id="258" name="Google Shape;258;p37"/>
          <p:cNvGrpSpPr/>
          <p:nvPr/>
        </p:nvGrpSpPr>
        <p:grpSpPr>
          <a:xfrm>
            <a:off x="6543675" y="2847975"/>
            <a:ext cx="2398712" cy="796925"/>
            <a:chOff x="6491531" y="1420258"/>
            <a:chExt cx="1598829" cy="531293"/>
          </a:xfrm>
        </p:grpSpPr>
        <p:grpSp>
          <p:nvGrpSpPr>
            <p:cNvPr id="259" name="Google Shape;259;p37"/>
            <p:cNvGrpSpPr/>
            <p:nvPr/>
          </p:nvGrpSpPr>
          <p:grpSpPr>
            <a:xfrm>
              <a:off x="6491531" y="1420258"/>
              <a:ext cx="1598829" cy="531293"/>
              <a:chOff x="2504802" y="1755501"/>
              <a:chExt cx="1598829" cy="531293"/>
            </a:xfrm>
          </p:grpSpPr>
          <p:sp>
            <p:nvSpPr>
              <p:cNvPr id="260" name="Google Shape;260;p37"/>
              <p:cNvSpPr/>
              <p:nvPr/>
            </p:nvSpPr>
            <p:spPr>
              <a:xfrm>
                <a:off x="2504802" y="2113855"/>
                <a:ext cx="1598614" cy="172939"/>
              </a:xfrm>
              <a:custGeom>
                <a:rect b="b" l="l" r="r" t="t"/>
                <a:pathLst>
                  <a:path extrusionOk="0" h="172939" w="1598614">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61" name="Google Shape;261;p37"/>
              <p:cNvSpPr/>
              <p:nvPr/>
            </p:nvSpPr>
            <p:spPr>
              <a:xfrm>
                <a:off x="2504802" y="1755501"/>
                <a:ext cx="1598829" cy="172724"/>
              </a:xfrm>
              <a:custGeom>
                <a:rect b="b" l="l" r="r" t="t"/>
                <a:pathLst>
                  <a:path extrusionOk="0" h="172724" w="1598829">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nvGrpSpPr>
            <p:cNvPr id="262" name="Google Shape;262;p37"/>
            <p:cNvGrpSpPr/>
            <p:nvPr/>
          </p:nvGrpSpPr>
          <p:grpSpPr>
            <a:xfrm>
              <a:off x="6491531" y="1420258"/>
              <a:ext cx="1598829" cy="531293"/>
              <a:chOff x="2504802" y="1755501"/>
              <a:chExt cx="1598829" cy="531293"/>
            </a:xfrm>
          </p:grpSpPr>
          <p:sp>
            <p:nvSpPr>
              <p:cNvPr id="263" name="Google Shape;263;p37"/>
              <p:cNvSpPr/>
              <p:nvPr/>
            </p:nvSpPr>
            <p:spPr>
              <a:xfrm>
                <a:off x="2504802" y="2113855"/>
                <a:ext cx="1598614" cy="172939"/>
              </a:xfrm>
              <a:custGeom>
                <a:rect b="b" l="l" r="r" t="t"/>
                <a:pathLst>
                  <a:path extrusionOk="0" h="172939" w="1598614">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64" name="Google Shape;264;p37"/>
              <p:cNvSpPr/>
              <p:nvPr/>
            </p:nvSpPr>
            <p:spPr>
              <a:xfrm>
                <a:off x="2504802" y="1755501"/>
                <a:ext cx="1598829" cy="172724"/>
              </a:xfrm>
              <a:custGeom>
                <a:rect b="b" l="l" r="r" t="t"/>
                <a:pathLst>
                  <a:path extrusionOk="0" h="172724" w="1598829">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grpSp>
        <p:nvGrpSpPr>
          <p:cNvPr id="265" name="Google Shape;265;p37"/>
          <p:cNvGrpSpPr/>
          <p:nvPr/>
        </p:nvGrpSpPr>
        <p:grpSpPr>
          <a:xfrm>
            <a:off x="14725650" y="6862762"/>
            <a:ext cx="2671762" cy="2671762"/>
            <a:chOff x="10154385" y="4452524"/>
            <a:chExt cx="1443404" cy="1443428"/>
          </a:xfrm>
        </p:grpSpPr>
        <p:grpSp>
          <p:nvGrpSpPr>
            <p:cNvPr id="266" name="Google Shape;266;p37"/>
            <p:cNvGrpSpPr/>
            <p:nvPr/>
          </p:nvGrpSpPr>
          <p:grpSpPr>
            <a:xfrm>
              <a:off x="10154385" y="4452524"/>
              <a:ext cx="1443404" cy="1443428"/>
              <a:chOff x="5734037" y="3067039"/>
              <a:chExt cx="724483" cy="724489"/>
            </a:xfrm>
          </p:grpSpPr>
          <p:sp>
            <p:nvSpPr>
              <p:cNvPr id="267" name="Google Shape;267;p37"/>
              <p:cNvSpPr/>
              <p:nvPr/>
            </p:nvSpPr>
            <p:spPr>
              <a:xfrm>
                <a:off x="5734038" y="3067039"/>
                <a:ext cx="14192" cy="14097"/>
              </a:xfrm>
              <a:custGeom>
                <a:rect b="b" l="l" r="r" t="t"/>
                <a:pathLst>
                  <a:path extrusionOk="0" h="14097" w="14192">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68" name="Google Shape;268;p37"/>
              <p:cNvSpPr/>
              <p:nvPr/>
            </p:nvSpPr>
            <p:spPr>
              <a:xfrm>
                <a:off x="5793283" y="3067039"/>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69" name="Google Shape;269;p37"/>
              <p:cNvSpPr/>
              <p:nvPr/>
            </p:nvSpPr>
            <p:spPr>
              <a:xfrm>
                <a:off x="5852433"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70" name="Google Shape;270;p37"/>
              <p:cNvSpPr/>
              <p:nvPr/>
            </p:nvSpPr>
            <p:spPr>
              <a:xfrm>
                <a:off x="5911678"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71" name="Google Shape;271;p37"/>
              <p:cNvSpPr/>
              <p:nvPr/>
            </p:nvSpPr>
            <p:spPr>
              <a:xfrm>
                <a:off x="5970828"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72" name="Google Shape;272;p37"/>
              <p:cNvSpPr/>
              <p:nvPr/>
            </p:nvSpPr>
            <p:spPr>
              <a:xfrm>
                <a:off x="6030074" y="3067039"/>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73" name="Google Shape;273;p37"/>
              <p:cNvSpPr/>
              <p:nvPr/>
            </p:nvSpPr>
            <p:spPr>
              <a:xfrm>
                <a:off x="6089224"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74" name="Google Shape;274;p37"/>
              <p:cNvSpPr/>
              <p:nvPr/>
            </p:nvSpPr>
            <p:spPr>
              <a:xfrm>
                <a:off x="5734038" y="3126284"/>
                <a:ext cx="14192" cy="14097"/>
              </a:xfrm>
              <a:custGeom>
                <a:rect b="b" l="l" r="r" t="t"/>
                <a:pathLst>
                  <a:path extrusionOk="0" h="14097" w="14192">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75" name="Google Shape;275;p37"/>
              <p:cNvSpPr/>
              <p:nvPr/>
            </p:nvSpPr>
            <p:spPr>
              <a:xfrm>
                <a:off x="5793283" y="3126282"/>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76" name="Google Shape;276;p37"/>
              <p:cNvSpPr/>
              <p:nvPr/>
            </p:nvSpPr>
            <p:spPr>
              <a:xfrm>
                <a:off x="5852433" y="312628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77" name="Google Shape;277;p37"/>
              <p:cNvSpPr/>
              <p:nvPr/>
            </p:nvSpPr>
            <p:spPr>
              <a:xfrm>
                <a:off x="5911678" y="312628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78" name="Google Shape;278;p37"/>
              <p:cNvSpPr/>
              <p:nvPr/>
            </p:nvSpPr>
            <p:spPr>
              <a:xfrm>
                <a:off x="5970828" y="312628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79" name="Google Shape;279;p37"/>
              <p:cNvSpPr/>
              <p:nvPr/>
            </p:nvSpPr>
            <p:spPr>
              <a:xfrm>
                <a:off x="6030073" y="3126284"/>
                <a:ext cx="14097" cy="14097"/>
              </a:xfrm>
              <a:custGeom>
                <a:rect b="b" l="l" r="r" t="t"/>
                <a:pathLst>
                  <a:path extrusionOk="0" h="14097" w="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0" name="Google Shape;280;p37"/>
              <p:cNvSpPr/>
              <p:nvPr/>
            </p:nvSpPr>
            <p:spPr>
              <a:xfrm>
                <a:off x="6089224" y="312628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1" name="Google Shape;281;p37"/>
              <p:cNvSpPr/>
              <p:nvPr/>
            </p:nvSpPr>
            <p:spPr>
              <a:xfrm>
                <a:off x="5734038" y="3185434"/>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2" name="Google Shape;282;p37"/>
              <p:cNvSpPr/>
              <p:nvPr/>
            </p:nvSpPr>
            <p:spPr>
              <a:xfrm>
                <a:off x="5793283" y="3185434"/>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3" name="Google Shape;283;p37"/>
              <p:cNvSpPr/>
              <p:nvPr/>
            </p:nvSpPr>
            <p:spPr>
              <a:xfrm>
                <a:off x="5852433" y="318543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4" name="Google Shape;284;p37"/>
              <p:cNvSpPr/>
              <p:nvPr/>
            </p:nvSpPr>
            <p:spPr>
              <a:xfrm>
                <a:off x="5911678" y="318543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5" name="Google Shape;285;p37"/>
              <p:cNvSpPr/>
              <p:nvPr/>
            </p:nvSpPr>
            <p:spPr>
              <a:xfrm>
                <a:off x="5970828" y="318543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6" name="Google Shape;286;p37"/>
              <p:cNvSpPr/>
              <p:nvPr/>
            </p:nvSpPr>
            <p:spPr>
              <a:xfrm>
                <a:off x="6030074" y="3185434"/>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7" name="Google Shape;287;p37"/>
              <p:cNvSpPr/>
              <p:nvPr/>
            </p:nvSpPr>
            <p:spPr>
              <a:xfrm>
                <a:off x="6089224" y="318543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8" name="Google Shape;288;p37"/>
              <p:cNvSpPr/>
              <p:nvPr/>
            </p:nvSpPr>
            <p:spPr>
              <a:xfrm>
                <a:off x="5734038" y="3244679"/>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9" name="Google Shape;289;p37"/>
              <p:cNvSpPr/>
              <p:nvPr/>
            </p:nvSpPr>
            <p:spPr>
              <a:xfrm>
                <a:off x="5793283" y="3244677"/>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0" name="Google Shape;290;p37"/>
              <p:cNvSpPr/>
              <p:nvPr/>
            </p:nvSpPr>
            <p:spPr>
              <a:xfrm>
                <a:off x="5852433" y="3244677"/>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1" name="Google Shape;291;p37"/>
              <p:cNvSpPr/>
              <p:nvPr/>
            </p:nvSpPr>
            <p:spPr>
              <a:xfrm>
                <a:off x="5911678" y="3244677"/>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2" name="Google Shape;292;p37"/>
              <p:cNvSpPr/>
              <p:nvPr/>
            </p:nvSpPr>
            <p:spPr>
              <a:xfrm>
                <a:off x="5970828" y="3244677"/>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3" name="Google Shape;293;p37"/>
              <p:cNvSpPr/>
              <p:nvPr/>
            </p:nvSpPr>
            <p:spPr>
              <a:xfrm>
                <a:off x="6030073" y="3244679"/>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4" name="Google Shape;294;p37"/>
              <p:cNvSpPr/>
              <p:nvPr/>
            </p:nvSpPr>
            <p:spPr>
              <a:xfrm>
                <a:off x="6089224" y="3244677"/>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5" name="Google Shape;295;p37"/>
              <p:cNvSpPr/>
              <p:nvPr/>
            </p:nvSpPr>
            <p:spPr>
              <a:xfrm>
                <a:off x="5734038" y="3303829"/>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6" name="Google Shape;296;p37"/>
              <p:cNvSpPr/>
              <p:nvPr/>
            </p:nvSpPr>
            <p:spPr>
              <a:xfrm>
                <a:off x="5793283" y="3303829"/>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7" name="Google Shape;297;p37"/>
              <p:cNvSpPr/>
              <p:nvPr/>
            </p:nvSpPr>
            <p:spPr>
              <a:xfrm>
                <a:off x="5852433"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8" name="Google Shape;298;p37"/>
              <p:cNvSpPr/>
              <p:nvPr/>
            </p:nvSpPr>
            <p:spPr>
              <a:xfrm>
                <a:off x="5911678"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9" name="Google Shape;299;p37"/>
              <p:cNvSpPr/>
              <p:nvPr/>
            </p:nvSpPr>
            <p:spPr>
              <a:xfrm>
                <a:off x="5970828"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0" name="Google Shape;300;p37"/>
              <p:cNvSpPr/>
              <p:nvPr/>
            </p:nvSpPr>
            <p:spPr>
              <a:xfrm>
                <a:off x="6030073" y="3303829"/>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1" name="Google Shape;301;p37"/>
              <p:cNvSpPr/>
              <p:nvPr/>
            </p:nvSpPr>
            <p:spPr>
              <a:xfrm>
                <a:off x="6089224"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2" name="Google Shape;302;p37"/>
              <p:cNvSpPr/>
              <p:nvPr/>
            </p:nvSpPr>
            <p:spPr>
              <a:xfrm>
                <a:off x="5734038" y="3363074"/>
                <a:ext cx="14192" cy="14097"/>
              </a:xfrm>
              <a:custGeom>
                <a:rect b="b" l="l" r="r" t="t"/>
                <a:pathLst>
                  <a:path extrusionOk="0" h="14097"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3" name="Google Shape;303;p37"/>
              <p:cNvSpPr/>
              <p:nvPr/>
            </p:nvSpPr>
            <p:spPr>
              <a:xfrm>
                <a:off x="5793283" y="3363072"/>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4" name="Google Shape;304;p37"/>
              <p:cNvSpPr/>
              <p:nvPr/>
            </p:nvSpPr>
            <p:spPr>
              <a:xfrm>
                <a:off x="5852433"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5" name="Google Shape;305;p37"/>
              <p:cNvSpPr/>
              <p:nvPr/>
            </p:nvSpPr>
            <p:spPr>
              <a:xfrm>
                <a:off x="5911678"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6" name="Google Shape;306;p37"/>
              <p:cNvSpPr/>
              <p:nvPr/>
            </p:nvSpPr>
            <p:spPr>
              <a:xfrm>
                <a:off x="5970828"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7" name="Google Shape;307;p37"/>
              <p:cNvSpPr/>
              <p:nvPr/>
            </p:nvSpPr>
            <p:spPr>
              <a:xfrm>
                <a:off x="6030073" y="3363074"/>
                <a:ext cx="14097" cy="14097"/>
              </a:xfrm>
              <a:custGeom>
                <a:rect b="b" l="l" r="r" t="t"/>
                <a:pathLst>
                  <a:path extrusionOk="0" h="14097"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8" name="Google Shape;308;p37"/>
              <p:cNvSpPr/>
              <p:nvPr/>
            </p:nvSpPr>
            <p:spPr>
              <a:xfrm>
                <a:off x="6089224"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9" name="Google Shape;309;p37"/>
              <p:cNvSpPr/>
              <p:nvPr/>
            </p:nvSpPr>
            <p:spPr>
              <a:xfrm>
                <a:off x="5734038" y="3422225"/>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0" name="Google Shape;310;p37"/>
              <p:cNvSpPr/>
              <p:nvPr/>
            </p:nvSpPr>
            <p:spPr>
              <a:xfrm>
                <a:off x="5793283" y="3422225"/>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1" name="Google Shape;311;p37"/>
              <p:cNvSpPr/>
              <p:nvPr/>
            </p:nvSpPr>
            <p:spPr>
              <a:xfrm>
                <a:off x="5852433"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2" name="Google Shape;312;p37"/>
              <p:cNvSpPr/>
              <p:nvPr/>
            </p:nvSpPr>
            <p:spPr>
              <a:xfrm>
                <a:off x="5911678"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3" name="Google Shape;313;p37"/>
              <p:cNvSpPr/>
              <p:nvPr/>
            </p:nvSpPr>
            <p:spPr>
              <a:xfrm>
                <a:off x="5970828"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4" name="Google Shape;314;p37"/>
              <p:cNvSpPr/>
              <p:nvPr/>
            </p:nvSpPr>
            <p:spPr>
              <a:xfrm>
                <a:off x="6030073" y="3422225"/>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5" name="Google Shape;315;p37"/>
              <p:cNvSpPr/>
              <p:nvPr/>
            </p:nvSpPr>
            <p:spPr>
              <a:xfrm>
                <a:off x="6089224"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6" name="Google Shape;316;p37"/>
              <p:cNvSpPr/>
              <p:nvPr/>
            </p:nvSpPr>
            <p:spPr>
              <a:xfrm>
                <a:off x="6148469" y="3067039"/>
                <a:ext cx="14097" cy="14097"/>
              </a:xfrm>
              <a:custGeom>
                <a:rect b="b" l="l" r="r" t="t"/>
                <a:pathLst>
                  <a:path extrusionOk="0" h="14097" w="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7" name="Google Shape;317;p37"/>
              <p:cNvSpPr/>
              <p:nvPr/>
            </p:nvSpPr>
            <p:spPr>
              <a:xfrm>
                <a:off x="6207620"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8" name="Google Shape;318;p37"/>
              <p:cNvSpPr/>
              <p:nvPr/>
            </p:nvSpPr>
            <p:spPr>
              <a:xfrm>
                <a:off x="6266865" y="3067039"/>
                <a:ext cx="14096" cy="14097"/>
              </a:xfrm>
              <a:custGeom>
                <a:rect b="b" l="l" r="r" t="t"/>
                <a:pathLst>
                  <a:path extrusionOk="0" h="14097" w="14096">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9" name="Google Shape;319;p37"/>
              <p:cNvSpPr/>
              <p:nvPr/>
            </p:nvSpPr>
            <p:spPr>
              <a:xfrm>
                <a:off x="6326014"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0" name="Google Shape;320;p37"/>
              <p:cNvSpPr/>
              <p:nvPr/>
            </p:nvSpPr>
            <p:spPr>
              <a:xfrm>
                <a:off x="6385260"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1" name="Google Shape;321;p37"/>
              <p:cNvSpPr/>
              <p:nvPr/>
            </p:nvSpPr>
            <p:spPr>
              <a:xfrm>
                <a:off x="6444410" y="3067039"/>
                <a:ext cx="14096" cy="14097"/>
              </a:xfrm>
              <a:custGeom>
                <a:rect b="b" l="l" r="r" t="t"/>
                <a:pathLst>
                  <a:path extrusionOk="0" h="14097" w="14096">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2" name="Google Shape;322;p37"/>
              <p:cNvSpPr/>
              <p:nvPr/>
            </p:nvSpPr>
            <p:spPr>
              <a:xfrm>
                <a:off x="6148469" y="3126281"/>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3" name="Google Shape;323;p37"/>
              <p:cNvSpPr/>
              <p:nvPr/>
            </p:nvSpPr>
            <p:spPr>
              <a:xfrm>
                <a:off x="6207620" y="3126281"/>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4" name="Google Shape;324;p37"/>
              <p:cNvSpPr/>
              <p:nvPr/>
            </p:nvSpPr>
            <p:spPr>
              <a:xfrm>
                <a:off x="6266865" y="3126281"/>
                <a:ext cx="14096" cy="14099"/>
              </a:xfrm>
              <a:custGeom>
                <a:rect b="b" l="l" r="r" t="t"/>
                <a:pathLst>
                  <a:path extrusionOk="0" h="14099" w="14096">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5" name="Google Shape;325;p37"/>
              <p:cNvSpPr/>
              <p:nvPr/>
            </p:nvSpPr>
            <p:spPr>
              <a:xfrm>
                <a:off x="6326014" y="3126281"/>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6" name="Google Shape;326;p37"/>
              <p:cNvSpPr/>
              <p:nvPr/>
            </p:nvSpPr>
            <p:spPr>
              <a:xfrm>
                <a:off x="6385260" y="3126281"/>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7" name="Google Shape;327;p37"/>
              <p:cNvSpPr/>
              <p:nvPr/>
            </p:nvSpPr>
            <p:spPr>
              <a:xfrm>
                <a:off x="6444410" y="3126283"/>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8" name="Google Shape;328;p37"/>
              <p:cNvSpPr/>
              <p:nvPr/>
            </p:nvSpPr>
            <p:spPr>
              <a:xfrm>
                <a:off x="6148469" y="3185433"/>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9" name="Google Shape;329;p37"/>
              <p:cNvSpPr/>
              <p:nvPr/>
            </p:nvSpPr>
            <p:spPr>
              <a:xfrm>
                <a:off x="6207620" y="3185433"/>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30" name="Google Shape;330;p37"/>
              <p:cNvSpPr/>
              <p:nvPr/>
            </p:nvSpPr>
            <p:spPr>
              <a:xfrm>
                <a:off x="6266865" y="3185433"/>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31" name="Google Shape;331;p37"/>
              <p:cNvSpPr/>
              <p:nvPr/>
            </p:nvSpPr>
            <p:spPr>
              <a:xfrm>
                <a:off x="6326014" y="3185433"/>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32" name="Google Shape;332;p37"/>
              <p:cNvSpPr/>
              <p:nvPr/>
            </p:nvSpPr>
            <p:spPr>
              <a:xfrm>
                <a:off x="6385260" y="3185433"/>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33" name="Google Shape;333;p37"/>
              <p:cNvSpPr/>
              <p:nvPr/>
            </p:nvSpPr>
            <p:spPr>
              <a:xfrm>
                <a:off x="6444410" y="3185432"/>
                <a:ext cx="14096" cy="14097"/>
              </a:xfrm>
              <a:custGeom>
                <a:rect b="b" l="l" r="r" t="t"/>
                <a:pathLst>
                  <a:path extrusionOk="0" h="14097" w="14096">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34" name="Google Shape;334;p37"/>
              <p:cNvSpPr/>
              <p:nvPr/>
            </p:nvSpPr>
            <p:spPr>
              <a:xfrm>
                <a:off x="6148469" y="3244676"/>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35" name="Google Shape;335;p37"/>
              <p:cNvSpPr/>
              <p:nvPr/>
            </p:nvSpPr>
            <p:spPr>
              <a:xfrm>
                <a:off x="6207620" y="3244676"/>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36" name="Google Shape;336;p37"/>
              <p:cNvSpPr/>
              <p:nvPr/>
            </p:nvSpPr>
            <p:spPr>
              <a:xfrm>
                <a:off x="6266865" y="3244676"/>
                <a:ext cx="14096" cy="14099"/>
              </a:xfrm>
              <a:custGeom>
                <a:rect b="b" l="l" r="r" t="t"/>
                <a:pathLst>
                  <a:path extrusionOk="0" h="14099" w="14096">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37" name="Google Shape;337;p37"/>
              <p:cNvSpPr/>
              <p:nvPr/>
            </p:nvSpPr>
            <p:spPr>
              <a:xfrm>
                <a:off x="6326014" y="3244676"/>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38" name="Google Shape;338;p37"/>
              <p:cNvSpPr/>
              <p:nvPr/>
            </p:nvSpPr>
            <p:spPr>
              <a:xfrm>
                <a:off x="6385260" y="3244676"/>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39" name="Google Shape;339;p37"/>
              <p:cNvSpPr/>
              <p:nvPr/>
            </p:nvSpPr>
            <p:spPr>
              <a:xfrm>
                <a:off x="6444410" y="324467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40" name="Google Shape;340;p37"/>
              <p:cNvSpPr/>
              <p:nvPr/>
            </p:nvSpPr>
            <p:spPr>
              <a:xfrm>
                <a:off x="6148469" y="3303829"/>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41" name="Google Shape;341;p37"/>
              <p:cNvSpPr/>
              <p:nvPr/>
            </p:nvSpPr>
            <p:spPr>
              <a:xfrm>
                <a:off x="6207620"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42" name="Google Shape;342;p37"/>
              <p:cNvSpPr/>
              <p:nvPr/>
            </p:nvSpPr>
            <p:spPr>
              <a:xfrm>
                <a:off x="6266865" y="3303829"/>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43" name="Google Shape;343;p37"/>
              <p:cNvSpPr/>
              <p:nvPr/>
            </p:nvSpPr>
            <p:spPr>
              <a:xfrm>
                <a:off x="6326014"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44" name="Google Shape;344;p37"/>
              <p:cNvSpPr/>
              <p:nvPr/>
            </p:nvSpPr>
            <p:spPr>
              <a:xfrm>
                <a:off x="6385260"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45" name="Google Shape;345;p37"/>
              <p:cNvSpPr/>
              <p:nvPr/>
            </p:nvSpPr>
            <p:spPr>
              <a:xfrm>
                <a:off x="6444410"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46" name="Google Shape;346;p37"/>
              <p:cNvSpPr/>
              <p:nvPr/>
            </p:nvSpPr>
            <p:spPr>
              <a:xfrm>
                <a:off x="6148469" y="3363072"/>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47" name="Google Shape;347;p37"/>
              <p:cNvSpPr/>
              <p:nvPr/>
            </p:nvSpPr>
            <p:spPr>
              <a:xfrm>
                <a:off x="6207620"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48" name="Google Shape;348;p37"/>
              <p:cNvSpPr/>
              <p:nvPr/>
            </p:nvSpPr>
            <p:spPr>
              <a:xfrm>
                <a:off x="6266865" y="3363072"/>
                <a:ext cx="14096" cy="14099"/>
              </a:xfrm>
              <a:custGeom>
                <a:rect b="b" l="l" r="r" t="t"/>
                <a:pathLst>
                  <a:path extrusionOk="0" h="14099" w="14096">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49" name="Google Shape;349;p37"/>
              <p:cNvSpPr/>
              <p:nvPr/>
            </p:nvSpPr>
            <p:spPr>
              <a:xfrm>
                <a:off x="6326014"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50" name="Google Shape;350;p37"/>
              <p:cNvSpPr/>
              <p:nvPr/>
            </p:nvSpPr>
            <p:spPr>
              <a:xfrm>
                <a:off x="6385260"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51" name="Google Shape;351;p37"/>
              <p:cNvSpPr/>
              <p:nvPr/>
            </p:nvSpPr>
            <p:spPr>
              <a:xfrm>
                <a:off x="6444410" y="3363074"/>
                <a:ext cx="14096" cy="14097"/>
              </a:xfrm>
              <a:custGeom>
                <a:rect b="b" l="l" r="r" t="t"/>
                <a:pathLst>
                  <a:path extrusionOk="0" h="14097"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52" name="Google Shape;352;p37"/>
              <p:cNvSpPr/>
              <p:nvPr/>
            </p:nvSpPr>
            <p:spPr>
              <a:xfrm>
                <a:off x="6148469" y="3422225"/>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53" name="Google Shape;353;p37"/>
              <p:cNvSpPr/>
              <p:nvPr/>
            </p:nvSpPr>
            <p:spPr>
              <a:xfrm>
                <a:off x="6207620"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54" name="Google Shape;354;p37"/>
              <p:cNvSpPr/>
              <p:nvPr/>
            </p:nvSpPr>
            <p:spPr>
              <a:xfrm>
                <a:off x="6266865" y="3422225"/>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55" name="Google Shape;355;p37"/>
              <p:cNvSpPr/>
              <p:nvPr/>
            </p:nvSpPr>
            <p:spPr>
              <a:xfrm>
                <a:off x="6326014"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56" name="Google Shape;356;p37"/>
              <p:cNvSpPr/>
              <p:nvPr/>
            </p:nvSpPr>
            <p:spPr>
              <a:xfrm>
                <a:off x="6385260"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57" name="Google Shape;357;p37"/>
              <p:cNvSpPr/>
              <p:nvPr/>
            </p:nvSpPr>
            <p:spPr>
              <a:xfrm>
                <a:off x="6444410" y="342222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58" name="Google Shape;358;p37"/>
              <p:cNvSpPr/>
              <p:nvPr/>
            </p:nvSpPr>
            <p:spPr>
              <a:xfrm>
                <a:off x="5734038" y="3481374"/>
                <a:ext cx="14192" cy="14096"/>
              </a:xfrm>
              <a:custGeom>
                <a:rect b="b" l="l" r="r" t="t"/>
                <a:pathLst>
                  <a:path extrusionOk="0" h="14096" w="14192">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59" name="Google Shape;359;p37"/>
              <p:cNvSpPr/>
              <p:nvPr/>
            </p:nvSpPr>
            <p:spPr>
              <a:xfrm>
                <a:off x="5793283" y="3481374"/>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60" name="Google Shape;360;p37"/>
              <p:cNvSpPr/>
              <p:nvPr/>
            </p:nvSpPr>
            <p:spPr>
              <a:xfrm>
                <a:off x="5852433"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61" name="Google Shape;361;p37"/>
              <p:cNvSpPr/>
              <p:nvPr/>
            </p:nvSpPr>
            <p:spPr>
              <a:xfrm>
                <a:off x="5911678"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62" name="Google Shape;362;p37"/>
              <p:cNvSpPr/>
              <p:nvPr/>
            </p:nvSpPr>
            <p:spPr>
              <a:xfrm>
                <a:off x="5970828"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63" name="Google Shape;363;p37"/>
              <p:cNvSpPr/>
              <p:nvPr/>
            </p:nvSpPr>
            <p:spPr>
              <a:xfrm>
                <a:off x="6030074" y="3481374"/>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64" name="Google Shape;364;p37"/>
              <p:cNvSpPr/>
              <p:nvPr/>
            </p:nvSpPr>
            <p:spPr>
              <a:xfrm>
                <a:off x="6089224"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65" name="Google Shape;365;p37"/>
              <p:cNvSpPr/>
              <p:nvPr/>
            </p:nvSpPr>
            <p:spPr>
              <a:xfrm>
                <a:off x="5734038" y="3540620"/>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66" name="Google Shape;366;p37"/>
              <p:cNvSpPr/>
              <p:nvPr/>
            </p:nvSpPr>
            <p:spPr>
              <a:xfrm>
                <a:off x="5793283" y="3540620"/>
                <a:ext cx="14097" cy="14097"/>
              </a:xfrm>
              <a:custGeom>
                <a:rect b="b" l="l" r="r" t="t"/>
                <a:pathLst>
                  <a:path extrusionOk="0" h="14097" w="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67" name="Google Shape;367;p37"/>
              <p:cNvSpPr/>
              <p:nvPr/>
            </p:nvSpPr>
            <p:spPr>
              <a:xfrm>
                <a:off x="5852433" y="354062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68" name="Google Shape;368;p37"/>
              <p:cNvSpPr/>
              <p:nvPr/>
            </p:nvSpPr>
            <p:spPr>
              <a:xfrm>
                <a:off x="5911678" y="354062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69" name="Google Shape;369;p37"/>
              <p:cNvSpPr/>
              <p:nvPr/>
            </p:nvSpPr>
            <p:spPr>
              <a:xfrm>
                <a:off x="5970828" y="354062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70" name="Google Shape;370;p37"/>
              <p:cNvSpPr/>
              <p:nvPr/>
            </p:nvSpPr>
            <p:spPr>
              <a:xfrm>
                <a:off x="6030074" y="3540620"/>
                <a:ext cx="14097" cy="14097"/>
              </a:xfrm>
              <a:custGeom>
                <a:rect b="b" l="l" r="r" t="t"/>
                <a:pathLst>
                  <a:path extrusionOk="0" h="14097" w="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71" name="Google Shape;371;p37"/>
              <p:cNvSpPr/>
              <p:nvPr/>
            </p:nvSpPr>
            <p:spPr>
              <a:xfrm>
                <a:off x="6089224" y="354062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72" name="Google Shape;372;p37"/>
              <p:cNvSpPr/>
              <p:nvPr/>
            </p:nvSpPr>
            <p:spPr>
              <a:xfrm>
                <a:off x="5734038" y="3599770"/>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73" name="Google Shape;373;p37"/>
              <p:cNvSpPr/>
              <p:nvPr/>
            </p:nvSpPr>
            <p:spPr>
              <a:xfrm>
                <a:off x="5793283" y="3599770"/>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74" name="Google Shape;374;p37"/>
              <p:cNvSpPr/>
              <p:nvPr/>
            </p:nvSpPr>
            <p:spPr>
              <a:xfrm>
                <a:off x="5852433" y="359977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75" name="Google Shape;375;p37"/>
              <p:cNvSpPr/>
              <p:nvPr/>
            </p:nvSpPr>
            <p:spPr>
              <a:xfrm>
                <a:off x="5911678" y="359977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76" name="Google Shape;376;p37"/>
              <p:cNvSpPr/>
              <p:nvPr/>
            </p:nvSpPr>
            <p:spPr>
              <a:xfrm>
                <a:off x="5970828" y="359977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77" name="Google Shape;377;p37"/>
              <p:cNvSpPr/>
              <p:nvPr/>
            </p:nvSpPr>
            <p:spPr>
              <a:xfrm>
                <a:off x="6030073" y="3599770"/>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78" name="Google Shape;378;p37"/>
              <p:cNvSpPr/>
              <p:nvPr/>
            </p:nvSpPr>
            <p:spPr>
              <a:xfrm>
                <a:off x="6089224" y="359977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79" name="Google Shape;379;p37"/>
              <p:cNvSpPr/>
              <p:nvPr/>
            </p:nvSpPr>
            <p:spPr>
              <a:xfrm>
                <a:off x="5734037" y="3659014"/>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80" name="Google Shape;380;p37"/>
              <p:cNvSpPr/>
              <p:nvPr/>
            </p:nvSpPr>
            <p:spPr>
              <a:xfrm>
                <a:off x="5793282" y="3659014"/>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81" name="Google Shape;381;p37"/>
              <p:cNvSpPr/>
              <p:nvPr/>
            </p:nvSpPr>
            <p:spPr>
              <a:xfrm>
                <a:off x="5852432" y="365901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82" name="Google Shape;382;p37"/>
              <p:cNvSpPr/>
              <p:nvPr/>
            </p:nvSpPr>
            <p:spPr>
              <a:xfrm>
                <a:off x="5911678" y="365901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83" name="Google Shape;383;p37"/>
              <p:cNvSpPr/>
              <p:nvPr/>
            </p:nvSpPr>
            <p:spPr>
              <a:xfrm>
                <a:off x="5970828" y="365901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84" name="Google Shape;384;p37"/>
              <p:cNvSpPr/>
              <p:nvPr/>
            </p:nvSpPr>
            <p:spPr>
              <a:xfrm>
                <a:off x="6030073" y="3659014"/>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85" name="Google Shape;385;p37"/>
              <p:cNvSpPr/>
              <p:nvPr/>
            </p:nvSpPr>
            <p:spPr>
              <a:xfrm>
                <a:off x="6089224" y="365901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86" name="Google Shape;386;p37"/>
              <p:cNvSpPr/>
              <p:nvPr/>
            </p:nvSpPr>
            <p:spPr>
              <a:xfrm>
                <a:off x="5734039" y="3718165"/>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87" name="Google Shape;387;p37"/>
              <p:cNvSpPr/>
              <p:nvPr/>
            </p:nvSpPr>
            <p:spPr>
              <a:xfrm>
                <a:off x="5793284" y="3718165"/>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88" name="Google Shape;388;p37"/>
              <p:cNvSpPr/>
              <p:nvPr/>
            </p:nvSpPr>
            <p:spPr>
              <a:xfrm>
                <a:off x="5852434" y="371816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89" name="Google Shape;389;p37"/>
              <p:cNvSpPr/>
              <p:nvPr/>
            </p:nvSpPr>
            <p:spPr>
              <a:xfrm>
                <a:off x="5911679" y="371816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0" name="Google Shape;390;p37"/>
              <p:cNvSpPr/>
              <p:nvPr/>
            </p:nvSpPr>
            <p:spPr>
              <a:xfrm>
                <a:off x="5970829" y="371816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1" name="Google Shape;391;p37"/>
              <p:cNvSpPr/>
              <p:nvPr/>
            </p:nvSpPr>
            <p:spPr>
              <a:xfrm>
                <a:off x="6030074" y="3718165"/>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2" name="Google Shape;392;p37"/>
              <p:cNvSpPr/>
              <p:nvPr/>
            </p:nvSpPr>
            <p:spPr>
              <a:xfrm>
                <a:off x="6089225" y="371816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3" name="Google Shape;393;p37"/>
              <p:cNvSpPr/>
              <p:nvPr/>
            </p:nvSpPr>
            <p:spPr>
              <a:xfrm>
                <a:off x="5734040" y="3777410"/>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4" name="Google Shape;394;p37"/>
              <p:cNvSpPr/>
              <p:nvPr/>
            </p:nvSpPr>
            <p:spPr>
              <a:xfrm>
                <a:off x="5793285" y="3777410"/>
                <a:ext cx="14097" cy="14096"/>
              </a:xfrm>
              <a:custGeom>
                <a:rect b="b" l="l" r="r" t="t"/>
                <a:pathLst>
                  <a:path extrusionOk="0" h="14096" w="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5" name="Google Shape;395;p37"/>
              <p:cNvSpPr/>
              <p:nvPr/>
            </p:nvSpPr>
            <p:spPr>
              <a:xfrm>
                <a:off x="5852436" y="3777408"/>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6" name="Google Shape;396;p37"/>
              <p:cNvSpPr/>
              <p:nvPr/>
            </p:nvSpPr>
            <p:spPr>
              <a:xfrm>
                <a:off x="5911683" y="3777408"/>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7" name="Google Shape;397;p37"/>
              <p:cNvSpPr/>
              <p:nvPr/>
            </p:nvSpPr>
            <p:spPr>
              <a:xfrm>
                <a:off x="5970835" y="3777408"/>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8" name="Google Shape;398;p37"/>
              <p:cNvSpPr/>
              <p:nvPr/>
            </p:nvSpPr>
            <p:spPr>
              <a:xfrm>
                <a:off x="6030082" y="3777410"/>
                <a:ext cx="14097" cy="14096"/>
              </a:xfrm>
              <a:custGeom>
                <a:rect b="b" l="l" r="r" t="t"/>
                <a:pathLst>
                  <a:path extrusionOk="0" h="14096" w="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9" name="Google Shape;399;p37"/>
              <p:cNvSpPr/>
              <p:nvPr/>
            </p:nvSpPr>
            <p:spPr>
              <a:xfrm>
                <a:off x="6089231" y="3777408"/>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0" name="Google Shape;400;p37"/>
              <p:cNvSpPr/>
              <p:nvPr/>
            </p:nvSpPr>
            <p:spPr>
              <a:xfrm>
                <a:off x="6148476" y="3481374"/>
                <a:ext cx="14097" cy="14096"/>
              </a:xfrm>
              <a:custGeom>
                <a:rect b="b" l="l" r="r" t="t"/>
                <a:pathLst>
                  <a:path extrusionOk="0" h="14096" w="14097">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1" name="Google Shape;401;p37"/>
              <p:cNvSpPr/>
              <p:nvPr/>
            </p:nvSpPr>
            <p:spPr>
              <a:xfrm>
                <a:off x="6207627"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2" name="Google Shape;402;p37"/>
              <p:cNvSpPr/>
              <p:nvPr/>
            </p:nvSpPr>
            <p:spPr>
              <a:xfrm>
                <a:off x="6266872" y="3481374"/>
                <a:ext cx="14096" cy="14096"/>
              </a:xfrm>
              <a:custGeom>
                <a:rect b="b" l="l" r="r" t="t"/>
                <a:pathLst>
                  <a:path extrusionOk="0" h="14096" w="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3" name="Google Shape;403;p37"/>
              <p:cNvSpPr/>
              <p:nvPr/>
            </p:nvSpPr>
            <p:spPr>
              <a:xfrm>
                <a:off x="6326022"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4" name="Google Shape;404;p37"/>
              <p:cNvSpPr/>
              <p:nvPr/>
            </p:nvSpPr>
            <p:spPr>
              <a:xfrm>
                <a:off x="6385268"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5" name="Google Shape;405;p37"/>
              <p:cNvSpPr/>
              <p:nvPr/>
            </p:nvSpPr>
            <p:spPr>
              <a:xfrm>
                <a:off x="6444417" y="3481373"/>
                <a:ext cx="14096" cy="14097"/>
              </a:xfrm>
              <a:custGeom>
                <a:rect b="b" l="l" r="r" t="t"/>
                <a:pathLst>
                  <a:path extrusionOk="0" h="14097" w="14096">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6" name="Google Shape;406;p37"/>
              <p:cNvSpPr/>
              <p:nvPr/>
            </p:nvSpPr>
            <p:spPr>
              <a:xfrm>
                <a:off x="6148476" y="3540622"/>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7" name="Google Shape;407;p37"/>
              <p:cNvSpPr/>
              <p:nvPr/>
            </p:nvSpPr>
            <p:spPr>
              <a:xfrm>
                <a:off x="6207627" y="3540623"/>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8" name="Google Shape;408;p37"/>
              <p:cNvSpPr/>
              <p:nvPr/>
            </p:nvSpPr>
            <p:spPr>
              <a:xfrm>
                <a:off x="6266872" y="3540626"/>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9" name="Google Shape;409;p37"/>
              <p:cNvSpPr/>
              <p:nvPr/>
            </p:nvSpPr>
            <p:spPr>
              <a:xfrm>
                <a:off x="6326022" y="3540627"/>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0" name="Google Shape;410;p37"/>
              <p:cNvSpPr/>
              <p:nvPr/>
            </p:nvSpPr>
            <p:spPr>
              <a:xfrm>
                <a:off x="6385268" y="354063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1" name="Google Shape;411;p37"/>
              <p:cNvSpPr/>
              <p:nvPr/>
            </p:nvSpPr>
            <p:spPr>
              <a:xfrm>
                <a:off x="6444417" y="3540631"/>
                <a:ext cx="14096" cy="14097"/>
              </a:xfrm>
              <a:custGeom>
                <a:rect b="b" l="l" r="r" t="t"/>
                <a:pathLst>
                  <a:path extrusionOk="0" h="14097" w="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2" name="Google Shape;412;p37"/>
              <p:cNvSpPr/>
              <p:nvPr/>
            </p:nvSpPr>
            <p:spPr>
              <a:xfrm>
                <a:off x="6148476" y="3599781"/>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3" name="Google Shape;413;p37"/>
              <p:cNvSpPr/>
              <p:nvPr/>
            </p:nvSpPr>
            <p:spPr>
              <a:xfrm>
                <a:off x="6207627" y="359978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4" name="Google Shape;414;p37"/>
              <p:cNvSpPr/>
              <p:nvPr/>
            </p:nvSpPr>
            <p:spPr>
              <a:xfrm>
                <a:off x="6266872" y="3599781"/>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5" name="Google Shape;415;p37"/>
              <p:cNvSpPr/>
              <p:nvPr/>
            </p:nvSpPr>
            <p:spPr>
              <a:xfrm>
                <a:off x="6326022" y="359978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6" name="Google Shape;416;p37"/>
              <p:cNvSpPr/>
              <p:nvPr/>
            </p:nvSpPr>
            <p:spPr>
              <a:xfrm>
                <a:off x="6385268" y="359978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7" name="Google Shape;417;p37"/>
              <p:cNvSpPr/>
              <p:nvPr/>
            </p:nvSpPr>
            <p:spPr>
              <a:xfrm>
                <a:off x="6444417" y="3599782"/>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8" name="Google Shape;418;p37"/>
              <p:cNvSpPr/>
              <p:nvPr/>
            </p:nvSpPr>
            <p:spPr>
              <a:xfrm>
                <a:off x="6148476" y="3659026"/>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9" name="Google Shape;419;p37"/>
              <p:cNvSpPr/>
              <p:nvPr/>
            </p:nvSpPr>
            <p:spPr>
              <a:xfrm>
                <a:off x="6207627" y="365902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0" name="Google Shape;420;p37"/>
              <p:cNvSpPr/>
              <p:nvPr/>
            </p:nvSpPr>
            <p:spPr>
              <a:xfrm>
                <a:off x="6266872" y="3659026"/>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1" name="Google Shape;421;p37"/>
              <p:cNvSpPr/>
              <p:nvPr/>
            </p:nvSpPr>
            <p:spPr>
              <a:xfrm>
                <a:off x="6326022" y="365902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2" name="Google Shape;422;p37"/>
              <p:cNvSpPr/>
              <p:nvPr/>
            </p:nvSpPr>
            <p:spPr>
              <a:xfrm>
                <a:off x="6385268" y="365902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3" name="Google Shape;423;p37"/>
              <p:cNvSpPr/>
              <p:nvPr/>
            </p:nvSpPr>
            <p:spPr>
              <a:xfrm>
                <a:off x="6444417" y="365902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4" name="Google Shape;424;p37"/>
              <p:cNvSpPr/>
              <p:nvPr/>
            </p:nvSpPr>
            <p:spPr>
              <a:xfrm>
                <a:off x="6148476" y="3718177"/>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5" name="Google Shape;425;p37"/>
              <p:cNvSpPr/>
              <p:nvPr/>
            </p:nvSpPr>
            <p:spPr>
              <a:xfrm>
                <a:off x="6207627" y="3718177"/>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6" name="Google Shape;426;p37"/>
              <p:cNvSpPr/>
              <p:nvPr/>
            </p:nvSpPr>
            <p:spPr>
              <a:xfrm>
                <a:off x="6266872" y="3718177"/>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7" name="Google Shape;427;p37"/>
              <p:cNvSpPr/>
              <p:nvPr/>
            </p:nvSpPr>
            <p:spPr>
              <a:xfrm>
                <a:off x="6326022" y="3718177"/>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8" name="Google Shape;428;p37"/>
              <p:cNvSpPr/>
              <p:nvPr/>
            </p:nvSpPr>
            <p:spPr>
              <a:xfrm>
                <a:off x="6385268" y="3718172"/>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9" name="Google Shape;429;p37"/>
              <p:cNvSpPr/>
              <p:nvPr/>
            </p:nvSpPr>
            <p:spPr>
              <a:xfrm>
                <a:off x="6444417" y="371817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0" name="Google Shape;430;p37"/>
              <p:cNvSpPr/>
              <p:nvPr/>
            </p:nvSpPr>
            <p:spPr>
              <a:xfrm>
                <a:off x="6148472" y="3777419"/>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1" name="Google Shape;431;p37"/>
              <p:cNvSpPr/>
              <p:nvPr/>
            </p:nvSpPr>
            <p:spPr>
              <a:xfrm>
                <a:off x="6207622" y="3777419"/>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2" name="Google Shape;432;p37"/>
              <p:cNvSpPr/>
              <p:nvPr/>
            </p:nvSpPr>
            <p:spPr>
              <a:xfrm>
                <a:off x="6266868" y="3777419"/>
                <a:ext cx="14096" cy="14099"/>
              </a:xfrm>
              <a:custGeom>
                <a:rect b="b" l="l" r="r" t="t"/>
                <a:pathLst>
                  <a:path extrusionOk="0" h="14099" w="14096">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3" name="Google Shape;433;p37"/>
              <p:cNvSpPr/>
              <p:nvPr/>
            </p:nvSpPr>
            <p:spPr>
              <a:xfrm>
                <a:off x="6326024" y="3777383"/>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4" name="Google Shape;434;p37"/>
              <p:cNvSpPr/>
              <p:nvPr/>
            </p:nvSpPr>
            <p:spPr>
              <a:xfrm>
                <a:off x="6385287" y="3777429"/>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5" name="Google Shape;435;p37"/>
              <p:cNvSpPr/>
              <p:nvPr/>
            </p:nvSpPr>
            <p:spPr>
              <a:xfrm>
                <a:off x="6444424" y="3777424"/>
                <a:ext cx="14096" cy="14096"/>
              </a:xfrm>
              <a:custGeom>
                <a:rect b="b" l="l" r="r" t="t"/>
                <a:pathLst>
                  <a:path extrusionOk="0" h="14096" w="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nvGrpSpPr>
            <p:cNvPr id="436" name="Google Shape;436;p37"/>
            <p:cNvGrpSpPr/>
            <p:nvPr/>
          </p:nvGrpSpPr>
          <p:grpSpPr>
            <a:xfrm>
              <a:off x="10154385" y="4452524"/>
              <a:ext cx="1443404" cy="1443428"/>
              <a:chOff x="5734037" y="3067039"/>
              <a:chExt cx="724483" cy="724489"/>
            </a:xfrm>
          </p:grpSpPr>
          <p:sp>
            <p:nvSpPr>
              <p:cNvPr id="437" name="Google Shape;437;p37"/>
              <p:cNvSpPr/>
              <p:nvPr/>
            </p:nvSpPr>
            <p:spPr>
              <a:xfrm>
                <a:off x="5734038" y="3067039"/>
                <a:ext cx="14192" cy="14097"/>
              </a:xfrm>
              <a:custGeom>
                <a:rect b="b" l="l" r="r" t="t"/>
                <a:pathLst>
                  <a:path extrusionOk="0" h="14097" w="14192">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8" name="Google Shape;438;p37"/>
              <p:cNvSpPr/>
              <p:nvPr/>
            </p:nvSpPr>
            <p:spPr>
              <a:xfrm>
                <a:off x="5793283" y="3067039"/>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9" name="Google Shape;439;p37"/>
              <p:cNvSpPr/>
              <p:nvPr/>
            </p:nvSpPr>
            <p:spPr>
              <a:xfrm>
                <a:off x="5852433"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40" name="Google Shape;440;p37"/>
              <p:cNvSpPr/>
              <p:nvPr/>
            </p:nvSpPr>
            <p:spPr>
              <a:xfrm>
                <a:off x="5911678"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41" name="Google Shape;441;p37"/>
              <p:cNvSpPr/>
              <p:nvPr/>
            </p:nvSpPr>
            <p:spPr>
              <a:xfrm>
                <a:off x="5970828"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42" name="Google Shape;442;p37"/>
              <p:cNvSpPr/>
              <p:nvPr/>
            </p:nvSpPr>
            <p:spPr>
              <a:xfrm>
                <a:off x="6030074" y="3067039"/>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43" name="Google Shape;443;p37"/>
              <p:cNvSpPr/>
              <p:nvPr/>
            </p:nvSpPr>
            <p:spPr>
              <a:xfrm>
                <a:off x="6089224"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44" name="Google Shape;444;p37"/>
              <p:cNvSpPr/>
              <p:nvPr/>
            </p:nvSpPr>
            <p:spPr>
              <a:xfrm>
                <a:off x="5734038" y="3126284"/>
                <a:ext cx="14192" cy="14097"/>
              </a:xfrm>
              <a:custGeom>
                <a:rect b="b" l="l" r="r" t="t"/>
                <a:pathLst>
                  <a:path extrusionOk="0" h="14097" w="14192">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45" name="Google Shape;445;p37"/>
              <p:cNvSpPr/>
              <p:nvPr/>
            </p:nvSpPr>
            <p:spPr>
              <a:xfrm>
                <a:off x="5793283" y="3126282"/>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46" name="Google Shape;446;p37"/>
              <p:cNvSpPr/>
              <p:nvPr/>
            </p:nvSpPr>
            <p:spPr>
              <a:xfrm>
                <a:off x="5852433" y="312628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47" name="Google Shape;447;p37"/>
              <p:cNvSpPr/>
              <p:nvPr/>
            </p:nvSpPr>
            <p:spPr>
              <a:xfrm>
                <a:off x="5911678" y="312628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48" name="Google Shape;448;p37"/>
              <p:cNvSpPr/>
              <p:nvPr/>
            </p:nvSpPr>
            <p:spPr>
              <a:xfrm>
                <a:off x="5970828" y="312628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49" name="Google Shape;449;p37"/>
              <p:cNvSpPr/>
              <p:nvPr/>
            </p:nvSpPr>
            <p:spPr>
              <a:xfrm>
                <a:off x="6030073" y="3126284"/>
                <a:ext cx="14097" cy="14097"/>
              </a:xfrm>
              <a:custGeom>
                <a:rect b="b" l="l" r="r" t="t"/>
                <a:pathLst>
                  <a:path extrusionOk="0" h="14097" w="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50" name="Google Shape;450;p37"/>
              <p:cNvSpPr/>
              <p:nvPr/>
            </p:nvSpPr>
            <p:spPr>
              <a:xfrm>
                <a:off x="6089224" y="312628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51" name="Google Shape;451;p37"/>
              <p:cNvSpPr/>
              <p:nvPr/>
            </p:nvSpPr>
            <p:spPr>
              <a:xfrm>
                <a:off x="5734038" y="3185434"/>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52" name="Google Shape;452;p37"/>
              <p:cNvSpPr/>
              <p:nvPr/>
            </p:nvSpPr>
            <p:spPr>
              <a:xfrm>
                <a:off x="5793283" y="3185434"/>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53" name="Google Shape;453;p37"/>
              <p:cNvSpPr/>
              <p:nvPr/>
            </p:nvSpPr>
            <p:spPr>
              <a:xfrm>
                <a:off x="5852433" y="318543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54" name="Google Shape;454;p37"/>
              <p:cNvSpPr/>
              <p:nvPr/>
            </p:nvSpPr>
            <p:spPr>
              <a:xfrm>
                <a:off x="5911678" y="318543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55" name="Google Shape;455;p37"/>
              <p:cNvSpPr/>
              <p:nvPr/>
            </p:nvSpPr>
            <p:spPr>
              <a:xfrm>
                <a:off x="5970828" y="318543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56" name="Google Shape;456;p37"/>
              <p:cNvSpPr/>
              <p:nvPr/>
            </p:nvSpPr>
            <p:spPr>
              <a:xfrm>
                <a:off x="6030074" y="3185434"/>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57" name="Google Shape;457;p37"/>
              <p:cNvSpPr/>
              <p:nvPr/>
            </p:nvSpPr>
            <p:spPr>
              <a:xfrm>
                <a:off x="6089224" y="318543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58" name="Google Shape;458;p37"/>
              <p:cNvSpPr/>
              <p:nvPr/>
            </p:nvSpPr>
            <p:spPr>
              <a:xfrm>
                <a:off x="5734038" y="3244679"/>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59" name="Google Shape;459;p37"/>
              <p:cNvSpPr/>
              <p:nvPr/>
            </p:nvSpPr>
            <p:spPr>
              <a:xfrm>
                <a:off x="5793283" y="3244677"/>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0" name="Google Shape;460;p37"/>
              <p:cNvSpPr/>
              <p:nvPr/>
            </p:nvSpPr>
            <p:spPr>
              <a:xfrm>
                <a:off x="5852433" y="3244677"/>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1" name="Google Shape;461;p37"/>
              <p:cNvSpPr/>
              <p:nvPr/>
            </p:nvSpPr>
            <p:spPr>
              <a:xfrm>
                <a:off x="5911678" y="3244677"/>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2" name="Google Shape;462;p37"/>
              <p:cNvSpPr/>
              <p:nvPr/>
            </p:nvSpPr>
            <p:spPr>
              <a:xfrm>
                <a:off x="5970828" y="3244677"/>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3" name="Google Shape;463;p37"/>
              <p:cNvSpPr/>
              <p:nvPr/>
            </p:nvSpPr>
            <p:spPr>
              <a:xfrm>
                <a:off x="6030073" y="3244679"/>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4" name="Google Shape;464;p37"/>
              <p:cNvSpPr/>
              <p:nvPr/>
            </p:nvSpPr>
            <p:spPr>
              <a:xfrm>
                <a:off x="6089224" y="3244677"/>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5" name="Google Shape;465;p37"/>
              <p:cNvSpPr/>
              <p:nvPr/>
            </p:nvSpPr>
            <p:spPr>
              <a:xfrm>
                <a:off x="5734038" y="3303829"/>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6" name="Google Shape;466;p37"/>
              <p:cNvSpPr/>
              <p:nvPr/>
            </p:nvSpPr>
            <p:spPr>
              <a:xfrm>
                <a:off x="5793283" y="3303829"/>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7" name="Google Shape;467;p37"/>
              <p:cNvSpPr/>
              <p:nvPr/>
            </p:nvSpPr>
            <p:spPr>
              <a:xfrm>
                <a:off x="5852433"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8" name="Google Shape;468;p37"/>
              <p:cNvSpPr/>
              <p:nvPr/>
            </p:nvSpPr>
            <p:spPr>
              <a:xfrm>
                <a:off x="5911678"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9" name="Google Shape;469;p37"/>
              <p:cNvSpPr/>
              <p:nvPr/>
            </p:nvSpPr>
            <p:spPr>
              <a:xfrm>
                <a:off x="5970828"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0" name="Google Shape;470;p37"/>
              <p:cNvSpPr/>
              <p:nvPr/>
            </p:nvSpPr>
            <p:spPr>
              <a:xfrm>
                <a:off x="6030073" y="3303829"/>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1" name="Google Shape;471;p37"/>
              <p:cNvSpPr/>
              <p:nvPr/>
            </p:nvSpPr>
            <p:spPr>
              <a:xfrm>
                <a:off x="6089224"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2" name="Google Shape;472;p37"/>
              <p:cNvSpPr/>
              <p:nvPr/>
            </p:nvSpPr>
            <p:spPr>
              <a:xfrm>
                <a:off x="5734038" y="3363074"/>
                <a:ext cx="14192" cy="14097"/>
              </a:xfrm>
              <a:custGeom>
                <a:rect b="b" l="l" r="r" t="t"/>
                <a:pathLst>
                  <a:path extrusionOk="0" h="14097"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3" name="Google Shape;473;p37"/>
              <p:cNvSpPr/>
              <p:nvPr/>
            </p:nvSpPr>
            <p:spPr>
              <a:xfrm>
                <a:off x="5793283" y="3363072"/>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4" name="Google Shape;474;p37"/>
              <p:cNvSpPr/>
              <p:nvPr/>
            </p:nvSpPr>
            <p:spPr>
              <a:xfrm>
                <a:off x="5852433"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5" name="Google Shape;475;p37"/>
              <p:cNvSpPr/>
              <p:nvPr/>
            </p:nvSpPr>
            <p:spPr>
              <a:xfrm>
                <a:off x="5911678"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6" name="Google Shape;476;p37"/>
              <p:cNvSpPr/>
              <p:nvPr/>
            </p:nvSpPr>
            <p:spPr>
              <a:xfrm>
                <a:off x="5970828"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7" name="Google Shape;477;p37"/>
              <p:cNvSpPr/>
              <p:nvPr/>
            </p:nvSpPr>
            <p:spPr>
              <a:xfrm>
                <a:off x="6030073" y="3363074"/>
                <a:ext cx="14097" cy="14097"/>
              </a:xfrm>
              <a:custGeom>
                <a:rect b="b" l="l" r="r" t="t"/>
                <a:pathLst>
                  <a:path extrusionOk="0" h="14097"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8" name="Google Shape;478;p37"/>
              <p:cNvSpPr/>
              <p:nvPr/>
            </p:nvSpPr>
            <p:spPr>
              <a:xfrm>
                <a:off x="6089224"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9" name="Google Shape;479;p37"/>
              <p:cNvSpPr/>
              <p:nvPr/>
            </p:nvSpPr>
            <p:spPr>
              <a:xfrm>
                <a:off x="5734038" y="3422225"/>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0" name="Google Shape;480;p37"/>
              <p:cNvSpPr/>
              <p:nvPr/>
            </p:nvSpPr>
            <p:spPr>
              <a:xfrm>
                <a:off x="5793283" y="3422225"/>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1" name="Google Shape;481;p37"/>
              <p:cNvSpPr/>
              <p:nvPr/>
            </p:nvSpPr>
            <p:spPr>
              <a:xfrm>
                <a:off x="5852433"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2" name="Google Shape;482;p37"/>
              <p:cNvSpPr/>
              <p:nvPr/>
            </p:nvSpPr>
            <p:spPr>
              <a:xfrm>
                <a:off x="5911678"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3" name="Google Shape;483;p37"/>
              <p:cNvSpPr/>
              <p:nvPr/>
            </p:nvSpPr>
            <p:spPr>
              <a:xfrm>
                <a:off x="5970828"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4" name="Google Shape;484;p37"/>
              <p:cNvSpPr/>
              <p:nvPr/>
            </p:nvSpPr>
            <p:spPr>
              <a:xfrm>
                <a:off x="6030073" y="3422225"/>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5" name="Google Shape;485;p37"/>
              <p:cNvSpPr/>
              <p:nvPr/>
            </p:nvSpPr>
            <p:spPr>
              <a:xfrm>
                <a:off x="6089224"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6" name="Google Shape;486;p37"/>
              <p:cNvSpPr/>
              <p:nvPr/>
            </p:nvSpPr>
            <p:spPr>
              <a:xfrm>
                <a:off x="6148469" y="3067039"/>
                <a:ext cx="14097" cy="14097"/>
              </a:xfrm>
              <a:custGeom>
                <a:rect b="b" l="l" r="r" t="t"/>
                <a:pathLst>
                  <a:path extrusionOk="0" h="14097" w="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7" name="Google Shape;487;p37"/>
              <p:cNvSpPr/>
              <p:nvPr/>
            </p:nvSpPr>
            <p:spPr>
              <a:xfrm>
                <a:off x="6207620"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8" name="Google Shape;488;p37"/>
              <p:cNvSpPr/>
              <p:nvPr/>
            </p:nvSpPr>
            <p:spPr>
              <a:xfrm>
                <a:off x="6266865" y="3067039"/>
                <a:ext cx="14096" cy="14097"/>
              </a:xfrm>
              <a:custGeom>
                <a:rect b="b" l="l" r="r" t="t"/>
                <a:pathLst>
                  <a:path extrusionOk="0" h="14097" w="14096">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9" name="Google Shape;489;p37"/>
              <p:cNvSpPr/>
              <p:nvPr/>
            </p:nvSpPr>
            <p:spPr>
              <a:xfrm>
                <a:off x="6326014"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0" name="Google Shape;490;p37"/>
              <p:cNvSpPr/>
              <p:nvPr/>
            </p:nvSpPr>
            <p:spPr>
              <a:xfrm>
                <a:off x="6385260"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1" name="Google Shape;491;p37"/>
              <p:cNvSpPr/>
              <p:nvPr/>
            </p:nvSpPr>
            <p:spPr>
              <a:xfrm>
                <a:off x="6444410" y="3067039"/>
                <a:ext cx="14096" cy="14097"/>
              </a:xfrm>
              <a:custGeom>
                <a:rect b="b" l="l" r="r" t="t"/>
                <a:pathLst>
                  <a:path extrusionOk="0" h="14097" w="14096">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2" name="Google Shape;492;p37"/>
              <p:cNvSpPr/>
              <p:nvPr/>
            </p:nvSpPr>
            <p:spPr>
              <a:xfrm>
                <a:off x="6148469" y="3126281"/>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3" name="Google Shape;493;p37"/>
              <p:cNvSpPr/>
              <p:nvPr/>
            </p:nvSpPr>
            <p:spPr>
              <a:xfrm>
                <a:off x="6207620" y="3126281"/>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4" name="Google Shape;494;p37"/>
              <p:cNvSpPr/>
              <p:nvPr/>
            </p:nvSpPr>
            <p:spPr>
              <a:xfrm>
                <a:off x="6266865" y="3126281"/>
                <a:ext cx="14096" cy="14099"/>
              </a:xfrm>
              <a:custGeom>
                <a:rect b="b" l="l" r="r" t="t"/>
                <a:pathLst>
                  <a:path extrusionOk="0" h="14099" w="14096">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5" name="Google Shape;495;p37"/>
              <p:cNvSpPr/>
              <p:nvPr/>
            </p:nvSpPr>
            <p:spPr>
              <a:xfrm>
                <a:off x="6326014" y="3126281"/>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6" name="Google Shape;496;p37"/>
              <p:cNvSpPr/>
              <p:nvPr/>
            </p:nvSpPr>
            <p:spPr>
              <a:xfrm>
                <a:off x="6385260" y="3126281"/>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7" name="Google Shape;497;p37"/>
              <p:cNvSpPr/>
              <p:nvPr/>
            </p:nvSpPr>
            <p:spPr>
              <a:xfrm>
                <a:off x="6444410" y="3126283"/>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8" name="Google Shape;498;p37"/>
              <p:cNvSpPr/>
              <p:nvPr/>
            </p:nvSpPr>
            <p:spPr>
              <a:xfrm>
                <a:off x="6148469" y="3185433"/>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9" name="Google Shape;499;p37"/>
              <p:cNvSpPr/>
              <p:nvPr/>
            </p:nvSpPr>
            <p:spPr>
              <a:xfrm>
                <a:off x="6207620" y="3185433"/>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0" name="Google Shape;500;p37"/>
              <p:cNvSpPr/>
              <p:nvPr/>
            </p:nvSpPr>
            <p:spPr>
              <a:xfrm>
                <a:off x="6266865" y="3185433"/>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1" name="Google Shape;501;p37"/>
              <p:cNvSpPr/>
              <p:nvPr/>
            </p:nvSpPr>
            <p:spPr>
              <a:xfrm>
                <a:off x="6326014" y="3185433"/>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2" name="Google Shape;502;p37"/>
              <p:cNvSpPr/>
              <p:nvPr/>
            </p:nvSpPr>
            <p:spPr>
              <a:xfrm>
                <a:off x="6385260" y="3185433"/>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3" name="Google Shape;503;p37"/>
              <p:cNvSpPr/>
              <p:nvPr/>
            </p:nvSpPr>
            <p:spPr>
              <a:xfrm>
                <a:off x="6444410" y="3185432"/>
                <a:ext cx="14096" cy="14097"/>
              </a:xfrm>
              <a:custGeom>
                <a:rect b="b" l="l" r="r" t="t"/>
                <a:pathLst>
                  <a:path extrusionOk="0" h="14097" w="14096">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4" name="Google Shape;504;p37"/>
              <p:cNvSpPr/>
              <p:nvPr/>
            </p:nvSpPr>
            <p:spPr>
              <a:xfrm>
                <a:off x="6148469" y="3244676"/>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5" name="Google Shape;505;p37"/>
              <p:cNvSpPr/>
              <p:nvPr/>
            </p:nvSpPr>
            <p:spPr>
              <a:xfrm>
                <a:off x="6207620" y="3244676"/>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6" name="Google Shape;506;p37"/>
              <p:cNvSpPr/>
              <p:nvPr/>
            </p:nvSpPr>
            <p:spPr>
              <a:xfrm>
                <a:off x="6266865" y="3244676"/>
                <a:ext cx="14096" cy="14099"/>
              </a:xfrm>
              <a:custGeom>
                <a:rect b="b" l="l" r="r" t="t"/>
                <a:pathLst>
                  <a:path extrusionOk="0" h="14099" w="14096">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7" name="Google Shape;507;p37"/>
              <p:cNvSpPr/>
              <p:nvPr/>
            </p:nvSpPr>
            <p:spPr>
              <a:xfrm>
                <a:off x="6326014" y="3244676"/>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8" name="Google Shape;508;p37"/>
              <p:cNvSpPr/>
              <p:nvPr/>
            </p:nvSpPr>
            <p:spPr>
              <a:xfrm>
                <a:off x="6385260" y="3244676"/>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09" name="Google Shape;509;p37"/>
              <p:cNvSpPr/>
              <p:nvPr/>
            </p:nvSpPr>
            <p:spPr>
              <a:xfrm>
                <a:off x="6444410" y="324467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0" name="Google Shape;510;p37"/>
              <p:cNvSpPr/>
              <p:nvPr/>
            </p:nvSpPr>
            <p:spPr>
              <a:xfrm>
                <a:off x="6148469" y="3303829"/>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1" name="Google Shape;511;p37"/>
              <p:cNvSpPr/>
              <p:nvPr/>
            </p:nvSpPr>
            <p:spPr>
              <a:xfrm>
                <a:off x="6207620"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2" name="Google Shape;512;p37"/>
              <p:cNvSpPr/>
              <p:nvPr/>
            </p:nvSpPr>
            <p:spPr>
              <a:xfrm>
                <a:off x="6266865" y="3303829"/>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3" name="Google Shape;513;p37"/>
              <p:cNvSpPr/>
              <p:nvPr/>
            </p:nvSpPr>
            <p:spPr>
              <a:xfrm>
                <a:off x="6326014"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4" name="Google Shape;514;p37"/>
              <p:cNvSpPr/>
              <p:nvPr/>
            </p:nvSpPr>
            <p:spPr>
              <a:xfrm>
                <a:off x="6385260"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5" name="Google Shape;515;p37"/>
              <p:cNvSpPr/>
              <p:nvPr/>
            </p:nvSpPr>
            <p:spPr>
              <a:xfrm>
                <a:off x="6444410"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6" name="Google Shape;516;p37"/>
              <p:cNvSpPr/>
              <p:nvPr/>
            </p:nvSpPr>
            <p:spPr>
              <a:xfrm>
                <a:off x="6148469" y="3363072"/>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7" name="Google Shape;517;p37"/>
              <p:cNvSpPr/>
              <p:nvPr/>
            </p:nvSpPr>
            <p:spPr>
              <a:xfrm>
                <a:off x="6207620"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8" name="Google Shape;518;p37"/>
              <p:cNvSpPr/>
              <p:nvPr/>
            </p:nvSpPr>
            <p:spPr>
              <a:xfrm>
                <a:off x="6266865" y="3363072"/>
                <a:ext cx="14096" cy="14099"/>
              </a:xfrm>
              <a:custGeom>
                <a:rect b="b" l="l" r="r" t="t"/>
                <a:pathLst>
                  <a:path extrusionOk="0" h="14099" w="14096">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9" name="Google Shape;519;p37"/>
              <p:cNvSpPr/>
              <p:nvPr/>
            </p:nvSpPr>
            <p:spPr>
              <a:xfrm>
                <a:off x="6326014"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20" name="Google Shape;520;p37"/>
              <p:cNvSpPr/>
              <p:nvPr/>
            </p:nvSpPr>
            <p:spPr>
              <a:xfrm>
                <a:off x="6385260"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21" name="Google Shape;521;p37"/>
              <p:cNvSpPr/>
              <p:nvPr/>
            </p:nvSpPr>
            <p:spPr>
              <a:xfrm>
                <a:off x="6444410" y="3363074"/>
                <a:ext cx="14096" cy="14097"/>
              </a:xfrm>
              <a:custGeom>
                <a:rect b="b" l="l" r="r" t="t"/>
                <a:pathLst>
                  <a:path extrusionOk="0" h="14097"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22" name="Google Shape;522;p37"/>
              <p:cNvSpPr/>
              <p:nvPr/>
            </p:nvSpPr>
            <p:spPr>
              <a:xfrm>
                <a:off x="6148469" y="3422225"/>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23" name="Google Shape;523;p37"/>
              <p:cNvSpPr/>
              <p:nvPr/>
            </p:nvSpPr>
            <p:spPr>
              <a:xfrm>
                <a:off x="6207620"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24" name="Google Shape;524;p37"/>
              <p:cNvSpPr/>
              <p:nvPr/>
            </p:nvSpPr>
            <p:spPr>
              <a:xfrm>
                <a:off x="6266865" y="3422225"/>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25" name="Google Shape;525;p37"/>
              <p:cNvSpPr/>
              <p:nvPr/>
            </p:nvSpPr>
            <p:spPr>
              <a:xfrm>
                <a:off x="6326014"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26" name="Google Shape;526;p37"/>
              <p:cNvSpPr/>
              <p:nvPr/>
            </p:nvSpPr>
            <p:spPr>
              <a:xfrm>
                <a:off x="6385260"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27" name="Google Shape;527;p37"/>
              <p:cNvSpPr/>
              <p:nvPr/>
            </p:nvSpPr>
            <p:spPr>
              <a:xfrm>
                <a:off x="6444410" y="342222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28" name="Google Shape;528;p37"/>
              <p:cNvSpPr/>
              <p:nvPr/>
            </p:nvSpPr>
            <p:spPr>
              <a:xfrm>
                <a:off x="5734038" y="3481374"/>
                <a:ext cx="14192" cy="14096"/>
              </a:xfrm>
              <a:custGeom>
                <a:rect b="b" l="l" r="r" t="t"/>
                <a:pathLst>
                  <a:path extrusionOk="0" h="14096" w="14192">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29" name="Google Shape;529;p37"/>
              <p:cNvSpPr/>
              <p:nvPr/>
            </p:nvSpPr>
            <p:spPr>
              <a:xfrm>
                <a:off x="5793283" y="3481374"/>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30" name="Google Shape;530;p37"/>
              <p:cNvSpPr/>
              <p:nvPr/>
            </p:nvSpPr>
            <p:spPr>
              <a:xfrm>
                <a:off x="5852433"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31" name="Google Shape;531;p37"/>
              <p:cNvSpPr/>
              <p:nvPr/>
            </p:nvSpPr>
            <p:spPr>
              <a:xfrm>
                <a:off x="5911678"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32" name="Google Shape;532;p37"/>
              <p:cNvSpPr/>
              <p:nvPr/>
            </p:nvSpPr>
            <p:spPr>
              <a:xfrm>
                <a:off x="5970828"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33" name="Google Shape;533;p37"/>
              <p:cNvSpPr/>
              <p:nvPr/>
            </p:nvSpPr>
            <p:spPr>
              <a:xfrm>
                <a:off x="6030074" y="3481374"/>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34" name="Google Shape;534;p37"/>
              <p:cNvSpPr/>
              <p:nvPr/>
            </p:nvSpPr>
            <p:spPr>
              <a:xfrm>
                <a:off x="6089224"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35" name="Google Shape;535;p37"/>
              <p:cNvSpPr/>
              <p:nvPr/>
            </p:nvSpPr>
            <p:spPr>
              <a:xfrm>
                <a:off x="5734038" y="3540620"/>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36" name="Google Shape;536;p37"/>
              <p:cNvSpPr/>
              <p:nvPr/>
            </p:nvSpPr>
            <p:spPr>
              <a:xfrm>
                <a:off x="5793283" y="3540620"/>
                <a:ext cx="14097" cy="14097"/>
              </a:xfrm>
              <a:custGeom>
                <a:rect b="b" l="l" r="r" t="t"/>
                <a:pathLst>
                  <a:path extrusionOk="0" h="14097" w="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37" name="Google Shape;537;p37"/>
              <p:cNvSpPr/>
              <p:nvPr/>
            </p:nvSpPr>
            <p:spPr>
              <a:xfrm>
                <a:off x="5852433" y="354062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38" name="Google Shape;538;p37"/>
              <p:cNvSpPr/>
              <p:nvPr/>
            </p:nvSpPr>
            <p:spPr>
              <a:xfrm>
                <a:off x="5911678" y="354062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39" name="Google Shape;539;p37"/>
              <p:cNvSpPr/>
              <p:nvPr/>
            </p:nvSpPr>
            <p:spPr>
              <a:xfrm>
                <a:off x="5970828" y="354062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40" name="Google Shape;540;p37"/>
              <p:cNvSpPr/>
              <p:nvPr/>
            </p:nvSpPr>
            <p:spPr>
              <a:xfrm>
                <a:off x="6030074" y="3540620"/>
                <a:ext cx="14097" cy="14097"/>
              </a:xfrm>
              <a:custGeom>
                <a:rect b="b" l="l" r="r" t="t"/>
                <a:pathLst>
                  <a:path extrusionOk="0" h="14097" w="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41" name="Google Shape;541;p37"/>
              <p:cNvSpPr/>
              <p:nvPr/>
            </p:nvSpPr>
            <p:spPr>
              <a:xfrm>
                <a:off x="6089224" y="354062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42" name="Google Shape;542;p37"/>
              <p:cNvSpPr/>
              <p:nvPr/>
            </p:nvSpPr>
            <p:spPr>
              <a:xfrm>
                <a:off x="5734038" y="3599770"/>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43" name="Google Shape;543;p37"/>
              <p:cNvSpPr/>
              <p:nvPr/>
            </p:nvSpPr>
            <p:spPr>
              <a:xfrm>
                <a:off x="5793283" y="3599770"/>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44" name="Google Shape;544;p37"/>
              <p:cNvSpPr/>
              <p:nvPr/>
            </p:nvSpPr>
            <p:spPr>
              <a:xfrm>
                <a:off x="5852433" y="359977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45" name="Google Shape;545;p37"/>
              <p:cNvSpPr/>
              <p:nvPr/>
            </p:nvSpPr>
            <p:spPr>
              <a:xfrm>
                <a:off x="5911678" y="359977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46" name="Google Shape;546;p37"/>
              <p:cNvSpPr/>
              <p:nvPr/>
            </p:nvSpPr>
            <p:spPr>
              <a:xfrm>
                <a:off x="5970828" y="359977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47" name="Google Shape;547;p37"/>
              <p:cNvSpPr/>
              <p:nvPr/>
            </p:nvSpPr>
            <p:spPr>
              <a:xfrm>
                <a:off x="6030073" y="3599770"/>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48" name="Google Shape;548;p37"/>
              <p:cNvSpPr/>
              <p:nvPr/>
            </p:nvSpPr>
            <p:spPr>
              <a:xfrm>
                <a:off x="6089224" y="359977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49" name="Google Shape;549;p37"/>
              <p:cNvSpPr/>
              <p:nvPr/>
            </p:nvSpPr>
            <p:spPr>
              <a:xfrm>
                <a:off x="5734037" y="3659014"/>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0" name="Google Shape;550;p37"/>
              <p:cNvSpPr/>
              <p:nvPr/>
            </p:nvSpPr>
            <p:spPr>
              <a:xfrm>
                <a:off x="5793282" y="3659014"/>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1" name="Google Shape;551;p37"/>
              <p:cNvSpPr/>
              <p:nvPr/>
            </p:nvSpPr>
            <p:spPr>
              <a:xfrm>
                <a:off x="5852432" y="365901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2" name="Google Shape;552;p37"/>
              <p:cNvSpPr/>
              <p:nvPr/>
            </p:nvSpPr>
            <p:spPr>
              <a:xfrm>
                <a:off x="5911678" y="365901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3" name="Google Shape;553;p37"/>
              <p:cNvSpPr/>
              <p:nvPr/>
            </p:nvSpPr>
            <p:spPr>
              <a:xfrm>
                <a:off x="5970828" y="365901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4" name="Google Shape;554;p37"/>
              <p:cNvSpPr/>
              <p:nvPr/>
            </p:nvSpPr>
            <p:spPr>
              <a:xfrm>
                <a:off x="6030073" y="3659014"/>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5" name="Google Shape;555;p37"/>
              <p:cNvSpPr/>
              <p:nvPr/>
            </p:nvSpPr>
            <p:spPr>
              <a:xfrm>
                <a:off x="6089224" y="365901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6" name="Google Shape;556;p37"/>
              <p:cNvSpPr/>
              <p:nvPr/>
            </p:nvSpPr>
            <p:spPr>
              <a:xfrm>
                <a:off x="5734039" y="3718165"/>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7" name="Google Shape;557;p37"/>
              <p:cNvSpPr/>
              <p:nvPr/>
            </p:nvSpPr>
            <p:spPr>
              <a:xfrm>
                <a:off x="5793284" y="3718165"/>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8" name="Google Shape;558;p37"/>
              <p:cNvSpPr/>
              <p:nvPr/>
            </p:nvSpPr>
            <p:spPr>
              <a:xfrm>
                <a:off x="5852434" y="371816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9" name="Google Shape;559;p37"/>
              <p:cNvSpPr/>
              <p:nvPr/>
            </p:nvSpPr>
            <p:spPr>
              <a:xfrm>
                <a:off x="5911679" y="371816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60" name="Google Shape;560;p37"/>
              <p:cNvSpPr/>
              <p:nvPr/>
            </p:nvSpPr>
            <p:spPr>
              <a:xfrm>
                <a:off x="5970829" y="371816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61" name="Google Shape;561;p37"/>
              <p:cNvSpPr/>
              <p:nvPr/>
            </p:nvSpPr>
            <p:spPr>
              <a:xfrm>
                <a:off x="6030074" y="3718165"/>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62" name="Google Shape;562;p37"/>
              <p:cNvSpPr/>
              <p:nvPr/>
            </p:nvSpPr>
            <p:spPr>
              <a:xfrm>
                <a:off x="6089225" y="371816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63" name="Google Shape;563;p37"/>
              <p:cNvSpPr/>
              <p:nvPr/>
            </p:nvSpPr>
            <p:spPr>
              <a:xfrm>
                <a:off x="5734040" y="3777410"/>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64" name="Google Shape;564;p37"/>
              <p:cNvSpPr/>
              <p:nvPr/>
            </p:nvSpPr>
            <p:spPr>
              <a:xfrm>
                <a:off x="5793285" y="3777410"/>
                <a:ext cx="14097" cy="14096"/>
              </a:xfrm>
              <a:custGeom>
                <a:rect b="b" l="l" r="r" t="t"/>
                <a:pathLst>
                  <a:path extrusionOk="0" h="14096" w="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65" name="Google Shape;565;p37"/>
              <p:cNvSpPr/>
              <p:nvPr/>
            </p:nvSpPr>
            <p:spPr>
              <a:xfrm>
                <a:off x="5852436" y="3777408"/>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66" name="Google Shape;566;p37"/>
              <p:cNvSpPr/>
              <p:nvPr/>
            </p:nvSpPr>
            <p:spPr>
              <a:xfrm>
                <a:off x="5911683" y="3777408"/>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67" name="Google Shape;567;p37"/>
              <p:cNvSpPr/>
              <p:nvPr/>
            </p:nvSpPr>
            <p:spPr>
              <a:xfrm>
                <a:off x="5970835" y="3777408"/>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68" name="Google Shape;568;p37"/>
              <p:cNvSpPr/>
              <p:nvPr/>
            </p:nvSpPr>
            <p:spPr>
              <a:xfrm>
                <a:off x="6030082" y="3777410"/>
                <a:ext cx="14097" cy="14096"/>
              </a:xfrm>
              <a:custGeom>
                <a:rect b="b" l="l" r="r" t="t"/>
                <a:pathLst>
                  <a:path extrusionOk="0" h="14096" w="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69" name="Google Shape;569;p37"/>
              <p:cNvSpPr/>
              <p:nvPr/>
            </p:nvSpPr>
            <p:spPr>
              <a:xfrm>
                <a:off x="6089231" y="3777408"/>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70" name="Google Shape;570;p37"/>
              <p:cNvSpPr/>
              <p:nvPr/>
            </p:nvSpPr>
            <p:spPr>
              <a:xfrm>
                <a:off x="6148476" y="3481374"/>
                <a:ext cx="14097" cy="14096"/>
              </a:xfrm>
              <a:custGeom>
                <a:rect b="b" l="l" r="r" t="t"/>
                <a:pathLst>
                  <a:path extrusionOk="0" h="14096" w="14097">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71" name="Google Shape;571;p37"/>
              <p:cNvSpPr/>
              <p:nvPr/>
            </p:nvSpPr>
            <p:spPr>
              <a:xfrm>
                <a:off x="6207627"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72" name="Google Shape;572;p37"/>
              <p:cNvSpPr/>
              <p:nvPr/>
            </p:nvSpPr>
            <p:spPr>
              <a:xfrm>
                <a:off x="6266872" y="3481374"/>
                <a:ext cx="14096" cy="14096"/>
              </a:xfrm>
              <a:custGeom>
                <a:rect b="b" l="l" r="r" t="t"/>
                <a:pathLst>
                  <a:path extrusionOk="0" h="14096" w="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73" name="Google Shape;573;p37"/>
              <p:cNvSpPr/>
              <p:nvPr/>
            </p:nvSpPr>
            <p:spPr>
              <a:xfrm>
                <a:off x="6326022"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74" name="Google Shape;574;p37"/>
              <p:cNvSpPr/>
              <p:nvPr/>
            </p:nvSpPr>
            <p:spPr>
              <a:xfrm>
                <a:off x="6385268"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75" name="Google Shape;575;p37"/>
              <p:cNvSpPr/>
              <p:nvPr/>
            </p:nvSpPr>
            <p:spPr>
              <a:xfrm>
                <a:off x="6444417" y="3481373"/>
                <a:ext cx="14096" cy="14097"/>
              </a:xfrm>
              <a:custGeom>
                <a:rect b="b" l="l" r="r" t="t"/>
                <a:pathLst>
                  <a:path extrusionOk="0" h="14097" w="14096">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76" name="Google Shape;576;p37"/>
              <p:cNvSpPr/>
              <p:nvPr/>
            </p:nvSpPr>
            <p:spPr>
              <a:xfrm>
                <a:off x="6148476" y="3540622"/>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77" name="Google Shape;577;p37"/>
              <p:cNvSpPr/>
              <p:nvPr/>
            </p:nvSpPr>
            <p:spPr>
              <a:xfrm>
                <a:off x="6207627" y="3540623"/>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78" name="Google Shape;578;p37"/>
              <p:cNvSpPr/>
              <p:nvPr/>
            </p:nvSpPr>
            <p:spPr>
              <a:xfrm>
                <a:off x="6266872" y="3540626"/>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79" name="Google Shape;579;p37"/>
              <p:cNvSpPr/>
              <p:nvPr/>
            </p:nvSpPr>
            <p:spPr>
              <a:xfrm>
                <a:off x="6326022" y="3540627"/>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80" name="Google Shape;580;p37"/>
              <p:cNvSpPr/>
              <p:nvPr/>
            </p:nvSpPr>
            <p:spPr>
              <a:xfrm>
                <a:off x="6385268" y="354063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81" name="Google Shape;581;p37"/>
              <p:cNvSpPr/>
              <p:nvPr/>
            </p:nvSpPr>
            <p:spPr>
              <a:xfrm>
                <a:off x="6444417" y="3540631"/>
                <a:ext cx="14096" cy="14097"/>
              </a:xfrm>
              <a:custGeom>
                <a:rect b="b" l="l" r="r" t="t"/>
                <a:pathLst>
                  <a:path extrusionOk="0" h="14097" w="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82" name="Google Shape;582;p37"/>
              <p:cNvSpPr/>
              <p:nvPr/>
            </p:nvSpPr>
            <p:spPr>
              <a:xfrm>
                <a:off x="6148476" y="3599781"/>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83" name="Google Shape;583;p37"/>
              <p:cNvSpPr/>
              <p:nvPr/>
            </p:nvSpPr>
            <p:spPr>
              <a:xfrm>
                <a:off x="6207627" y="359978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84" name="Google Shape;584;p37"/>
              <p:cNvSpPr/>
              <p:nvPr/>
            </p:nvSpPr>
            <p:spPr>
              <a:xfrm>
                <a:off x="6266872" y="3599781"/>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85" name="Google Shape;585;p37"/>
              <p:cNvSpPr/>
              <p:nvPr/>
            </p:nvSpPr>
            <p:spPr>
              <a:xfrm>
                <a:off x="6326022" y="359978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86" name="Google Shape;586;p37"/>
              <p:cNvSpPr/>
              <p:nvPr/>
            </p:nvSpPr>
            <p:spPr>
              <a:xfrm>
                <a:off x="6385268" y="359978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87" name="Google Shape;587;p37"/>
              <p:cNvSpPr/>
              <p:nvPr/>
            </p:nvSpPr>
            <p:spPr>
              <a:xfrm>
                <a:off x="6444417" y="3599782"/>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88" name="Google Shape;588;p37"/>
              <p:cNvSpPr/>
              <p:nvPr/>
            </p:nvSpPr>
            <p:spPr>
              <a:xfrm>
                <a:off x="6148476" y="3659026"/>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89" name="Google Shape;589;p37"/>
              <p:cNvSpPr/>
              <p:nvPr/>
            </p:nvSpPr>
            <p:spPr>
              <a:xfrm>
                <a:off x="6207627" y="365902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90" name="Google Shape;590;p37"/>
              <p:cNvSpPr/>
              <p:nvPr/>
            </p:nvSpPr>
            <p:spPr>
              <a:xfrm>
                <a:off x="6266872" y="3659026"/>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91" name="Google Shape;591;p37"/>
              <p:cNvSpPr/>
              <p:nvPr/>
            </p:nvSpPr>
            <p:spPr>
              <a:xfrm>
                <a:off x="6326022" y="365902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92" name="Google Shape;592;p37"/>
              <p:cNvSpPr/>
              <p:nvPr/>
            </p:nvSpPr>
            <p:spPr>
              <a:xfrm>
                <a:off x="6385268" y="365902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93" name="Google Shape;593;p37"/>
              <p:cNvSpPr/>
              <p:nvPr/>
            </p:nvSpPr>
            <p:spPr>
              <a:xfrm>
                <a:off x="6444417" y="365902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94" name="Google Shape;594;p37"/>
              <p:cNvSpPr/>
              <p:nvPr/>
            </p:nvSpPr>
            <p:spPr>
              <a:xfrm>
                <a:off x="6148476" y="3718177"/>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95" name="Google Shape;595;p37"/>
              <p:cNvSpPr/>
              <p:nvPr/>
            </p:nvSpPr>
            <p:spPr>
              <a:xfrm>
                <a:off x="6207627" y="3718177"/>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96" name="Google Shape;596;p37"/>
              <p:cNvSpPr/>
              <p:nvPr/>
            </p:nvSpPr>
            <p:spPr>
              <a:xfrm>
                <a:off x="6266872" y="3718177"/>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97" name="Google Shape;597;p37"/>
              <p:cNvSpPr/>
              <p:nvPr/>
            </p:nvSpPr>
            <p:spPr>
              <a:xfrm>
                <a:off x="6326022" y="3718177"/>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98" name="Google Shape;598;p37"/>
              <p:cNvSpPr/>
              <p:nvPr/>
            </p:nvSpPr>
            <p:spPr>
              <a:xfrm>
                <a:off x="6385268" y="3718172"/>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99" name="Google Shape;599;p37"/>
              <p:cNvSpPr/>
              <p:nvPr/>
            </p:nvSpPr>
            <p:spPr>
              <a:xfrm>
                <a:off x="6444417" y="371817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00" name="Google Shape;600;p37"/>
              <p:cNvSpPr/>
              <p:nvPr/>
            </p:nvSpPr>
            <p:spPr>
              <a:xfrm>
                <a:off x="6148472" y="3777419"/>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01" name="Google Shape;601;p37"/>
              <p:cNvSpPr/>
              <p:nvPr/>
            </p:nvSpPr>
            <p:spPr>
              <a:xfrm>
                <a:off x="6207622" y="3777419"/>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02" name="Google Shape;602;p37"/>
              <p:cNvSpPr/>
              <p:nvPr/>
            </p:nvSpPr>
            <p:spPr>
              <a:xfrm>
                <a:off x="6266868" y="3777419"/>
                <a:ext cx="14096" cy="14099"/>
              </a:xfrm>
              <a:custGeom>
                <a:rect b="b" l="l" r="r" t="t"/>
                <a:pathLst>
                  <a:path extrusionOk="0" h="14099" w="14096">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03" name="Google Shape;603;p37"/>
              <p:cNvSpPr/>
              <p:nvPr/>
            </p:nvSpPr>
            <p:spPr>
              <a:xfrm>
                <a:off x="6326024" y="3777383"/>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04" name="Google Shape;604;p37"/>
              <p:cNvSpPr/>
              <p:nvPr/>
            </p:nvSpPr>
            <p:spPr>
              <a:xfrm>
                <a:off x="6385287" y="3777429"/>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05" name="Google Shape;605;p37"/>
              <p:cNvSpPr/>
              <p:nvPr/>
            </p:nvSpPr>
            <p:spPr>
              <a:xfrm>
                <a:off x="6444424" y="3777424"/>
                <a:ext cx="14096" cy="14096"/>
              </a:xfrm>
              <a:custGeom>
                <a:rect b="b" l="l" r="r" t="t"/>
                <a:pathLst>
                  <a:path extrusionOk="0" h="14096" w="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pic>
        <p:nvPicPr>
          <p:cNvPr descr="Blackboard" id="606" name="Google Shape;606;p37"/>
          <p:cNvPicPr preferRelativeResize="0"/>
          <p:nvPr/>
        </p:nvPicPr>
        <p:blipFill rotWithShape="1">
          <a:blip r:embed="rId3">
            <a:alphaModFix/>
          </a:blip>
          <a:srcRect b="0" l="0" r="0" t="0"/>
          <a:stretch/>
        </p:blipFill>
        <p:spPr>
          <a:xfrm>
            <a:off x="800100" y="401637"/>
            <a:ext cx="1646237" cy="1646237"/>
          </a:xfrm>
          <a:prstGeom prst="rect">
            <a:avLst/>
          </a:prstGeom>
          <a:noFill/>
          <a:ln>
            <a:noFill/>
          </a:ln>
        </p:spPr>
      </p:pic>
      <p:pic>
        <p:nvPicPr>
          <p:cNvPr id="607" name="Google Shape;607;p37"/>
          <p:cNvPicPr preferRelativeResize="0"/>
          <p:nvPr/>
        </p:nvPicPr>
        <p:blipFill rotWithShape="1">
          <a:blip r:embed="rId4">
            <a:alphaModFix/>
          </a:blip>
          <a:srcRect b="0" l="0" r="0" t="0"/>
          <a:stretch/>
        </p:blipFill>
        <p:spPr>
          <a:xfrm>
            <a:off x="1098550" y="2570162"/>
            <a:ext cx="11283950" cy="64754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38"/>
          <p:cNvSpPr txBox="1"/>
          <p:nvPr>
            <p:ph type="ctrTitle"/>
          </p:nvPr>
        </p:nvSpPr>
        <p:spPr>
          <a:xfrm>
            <a:off x="6981825" y="6783387"/>
            <a:ext cx="8413750" cy="1173162"/>
          </a:xfrm>
          <a:prstGeom prst="rect">
            <a:avLst/>
          </a:prstGeom>
          <a:noFill/>
          <a:ln>
            <a:noFill/>
          </a:ln>
        </p:spPr>
        <p:txBody>
          <a:bodyPr anchorCtr="0" anchor="t" bIns="68550" lIns="137125" spcFirstLastPara="1" rIns="137125" wrap="square" tIns="68550">
            <a:noAutofit/>
          </a:bodyPr>
          <a:lstStyle/>
          <a:p>
            <a:pPr indent="0" lvl="0" marL="0" rtl="0" algn="l">
              <a:lnSpc>
                <a:spcPct val="90000"/>
              </a:lnSpc>
              <a:spcBef>
                <a:spcPts val="0"/>
              </a:spcBef>
              <a:spcAft>
                <a:spcPts val="0"/>
              </a:spcAft>
              <a:buSzPts val="1800"/>
              <a:buNone/>
            </a:pPr>
            <a:r>
              <a:rPr b="0" i="0" lang="en-US" sz="6600" u="none">
                <a:solidFill>
                  <a:srgbClr val="000000"/>
                </a:solidFill>
                <a:latin typeface="Libre Franklin"/>
                <a:ea typeface="Libre Franklin"/>
                <a:cs typeface="Libre Franklin"/>
                <a:sym typeface="Libre Franklin"/>
              </a:rPr>
              <a:t>संक्षिप्त</a:t>
            </a:r>
            <a:endParaRPr/>
          </a:p>
        </p:txBody>
      </p:sp>
      <p:sp>
        <p:nvSpPr>
          <p:cNvPr id="613" name="Google Shape;613;p38"/>
          <p:cNvSpPr txBox="1"/>
          <p:nvPr>
            <p:ph idx="1" type="subTitle"/>
          </p:nvPr>
        </p:nvSpPr>
        <p:spPr>
          <a:xfrm>
            <a:off x="6981825" y="5670550"/>
            <a:ext cx="8413750" cy="865187"/>
          </a:xfrm>
          <a:prstGeom prst="rect">
            <a:avLst/>
          </a:prstGeom>
          <a:noFill/>
          <a:ln>
            <a:noFill/>
          </a:ln>
        </p:spPr>
        <p:txBody>
          <a:bodyPr anchorCtr="0" anchor="b" bIns="68550" lIns="137125" spcFirstLastPara="1" rIns="137125" wrap="square" tIns="68550">
            <a:noAutofit/>
          </a:bodyPr>
          <a:lstStyle/>
          <a:p>
            <a:pPr indent="0" lvl="0" marL="0" rtl="0" algn="l">
              <a:lnSpc>
                <a:spcPct val="90000"/>
              </a:lnSpc>
              <a:spcBef>
                <a:spcPts val="0"/>
              </a:spcBef>
              <a:spcAft>
                <a:spcPts val="0"/>
              </a:spcAft>
              <a:buSzPts val="3200"/>
              <a:buNone/>
            </a:pPr>
            <a:r>
              <a:rPr b="0" i="0" lang="en-US" sz="3000" u="none">
                <a:solidFill>
                  <a:srgbClr val="888888"/>
                </a:solidFill>
                <a:latin typeface="Libre Franklin"/>
                <a:ea typeface="Libre Franklin"/>
                <a:cs typeface="Libre Franklin"/>
                <a:sym typeface="Libre Franklin"/>
              </a:rPr>
              <a:t>ओईआर का परिचय, विनियम और नीतियां</a:t>
            </a:r>
            <a:endParaRPr/>
          </a:p>
        </p:txBody>
      </p:sp>
      <p:sp>
        <p:nvSpPr>
          <p:cNvPr id="614" name="Google Shape;614;p38"/>
          <p:cNvSpPr/>
          <p:nvPr/>
        </p:nvSpPr>
        <p:spPr>
          <a:xfrm>
            <a:off x="0" y="3182937"/>
            <a:ext cx="5595937" cy="7104062"/>
          </a:xfrm>
          <a:custGeom>
            <a:rect b="b" l="l" r="r" t="t"/>
            <a:pathLst>
              <a:path extrusionOk="0" h="4735782" w="373075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79607"/>
            </a:srgbClr>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15" name="Google Shape;615;p38"/>
          <p:cNvSpPr/>
          <p:nvPr/>
        </p:nvSpPr>
        <p:spPr>
          <a:xfrm>
            <a:off x="0" y="3432175"/>
            <a:ext cx="5346700" cy="6854825"/>
          </a:xfrm>
          <a:custGeom>
            <a:rect b="b" l="l" r="r" t="t"/>
            <a:pathLst>
              <a:path extrusionOk="0" h="4569668" w="356463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16" name="Google Shape;616;p38"/>
          <p:cNvSpPr/>
          <p:nvPr/>
        </p:nvSpPr>
        <p:spPr>
          <a:xfrm>
            <a:off x="1622425" y="-6350"/>
            <a:ext cx="6364287" cy="3681412"/>
          </a:xfrm>
          <a:custGeom>
            <a:rect b="b" l="l" r="r" t="t"/>
            <a:pathLst>
              <a:path extrusionOk="0" h="2454158" w="4242816">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lnTo>
                  <a:pt x="28633" y="0"/>
                </a:lnTo>
                <a:close/>
              </a:path>
            </a:pathLst>
          </a:custGeom>
          <a:solidFill>
            <a:srgbClr val="FFFFFF">
              <a:alpha val="79607"/>
            </a:srgbClr>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17" name="Google Shape;617;p38"/>
          <p:cNvSpPr/>
          <p:nvPr/>
        </p:nvSpPr>
        <p:spPr>
          <a:xfrm>
            <a:off x="1870075" y="0"/>
            <a:ext cx="5870575" cy="3427412"/>
          </a:xfrm>
          <a:custGeom>
            <a:rect b="b" l="l" r="r" t="t"/>
            <a:pathLst>
              <a:path extrusionOk="0" h="2285234" w="3913632">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lnTo>
                  <a:pt x="29691" y="0"/>
                </a:ln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descr="Open Book" id="618" name="Google Shape;618;p38"/>
          <p:cNvPicPr preferRelativeResize="0"/>
          <p:nvPr/>
        </p:nvPicPr>
        <p:blipFill rotWithShape="1">
          <a:blip r:embed="rId3">
            <a:alphaModFix/>
          </a:blip>
          <a:srcRect b="0" l="0" r="0" t="0"/>
          <a:stretch/>
        </p:blipFill>
        <p:spPr>
          <a:xfrm>
            <a:off x="3578225" y="247650"/>
            <a:ext cx="2454275" cy="2454275"/>
          </a:xfrm>
          <a:prstGeom prst="rect">
            <a:avLst/>
          </a:prstGeom>
          <a:noFill/>
          <a:ln>
            <a:noFill/>
          </a:ln>
        </p:spPr>
      </p:pic>
      <p:sp>
        <p:nvSpPr>
          <p:cNvPr id="619" name="Google Shape;619;p38"/>
          <p:cNvSpPr/>
          <p:nvPr/>
        </p:nvSpPr>
        <p:spPr>
          <a:xfrm>
            <a:off x="7954962" y="923925"/>
            <a:ext cx="4773612" cy="4773612"/>
          </a:xfrm>
          <a:prstGeom prst="ellipse">
            <a:avLst/>
          </a:prstGeom>
          <a:solidFill>
            <a:srgbClr val="FFFFFF"/>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20" name="Google Shape;620;p38"/>
          <p:cNvSpPr/>
          <p:nvPr/>
        </p:nvSpPr>
        <p:spPr>
          <a:xfrm>
            <a:off x="8201025" y="1169987"/>
            <a:ext cx="4279900" cy="4279900"/>
          </a:xfrm>
          <a:prstGeom prst="ellipse">
            <a:avLst/>
          </a:pr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descr="Chat" id="621" name="Google Shape;621;p38"/>
          <p:cNvPicPr preferRelativeResize="0"/>
          <p:nvPr/>
        </p:nvPicPr>
        <p:blipFill rotWithShape="1">
          <a:blip r:embed="rId4">
            <a:alphaModFix/>
          </a:blip>
          <a:srcRect b="0" l="0" r="0" t="0"/>
          <a:stretch/>
        </p:blipFill>
        <p:spPr>
          <a:xfrm>
            <a:off x="8970962" y="1939925"/>
            <a:ext cx="2741612" cy="2741612"/>
          </a:xfrm>
          <a:prstGeom prst="rect">
            <a:avLst/>
          </a:prstGeom>
          <a:noFill/>
          <a:ln>
            <a:noFill/>
          </a:ln>
        </p:spPr>
      </p:pic>
      <p:pic>
        <p:nvPicPr>
          <p:cNvPr descr="Blackboard" id="622" name="Google Shape;622;p38"/>
          <p:cNvPicPr preferRelativeResize="0"/>
          <p:nvPr/>
        </p:nvPicPr>
        <p:blipFill rotWithShape="1">
          <a:blip r:embed="rId5">
            <a:alphaModFix/>
          </a:blip>
          <a:srcRect b="0" l="0" r="0" t="0"/>
          <a:stretch/>
        </p:blipFill>
        <p:spPr>
          <a:xfrm>
            <a:off x="196850" y="5432425"/>
            <a:ext cx="3892550" cy="3892550"/>
          </a:xfrm>
          <a:prstGeom prst="rect">
            <a:avLst/>
          </a:prstGeom>
          <a:noFill/>
          <a:ln>
            <a:noFill/>
          </a:ln>
        </p:spPr>
      </p:pic>
      <p:sp>
        <p:nvSpPr>
          <p:cNvPr id="623" name="Google Shape;623;p38"/>
          <p:cNvSpPr/>
          <p:nvPr/>
        </p:nvSpPr>
        <p:spPr>
          <a:xfrm>
            <a:off x="13128625" y="-6350"/>
            <a:ext cx="5159375" cy="5676900"/>
          </a:xfrm>
          <a:custGeom>
            <a:rect b="b" l="l" r="r" t="t"/>
            <a:pathLst>
              <a:path extrusionOk="0" h="3785157" w="3439432">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lnTo>
                  <a:pt x="198262" y="0"/>
                </a:lnTo>
                <a:close/>
              </a:path>
            </a:pathLst>
          </a:custGeom>
          <a:solidFill>
            <a:srgbClr val="FFFFFF">
              <a:alpha val="79607"/>
            </a:srgbClr>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24" name="Google Shape;624;p38"/>
          <p:cNvSpPr/>
          <p:nvPr/>
        </p:nvSpPr>
        <p:spPr>
          <a:xfrm>
            <a:off x="13377862" y="-6350"/>
            <a:ext cx="4910137" cy="5427662"/>
          </a:xfrm>
          <a:custGeom>
            <a:rect b="b" l="l" r="r" t="t"/>
            <a:pathLst>
              <a:path extrusionOk="0" h="3618965" w="3273238">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lnTo>
                  <a:pt x="210437" y="0"/>
                </a:ln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descr="Books on Shelf" id="625" name="Google Shape;625;p38"/>
          <p:cNvPicPr preferRelativeResize="0"/>
          <p:nvPr/>
        </p:nvPicPr>
        <p:blipFill rotWithShape="1">
          <a:blip r:embed="rId6">
            <a:alphaModFix/>
          </a:blip>
          <a:srcRect b="0" l="0" r="0" t="0"/>
          <a:stretch/>
        </p:blipFill>
        <p:spPr>
          <a:xfrm>
            <a:off x="14587537" y="492125"/>
            <a:ext cx="3390900" cy="3390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39"/>
          <p:cNvSpPr txBox="1"/>
          <p:nvPr/>
        </p:nvSpPr>
        <p:spPr>
          <a:xfrm>
            <a:off x="0" y="0"/>
            <a:ext cx="18288000" cy="10287000"/>
          </a:xfrm>
          <a:prstGeom prst="rect">
            <a:avLst/>
          </a:pr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32" name="Google Shape;632;p39"/>
          <p:cNvSpPr txBox="1"/>
          <p:nvPr>
            <p:ph type="title"/>
          </p:nvPr>
        </p:nvSpPr>
        <p:spPr>
          <a:xfrm>
            <a:off x="7848600" y="2462212"/>
            <a:ext cx="9210675" cy="1985962"/>
          </a:xfrm>
          <a:prstGeom prst="rect">
            <a:avLst/>
          </a:prstGeom>
          <a:noFill/>
          <a:ln>
            <a:noFill/>
          </a:ln>
        </p:spPr>
        <p:txBody>
          <a:bodyPr anchorCtr="0" anchor="t" bIns="68550" lIns="137125" spcFirstLastPara="1" rIns="137125" wrap="square" tIns="68550">
            <a:noAutofit/>
          </a:bodyPr>
          <a:lstStyle/>
          <a:p>
            <a:pPr indent="0" lvl="0" marL="0" rtl="0" algn="l">
              <a:lnSpc>
                <a:spcPct val="90000"/>
              </a:lnSpc>
              <a:spcBef>
                <a:spcPts val="0"/>
              </a:spcBef>
              <a:spcAft>
                <a:spcPts val="0"/>
              </a:spcAft>
              <a:buSzPts val="1800"/>
              <a:buNone/>
            </a:pPr>
            <a:r>
              <a:rPr b="1" i="0" lang="en-US" sz="6000" u="none">
                <a:solidFill>
                  <a:srgbClr val="FFFFFF"/>
                </a:solidFill>
                <a:latin typeface="Libre Franklin"/>
                <a:ea typeface="Libre Franklin"/>
                <a:cs typeface="Libre Franklin"/>
                <a:sym typeface="Libre Franklin"/>
              </a:rPr>
              <a:t>Challenges of OER</a:t>
            </a:r>
            <a:endParaRPr/>
          </a:p>
        </p:txBody>
      </p:sp>
      <p:grpSp>
        <p:nvGrpSpPr>
          <p:cNvPr id="633" name="Google Shape;633;p39"/>
          <p:cNvGrpSpPr/>
          <p:nvPr/>
        </p:nvGrpSpPr>
        <p:grpSpPr>
          <a:xfrm>
            <a:off x="0" y="-1"/>
            <a:ext cx="6872288" cy="10287001"/>
            <a:chOff x="-2" y="-1"/>
            <a:chExt cx="4581526" cy="6858003"/>
          </a:xfrm>
        </p:grpSpPr>
        <p:grpSp>
          <p:nvGrpSpPr>
            <p:cNvPr id="634" name="Google Shape;634;p39"/>
            <p:cNvGrpSpPr/>
            <p:nvPr/>
          </p:nvGrpSpPr>
          <p:grpSpPr>
            <a:xfrm>
              <a:off x="-2" y="-1"/>
              <a:ext cx="4572002" cy="6858002"/>
              <a:chOff x="-2" y="-1"/>
              <a:chExt cx="4572002" cy="6858002"/>
            </a:xfrm>
          </p:grpSpPr>
          <p:sp>
            <p:nvSpPr>
              <p:cNvPr id="635" name="Google Shape;635;p39"/>
              <p:cNvSpPr/>
              <p:nvPr/>
            </p:nvSpPr>
            <p:spPr>
              <a:xfrm>
                <a:off x="-2" y="-1"/>
                <a:ext cx="4572002" cy="6858002"/>
              </a:xfrm>
              <a:custGeom>
                <a:rect b="b" l="l" r="r" t="t"/>
                <a:pathLst>
                  <a:path extrusionOk="0" h="6858002" w="4572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lnTo>
                      <a:pt x="4214994" y="6564620"/>
                    </a:ln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lnTo>
                      <a:pt x="4381289" y="6365204"/>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lnTo>
                      <a:pt x="4142220" y="4221391"/>
                    </a:ln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lnTo>
                      <a:pt x="4211111" y="2836172"/>
                    </a:ln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lnTo>
                      <a:pt x="3726625" y="1508458"/>
                    </a:lnTo>
                    <a:close/>
                    <a:moveTo>
                      <a:pt x="3745230" y="1459073"/>
                    </a:move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lnTo>
                      <a:pt x="3764423" y="1268758"/>
                    </a:ln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lnTo>
                      <a:pt x="3706152" y="773035"/>
                    </a:ln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lnTo>
                      <a:pt x="3761553" y="517851"/>
                    </a:ln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lnTo>
                      <a:pt x="3774848" y="298169"/>
                    </a:lnTo>
                    <a:close/>
                    <a:moveTo>
                      <a:pt x="3782393" y="281568"/>
                    </a:moveTo>
                    <a:lnTo>
                      <a:pt x="3777498" y="295415"/>
                    </a:lnTo>
                    <a:lnTo>
                      <a:pt x="3777499" y="295415"/>
                    </a:lnTo>
                    <a:lnTo>
                      <a:pt x="3782393" y="281568"/>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lnTo>
                      <a:pt x="3769073" y="24486"/>
                    </a:ln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lnTo>
                      <a:pt x="3766492" y="0"/>
                    </a:lnTo>
                    <a:close/>
                  </a:path>
                </a:pathLst>
              </a:custGeom>
              <a:solidFill>
                <a:schemeClr val="dk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36" name="Google Shape;636;p39"/>
              <p:cNvSpPr/>
              <p:nvPr/>
            </p:nvSpPr>
            <p:spPr>
              <a:xfrm>
                <a:off x="-2" y="-1"/>
                <a:ext cx="4572002" cy="6858002"/>
              </a:xfrm>
              <a:custGeom>
                <a:rect b="b" l="l" r="r" t="t"/>
                <a:pathLst>
                  <a:path extrusionOk="0" h="6858002" w="4572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lnTo>
                      <a:pt x="4214994" y="6564620"/>
                    </a:ln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lnTo>
                      <a:pt x="4381289" y="6365204"/>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lnTo>
                      <a:pt x="4142220" y="4221391"/>
                    </a:ln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lnTo>
                      <a:pt x="4211111" y="2836172"/>
                    </a:ln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lnTo>
                      <a:pt x="3726625" y="1508458"/>
                    </a:lnTo>
                    <a:close/>
                    <a:moveTo>
                      <a:pt x="3745230" y="1459073"/>
                    </a:move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lnTo>
                      <a:pt x="3764423" y="1268758"/>
                    </a:ln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lnTo>
                      <a:pt x="3706152" y="773035"/>
                    </a:ln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lnTo>
                      <a:pt x="3761553" y="517851"/>
                    </a:ln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lnTo>
                      <a:pt x="3774848" y="298169"/>
                    </a:lnTo>
                    <a:close/>
                    <a:moveTo>
                      <a:pt x="3782393" y="281568"/>
                    </a:moveTo>
                    <a:lnTo>
                      <a:pt x="3777498" y="295415"/>
                    </a:lnTo>
                    <a:lnTo>
                      <a:pt x="3777499" y="295415"/>
                    </a:lnTo>
                    <a:lnTo>
                      <a:pt x="3782393" y="281568"/>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lnTo>
                      <a:pt x="3769073" y="24486"/>
                    </a:ln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lnTo>
                      <a:pt x="3766492" y="0"/>
                    </a:lnTo>
                    <a:close/>
                  </a:path>
                </a:pathLst>
              </a:custGeom>
              <a:solidFill>
                <a:schemeClr val="lt1">
                  <a:alpha val="13333"/>
                </a:schemeClr>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nvGrpSpPr>
            <p:cNvPr id="637" name="Google Shape;637;p39"/>
            <p:cNvGrpSpPr/>
            <p:nvPr/>
          </p:nvGrpSpPr>
          <p:grpSpPr>
            <a:xfrm>
              <a:off x="3697283" y="-1"/>
              <a:ext cx="884241" cy="6858002"/>
              <a:chOff x="3697283" y="-1"/>
              <a:chExt cx="884241" cy="6858002"/>
            </a:xfrm>
          </p:grpSpPr>
          <p:grpSp>
            <p:nvGrpSpPr>
              <p:cNvPr id="638" name="Google Shape;638;p39"/>
              <p:cNvGrpSpPr/>
              <p:nvPr/>
            </p:nvGrpSpPr>
            <p:grpSpPr>
              <a:xfrm>
                <a:off x="3697283" y="-1"/>
                <a:ext cx="884241" cy="6858001"/>
                <a:chOff x="3697283" y="-1"/>
                <a:chExt cx="884241" cy="6858001"/>
              </a:xfrm>
            </p:grpSpPr>
            <p:sp>
              <p:nvSpPr>
                <p:cNvPr id="639" name="Google Shape;639;p39"/>
                <p:cNvSpPr/>
                <p:nvPr/>
              </p:nvSpPr>
              <p:spPr>
                <a:xfrm flipH="1" rot="-5400000">
                  <a:off x="705641" y="2991641"/>
                  <a:ext cx="6858001" cy="874716"/>
                </a:xfrm>
                <a:custGeom>
                  <a:rect b="b" l="l" r="r" t="t"/>
                  <a:pathLst>
                    <a:path extrusionOk="0" h="874716" w="6858001">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40" name="Google Shape;640;p39"/>
                <p:cNvSpPr/>
                <p:nvPr/>
              </p:nvSpPr>
              <p:spPr>
                <a:xfrm flipH="1" rot="-5400000">
                  <a:off x="715166" y="2991641"/>
                  <a:ext cx="6858001" cy="874716"/>
                </a:xfrm>
                <a:custGeom>
                  <a:rect b="b" l="l" r="r" t="t"/>
                  <a:pathLst>
                    <a:path extrusionOk="0" h="874716" w="6858001">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nvGrpSpPr>
              <p:cNvPr id="641" name="Google Shape;641;p39"/>
              <p:cNvGrpSpPr/>
              <p:nvPr/>
            </p:nvGrpSpPr>
            <p:grpSpPr>
              <a:xfrm>
                <a:off x="3697283" y="0"/>
                <a:ext cx="884241" cy="6858001"/>
                <a:chOff x="3697283" y="-1"/>
                <a:chExt cx="884241" cy="6858001"/>
              </a:xfrm>
            </p:grpSpPr>
            <p:sp>
              <p:nvSpPr>
                <p:cNvPr id="642" name="Google Shape;642;p39"/>
                <p:cNvSpPr/>
                <p:nvPr/>
              </p:nvSpPr>
              <p:spPr>
                <a:xfrm flipH="1" rot="-5400000">
                  <a:off x="705641" y="2991641"/>
                  <a:ext cx="6858001" cy="874716"/>
                </a:xfrm>
                <a:custGeom>
                  <a:rect b="b" l="l" r="r" t="t"/>
                  <a:pathLst>
                    <a:path extrusionOk="0" h="874716" w="6858001">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rotWithShape="1">
                  <a:blip r:embed="rId3">
                    <a:alphaModFix amt="57000"/>
                  </a:blip>
                  <a:stretch>
                    <a:fillRect b="0" l="0" r="0" t="0"/>
                  </a:stretch>
                </a:blip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43" name="Google Shape;643;p39"/>
                <p:cNvSpPr/>
                <p:nvPr/>
              </p:nvSpPr>
              <p:spPr>
                <a:xfrm flipH="1" rot="-5400000">
                  <a:off x="715166" y="2991641"/>
                  <a:ext cx="6858001" cy="874716"/>
                </a:xfrm>
                <a:custGeom>
                  <a:rect b="b" l="l" r="r" t="t"/>
                  <a:pathLst>
                    <a:path extrusionOk="0" h="874716" w="6858001">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no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grpSp>
      <p:pic>
        <p:nvPicPr>
          <p:cNvPr descr="Open Book" id="644" name="Google Shape;644;p39"/>
          <p:cNvPicPr preferRelativeResize="0"/>
          <p:nvPr/>
        </p:nvPicPr>
        <p:blipFill rotWithShape="1">
          <a:blip r:embed="rId4">
            <a:alphaModFix/>
          </a:blip>
          <a:srcRect b="0" l="0" r="0" t="0"/>
          <a:stretch/>
        </p:blipFill>
        <p:spPr>
          <a:xfrm>
            <a:off x="1252537" y="3581400"/>
            <a:ext cx="3995737" cy="3995737"/>
          </a:xfrm>
          <a:prstGeom prst="rect">
            <a:avLst/>
          </a:prstGeom>
          <a:noFill/>
          <a:ln>
            <a:noFill/>
          </a:ln>
        </p:spPr>
      </p:pic>
      <p:sp>
        <p:nvSpPr>
          <p:cNvPr id="645" name="Google Shape;645;p39"/>
          <p:cNvSpPr txBox="1"/>
          <p:nvPr>
            <p:ph idx="4294967295" type="body"/>
          </p:nvPr>
        </p:nvSpPr>
        <p:spPr>
          <a:xfrm>
            <a:off x="7599221" y="2201719"/>
            <a:ext cx="9210674" cy="5257799"/>
          </a:xfrm>
          <a:prstGeom prst="rect">
            <a:avLst/>
          </a:prstGeom>
          <a:noFill/>
          <a:ln>
            <a:noFill/>
          </a:ln>
        </p:spPr>
        <p:txBody>
          <a:bodyPr anchorCtr="0" anchor="t" bIns="68550" lIns="137125" spcFirstLastPara="1" rIns="137125" wrap="square" tIns="68550">
            <a:normAutofit/>
          </a:bodyPr>
          <a:lstStyle/>
          <a:p>
            <a:pPr indent="-342900" lvl="0" marL="342900" marR="0" rtl="0" algn="l">
              <a:lnSpc>
                <a:spcPct val="90000"/>
              </a:lnSpc>
              <a:spcBef>
                <a:spcPts val="0"/>
              </a:spcBef>
              <a:spcAft>
                <a:spcPts val="0"/>
              </a:spcAft>
              <a:buClr>
                <a:schemeClr val="accent6"/>
              </a:buClr>
              <a:buSzPts val="3000"/>
              <a:buFont typeface="Arial"/>
              <a:buChar char="•"/>
            </a:pPr>
            <a:r>
              <a:rPr b="1" i="0" lang="en-US" sz="3600" u="none" cap="none" strike="noStrike">
                <a:solidFill>
                  <a:schemeClr val="dk1"/>
                </a:solidFill>
                <a:highlight>
                  <a:srgbClr val="FFFFFF"/>
                </a:highlight>
                <a:latin typeface="Arial"/>
                <a:ea typeface="Arial"/>
                <a:cs typeface="Arial"/>
                <a:sym typeface="Arial"/>
              </a:rPr>
              <a:t>गुणवत्ता संबंधी चिंताएँ</a:t>
            </a:r>
            <a:endParaRPr b="1" i="0" sz="3600" u="none" cap="none" strike="noStrike">
              <a:solidFill>
                <a:schemeClr val="dk1"/>
              </a:solidFill>
              <a:latin typeface="Arial"/>
              <a:ea typeface="Arial"/>
              <a:cs typeface="Arial"/>
              <a:sym typeface="Arial"/>
            </a:endParaRPr>
          </a:p>
          <a:p>
            <a:pPr indent="-342900" lvl="0" marL="342900" marR="0" rtl="0" algn="l">
              <a:lnSpc>
                <a:spcPct val="90000"/>
              </a:lnSpc>
              <a:spcBef>
                <a:spcPts val="1500"/>
              </a:spcBef>
              <a:spcAft>
                <a:spcPts val="0"/>
              </a:spcAft>
              <a:buClr>
                <a:schemeClr val="accent6"/>
              </a:buClr>
              <a:buSzPts val="3000"/>
              <a:buFont typeface="Arial"/>
              <a:buChar char="•"/>
            </a:pPr>
            <a:r>
              <a:rPr b="1" i="0" lang="en-US" sz="3600" u="none" cap="none" strike="noStrike">
                <a:solidFill>
                  <a:schemeClr val="dk1"/>
                </a:solidFill>
                <a:highlight>
                  <a:srgbClr val="FFFFFF"/>
                </a:highlight>
                <a:latin typeface="Arial"/>
                <a:ea typeface="Arial"/>
                <a:cs typeface="Arial"/>
                <a:sym typeface="Arial"/>
              </a:rPr>
              <a:t>लाइसेंस को लेकर असमंजस </a:t>
            </a:r>
            <a:endParaRPr b="1" i="0" sz="3600" u="none" cap="none" strike="noStrike">
              <a:solidFill>
                <a:schemeClr val="dk1"/>
              </a:solidFill>
              <a:latin typeface="Arial"/>
              <a:ea typeface="Arial"/>
              <a:cs typeface="Arial"/>
              <a:sym typeface="Arial"/>
            </a:endParaRPr>
          </a:p>
          <a:p>
            <a:pPr indent="-342900" lvl="0" marL="342900" marR="0" rtl="0" algn="l">
              <a:lnSpc>
                <a:spcPct val="90000"/>
              </a:lnSpc>
              <a:spcBef>
                <a:spcPts val="1500"/>
              </a:spcBef>
              <a:spcAft>
                <a:spcPts val="0"/>
              </a:spcAft>
              <a:buClr>
                <a:schemeClr val="accent6"/>
              </a:buClr>
              <a:buSzPts val="3000"/>
              <a:buFont typeface="Arial"/>
              <a:buChar char="•"/>
            </a:pPr>
            <a:r>
              <a:rPr b="1" i="0" lang="en-US" sz="3600" u="none" cap="none" strike="noStrike">
                <a:solidFill>
                  <a:schemeClr val="dk1"/>
                </a:solidFill>
                <a:highlight>
                  <a:srgbClr val="FFFFFF"/>
                </a:highlight>
                <a:latin typeface="Arial"/>
                <a:ea typeface="Arial"/>
                <a:cs typeface="Arial"/>
                <a:sym typeface="Arial"/>
              </a:rPr>
              <a:t>पहुंच संबंधी मुद्दे</a:t>
            </a:r>
            <a:endParaRPr b="1" i="0" sz="3600" u="none" cap="none" strike="noStrike">
              <a:solidFill>
                <a:schemeClr val="dk1"/>
              </a:solidFill>
              <a:latin typeface="Arial"/>
              <a:ea typeface="Arial"/>
              <a:cs typeface="Arial"/>
              <a:sym typeface="Arial"/>
            </a:endParaRPr>
          </a:p>
          <a:p>
            <a:pPr indent="-342900" lvl="0" marL="342900" marR="0" rtl="0" algn="l">
              <a:lnSpc>
                <a:spcPct val="90000"/>
              </a:lnSpc>
              <a:spcBef>
                <a:spcPts val="1500"/>
              </a:spcBef>
              <a:spcAft>
                <a:spcPts val="0"/>
              </a:spcAft>
              <a:buClr>
                <a:schemeClr val="accent6"/>
              </a:buClr>
              <a:buSzPts val="3000"/>
              <a:buFont typeface="Arial"/>
              <a:buChar char="•"/>
            </a:pPr>
            <a:r>
              <a:rPr b="1" i="0" lang="en-US" sz="3600" u="none" cap="none" strike="noStrike">
                <a:solidFill>
                  <a:schemeClr val="dk1"/>
                </a:solidFill>
                <a:highlight>
                  <a:srgbClr val="FFFFFF"/>
                </a:highlight>
                <a:latin typeface="Arial"/>
                <a:ea typeface="Arial"/>
                <a:cs typeface="Arial"/>
                <a:sym typeface="Arial"/>
              </a:rPr>
              <a:t>शिक्षकों और शिक्षार्थियों के बीच जागरूकता</a:t>
            </a:r>
            <a:endParaRPr b="1" i="0" sz="3600" u="none" cap="none" strike="noStrike">
              <a:solidFill>
                <a:schemeClr val="dk1"/>
              </a:solidFill>
              <a:latin typeface="Arial"/>
              <a:ea typeface="Arial"/>
              <a:cs typeface="Arial"/>
              <a:sym typeface="Arial"/>
            </a:endParaRPr>
          </a:p>
          <a:p>
            <a:pPr indent="-342900" lvl="0" marL="342900" marR="0" rtl="0" algn="l">
              <a:lnSpc>
                <a:spcPct val="90000"/>
              </a:lnSpc>
              <a:spcBef>
                <a:spcPts val="1500"/>
              </a:spcBef>
              <a:spcAft>
                <a:spcPts val="0"/>
              </a:spcAft>
              <a:buClr>
                <a:schemeClr val="accent6"/>
              </a:buClr>
              <a:buSzPts val="3000"/>
              <a:buFont typeface="Arial"/>
              <a:buChar char="•"/>
            </a:pPr>
            <a:r>
              <a:rPr b="1" i="0" lang="en-US" sz="3600" u="none" cap="none" strike="noStrike">
                <a:solidFill>
                  <a:schemeClr val="dk1"/>
                </a:solidFill>
                <a:highlight>
                  <a:srgbClr val="FFFFFF"/>
                </a:highlight>
                <a:latin typeface="Arial"/>
                <a:ea typeface="Arial"/>
                <a:cs typeface="Arial"/>
                <a:sym typeface="Arial"/>
              </a:rPr>
              <a:t>गलत धारणाएं</a:t>
            </a:r>
            <a:endParaRPr b="1" i="0" sz="3600" u="none" cap="none" strike="noStrike">
              <a:solidFill>
                <a:schemeClr val="dk1"/>
              </a:solidFill>
              <a:latin typeface="Arial"/>
              <a:ea typeface="Arial"/>
              <a:cs typeface="Arial"/>
              <a:sym typeface="Arial"/>
            </a:endParaRPr>
          </a:p>
          <a:p>
            <a:pPr indent="-342900" lvl="0" marL="342900" marR="0" rtl="0" algn="l">
              <a:lnSpc>
                <a:spcPct val="90000"/>
              </a:lnSpc>
              <a:spcBef>
                <a:spcPts val="1500"/>
              </a:spcBef>
              <a:spcAft>
                <a:spcPts val="0"/>
              </a:spcAft>
              <a:buClr>
                <a:schemeClr val="accent6"/>
              </a:buClr>
              <a:buSzPts val="3000"/>
              <a:buFont typeface="Arial"/>
              <a:buChar char="•"/>
            </a:pPr>
            <a:r>
              <a:rPr b="1" i="0" lang="en-US" sz="3600" u="none" cap="none" strike="noStrike">
                <a:solidFill>
                  <a:schemeClr val="dk1"/>
                </a:solidFill>
                <a:highlight>
                  <a:srgbClr val="FFFFFF"/>
                </a:highlight>
                <a:latin typeface="Arial"/>
                <a:ea typeface="Arial"/>
                <a:cs typeface="Arial"/>
                <a:sym typeface="Arial"/>
              </a:rPr>
              <a:t>भाषा</a:t>
            </a:r>
            <a:endParaRPr b="1" i="0" sz="3600" u="none" cap="none" strike="noStrike">
              <a:solidFill>
                <a:schemeClr val="dk1"/>
              </a:solidFill>
              <a:latin typeface="Arial"/>
              <a:ea typeface="Arial"/>
              <a:cs typeface="Arial"/>
              <a:sym typeface="Arial"/>
            </a:endParaRPr>
          </a:p>
          <a:p>
            <a:pPr indent="-152400" lvl="0" marL="342900" marR="0" rtl="0" algn="l">
              <a:lnSpc>
                <a:spcPct val="90000"/>
              </a:lnSpc>
              <a:spcBef>
                <a:spcPts val="1500"/>
              </a:spcBef>
              <a:spcAft>
                <a:spcPts val="0"/>
              </a:spcAft>
              <a:buClr>
                <a:schemeClr val="dk1"/>
              </a:buClr>
              <a:buSzPts val="2000"/>
              <a:buFont typeface="Arial"/>
              <a:buNone/>
            </a:pPr>
            <a:r>
              <a:t/>
            </a:r>
            <a:endParaRPr b="0" i="0" sz="3000" u="none" cap="none" strike="noStrike">
              <a:solidFill>
                <a:schemeClr val="lt1"/>
              </a:solidFill>
              <a:highlight>
                <a:srgbClr val="FFFFFF"/>
              </a:highlight>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40"/>
          <p:cNvSpPr txBox="1"/>
          <p:nvPr/>
        </p:nvSpPr>
        <p:spPr>
          <a:xfrm>
            <a:off x="795337" y="1209675"/>
            <a:ext cx="4414837"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3600"/>
              <a:buFont typeface="Arial"/>
              <a:buNone/>
            </a:pPr>
            <a:r>
              <a:rPr b="1" i="0" lang="en-US" sz="3600" u="none">
                <a:solidFill>
                  <a:srgbClr val="C00000"/>
                </a:solidFill>
                <a:latin typeface="Arial"/>
                <a:ea typeface="Arial"/>
                <a:cs typeface="Arial"/>
                <a:sym typeface="Arial"/>
              </a:rPr>
              <a:t>ओईआर की चुनौतियाँ </a:t>
            </a:r>
            <a:endParaRPr/>
          </a:p>
        </p:txBody>
      </p:sp>
      <p:sp>
        <p:nvSpPr>
          <p:cNvPr id="651" name="Google Shape;651;p40"/>
          <p:cNvSpPr txBox="1"/>
          <p:nvPr/>
        </p:nvSpPr>
        <p:spPr>
          <a:xfrm>
            <a:off x="795337" y="2111375"/>
            <a:ext cx="16252825" cy="548798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1" i="0" lang="en-US" sz="2400" u="none">
                <a:solidFill>
                  <a:srgbClr val="000000"/>
                </a:solidFill>
                <a:latin typeface="Arial"/>
                <a:ea typeface="Arial"/>
                <a:cs typeface="Arial"/>
                <a:sym typeface="Arial"/>
              </a:rPr>
              <a:t>गुणवत्ता/विश्वसनीयता संबंधी चिंताएँ - </a:t>
            </a:r>
            <a:r>
              <a:rPr b="0" i="0" lang="en-US" sz="2400" u="none">
                <a:solidFill>
                  <a:srgbClr val="000000"/>
                </a:solidFill>
                <a:latin typeface="Arial"/>
                <a:ea typeface="Arial"/>
                <a:cs typeface="Arial"/>
                <a:sym typeface="Arial"/>
              </a:rPr>
              <a:t>कुछ ऑनलाइन सामग्री को किसी भी समय किसी के द्वारा संपादित किया जा सकता है, जिसके परिणामस्वरूप अप्रासंगिक या गलत जानकारी प्राप्त हो सकती है</a:t>
            </a:r>
            <a:endParaRPr/>
          </a:p>
          <a:p>
            <a:pPr indent="-342900" lvl="0" marL="342900" marR="0" rtl="0" algn="l">
              <a:lnSpc>
                <a:spcPct val="150000"/>
              </a:lnSpc>
              <a:spcBef>
                <a:spcPts val="800"/>
              </a:spcBef>
              <a:spcAft>
                <a:spcPts val="0"/>
              </a:spcAft>
              <a:buClr>
                <a:srgbClr val="000000"/>
              </a:buClr>
              <a:buSzPts val="2400"/>
              <a:buFont typeface="Arial"/>
              <a:buChar char="•"/>
            </a:pPr>
            <a:r>
              <a:rPr b="1" i="0" lang="en-US" sz="2400" u="none">
                <a:solidFill>
                  <a:srgbClr val="000000"/>
                </a:solidFill>
                <a:latin typeface="Arial"/>
                <a:ea typeface="Arial"/>
                <a:cs typeface="Arial"/>
                <a:sym typeface="Arial"/>
              </a:rPr>
              <a:t>कॉपीराइट संपत्ति संरक्षण की सीमा - </a:t>
            </a:r>
            <a:r>
              <a:rPr b="0" i="0" lang="en-US" sz="2400" u="none">
                <a:solidFill>
                  <a:srgbClr val="000000"/>
                </a:solidFill>
                <a:latin typeface="Arial"/>
                <a:ea typeface="Arial"/>
                <a:cs typeface="Arial"/>
                <a:sym typeface="Arial"/>
              </a:rPr>
              <a:t>OER लाइसेंस "सभी अधिकार सुरक्षित" को "कुछ अधिकार सुरक्षित" में बदल देते हैं, ताकि सामग्री निर्माता इस बारे में सचेत रहें कि वे कौन सी सामग्री उपलब्ध कराते हैं</a:t>
            </a:r>
            <a:endParaRPr/>
          </a:p>
          <a:p>
            <a:pPr indent="-342900" lvl="0" marL="342900" marR="0" rtl="0" algn="l">
              <a:lnSpc>
                <a:spcPct val="150000"/>
              </a:lnSpc>
              <a:spcBef>
                <a:spcPts val="800"/>
              </a:spcBef>
              <a:spcAft>
                <a:spcPts val="0"/>
              </a:spcAft>
              <a:buClr>
                <a:srgbClr val="000000"/>
              </a:buClr>
              <a:buSzPts val="2400"/>
              <a:buFont typeface="Arial"/>
              <a:buChar char="•"/>
            </a:pPr>
            <a:r>
              <a:rPr b="1" i="0" lang="en-US" sz="2400" u="none">
                <a:solidFill>
                  <a:srgbClr val="000000"/>
                </a:solidFill>
                <a:latin typeface="Arial"/>
                <a:ea typeface="Arial"/>
                <a:cs typeface="Arial"/>
                <a:sym typeface="Arial"/>
              </a:rPr>
              <a:t>प्रौद्योगिकी मुद्दे - </a:t>
            </a:r>
            <a:r>
              <a:rPr b="0" i="0" lang="en-US" sz="2400" u="none">
                <a:solidFill>
                  <a:srgbClr val="000000"/>
                </a:solidFill>
                <a:latin typeface="Arial"/>
                <a:ea typeface="Arial"/>
                <a:cs typeface="Arial"/>
                <a:sym typeface="Arial"/>
              </a:rPr>
              <a:t>कुछ छात्रों को धीमे इंटरनेट कनेक्शन के कारण ऑनलाइन संसाधनों तक पहुँचने में कठिनाई हो सकती है, या सामग्री का उपयोग करने के लिए आवश्यक सॉफ़्टवेयर तक उनकी पहुँच नहीं हो सकती है </a:t>
            </a:r>
            <a:endParaRPr/>
          </a:p>
          <a:p>
            <a:pPr indent="-342900" lvl="0" marL="342900" marR="0" rtl="0" algn="l">
              <a:lnSpc>
                <a:spcPct val="150000"/>
              </a:lnSpc>
              <a:spcBef>
                <a:spcPts val="800"/>
              </a:spcBef>
              <a:spcAft>
                <a:spcPts val="0"/>
              </a:spcAft>
              <a:buClr>
                <a:srgbClr val="000000"/>
              </a:buClr>
              <a:buSzPts val="2400"/>
              <a:buFont typeface="Arial"/>
              <a:buChar char="•"/>
            </a:pPr>
            <a:r>
              <a:rPr b="1" i="0" lang="en-US" sz="2400" u="none">
                <a:solidFill>
                  <a:srgbClr val="000000"/>
                </a:solidFill>
                <a:latin typeface="Arial"/>
                <a:ea typeface="Arial"/>
                <a:cs typeface="Arial"/>
                <a:sym typeface="Arial"/>
              </a:rPr>
              <a:t>जिन भाषाओं में OER वितरित किए जाते हैं - </a:t>
            </a:r>
            <a:r>
              <a:rPr b="0" i="0" lang="en-US" sz="2400" u="none">
                <a:solidFill>
                  <a:srgbClr val="000000"/>
                </a:solidFill>
                <a:latin typeface="Arial"/>
                <a:ea typeface="Arial"/>
                <a:cs typeface="Arial"/>
                <a:sym typeface="Arial"/>
              </a:rPr>
              <a:t>वितरण की प्राथमिक भाषा के रूप में अंग्रेजी का उपयोग इसके उपयोग को सीमित कर सकता है</a:t>
            </a:r>
            <a:endParaRPr/>
          </a:p>
          <a:p>
            <a:pPr indent="-342900" lvl="0" marL="342900" marR="0" rtl="0" algn="l">
              <a:lnSpc>
                <a:spcPct val="150000"/>
              </a:lnSpc>
              <a:spcBef>
                <a:spcPts val="800"/>
              </a:spcBef>
              <a:spcAft>
                <a:spcPts val="0"/>
              </a:spcAft>
              <a:buClr>
                <a:srgbClr val="000000"/>
              </a:buClr>
              <a:buSzPts val="2400"/>
              <a:buFont typeface="Arial"/>
              <a:buChar char="•"/>
            </a:pPr>
            <a:r>
              <a:rPr b="1" i="0" lang="en-US" sz="2400" u="none">
                <a:solidFill>
                  <a:srgbClr val="000000"/>
                </a:solidFill>
                <a:latin typeface="Arial"/>
                <a:ea typeface="Arial"/>
                <a:cs typeface="Arial"/>
                <a:sym typeface="Arial"/>
              </a:rPr>
              <a:t>शैक्षिक संस्थानों में जागरूकता - </a:t>
            </a:r>
            <a:r>
              <a:rPr b="0" i="0" lang="en-US" sz="2400" u="none">
                <a:solidFill>
                  <a:srgbClr val="000000"/>
                </a:solidFill>
                <a:latin typeface="Arial"/>
                <a:ea typeface="Arial"/>
                <a:cs typeface="Arial"/>
                <a:sym typeface="Arial"/>
              </a:rPr>
              <a:t>अनुसंधान, शिक्षण और सीखने के लिए ओईआर के उपयोग को सीमित करती है</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41"/>
          <p:cNvSpPr txBox="1"/>
          <p:nvPr/>
        </p:nvSpPr>
        <p:spPr>
          <a:xfrm>
            <a:off x="795337" y="1209675"/>
            <a:ext cx="4357687"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3600"/>
              <a:buFont typeface="Arial"/>
              <a:buNone/>
            </a:pPr>
            <a:r>
              <a:rPr b="1" i="0" lang="en-US" sz="3600" u="none">
                <a:solidFill>
                  <a:srgbClr val="C00000"/>
                </a:solidFill>
                <a:latin typeface="Arial"/>
                <a:ea typeface="Arial"/>
                <a:cs typeface="Arial"/>
                <a:sym typeface="Arial"/>
              </a:rPr>
              <a:t>ओईआर में विनियमन </a:t>
            </a:r>
            <a:endParaRPr/>
          </a:p>
        </p:txBody>
      </p:sp>
      <p:sp>
        <p:nvSpPr>
          <p:cNvPr id="657" name="Google Shape;657;p41"/>
          <p:cNvSpPr txBox="1"/>
          <p:nvPr/>
        </p:nvSpPr>
        <p:spPr>
          <a:xfrm>
            <a:off x="6694487" y="2927350"/>
            <a:ext cx="7061200" cy="4522787"/>
          </a:xfrm>
          <a:prstGeom prst="rect">
            <a:avLst/>
          </a:prstGeom>
          <a:noFill/>
          <a:ln>
            <a:noFill/>
          </a:ln>
        </p:spPr>
        <p:txBody>
          <a:bodyPr anchorCtr="0" anchor="t" bIns="45700" lIns="91425" spcFirstLastPara="1" rIns="91425" wrap="square" tIns="45700">
            <a:spAutoFit/>
          </a:bodyPr>
          <a:lstStyle/>
          <a:p>
            <a:pPr indent="0" lvl="1"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गुणवत्ता मापदंड</a:t>
            </a:r>
            <a:endParaRPr/>
          </a:p>
          <a:p>
            <a:pPr indent="-152400" lvl="1"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शिक्षण संसाधनों की गुणवत्ता</a:t>
            </a:r>
            <a:endParaRPr/>
          </a:p>
          <a:p>
            <a:pPr indent="-152400" lvl="1"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शैक्षणिक प्रभावशीलता</a:t>
            </a:r>
            <a:endParaRPr/>
          </a:p>
          <a:p>
            <a:pPr indent="-152400" lvl="1"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सांस्कृतिक प्रासंगिकता और संवेदनशीलता</a:t>
            </a:r>
            <a:endParaRPr/>
          </a:p>
          <a:p>
            <a:pPr indent="0" lvl="1"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ओईआर लाइसेंसों को अपनाना</a:t>
            </a:r>
            <a:endParaRPr/>
          </a:p>
          <a:p>
            <a:pPr indent="-152400" lvl="1"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लाइसेंसिंग और एट्रिब्यूशन</a:t>
            </a:r>
            <a:endParaRPr/>
          </a:p>
        </p:txBody>
      </p:sp>
      <p:sp>
        <p:nvSpPr>
          <p:cNvPr id="658" name="Google Shape;658;p41"/>
          <p:cNvSpPr txBox="1"/>
          <p:nvPr/>
        </p:nvSpPr>
        <p:spPr>
          <a:xfrm>
            <a:off x="12603162" y="2406650"/>
            <a:ext cx="4386262" cy="611822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वितरण और उपयोग</a:t>
            </a:r>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शिक्षक योग्यताएं</a:t>
            </a:r>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स्थिरता के मुद्दे</a:t>
            </a:r>
            <a:endParaRPr/>
          </a:p>
          <a:p>
            <a:pPr indent="-285750" lvl="1" marL="74295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अद्यतनता और अद्यतनीकरण</a:t>
            </a:r>
            <a:endParaRPr/>
          </a:p>
          <a:p>
            <a:pPr indent="-285750" lvl="1" marL="74295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संसाधन समर्थन और रखरखाव</a:t>
            </a:r>
            <a:endParaRPr/>
          </a:p>
          <a:p>
            <a:pPr indent="-285750" lvl="1" marL="74295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जिम्मेदारी और समयसीमा</a:t>
            </a:r>
            <a:endParaRPr/>
          </a:p>
          <a:p>
            <a:pPr indent="-285750" lvl="1" marL="74295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659" name="Google Shape;659;p41"/>
          <p:cNvSpPr txBox="1"/>
          <p:nvPr/>
        </p:nvSpPr>
        <p:spPr>
          <a:xfrm>
            <a:off x="1049337" y="2343150"/>
            <a:ext cx="7061200" cy="390207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सामग्री का निर्माण और संग्रहण</a:t>
            </a:r>
            <a:endParaRPr/>
          </a:p>
          <a:p>
            <a:pPr indent="-342900" lvl="0" marL="342900" marR="0" rtl="0" algn="l">
              <a:lnSpc>
                <a:spcPct val="150000"/>
              </a:lnSpc>
              <a:spcBef>
                <a:spcPts val="0"/>
              </a:spcBef>
              <a:spcAft>
                <a:spcPts val="0"/>
              </a:spcAft>
              <a:buClr>
                <a:srgbClr val="000000"/>
              </a:buClr>
              <a:buSzPts val="2400"/>
              <a:buFont typeface="Arial"/>
              <a:buNone/>
            </a:pPr>
            <a:r>
              <a:t/>
            </a:r>
            <a:endParaRPr b="0" i="0" sz="2400" u="non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ओईआर सामग्री का उपयोग</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पहुँच-योग्यता अनुपालन</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प्रयोज्यता और उपयोगकर्ता अनुभव</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तकनीकी कार्यक्षमता</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भाषा और बहुभाषी समर्थन</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42"/>
          <p:cNvSpPr txBox="1"/>
          <p:nvPr/>
        </p:nvSpPr>
        <p:spPr>
          <a:xfrm>
            <a:off x="795337" y="1209675"/>
            <a:ext cx="6491287"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3600"/>
              <a:buFont typeface="Arial"/>
              <a:buNone/>
            </a:pPr>
            <a:r>
              <a:rPr b="1" i="0" lang="en-US" sz="3600" u="none">
                <a:solidFill>
                  <a:srgbClr val="C00000"/>
                </a:solidFill>
                <a:latin typeface="Arial"/>
                <a:ea typeface="Arial"/>
                <a:cs typeface="Arial"/>
                <a:sym typeface="Arial"/>
              </a:rPr>
              <a:t>ओईआर के अनुकूल नीतिगत मुद्दे </a:t>
            </a:r>
            <a:endParaRPr/>
          </a:p>
        </p:txBody>
      </p:sp>
      <p:sp>
        <p:nvSpPr>
          <p:cNvPr id="665" name="Google Shape;665;p42"/>
          <p:cNvSpPr txBox="1"/>
          <p:nvPr/>
        </p:nvSpPr>
        <p:spPr>
          <a:xfrm>
            <a:off x="795337" y="2111375"/>
            <a:ext cx="16476662" cy="618648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ओईआर की क्षमता को समझना</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पॉलिसी रखना क्यों महत्वपूर्ण है</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एनईपी ओईआर के बारे में क्या कहता है?</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सक्षमकर्ता और संचालक कौन हैं?</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नीति निर्माण में आपके लिए फोकस क्षेत्र क्या हैं? (क्षमता निर्माण, संसाधन जुटाना, भंडार स्थापना, पाठ्यक्रम विकसित करना, लागत बचत)</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लक्ष्य क्या हैं (समावेशी एजेंडा?, वंचितों तक पहुंचना?, लिंग? व्यावसायिक कौशल?)</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संस्था में पहले से क्या संसाधन उपलब्ध हैं?</a:t>
            </a:r>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अपना दृष्टिकोण निर्धारित करना</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अपनी समस्या को परिभाषित करें जिसे विज़न में संबोधित किया जाएगा (लागत, पहुंच, गुणवत्ता, पहुंच, स्वायत्तता, समानता?)</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परिभाषित करें कि यह आपको चुनौतियों का सामना करने में किस प्रकार नवीन बनाएगा</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nvSpPr>
        <p:spPr>
          <a:xfrm>
            <a:off x="0" y="-274637"/>
            <a:ext cx="18288000" cy="10287000"/>
          </a:xfrm>
          <a:prstGeom prst="rect">
            <a:avLst/>
          </a:prstGeom>
          <a:solidFill>
            <a:srgbClr val="0C0C0C"/>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59" name="Google Shape;159;p25"/>
          <p:cNvSpPr txBox="1"/>
          <p:nvPr>
            <p:ph type="title"/>
          </p:nvPr>
        </p:nvSpPr>
        <p:spPr>
          <a:xfrm>
            <a:off x="749300" y="1004887"/>
            <a:ext cx="8394700" cy="1989137"/>
          </a:xfrm>
          <a:prstGeom prst="rect">
            <a:avLst/>
          </a:prstGeom>
          <a:noFill/>
          <a:ln>
            <a:noFill/>
          </a:ln>
        </p:spPr>
        <p:txBody>
          <a:bodyPr anchorCtr="0" anchor="b" bIns="68550" lIns="137125" spcFirstLastPara="1" rIns="137125" wrap="square" tIns="68550">
            <a:normAutofit/>
          </a:bodyPr>
          <a:lstStyle/>
          <a:p>
            <a:pPr indent="0" lvl="0" marL="0" rtl="0" algn="l">
              <a:lnSpc>
                <a:spcPct val="90000"/>
              </a:lnSpc>
              <a:spcBef>
                <a:spcPts val="0"/>
              </a:spcBef>
              <a:spcAft>
                <a:spcPts val="0"/>
              </a:spcAft>
              <a:buSzPts val="1800"/>
              <a:buNone/>
            </a:pPr>
            <a:r>
              <a:rPr b="1" i="0" lang="en-US" sz="7300" u="none">
                <a:solidFill>
                  <a:srgbClr val="FFFFFF"/>
                </a:solidFill>
                <a:latin typeface="Libre Franklin"/>
                <a:ea typeface="Libre Franklin"/>
                <a:cs typeface="Libre Franklin"/>
                <a:sym typeface="Libre Franklin"/>
              </a:rPr>
              <a:t>ओईआर का परिचय</a:t>
            </a:r>
            <a:endParaRPr/>
          </a:p>
        </p:txBody>
      </p:sp>
      <p:cxnSp>
        <p:nvCxnSpPr>
          <p:cNvPr id="160" name="Google Shape;160;p25"/>
          <p:cNvCxnSpPr/>
          <p:nvPr/>
        </p:nvCxnSpPr>
        <p:spPr>
          <a:xfrm rot="10800000">
            <a:off x="0" y="3040062"/>
            <a:ext cx="9144000" cy="0"/>
          </a:xfrm>
          <a:prstGeom prst="straightConnector1">
            <a:avLst/>
          </a:prstGeom>
          <a:noFill/>
          <a:ln cap="flat" cmpd="sng" w="12700">
            <a:solidFill>
              <a:schemeClr val="accent2"/>
            </a:solidFill>
            <a:prstDash val="solid"/>
            <a:miter lim="800000"/>
            <a:headEnd len="med" w="med" type="none"/>
            <a:tailEnd len="med" w="med" type="none"/>
          </a:ln>
        </p:spPr>
      </p:cxnSp>
      <p:sp>
        <p:nvSpPr>
          <p:cNvPr id="161" name="Google Shape;161;p25"/>
          <p:cNvSpPr txBox="1"/>
          <p:nvPr>
            <p:ph idx="1" type="body"/>
          </p:nvPr>
        </p:nvSpPr>
        <p:spPr>
          <a:xfrm>
            <a:off x="749300" y="3433762"/>
            <a:ext cx="8796337" cy="5567362"/>
          </a:xfrm>
          <a:prstGeom prst="rect">
            <a:avLst/>
          </a:prstGeom>
          <a:noFill/>
          <a:ln>
            <a:noFill/>
          </a:ln>
        </p:spPr>
        <p:txBody>
          <a:bodyPr anchorCtr="0" anchor="t" bIns="68550" lIns="137125" spcFirstLastPara="1" rIns="137125" wrap="square" tIns="68550">
            <a:noAutofit/>
          </a:bodyPr>
          <a:lstStyle/>
          <a:p>
            <a:pPr indent="-342900" lvl="0" marL="342900" rtl="0" algn="l">
              <a:lnSpc>
                <a:spcPct val="90000"/>
              </a:lnSpc>
              <a:spcBef>
                <a:spcPts val="0"/>
              </a:spcBef>
              <a:spcAft>
                <a:spcPts val="0"/>
              </a:spcAft>
              <a:buClr>
                <a:schemeClr val="accent1"/>
              </a:buClr>
              <a:buSzPts val="400"/>
              <a:buFont typeface="Arial"/>
              <a:buChar char="•"/>
            </a:pPr>
            <a:r>
              <a:rPr b="0" i="0" lang="en-US" sz="4800" u="none">
                <a:solidFill>
                  <a:schemeClr val="accent1"/>
                </a:solidFill>
                <a:latin typeface="Quattrocento Sans"/>
                <a:ea typeface="Quattrocento Sans"/>
                <a:cs typeface="Quattrocento Sans"/>
                <a:sym typeface="Quattrocento Sans"/>
              </a:rPr>
              <a:t>परिभाषा</a:t>
            </a:r>
            <a:endParaRPr b="0" i="0" sz="1400" u="none">
              <a:solidFill>
                <a:srgbClr val="000000"/>
              </a:solidFill>
              <a:latin typeface="Arial"/>
              <a:ea typeface="Arial"/>
              <a:cs typeface="Arial"/>
              <a:sym typeface="Arial"/>
            </a:endParaRPr>
          </a:p>
          <a:p>
            <a:pPr indent="-342900" lvl="1" marL="1028700" rtl="0" algn="l">
              <a:lnSpc>
                <a:spcPct val="90000"/>
              </a:lnSpc>
              <a:spcBef>
                <a:spcPts val="700"/>
              </a:spcBef>
              <a:spcAft>
                <a:spcPts val="0"/>
              </a:spcAft>
              <a:buClr>
                <a:srgbClr val="FFFFFF"/>
              </a:buClr>
              <a:buSzPts val="300"/>
              <a:buFont typeface="Arial"/>
              <a:buChar char="•"/>
            </a:pPr>
            <a:r>
              <a:rPr b="0" i="0" lang="en-US" sz="2400" u="none">
                <a:solidFill>
                  <a:srgbClr val="FFFFFF"/>
                </a:solidFill>
                <a:latin typeface="Quattrocento Sans"/>
                <a:ea typeface="Quattrocento Sans"/>
                <a:cs typeface="Quattrocento Sans"/>
                <a:sym typeface="Quattrocento Sans"/>
              </a:rPr>
              <a:t>खुले लाइसेंस वाला; स्वतंत्र रूप से उपलब्ध; और परिवर्तनीय</a:t>
            </a:r>
            <a:endParaRPr b="0" i="0" sz="2400" u="none">
              <a:solidFill>
                <a:srgbClr val="000000"/>
              </a:solidFill>
              <a:latin typeface="Arial"/>
              <a:ea typeface="Arial"/>
              <a:cs typeface="Arial"/>
              <a:sym typeface="Arial"/>
            </a:endParaRPr>
          </a:p>
          <a:p>
            <a:pPr indent="-342900" lvl="0" marL="342900" rtl="0" algn="l">
              <a:lnSpc>
                <a:spcPct val="90000"/>
              </a:lnSpc>
              <a:spcBef>
                <a:spcPts val="1500"/>
              </a:spcBef>
              <a:spcAft>
                <a:spcPts val="0"/>
              </a:spcAft>
              <a:buClr>
                <a:schemeClr val="accent1"/>
              </a:buClr>
              <a:buSzPts val="400"/>
              <a:buFont typeface="Arial"/>
              <a:buChar char="•"/>
            </a:pPr>
            <a:r>
              <a:rPr b="0" i="0" lang="en-US" sz="4800" u="none">
                <a:solidFill>
                  <a:schemeClr val="accent1"/>
                </a:solidFill>
                <a:latin typeface="Quattrocento Sans"/>
                <a:ea typeface="Quattrocento Sans"/>
                <a:cs typeface="Quattrocento Sans"/>
                <a:sym typeface="Quattrocento Sans"/>
              </a:rPr>
              <a:t>दायरा</a:t>
            </a:r>
            <a:endParaRPr b="0" i="0" sz="1400" u="none">
              <a:solidFill>
                <a:srgbClr val="000000"/>
              </a:solidFill>
              <a:latin typeface="Arial"/>
              <a:ea typeface="Arial"/>
              <a:cs typeface="Arial"/>
              <a:sym typeface="Arial"/>
            </a:endParaRPr>
          </a:p>
          <a:p>
            <a:pPr indent="-342900" lvl="1" marL="1028700" rtl="0" algn="l">
              <a:lnSpc>
                <a:spcPct val="90000"/>
              </a:lnSpc>
              <a:spcBef>
                <a:spcPts val="700"/>
              </a:spcBef>
              <a:spcAft>
                <a:spcPts val="0"/>
              </a:spcAft>
              <a:buClr>
                <a:srgbClr val="FFFFFF"/>
              </a:buClr>
              <a:buSzPts val="300"/>
              <a:buFont typeface="Arial"/>
              <a:buChar char="•"/>
            </a:pPr>
            <a:r>
              <a:rPr b="0" i="0" lang="en-US" sz="2400" u="none">
                <a:solidFill>
                  <a:srgbClr val="FFFFFF"/>
                </a:solidFill>
                <a:latin typeface="Quattrocento Sans"/>
                <a:ea typeface="Quattrocento Sans"/>
                <a:cs typeface="Quattrocento Sans"/>
                <a:sym typeface="Quattrocento Sans"/>
              </a:rPr>
              <a:t>डिजिटल और गैर-डिजिटल</a:t>
            </a:r>
            <a:endParaRPr b="0" i="0" sz="2400" u="none">
              <a:solidFill>
                <a:srgbClr val="000000"/>
              </a:solidFill>
              <a:latin typeface="Arial"/>
              <a:ea typeface="Arial"/>
              <a:cs typeface="Arial"/>
              <a:sym typeface="Arial"/>
            </a:endParaRPr>
          </a:p>
          <a:p>
            <a:pPr indent="-342900" lvl="0" marL="342900" rtl="0" algn="l">
              <a:lnSpc>
                <a:spcPct val="90000"/>
              </a:lnSpc>
              <a:spcBef>
                <a:spcPts val="1500"/>
              </a:spcBef>
              <a:spcAft>
                <a:spcPts val="0"/>
              </a:spcAft>
              <a:buClr>
                <a:schemeClr val="accent1"/>
              </a:buClr>
              <a:buSzPts val="400"/>
              <a:buFont typeface="Arial"/>
              <a:buChar char="•"/>
            </a:pPr>
            <a:r>
              <a:rPr b="0" i="0" lang="en-US" sz="4800" u="none">
                <a:solidFill>
                  <a:schemeClr val="accent1"/>
                </a:solidFill>
                <a:latin typeface="Quattrocento Sans"/>
                <a:ea typeface="Quattrocento Sans"/>
                <a:cs typeface="Quattrocento Sans"/>
                <a:sym typeface="Quattrocento Sans"/>
              </a:rPr>
              <a:t>5आर गतिविधियां</a:t>
            </a:r>
            <a:endParaRPr b="0" i="0" sz="1400" u="none">
              <a:solidFill>
                <a:srgbClr val="000000"/>
              </a:solidFill>
              <a:latin typeface="Arial"/>
              <a:ea typeface="Arial"/>
              <a:cs typeface="Arial"/>
              <a:sym typeface="Arial"/>
            </a:endParaRPr>
          </a:p>
          <a:p>
            <a:pPr indent="-342900" lvl="1" marL="1028700" rtl="0" algn="l">
              <a:lnSpc>
                <a:spcPct val="90000"/>
              </a:lnSpc>
              <a:spcBef>
                <a:spcPts val="700"/>
              </a:spcBef>
              <a:spcAft>
                <a:spcPts val="0"/>
              </a:spcAft>
              <a:buClr>
                <a:srgbClr val="FFFFFF"/>
              </a:buClr>
              <a:buSzPts val="300"/>
              <a:buFont typeface="Arial"/>
              <a:buChar char="•"/>
            </a:pPr>
            <a:r>
              <a:rPr b="0" i="0" lang="en-US" sz="2400" u="none">
                <a:solidFill>
                  <a:srgbClr val="FFFFFF"/>
                </a:solidFill>
                <a:latin typeface="Quattrocento Sans"/>
                <a:ea typeface="Quattrocento Sans"/>
                <a:cs typeface="Quattrocento Sans"/>
                <a:sym typeface="Quattrocento Sans"/>
              </a:rPr>
              <a:t>रीटेन (बनाए रखना); रीयूज (पुन: उपयोग); रिवाइज़ (दोहराना); रीमिक्स; और रेडिस्ट्रीब्यूटे (पुनर्वितरित करें)</a:t>
            </a:r>
            <a:endParaRPr/>
          </a:p>
        </p:txBody>
      </p:sp>
      <p:pic>
        <p:nvPicPr>
          <p:cNvPr descr="Books on Shelf" id="162" name="Google Shape;162;p25"/>
          <p:cNvPicPr preferRelativeResize="0"/>
          <p:nvPr/>
        </p:nvPicPr>
        <p:blipFill rotWithShape="1">
          <a:blip r:embed="rId3">
            <a:alphaModFix/>
          </a:blip>
          <a:srcRect b="0" l="0" r="0" t="0"/>
          <a:stretch/>
        </p:blipFill>
        <p:spPr>
          <a:xfrm>
            <a:off x="10571162" y="555625"/>
            <a:ext cx="4176712" cy="4176712"/>
          </a:xfrm>
          <a:prstGeom prst="rect">
            <a:avLst/>
          </a:prstGeom>
          <a:noFill/>
          <a:ln>
            <a:noFill/>
          </a:ln>
        </p:spPr>
      </p:pic>
      <p:sp>
        <p:nvSpPr>
          <p:cNvPr id="163" name="Google Shape;163;p25"/>
          <p:cNvSpPr txBox="1"/>
          <p:nvPr/>
        </p:nvSpPr>
        <p:spPr>
          <a:xfrm>
            <a:off x="11090275" y="274637"/>
            <a:ext cx="3200400" cy="3751262"/>
          </a:xfrm>
          <a:prstGeom prst="rect">
            <a:avLst/>
          </a:prstGeom>
          <a:noFill/>
          <a:ln cap="flat" cmpd="sng" w="12700">
            <a:solidFill>
              <a:schemeClr val="accent2"/>
            </a:solidFill>
            <a:prstDash val="solid"/>
            <a:miter lim="800000"/>
            <a:headEnd len="sm" w="sm" type="none"/>
            <a:tailEnd len="sm" w="sm" type="none"/>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64" name="Google Shape;164;p25"/>
          <p:cNvPicPr preferRelativeResize="0"/>
          <p:nvPr/>
        </p:nvPicPr>
        <p:blipFill rotWithShape="1">
          <a:blip r:embed="rId4">
            <a:alphaModFix/>
          </a:blip>
          <a:srcRect b="0" l="0" r="0" t="0"/>
          <a:stretch/>
        </p:blipFill>
        <p:spPr>
          <a:xfrm>
            <a:off x="11737975" y="5491162"/>
            <a:ext cx="4341812" cy="2901950"/>
          </a:xfrm>
          <a:prstGeom prst="rect">
            <a:avLst/>
          </a:prstGeom>
          <a:noFill/>
          <a:ln>
            <a:noFill/>
          </a:ln>
        </p:spPr>
      </p:pic>
      <p:sp>
        <p:nvSpPr>
          <p:cNvPr id="165" name="Google Shape;165;p25"/>
          <p:cNvSpPr txBox="1"/>
          <p:nvPr/>
        </p:nvSpPr>
        <p:spPr>
          <a:xfrm>
            <a:off x="11737975" y="5314950"/>
            <a:ext cx="4430712" cy="3254375"/>
          </a:xfrm>
          <a:prstGeom prst="rect">
            <a:avLst/>
          </a:prstGeom>
          <a:noFill/>
          <a:ln cap="flat" cmpd="sng" w="12700">
            <a:solidFill>
              <a:schemeClr val="accent2"/>
            </a:solidFill>
            <a:prstDash val="solid"/>
            <a:miter lim="800000"/>
            <a:headEnd len="sm" w="sm" type="none"/>
            <a:tailEnd len="sm" w="sm" type="none"/>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43"/>
          <p:cNvSpPr txBox="1"/>
          <p:nvPr/>
        </p:nvSpPr>
        <p:spPr>
          <a:xfrm>
            <a:off x="855662" y="1298575"/>
            <a:ext cx="9791700" cy="729456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नीति का निर्माण</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दायरा और पैमाना निर्धारित करें</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नीति निर्माण में आप हितधारकों के रूप में किसे शामिल करेंगे?</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अन्य नीतिगत साधनों के साथ नीति संरेखण को परिभाषित करें</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इसके कार्यान्वयन के बारे में सोचें और इसे स्मार्ट बनाएं</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निर्धारित करें कि आप विज़न की समीक्षा करेंगे या नहीं और कैसे करेंगे</a:t>
            </a:r>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अंतर विश्लेषण का क्रियान्वयन</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जागरूकता; सामग्री की उपलब्धता, पहुंच और गुणवत्ता; आईसीटी अवसंरचना; अनुकूल नियामक वातावरण; उपयोगकर्ताओं की क्षमताएं</a:t>
            </a:r>
            <a:endParaRPr/>
          </a:p>
          <a:p>
            <a:pPr indent="-342900" lvl="1" marL="8001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अंतर विश्लेषण के परिणामों की समीक्षा करें</a:t>
            </a:r>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मास्टर प्लान विकसित करना</a:t>
            </a:r>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शासन, कार्यान्वयन और प्रक्षेपण की योजना</a:t>
            </a:r>
            <a:endParaRPr/>
          </a:p>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pic>
        <p:nvPicPr>
          <p:cNvPr id="671" name="Google Shape;671;p43"/>
          <p:cNvPicPr preferRelativeResize="0"/>
          <p:nvPr/>
        </p:nvPicPr>
        <p:blipFill rotWithShape="1">
          <a:blip r:embed="rId3">
            <a:alphaModFix/>
          </a:blip>
          <a:srcRect b="0" l="0" r="0" t="0"/>
          <a:stretch/>
        </p:blipFill>
        <p:spPr>
          <a:xfrm>
            <a:off x="10075862" y="1508125"/>
            <a:ext cx="7005637" cy="70850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44"/>
          <p:cNvSpPr txBox="1"/>
          <p:nvPr/>
        </p:nvSpPr>
        <p:spPr>
          <a:xfrm>
            <a:off x="3862387" y="2490787"/>
            <a:ext cx="3717925" cy="13223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0"/>
              <a:buFont typeface="Arial"/>
              <a:buNone/>
            </a:pPr>
            <a:r>
              <a:rPr b="1" i="0" lang="en-US" sz="8000" u="none">
                <a:solidFill>
                  <a:schemeClr val="dk1"/>
                </a:solidFill>
                <a:latin typeface="Arial"/>
                <a:ea typeface="Arial"/>
                <a:cs typeface="Arial"/>
                <a:sym typeface="Arial"/>
              </a:rPr>
              <a:t>पुनर्कथन</a:t>
            </a:r>
            <a:endParaRPr/>
          </a:p>
        </p:txBody>
      </p:sp>
      <p:sp>
        <p:nvSpPr>
          <p:cNvPr id="677" name="Google Shape;677;p44"/>
          <p:cNvSpPr txBox="1"/>
          <p:nvPr/>
        </p:nvSpPr>
        <p:spPr>
          <a:xfrm>
            <a:off x="6748462" y="3878262"/>
            <a:ext cx="6602412" cy="3140075"/>
          </a:xfrm>
          <a:prstGeom prst="rect">
            <a:avLst/>
          </a:prstGeom>
          <a:noFill/>
          <a:ln>
            <a:noFill/>
          </a:ln>
        </p:spPr>
        <p:txBody>
          <a:bodyPr anchorCtr="0" anchor="t" bIns="45700" lIns="91425" spcFirstLastPara="1" rIns="91425" wrap="square" tIns="45700">
            <a:spAutoFit/>
          </a:bodyPr>
          <a:lstStyle/>
          <a:p>
            <a:pPr indent="-571500" lvl="0" marL="571500" marR="0" rtl="0" algn="l">
              <a:lnSpc>
                <a:spcPct val="150000"/>
              </a:lnSpc>
              <a:spcBef>
                <a:spcPts val="0"/>
              </a:spcBef>
              <a:spcAft>
                <a:spcPts val="0"/>
              </a:spcAft>
              <a:buClr>
                <a:srgbClr val="000000"/>
              </a:buClr>
              <a:buSzPts val="4400"/>
              <a:buFont typeface="Arial"/>
              <a:buChar char="•"/>
            </a:pPr>
            <a:r>
              <a:rPr b="0" i="0" lang="en-US" sz="4400" u="none">
                <a:solidFill>
                  <a:srgbClr val="000000"/>
                </a:solidFill>
                <a:latin typeface="Arial"/>
                <a:ea typeface="Arial"/>
                <a:cs typeface="Arial"/>
                <a:sym typeface="Arial"/>
              </a:rPr>
              <a:t>परिचय</a:t>
            </a:r>
            <a:endParaRPr/>
          </a:p>
          <a:p>
            <a:pPr indent="-571500" lvl="0" marL="571500" marR="0" rtl="0" algn="l">
              <a:lnSpc>
                <a:spcPct val="150000"/>
              </a:lnSpc>
              <a:spcBef>
                <a:spcPts val="0"/>
              </a:spcBef>
              <a:spcAft>
                <a:spcPts val="0"/>
              </a:spcAft>
              <a:buClr>
                <a:srgbClr val="000000"/>
              </a:buClr>
              <a:buSzPts val="4400"/>
              <a:buFont typeface="Arial"/>
              <a:buChar char="•"/>
            </a:pPr>
            <a:r>
              <a:rPr b="0" i="0" lang="en-US" sz="4400" u="none">
                <a:solidFill>
                  <a:srgbClr val="000000"/>
                </a:solidFill>
                <a:latin typeface="Arial"/>
                <a:ea typeface="Arial"/>
                <a:cs typeface="Arial"/>
                <a:sym typeface="Arial"/>
              </a:rPr>
              <a:t>विनियमन</a:t>
            </a:r>
            <a:endParaRPr/>
          </a:p>
          <a:p>
            <a:pPr indent="-571500" lvl="0" marL="571500" marR="0" rtl="0" algn="l">
              <a:lnSpc>
                <a:spcPct val="150000"/>
              </a:lnSpc>
              <a:spcBef>
                <a:spcPts val="0"/>
              </a:spcBef>
              <a:spcAft>
                <a:spcPts val="0"/>
              </a:spcAft>
              <a:buClr>
                <a:srgbClr val="000000"/>
              </a:buClr>
              <a:buSzPts val="4400"/>
              <a:buFont typeface="Arial"/>
              <a:buChar char="•"/>
            </a:pPr>
            <a:r>
              <a:rPr b="0" i="0" lang="en-US" sz="4400" u="none">
                <a:solidFill>
                  <a:srgbClr val="000000"/>
                </a:solidFill>
                <a:latin typeface="Arial"/>
                <a:ea typeface="Arial"/>
                <a:cs typeface="Arial"/>
                <a:sym typeface="Arial"/>
              </a:rPr>
              <a:t>नीति का विकास</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45"/>
          <p:cNvSpPr txBox="1"/>
          <p:nvPr/>
        </p:nvSpPr>
        <p:spPr>
          <a:xfrm>
            <a:off x="0" y="0"/>
            <a:ext cx="18288000" cy="10287000"/>
          </a:xfrm>
          <a:prstGeom prst="rect">
            <a:avLst/>
          </a:prstGeom>
          <a:solidFill>
            <a:schemeClr val="dk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84" name="Google Shape;684;p45"/>
          <p:cNvSpPr txBox="1"/>
          <p:nvPr>
            <p:ph type="ctrTitle"/>
          </p:nvPr>
        </p:nvSpPr>
        <p:spPr>
          <a:xfrm>
            <a:off x="6532562" y="1262062"/>
            <a:ext cx="5257800" cy="4672012"/>
          </a:xfrm>
          <a:prstGeom prst="rect">
            <a:avLst/>
          </a:prstGeom>
          <a:noFill/>
          <a:ln>
            <a:noFill/>
          </a:ln>
        </p:spPr>
        <p:txBody>
          <a:bodyPr anchorCtr="0" anchor="b" bIns="68550" lIns="137125" spcFirstLastPara="1" rIns="137125" wrap="square" tIns="68550">
            <a:normAutofit/>
          </a:bodyPr>
          <a:lstStyle/>
          <a:p>
            <a:pPr indent="0" lvl="0" marL="0" rtl="0" algn="ctr">
              <a:lnSpc>
                <a:spcPct val="100000"/>
              </a:lnSpc>
              <a:spcBef>
                <a:spcPts val="0"/>
              </a:spcBef>
              <a:spcAft>
                <a:spcPts val="0"/>
              </a:spcAft>
              <a:buSzPts val="1800"/>
              <a:buNone/>
            </a:pPr>
            <a:r>
              <a:rPr b="0" i="0" lang="en-US" sz="5200" u="none">
                <a:solidFill>
                  <a:srgbClr val="FFFFFF"/>
                </a:solidFill>
                <a:latin typeface="Libre Franklin"/>
                <a:ea typeface="Libre Franklin"/>
                <a:cs typeface="Libre Franklin"/>
                <a:sym typeface="Libre Franklin"/>
              </a:rPr>
              <a:t>मुक्त शैक्षिक संसाधन:</a:t>
            </a:r>
            <a:br>
              <a:rPr b="0" i="0" lang="en-US" sz="5200" u="none">
                <a:solidFill>
                  <a:srgbClr val="FFFFFF"/>
                </a:solidFill>
                <a:latin typeface="Libre Franklin"/>
                <a:ea typeface="Libre Franklin"/>
                <a:cs typeface="Libre Franklin"/>
                <a:sym typeface="Libre Franklin"/>
              </a:rPr>
            </a:br>
            <a:r>
              <a:rPr b="0" i="0" lang="en-US" sz="5200" u="none">
                <a:solidFill>
                  <a:srgbClr val="FFFFFF"/>
                </a:solidFill>
                <a:latin typeface="Libre Franklin"/>
                <a:ea typeface="Libre Franklin"/>
                <a:cs typeface="Libre Franklin"/>
                <a:sym typeface="Libre Franklin"/>
              </a:rPr>
              <a:t>परिचय, विनियम और नीति प्रगति</a:t>
            </a:r>
            <a:br>
              <a:rPr b="0" i="0" lang="en-US" sz="5200" u="none">
                <a:solidFill>
                  <a:srgbClr val="FFFFFF"/>
                </a:solidFill>
                <a:latin typeface="Libre Franklin"/>
                <a:ea typeface="Libre Franklin"/>
                <a:cs typeface="Libre Franklin"/>
                <a:sym typeface="Libre Franklin"/>
              </a:rPr>
            </a:br>
            <a:endParaRPr/>
          </a:p>
        </p:txBody>
      </p:sp>
      <p:sp>
        <p:nvSpPr>
          <p:cNvPr id="685" name="Google Shape;685;p45"/>
          <p:cNvSpPr txBox="1"/>
          <p:nvPr>
            <p:ph idx="1" type="subTitle"/>
          </p:nvPr>
        </p:nvSpPr>
        <p:spPr>
          <a:xfrm>
            <a:off x="6532562" y="6505575"/>
            <a:ext cx="5259387" cy="3463925"/>
          </a:xfrm>
          <a:prstGeom prst="rect">
            <a:avLst/>
          </a:prstGeom>
          <a:noFill/>
          <a:ln>
            <a:noFill/>
          </a:ln>
        </p:spPr>
        <p:txBody>
          <a:bodyPr anchorCtr="0" anchor="t" bIns="68550" lIns="137125" spcFirstLastPara="1" rIns="137125" wrap="square" tIns="68550">
            <a:normAutofit/>
          </a:bodyPr>
          <a:lstStyle/>
          <a:p>
            <a:pPr indent="0" lvl="0" marL="0" rtl="0" algn="ctr">
              <a:lnSpc>
                <a:spcPct val="90000"/>
              </a:lnSpc>
              <a:spcBef>
                <a:spcPts val="1500"/>
              </a:spcBef>
              <a:spcAft>
                <a:spcPts val="0"/>
              </a:spcAft>
              <a:buSzPts val="3200"/>
              <a:buNone/>
            </a:pPr>
            <a:r>
              <a:rPr b="1" i="0" lang="en-US" sz="5200" u="none">
                <a:solidFill>
                  <a:srgbClr val="FFFFFF"/>
                </a:solidFill>
                <a:latin typeface="Quattrocento Sans"/>
                <a:ea typeface="Quattrocento Sans"/>
                <a:cs typeface="Quattrocento Sans"/>
                <a:sym typeface="Quattrocento Sans"/>
              </a:rPr>
              <a:t>धन्यवाद!</a:t>
            </a:r>
            <a:endParaRPr/>
          </a:p>
        </p:txBody>
      </p:sp>
      <p:grpSp>
        <p:nvGrpSpPr>
          <p:cNvPr id="686" name="Google Shape;686;p45"/>
          <p:cNvGrpSpPr/>
          <p:nvPr/>
        </p:nvGrpSpPr>
        <p:grpSpPr>
          <a:xfrm>
            <a:off x="0" y="0"/>
            <a:ext cx="6130925" cy="10287000"/>
            <a:chOff x="1" y="0"/>
            <a:chExt cx="4087640" cy="6858000"/>
          </a:xfrm>
        </p:grpSpPr>
        <p:grpSp>
          <p:nvGrpSpPr>
            <p:cNvPr id="687" name="Google Shape;687;p45"/>
            <p:cNvGrpSpPr/>
            <p:nvPr/>
          </p:nvGrpSpPr>
          <p:grpSpPr>
            <a:xfrm>
              <a:off x="1" y="0"/>
              <a:ext cx="3986041" cy="6858000"/>
              <a:chOff x="1" y="0"/>
              <a:chExt cx="3986041" cy="6858000"/>
            </a:xfrm>
          </p:grpSpPr>
          <p:sp>
            <p:nvSpPr>
              <p:cNvPr id="688" name="Google Shape;688;p45"/>
              <p:cNvSpPr/>
              <p:nvPr/>
            </p:nvSpPr>
            <p:spPr>
              <a:xfrm>
                <a:off x="1" y="0"/>
                <a:ext cx="3986041" cy="6858000"/>
              </a:xfrm>
              <a:custGeom>
                <a:rect b="b" l="l" r="r" t="t"/>
                <a:pathLst>
                  <a:path extrusionOk="0" h="6858000" w="3986041">
                    <a:moveTo>
                      <a:pt x="0" y="0"/>
                    </a:moveTo>
                    <a:lnTo>
                      <a:pt x="3066495" y="0"/>
                    </a:lnTo>
                    <a:lnTo>
                      <a:pt x="3427241" y="1211943"/>
                    </a:lnTo>
                    <a:lnTo>
                      <a:pt x="3986041" y="4122057"/>
                    </a:lnTo>
                    <a:lnTo>
                      <a:pt x="3751724" y="6858000"/>
                    </a:lnTo>
                    <a:lnTo>
                      <a:pt x="0" y="6858000"/>
                    </a:lnTo>
                    <a:lnTo>
                      <a:pt x="0" y="0"/>
                    </a:lnTo>
                    <a:close/>
                  </a:path>
                </a:pathLst>
              </a:custGeom>
              <a:solidFill>
                <a:schemeClr val="dk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89" name="Google Shape;689;p45"/>
              <p:cNvSpPr/>
              <p:nvPr/>
            </p:nvSpPr>
            <p:spPr>
              <a:xfrm>
                <a:off x="1" y="0"/>
                <a:ext cx="3986041" cy="6858000"/>
              </a:xfrm>
              <a:custGeom>
                <a:rect b="b" l="l" r="r" t="t"/>
                <a:pathLst>
                  <a:path extrusionOk="0" h="6858000" w="3986041">
                    <a:moveTo>
                      <a:pt x="0" y="0"/>
                    </a:moveTo>
                    <a:lnTo>
                      <a:pt x="3066495" y="0"/>
                    </a:lnTo>
                    <a:lnTo>
                      <a:pt x="3427241" y="1211943"/>
                    </a:lnTo>
                    <a:lnTo>
                      <a:pt x="3986041" y="4122057"/>
                    </a:lnTo>
                    <a:lnTo>
                      <a:pt x="3751724" y="6858000"/>
                    </a:lnTo>
                    <a:lnTo>
                      <a:pt x="0" y="6858000"/>
                    </a:lnTo>
                    <a:lnTo>
                      <a:pt x="0" y="0"/>
                    </a:lnTo>
                    <a:close/>
                  </a:path>
                </a:pathLst>
              </a:custGeom>
              <a:solidFill>
                <a:schemeClr val="lt1">
                  <a:alpha val="13333"/>
                </a:schemeClr>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nvGrpSpPr>
            <p:cNvPr id="690" name="Google Shape;690;p45"/>
            <p:cNvGrpSpPr/>
            <p:nvPr/>
          </p:nvGrpSpPr>
          <p:grpSpPr>
            <a:xfrm>
              <a:off x="2748588" y="0"/>
              <a:ext cx="1339053" cy="6858000"/>
              <a:chOff x="2748588" y="0"/>
              <a:chExt cx="1339053" cy="6858000"/>
            </a:xfrm>
          </p:grpSpPr>
          <p:sp>
            <p:nvSpPr>
              <p:cNvPr id="691" name="Google Shape;691;p45"/>
              <p:cNvSpPr/>
              <p:nvPr/>
            </p:nvSpPr>
            <p:spPr>
              <a:xfrm>
                <a:off x="2748588" y="0"/>
                <a:ext cx="1339053" cy="6858000"/>
              </a:xfrm>
              <a:custGeom>
                <a:rect b="b" l="l" r="r" t="t"/>
                <a:pathLst>
                  <a:path extrusionOk="0" h="6858000" w="1339053">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lnTo>
                      <a:pt x="850532" y="3481838"/>
                    </a:ln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lnTo>
                      <a:pt x="0" y="0"/>
                    </a:lnTo>
                    <a:close/>
                  </a:path>
                </a:pathLst>
              </a:custGeom>
              <a:solidFill>
                <a:srgbClr val="FFFFFF"/>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92" name="Google Shape;692;p45"/>
              <p:cNvSpPr/>
              <p:nvPr/>
            </p:nvSpPr>
            <p:spPr>
              <a:xfrm>
                <a:off x="2748588" y="0"/>
                <a:ext cx="1339053" cy="6858000"/>
              </a:xfrm>
              <a:custGeom>
                <a:rect b="b" l="l" r="r" t="t"/>
                <a:pathLst>
                  <a:path extrusionOk="0" h="6858000" w="1339053">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lnTo>
                      <a:pt x="850532" y="3481838"/>
                    </a:ln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lnTo>
                      <a:pt x="0" y="0"/>
                    </a:lnTo>
                    <a:close/>
                  </a:path>
                </a:pathLst>
              </a:custGeom>
              <a:blipFill rotWithShape="1">
                <a:blip r:embed="rId3">
                  <a:alphaModFix amt="57000"/>
                </a:blip>
                <a:stretch>
                  <a:fillRect b="0" l="0" r="0" t="0"/>
                </a:stretch>
              </a:blip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grpSp>
        <p:nvGrpSpPr>
          <p:cNvPr id="693" name="Google Shape;693;p45"/>
          <p:cNvGrpSpPr/>
          <p:nvPr/>
        </p:nvGrpSpPr>
        <p:grpSpPr>
          <a:xfrm rot="10800000">
            <a:off x="12157075" y="0"/>
            <a:ext cx="6130925" cy="10287000"/>
            <a:chOff x="1" y="0"/>
            <a:chExt cx="4087640" cy="6858000"/>
          </a:xfrm>
        </p:grpSpPr>
        <p:grpSp>
          <p:nvGrpSpPr>
            <p:cNvPr id="694" name="Google Shape;694;p45"/>
            <p:cNvGrpSpPr/>
            <p:nvPr/>
          </p:nvGrpSpPr>
          <p:grpSpPr>
            <a:xfrm>
              <a:off x="1" y="0"/>
              <a:ext cx="3986041" cy="6858000"/>
              <a:chOff x="1" y="0"/>
              <a:chExt cx="3986041" cy="6858000"/>
            </a:xfrm>
          </p:grpSpPr>
          <p:sp>
            <p:nvSpPr>
              <p:cNvPr id="695" name="Google Shape;695;p45"/>
              <p:cNvSpPr/>
              <p:nvPr/>
            </p:nvSpPr>
            <p:spPr>
              <a:xfrm>
                <a:off x="1" y="0"/>
                <a:ext cx="3986041" cy="6858000"/>
              </a:xfrm>
              <a:custGeom>
                <a:rect b="b" l="l" r="r" t="t"/>
                <a:pathLst>
                  <a:path extrusionOk="0" h="6858000" w="3986041">
                    <a:moveTo>
                      <a:pt x="0" y="0"/>
                    </a:moveTo>
                    <a:lnTo>
                      <a:pt x="3066495" y="0"/>
                    </a:lnTo>
                    <a:lnTo>
                      <a:pt x="3427241" y="1211943"/>
                    </a:lnTo>
                    <a:lnTo>
                      <a:pt x="3986041" y="4122057"/>
                    </a:lnTo>
                    <a:lnTo>
                      <a:pt x="3751724" y="6858000"/>
                    </a:lnTo>
                    <a:lnTo>
                      <a:pt x="0" y="6858000"/>
                    </a:lnTo>
                    <a:lnTo>
                      <a:pt x="0" y="0"/>
                    </a:lnTo>
                    <a:close/>
                  </a:path>
                </a:pathLst>
              </a:custGeom>
              <a:solidFill>
                <a:schemeClr val="dk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96" name="Google Shape;696;p45"/>
              <p:cNvSpPr/>
              <p:nvPr/>
            </p:nvSpPr>
            <p:spPr>
              <a:xfrm>
                <a:off x="1" y="0"/>
                <a:ext cx="3986041" cy="6858000"/>
              </a:xfrm>
              <a:custGeom>
                <a:rect b="b" l="l" r="r" t="t"/>
                <a:pathLst>
                  <a:path extrusionOk="0" h="6858000" w="3986041">
                    <a:moveTo>
                      <a:pt x="0" y="0"/>
                    </a:moveTo>
                    <a:lnTo>
                      <a:pt x="3066495" y="0"/>
                    </a:lnTo>
                    <a:lnTo>
                      <a:pt x="3427241" y="1211943"/>
                    </a:lnTo>
                    <a:lnTo>
                      <a:pt x="3986041" y="4122057"/>
                    </a:lnTo>
                    <a:lnTo>
                      <a:pt x="3751724" y="6858000"/>
                    </a:lnTo>
                    <a:lnTo>
                      <a:pt x="0" y="6858000"/>
                    </a:lnTo>
                    <a:lnTo>
                      <a:pt x="0" y="0"/>
                    </a:lnTo>
                    <a:close/>
                  </a:path>
                </a:pathLst>
              </a:custGeom>
              <a:solidFill>
                <a:schemeClr val="lt1">
                  <a:alpha val="13333"/>
                </a:schemeClr>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nvGrpSpPr>
            <p:cNvPr id="697" name="Google Shape;697;p45"/>
            <p:cNvGrpSpPr/>
            <p:nvPr/>
          </p:nvGrpSpPr>
          <p:grpSpPr>
            <a:xfrm>
              <a:off x="2748588" y="0"/>
              <a:ext cx="1339053" cy="6858000"/>
              <a:chOff x="2748588" y="0"/>
              <a:chExt cx="1339053" cy="6858000"/>
            </a:xfrm>
          </p:grpSpPr>
          <p:sp>
            <p:nvSpPr>
              <p:cNvPr id="698" name="Google Shape;698;p45"/>
              <p:cNvSpPr/>
              <p:nvPr/>
            </p:nvSpPr>
            <p:spPr>
              <a:xfrm>
                <a:off x="2748588" y="0"/>
                <a:ext cx="1339053" cy="6858000"/>
              </a:xfrm>
              <a:custGeom>
                <a:rect b="b" l="l" r="r" t="t"/>
                <a:pathLst>
                  <a:path extrusionOk="0" h="6858000" w="1339053">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lnTo>
                      <a:pt x="850532" y="3481838"/>
                    </a:ln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lnTo>
                      <a:pt x="0" y="0"/>
                    </a:lnTo>
                    <a:close/>
                  </a:path>
                </a:pathLst>
              </a:custGeom>
              <a:solidFill>
                <a:srgbClr val="FFFFFF"/>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99" name="Google Shape;699;p45"/>
              <p:cNvSpPr/>
              <p:nvPr/>
            </p:nvSpPr>
            <p:spPr>
              <a:xfrm>
                <a:off x="2748588" y="0"/>
                <a:ext cx="1339053" cy="6858000"/>
              </a:xfrm>
              <a:custGeom>
                <a:rect b="b" l="l" r="r" t="t"/>
                <a:pathLst>
                  <a:path extrusionOk="0" h="6858000" w="1339053">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lnTo>
                      <a:pt x="850532" y="3481838"/>
                    </a:ln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lnTo>
                      <a:pt x="0" y="0"/>
                    </a:lnTo>
                    <a:close/>
                  </a:path>
                </a:pathLst>
              </a:custGeom>
              <a:blipFill rotWithShape="1">
                <a:blip r:embed="rId3">
                  <a:alphaModFix amt="57000"/>
                </a:blip>
                <a:stretch>
                  <a:fillRect b="0" l="0" r="0" t="0"/>
                </a:stretch>
              </a:blip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pic>
        <p:nvPicPr>
          <p:cNvPr descr="Blackboard" id="700" name="Google Shape;700;p45"/>
          <p:cNvPicPr preferRelativeResize="0"/>
          <p:nvPr/>
        </p:nvPicPr>
        <p:blipFill rotWithShape="1">
          <a:blip r:embed="rId4">
            <a:alphaModFix/>
          </a:blip>
          <a:srcRect b="0" l="0" r="0" t="0"/>
          <a:stretch/>
        </p:blipFill>
        <p:spPr>
          <a:xfrm>
            <a:off x="1174370" y="2286004"/>
            <a:ext cx="2789999" cy="2789999"/>
          </a:xfrm>
          <a:custGeom>
            <a:rect b="b" l="l" r="r" t="t"/>
            <a:pathLst>
              <a:path extrusionOk="0" h="1860001" w="2598738">
                <a:moveTo>
                  <a:pt x="0" y="0"/>
                </a:moveTo>
                <a:lnTo>
                  <a:pt x="2598738" y="0"/>
                </a:lnTo>
                <a:lnTo>
                  <a:pt x="2598738" y="1860001"/>
                </a:lnTo>
                <a:lnTo>
                  <a:pt x="0" y="1860001"/>
                </a:lnTo>
                <a:close/>
              </a:path>
            </a:pathLst>
          </a:custGeom>
          <a:noFill/>
          <a:ln>
            <a:noFill/>
          </a:ln>
        </p:spPr>
      </p:pic>
      <p:pic>
        <p:nvPicPr>
          <p:cNvPr descr="Books on Shelf" id="701" name="Google Shape;701;p45"/>
          <p:cNvPicPr preferRelativeResize="0"/>
          <p:nvPr/>
        </p:nvPicPr>
        <p:blipFill rotWithShape="1">
          <a:blip r:embed="rId5">
            <a:alphaModFix/>
          </a:blip>
          <a:srcRect b="0" l="0" r="0" t="0"/>
          <a:stretch/>
        </p:blipFill>
        <p:spPr>
          <a:xfrm>
            <a:off x="14387926" y="2286002"/>
            <a:ext cx="2789999" cy="2789999"/>
          </a:xfrm>
          <a:custGeom>
            <a:rect b="b" l="l" r="r" t="t"/>
            <a:pathLst>
              <a:path extrusionOk="0" h="1860001" w="2598738">
                <a:moveTo>
                  <a:pt x="0" y="0"/>
                </a:moveTo>
                <a:lnTo>
                  <a:pt x="2598738" y="0"/>
                </a:lnTo>
                <a:lnTo>
                  <a:pt x="2598738" y="1860001"/>
                </a:lnTo>
                <a:lnTo>
                  <a:pt x="0" y="1860001"/>
                </a:lnTo>
                <a:close/>
              </a:path>
            </a:pathLst>
          </a:custGeom>
          <a:noFill/>
          <a:ln>
            <a:noFill/>
          </a:ln>
        </p:spPr>
      </p:pic>
      <p:pic>
        <p:nvPicPr>
          <p:cNvPr descr="Open Book" id="702" name="Google Shape;702;p45"/>
          <p:cNvPicPr preferRelativeResize="0"/>
          <p:nvPr/>
        </p:nvPicPr>
        <p:blipFill rotWithShape="1">
          <a:blip r:embed="rId6">
            <a:alphaModFix/>
          </a:blip>
          <a:srcRect b="0" l="0" r="0" t="0"/>
          <a:stretch/>
        </p:blipFill>
        <p:spPr>
          <a:xfrm>
            <a:off x="1174369" y="5211001"/>
            <a:ext cx="2790002" cy="2790002"/>
          </a:xfrm>
          <a:custGeom>
            <a:rect b="b" l="l" r="r" t="t"/>
            <a:pathLst>
              <a:path extrusionOk="0" h="1859999" w="2598738">
                <a:moveTo>
                  <a:pt x="0" y="0"/>
                </a:moveTo>
                <a:lnTo>
                  <a:pt x="2598738" y="0"/>
                </a:lnTo>
                <a:lnTo>
                  <a:pt x="2598738" y="1859999"/>
                </a:lnTo>
                <a:lnTo>
                  <a:pt x="0" y="1859999"/>
                </a:lnTo>
                <a:close/>
              </a:path>
            </a:pathLst>
          </a:custGeom>
          <a:noFill/>
          <a:ln>
            <a:noFill/>
          </a:ln>
        </p:spPr>
      </p:pic>
      <p:pic>
        <p:nvPicPr>
          <p:cNvPr descr="Chat" id="703" name="Google Shape;703;p45"/>
          <p:cNvPicPr preferRelativeResize="0"/>
          <p:nvPr/>
        </p:nvPicPr>
        <p:blipFill rotWithShape="1">
          <a:blip r:embed="rId7">
            <a:alphaModFix/>
          </a:blip>
          <a:srcRect b="0" l="0" r="0" t="0"/>
          <a:stretch/>
        </p:blipFill>
        <p:spPr>
          <a:xfrm>
            <a:off x="14387924" y="5211001"/>
            <a:ext cx="2790002" cy="2790002"/>
          </a:xfrm>
          <a:custGeom>
            <a:rect b="b" l="l" r="r" t="t"/>
            <a:pathLst>
              <a:path extrusionOk="0" h="1859999" w="2598738">
                <a:moveTo>
                  <a:pt x="0" y="0"/>
                </a:moveTo>
                <a:lnTo>
                  <a:pt x="2598738" y="0"/>
                </a:lnTo>
                <a:lnTo>
                  <a:pt x="2598738" y="1859999"/>
                </a:lnTo>
                <a:lnTo>
                  <a:pt x="0" y="1859999"/>
                </a:ln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nvSpPr>
        <p:spPr>
          <a:xfrm>
            <a:off x="901700" y="952500"/>
            <a:ext cx="17227550" cy="938212"/>
          </a:xfrm>
          <a:prstGeom prst="rect">
            <a:avLst/>
          </a:prstGeom>
          <a:noFill/>
          <a:ln>
            <a:noFill/>
          </a:ln>
        </p:spPr>
        <p:txBody>
          <a:bodyPr anchorCtr="0" anchor="t" bIns="0" lIns="0" spcFirstLastPara="1" rIns="0" wrap="square" tIns="0">
            <a:spAutoFit/>
          </a:bodyPr>
          <a:lstStyle/>
          <a:p>
            <a:pPr indent="0" lvl="0" marL="0" marR="0" rtl="0" algn="l">
              <a:lnSpc>
                <a:spcPct val="178000"/>
              </a:lnSpc>
              <a:spcBef>
                <a:spcPts val="0"/>
              </a:spcBef>
              <a:spcAft>
                <a:spcPts val="0"/>
              </a:spcAft>
              <a:buClr>
                <a:srgbClr val="051D64"/>
              </a:buClr>
              <a:buSzPts val="4000"/>
              <a:buFont typeface="Oswald"/>
              <a:buNone/>
            </a:pPr>
            <a:r>
              <a:rPr b="1" i="0" lang="en-US" sz="4000" u="none">
                <a:solidFill>
                  <a:srgbClr val="051D64"/>
                </a:solidFill>
                <a:latin typeface="Oswald"/>
                <a:ea typeface="Oswald"/>
                <a:cs typeface="Oswald"/>
                <a:sym typeface="Oswald"/>
              </a:rPr>
              <a:t>ओ.ई.आर. - परिचय</a:t>
            </a:r>
            <a:endParaRPr/>
          </a:p>
        </p:txBody>
      </p:sp>
      <p:sp>
        <p:nvSpPr>
          <p:cNvPr id="171" name="Google Shape;171;p26"/>
          <p:cNvSpPr txBox="1"/>
          <p:nvPr/>
        </p:nvSpPr>
        <p:spPr>
          <a:xfrm>
            <a:off x="901700" y="1890712"/>
            <a:ext cx="15962312" cy="6186487"/>
          </a:xfrm>
          <a:prstGeom prst="rect">
            <a:avLst/>
          </a:prstGeom>
          <a:noFill/>
          <a:ln>
            <a:noFill/>
          </a:ln>
        </p:spPr>
        <p:txBody>
          <a:bodyPr anchorCtr="0" anchor="t" bIns="0" lIns="0" spcFirstLastPara="1" rIns="0" wrap="square" tIns="0">
            <a:spAutoFit/>
          </a:bodyPr>
          <a:lstStyle/>
          <a:p>
            <a:pPr indent="-342900" lvl="0" marL="342900" marR="0" rtl="0" algn="just">
              <a:lnSpc>
                <a:spcPct val="150000"/>
              </a:lnSpc>
              <a:spcBef>
                <a:spcPts val="0"/>
              </a:spcBef>
              <a:spcAft>
                <a:spcPts val="0"/>
              </a:spcAft>
              <a:buClr>
                <a:srgbClr val="000000"/>
              </a:buClr>
              <a:buSzPts val="2800"/>
              <a:buFont typeface="Arial"/>
              <a:buNone/>
            </a:pPr>
            <a:r>
              <a:rPr b="0" i="0" lang="en-US" sz="2800" u="none">
                <a:solidFill>
                  <a:srgbClr val="000000"/>
                </a:solidFill>
                <a:latin typeface="Arial"/>
                <a:ea typeface="Arial"/>
                <a:cs typeface="Arial"/>
                <a:sym typeface="Arial"/>
              </a:rPr>
              <a:t>मुक्त शैक्षिक संसाधन ( OER ) शिक्षण , सीखने और शोध सामग्री हैं जिन्हें जानबूझकर बनाया गया है और अंतिम उपयोगकर्ता के लिए मुफ़्त होने के लिए लाइसेंस दिया गया है ताकि वे इसे अपना सकें, साझा कर सकें और ज़्यादातर मामलों में इसे संशोधित कर सकें। "OER" शब्द किसी भी उपयोगकर्ता के लिए सार्वजनिक रूप से सुलभ सामग्री और संसाधनों का वर्णन करता है जिसे कुछ लाइसेंस के तहत उपयोग, पुनः मिश्रण, सुधार और पुनर्वितरित किया जा सकता है। इन्हें शिक्षण में सर्वोत्तम प्रथाओं को लागू करके और स्थानीय अद्वितीय संदर्भों के लिए अनुकूलित करके पहुँच बाधाओं को कम करने के लिए डिज़ाइन किया गया है। </a:t>
            </a:r>
            <a:endParaRPr/>
          </a:p>
          <a:p>
            <a:pPr indent="-342900" lvl="0" marL="342900" marR="0" rtl="0" algn="just">
              <a:lnSpc>
                <a:spcPct val="150000"/>
              </a:lnSpc>
              <a:spcBef>
                <a:spcPts val="0"/>
              </a:spcBef>
              <a:spcAft>
                <a:spcPts val="0"/>
              </a:spcAft>
              <a:buClr>
                <a:srgbClr val="000000"/>
              </a:buClr>
              <a:buSzPts val="1600"/>
              <a:buFont typeface="Arial"/>
              <a:buNone/>
            </a:pPr>
            <a:r>
              <a:t/>
            </a:r>
            <a:endParaRPr b="0" i="0" sz="1600" u="none">
              <a:solidFill>
                <a:srgbClr val="000000"/>
              </a:solidFill>
              <a:latin typeface="Arial"/>
              <a:ea typeface="Arial"/>
              <a:cs typeface="Arial"/>
              <a:sym typeface="Arial"/>
            </a:endParaRPr>
          </a:p>
          <a:p>
            <a:pPr indent="-342900" lvl="0" marL="342900" marR="0" rtl="0" algn="just">
              <a:lnSpc>
                <a:spcPct val="150000"/>
              </a:lnSpc>
              <a:spcBef>
                <a:spcPts val="0"/>
              </a:spcBef>
              <a:spcAft>
                <a:spcPts val="0"/>
              </a:spcAft>
              <a:buClr>
                <a:srgbClr val="000000"/>
              </a:buClr>
              <a:buSzPts val="2800"/>
              <a:buFont typeface="Arial"/>
              <a:buNone/>
            </a:pPr>
            <a:r>
              <a:rPr b="0" i="0" lang="en-US" sz="2800" u="none">
                <a:solidFill>
                  <a:srgbClr val="000000"/>
                </a:solidFill>
                <a:latin typeface="Arial"/>
                <a:ea typeface="Arial"/>
                <a:cs typeface="Arial"/>
                <a:sym typeface="Arial"/>
              </a:rPr>
              <a:t>मुक्त शैक्षिक संसाधन (ओईआर) शिक्षा हितधारकों को पाठ्यपुस्तकों और सीखने की अन्य सामग्री की गुणवत्ता में सुधार करने और उन तक पहुंच बढ़ाने, सामग्री के अभिनव उपयोग को उत्प्रेरित करने और ज्ञान सृजन को बढ़ावा देने के अवसर प्रदान करते हैं।' (लुब्लियाना वक्तव्य, 2017)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nvSpPr>
        <p:spPr>
          <a:xfrm>
            <a:off x="1143000" y="2000250"/>
            <a:ext cx="15962312" cy="5816600"/>
          </a:xfrm>
          <a:prstGeom prst="rect">
            <a:avLst/>
          </a:prstGeom>
          <a:noFill/>
          <a:ln>
            <a:noFill/>
          </a:ln>
        </p:spPr>
        <p:txBody>
          <a:bodyPr anchorCtr="0" anchor="t" bIns="0" lIns="0" spcFirstLastPara="1" rIns="0" wrap="square" tIns="0">
            <a:spAutoFit/>
          </a:bodyPr>
          <a:lstStyle/>
          <a:p>
            <a:pPr indent="-342900" lvl="0" marL="342900" marR="0" rtl="0" algn="just">
              <a:lnSpc>
                <a:spcPct val="150000"/>
              </a:lnSpc>
              <a:spcBef>
                <a:spcPts val="0"/>
              </a:spcBef>
              <a:spcAft>
                <a:spcPts val="0"/>
              </a:spcAft>
              <a:buClr>
                <a:srgbClr val="000000"/>
              </a:buClr>
              <a:buSzPts val="2800"/>
              <a:buFont typeface="Arial"/>
              <a:buNone/>
            </a:pPr>
            <a:r>
              <a:rPr b="1" i="0" lang="en-US" sz="2800" u="none">
                <a:solidFill>
                  <a:srgbClr val="000000"/>
                </a:solidFill>
                <a:latin typeface="Arial"/>
                <a:ea typeface="Arial"/>
                <a:cs typeface="Arial"/>
                <a:sym typeface="Arial"/>
              </a:rPr>
              <a:t>2019 यूनेस्को </a:t>
            </a:r>
            <a:r>
              <a:rPr b="0" i="0" lang="en-US" sz="2800" u="none">
                <a:solidFill>
                  <a:srgbClr val="000000"/>
                </a:solidFill>
                <a:latin typeface="Arial"/>
                <a:ea typeface="Arial"/>
                <a:cs typeface="Arial"/>
                <a:sym typeface="Arial"/>
              </a:rPr>
              <a:t>की परिभाषा ओईआर को "शिक्षण, सीखने और अनुसंधान सामग्री के रूप में परिभाषित करती है जो उपयुक्त उपकरणों का उपयोग करती है, जैसे कि खुली लाइसेंसिंग, ताकि शैक्षिक उद्देश्यों के लिए दूसरों द्वारा उनके मुफ्त पुन: उपयोग, निरंतर सुधार और पुन: उपयोग की अनुमति मिल सके।" </a:t>
            </a:r>
            <a:endParaRPr/>
          </a:p>
          <a:p>
            <a:pPr indent="-342900" lvl="0" marL="342900" marR="0" rtl="0" algn="just">
              <a:lnSpc>
                <a:spcPct val="150000"/>
              </a:lnSpc>
              <a:spcBef>
                <a:spcPts val="0"/>
              </a:spcBef>
              <a:spcAft>
                <a:spcPts val="0"/>
              </a:spcAft>
              <a:buClr>
                <a:srgbClr val="000000"/>
              </a:buClr>
              <a:buSzPts val="2800"/>
              <a:buFont typeface="Arial"/>
              <a:buNone/>
            </a:pPr>
            <a:r>
              <a:t/>
            </a:r>
            <a:endParaRPr b="0" i="0" sz="2800" u="none">
              <a:solidFill>
                <a:srgbClr val="000000"/>
              </a:solidFill>
              <a:latin typeface="Arial"/>
              <a:ea typeface="Arial"/>
              <a:cs typeface="Arial"/>
              <a:sym typeface="Arial"/>
            </a:endParaRPr>
          </a:p>
          <a:p>
            <a:pPr indent="-342900" lvl="0" marL="342900" marR="0" rtl="0" algn="just">
              <a:lnSpc>
                <a:spcPct val="150000"/>
              </a:lnSpc>
              <a:spcBef>
                <a:spcPts val="0"/>
              </a:spcBef>
              <a:spcAft>
                <a:spcPts val="0"/>
              </a:spcAft>
              <a:buClr>
                <a:srgbClr val="000000"/>
              </a:buClr>
              <a:buSzPts val="2800"/>
              <a:buFont typeface="Arial"/>
              <a:buNone/>
            </a:pPr>
            <a:r>
              <a:rPr b="1" i="0" lang="en-US" sz="2800" u="none">
                <a:solidFill>
                  <a:srgbClr val="000000"/>
                </a:solidFill>
                <a:latin typeface="Arial"/>
                <a:ea typeface="Arial"/>
                <a:cs typeface="Arial"/>
                <a:sym typeface="Arial"/>
              </a:rPr>
              <a:t>विलियम और फ्लोरा हेवलेट फाउंडेशन </a:t>
            </a:r>
            <a:r>
              <a:rPr b="0" i="0" lang="en-US" sz="2800" u="none">
                <a:solidFill>
                  <a:srgbClr val="000000"/>
                </a:solidFill>
                <a:latin typeface="Arial"/>
                <a:ea typeface="Arial"/>
                <a:cs typeface="Arial"/>
                <a:sym typeface="Arial"/>
              </a:rPr>
              <a:t>ओईआर को "शिक्षण, सीखने और अनुसंधान संसाधनों के रूप में परिभाषित करता है जो सार्वजनिक डोमेन में रहते हैं या बौद्धिक संपदा लाइसेंस के तहत जारी किए गए हैं जो दूसरों द्वारा उनके मुफ्त उपयोग या पुन: प्रयोजन की अनुमति देता है। मुक्त शैक्षिक संसाधनों में पूर्ण पाठ्यक्रम, पाठ्यक्रम सामग्री, मॉड्यूल, पाठ्यपुस्तकें, स्ट्रीमिंग वीडियो, परीक्षण, सॉफ्टवेयर और ज्ञान तक पहुंच का समर्थन करने के लिए उपयोग किए जाने वाले अन्य उपकरण, सामग्री या तकनीक शामिल हैं।"</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8"/>
          <p:cNvPicPr preferRelativeResize="0"/>
          <p:nvPr/>
        </p:nvPicPr>
        <p:blipFill rotWithShape="1">
          <a:blip r:embed="rId3">
            <a:alphaModFix/>
          </a:blip>
          <a:srcRect b="0" l="0" r="0" t="0"/>
          <a:stretch/>
        </p:blipFill>
        <p:spPr>
          <a:xfrm>
            <a:off x="207962" y="331787"/>
            <a:ext cx="10917237" cy="8994775"/>
          </a:xfrm>
          <a:prstGeom prst="rect">
            <a:avLst/>
          </a:prstGeom>
          <a:noFill/>
          <a:ln>
            <a:noFill/>
          </a:ln>
        </p:spPr>
      </p:pic>
      <p:pic>
        <p:nvPicPr>
          <p:cNvPr id="182" name="Google Shape;182;p28"/>
          <p:cNvPicPr preferRelativeResize="0"/>
          <p:nvPr/>
        </p:nvPicPr>
        <p:blipFill rotWithShape="1">
          <a:blip r:embed="rId4">
            <a:alphaModFix/>
          </a:blip>
          <a:srcRect b="0" l="0" r="0" t="0"/>
          <a:stretch/>
        </p:blipFill>
        <p:spPr>
          <a:xfrm>
            <a:off x="11244262" y="1708150"/>
            <a:ext cx="6129337" cy="76184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nvSpPr>
        <p:spPr>
          <a:xfrm>
            <a:off x="5235575" y="2879725"/>
            <a:ext cx="4799012" cy="194945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5400"/>
              <a:buFont typeface="Arial"/>
              <a:buNone/>
            </a:pPr>
            <a:r>
              <a:rPr b="1" i="0" lang="en-US" sz="5400" u="none">
                <a:solidFill>
                  <a:srgbClr val="000000"/>
                </a:solidFill>
                <a:latin typeface="Arial"/>
                <a:ea typeface="Arial"/>
                <a:cs typeface="Arial"/>
                <a:sym typeface="Arial"/>
              </a:rPr>
              <a:t>कुछ पृष्ठभूमि जानकारी</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A screenshot of a computer&#10;&#10;Description automatically generated" id="192" name="Google Shape;192;p30"/>
          <p:cNvPicPr preferRelativeResize="0"/>
          <p:nvPr/>
        </p:nvPicPr>
        <p:blipFill rotWithShape="1">
          <a:blip r:embed="rId3">
            <a:alphaModFix/>
          </a:blip>
          <a:srcRect b="9515" l="29358" r="34423" t="10143"/>
          <a:stretch/>
        </p:blipFill>
        <p:spPr>
          <a:xfrm>
            <a:off x="2041087" y="589936"/>
            <a:ext cx="13149751" cy="7964129"/>
          </a:xfrm>
          <a:prstGeom prst="rect">
            <a:avLst/>
          </a:prstGeom>
          <a:noFill/>
          <a:ln cap="sq" cmpd="thickThin" w="228600">
            <a:solidFill>
              <a:srgbClr val="000000"/>
            </a:solidFill>
            <a:prstDash val="solid"/>
            <a:miter lim="800000"/>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1"/>
          <p:cNvSpPr txBox="1"/>
          <p:nvPr/>
        </p:nvSpPr>
        <p:spPr>
          <a:xfrm>
            <a:off x="989012" y="828675"/>
            <a:ext cx="2255837" cy="116046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6600"/>
              <a:buFont typeface="Arial"/>
              <a:buNone/>
            </a:pPr>
            <a:r>
              <a:rPr b="1" i="0" lang="en-US" sz="6600" u="none">
                <a:solidFill>
                  <a:srgbClr val="000000"/>
                </a:solidFill>
                <a:latin typeface="Arial"/>
                <a:ea typeface="Arial"/>
                <a:cs typeface="Arial"/>
                <a:sym typeface="Arial"/>
              </a:rPr>
              <a:t>दायरा</a:t>
            </a:r>
            <a:endParaRPr/>
          </a:p>
        </p:txBody>
      </p:sp>
      <p:sp>
        <p:nvSpPr>
          <p:cNvPr id="198" name="Google Shape;198;p31"/>
          <p:cNvSpPr txBox="1"/>
          <p:nvPr/>
        </p:nvSpPr>
        <p:spPr>
          <a:xfrm>
            <a:off x="989012" y="2157412"/>
            <a:ext cx="16016287" cy="58039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मुक्त शैक्षिक संसाधनों में पूर्ण पाठ्यक्रम, पाठ्यक्रम सामग्री, मॉड्यूल, पाठ्यपुस्तकें, स्ट्रीमिंग वीडियो, परीक्षण, सॉफ्टवेयर और ज्ञान तक पहुंच का समर्थन करने के लिए उपयोग किए जाने वाले अन्य उपकरण, सामग्री या तकनीक शामिल हैं।</a:t>
            </a:r>
            <a:endParaRPr/>
          </a:p>
          <a:p>
            <a:pPr indent="0" lvl="0" marL="0" marR="0" rtl="0" algn="just">
              <a:lnSpc>
                <a:spcPct val="115000"/>
              </a:lnSpc>
              <a:spcBef>
                <a:spcPts val="80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परिभाषाओं में उल्लिखित </a:t>
            </a:r>
            <a:r>
              <a:rPr b="1" i="0" lang="en-US" sz="2400" u="none">
                <a:solidFill>
                  <a:srgbClr val="000000"/>
                </a:solidFill>
                <a:latin typeface="Arial"/>
                <a:ea typeface="Arial"/>
                <a:cs typeface="Arial"/>
                <a:sym typeface="Arial"/>
              </a:rPr>
              <a:t>5आर गतिविधियाँ </a:t>
            </a:r>
            <a:r>
              <a:rPr b="0" i="0" lang="en-US" sz="2400" u="none">
                <a:solidFill>
                  <a:srgbClr val="000000"/>
                </a:solidFill>
                <a:latin typeface="Arial"/>
                <a:ea typeface="Arial"/>
                <a:cs typeface="Arial"/>
                <a:sym typeface="Arial"/>
              </a:rPr>
              <a:t>/ अनुमतियाँ हैं:</a:t>
            </a:r>
            <a:endParaRPr/>
          </a:p>
          <a:p>
            <a:pPr indent="-152400" lvl="0" marL="0" marR="0" rtl="0" algn="just">
              <a:lnSpc>
                <a:spcPct val="115000"/>
              </a:lnSpc>
              <a:spcBef>
                <a:spcPts val="800"/>
              </a:spcBef>
              <a:spcAft>
                <a:spcPts val="0"/>
              </a:spcAft>
              <a:buClr>
                <a:srgbClr val="000000"/>
              </a:buClr>
              <a:buSzPts val="2400"/>
              <a:buFont typeface="Arial"/>
              <a:buChar char="•"/>
            </a:pPr>
            <a:r>
              <a:rPr b="1" i="0" lang="en-US" sz="2400" u="none">
                <a:solidFill>
                  <a:srgbClr val="000000"/>
                </a:solidFill>
                <a:latin typeface="Arial"/>
                <a:ea typeface="Arial"/>
                <a:cs typeface="Arial"/>
                <a:sym typeface="Arial"/>
              </a:rPr>
              <a:t>बनाए रखना - </a:t>
            </a:r>
            <a:r>
              <a:rPr b="0" i="0" lang="en-US" sz="2400" u="none">
                <a:solidFill>
                  <a:srgbClr val="000000"/>
                </a:solidFill>
                <a:latin typeface="Arial"/>
                <a:ea typeface="Arial"/>
                <a:cs typeface="Arial"/>
                <a:sym typeface="Arial"/>
              </a:rPr>
              <a:t>सामग्री की प्रतियां बनाने, स्वामित्व रखने और नियंत्रित करने का अधिकार (जैसे, डाउनलोड करना, डुप्लिकेट बनाना, स्टोर करना और प्रबंधित करना)</a:t>
            </a:r>
            <a:endParaRPr/>
          </a:p>
          <a:p>
            <a:pPr indent="-152400" lvl="0" marL="0" marR="0" rtl="0" algn="just">
              <a:lnSpc>
                <a:spcPct val="115000"/>
              </a:lnSpc>
              <a:spcBef>
                <a:spcPts val="800"/>
              </a:spcBef>
              <a:spcAft>
                <a:spcPts val="0"/>
              </a:spcAft>
              <a:buClr>
                <a:srgbClr val="000000"/>
              </a:buClr>
              <a:buSzPts val="2400"/>
              <a:buFont typeface="Arial"/>
              <a:buChar char="•"/>
            </a:pPr>
            <a:r>
              <a:rPr b="1" i="0" lang="en-US" sz="2400" u="none">
                <a:solidFill>
                  <a:srgbClr val="000000"/>
                </a:solidFill>
                <a:latin typeface="Arial"/>
                <a:ea typeface="Arial"/>
                <a:cs typeface="Arial"/>
                <a:sym typeface="Arial"/>
              </a:rPr>
              <a:t>पुनः उपयोग - </a:t>
            </a:r>
            <a:r>
              <a:rPr b="0" i="0" lang="en-US" sz="2400" u="none">
                <a:solidFill>
                  <a:srgbClr val="000000"/>
                </a:solidFill>
                <a:latin typeface="Arial"/>
                <a:ea typeface="Arial"/>
                <a:cs typeface="Arial"/>
                <a:sym typeface="Arial"/>
              </a:rPr>
              <a:t>सामग्री को विभिन्न तरीकों से उपयोग करने का अधिकार (जैसे, कक्षा में, अध्ययन समूह में, वेबसाइट पर, वीडियो में)</a:t>
            </a:r>
            <a:endParaRPr/>
          </a:p>
          <a:p>
            <a:pPr indent="-152400" lvl="0" marL="0" marR="0" rtl="0" algn="just">
              <a:lnSpc>
                <a:spcPct val="115000"/>
              </a:lnSpc>
              <a:spcBef>
                <a:spcPts val="800"/>
              </a:spcBef>
              <a:spcAft>
                <a:spcPts val="0"/>
              </a:spcAft>
              <a:buClr>
                <a:srgbClr val="000000"/>
              </a:buClr>
              <a:buSzPts val="2400"/>
              <a:buFont typeface="Arial"/>
              <a:buChar char="•"/>
            </a:pPr>
            <a:r>
              <a:rPr b="1" i="0" lang="en-US" sz="2400" u="none">
                <a:solidFill>
                  <a:srgbClr val="000000"/>
                </a:solidFill>
                <a:latin typeface="Arial"/>
                <a:ea typeface="Arial"/>
                <a:cs typeface="Arial"/>
                <a:sym typeface="Arial"/>
              </a:rPr>
              <a:t>संशोधित करना - </a:t>
            </a:r>
            <a:r>
              <a:rPr b="0" i="0" lang="en-US" sz="2400" u="none">
                <a:solidFill>
                  <a:srgbClr val="000000"/>
                </a:solidFill>
                <a:latin typeface="Arial"/>
                <a:ea typeface="Arial"/>
                <a:cs typeface="Arial"/>
                <a:sym typeface="Arial"/>
              </a:rPr>
              <a:t>सामग्री को अनुकूलित, समायोजित, संशोधित या परिवर्तित करने का अधिकार (उदाहरण के लिए, सामग्री को किसी अन्य भाषा में अनुवाद करना)</a:t>
            </a:r>
            <a:endParaRPr/>
          </a:p>
          <a:p>
            <a:pPr indent="-152400" lvl="0" marL="0" marR="0" rtl="0" algn="just">
              <a:lnSpc>
                <a:spcPct val="115000"/>
              </a:lnSpc>
              <a:spcBef>
                <a:spcPts val="800"/>
              </a:spcBef>
              <a:spcAft>
                <a:spcPts val="0"/>
              </a:spcAft>
              <a:buClr>
                <a:srgbClr val="000000"/>
              </a:buClr>
              <a:buSzPts val="2400"/>
              <a:buFont typeface="Arial"/>
              <a:buChar char="•"/>
            </a:pPr>
            <a:r>
              <a:rPr b="1" i="0" lang="en-US" sz="2400" u="none">
                <a:solidFill>
                  <a:srgbClr val="000000"/>
                </a:solidFill>
                <a:latin typeface="Arial"/>
                <a:ea typeface="Arial"/>
                <a:cs typeface="Arial"/>
                <a:sym typeface="Arial"/>
              </a:rPr>
              <a:t>रीमिक्स -</a:t>
            </a:r>
            <a:r>
              <a:rPr b="0" i="0" lang="en-US" sz="2400" u="none">
                <a:solidFill>
                  <a:srgbClr val="000000"/>
                </a:solidFill>
                <a:latin typeface="Arial"/>
                <a:ea typeface="Arial"/>
                <a:cs typeface="Arial"/>
                <a:sym typeface="Arial"/>
              </a:rPr>
              <a:t> मूल या संशोधित सामग्री को अन्य सामग्री के साथ मिलाकर कुछ नया बनाने का अधिकार (उदाहरण के लिए, सामग्री को मैशअप में शामिल करना)</a:t>
            </a:r>
            <a:endParaRPr/>
          </a:p>
          <a:p>
            <a:pPr indent="-152400" lvl="0" marL="0" marR="0" rtl="0" algn="just">
              <a:lnSpc>
                <a:spcPct val="115000"/>
              </a:lnSpc>
              <a:spcBef>
                <a:spcPts val="800"/>
              </a:spcBef>
              <a:spcAft>
                <a:spcPts val="0"/>
              </a:spcAft>
              <a:buClr>
                <a:srgbClr val="000000"/>
              </a:buClr>
              <a:buSzPts val="2400"/>
              <a:buFont typeface="Arial"/>
              <a:buChar char="•"/>
            </a:pPr>
            <a:r>
              <a:rPr b="1" i="0" lang="en-US" sz="2400" u="none">
                <a:solidFill>
                  <a:srgbClr val="000000"/>
                </a:solidFill>
                <a:latin typeface="Arial"/>
                <a:ea typeface="Arial"/>
                <a:cs typeface="Arial"/>
                <a:sym typeface="Arial"/>
              </a:rPr>
              <a:t>पुनर्वितरण – </a:t>
            </a:r>
            <a:r>
              <a:rPr b="0" i="0" lang="en-US" sz="2400" u="none">
                <a:solidFill>
                  <a:srgbClr val="000000"/>
                </a:solidFill>
                <a:latin typeface="Arial"/>
                <a:ea typeface="Arial"/>
                <a:cs typeface="Arial"/>
                <a:sym typeface="Arial"/>
              </a:rPr>
              <a:t>मूल सामग्री, आपके संशोधन या आपके रीमिक्स की प्रतियों को दूसरों के साथ साझा करने का अधिकार (उदाहरण के लिए, सामग्री की एक प्रति किसी मित्र को देना)</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2"/>
          <p:cNvSpPr txBox="1"/>
          <p:nvPr/>
        </p:nvSpPr>
        <p:spPr>
          <a:xfrm>
            <a:off x="0" y="0"/>
            <a:ext cx="18288000" cy="10287000"/>
          </a:xfrm>
          <a:prstGeom prst="rect">
            <a:avLst/>
          </a:prstGeom>
          <a:solidFill>
            <a:schemeClr val="dk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nvGrpSpPr>
          <p:cNvPr id="205" name="Google Shape;205;p32"/>
          <p:cNvGrpSpPr/>
          <p:nvPr/>
        </p:nvGrpSpPr>
        <p:grpSpPr>
          <a:xfrm>
            <a:off x="1397000" y="1663700"/>
            <a:ext cx="7264400" cy="7264400"/>
            <a:chOff x="1881974" y="1174396"/>
            <a:chExt cx="5290997" cy="5290997"/>
          </a:xfrm>
        </p:grpSpPr>
        <p:sp>
          <p:nvSpPr>
            <p:cNvPr id="206" name="Google Shape;206;p32"/>
            <p:cNvSpPr/>
            <p:nvPr/>
          </p:nvSpPr>
          <p:spPr>
            <a:xfrm>
              <a:off x="1881974" y="1174396"/>
              <a:ext cx="5290997" cy="5290997"/>
            </a:xfrm>
            <a:prstGeom prst="ellipse">
              <a:avLst/>
            </a:prstGeom>
            <a:solidFill>
              <a:srgbClr val="FFFFFF"/>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07" name="Google Shape;207;p32"/>
            <p:cNvSpPr/>
            <p:nvPr/>
          </p:nvSpPr>
          <p:spPr>
            <a:xfrm>
              <a:off x="1881974" y="1174396"/>
              <a:ext cx="5290997" cy="5290997"/>
            </a:xfrm>
            <a:prstGeom prst="ellipse">
              <a:avLst/>
            </a:prstGeom>
            <a:solidFill>
              <a:schemeClr val="accent2">
                <a:alpha val="29411"/>
              </a:schemeClr>
            </a:solidFill>
            <a:ln cap="flat" cmpd="sng" w="28575">
              <a:solidFill>
                <a:schemeClr val="lt1"/>
              </a:solidFill>
              <a:prstDash val="solid"/>
              <a:miter lim="800000"/>
              <a:headEnd len="sm" w="sm" type="none"/>
              <a:tailEnd len="sm" w="sm" type="none"/>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
        <p:nvSpPr>
          <p:cNvPr id="208" name="Google Shape;208;p32"/>
          <p:cNvSpPr/>
          <p:nvPr/>
        </p:nvSpPr>
        <p:spPr>
          <a:xfrm>
            <a:off x="1320800" y="1643062"/>
            <a:ext cx="7132637" cy="7132637"/>
          </a:xfrm>
          <a:prstGeom prst="ellipse">
            <a:avLst/>
          </a:prstGeom>
          <a:solidFill>
            <a:schemeClr val="dk1"/>
          </a:solidFill>
          <a:ln cap="flat" cmpd="sng" w="28575">
            <a:solidFill>
              <a:schemeClr val="lt1"/>
            </a:solidFill>
            <a:prstDash val="solid"/>
            <a:miter lim="800000"/>
            <a:headEnd len="sm" w="sm" type="none"/>
            <a:tailEnd len="sm" w="sm" type="none"/>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09" name="Google Shape;209;p32"/>
          <p:cNvSpPr txBox="1"/>
          <p:nvPr>
            <p:ph type="title"/>
          </p:nvPr>
        </p:nvSpPr>
        <p:spPr>
          <a:xfrm>
            <a:off x="8467725" y="852487"/>
            <a:ext cx="9240837" cy="1330325"/>
          </a:xfrm>
          <a:prstGeom prst="rect">
            <a:avLst/>
          </a:prstGeom>
          <a:noFill/>
          <a:ln>
            <a:noFill/>
          </a:ln>
        </p:spPr>
        <p:txBody>
          <a:bodyPr anchorCtr="0" anchor="ctr" bIns="68550" lIns="137125" spcFirstLastPara="1" rIns="137125" wrap="square" tIns="68550">
            <a:noAutofit/>
          </a:bodyPr>
          <a:lstStyle/>
          <a:p>
            <a:pPr indent="0" lvl="0" marL="0" rtl="0" algn="l">
              <a:lnSpc>
                <a:spcPct val="90000"/>
              </a:lnSpc>
              <a:spcBef>
                <a:spcPts val="0"/>
              </a:spcBef>
              <a:spcAft>
                <a:spcPts val="0"/>
              </a:spcAft>
              <a:buSzPts val="1800"/>
              <a:buNone/>
            </a:pPr>
            <a:r>
              <a:rPr b="1" i="0" lang="en-US" sz="2800" u="none">
                <a:solidFill>
                  <a:srgbClr val="FFFFFF"/>
                </a:solidFill>
                <a:latin typeface="Libre Franklin"/>
                <a:ea typeface="Libre Franklin"/>
                <a:cs typeface="Libre Franklin"/>
                <a:sym typeface="Libre Franklin"/>
              </a:rPr>
              <a:t>ओईआर के लाभ</a:t>
            </a:r>
            <a:endParaRPr/>
          </a:p>
        </p:txBody>
      </p:sp>
      <p:grpSp>
        <p:nvGrpSpPr>
          <p:cNvPr id="210" name="Google Shape;210;p32"/>
          <p:cNvGrpSpPr/>
          <p:nvPr/>
        </p:nvGrpSpPr>
        <p:grpSpPr>
          <a:xfrm>
            <a:off x="0" y="566737"/>
            <a:ext cx="2792412" cy="1076325"/>
            <a:chOff x="0" y="377893"/>
            <a:chExt cx="1861854" cy="717514"/>
          </a:xfrm>
        </p:grpSpPr>
        <p:sp>
          <p:nvSpPr>
            <p:cNvPr id="211" name="Google Shape;211;p32"/>
            <p:cNvSpPr/>
            <p:nvPr/>
          </p:nvSpPr>
          <p:spPr>
            <a:xfrm>
              <a:off x="0" y="377893"/>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lnTo>
                    <a:pt x="180458" y="0"/>
                  </a:ln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2" name="Google Shape;212;p32"/>
            <p:cNvSpPr/>
            <p:nvPr/>
          </p:nvSpPr>
          <p:spPr>
            <a:xfrm>
              <a:off x="0" y="817628"/>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lnTo>
                    <a:pt x="180458" y="0"/>
                  </a:ln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pic>
        <p:nvPicPr>
          <p:cNvPr descr="Chat" id="213" name="Google Shape;213;p32"/>
          <p:cNvPicPr preferRelativeResize="0"/>
          <p:nvPr/>
        </p:nvPicPr>
        <p:blipFill rotWithShape="1">
          <a:blip r:embed="rId3">
            <a:alphaModFix/>
          </a:blip>
          <a:srcRect b="0" l="0" r="0" t="0"/>
          <a:stretch/>
        </p:blipFill>
        <p:spPr>
          <a:xfrm>
            <a:off x="2473325" y="2795587"/>
            <a:ext cx="4826000" cy="4826000"/>
          </a:xfrm>
          <a:prstGeom prst="rect">
            <a:avLst/>
          </a:prstGeom>
          <a:noFill/>
          <a:ln>
            <a:noFill/>
          </a:ln>
        </p:spPr>
      </p:pic>
      <p:sp>
        <p:nvSpPr>
          <p:cNvPr id="214" name="Google Shape;214;p32"/>
          <p:cNvSpPr txBox="1"/>
          <p:nvPr>
            <p:ph idx="4294967295" type="body"/>
          </p:nvPr>
        </p:nvSpPr>
        <p:spPr>
          <a:xfrm>
            <a:off x="9352303" y="1993498"/>
            <a:ext cx="7825760" cy="7264064"/>
          </a:xfrm>
          <a:prstGeom prst="rect">
            <a:avLst/>
          </a:prstGeom>
          <a:noFill/>
          <a:ln>
            <a:noFill/>
          </a:ln>
        </p:spPr>
        <p:txBody>
          <a:bodyPr anchorCtr="0" anchor="t" bIns="68550" lIns="137125" spcFirstLastPara="1" rIns="137125" wrap="square" tIns="68550">
            <a:normAutofit/>
          </a:bodyPr>
          <a:lstStyle/>
          <a:p>
            <a:pPr indent="-165100" lvl="0" marL="342900" marR="0" rtl="0" algn="l">
              <a:lnSpc>
                <a:spcPct val="90000"/>
              </a:lnSpc>
              <a:spcBef>
                <a:spcPts val="0"/>
              </a:spcBef>
              <a:spcAft>
                <a:spcPts val="0"/>
              </a:spcAft>
              <a:buClr>
                <a:schemeClr val="accent2"/>
              </a:buClr>
              <a:buSzPts val="2800"/>
              <a:buFont typeface="Arial"/>
              <a:buNone/>
            </a:pPr>
            <a:r>
              <a:t/>
            </a:r>
            <a:endParaRPr b="0" i="0" sz="3200" u="none" cap="none" strike="noStrike">
              <a:solidFill>
                <a:schemeClr val="accent2"/>
              </a:solidFill>
              <a:highlight>
                <a:srgbClr val="FFFFFF"/>
              </a:highlight>
              <a:latin typeface="Arial"/>
              <a:ea typeface="Arial"/>
              <a:cs typeface="Arial"/>
              <a:sym typeface="Arial"/>
            </a:endParaRPr>
          </a:p>
          <a:p>
            <a:pPr indent="-165100" lvl="0" marL="342900" marR="0" rtl="0" algn="l">
              <a:lnSpc>
                <a:spcPct val="90000"/>
              </a:lnSpc>
              <a:spcBef>
                <a:spcPts val="0"/>
              </a:spcBef>
              <a:spcAft>
                <a:spcPts val="0"/>
              </a:spcAft>
              <a:buClr>
                <a:schemeClr val="accent2"/>
              </a:buClr>
              <a:buSzPts val="2800"/>
              <a:buFont typeface="Arial"/>
              <a:buNone/>
            </a:pPr>
            <a:r>
              <a:t/>
            </a:r>
            <a:endParaRPr b="0" i="0" sz="3200" u="none" cap="none" strike="noStrike">
              <a:solidFill>
                <a:schemeClr val="accent2"/>
              </a:solidFill>
              <a:highlight>
                <a:srgbClr val="FFFFFF"/>
              </a:highlight>
              <a:latin typeface="Arial"/>
              <a:ea typeface="Arial"/>
              <a:cs typeface="Arial"/>
              <a:sym typeface="Arial"/>
            </a:endParaRPr>
          </a:p>
          <a:p>
            <a:pPr indent="-342900" lvl="0" marL="342900" marR="0" rtl="0" algn="l">
              <a:lnSpc>
                <a:spcPct val="90000"/>
              </a:lnSpc>
              <a:spcBef>
                <a:spcPts val="0"/>
              </a:spcBef>
              <a:spcAft>
                <a:spcPts val="0"/>
              </a:spcAft>
              <a:buClr>
                <a:schemeClr val="accent2"/>
              </a:buClr>
              <a:buSzPts val="2800"/>
              <a:buFont typeface="Arial"/>
              <a:buChar char="•"/>
            </a:pPr>
            <a:r>
              <a:rPr b="0" i="0" lang="en-US" sz="3600" u="none" cap="none" strike="noStrike">
                <a:solidFill>
                  <a:schemeClr val="accent2"/>
                </a:solidFill>
                <a:highlight>
                  <a:srgbClr val="FFFFFF"/>
                </a:highlight>
                <a:latin typeface="Arial"/>
                <a:ea typeface="Arial"/>
                <a:cs typeface="Arial"/>
                <a:sym typeface="Arial"/>
              </a:rPr>
              <a:t>बढ़ती पहुंच</a:t>
            </a:r>
            <a:endParaRPr b="0" i="0" sz="3600" u="none" cap="none" strike="noStrike">
              <a:solidFill>
                <a:srgbClr val="000000"/>
              </a:solidFill>
              <a:latin typeface="Arial"/>
              <a:ea typeface="Arial"/>
              <a:cs typeface="Arial"/>
              <a:sym typeface="Arial"/>
            </a:endParaRPr>
          </a:p>
          <a:p>
            <a:pPr indent="-342900" lvl="0" marL="342900" marR="0" rtl="0" algn="l">
              <a:lnSpc>
                <a:spcPct val="90000"/>
              </a:lnSpc>
              <a:spcBef>
                <a:spcPts val="1500"/>
              </a:spcBef>
              <a:spcAft>
                <a:spcPts val="0"/>
              </a:spcAft>
              <a:buClr>
                <a:schemeClr val="accent2"/>
              </a:buClr>
              <a:buSzPts val="2800"/>
              <a:buFont typeface="Arial"/>
              <a:buChar char="•"/>
            </a:pPr>
            <a:r>
              <a:rPr b="0" i="0" lang="en-US" sz="3600" u="none" cap="none" strike="noStrike">
                <a:solidFill>
                  <a:schemeClr val="accent2"/>
                </a:solidFill>
                <a:highlight>
                  <a:srgbClr val="FFFFFF"/>
                </a:highlight>
                <a:latin typeface="Arial"/>
                <a:ea typeface="Arial"/>
                <a:cs typeface="Arial"/>
                <a:sym typeface="Arial"/>
              </a:rPr>
              <a:t>गुणवत्ता में सुधार</a:t>
            </a:r>
            <a:endParaRPr b="0" i="0" sz="3600" u="none" cap="none" strike="noStrike">
              <a:solidFill>
                <a:srgbClr val="000000"/>
              </a:solidFill>
              <a:latin typeface="Arial"/>
              <a:ea typeface="Arial"/>
              <a:cs typeface="Arial"/>
              <a:sym typeface="Arial"/>
            </a:endParaRPr>
          </a:p>
          <a:p>
            <a:pPr indent="-342900" lvl="0" marL="342900" marR="0" rtl="0" algn="l">
              <a:lnSpc>
                <a:spcPct val="90000"/>
              </a:lnSpc>
              <a:spcBef>
                <a:spcPts val="1500"/>
              </a:spcBef>
              <a:spcAft>
                <a:spcPts val="0"/>
              </a:spcAft>
              <a:buClr>
                <a:schemeClr val="accent2"/>
              </a:buClr>
              <a:buSzPts val="2800"/>
              <a:buFont typeface="Arial"/>
              <a:buChar char="•"/>
            </a:pPr>
            <a:r>
              <a:rPr b="0" i="0" lang="en-US" sz="3600" u="none" cap="none" strike="noStrike">
                <a:solidFill>
                  <a:schemeClr val="accent2"/>
                </a:solidFill>
                <a:highlight>
                  <a:srgbClr val="FFFFFF"/>
                </a:highlight>
                <a:latin typeface="Arial"/>
                <a:ea typeface="Arial"/>
                <a:cs typeface="Arial"/>
                <a:sym typeface="Arial"/>
              </a:rPr>
              <a:t>सहयोग को प्रोत्साहित करना</a:t>
            </a:r>
            <a:endParaRPr b="0" i="0" sz="3600" u="none" cap="none" strike="noStrike">
              <a:solidFill>
                <a:srgbClr val="000000"/>
              </a:solidFill>
              <a:latin typeface="Arial"/>
              <a:ea typeface="Arial"/>
              <a:cs typeface="Arial"/>
              <a:sym typeface="Arial"/>
            </a:endParaRPr>
          </a:p>
          <a:p>
            <a:pPr indent="-342900" lvl="0" marL="342900" marR="0" rtl="0" algn="l">
              <a:lnSpc>
                <a:spcPct val="90000"/>
              </a:lnSpc>
              <a:spcBef>
                <a:spcPts val="1500"/>
              </a:spcBef>
              <a:spcAft>
                <a:spcPts val="0"/>
              </a:spcAft>
              <a:buClr>
                <a:schemeClr val="accent2"/>
              </a:buClr>
              <a:buSzPts val="2800"/>
              <a:buFont typeface="Arial"/>
              <a:buChar char="•"/>
            </a:pPr>
            <a:r>
              <a:rPr b="0" i="0" lang="en-US" sz="3600" u="none" cap="none" strike="noStrike">
                <a:solidFill>
                  <a:schemeClr val="accent2"/>
                </a:solidFill>
                <a:highlight>
                  <a:srgbClr val="FFFFFF"/>
                </a:highlight>
                <a:latin typeface="Arial"/>
                <a:ea typeface="Arial"/>
                <a:cs typeface="Arial"/>
                <a:sym typeface="Arial"/>
              </a:rPr>
              <a:t>स्वायत्तता बढ़ाना</a:t>
            </a:r>
            <a:endParaRPr b="0" i="0" sz="3600" u="none" cap="none" strike="noStrike">
              <a:solidFill>
                <a:srgbClr val="000000"/>
              </a:solidFill>
              <a:latin typeface="Arial"/>
              <a:ea typeface="Arial"/>
              <a:cs typeface="Arial"/>
              <a:sym typeface="Arial"/>
            </a:endParaRPr>
          </a:p>
          <a:p>
            <a:pPr indent="-342900" lvl="0" marL="342900" marR="0" rtl="0" algn="l">
              <a:lnSpc>
                <a:spcPct val="90000"/>
              </a:lnSpc>
              <a:spcBef>
                <a:spcPts val="1500"/>
              </a:spcBef>
              <a:spcAft>
                <a:spcPts val="0"/>
              </a:spcAft>
              <a:buClr>
                <a:schemeClr val="accent2"/>
              </a:buClr>
              <a:buSzPts val="2800"/>
              <a:buFont typeface="Arial"/>
              <a:buChar char="•"/>
            </a:pPr>
            <a:r>
              <a:rPr b="0" i="0" lang="en-US" sz="3600" u="none" cap="none" strike="noStrike">
                <a:solidFill>
                  <a:schemeClr val="accent2"/>
                </a:solidFill>
                <a:highlight>
                  <a:srgbClr val="FFFFFF"/>
                </a:highlight>
                <a:latin typeface="Arial"/>
                <a:ea typeface="Arial"/>
                <a:cs typeface="Arial"/>
                <a:sym typeface="Arial"/>
              </a:rPr>
              <a:t>जिम्मेदारी की याचना</a:t>
            </a:r>
            <a:endParaRPr b="0" i="0" sz="3600" u="none" cap="none" strike="noStrike">
              <a:solidFill>
                <a:schemeClr val="accent2"/>
              </a:solidFill>
              <a:highlight>
                <a:srgbClr val="FFFFFF"/>
              </a:highlight>
              <a:latin typeface="Arial"/>
              <a:ea typeface="Arial"/>
              <a:cs typeface="Arial"/>
              <a:sym typeface="Arial"/>
            </a:endParaRPr>
          </a:p>
          <a:p>
            <a:pPr indent="-76200" lvl="0" marL="342900" marR="0" rtl="0" algn="l">
              <a:lnSpc>
                <a:spcPct val="90000"/>
              </a:lnSpc>
              <a:spcBef>
                <a:spcPts val="1500"/>
              </a:spcBef>
              <a:spcAft>
                <a:spcPts val="0"/>
              </a:spcAft>
              <a:buClr>
                <a:schemeClr val="dk1"/>
              </a:buClr>
              <a:buSzPts val="2800"/>
              <a:buFont typeface="Arial"/>
              <a:buNone/>
            </a:pPr>
            <a:r>
              <a:t/>
            </a:r>
            <a:endParaRPr b="0" i="0" sz="3600" u="none" cap="none" strike="noStrike">
              <a:solidFill>
                <a:schemeClr val="lt1"/>
              </a:solidFill>
              <a:latin typeface="Quattrocento Sans"/>
              <a:ea typeface="Quattrocento Sans"/>
              <a:cs typeface="Quattrocento Sans"/>
              <a:sym typeface="Quattrocento Sans"/>
            </a:endParaRPr>
          </a:p>
          <a:p>
            <a:pPr indent="-76200" lvl="0" marL="342900" marR="0" rtl="0" algn="l">
              <a:lnSpc>
                <a:spcPct val="90000"/>
              </a:lnSpc>
              <a:spcBef>
                <a:spcPts val="1500"/>
              </a:spcBef>
              <a:spcAft>
                <a:spcPts val="0"/>
              </a:spcAft>
              <a:buClr>
                <a:schemeClr val="dk1"/>
              </a:buClr>
              <a:buSzPts val="2800"/>
              <a:buFont typeface="Arial"/>
              <a:buNone/>
            </a:pPr>
            <a:r>
              <a:t/>
            </a:r>
            <a:endParaRPr b="0" i="0" sz="1400" u="none" cap="none" strike="noStrike">
              <a:solidFill>
                <a:schemeClr val="lt1"/>
              </a:solidFill>
              <a:latin typeface="Libre Franklin"/>
              <a:ea typeface="Libre Franklin"/>
              <a:cs typeface="Libre Franklin"/>
              <a:sym typeface="Libre Franklin"/>
            </a:endParaRPr>
          </a:p>
        </p:txBody>
      </p:sp>
      <p:grpSp>
        <p:nvGrpSpPr>
          <p:cNvPr id="215" name="Google Shape;215;p32"/>
          <p:cNvGrpSpPr/>
          <p:nvPr/>
        </p:nvGrpSpPr>
        <p:grpSpPr>
          <a:xfrm>
            <a:off x="15643225" y="8980487"/>
            <a:ext cx="1581150" cy="704850"/>
            <a:chOff x="9841624" y="4115729"/>
            <a:chExt cx="602169" cy="268223"/>
          </a:xfrm>
        </p:grpSpPr>
        <p:sp>
          <p:nvSpPr>
            <p:cNvPr id="216" name="Google Shape;216;p32"/>
            <p:cNvSpPr/>
            <p:nvPr/>
          </p:nvSpPr>
          <p:spPr>
            <a:xfrm>
              <a:off x="9841624" y="4115729"/>
              <a:ext cx="202882" cy="268223"/>
            </a:xfrm>
            <a:custGeom>
              <a:rect b="b" l="l" r="r" t="t"/>
              <a:pathLst>
                <a:path extrusionOk="0" h="268223" w="202882">
                  <a:moveTo>
                    <a:pt x="20765" y="268224"/>
                  </a:moveTo>
                  <a:lnTo>
                    <a:pt x="0" y="268224"/>
                  </a:lnTo>
                  <a:lnTo>
                    <a:pt x="182118" y="0"/>
                  </a:lnTo>
                  <a:lnTo>
                    <a:pt x="202883" y="0"/>
                  </a:lnTo>
                  <a:lnTo>
                    <a:pt x="20765" y="268224"/>
                  </a:ln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7" name="Google Shape;217;p32"/>
            <p:cNvSpPr/>
            <p:nvPr/>
          </p:nvSpPr>
          <p:spPr>
            <a:xfrm>
              <a:off x="9941445" y="4115729"/>
              <a:ext cx="202882" cy="268223"/>
            </a:xfrm>
            <a:custGeom>
              <a:rect b="b" l="l" r="r" t="t"/>
              <a:pathLst>
                <a:path extrusionOk="0" h="268223" w="202882">
                  <a:moveTo>
                    <a:pt x="20765" y="268224"/>
                  </a:moveTo>
                  <a:lnTo>
                    <a:pt x="0" y="268224"/>
                  </a:lnTo>
                  <a:lnTo>
                    <a:pt x="182118" y="0"/>
                  </a:lnTo>
                  <a:lnTo>
                    <a:pt x="202883" y="0"/>
                  </a:lnTo>
                  <a:lnTo>
                    <a:pt x="20765" y="268224"/>
                  </a:ln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8" name="Google Shape;218;p32"/>
            <p:cNvSpPr/>
            <p:nvPr/>
          </p:nvSpPr>
          <p:spPr>
            <a:xfrm>
              <a:off x="10041267" y="4115729"/>
              <a:ext cx="202882" cy="268223"/>
            </a:xfrm>
            <a:custGeom>
              <a:rect b="b" l="l" r="r" t="t"/>
              <a:pathLst>
                <a:path extrusionOk="0" h="268223" w="202882">
                  <a:moveTo>
                    <a:pt x="20669" y="268224"/>
                  </a:moveTo>
                  <a:lnTo>
                    <a:pt x="0" y="268224"/>
                  </a:lnTo>
                  <a:lnTo>
                    <a:pt x="182118" y="0"/>
                  </a:lnTo>
                  <a:lnTo>
                    <a:pt x="202883" y="0"/>
                  </a:lnTo>
                  <a:lnTo>
                    <a:pt x="20669" y="268224"/>
                  </a:ln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9" name="Google Shape;219;p32"/>
            <p:cNvSpPr/>
            <p:nvPr/>
          </p:nvSpPr>
          <p:spPr>
            <a:xfrm>
              <a:off x="10141090" y="4115729"/>
              <a:ext cx="202882" cy="268223"/>
            </a:xfrm>
            <a:custGeom>
              <a:rect b="b" l="l" r="r" t="t"/>
              <a:pathLst>
                <a:path extrusionOk="0" h="268223" w="202882">
                  <a:moveTo>
                    <a:pt x="20669" y="268224"/>
                  </a:moveTo>
                  <a:lnTo>
                    <a:pt x="0" y="268224"/>
                  </a:lnTo>
                  <a:lnTo>
                    <a:pt x="182118" y="0"/>
                  </a:lnTo>
                  <a:lnTo>
                    <a:pt x="202883" y="0"/>
                  </a:lnTo>
                  <a:lnTo>
                    <a:pt x="20669" y="268224"/>
                  </a:ln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20" name="Google Shape;220;p32"/>
            <p:cNvSpPr/>
            <p:nvPr/>
          </p:nvSpPr>
          <p:spPr>
            <a:xfrm>
              <a:off x="10240911" y="4115729"/>
              <a:ext cx="202882" cy="268223"/>
            </a:xfrm>
            <a:custGeom>
              <a:rect b="b" l="l" r="r" t="t"/>
              <a:pathLst>
                <a:path extrusionOk="0" h="268223" w="202882">
                  <a:moveTo>
                    <a:pt x="20669" y="268224"/>
                  </a:moveTo>
                  <a:lnTo>
                    <a:pt x="0" y="268224"/>
                  </a:lnTo>
                  <a:lnTo>
                    <a:pt x="182118" y="0"/>
                  </a:lnTo>
                  <a:lnTo>
                    <a:pt x="202883" y="0"/>
                  </a:lnTo>
                  <a:lnTo>
                    <a:pt x="20669" y="268224"/>
                  </a:lnTo>
                  <a:close/>
                </a:path>
              </a:pathLst>
            </a:custGeom>
            <a:solidFill>
              <a:schemeClr val="lt1"/>
            </a:solidFill>
            <a:ln>
              <a:noFill/>
            </a:ln>
          </p:spPr>
          <p:txBody>
            <a:bodyPr anchorCtr="0" anchor="ctr" bIns="68550" lIns="137125" spcFirstLastPara="1" rIns="137125" wrap="square" tIns="6855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1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