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137.xml"/>
  <Override ContentType="application/vnd.openxmlformats-officedocument.presentationml.slideLayout+xml" PartName="/ppt/slideLayouts/slideLayout120.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153.xml"/>
  <Override ContentType="application/vnd.openxmlformats-officedocument.presentationml.slideLayout+xml" PartName="/ppt/slideLayouts/slideLayout61.xml"/>
  <Override ContentType="application/vnd.openxmlformats-officedocument.presentationml.slideLayout+xml" PartName="/ppt/slideLayouts/slideLayout145.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135.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47.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15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150.xml"/>
  <Override ContentType="application/vnd.openxmlformats-officedocument.presentationml.slideLayout+xml" PartName="/ppt/slideLayouts/slideLayout40.xml"/>
  <Override ContentType="application/vnd.openxmlformats-officedocument.presentationml.slideLayout+xml" PartName="/ppt/slideLayouts/slideLayout133.xml"/>
  <Override ContentType="application/vnd.openxmlformats-officedocument.presentationml.slideLayout+xml" PartName="/ppt/slideLayouts/slideLayout17.xml"/>
  <Override ContentType="application/vnd.openxmlformats-officedocument.presentationml.slideLayout+xml" PartName="/ppt/slideLayouts/slideLayout140.xml"/>
  <Override ContentType="application/vnd.openxmlformats-officedocument.presentationml.slideLayout+xml" PartName="/ppt/slideLayouts/slideLayout34.xml"/>
  <Override ContentType="application/vnd.openxmlformats-officedocument.presentationml.slideLayout+xml" PartName="/ppt/slideLayouts/slideLayout149.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144.xml"/>
  <Override ContentType="application/vnd.openxmlformats-officedocument.presentationml.slideLayout+xml" PartName="/ppt/slideLayouts/slideLayout131.xml"/>
  <Override ContentType="application/vnd.openxmlformats-officedocument.presentationml.slideLayout+xml" PartName="/ppt/slideLayouts/slideLayout28.xml"/>
  <Override ContentType="application/vnd.openxmlformats-officedocument.presentationml.slideLayout+xml" PartName="/ppt/slideLayouts/slideLayout142.xml"/>
  <Override ContentType="application/vnd.openxmlformats-officedocument.presentationml.slideLayout+xml" PartName="/ppt/slideLayouts/slideLayout58.xml"/>
  <Override ContentType="application/vnd.openxmlformats-officedocument.presentationml.slideLayout+xml" PartName="/ppt/slideLayouts/slideLayout125.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138.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146.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54.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128.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36.xml"/>
  <Override ContentType="application/vnd.openxmlformats-officedocument.presentationml.slideLayout+xml" PartName="/ppt/slideLayouts/slideLayout152.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118.xml"/>
  <Override ContentType="application/vnd.openxmlformats-officedocument.presentationml.slideLayout+xml" PartName="/ppt/slideLayouts/slideLayout14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14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124.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15.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00.xml"/>
  <Override ContentType="application/vnd.openxmlformats-officedocument.presentationml.slideLayout+xml" PartName="/ppt/slideLayouts/slideLayout130.xml"/>
  <Override ContentType="application/vnd.openxmlformats-officedocument.presentationml.slideLayout+xml" PartName="/ppt/slideLayouts/slideLayout143.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39.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802" r:id="rId4"/>
    <p:sldMasterId id="2147483803"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Lst>
  <p:sldSz cy="5143500" cx="9144000"/>
  <p:notesSz cx="6858000" cy="9144000"/>
  <p:embeddedFontLst>
    <p:embeddedFont>
      <p:font typeface="Roboto"/>
      <p:regular r:id="rId34"/>
      <p:bold r:id="rId35"/>
      <p:italic r:id="rId36"/>
      <p:boldItalic r:id="rId37"/>
    </p:embeddedFont>
    <p:embeddedFont>
      <p:font typeface="Lato"/>
      <p:regular r:id="rId38"/>
      <p:bold r:id="rId39"/>
      <p:italic r:id="rId40"/>
      <p:boldItalic r:id="rId41"/>
    </p:embeddedFont>
    <p:embeddedFont>
      <p:font typeface="Helvetica Neue Light"/>
      <p:regular r:id="rId42"/>
      <p:bold r:id="rId43"/>
      <p:italic r:id="rId44"/>
      <p:boldItalic r:id="rId4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Lato-italic.fntdata"/><Relationship Id="rId42" Type="http://schemas.openxmlformats.org/officeDocument/2006/relationships/font" Target="fonts/HelveticaNeueLight-regular.fntdata"/><Relationship Id="rId41" Type="http://schemas.openxmlformats.org/officeDocument/2006/relationships/font" Target="fonts/Lato-boldItalic.fntdata"/><Relationship Id="rId44" Type="http://schemas.openxmlformats.org/officeDocument/2006/relationships/font" Target="fonts/HelveticaNeueLight-italic.fntdata"/><Relationship Id="rId43" Type="http://schemas.openxmlformats.org/officeDocument/2006/relationships/font" Target="fonts/HelveticaNeueLight-bold.fntdata"/><Relationship Id="rId45" Type="http://schemas.openxmlformats.org/officeDocument/2006/relationships/font" Target="fonts/HelveticaNeueLight-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font" Target="fonts/Roboto-bold.fntdata"/><Relationship Id="rId34" Type="http://schemas.openxmlformats.org/officeDocument/2006/relationships/font" Target="fonts/Roboto-regular.fntdata"/><Relationship Id="rId37" Type="http://schemas.openxmlformats.org/officeDocument/2006/relationships/font" Target="fonts/Roboto-boldItalic.fntdata"/><Relationship Id="rId36" Type="http://schemas.openxmlformats.org/officeDocument/2006/relationships/font" Target="fonts/Roboto-italic.fntdata"/><Relationship Id="rId39" Type="http://schemas.openxmlformats.org/officeDocument/2006/relationships/font" Target="fonts/Lato-bold.fntdata"/><Relationship Id="rId38" Type="http://schemas.openxmlformats.org/officeDocument/2006/relationships/font" Target="fonts/Lato-regular.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iksha.gov.in/play/collection/do_31307360990084300813077?contentType=TextBook"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iksha.gov.in/play/collection/do_31322176371097600014280?contentId=do_31279855762848972817052"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iksha.gov.in/play/content/do_312580362418749440211582"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iksha.gov.in/play/collection/do_31322176371097600014280?contentId=do_31279855762848972817052"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classroom.google.com"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7" name="Shape 987"/>
        <p:cNvGrpSpPr/>
        <p:nvPr/>
      </p:nvGrpSpPr>
      <p:grpSpPr>
        <a:xfrm>
          <a:off x="0" y="0"/>
          <a:ext cx="0" cy="0"/>
          <a:chOff x="0" y="0"/>
          <a:chExt cx="0" cy="0"/>
        </a:xfrm>
      </p:grpSpPr>
      <p:sp>
        <p:nvSpPr>
          <p:cNvPr id="988" name="Google Shape;988;p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89" name="Google Shape;989;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4" name="Shape 1164"/>
        <p:cNvGrpSpPr/>
        <p:nvPr/>
      </p:nvGrpSpPr>
      <p:grpSpPr>
        <a:xfrm>
          <a:off x="0" y="0"/>
          <a:ext cx="0" cy="0"/>
          <a:chOff x="0" y="0"/>
          <a:chExt cx="0" cy="0"/>
        </a:xfrm>
      </p:grpSpPr>
      <p:sp>
        <p:nvSpPr>
          <p:cNvPr id="1165" name="Google Shape;1165;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66" name="Google Shape;1166;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US" u="sng">
                <a:solidFill>
                  <a:schemeClr val="hlink"/>
                </a:solidFill>
                <a:hlinkClick r:id="rId2"/>
              </a:rPr>
              <a:t>https://diksha.gov.in/play/collection/do_31307360990084300813077?contentType=TextBook</a:t>
            </a:r>
            <a:endParaRPr/>
          </a:p>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3" name="Shape 1173"/>
        <p:cNvGrpSpPr/>
        <p:nvPr/>
      </p:nvGrpSpPr>
      <p:grpSpPr>
        <a:xfrm>
          <a:off x="0" y="0"/>
          <a:ext cx="0" cy="0"/>
          <a:chOff x="0" y="0"/>
          <a:chExt cx="0" cy="0"/>
        </a:xfrm>
      </p:grpSpPr>
      <p:sp>
        <p:nvSpPr>
          <p:cNvPr id="1174" name="Google Shape;1174;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75" name="Google Shape;1175;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US">
                <a:solidFill>
                  <a:schemeClr val="dk1"/>
                </a:solidFill>
              </a:rPr>
              <a:t>Video shared from DIKSHA platform is shared in the “Question” in Google Classroom. Student watches the video and then answer the question based on the concept(s) covered in the video.</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2" name="Shape 1182"/>
        <p:cNvGrpSpPr/>
        <p:nvPr/>
      </p:nvGrpSpPr>
      <p:grpSpPr>
        <a:xfrm>
          <a:off x="0" y="0"/>
          <a:ext cx="0" cy="0"/>
          <a:chOff x="0" y="0"/>
          <a:chExt cx="0" cy="0"/>
        </a:xfrm>
      </p:grpSpPr>
      <p:sp>
        <p:nvSpPr>
          <p:cNvPr id="1183" name="Google Shape;1183;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84" name="Google Shape;1184;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US">
                <a:solidFill>
                  <a:schemeClr val="dk1"/>
                </a:solidFill>
              </a:rPr>
              <a:t>Video shared from DIKSHA platform is shared in the “Question” in Google Classroom. Student watches the video and then answer the question based on the concept(s) covered in the video.</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1" name="Shape 1191"/>
        <p:cNvGrpSpPr/>
        <p:nvPr/>
      </p:nvGrpSpPr>
      <p:grpSpPr>
        <a:xfrm>
          <a:off x="0" y="0"/>
          <a:ext cx="0" cy="0"/>
          <a:chOff x="0" y="0"/>
          <a:chExt cx="0" cy="0"/>
        </a:xfrm>
      </p:grpSpPr>
      <p:sp>
        <p:nvSpPr>
          <p:cNvPr id="1192" name="Google Shape;1192;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93" name="Google Shape;1193;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u="sng">
                <a:solidFill>
                  <a:schemeClr val="hlink"/>
                </a:solidFill>
                <a:hlinkClick r:id="rId2"/>
              </a:rPr>
              <a:t>https://diksha.gov.in/play/collection/do_31322176371097600014280?contentId=do_31279855762848972817052</a:t>
            </a:r>
            <a:endParaRPr>
              <a:solidFill>
                <a:schemeClr val="dk1"/>
              </a:solidFill>
            </a:endParaRPr>
          </a:p>
          <a:p>
            <a:pPr indent="0" lvl="0" marL="0" rtl="0" algn="l">
              <a:lnSpc>
                <a:spcPct val="100000"/>
              </a:lnSpc>
              <a:spcBef>
                <a:spcPts val="0"/>
              </a:spcBef>
              <a:spcAft>
                <a:spcPts val="0"/>
              </a:spcAft>
              <a:buSzPts val="1100"/>
              <a:buNone/>
            </a:pPr>
            <a:r>
              <a:rPr lang="en-US">
                <a:solidFill>
                  <a:schemeClr val="dk1"/>
                </a:solidFill>
              </a:rPr>
              <a:t>Self assessment quiz based on the lesson</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1" name="Shape 1201"/>
        <p:cNvGrpSpPr/>
        <p:nvPr/>
      </p:nvGrpSpPr>
      <p:grpSpPr>
        <a:xfrm>
          <a:off x="0" y="0"/>
          <a:ext cx="0" cy="0"/>
          <a:chOff x="0" y="0"/>
          <a:chExt cx="0" cy="0"/>
        </a:xfrm>
      </p:grpSpPr>
      <p:sp>
        <p:nvSpPr>
          <p:cNvPr id="1202" name="Google Shape;1202;p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03" name="Google Shape;1203;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solidFill>
                  <a:schemeClr val="dk1"/>
                </a:solidFill>
              </a:rPr>
              <a:t>Google Classroom Premium Feature - Practice Set - Where questionnaire is created in various ways with hints. Practice sets is created in Demo gfe account - Live demo will include showcase of the same.</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8" name="Shape 1208"/>
        <p:cNvGrpSpPr/>
        <p:nvPr/>
      </p:nvGrpSpPr>
      <p:grpSpPr>
        <a:xfrm>
          <a:off x="0" y="0"/>
          <a:ext cx="0" cy="0"/>
          <a:chOff x="0" y="0"/>
          <a:chExt cx="0" cy="0"/>
        </a:xfrm>
      </p:grpSpPr>
      <p:sp>
        <p:nvSpPr>
          <p:cNvPr id="1209" name="Google Shape;1209;p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10" name="Google Shape;1210;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solidFill>
                  <a:schemeClr val="dk1"/>
                </a:solidFill>
              </a:rPr>
              <a:t>Google Classroom Premium Feature - Practice Set - Where questionnaire is created in various ways with hints. Practice sets is created in Demo gfe account - Live demo will include showcase of the same.</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5" name="Shape 1215"/>
        <p:cNvGrpSpPr/>
        <p:nvPr/>
      </p:nvGrpSpPr>
      <p:grpSpPr>
        <a:xfrm>
          <a:off x="0" y="0"/>
          <a:ext cx="0" cy="0"/>
          <a:chOff x="0" y="0"/>
          <a:chExt cx="0" cy="0"/>
        </a:xfrm>
      </p:grpSpPr>
      <p:sp>
        <p:nvSpPr>
          <p:cNvPr id="1216" name="Google Shape;1216;p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17" name="Google Shape;1217;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2" name="Shape 1222"/>
        <p:cNvGrpSpPr/>
        <p:nvPr/>
      </p:nvGrpSpPr>
      <p:grpSpPr>
        <a:xfrm>
          <a:off x="0" y="0"/>
          <a:ext cx="0" cy="0"/>
          <a:chOff x="0" y="0"/>
          <a:chExt cx="0" cy="0"/>
        </a:xfrm>
      </p:grpSpPr>
      <p:sp>
        <p:nvSpPr>
          <p:cNvPr id="1223" name="Google Shape;1223;p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24" name="Google Shape;1224;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Step by step navigation from Diksha Portal to Google Classroom will be shown.</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9" name="Shape 1229"/>
        <p:cNvGrpSpPr/>
        <p:nvPr/>
      </p:nvGrpSpPr>
      <p:grpSpPr>
        <a:xfrm>
          <a:off x="0" y="0"/>
          <a:ext cx="0" cy="0"/>
          <a:chOff x="0" y="0"/>
          <a:chExt cx="0" cy="0"/>
        </a:xfrm>
      </p:grpSpPr>
      <p:sp>
        <p:nvSpPr>
          <p:cNvPr id="1230" name="Google Shape;1230;p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31" name="Google Shape;1231;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solidFill>
                  <a:schemeClr val="dk1"/>
                </a:solidFill>
              </a:rPr>
              <a:t>With the option of Share to Classroom, we will now be able to post the content directly into a selected classroom. Step 1 : identify the resource </a:t>
            </a:r>
            <a:r>
              <a:rPr lang="en-US" u="sng">
                <a:solidFill>
                  <a:schemeClr val="hlink"/>
                </a:solidFill>
                <a:hlinkClick r:id="rId2"/>
              </a:rPr>
              <a:t>https://diksha.gov.in/play/content/do_312580362418749440211582</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5" name="Shape 1235"/>
        <p:cNvGrpSpPr/>
        <p:nvPr/>
      </p:nvGrpSpPr>
      <p:grpSpPr>
        <a:xfrm>
          <a:off x="0" y="0"/>
          <a:ext cx="0" cy="0"/>
          <a:chOff x="0" y="0"/>
          <a:chExt cx="0" cy="0"/>
        </a:xfrm>
      </p:grpSpPr>
      <p:sp>
        <p:nvSpPr>
          <p:cNvPr id="1236" name="Google Shape;1236;p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37" name="Google Shape;1237;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solidFill>
                  <a:schemeClr val="dk1"/>
                </a:solidFill>
              </a:rPr>
              <a:t>With the option of Share to Classroom, we will now be able to post the content directly into a selected classroom. Step 1 : identify the resource </a:t>
            </a:r>
            <a:r>
              <a:rPr lang="en-US" u="sng">
                <a:solidFill>
                  <a:schemeClr val="hlink"/>
                </a:solidFill>
                <a:hlinkClick r:id="rId2"/>
              </a:rPr>
              <a:t>https://diksha.gov.in/play/collection/do_31322176371097600014280?contentId=do_31279855762848972817052</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4" name="Shape 994"/>
        <p:cNvGrpSpPr/>
        <p:nvPr/>
      </p:nvGrpSpPr>
      <p:grpSpPr>
        <a:xfrm>
          <a:off x="0" y="0"/>
          <a:ext cx="0" cy="0"/>
          <a:chOff x="0" y="0"/>
          <a:chExt cx="0" cy="0"/>
        </a:xfrm>
      </p:grpSpPr>
      <p:sp>
        <p:nvSpPr>
          <p:cNvPr id="995" name="Google Shape;995;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96" name="Google Shape;996;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a:solidFill>
                  <a:schemeClr val="dk1"/>
                </a:solidFill>
                <a:latin typeface="Arial"/>
                <a:ea typeface="Arial"/>
                <a:cs typeface="Arial"/>
                <a:sym typeface="Arial"/>
              </a:rPr>
              <a:t>Google provides a full environment of products which just work better together. While we’ll be exploring specifically what Google Classroom offers in our session today, it’s important for us to highlight the difference that Google’s unified solution provides institutions and how it’s </a:t>
            </a:r>
            <a:r>
              <a:rPr lang="en-US" u="sng">
                <a:solidFill>
                  <a:schemeClr val="dk1"/>
                </a:solidFill>
                <a:latin typeface="Arial"/>
                <a:ea typeface="Arial"/>
                <a:cs typeface="Arial"/>
                <a:sym typeface="Arial"/>
              </a:rPr>
              <a:t>one of the ways</a:t>
            </a:r>
            <a:r>
              <a:rPr lang="en-US">
                <a:solidFill>
                  <a:schemeClr val="dk1"/>
                </a:solidFill>
                <a:latin typeface="Arial"/>
                <a:ea typeface="Arial"/>
                <a:cs typeface="Arial"/>
                <a:sym typeface="Arial"/>
              </a:rPr>
              <a:t> it sets us apart from others. </a:t>
            </a:r>
            <a:endParaRPr>
              <a:solidFill>
                <a:schemeClr val="dk1"/>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highlight>
                <a:srgbClr val="FFFF00"/>
              </a:highlight>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latin typeface="Arial"/>
                <a:ea typeface="Arial"/>
                <a:cs typeface="Arial"/>
                <a:sym typeface="Arial"/>
              </a:rPr>
              <a:t>The tools can be used day-to-day by: </a:t>
            </a:r>
            <a:endParaRPr>
              <a:solidFill>
                <a:schemeClr val="dk1"/>
              </a:solidFill>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Font typeface="Arial"/>
              <a:buChar char="●"/>
            </a:pPr>
            <a:r>
              <a:rPr lang="en-US">
                <a:solidFill>
                  <a:schemeClr val="dk1"/>
                </a:solidFill>
                <a:latin typeface="Arial"/>
                <a:ea typeface="Arial"/>
                <a:cs typeface="Arial"/>
                <a:sym typeface="Arial"/>
              </a:rPr>
              <a:t>Educators for professional workflows,</a:t>
            </a:r>
            <a:endParaRPr>
              <a:solidFill>
                <a:schemeClr val="dk1"/>
              </a:solidFill>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Font typeface="Arial"/>
              <a:buChar char="●"/>
            </a:pPr>
            <a:r>
              <a:rPr lang="en-US">
                <a:solidFill>
                  <a:schemeClr val="dk1"/>
                </a:solidFill>
                <a:latin typeface="Arial"/>
                <a:ea typeface="Arial"/>
                <a:cs typeface="Arial"/>
                <a:sym typeface="Arial"/>
              </a:rPr>
              <a:t>Students to learn and collaborate,</a:t>
            </a:r>
            <a:endParaRPr>
              <a:solidFill>
                <a:schemeClr val="dk1"/>
              </a:solidFill>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Font typeface="Arial"/>
              <a:buChar char="●"/>
            </a:pPr>
            <a:r>
              <a:rPr lang="en-US">
                <a:solidFill>
                  <a:schemeClr val="dk1"/>
                </a:solidFill>
                <a:latin typeface="Arial"/>
                <a:ea typeface="Arial"/>
                <a:cs typeface="Arial"/>
                <a:sym typeface="Arial"/>
              </a:rPr>
              <a:t>Education leaders to analyze and make more informed decisions, </a:t>
            </a:r>
            <a:endParaRPr>
              <a:solidFill>
                <a:schemeClr val="dk1"/>
              </a:solidFill>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Font typeface="Arial"/>
              <a:buChar char="●"/>
            </a:pPr>
            <a:r>
              <a:rPr lang="en-US">
                <a:solidFill>
                  <a:schemeClr val="dk1"/>
                </a:solidFill>
                <a:latin typeface="Arial"/>
                <a:ea typeface="Arial"/>
                <a:cs typeface="Arial"/>
                <a:sym typeface="Arial"/>
              </a:rPr>
              <a:t>And IT admins to manage and secure school data</a:t>
            </a:r>
            <a:endParaRPr>
              <a:solidFill>
                <a:schemeClr val="dk1"/>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a:solidFill>
                <a:srgbClr val="222222"/>
              </a:solidFill>
              <a:latin typeface="Arial"/>
              <a:ea typeface="Arial"/>
              <a:cs typeface="Arial"/>
              <a:sym typeface="Arial"/>
            </a:endParaRPr>
          </a:p>
          <a:p>
            <a:pPr indent="0" lvl="0" marL="0" rtl="0" algn="l">
              <a:lnSpc>
                <a:spcPct val="115000"/>
              </a:lnSpc>
              <a:spcBef>
                <a:spcPts val="0"/>
              </a:spcBef>
              <a:spcAft>
                <a:spcPts val="0"/>
              </a:spcAft>
              <a:buSzPts val="1100"/>
              <a:buNone/>
            </a:pPr>
            <a:r>
              <a:rPr lang="en-US">
                <a:solidFill>
                  <a:srgbClr val="222222"/>
                </a:solidFill>
                <a:latin typeface="Arial"/>
                <a:ea typeface="Arial"/>
                <a:cs typeface="Arial"/>
                <a:sym typeface="Arial"/>
              </a:rPr>
              <a:t>Think about </a:t>
            </a:r>
            <a:r>
              <a:rPr b="1" lang="en-US">
                <a:solidFill>
                  <a:srgbClr val="222222"/>
                </a:solidFill>
                <a:latin typeface="Arial"/>
                <a:ea typeface="Arial"/>
                <a:cs typeface="Arial"/>
                <a:sym typeface="Arial"/>
              </a:rPr>
              <a:t>all of the benefits</a:t>
            </a:r>
            <a:r>
              <a:rPr lang="en-US">
                <a:solidFill>
                  <a:srgbClr val="222222"/>
                </a:solidFill>
                <a:latin typeface="Arial"/>
                <a:ea typeface="Arial"/>
                <a:cs typeface="Arial"/>
                <a:sym typeface="Arial"/>
              </a:rPr>
              <a:t> your school can experience with a </a:t>
            </a:r>
            <a:r>
              <a:rPr b="1" lang="en-US">
                <a:solidFill>
                  <a:srgbClr val="222222"/>
                </a:solidFill>
                <a:latin typeface="Arial"/>
                <a:ea typeface="Arial"/>
                <a:cs typeface="Arial"/>
                <a:sym typeface="Arial"/>
              </a:rPr>
              <a:t>single, comprehensive solution:</a:t>
            </a:r>
            <a:endParaRPr b="1">
              <a:solidFill>
                <a:srgbClr val="222222"/>
              </a:solidFill>
              <a:latin typeface="Arial"/>
              <a:ea typeface="Arial"/>
              <a:cs typeface="Arial"/>
              <a:sym typeface="Arial"/>
            </a:endParaRPr>
          </a:p>
          <a:p>
            <a:pPr indent="-298450" lvl="1" marL="914400" rtl="0" algn="l">
              <a:lnSpc>
                <a:spcPct val="115000"/>
              </a:lnSpc>
              <a:spcBef>
                <a:spcPts val="0"/>
              </a:spcBef>
              <a:spcAft>
                <a:spcPts val="0"/>
              </a:spcAft>
              <a:buClr>
                <a:srgbClr val="222222"/>
              </a:buClr>
              <a:buSzPts val="1100"/>
              <a:buChar char="○"/>
            </a:pPr>
            <a:r>
              <a:rPr b="1" lang="en-US">
                <a:solidFill>
                  <a:srgbClr val="222222"/>
                </a:solidFill>
                <a:latin typeface="Arial"/>
                <a:ea typeface="Arial"/>
                <a:cs typeface="Arial"/>
                <a:sym typeface="Arial"/>
              </a:rPr>
              <a:t>Reduce costs:</a:t>
            </a:r>
            <a:r>
              <a:rPr lang="en-US">
                <a:solidFill>
                  <a:srgbClr val="222222"/>
                </a:solidFill>
                <a:latin typeface="Arial"/>
                <a:ea typeface="Arial"/>
                <a:cs typeface="Arial"/>
                <a:sym typeface="Arial"/>
              </a:rPr>
              <a:t> Have multiple EdTech tools with many of the same capabilities? Gain significant cost savings by retiring redundant software, consolidating security management in the cloud, and accessing your collaboration tools – all in one platform. </a:t>
            </a:r>
            <a:endParaRPr>
              <a:solidFill>
                <a:srgbClr val="222222"/>
              </a:solidFill>
              <a:latin typeface="Arial"/>
              <a:ea typeface="Arial"/>
              <a:cs typeface="Arial"/>
              <a:sym typeface="Arial"/>
            </a:endParaRPr>
          </a:p>
          <a:p>
            <a:pPr indent="-298450" lvl="1" marL="914400" rtl="0" algn="l">
              <a:lnSpc>
                <a:spcPct val="115000"/>
              </a:lnSpc>
              <a:spcBef>
                <a:spcPts val="0"/>
              </a:spcBef>
              <a:spcAft>
                <a:spcPts val="0"/>
              </a:spcAft>
              <a:buClr>
                <a:srgbClr val="222222"/>
              </a:buClr>
              <a:buSzPts val="1100"/>
              <a:buChar char="○"/>
            </a:pPr>
            <a:r>
              <a:rPr b="1" lang="en-US">
                <a:solidFill>
                  <a:srgbClr val="222222"/>
                </a:solidFill>
                <a:latin typeface="Arial"/>
                <a:ea typeface="Arial"/>
                <a:cs typeface="Arial"/>
                <a:sym typeface="Arial"/>
              </a:rPr>
              <a:t>Improve security: </a:t>
            </a:r>
            <a:r>
              <a:rPr lang="en-US">
                <a:solidFill>
                  <a:srgbClr val="222222"/>
                </a:solidFill>
                <a:latin typeface="Arial"/>
                <a:ea typeface="Arial"/>
                <a:cs typeface="Arial"/>
                <a:sym typeface="Arial"/>
              </a:rPr>
              <a:t>Your institution is only as safe as your weakest vendor. With GWfE, all of your tools and protected with Google-grade privacy and security standards.</a:t>
            </a:r>
            <a:endParaRPr>
              <a:solidFill>
                <a:srgbClr val="222222"/>
              </a:solidFill>
              <a:latin typeface="Arial"/>
              <a:ea typeface="Arial"/>
              <a:cs typeface="Arial"/>
              <a:sym typeface="Arial"/>
            </a:endParaRPr>
          </a:p>
          <a:p>
            <a:pPr indent="-298450" lvl="1" marL="914400" rtl="0" algn="l">
              <a:lnSpc>
                <a:spcPct val="115000"/>
              </a:lnSpc>
              <a:spcBef>
                <a:spcPts val="0"/>
              </a:spcBef>
              <a:spcAft>
                <a:spcPts val="0"/>
              </a:spcAft>
              <a:buClr>
                <a:srgbClr val="222222"/>
              </a:buClr>
              <a:buSzPts val="1100"/>
              <a:buFont typeface="Arial"/>
              <a:buChar char="○"/>
            </a:pPr>
            <a:r>
              <a:rPr b="1" lang="en-US">
                <a:solidFill>
                  <a:srgbClr val="222222"/>
                </a:solidFill>
                <a:latin typeface="Arial"/>
                <a:ea typeface="Arial"/>
                <a:cs typeface="Arial"/>
                <a:sym typeface="Arial"/>
              </a:rPr>
              <a:t>Save educators time:</a:t>
            </a:r>
            <a:r>
              <a:rPr lang="en-US">
                <a:solidFill>
                  <a:srgbClr val="222222"/>
                </a:solidFill>
                <a:latin typeface="Arial"/>
                <a:ea typeface="Arial"/>
                <a:cs typeface="Arial"/>
                <a:sym typeface="Arial"/>
              </a:rPr>
              <a:t> Google Workspace for Education products have the same look and feel, reducing the need to learn how to navigate tools with different designs. They have one single sign on, which means you won’t have to set up unique accounts for each tool. And tight integrations between Google Workspace products lead to seamless product experiences, ultimately making them easier to use. For example, you can start a Google Meet from within Classroom, and meeting recordings and attendance reports are automatically saved to Drive. </a:t>
            </a:r>
            <a:endParaRPr>
              <a:solidFill>
                <a:srgbClr val="222222"/>
              </a:solidFill>
              <a:latin typeface="Arial"/>
              <a:ea typeface="Arial"/>
              <a:cs typeface="Arial"/>
              <a:sym typeface="Arial"/>
            </a:endParaRPr>
          </a:p>
          <a:p>
            <a:pPr indent="0" lvl="0" marL="0" rtl="0" algn="l">
              <a:lnSpc>
                <a:spcPct val="115000"/>
              </a:lnSpc>
              <a:spcBef>
                <a:spcPts val="0"/>
              </a:spcBef>
              <a:spcAft>
                <a:spcPts val="0"/>
              </a:spcAft>
              <a:buSzPts val="1100"/>
              <a:buNone/>
            </a:pPr>
            <a:r>
              <a:t/>
            </a:r>
            <a:endParaRPr>
              <a:solidFill>
                <a:srgbClr val="222222"/>
              </a:solidFill>
              <a:latin typeface="Arial"/>
              <a:ea typeface="Arial"/>
              <a:cs typeface="Arial"/>
              <a:sym typeface="Arial"/>
            </a:endParaRPr>
          </a:p>
          <a:p>
            <a:pPr indent="0" lvl="0" marL="0" rtl="0" algn="l">
              <a:lnSpc>
                <a:spcPct val="115000"/>
              </a:lnSpc>
              <a:spcBef>
                <a:spcPts val="0"/>
              </a:spcBef>
              <a:spcAft>
                <a:spcPts val="0"/>
              </a:spcAft>
              <a:buSzPts val="1100"/>
              <a:buNone/>
            </a:pPr>
            <a:r>
              <a:rPr lang="en-US">
                <a:solidFill>
                  <a:srgbClr val="222222"/>
                </a:solidFill>
                <a:latin typeface="Arial"/>
                <a:ea typeface="Arial"/>
                <a:cs typeface="Arial"/>
                <a:sym typeface="Arial"/>
              </a:rPr>
              <a:t>In addition, having the Google Workspace tools alongside </a:t>
            </a:r>
            <a:r>
              <a:rPr b="1" lang="en-US">
                <a:solidFill>
                  <a:srgbClr val="222222"/>
                </a:solidFill>
                <a:latin typeface="Arial"/>
                <a:ea typeface="Arial"/>
                <a:cs typeface="Arial"/>
                <a:sym typeface="Arial"/>
              </a:rPr>
              <a:t>Classroom opens up a world of learning possibilities.</a:t>
            </a:r>
            <a:endParaRPr b="1">
              <a:solidFill>
                <a:srgbClr val="222222"/>
              </a:solidFill>
              <a:latin typeface="Arial"/>
              <a:ea typeface="Arial"/>
              <a:cs typeface="Arial"/>
              <a:sym typeface="Arial"/>
            </a:endParaRPr>
          </a:p>
          <a:p>
            <a:pPr indent="-298450" lvl="1" marL="914400" rtl="0" algn="l">
              <a:lnSpc>
                <a:spcPct val="115000"/>
              </a:lnSpc>
              <a:spcBef>
                <a:spcPts val="0"/>
              </a:spcBef>
              <a:spcAft>
                <a:spcPts val="0"/>
              </a:spcAft>
              <a:buClr>
                <a:srgbClr val="222222"/>
              </a:buClr>
              <a:buSzPts val="1100"/>
              <a:buFont typeface="Arial"/>
              <a:buChar char="○"/>
            </a:pPr>
            <a:r>
              <a:rPr lang="en-US">
                <a:solidFill>
                  <a:srgbClr val="222222"/>
                </a:solidFill>
                <a:latin typeface="Arial"/>
                <a:ea typeface="Arial"/>
                <a:cs typeface="Arial"/>
                <a:sym typeface="Arial"/>
              </a:rPr>
              <a:t>Google Classroom is a powerful tool on its own for class management, but couple it with Google Meet, and Drive you can host live lessons with other educators from around the world and record them for future use. At the same time, your live class is secure and your recorded content is private. You’ll be in complete control of who can access that lesson.  </a:t>
            </a:r>
            <a:endParaRPr>
              <a:solidFill>
                <a:srgbClr val="222222"/>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latin typeface="Arial"/>
                <a:ea typeface="Arial"/>
                <a:cs typeface="Arial"/>
                <a:sym typeface="Arial"/>
              </a:rPr>
              <a:t>Google Workspace provides so many of the necessary tools for education. And all of them are backed by </a:t>
            </a:r>
            <a:r>
              <a:rPr b="1" lang="en-US">
                <a:solidFill>
                  <a:schemeClr val="dk1"/>
                </a:solidFill>
                <a:latin typeface="Arial"/>
                <a:ea typeface="Arial"/>
                <a:cs typeface="Arial"/>
                <a:sym typeface="Arial"/>
              </a:rPr>
              <a:t>Google’s industry-leading security. </a:t>
            </a:r>
            <a:endParaRPr b="1">
              <a:solidFill>
                <a:schemeClr val="dk1"/>
              </a:solidFill>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Font typeface="Arial"/>
              <a:buChar char="●"/>
            </a:pPr>
            <a:r>
              <a:rPr lang="en-US">
                <a:solidFill>
                  <a:schemeClr val="dk1"/>
                </a:solidFill>
                <a:latin typeface="Arial"/>
                <a:ea typeface="Arial"/>
                <a:cs typeface="Arial"/>
                <a:sym typeface="Arial"/>
              </a:rPr>
              <a:t>We’re strongly positioned to protect our communities most vulnerable assets; our students. </a:t>
            </a:r>
            <a:endParaRPr>
              <a:solidFill>
                <a:schemeClr val="dk1"/>
              </a:solidFill>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Font typeface="Arial"/>
              <a:buChar char="●"/>
            </a:pPr>
            <a:r>
              <a:rPr lang="en-US">
                <a:solidFill>
                  <a:schemeClr val="dk1"/>
                </a:solidFill>
                <a:latin typeface="Arial"/>
                <a:ea typeface="Arial"/>
                <a:cs typeface="Arial"/>
                <a:sym typeface="Arial"/>
              </a:rPr>
              <a:t>Not only is it about the cloud-first software tailored to also support offline productivity, it’s also about the devices we support. ChromeOS and Android have a strong adoption in education across the globe. </a:t>
            </a:r>
            <a:endParaRPr>
              <a:solidFill>
                <a:schemeClr val="dk1"/>
              </a:solidFill>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Font typeface="Arial"/>
              <a:buChar char="●"/>
            </a:pPr>
            <a:r>
              <a:rPr lang="en-US">
                <a:solidFill>
                  <a:schemeClr val="dk1"/>
                </a:solidFill>
                <a:latin typeface="Arial"/>
                <a:ea typeface="Arial"/>
                <a:cs typeface="Arial"/>
                <a:sym typeface="Arial"/>
              </a:rPr>
              <a:t>The Google identity is also valuable. It’s built to keep everyone safe online with alerts on suspicious activity, account security checkups, and preemptive protections. </a:t>
            </a:r>
            <a:endParaRPr>
              <a:solidFill>
                <a:schemeClr val="dk1"/>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b="1">
              <a:solidFill>
                <a:schemeClr val="dk1"/>
              </a:solidFill>
              <a:latin typeface="Arial"/>
              <a:ea typeface="Arial"/>
              <a:cs typeface="Arial"/>
              <a:sym typeface="Arial"/>
            </a:endParaRPr>
          </a:p>
          <a:p>
            <a:pPr indent="0" lvl="0" marL="0" rtl="0" algn="l">
              <a:lnSpc>
                <a:spcPct val="115000"/>
              </a:lnSpc>
              <a:spcBef>
                <a:spcPts val="0"/>
              </a:spcBef>
              <a:spcAft>
                <a:spcPts val="0"/>
              </a:spcAft>
              <a:buSzPts val="1100"/>
              <a:buNone/>
            </a:pPr>
            <a:r>
              <a:t/>
            </a:r>
            <a:endParaRPr>
              <a:solidFill>
                <a:schemeClr val="dk1"/>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b="1" sz="1000">
              <a:solidFill>
                <a:srgbClr val="F23A35"/>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b="1" sz="1000">
              <a:solidFill>
                <a:srgbClr val="F23A35"/>
              </a:solidFill>
              <a:highlight>
                <a:schemeClr val="lt1"/>
              </a:highlight>
              <a:latin typeface="Arial"/>
              <a:ea typeface="Arial"/>
              <a:cs typeface="Arial"/>
              <a:sym typeface="Aria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3" name="Shape 1243"/>
        <p:cNvGrpSpPr/>
        <p:nvPr/>
      </p:nvGrpSpPr>
      <p:grpSpPr>
        <a:xfrm>
          <a:off x="0" y="0"/>
          <a:ext cx="0" cy="0"/>
          <a:chOff x="0" y="0"/>
          <a:chExt cx="0" cy="0"/>
        </a:xfrm>
      </p:grpSpPr>
      <p:sp>
        <p:nvSpPr>
          <p:cNvPr id="1244" name="Google Shape;1244;p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45" name="Google Shape;1245;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solidFill>
                  <a:schemeClr val="dk1"/>
                </a:solidFill>
              </a:rPr>
              <a:t>With the option of Share with Classroom, we will now be able to post the content directly into a selected classroom. </a:t>
            </a:r>
            <a:endParaRPr>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1" name="Shape 1251"/>
        <p:cNvGrpSpPr/>
        <p:nvPr/>
      </p:nvGrpSpPr>
      <p:grpSpPr>
        <a:xfrm>
          <a:off x="0" y="0"/>
          <a:ext cx="0" cy="0"/>
          <a:chOff x="0" y="0"/>
          <a:chExt cx="0" cy="0"/>
        </a:xfrm>
      </p:grpSpPr>
      <p:sp>
        <p:nvSpPr>
          <p:cNvPr id="1252" name="Google Shape;1252;p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53" name="Google Shape;1253;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Once the classroom is selected, teacher can post the link as part of an assignment, ask a question based on the content of the link , share it as a reference material or use it as part of the announcements.</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9" name="Shape 1259"/>
        <p:cNvGrpSpPr/>
        <p:nvPr/>
      </p:nvGrpSpPr>
      <p:grpSpPr>
        <a:xfrm>
          <a:off x="0" y="0"/>
          <a:ext cx="0" cy="0"/>
          <a:chOff x="0" y="0"/>
          <a:chExt cx="0" cy="0"/>
        </a:xfrm>
      </p:grpSpPr>
      <p:sp>
        <p:nvSpPr>
          <p:cNvPr id="1260" name="Google Shape;1260;p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61" name="Google Shape;1261;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Virtual lab will be the focus area</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6" name="Shape 1266"/>
        <p:cNvGrpSpPr/>
        <p:nvPr/>
      </p:nvGrpSpPr>
      <p:grpSpPr>
        <a:xfrm>
          <a:off x="0" y="0"/>
          <a:ext cx="0" cy="0"/>
          <a:chOff x="0" y="0"/>
          <a:chExt cx="0" cy="0"/>
        </a:xfrm>
      </p:grpSpPr>
      <p:sp>
        <p:nvSpPr>
          <p:cNvPr id="1267" name="Google Shape;1267;p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68" name="Google Shape;1268;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https://diksha.gov.in/virtuallabs.html</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2" name="Shape 1272"/>
        <p:cNvGrpSpPr/>
        <p:nvPr/>
      </p:nvGrpSpPr>
      <p:grpSpPr>
        <a:xfrm>
          <a:off x="0" y="0"/>
          <a:ext cx="0" cy="0"/>
          <a:chOff x="0" y="0"/>
          <a:chExt cx="0" cy="0"/>
        </a:xfrm>
      </p:grpSpPr>
      <p:sp>
        <p:nvSpPr>
          <p:cNvPr id="1273" name="Google Shape;1273;p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74" name="Google Shape;1274;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9" name="Shape 1279"/>
        <p:cNvGrpSpPr/>
        <p:nvPr/>
      </p:nvGrpSpPr>
      <p:grpSpPr>
        <a:xfrm>
          <a:off x="0" y="0"/>
          <a:ext cx="0" cy="0"/>
          <a:chOff x="0" y="0"/>
          <a:chExt cx="0" cy="0"/>
        </a:xfrm>
      </p:grpSpPr>
      <p:sp>
        <p:nvSpPr>
          <p:cNvPr id="1280" name="Google Shape;1280;p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81" name="Google Shape;1281;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6" name="Shape 1286"/>
        <p:cNvGrpSpPr/>
        <p:nvPr/>
      </p:nvGrpSpPr>
      <p:grpSpPr>
        <a:xfrm>
          <a:off x="0" y="0"/>
          <a:ext cx="0" cy="0"/>
          <a:chOff x="0" y="0"/>
          <a:chExt cx="0" cy="0"/>
        </a:xfrm>
      </p:grpSpPr>
      <p:sp>
        <p:nvSpPr>
          <p:cNvPr id="1287" name="Google Shape;1287;p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88" name="Google Shape;1288;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2" name="Shape 1292"/>
        <p:cNvGrpSpPr/>
        <p:nvPr/>
      </p:nvGrpSpPr>
      <p:grpSpPr>
        <a:xfrm>
          <a:off x="0" y="0"/>
          <a:ext cx="0" cy="0"/>
          <a:chOff x="0" y="0"/>
          <a:chExt cx="0" cy="0"/>
        </a:xfrm>
      </p:grpSpPr>
      <p:sp>
        <p:nvSpPr>
          <p:cNvPr id="1293" name="Google Shape;1293;p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94" name="Google Shape;1294;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7" name="Shape 1107"/>
        <p:cNvGrpSpPr/>
        <p:nvPr/>
      </p:nvGrpSpPr>
      <p:grpSpPr>
        <a:xfrm>
          <a:off x="0" y="0"/>
          <a:ext cx="0" cy="0"/>
          <a:chOff x="0" y="0"/>
          <a:chExt cx="0" cy="0"/>
        </a:xfrm>
      </p:grpSpPr>
      <p:sp>
        <p:nvSpPr>
          <p:cNvPr id="1108" name="Google Shape;1108;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09" name="Google Shape;1109;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US">
                <a:solidFill>
                  <a:schemeClr val="dk1"/>
                </a:solidFill>
              </a:rPr>
              <a:t>As a regular user of Google workspace of education, you are aware that there are multiple ways of signing in to the Google Classroom.Sign in with your GWfE email id and look for the icon of GC in the app waffle. or type in </a:t>
            </a:r>
            <a:r>
              <a:rPr lang="en-US" u="sng">
                <a:solidFill>
                  <a:schemeClr val="hlink"/>
                </a:solidFill>
                <a:hlinkClick r:id="rId2"/>
              </a:rPr>
              <a:t>www.classroom.google.com</a:t>
            </a:r>
            <a:r>
              <a:rPr lang="en-US">
                <a:solidFill>
                  <a:schemeClr val="dk1"/>
                </a:solidFill>
              </a:rPr>
              <a:t> and sign in </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4" name="Shape 1114"/>
        <p:cNvGrpSpPr/>
        <p:nvPr/>
      </p:nvGrpSpPr>
      <p:grpSpPr>
        <a:xfrm>
          <a:off x="0" y="0"/>
          <a:ext cx="0" cy="0"/>
          <a:chOff x="0" y="0"/>
          <a:chExt cx="0" cy="0"/>
        </a:xfrm>
      </p:grpSpPr>
      <p:sp>
        <p:nvSpPr>
          <p:cNvPr id="1115" name="Google Shape;1115;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16" name="Google Shape;1116;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GC is used to post assignment for students, assessment tasks, a simple question for quick formative assessment and also for sharing resources like PDF , videos and weblinks as material for the reference of students.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3" name="Shape 1123"/>
        <p:cNvGrpSpPr/>
        <p:nvPr/>
      </p:nvGrpSpPr>
      <p:grpSpPr>
        <a:xfrm>
          <a:off x="0" y="0"/>
          <a:ext cx="0" cy="0"/>
          <a:chOff x="0" y="0"/>
          <a:chExt cx="0" cy="0"/>
        </a:xfrm>
      </p:grpSpPr>
      <p:sp>
        <p:nvSpPr>
          <p:cNvPr id="1124" name="Google Shape;1124;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25" name="Google Shape;1125;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solidFill>
                  <a:schemeClr val="dk1"/>
                </a:solidFill>
              </a:rPr>
              <a:t>This is the sample for Mathematics subject content from Diksha Portal shared to Google Classroom.</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1" name="Shape 1131"/>
        <p:cNvGrpSpPr/>
        <p:nvPr/>
      </p:nvGrpSpPr>
      <p:grpSpPr>
        <a:xfrm>
          <a:off x="0" y="0"/>
          <a:ext cx="0" cy="0"/>
          <a:chOff x="0" y="0"/>
          <a:chExt cx="0" cy="0"/>
        </a:xfrm>
      </p:grpSpPr>
      <p:sp>
        <p:nvSpPr>
          <p:cNvPr id="1132" name="Google Shape;1132;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33" name="Google Shape;1133;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0" name="Shape 1140"/>
        <p:cNvGrpSpPr/>
        <p:nvPr/>
      </p:nvGrpSpPr>
      <p:grpSpPr>
        <a:xfrm>
          <a:off x="0" y="0"/>
          <a:ext cx="0" cy="0"/>
          <a:chOff x="0" y="0"/>
          <a:chExt cx="0" cy="0"/>
        </a:xfrm>
      </p:grpSpPr>
      <p:sp>
        <p:nvSpPr>
          <p:cNvPr id="1141" name="Google Shape;1141;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42" name="Google Shape;1142;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solidFill>
                  <a:schemeClr val="dk1"/>
                </a:solidFill>
              </a:rPr>
              <a:t>Google Classroom Premium Features -</a:t>
            </a:r>
            <a:r>
              <a:rPr b="1" lang="en-US">
                <a:solidFill>
                  <a:schemeClr val="dk1"/>
                </a:solidFill>
              </a:rPr>
              <a:t> YouTube video </a:t>
            </a:r>
            <a:r>
              <a:rPr lang="en-US">
                <a:solidFill>
                  <a:schemeClr val="dk1"/>
                </a:solidFill>
              </a:rPr>
              <a:t>will be added as an assignment where the questions can be added in between the video. It will be shown live during the session.</a:t>
            </a:r>
            <a:endParaRPr>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9" name="Shape 1149"/>
        <p:cNvGrpSpPr/>
        <p:nvPr/>
      </p:nvGrpSpPr>
      <p:grpSpPr>
        <a:xfrm>
          <a:off x="0" y="0"/>
          <a:ext cx="0" cy="0"/>
          <a:chOff x="0" y="0"/>
          <a:chExt cx="0" cy="0"/>
        </a:xfrm>
      </p:grpSpPr>
      <p:sp>
        <p:nvSpPr>
          <p:cNvPr id="1150" name="Google Shape;1150;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51" name="Google Shape;1151;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8" name="Shape 1158"/>
        <p:cNvGrpSpPr/>
        <p:nvPr/>
      </p:nvGrpSpPr>
      <p:grpSpPr>
        <a:xfrm>
          <a:off x="0" y="0"/>
          <a:ext cx="0" cy="0"/>
          <a:chOff x="0" y="0"/>
          <a:chExt cx="0" cy="0"/>
        </a:xfrm>
      </p:grpSpPr>
      <p:sp>
        <p:nvSpPr>
          <p:cNvPr id="1159" name="Google Shape;1159;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60" name="Google Shape;1160;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This is what GC looks like , here we have pdf content , interactive activities , self assessment and some engaging tasks which a teacher can create based on the lesson. Live Google Classroom will be shown.</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gif"/></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gif"/></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2-Col 02">
  <p:cSld name="TITLE_2_3_3_5">
    <p:spTree>
      <p:nvGrpSpPr>
        <p:cNvPr id="9" name="Shape 9"/>
        <p:cNvGrpSpPr/>
        <p:nvPr/>
      </p:nvGrpSpPr>
      <p:grpSpPr>
        <a:xfrm>
          <a:off x="0" y="0"/>
          <a:ext cx="0" cy="0"/>
          <a:chOff x="0" y="0"/>
          <a:chExt cx="0" cy="0"/>
        </a:xfrm>
      </p:grpSpPr>
      <p:sp>
        <p:nvSpPr>
          <p:cNvPr id="10" name="Google Shape;10;p2"/>
          <p:cNvSpPr/>
          <p:nvPr/>
        </p:nvSpPr>
        <p:spPr>
          <a:xfrm>
            <a:off x="-2409" y="235375"/>
            <a:ext cx="35400" cy="4672800"/>
          </a:xfrm>
          <a:prstGeom prst="rect">
            <a:avLst/>
          </a:prstGeom>
          <a:solidFill>
            <a:schemeClr val="accent1"/>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Overview Slide 01">
  <p:cSld name="CUSTOM_4_2">
    <p:spTree>
      <p:nvGrpSpPr>
        <p:cNvPr id="94" name="Shape 94"/>
        <p:cNvGrpSpPr/>
        <p:nvPr/>
      </p:nvGrpSpPr>
      <p:grpSpPr>
        <a:xfrm>
          <a:off x="0" y="0"/>
          <a:ext cx="0" cy="0"/>
          <a:chOff x="0" y="0"/>
          <a:chExt cx="0" cy="0"/>
        </a:xfrm>
      </p:grpSpPr>
      <p:sp>
        <p:nvSpPr>
          <p:cNvPr id="95" name="Google Shape;95;p11"/>
          <p:cNvSpPr/>
          <p:nvPr/>
        </p:nvSpPr>
        <p:spPr>
          <a:xfrm>
            <a:off x="50" y="0"/>
            <a:ext cx="6003900" cy="5143500"/>
          </a:xfrm>
          <a:prstGeom prst="rect">
            <a:avLst/>
          </a:prstGeom>
          <a:solidFill>
            <a:schemeClr val="accent4"/>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pic>
        <p:nvPicPr>
          <p:cNvPr id="96" name="Google Shape;96;p11"/>
          <p:cNvPicPr preferRelativeResize="0"/>
          <p:nvPr/>
        </p:nvPicPr>
        <p:blipFill rotWithShape="1">
          <a:blip r:embed="rId2">
            <a:alphaModFix amt="20000"/>
          </a:blip>
          <a:srcRect b="14751" l="5396" r="21775" t="3247"/>
          <a:stretch/>
        </p:blipFill>
        <p:spPr>
          <a:xfrm>
            <a:off x="4800" y="0"/>
            <a:ext cx="3788160" cy="5143498"/>
          </a:xfrm>
          <a:prstGeom prst="rect">
            <a:avLst/>
          </a:prstGeom>
          <a:noFill/>
          <a:ln>
            <a:noFill/>
          </a:ln>
        </p:spPr>
      </p:pic>
      <p:pic>
        <p:nvPicPr>
          <p:cNvPr id="97" name="Google Shape;97;p11"/>
          <p:cNvPicPr preferRelativeResize="0"/>
          <p:nvPr/>
        </p:nvPicPr>
        <p:blipFill rotWithShape="1">
          <a:blip r:embed="rId2">
            <a:alphaModFix amt="22000"/>
          </a:blip>
          <a:srcRect b="14751" l="5396" r="64474" t="3247"/>
          <a:stretch/>
        </p:blipFill>
        <p:spPr>
          <a:xfrm>
            <a:off x="3788150" y="0"/>
            <a:ext cx="2215801" cy="5143498"/>
          </a:xfrm>
          <a:prstGeom prst="rect">
            <a:avLst/>
          </a:prstGeom>
          <a:noFill/>
          <a:ln>
            <a:noFill/>
          </a:ln>
        </p:spPr>
      </p:pic>
      <p:sp>
        <p:nvSpPr>
          <p:cNvPr id="98" name="Google Shape;98;p11"/>
          <p:cNvSpPr txBox="1"/>
          <p:nvPr>
            <p:ph type="title"/>
          </p:nvPr>
        </p:nvSpPr>
        <p:spPr>
          <a:xfrm>
            <a:off x="457200" y="1392397"/>
            <a:ext cx="4961400" cy="857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FFFFFF"/>
              </a:buClr>
              <a:buSzPts val="5000"/>
              <a:buFont typeface="Arial"/>
              <a:buNone/>
              <a:defRPr b="0" i="0" sz="5000" u="none" cap="none" strike="noStrike">
                <a:solidFill>
                  <a:srgbClr val="FFFFFF"/>
                </a:solidFill>
                <a:latin typeface="Arial"/>
                <a:ea typeface="Arial"/>
                <a:cs typeface="Arial"/>
                <a:sym typeface="Arial"/>
              </a:defRPr>
            </a:lvl1pPr>
            <a:lvl2pPr lvl="1"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9pPr>
          </a:lstStyle>
          <a:p/>
        </p:txBody>
      </p:sp>
      <p:sp>
        <p:nvSpPr>
          <p:cNvPr id="99" name="Google Shape;99;p11"/>
          <p:cNvSpPr txBox="1"/>
          <p:nvPr>
            <p:ph idx="1" type="subTitle"/>
          </p:nvPr>
        </p:nvSpPr>
        <p:spPr>
          <a:xfrm>
            <a:off x="471648" y="420524"/>
            <a:ext cx="4643400" cy="303600"/>
          </a:xfrm>
          <a:prstGeom prst="rect">
            <a:avLst/>
          </a:prstGeom>
          <a:noFill/>
          <a:ln>
            <a:noFill/>
          </a:ln>
        </p:spPr>
        <p:txBody>
          <a:bodyPr anchorCtr="0" anchor="t" bIns="0" lIns="0" spcFirstLastPara="1" rIns="0" wrap="square" tIns="0">
            <a:noAutofit/>
          </a:bodyPr>
          <a:lstStyle>
            <a:lvl1pPr lvl="0" marR="0" rtl="0" algn="l">
              <a:lnSpc>
                <a:spcPct val="115000"/>
              </a:lnSpc>
              <a:spcBef>
                <a:spcPts val="0"/>
              </a:spcBef>
              <a:spcAft>
                <a:spcPts val="0"/>
              </a:spcAft>
              <a:buClr>
                <a:srgbClr val="FFFFFF"/>
              </a:buClr>
              <a:buSzPts val="1200"/>
              <a:buFont typeface="Arial"/>
              <a:buNone/>
              <a:defRPr b="1" i="0" sz="1200" u="none" cap="none" strike="noStrike">
                <a:solidFill>
                  <a:srgbClr val="FFFFFF"/>
                </a:solidFill>
                <a:latin typeface="Arial"/>
                <a:ea typeface="Arial"/>
                <a:cs typeface="Arial"/>
                <a:sym typeface="Arial"/>
              </a:defRPr>
            </a:lvl1pPr>
            <a:lvl2pPr lvl="1"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2pPr>
            <a:lvl3pPr lvl="2"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3pPr>
            <a:lvl4pPr lvl="3"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4pPr>
            <a:lvl5pPr lvl="4"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5pPr>
            <a:lvl6pPr lvl="5"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6pPr>
            <a:lvl7pPr lvl="6"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7pPr>
            <a:lvl8pPr lvl="7"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8pPr>
            <a:lvl9pPr lvl="8"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9pPr>
          </a:lstStyle>
          <a:p/>
        </p:txBody>
      </p:sp>
      <p:sp>
        <p:nvSpPr>
          <p:cNvPr id="100" name="Google Shape;100;p11"/>
          <p:cNvSpPr txBox="1"/>
          <p:nvPr>
            <p:ph idx="2" type="subTitle"/>
          </p:nvPr>
        </p:nvSpPr>
        <p:spPr>
          <a:xfrm>
            <a:off x="471650" y="3236275"/>
            <a:ext cx="2315700" cy="1449900"/>
          </a:xfrm>
          <a:prstGeom prst="rect">
            <a:avLst/>
          </a:prstGeom>
          <a:noFill/>
          <a:ln>
            <a:noFill/>
          </a:ln>
        </p:spPr>
        <p:txBody>
          <a:bodyPr anchorCtr="0" anchor="t" bIns="0" lIns="0" spcFirstLastPara="1" rIns="0" wrap="square" tIns="0">
            <a:noAutofit/>
          </a:bodyPr>
          <a:lstStyle>
            <a:lvl1pPr lvl="0" marR="0" rtl="0" algn="l">
              <a:lnSpc>
                <a:spcPct val="13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1pPr>
            <a:lvl2pPr lvl="1"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Subheading Centre">
  <p:cSld name="TITLE_2_3_6">
    <p:spTree>
      <p:nvGrpSpPr>
        <p:cNvPr id="687" name="Shape 687"/>
        <p:cNvGrpSpPr/>
        <p:nvPr/>
      </p:nvGrpSpPr>
      <p:grpSpPr>
        <a:xfrm>
          <a:off x="0" y="0"/>
          <a:ext cx="0" cy="0"/>
          <a:chOff x="0" y="0"/>
          <a:chExt cx="0" cy="0"/>
        </a:xfrm>
      </p:grpSpPr>
      <p:sp>
        <p:nvSpPr>
          <p:cNvPr id="688" name="Google Shape;688;p102"/>
          <p:cNvSpPr/>
          <p:nvPr/>
        </p:nvSpPr>
        <p:spPr>
          <a:xfrm>
            <a:off x="-2409" y="235375"/>
            <a:ext cx="35400" cy="4672800"/>
          </a:xfrm>
          <a:prstGeom prst="rect">
            <a:avLst/>
          </a:prstGeom>
          <a:solidFill>
            <a:schemeClr val="accent1"/>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689" name="Google Shape;689;p102"/>
          <p:cNvSpPr txBox="1"/>
          <p:nvPr>
            <p:ph idx="1" type="body"/>
          </p:nvPr>
        </p:nvSpPr>
        <p:spPr>
          <a:xfrm>
            <a:off x="2477675" y="2631750"/>
            <a:ext cx="4195800" cy="2054700"/>
          </a:xfrm>
          <a:prstGeom prst="rect">
            <a:avLst/>
          </a:prstGeom>
          <a:noFill/>
          <a:ln>
            <a:noFill/>
          </a:ln>
        </p:spPr>
        <p:txBody>
          <a:bodyPr anchorCtr="0" anchor="t" bIns="0" lIns="0" spcFirstLastPara="1" rIns="0" wrap="square" tIns="0">
            <a:noAutofit/>
          </a:bodyPr>
          <a:lstStyle>
            <a:lvl1pPr indent="-285750" lvl="0" marL="457200" marR="0" rtl="0" algn="ctr">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ctr">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690" name="Google Shape;690;p102"/>
          <p:cNvSpPr txBox="1"/>
          <p:nvPr>
            <p:ph type="title"/>
          </p:nvPr>
        </p:nvSpPr>
        <p:spPr>
          <a:xfrm>
            <a:off x="457200" y="1759507"/>
            <a:ext cx="8222700" cy="1371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chemeClr val="accent1"/>
              </a:buClr>
              <a:buSzPts val="1000"/>
              <a:buFont typeface="Arial"/>
              <a:buNone/>
              <a:defRPr b="1" i="0" sz="1000" u="none" cap="none" strike="noStrike">
                <a:solidFill>
                  <a:schemeClr val="accent1"/>
                </a:solidFill>
                <a:latin typeface="Arial"/>
                <a:ea typeface="Arial"/>
                <a:cs typeface="Arial"/>
                <a:sym typeface="Arial"/>
              </a:defRPr>
            </a:lvl1pPr>
            <a:lvl2pPr lvl="1" marR="0" rtl="0" algn="l">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2pPr>
            <a:lvl3pPr lvl="2" marR="0" rtl="0" algn="l">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3pPr>
            <a:lvl4pPr lvl="3" marR="0" rtl="0" algn="l">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4pPr>
            <a:lvl5pPr lvl="4" marR="0" rtl="0" algn="l">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5pPr>
            <a:lvl6pPr lvl="5" marR="0" rtl="0" algn="l">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6pPr>
            <a:lvl7pPr lvl="6" marR="0" rtl="0" algn="l">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7pPr>
            <a:lvl8pPr lvl="7" marR="0" rtl="0" algn="l">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8pPr>
            <a:lvl9pPr lvl="8" marR="0" rtl="0" algn="l">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9pPr>
          </a:lstStyle>
          <a:p/>
        </p:txBody>
      </p:sp>
      <p:sp>
        <p:nvSpPr>
          <p:cNvPr id="691" name="Google Shape;691;p102"/>
          <p:cNvSpPr txBox="1"/>
          <p:nvPr>
            <p:ph idx="2" type="title"/>
          </p:nvPr>
        </p:nvSpPr>
        <p:spPr>
          <a:xfrm>
            <a:off x="457202" y="1990957"/>
            <a:ext cx="8222700" cy="6408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Blank">
  <p:cSld name="TITLE_2_3_5">
    <p:spTree>
      <p:nvGrpSpPr>
        <p:cNvPr id="692" name="Shape 692"/>
        <p:cNvGrpSpPr/>
        <p:nvPr/>
      </p:nvGrpSpPr>
      <p:grpSpPr>
        <a:xfrm>
          <a:off x="0" y="0"/>
          <a:ext cx="0" cy="0"/>
          <a:chOff x="0" y="0"/>
          <a:chExt cx="0" cy="0"/>
        </a:xfrm>
      </p:grpSpPr>
      <p:sp>
        <p:nvSpPr>
          <p:cNvPr id="693" name="Google Shape;693;p103"/>
          <p:cNvSpPr/>
          <p:nvPr/>
        </p:nvSpPr>
        <p:spPr>
          <a:xfrm>
            <a:off x="-2409" y="235375"/>
            <a:ext cx="35400" cy="4672800"/>
          </a:xfrm>
          <a:prstGeom prst="rect">
            <a:avLst/>
          </a:prstGeom>
          <a:solidFill>
            <a:schemeClr val="accent1"/>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1-Col">
  <p:cSld name="TITLE_2_3_4">
    <p:spTree>
      <p:nvGrpSpPr>
        <p:cNvPr id="694" name="Shape 694"/>
        <p:cNvGrpSpPr/>
        <p:nvPr/>
      </p:nvGrpSpPr>
      <p:grpSpPr>
        <a:xfrm>
          <a:off x="0" y="0"/>
          <a:ext cx="0" cy="0"/>
          <a:chOff x="0" y="0"/>
          <a:chExt cx="0" cy="0"/>
        </a:xfrm>
      </p:grpSpPr>
      <p:sp>
        <p:nvSpPr>
          <p:cNvPr id="695" name="Google Shape;695;p104"/>
          <p:cNvSpPr txBox="1"/>
          <p:nvPr>
            <p:ph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696" name="Google Shape;696;p104"/>
          <p:cNvSpPr/>
          <p:nvPr/>
        </p:nvSpPr>
        <p:spPr>
          <a:xfrm>
            <a:off x="-2409" y="235375"/>
            <a:ext cx="35400" cy="4672800"/>
          </a:xfrm>
          <a:prstGeom prst="rect">
            <a:avLst/>
          </a:prstGeom>
          <a:solidFill>
            <a:schemeClr val="accent4"/>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697" name="Google Shape;697;p104"/>
          <p:cNvSpPr txBox="1"/>
          <p:nvPr>
            <p:ph idx="1" type="body"/>
          </p:nvPr>
        </p:nvSpPr>
        <p:spPr>
          <a:xfrm>
            <a:off x="464175" y="1347625"/>
            <a:ext cx="5453100" cy="3338700"/>
          </a:xfrm>
          <a:prstGeom prst="rect">
            <a:avLst/>
          </a:prstGeom>
          <a:noFill/>
          <a:ln>
            <a:noFill/>
          </a:ln>
        </p:spPr>
        <p:txBody>
          <a:bodyPr anchorCtr="0" anchor="t" bIns="0" lIns="0" spcFirstLastPara="1" rIns="9142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Subheading 1-Col">
  <p:cSld name="TITLE_2_3_4_1">
    <p:spTree>
      <p:nvGrpSpPr>
        <p:cNvPr id="698" name="Shape 698"/>
        <p:cNvGrpSpPr/>
        <p:nvPr/>
      </p:nvGrpSpPr>
      <p:grpSpPr>
        <a:xfrm>
          <a:off x="0" y="0"/>
          <a:ext cx="0" cy="0"/>
          <a:chOff x="0" y="0"/>
          <a:chExt cx="0" cy="0"/>
        </a:xfrm>
      </p:grpSpPr>
      <p:sp>
        <p:nvSpPr>
          <p:cNvPr id="699" name="Google Shape;699;p105"/>
          <p:cNvSpPr/>
          <p:nvPr/>
        </p:nvSpPr>
        <p:spPr>
          <a:xfrm>
            <a:off x="-2409" y="235375"/>
            <a:ext cx="35400" cy="4672800"/>
          </a:xfrm>
          <a:prstGeom prst="rect">
            <a:avLst/>
          </a:prstGeom>
          <a:solidFill>
            <a:schemeClr val="accent4"/>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700" name="Google Shape;700;p105"/>
          <p:cNvSpPr txBox="1"/>
          <p:nvPr>
            <p:ph idx="1" type="body"/>
          </p:nvPr>
        </p:nvSpPr>
        <p:spPr>
          <a:xfrm>
            <a:off x="464175" y="1347625"/>
            <a:ext cx="5453100" cy="3338700"/>
          </a:xfrm>
          <a:prstGeom prst="rect">
            <a:avLst/>
          </a:prstGeom>
          <a:noFill/>
          <a:ln>
            <a:noFill/>
          </a:ln>
        </p:spPr>
        <p:txBody>
          <a:bodyPr anchorCtr="0" anchor="t" bIns="0" lIns="0" spcFirstLastPara="1" rIns="9142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701" name="Google Shape;701;p105"/>
          <p:cNvSpPr txBox="1"/>
          <p:nvPr>
            <p:ph type="title"/>
          </p:nvPr>
        </p:nvSpPr>
        <p:spPr>
          <a:xfrm>
            <a:off x="457200" y="225739"/>
            <a:ext cx="4074600" cy="137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1pPr>
            <a:lvl2pPr lvl="1"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2pPr>
            <a:lvl3pPr lvl="2"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3pPr>
            <a:lvl4pPr lvl="3"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4pPr>
            <a:lvl5pPr lvl="4"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5pPr>
            <a:lvl6pPr lvl="5"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6pPr>
            <a:lvl7pPr lvl="6"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7pPr>
            <a:lvl8pPr lvl="7"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8pPr>
            <a:lvl9pPr lvl="8"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9pPr>
          </a:lstStyle>
          <a:p/>
        </p:txBody>
      </p:sp>
      <p:sp>
        <p:nvSpPr>
          <p:cNvPr id="702" name="Google Shape;702;p105"/>
          <p:cNvSpPr txBox="1"/>
          <p:nvPr>
            <p:ph idx="2"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Subheading 2-Col">
  <p:cSld name="TITLE_2_3_4_1_4">
    <p:spTree>
      <p:nvGrpSpPr>
        <p:cNvPr id="703" name="Shape 703"/>
        <p:cNvGrpSpPr/>
        <p:nvPr/>
      </p:nvGrpSpPr>
      <p:grpSpPr>
        <a:xfrm>
          <a:off x="0" y="0"/>
          <a:ext cx="0" cy="0"/>
          <a:chOff x="0" y="0"/>
          <a:chExt cx="0" cy="0"/>
        </a:xfrm>
      </p:grpSpPr>
      <p:sp>
        <p:nvSpPr>
          <p:cNvPr id="704" name="Google Shape;704;p106"/>
          <p:cNvSpPr/>
          <p:nvPr/>
        </p:nvSpPr>
        <p:spPr>
          <a:xfrm>
            <a:off x="-2409" y="235375"/>
            <a:ext cx="35400" cy="4672800"/>
          </a:xfrm>
          <a:prstGeom prst="rect">
            <a:avLst/>
          </a:prstGeom>
          <a:solidFill>
            <a:schemeClr val="accent4"/>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705" name="Google Shape;705;p106"/>
          <p:cNvSpPr txBox="1"/>
          <p:nvPr>
            <p:ph type="title"/>
          </p:nvPr>
        </p:nvSpPr>
        <p:spPr>
          <a:xfrm>
            <a:off x="457200" y="225739"/>
            <a:ext cx="4074600" cy="137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1pPr>
            <a:lvl2pPr lvl="1"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2pPr>
            <a:lvl3pPr lvl="2"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3pPr>
            <a:lvl4pPr lvl="3"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4pPr>
            <a:lvl5pPr lvl="4"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5pPr>
            <a:lvl6pPr lvl="5"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6pPr>
            <a:lvl7pPr lvl="6"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7pPr>
            <a:lvl8pPr lvl="7"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8pPr>
            <a:lvl9pPr lvl="8"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9pPr>
          </a:lstStyle>
          <a:p/>
        </p:txBody>
      </p:sp>
      <p:sp>
        <p:nvSpPr>
          <p:cNvPr id="706" name="Google Shape;706;p106"/>
          <p:cNvSpPr txBox="1"/>
          <p:nvPr>
            <p:ph idx="2"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707" name="Google Shape;707;p106"/>
          <p:cNvSpPr txBox="1"/>
          <p:nvPr>
            <p:ph idx="1" type="body"/>
          </p:nvPr>
        </p:nvSpPr>
        <p:spPr>
          <a:xfrm>
            <a:off x="464175" y="1347625"/>
            <a:ext cx="41112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708" name="Google Shape;708;p106"/>
          <p:cNvSpPr txBox="1"/>
          <p:nvPr>
            <p:ph idx="3" type="body"/>
          </p:nvPr>
        </p:nvSpPr>
        <p:spPr>
          <a:xfrm>
            <a:off x="4575544" y="1347625"/>
            <a:ext cx="41112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Subheading 3-Col">
  <p:cSld name="TITLE_2_3_4_1_4_1">
    <p:spTree>
      <p:nvGrpSpPr>
        <p:cNvPr id="709" name="Shape 709"/>
        <p:cNvGrpSpPr/>
        <p:nvPr/>
      </p:nvGrpSpPr>
      <p:grpSpPr>
        <a:xfrm>
          <a:off x="0" y="0"/>
          <a:ext cx="0" cy="0"/>
          <a:chOff x="0" y="0"/>
          <a:chExt cx="0" cy="0"/>
        </a:xfrm>
      </p:grpSpPr>
      <p:sp>
        <p:nvSpPr>
          <p:cNvPr id="710" name="Google Shape;710;p107"/>
          <p:cNvSpPr/>
          <p:nvPr/>
        </p:nvSpPr>
        <p:spPr>
          <a:xfrm>
            <a:off x="-2409" y="235375"/>
            <a:ext cx="35400" cy="4672800"/>
          </a:xfrm>
          <a:prstGeom prst="rect">
            <a:avLst/>
          </a:prstGeom>
          <a:solidFill>
            <a:schemeClr val="accent4"/>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711" name="Google Shape;711;p107"/>
          <p:cNvSpPr txBox="1"/>
          <p:nvPr>
            <p:ph type="title"/>
          </p:nvPr>
        </p:nvSpPr>
        <p:spPr>
          <a:xfrm>
            <a:off x="457200" y="225739"/>
            <a:ext cx="4074600" cy="137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1pPr>
            <a:lvl2pPr lvl="1"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2pPr>
            <a:lvl3pPr lvl="2"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3pPr>
            <a:lvl4pPr lvl="3"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4pPr>
            <a:lvl5pPr lvl="4"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5pPr>
            <a:lvl6pPr lvl="5"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6pPr>
            <a:lvl7pPr lvl="6"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7pPr>
            <a:lvl8pPr lvl="7"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8pPr>
            <a:lvl9pPr lvl="8"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9pPr>
          </a:lstStyle>
          <a:p/>
        </p:txBody>
      </p:sp>
      <p:sp>
        <p:nvSpPr>
          <p:cNvPr id="712" name="Google Shape;712;p107"/>
          <p:cNvSpPr txBox="1"/>
          <p:nvPr>
            <p:ph idx="2"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713" name="Google Shape;713;p107"/>
          <p:cNvSpPr txBox="1"/>
          <p:nvPr>
            <p:ph idx="1" type="body"/>
          </p:nvPr>
        </p:nvSpPr>
        <p:spPr>
          <a:xfrm>
            <a:off x="464175" y="1347625"/>
            <a:ext cx="27408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714" name="Google Shape;714;p107"/>
          <p:cNvSpPr txBox="1"/>
          <p:nvPr>
            <p:ph idx="3" type="body"/>
          </p:nvPr>
        </p:nvSpPr>
        <p:spPr>
          <a:xfrm>
            <a:off x="3205050" y="1347625"/>
            <a:ext cx="27408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715" name="Google Shape;715;p107"/>
          <p:cNvSpPr txBox="1"/>
          <p:nvPr>
            <p:ph idx="4" type="body"/>
          </p:nvPr>
        </p:nvSpPr>
        <p:spPr>
          <a:xfrm>
            <a:off x="5945925" y="1347625"/>
            <a:ext cx="27408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Subheading Centre">
  <p:cSld name="TITLE_2_3_4_1_3">
    <p:spTree>
      <p:nvGrpSpPr>
        <p:cNvPr id="716" name="Shape 716"/>
        <p:cNvGrpSpPr/>
        <p:nvPr/>
      </p:nvGrpSpPr>
      <p:grpSpPr>
        <a:xfrm>
          <a:off x="0" y="0"/>
          <a:ext cx="0" cy="0"/>
          <a:chOff x="0" y="0"/>
          <a:chExt cx="0" cy="0"/>
        </a:xfrm>
      </p:grpSpPr>
      <p:sp>
        <p:nvSpPr>
          <p:cNvPr id="717" name="Google Shape;717;p108"/>
          <p:cNvSpPr/>
          <p:nvPr/>
        </p:nvSpPr>
        <p:spPr>
          <a:xfrm>
            <a:off x="-2409" y="235375"/>
            <a:ext cx="35400" cy="4672800"/>
          </a:xfrm>
          <a:prstGeom prst="rect">
            <a:avLst/>
          </a:prstGeom>
          <a:solidFill>
            <a:schemeClr val="accent4"/>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718" name="Google Shape;718;p108"/>
          <p:cNvSpPr txBox="1"/>
          <p:nvPr>
            <p:ph idx="1" type="body"/>
          </p:nvPr>
        </p:nvSpPr>
        <p:spPr>
          <a:xfrm>
            <a:off x="2477675" y="2631750"/>
            <a:ext cx="4195800" cy="2054700"/>
          </a:xfrm>
          <a:prstGeom prst="rect">
            <a:avLst/>
          </a:prstGeom>
          <a:noFill/>
          <a:ln>
            <a:noFill/>
          </a:ln>
        </p:spPr>
        <p:txBody>
          <a:bodyPr anchorCtr="0" anchor="t" bIns="0" lIns="0" spcFirstLastPara="1" rIns="0" wrap="square" tIns="0">
            <a:noAutofit/>
          </a:bodyPr>
          <a:lstStyle>
            <a:lvl1pPr indent="-285750" lvl="0" marL="457200" marR="0" rtl="0" algn="ctr">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ctr">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719" name="Google Shape;719;p108"/>
          <p:cNvSpPr txBox="1"/>
          <p:nvPr>
            <p:ph type="title"/>
          </p:nvPr>
        </p:nvSpPr>
        <p:spPr>
          <a:xfrm>
            <a:off x="457200" y="1759507"/>
            <a:ext cx="8222700" cy="1371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1pPr>
            <a:lvl2pPr lvl="1" marR="0" rtl="0" algn="l">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2pPr>
            <a:lvl3pPr lvl="2" marR="0" rtl="0" algn="l">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3pPr>
            <a:lvl4pPr lvl="3" marR="0" rtl="0" algn="l">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4pPr>
            <a:lvl5pPr lvl="4" marR="0" rtl="0" algn="l">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5pPr>
            <a:lvl6pPr lvl="5" marR="0" rtl="0" algn="l">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6pPr>
            <a:lvl7pPr lvl="6" marR="0" rtl="0" algn="l">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7pPr>
            <a:lvl8pPr lvl="7" marR="0" rtl="0" algn="l">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8pPr>
            <a:lvl9pPr lvl="8" marR="0" rtl="0" algn="l">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9pPr>
          </a:lstStyle>
          <a:p/>
        </p:txBody>
      </p:sp>
      <p:sp>
        <p:nvSpPr>
          <p:cNvPr id="720" name="Google Shape;720;p108"/>
          <p:cNvSpPr txBox="1"/>
          <p:nvPr>
            <p:ph idx="2" type="title"/>
          </p:nvPr>
        </p:nvSpPr>
        <p:spPr>
          <a:xfrm>
            <a:off x="457202" y="1990957"/>
            <a:ext cx="8222700" cy="6408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Blank">
  <p:cSld name="TITLE_2_3_4_1_2">
    <p:spTree>
      <p:nvGrpSpPr>
        <p:cNvPr id="721" name="Shape 721"/>
        <p:cNvGrpSpPr/>
        <p:nvPr/>
      </p:nvGrpSpPr>
      <p:grpSpPr>
        <a:xfrm>
          <a:off x="0" y="0"/>
          <a:ext cx="0" cy="0"/>
          <a:chOff x="0" y="0"/>
          <a:chExt cx="0" cy="0"/>
        </a:xfrm>
      </p:grpSpPr>
      <p:sp>
        <p:nvSpPr>
          <p:cNvPr id="722" name="Google Shape;722;p109"/>
          <p:cNvSpPr/>
          <p:nvPr/>
        </p:nvSpPr>
        <p:spPr>
          <a:xfrm>
            <a:off x="-2409" y="235375"/>
            <a:ext cx="35400" cy="4672800"/>
          </a:xfrm>
          <a:prstGeom prst="rect">
            <a:avLst/>
          </a:prstGeom>
          <a:solidFill>
            <a:schemeClr val="accent4"/>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ellow: 1-Col">
  <p:cSld name="TITLE_2_3_4_2">
    <p:spTree>
      <p:nvGrpSpPr>
        <p:cNvPr id="723" name="Shape 723"/>
        <p:cNvGrpSpPr/>
        <p:nvPr/>
      </p:nvGrpSpPr>
      <p:grpSpPr>
        <a:xfrm>
          <a:off x="0" y="0"/>
          <a:ext cx="0" cy="0"/>
          <a:chOff x="0" y="0"/>
          <a:chExt cx="0" cy="0"/>
        </a:xfrm>
      </p:grpSpPr>
      <p:sp>
        <p:nvSpPr>
          <p:cNvPr id="724" name="Google Shape;724;p110"/>
          <p:cNvSpPr txBox="1"/>
          <p:nvPr>
            <p:ph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725" name="Google Shape;725;p110"/>
          <p:cNvSpPr/>
          <p:nvPr/>
        </p:nvSpPr>
        <p:spPr>
          <a:xfrm>
            <a:off x="-2409" y="235375"/>
            <a:ext cx="35400" cy="4672800"/>
          </a:xfrm>
          <a:prstGeom prst="rect">
            <a:avLst/>
          </a:prstGeom>
          <a:solidFill>
            <a:schemeClr val="accent3"/>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726" name="Google Shape;726;p110"/>
          <p:cNvSpPr txBox="1"/>
          <p:nvPr>
            <p:ph idx="1" type="body"/>
          </p:nvPr>
        </p:nvSpPr>
        <p:spPr>
          <a:xfrm>
            <a:off x="464175" y="1347625"/>
            <a:ext cx="5453100" cy="3338700"/>
          </a:xfrm>
          <a:prstGeom prst="rect">
            <a:avLst/>
          </a:prstGeom>
          <a:noFill/>
          <a:ln>
            <a:noFill/>
          </a:ln>
        </p:spPr>
        <p:txBody>
          <a:bodyPr anchorCtr="0" anchor="t" bIns="0" lIns="0" spcFirstLastPara="1" rIns="9142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ellow: Subheading 1-Col">
  <p:cSld name="TITLE_2_3_4_1_1">
    <p:spTree>
      <p:nvGrpSpPr>
        <p:cNvPr id="727" name="Shape 727"/>
        <p:cNvGrpSpPr/>
        <p:nvPr/>
      </p:nvGrpSpPr>
      <p:grpSpPr>
        <a:xfrm>
          <a:off x="0" y="0"/>
          <a:ext cx="0" cy="0"/>
          <a:chOff x="0" y="0"/>
          <a:chExt cx="0" cy="0"/>
        </a:xfrm>
      </p:grpSpPr>
      <p:sp>
        <p:nvSpPr>
          <p:cNvPr id="728" name="Google Shape;728;p111"/>
          <p:cNvSpPr/>
          <p:nvPr/>
        </p:nvSpPr>
        <p:spPr>
          <a:xfrm>
            <a:off x="-2409" y="235375"/>
            <a:ext cx="35400" cy="4672800"/>
          </a:xfrm>
          <a:prstGeom prst="rect">
            <a:avLst/>
          </a:prstGeom>
          <a:solidFill>
            <a:schemeClr val="accent3"/>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729" name="Google Shape;729;p111"/>
          <p:cNvSpPr txBox="1"/>
          <p:nvPr>
            <p:ph idx="1" type="body"/>
          </p:nvPr>
        </p:nvSpPr>
        <p:spPr>
          <a:xfrm>
            <a:off x="464175" y="1347625"/>
            <a:ext cx="5453100" cy="3338700"/>
          </a:xfrm>
          <a:prstGeom prst="rect">
            <a:avLst/>
          </a:prstGeom>
          <a:noFill/>
          <a:ln>
            <a:noFill/>
          </a:ln>
        </p:spPr>
        <p:txBody>
          <a:bodyPr anchorCtr="0" anchor="t" bIns="0" lIns="0" spcFirstLastPara="1" rIns="9142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730" name="Google Shape;730;p111"/>
          <p:cNvSpPr txBox="1"/>
          <p:nvPr>
            <p:ph type="title"/>
          </p:nvPr>
        </p:nvSpPr>
        <p:spPr>
          <a:xfrm>
            <a:off x="457200" y="225739"/>
            <a:ext cx="4074600" cy="137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F9AB00"/>
              </a:buClr>
              <a:buSzPts val="1000"/>
              <a:buFont typeface="Arial"/>
              <a:buNone/>
              <a:defRPr b="1" i="0" sz="1000" u="none" cap="none" strike="noStrike">
                <a:solidFill>
                  <a:srgbClr val="F9AB00"/>
                </a:solidFill>
                <a:latin typeface="Arial"/>
                <a:ea typeface="Arial"/>
                <a:cs typeface="Arial"/>
                <a:sym typeface="Arial"/>
              </a:defRPr>
            </a:lvl1pPr>
            <a:lvl2pPr lvl="1"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2pPr>
            <a:lvl3pPr lvl="2"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3pPr>
            <a:lvl4pPr lvl="3"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4pPr>
            <a:lvl5pPr lvl="4"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5pPr>
            <a:lvl6pPr lvl="5"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6pPr>
            <a:lvl7pPr lvl="6"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7pPr>
            <a:lvl8pPr lvl="7"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8pPr>
            <a:lvl9pPr lvl="8"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9pPr>
          </a:lstStyle>
          <a:p/>
        </p:txBody>
      </p:sp>
      <p:sp>
        <p:nvSpPr>
          <p:cNvPr id="731" name="Google Shape;731;p111"/>
          <p:cNvSpPr txBox="1"/>
          <p:nvPr>
            <p:ph idx="2"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Overview Slide 02">
  <p:cSld name="CUSTOM_4_2_1">
    <p:spTree>
      <p:nvGrpSpPr>
        <p:cNvPr id="101" name="Shape 101"/>
        <p:cNvGrpSpPr/>
        <p:nvPr/>
      </p:nvGrpSpPr>
      <p:grpSpPr>
        <a:xfrm>
          <a:off x="0" y="0"/>
          <a:ext cx="0" cy="0"/>
          <a:chOff x="0" y="0"/>
          <a:chExt cx="0" cy="0"/>
        </a:xfrm>
      </p:grpSpPr>
      <p:sp>
        <p:nvSpPr>
          <p:cNvPr id="102" name="Google Shape;102;p12"/>
          <p:cNvSpPr txBox="1"/>
          <p:nvPr/>
        </p:nvSpPr>
        <p:spPr>
          <a:xfrm>
            <a:off x="4736213" y="356750"/>
            <a:ext cx="4961400" cy="4539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0"/>
              <a:buFont typeface="Arial"/>
              <a:buNone/>
            </a:pPr>
            <a:r>
              <a:rPr b="0" i="0" lang="en-US" sz="30000" u="none" cap="none" strike="noStrike">
                <a:solidFill>
                  <a:srgbClr val="F1F3F4"/>
                </a:solidFill>
                <a:latin typeface="Arial"/>
                <a:ea typeface="Arial"/>
                <a:cs typeface="Arial"/>
                <a:sym typeface="Arial"/>
              </a:rPr>
              <a:t>0</a:t>
            </a:r>
            <a:endParaRPr b="0" i="0" sz="30000" u="none" cap="none" strike="noStrike">
              <a:solidFill>
                <a:srgbClr val="F1F3F4"/>
              </a:solidFill>
              <a:latin typeface="Arial"/>
              <a:ea typeface="Arial"/>
              <a:cs typeface="Arial"/>
              <a:sym typeface="Arial"/>
            </a:endParaRPr>
          </a:p>
        </p:txBody>
      </p:sp>
      <p:sp>
        <p:nvSpPr>
          <p:cNvPr id="103" name="Google Shape;103;p12"/>
          <p:cNvSpPr/>
          <p:nvPr/>
        </p:nvSpPr>
        <p:spPr>
          <a:xfrm>
            <a:off x="50" y="0"/>
            <a:ext cx="6003900" cy="5143500"/>
          </a:xfrm>
          <a:prstGeom prst="rect">
            <a:avLst/>
          </a:prstGeom>
          <a:solidFill>
            <a:schemeClr val="accent4"/>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pic>
        <p:nvPicPr>
          <p:cNvPr id="104" name="Google Shape;104;p12"/>
          <p:cNvPicPr preferRelativeResize="0"/>
          <p:nvPr/>
        </p:nvPicPr>
        <p:blipFill rotWithShape="1">
          <a:blip r:embed="rId2">
            <a:alphaModFix amt="20000"/>
          </a:blip>
          <a:srcRect b="14751" l="5396" r="21775" t="3247"/>
          <a:stretch/>
        </p:blipFill>
        <p:spPr>
          <a:xfrm>
            <a:off x="4800" y="0"/>
            <a:ext cx="3788160" cy="5143498"/>
          </a:xfrm>
          <a:prstGeom prst="rect">
            <a:avLst/>
          </a:prstGeom>
          <a:noFill/>
          <a:ln>
            <a:noFill/>
          </a:ln>
        </p:spPr>
      </p:pic>
      <p:pic>
        <p:nvPicPr>
          <p:cNvPr id="105" name="Google Shape;105;p12"/>
          <p:cNvPicPr preferRelativeResize="0"/>
          <p:nvPr/>
        </p:nvPicPr>
        <p:blipFill rotWithShape="1">
          <a:blip r:embed="rId2">
            <a:alphaModFix amt="22000"/>
          </a:blip>
          <a:srcRect b="14751" l="5396" r="64474" t="3247"/>
          <a:stretch/>
        </p:blipFill>
        <p:spPr>
          <a:xfrm>
            <a:off x="3788150" y="0"/>
            <a:ext cx="2215801" cy="5143498"/>
          </a:xfrm>
          <a:prstGeom prst="rect">
            <a:avLst/>
          </a:prstGeom>
          <a:noFill/>
          <a:ln>
            <a:noFill/>
          </a:ln>
        </p:spPr>
      </p:pic>
      <p:sp>
        <p:nvSpPr>
          <p:cNvPr id="106" name="Google Shape;106;p12"/>
          <p:cNvSpPr txBox="1"/>
          <p:nvPr>
            <p:ph type="title"/>
          </p:nvPr>
        </p:nvSpPr>
        <p:spPr>
          <a:xfrm>
            <a:off x="457200" y="1392397"/>
            <a:ext cx="4961400" cy="857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FFFFFF"/>
              </a:buClr>
              <a:buSzPts val="5000"/>
              <a:buFont typeface="Arial"/>
              <a:buNone/>
              <a:defRPr b="0" i="0" sz="5000" u="none" cap="none" strike="noStrike">
                <a:solidFill>
                  <a:srgbClr val="FFFFFF"/>
                </a:solidFill>
                <a:latin typeface="Arial"/>
                <a:ea typeface="Arial"/>
                <a:cs typeface="Arial"/>
                <a:sym typeface="Arial"/>
              </a:defRPr>
            </a:lvl1pPr>
            <a:lvl2pPr lvl="1"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9pPr>
          </a:lstStyle>
          <a:p/>
        </p:txBody>
      </p:sp>
      <p:sp>
        <p:nvSpPr>
          <p:cNvPr id="107" name="Google Shape;107;p12"/>
          <p:cNvSpPr txBox="1"/>
          <p:nvPr>
            <p:ph idx="1" type="subTitle"/>
          </p:nvPr>
        </p:nvSpPr>
        <p:spPr>
          <a:xfrm>
            <a:off x="471648" y="420524"/>
            <a:ext cx="4643400" cy="303600"/>
          </a:xfrm>
          <a:prstGeom prst="rect">
            <a:avLst/>
          </a:prstGeom>
          <a:noFill/>
          <a:ln>
            <a:noFill/>
          </a:ln>
        </p:spPr>
        <p:txBody>
          <a:bodyPr anchorCtr="0" anchor="t" bIns="0" lIns="0" spcFirstLastPara="1" rIns="0" wrap="square" tIns="0">
            <a:noAutofit/>
          </a:bodyPr>
          <a:lstStyle>
            <a:lvl1pPr lvl="0" marR="0" rtl="0" algn="l">
              <a:lnSpc>
                <a:spcPct val="115000"/>
              </a:lnSpc>
              <a:spcBef>
                <a:spcPts val="0"/>
              </a:spcBef>
              <a:spcAft>
                <a:spcPts val="0"/>
              </a:spcAft>
              <a:buClr>
                <a:srgbClr val="FFFFFF"/>
              </a:buClr>
              <a:buSzPts val="1200"/>
              <a:buFont typeface="Arial"/>
              <a:buNone/>
              <a:defRPr b="1" i="0" sz="1200" u="none" cap="none" strike="noStrike">
                <a:solidFill>
                  <a:srgbClr val="FFFFFF"/>
                </a:solidFill>
                <a:latin typeface="Arial"/>
                <a:ea typeface="Arial"/>
                <a:cs typeface="Arial"/>
                <a:sym typeface="Arial"/>
              </a:defRPr>
            </a:lvl1pPr>
            <a:lvl2pPr lvl="1"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2pPr>
            <a:lvl3pPr lvl="2"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3pPr>
            <a:lvl4pPr lvl="3"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4pPr>
            <a:lvl5pPr lvl="4"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5pPr>
            <a:lvl6pPr lvl="5"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6pPr>
            <a:lvl7pPr lvl="6"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7pPr>
            <a:lvl8pPr lvl="7"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8pPr>
            <a:lvl9pPr lvl="8"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9pPr>
          </a:lstStyle>
          <a:p/>
        </p:txBody>
      </p:sp>
      <p:sp>
        <p:nvSpPr>
          <p:cNvPr id="108" name="Google Shape;108;p12"/>
          <p:cNvSpPr txBox="1"/>
          <p:nvPr>
            <p:ph idx="2" type="subTitle"/>
          </p:nvPr>
        </p:nvSpPr>
        <p:spPr>
          <a:xfrm>
            <a:off x="471650" y="3236275"/>
            <a:ext cx="2315700" cy="1449900"/>
          </a:xfrm>
          <a:prstGeom prst="rect">
            <a:avLst/>
          </a:prstGeom>
          <a:noFill/>
          <a:ln>
            <a:noFill/>
          </a:ln>
        </p:spPr>
        <p:txBody>
          <a:bodyPr anchorCtr="0" anchor="t" bIns="0" lIns="0" spcFirstLastPara="1" rIns="0" wrap="square" tIns="0">
            <a:noAutofit/>
          </a:bodyPr>
          <a:lstStyle>
            <a:lvl1pPr lvl="0" marR="0" rtl="0" algn="l">
              <a:lnSpc>
                <a:spcPct val="13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1pPr>
            <a:lvl2pPr lvl="1"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ellow: Subheading 2-Col">
  <p:cSld name="TITLE_2_3_4_1_1_5">
    <p:spTree>
      <p:nvGrpSpPr>
        <p:cNvPr id="732" name="Shape 732"/>
        <p:cNvGrpSpPr/>
        <p:nvPr/>
      </p:nvGrpSpPr>
      <p:grpSpPr>
        <a:xfrm>
          <a:off x="0" y="0"/>
          <a:ext cx="0" cy="0"/>
          <a:chOff x="0" y="0"/>
          <a:chExt cx="0" cy="0"/>
        </a:xfrm>
      </p:grpSpPr>
      <p:sp>
        <p:nvSpPr>
          <p:cNvPr id="733" name="Google Shape;733;p112"/>
          <p:cNvSpPr/>
          <p:nvPr/>
        </p:nvSpPr>
        <p:spPr>
          <a:xfrm>
            <a:off x="-2409" y="235375"/>
            <a:ext cx="35400" cy="4672800"/>
          </a:xfrm>
          <a:prstGeom prst="rect">
            <a:avLst/>
          </a:prstGeom>
          <a:solidFill>
            <a:schemeClr val="accent3"/>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734" name="Google Shape;734;p112"/>
          <p:cNvSpPr txBox="1"/>
          <p:nvPr>
            <p:ph type="title"/>
          </p:nvPr>
        </p:nvSpPr>
        <p:spPr>
          <a:xfrm>
            <a:off x="457200" y="225739"/>
            <a:ext cx="4074600" cy="137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F9AB00"/>
              </a:buClr>
              <a:buSzPts val="1000"/>
              <a:buFont typeface="Arial"/>
              <a:buNone/>
              <a:defRPr b="1" i="0" sz="1000" u="none" cap="none" strike="noStrike">
                <a:solidFill>
                  <a:srgbClr val="F9AB00"/>
                </a:solidFill>
                <a:latin typeface="Arial"/>
                <a:ea typeface="Arial"/>
                <a:cs typeface="Arial"/>
                <a:sym typeface="Arial"/>
              </a:defRPr>
            </a:lvl1pPr>
            <a:lvl2pPr lvl="1"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2pPr>
            <a:lvl3pPr lvl="2"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3pPr>
            <a:lvl4pPr lvl="3"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4pPr>
            <a:lvl5pPr lvl="4"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5pPr>
            <a:lvl6pPr lvl="5"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6pPr>
            <a:lvl7pPr lvl="6"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7pPr>
            <a:lvl8pPr lvl="7"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8pPr>
            <a:lvl9pPr lvl="8"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9pPr>
          </a:lstStyle>
          <a:p/>
        </p:txBody>
      </p:sp>
      <p:sp>
        <p:nvSpPr>
          <p:cNvPr id="735" name="Google Shape;735;p112"/>
          <p:cNvSpPr txBox="1"/>
          <p:nvPr>
            <p:ph idx="2"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736" name="Google Shape;736;p112"/>
          <p:cNvSpPr txBox="1"/>
          <p:nvPr>
            <p:ph idx="1" type="body"/>
          </p:nvPr>
        </p:nvSpPr>
        <p:spPr>
          <a:xfrm>
            <a:off x="464175" y="1347625"/>
            <a:ext cx="41112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737" name="Google Shape;737;p112"/>
          <p:cNvSpPr txBox="1"/>
          <p:nvPr>
            <p:ph idx="3" type="body"/>
          </p:nvPr>
        </p:nvSpPr>
        <p:spPr>
          <a:xfrm>
            <a:off x="4575544" y="1347625"/>
            <a:ext cx="41112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ellow: Subheading 3-Col">
  <p:cSld name="TITLE_2_3_4_1_1_4">
    <p:spTree>
      <p:nvGrpSpPr>
        <p:cNvPr id="738" name="Shape 738"/>
        <p:cNvGrpSpPr/>
        <p:nvPr/>
      </p:nvGrpSpPr>
      <p:grpSpPr>
        <a:xfrm>
          <a:off x="0" y="0"/>
          <a:ext cx="0" cy="0"/>
          <a:chOff x="0" y="0"/>
          <a:chExt cx="0" cy="0"/>
        </a:xfrm>
      </p:grpSpPr>
      <p:sp>
        <p:nvSpPr>
          <p:cNvPr id="739" name="Google Shape;739;p113"/>
          <p:cNvSpPr/>
          <p:nvPr/>
        </p:nvSpPr>
        <p:spPr>
          <a:xfrm>
            <a:off x="-2409" y="235375"/>
            <a:ext cx="35400" cy="4672800"/>
          </a:xfrm>
          <a:prstGeom prst="rect">
            <a:avLst/>
          </a:prstGeom>
          <a:solidFill>
            <a:schemeClr val="accent3"/>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740" name="Google Shape;740;p113"/>
          <p:cNvSpPr txBox="1"/>
          <p:nvPr>
            <p:ph idx="1" type="body"/>
          </p:nvPr>
        </p:nvSpPr>
        <p:spPr>
          <a:xfrm>
            <a:off x="464175" y="1347625"/>
            <a:ext cx="27408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741" name="Google Shape;741;p113"/>
          <p:cNvSpPr txBox="1"/>
          <p:nvPr>
            <p:ph type="title"/>
          </p:nvPr>
        </p:nvSpPr>
        <p:spPr>
          <a:xfrm>
            <a:off x="457200" y="225739"/>
            <a:ext cx="4074600" cy="137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F9AB00"/>
              </a:buClr>
              <a:buSzPts val="1000"/>
              <a:buFont typeface="Arial"/>
              <a:buNone/>
              <a:defRPr b="1" i="0" sz="1000" u="none" cap="none" strike="noStrike">
                <a:solidFill>
                  <a:srgbClr val="F9AB00"/>
                </a:solidFill>
                <a:latin typeface="Arial"/>
                <a:ea typeface="Arial"/>
                <a:cs typeface="Arial"/>
                <a:sym typeface="Arial"/>
              </a:defRPr>
            </a:lvl1pPr>
            <a:lvl2pPr lvl="1"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2pPr>
            <a:lvl3pPr lvl="2"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3pPr>
            <a:lvl4pPr lvl="3"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4pPr>
            <a:lvl5pPr lvl="4"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5pPr>
            <a:lvl6pPr lvl="5"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6pPr>
            <a:lvl7pPr lvl="6"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7pPr>
            <a:lvl8pPr lvl="7"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8pPr>
            <a:lvl9pPr lvl="8"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9pPr>
          </a:lstStyle>
          <a:p/>
        </p:txBody>
      </p:sp>
      <p:sp>
        <p:nvSpPr>
          <p:cNvPr id="742" name="Google Shape;742;p113"/>
          <p:cNvSpPr txBox="1"/>
          <p:nvPr>
            <p:ph idx="2"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743" name="Google Shape;743;p113"/>
          <p:cNvSpPr txBox="1"/>
          <p:nvPr>
            <p:ph idx="3" type="body"/>
          </p:nvPr>
        </p:nvSpPr>
        <p:spPr>
          <a:xfrm>
            <a:off x="3205050" y="1347625"/>
            <a:ext cx="27408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744" name="Google Shape;744;p113"/>
          <p:cNvSpPr txBox="1"/>
          <p:nvPr>
            <p:ph idx="4" type="body"/>
          </p:nvPr>
        </p:nvSpPr>
        <p:spPr>
          <a:xfrm>
            <a:off x="5945925" y="1347625"/>
            <a:ext cx="27408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ellow: Subheading Centre">
  <p:cSld name="TITLE_2_3_4_1_1_3">
    <p:spTree>
      <p:nvGrpSpPr>
        <p:cNvPr id="745" name="Shape 745"/>
        <p:cNvGrpSpPr/>
        <p:nvPr/>
      </p:nvGrpSpPr>
      <p:grpSpPr>
        <a:xfrm>
          <a:off x="0" y="0"/>
          <a:ext cx="0" cy="0"/>
          <a:chOff x="0" y="0"/>
          <a:chExt cx="0" cy="0"/>
        </a:xfrm>
      </p:grpSpPr>
      <p:sp>
        <p:nvSpPr>
          <p:cNvPr id="746" name="Google Shape;746;p114"/>
          <p:cNvSpPr/>
          <p:nvPr/>
        </p:nvSpPr>
        <p:spPr>
          <a:xfrm>
            <a:off x="-2409" y="235375"/>
            <a:ext cx="35400" cy="4672800"/>
          </a:xfrm>
          <a:prstGeom prst="rect">
            <a:avLst/>
          </a:prstGeom>
          <a:solidFill>
            <a:schemeClr val="accent3"/>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747" name="Google Shape;747;p114"/>
          <p:cNvSpPr txBox="1"/>
          <p:nvPr>
            <p:ph idx="1" type="body"/>
          </p:nvPr>
        </p:nvSpPr>
        <p:spPr>
          <a:xfrm>
            <a:off x="2477675" y="2631750"/>
            <a:ext cx="4195800" cy="2054700"/>
          </a:xfrm>
          <a:prstGeom prst="rect">
            <a:avLst/>
          </a:prstGeom>
          <a:noFill/>
          <a:ln>
            <a:noFill/>
          </a:ln>
        </p:spPr>
        <p:txBody>
          <a:bodyPr anchorCtr="0" anchor="t" bIns="0" lIns="0" spcFirstLastPara="1" rIns="0" wrap="square" tIns="0">
            <a:noAutofit/>
          </a:bodyPr>
          <a:lstStyle>
            <a:lvl1pPr indent="-285750" lvl="0" marL="457200" marR="0" rtl="0" algn="ctr">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ctr">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748" name="Google Shape;748;p114"/>
          <p:cNvSpPr txBox="1"/>
          <p:nvPr>
            <p:ph type="title"/>
          </p:nvPr>
        </p:nvSpPr>
        <p:spPr>
          <a:xfrm>
            <a:off x="457200" y="1759507"/>
            <a:ext cx="8222700" cy="1371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rgbClr val="F9AB00"/>
              </a:buClr>
              <a:buSzPts val="1000"/>
              <a:buFont typeface="Arial"/>
              <a:buNone/>
              <a:defRPr b="1" i="0" sz="1000" u="none" cap="none" strike="noStrike">
                <a:solidFill>
                  <a:srgbClr val="F9AB00"/>
                </a:solidFill>
                <a:latin typeface="Arial"/>
                <a:ea typeface="Arial"/>
                <a:cs typeface="Arial"/>
                <a:sym typeface="Arial"/>
              </a:defRPr>
            </a:lvl1pPr>
            <a:lvl2pPr lvl="1" marR="0" rtl="0" algn="l">
              <a:lnSpc>
                <a:spcPct val="100000"/>
              </a:lnSpc>
              <a:spcBef>
                <a:spcPts val="0"/>
              </a:spcBef>
              <a:spcAft>
                <a:spcPts val="0"/>
              </a:spcAft>
              <a:buClr>
                <a:srgbClr val="F9AB00"/>
              </a:buClr>
              <a:buSzPts val="1000"/>
              <a:buFont typeface="Arial"/>
              <a:buNone/>
              <a:defRPr b="1" i="0" sz="1000" u="none" cap="none" strike="noStrike">
                <a:solidFill>
                  <a:srgbClr val="F9AB00"/>
                </a:solidFill>
                <a:latin typeface="Arial"/>
                <a:ea typeface="Arial"/>
                <a:cs typeface="Arial"/>
                <a:sym typeface="Arial"/>
              </a:defRPr>
            </a:lvl2pPr>
            <a:lvl3pPr lvl="2" marR="0" rtl="0" algn="l">
              <a:lnSpc>
                <a:spcPct val="100000"/>
              </a:lnSpc>
              <a:spcBef>
                <a:spcPts val="0"/>
              </a:spcBef>
              <a:spcAft>
                <a:spcPts val="0"/>
              </a:spcAft>
              <a:buClr>
                <a:srgbClr val="F9AB00"/>
              </a:buClr>
              <a:buSzPts val="1000"/>
              <a:buFont typeface="Arial"/>
              <a:buNone/>
              <a:defRPr b="1" i="0" sz="1000" u="none" cap="none" strike="noStrike">
                <a:solidFill>
                  <a:srgbClr val="F9AB00"/>
                </a:solidFill>
                <a:latin typeface="Arial"/>
                <a:ea typeface="Arial"/>
                <a:cs typeface="Arial"/>
                <a:sym typeface="Arial"/>
              </a:defRPr>
            </a:lvl3pPr>
            <a:lvl4pPr lvl="3" marR="0" rtl="0" algn="l">
              <a:lnSpc>
                <a:spcPct val="100000"/>
              </a:lnSpc>
              <a:spcBef>
                <a:spcPts val="0"/>
              </a:spcBef>
              <a:spcAft>
                <a:spcPts val="0"/>
              </a:spcAft>
              <a:buClr>
                <a:srgbClr val="F9AB00"/>
              </a:buClr>
              <a:buSzPts val="1000"/>
              <a:buFont typeface="Arial"/>
              <a:buNone/>
              <a:defRPr b="1" i="0" sz="1000" u="none" cap="none" strike="noStrike">
                <a:solidFill>
                  <a:srgbClr val="F9AB00"/>
                </a:solidFill>
                <a:latin typeface="Arial"/>
                <a:ea typeface="Arial"/>
                <a:cs typeface="Arial"/>
                <a:sym typeface="Arial"/>
              </a:defRPr>
            </a:lvl4pPr>
            <a:lvl5pPr lvl="4" marR="0" rtl="0" algn="l">
              <a:lnSpc>
                <a:spcPct val="100000"/>
              </a:lnSpc>
              <a:spcBef>
                <a:spcPts val="0"/>
              </a:spcBef>
              <a:spcAft>
                <a:spcPts val="0"/>
              </a:spcAft>
              <a:buClr>
                <a:srgbClr val="F9AB00"/>
              </a:buClr>
              <a:buSzPts val="1000"/>
              <a:buFont typeface="Arial"/>
              <a:buNone/>
              <a:defRPr b="1" i="0" sz="1000" u="none" cap="none" strike="noStrike">
                <a:solidFill>
                  <a:srgbClr val="F9AB00"/>
                </a:solidFill>
                <a:latin typeface="Arial"/>
                <a:ea typeface="Arial"/>
                <a:cs typeface="Arial"/>
                <a:sym typeface="Arial"/>
              </a:defRPr>
            </a:lvl5pPr>
            <a:lvl6pPr lvl="5" marR="0" rtl="0" algn="l">
              <a:lnSpc>
                <a:spcPct val="100000"/>
              </a:lnSpc>
              <a:spcBef>
                <a:spcPts val="0"/>
              </a:spcBef>
              <a:spcAft>
                <a:spcPts val="0"/>
              </a:spcAft>
              <a:buClr>
                <a:srgbClr val="F9AB00"/>
              </a:buClr>
              <a:buSzPts val="1000"/>
              <a:buFont typeface="Arial"/>
              <a:buNone/>
              <a:defRPr b="1" i="0" sz="1000" u="none" cap="none" strike="noStrike">
                <a:solidFill>
                  <a:srgbClr val="F9AB00"/>
                </a:solidFill>
                <a:latin typeface="Arial"/>
                <a:ea typeface="Arial"/>
                <a:cs typeface="Arial"/>
                <a:sym typeface="Arial"/>
              </a:defRPr>
            </a:lvl6pPr>
            <a:lvl7pPr lvl="6" marR="0" rtl="0" algn="l">
              <a:lnSpc>
                <a:spcPct val="100000"/>
              </a:lnSpc>
              <a:spcBef>
                <a:spcPts val="0"/>
              </a:spcBef>
              <a:spcAft>
                <a:spcPts val="0"/>
              </a:spcAft>
              <a:buClr>
                <a:srgbClr val="F9AB00"/>
              </a:buClr>
              <a:buSzPts val="1000"/>
              <a:buFont typeface="Arial"/>
              <a:buNone/>
              <a:defRPr b="1" i="0" sz="1000" u="none" cap="none" strike="noStrike">
                <a:solidFill>
                  <a:srgbClr val="F9AB00"/>
                </a:solidFill>
                <a:latin typeface="Arial"/>
                <a:ea typeface="Arial"/>
                <a:cs typeface="Arial"/>
                <a:sym typeface="Arial"/>
              </a:defRPr>
            </a:lvl7pPr>
            <a:lvl8pPr lvl="7" marR="0" rtl="0" algn="l">
              <a:lnSpc>
                <a:spcPct val="100000"/>
              </a:lnSpc>
              <a:spcBef>
                <a:spcPts val="0"/>
              </a:spcBef>
              <a:spcAft>
                <a:spcPts val="0"/>
              </a:spcAft>
              <a:buClr>
                <a:srgbClr val="F9AB00"/>
              </a:buClr>
              <a:buSzPts val="1000"/>
              <a:buFont typeface="Arial"/>
              <a:buNone/>
              <a:defRPr b="1" i="0" sz="1000" u="none" cap="none" strike="noStrike">
                <a:solidFill>
                  <a:srgbClr val="F9AB00"/>
                </a:solidFill>
                <a:latin typeface="Arial"/>
                <a:ea typeface="Arial"/>
                <a:cs typeface="Arial"/>
                <a:sym typeface="Arial"/>
              </a:defRPr>
            </a:lvl8pPr>
            <a:lvl9pPr lvl="8" marR="0" rtl="0" algn="l">
              <a:lnSpc>
                <a:spcPct val="100000"/>
              </a:lnSpc>
              <a:spcBef>
                <a:spcPts val="0"/>
              </a:spcBef>
              <a:spcAft>
                <a:spcPts val="0"/>
              </a:spcAft>
              <a:buClr>
                <a:srgbClr val="F9AB00"/>
              </a:buClr>
              <a:buSzPts val="1000"/>
              <a:buFont typeface="Arial"/>
              <a:buNone/>
              <a:defRPr b="1" i="0" sz="1000" u="none" cap="none" strike="noStrike">
                <a:solidFill>
                  <a:srgbClr val="F9AB00"/>
                </a:solidFill>
                <a:latin typeface="Arial"/>
                <a:ea typeface="Arial"/>
                <a:cs typeface="Arial"/>
                <a:sym typeface="Arial"/>
              </a:defRPr>
            </a:lvl9pPr>
          </a:lstStyle>
          <a:p/>
        </p:txBody>
      </p:sp>
      <p:sp>
        <p:nvSpPr>
          <p:cNvPr id="749" name="Google Shape;749;p114"/>
          <p:cNvSpPr txBox="1"/>
          <p:nvPr>
            <p:ph idx="2" type="title"/>
          </p:nvPr>
        </p:nvSpPr>
        <p:spPr>
          <a:xfrm>
            <a:off x="457202" y="1990957"/>
            <a:ext cx="8222700" cy="6408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ellow: Blank">
  <p:cSld name="TITLE_2_3_4_1_1_2">
    <p:spTree>
      <p:nvGrpSpPr>
        <p:cNvPr id="750" name="Shape 750"/>
        <p:cNvGrpSpPr/>
        <p:nvPr/>
      </p:nvGrpSpPr>
      <p:grpSpPr>
        <a:xfrm>
          <a:off x="0" y="0"/>
          <a:ext cx="0" cy="0"/>
          <a:chOff x="0" y="0"/>
          <a:chExt cx="0" cy="0"/>
        </a:xfrm>
      </p:grpSpPr>
      <p:sp>
        <p:nvSpPr>
          <p:cNvPr id="751" name="Google Shape;751;p115"/>
          <p:cNvSpPr/>
          <p:nvPr/>
        </p:nvSpPr>
        <p:spPr>
          <a:xfrm>
            <a:off x="-2409" y="235375"/>
            <a:ext cx="35400" cy="4672800"/>
          </a:xfrm>
          <a:prstGeom prst="rect">
            <a:avLst/>
          </a:prstGeom>
          <a:solidFill>
            <a:schemeClr val="accent3"/>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ellow: Blank 1">
  <p:cSld name="TITLE_2_3_4_1_1_2_1">
    <p:spTree>
      <p:nvGrpSpPr>
        <p:cNvPr id="752" name="Shape 752"/>
        <p:cNvGrpSpPr/>
        <p:nvPr/>
      </p:nvGrpSpPr>
      <p:grpSpPr>
        <a:xfrm>
          <a:off x="0" y="0"/>
          <a:ext cx="0" cy="0"/>
          <a:chOff x="0" y="0"/>
          <a:chExt cx="0" cy="0"/>
        </a:xfrm>
      </p:grpSpPr>
      <p:sp>
        <p:nvSpPr>
          <p:cNvPr id="753" name="Google Shape;753;p116"/>
          <p:cNvSpPr/>
          <p:nvPr/>
        </p:nvSpPr>
        <p:spPr>
          <a:xfrm>
            <a:off x="-2409" y="235375"/>
            <a:ext cx="35400" cy="4672800"/>
          </a:xfrm>
          <a:prstGeom prst="rect">
            <a:avLst/>
          </a:prstGeom>
          <a:solidFill>
            <a:schemeClr val="accent3"/>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754" name="Google Shape;754;p116"/>
          <p:cNvSpPr/>
          <p:nvPr/>
        </p:nvSpPr>
        <p:spPr>
          <a:xfrm>
            <a:off x="7543500" y="80650"/>
            <a:ext cx="1329000" cy="3765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1-Col">
  <p:cSld name="TITLE_2_3_4_2_1">
    <p:spTree>
      <p:nvGrpSpPr>
        <p:cNvPr id="755" name="Shape 755"/>
        <p:cNvGrpSpPr/>
        <p:nvPr/>
      </p:nvGrpSpPr>
      <p:grpSpPr>
        <a:xfrm>
          <a:off x="0" y="0"/>
          <a:ext cx="0" cy="0"/>
          <a:chOff x="0" y="0"/>
          <a:chExt cx="0" cy="0"/>
        </a:xfrm>
      </p:grpSpPr>
      <p:sp>
        <p:nvSpPr>
          <p:cNvPr id="756" name="Google Shape;756;p117"/>
          <p:cNvSpPr txBox="1"/>
          <p:nvPr>
            <p:ph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757" name="Google Shape;757;p117"/>
          <p:cNvSpPr/>
          <p:nvPr/>
        </p:nvSpPr>
        <p:spPr>
          <a:xfrm>
            <a:off x="-2409" y="235375"/>
            <a:ext cx="35400" cy="4672800"/>
          </a:xfrm>
          <a:prstGeom prst="rect">
            <a:avLst/>
          </a:prstGeom>
          <a:solidFill>
            <a:schemeClr val="accent2"/>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758" name="Google Shape;758;p117"/>
          <p:cNvSpPr txBox="1"/>
          <p:nvPr>
            <p:ph idx="1" type="body"/>
          </p:nvPr>
        </p:nvSpPr>
        <p:spPr>
          <a:xfrm>
            <a:off x="464175" y="1347625"/>
            <a:ext cx="5453100" cy="3338700"/>
          </a:xfrm>
          <a:prstGeom prst="rect">
            <a:avLst/>
          </a:prstGeom>
          <a:noFill/>
          <a:ln>
            <a:noFill/>
          </a:ln>
        </p:spPr>
        <p:txBody>
          <a:bodyPr anchorCtr="0" anchor="t" bIns="0" lIns="0" spcFirstLastPara="1" rIns="9142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Subheading 1-Col">
  <p:cSld name="TITLE_2_3_4_1_1_1">
    <p:spTree>
      <p:nvGrpSpPr>
        <p:cNvPr id="759" name="Shape 759"/>
        <p:cNvGrpSpPr/>
        <p:nvPr/>
      </p:nvGrpSpPr>
      <p:grpSpPr>
        <a:xfrm>
          <a:off x="0" y="0"/>
          <a:ext cx="0" cy="0"/>
          <a:chOff x="0" y="0"/>
          <a:chExt cx="0" cy="0"/>
        </a:xfrm>
      </p:grpSpPr>
      <p:sp>
        <p:nvSpPr>
          <p:cNvPr id="760" name="Google Shape;760;p118"/>
          <p:cNvSpPr txBox="1"/>
          <p:nvPr>
            <p:ph idx="1" type="body"/>
          </p:nvPr>
        </p:nvSpPr>
        <p:spPr>
          <a:xfrm>
            <a:off x="464175" y="1347625"/>
            <a:ext cx="5453100" cy="3338700"/>
          </a:xfrm>
          <a:prstGeom prst="rect">
            <a:avLst/>
          </a:prstGeom>
          <a:noFill/>
          <a:ln>
            <a:noFill/>
          </a:ln>
        </p:spPr>
        <p:txBody>
          <a:bodyPr anchorCtr="0" anchor="t" bIns="0" lIns="0" spcFirstLastPara="1" rIns="9142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761" name="Google Shape;761;p118"/>
          <p:cNvSpPr txBox="1"/>
          <p:nvPr>
            <p:ph type="title"/>
          </p:nvPr>
        </p:nvSpPr>
        <p:spPr>
          <a:xfrm>
            <a:off x="457200" y="225739"/>
            <a:ext cx="4074600" cy="137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1pPr>
            <a:lvl2pPr lvl="1"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2pPr>
            <a:lvl3pPr lvl="2"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3pPr>
            <a:lvl4pPr lvl="3"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4pPr>
            <a:lvl5pPr lvl="4"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5pPr>
            <a:lvl6pPr lvl="5"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6pPr>
            <a:lvl7pPr lvl="6"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7pPr>
            <a:lvl8pPr lvl="7"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8pPr>
            <a:lvl9pPr lvl="8"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9pPr>
          </a:lstStyle>
          <a:p/>
        </p:txBody>
      </p:sp>
      <p:sp>
        <p:nvSpPr>
          <p:cNvPr id="762" name="Google Shape;762;p118"/>
          <p:cNvSpPr txBox="1"/>
          <p:nvPr>
            <p:ph idx="2"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763" name="Google Shape;763;p118"/>
          <p:cNvSpPr/>
          <p:nvPr/>
        </p:nvSpPr>
        <p:spPr>
          <a:xfrm>
            <a:off x="-2409" y="235375"/>
            <a:ext cx="35400" cy="4672800"/>
          </a:xfrm>
          <a:prstGeom prst="rect">
            <a:avLst/>
          </a:prstGeom>
          <a:solidFill>
            <a:schemeClr val="accent2"/>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Subheading 2-Col">
  <p:cSld name="TITLE_2_3_4_1_1_1_4">
    <p:spTree>
      <p:nvGrpSpPr>
        <p:cNvPr id="764" name="Shape 764"/>
        <p:cNvGrpSpPr/>
        <p:nvPr/>
      </p:nvGrpSpPr>
      <p:grpSpPr>
        <a:xfrm>
          <a:off x="0" y="0"/>
          <a:ext cx="0" cy="0"/>
          <a:chOff x="0" y="0"/>
          <a:chExt cx="0" cy="0"/>
        </a:xfrm>
      </p:grpSpPr>
      <p:sp>
        <p:nvSpPr>
          <p:cNvPr id="765" name="Google Shape;765;p119"/>
          <p:cNvSpPr txBox="1"/>
          <p:nvPr>
            <p:ph type="title"/>
          </p:nvPr>
        </p:nvSpPr>
        <p:spPr>
          <a:xfrm>
            <a:off x="457200" y="225739"/>
            <a:ext cx="4074600" cy="137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1pPr>
            <a:lvl2pPr lvl="1"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2pPr>
            <a:lvl3pPr lvl="2"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3pPr>
            <a:lvl4pPr lvl="3"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4pPr>
            <a:lvl5pPr lvl="4"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5pPr>
            <a:lvl6pPr lvl="5"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6pPr>
            <a:lvl7pPr lvl="6"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7pPr>
            <a:lvl8pPr lvl="7"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8pPr>
            <a:lvl9pPr lvl="8"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9pPr>
          </a:lstStyle>
          <a:p/>
        </p:txBody>
      </p:sp>
      <p:sp>
        <p:nvSpPr>
          <p:cNvPr id="766" name="Google Shape;766;p119"/>
          <p:cNvSpPr txBox="1"/>
          <p:nvPr>
            <p:ph idx="2"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767" name="Google Shape;767;p119"/>
          <p:cNvSpPr/>
          <p:nvPr/>
        </p:nvSpPr>
        <p:spPr>
          <a:xfrm>
            <a:off x="-2409" y="235375"/>
            <a:ext cx="35400" cy="4672800"/>
          </a:xfrm>
          <a:prstGeom prst="rect">
            <a:avLst/>
          </a:prstGeom>
          <a:solidFill>
            <a:schemeClr val="accent2"/>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768" name="Google Shape;768;p119"/>
          <p:cNvSpPr txBox="1"/>
          <p:nvPr>
            <p:ph idx="1" type="body"/>
          </p:nvPr>
        </p:nvSpPr>
        <p:spPr>
          <a:xfrm>
            <a:off x="464175" y="1347625"/>
            <a:ext cx="41112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769" name="Google Shape;769;p119"/>
          <p:cNvSpPr txBox="1"/>
          <p:nvPr>
            <p:ph idx="3" type="body"/>
          </p:nvPr>
        </p:nvSpPr>
        <p:spPr>
          <a:xfrm>
            <a:off x="4575544" y="1347625"/>
            <a:ext cx="41112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Subheading 3-Col">
  <p:cSld name="TITLE_2_3_4_1_1_1_3">
    <p:spTree>
      <p:nvGrpSpPr>
        <p:cNvPr id="770" name="Shape 770"/>
        <p:cNvGrpSpPr/>
        <p:nvPr/>
      </p:nvGrpSpPr>
      <p:grpSpPr>
        <a:xfrm>
          <a:off x="0" y="0"/>
          <a:ext cx="0" cy="0"/>
          <a:chOff x="0" y="0"/>
          <a:chExt cx="0" cy="0"/>
        </a:xfrm>
      </p:grpSpPr>
      <p:sp>
        <p:nvSpPr>
          <p:cNvPr id="771" name="Google Shape;771;p120"/>
          <p:cNvSpPr txBox="1"/>
          <p:nvPr>
            <p:ph type="title"/>
          </p:nvPr>
        </p:nvSpPr>
        <p:spPr>
          <a:xfrm>
            <a:off x="457200" y="225739"/>
            <a:ext cx="4074600" cy="137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1pPr>
            <a:lvl2pPr lvl="1"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2pPr>
            <a:lvl3pPr lvl="2"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3pPr>
            <a:lvl4pPr lvl="3"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4pPr>
            <a:lvl5pPr lvl="4"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5pPr>
            <a:lvl6pPr lvl="5"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6pPr>
            <a:lvl7pPr lvl="6"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7pPr>
            <a:lvl8pPr lvl="7"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8pPr>
            <a:lvl9pPr lvl="8"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9pPr>
          </a:lstStyle>
          <a:p/>
        </p:txBody>
      </p:sp>
      <p:sp>
        <p:nvSpPr>
          <p:cNvPr id="772" name="Google Shape;772;p120"/>
          <p:cNvSpPr txBox="1"/>
          <p:nvPr>
            <p:ph idx="2"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773" name="Google Shape;773;p120"/>
          <p:cNvSpPr/>
          <p:nvPr/>
        </p:nvSpPr>
        <p:spPr>
          <a:xfrm>
            <a:off x="-2409" y="235375"/>
            <a:ext cx="35400" cy="4672800"/>
          </a:xfrm>
          <a:prstGeom prst="rect">
            <a:avLst/>
          </a:prstGeom>
          <a:solidFill>
            <a:schemeClr val="accent2"/>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774" name="Google Shape;774;p120"/>
          <p:cNvSpPr txBox="1"/>
          <p:nvPr>
            <p:ph idx="1" type="body"/>
          </p:nvPr>
        </p:nvSpPr>
        <p:spPr>
          <a:xfrm>
            <a:off x="464175" y="1347625"/>
            <a:ext cx="27408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775" name="Google Shape;775;p120"/>
          <p:cNvSpPr txBox="1"/>
          <p:nvPr>
            <p:ph idx="3" type="body"/>
          </p:nvPr>
        </p:nvSpPr>
        <p:spPr>
          <a:xfrm>
            <a:off x="3205050" y="1347625"/>
            <a:ext cx="27408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776" name="Google Shape;776;p120"/>
          <p:cNvSpPr txBox="1"/>
          <p:nvPr>
            <p:ph idx="4" type="body"/>
          </p:nvPr>
        </p:nvSpPr>
        <p:spPr>
          <a:xfrm>
            <a:off x="5945925" y="1347625"/>
            <a:ext cx="27408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Subheading Centre">
  <p:cSld name="TITLE_2_3_4_1_1_1_2">
    <p:spTree>
      <p:nvGrpSpPr>
        <p:cNvPr id="777" name="Shape 777"/>
        <p:cNvGrpSpPr/>
        <p:nvPr/>
      </p:nvGrpSpPr>
      <p:grpSpPr>
        <a:xfrm>
          <a:off x="0" y="0"/>
          <a:ext cx="0" cy="0"/>
          <a:chOff x="0" y="0"/>
          <a:chExt cx="0" cy="0"/>
        </a:xfrm>
      </p:grpSpPr>
      <p:sp>
        <p:nvSpPr>
          <p:cNvPr id="778" name="Google Shape;778;p121"/>
          <p:cNvSpPr/>
          <p:nvPr/>
        </p:nvSpPr>
        <p:spPr>
          <a:xfrm>
            <a:off x="-2409" y="235375"/>
            <a:ext cx="35400" cy="4672800"/>
          </a:xfrm>
          <a:prstGeom prst="rect">
            <a:avLst/>
          </a:prstGeom>
          <a:solidFill>
            <a:schemeClr val="accent2"/>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779" name="Google Shape;779;p121"/>
          <p:cNvSpPr txBox="1"/>
          <p:nvPr>
            <p:ph idx="1" type="body"/>
          </p:nvPr>
        </p:nvSpPr>
        <p:spPr>
          <a:xfrm>
            <a:off x="2477675" y="2631750"/>
            <a:ext cx="4195800" cy="2054700"/>
          </a:xfrm>
          <a:prstGeom prst="rect">
            <a:avLst/>
          </a:prstGeom>
          <a:noFill/>
          <a:ln>
            <a:noFill/>
          </a:ln>
        </p:spPr>
        <p:txBody>
          <a:bodyPr anchorCtr="0" anchor="t" bIns="0" lIns="0" spcFirstLastPara="1" rIns="0" wrap="square" tIns="0">
            <a:noAutofit/>
          </a:bodyPr>
          <a:lstStyle>
            <a:lvl1pPr indent="-285750" lvl="0" marL="457200" marR="0" rtl="0" algn="ctr">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ctr">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780" name="Google Shape;780;p121"/>
          <p:cNvSpPr txBox="1"/>
          <p:nvPr>
            <p:ph type="title"/>
          </p:nvPr>
        </p:nvSpPr>
        <p:spPr>
          <a:xfrm>
            <a:off x="457200" y="1759507"/>
            <a:ext cx="8222700" cy="1371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1pPr>
            <a:lvl2pPr lvl="1" marR="0" rtl="0" algn="l">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2pPr>
            <a:lvl3pPr lvl="2" marR="0" rtl="0" algn="l">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3pPr>
            <a:lvl4pPr lvl="3" marR="0" rtl="0" algn="l">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4pPr>
            <a:lvl5pPr lvl="4" marR="0" rtl="0" algn="l">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5pPr>
            <a:lvl6pPr lvl="5" marR="0" rtl="0" algn="l">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6pPr>
            <a:lvl7pPr lvl="6" marR="0" rtl="0" algn="l">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7pPr>
            <a:lvl8pPr lvl="7" marR="0" rtl="0" algn="l">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8pPr>
            <a:lvl9pPr lvl="8" marR="0" rtl="0" algn="l">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9pPr>
          </a:lstStyle>
          <a:p/>
        </p:txBody>
      </p:sp>
      <p:sp>
        <p:nvSpPr>
          <p:cNvPr id="781" name="Google Shape;781;p121"/>
          <p:cNvSpPr txBox="1"/>
          <p:nvPr>
            <p:ph idx="2" type="title"/>
          </p:nvPr>
        </p:nvSpPr>
        <p:spPr>
          <a:xfrm>
            <a:off x="457202" y="1990957"/>
            <a:ext cx="8222700" cy="6408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ellow: Section Slide">
  <p:cSld name="CUSTOM_4_1">
    <p:spTree>
      <p:nvGrpSpPr>
        <p:cNvPr id="109" name="Shape 109"/>
        <p:cNvGrpSpPr/>
        <p:nvPr/>
      </p:nvGrpSpPr>
      <p:grpSpPr>
        <a:xfrm>
          <a:off x="0" y="0"/>
          <a:ext cx="0" cy="0"/>
          <a:chOff x="0" y="0"/>
          <a:chExt cx="0" cy="0"/>
        </a:xfrm>
      </p:grpSpPr>
      <p:sp>
        <p:nvSpPr>
          <p:cNvPr id="110" name="Google Shape;110;p13"/>
          <p:cNvSpPr/>
          <p:nvPr/>
        </p:nvSpPr>
        <p:spPr>
          <a:xfrm>
            <a:off x="50" y="0"/>
            <a:ext cx="9144000" cy="4524000"/>
          </a:xfrm>
          <a:prstGeom prst="rect">
            <a:avLst/>
          </a:prstGeom>
          <a:solidFill>
            <a:schemeClr val="accent3"/>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111" name="Google Shape;111;p13"/>
          <p:cNvSpPr txBox="1"/>
          <p:nvPr/>
        </p:nvSpPr>
        <p:spPr>
          <a:xfrm>
            <a:off x="7741216" y="381600"/>
            <a:ext cx="950400" cy="114600"/>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000000"/>
              </a:buClr>
              <a:buSzPts val="600"/>
              <a:buFont typeface="Arial"/>
              <a:buNone/>
            </a:pPr>
            <a:r>
              <a:rPr b="0" i="0" lang="en-US" sz="600" u="none" cap="none" strike="noStrike">
                <a:solidFill>
                  <a:srgbClr val="FFFFFF"/>
                </a:solidFill>
                <a:latin typeface="Roboto"/>
                <a:ea typeface="Roboto"/>
                <a:cs typeface="Roboto"/>
                <a:sym typeface="Roboto"/>
              </a:rPr>
              <a:t>Proprietary + Confidential</a:t>
            </a:r>
            <a:endParaRPr b="0" i="0" sz="600" u="none" cap="none" strike="noStrike">
              <a:solidFill>
                <a:srgbClr val="FFFFFF"/>
              </a:solidFill>
              <a:latin typeface="Roboto"/>
              <a:ea typeface="Roboto"/>
              <a:cs typeface="Roboto"/>
              <a:sym typeface="Roboto"/>
            </a:endParaRPr>
          </a:p>
        </p:txBody>
      </p:sp>
      <p:cxnSp>
        <p:nvCxnSpPr>
          <p:cNvPr id="112" name="Google Shape;112;p13"/>
          <p:cNvCxnSpPr/>
          <p:nvPr/>
        </p:nvCxnSpPr>
        <p:spPr>
          <a:xfrm rot="10800000">
            <a:off x="481275" y="1767101"/>
            <a:ext cx="0" cy="1769700"/>
          </a:xfrm>
          <a:prstGeom prst="straightConnector1">
            <a:avLst/>
          </a:prstGeom>
          <a:noFill/>
          <a:ln cap="flat" cmpd="sng" w="38100">
            <a:solidFill>
              <a:srgbClr val="FFFFFF"/>
            </a:solidFill>
            <a:prstDash val="solid"/>
            <a:miter lim="400000"/>
            <a:headEnd len="sm" w="sm" type="none"/>
            <a:tailEnd len="sm" w="sm" type="none"/>
          </a:ln>
        </p:spPr>
      </p:cxnSp>
      <p:sp>
        <p:nvSpPr>
          <p:cNvPr id="113" name="Google Shape;113;p13"/>
          <p:cNvSpPr txBox="1"/>
          <p:nvPr>
            <p:ph type="title"/>
          </p:nvPr>
        </p:nvSpPr>
        <p:spPr>
          <a:xfrm>
            <a:off x="962200" y="2196350"/>
            <a:ext cx="7724700" cy="857400"/>
          </a:xfrm>
          <a:prstGeom prst="rect">
            <a:avLst/>
          </a:prstGeom>
          <a:noFill/>
          <a:ln>
            <a:noFill/>
          </a:ln>
        </p:spPr>
        <p:txBody>
          <a:bodyPr anchorCtr="0" anchor="t" bIns="0" lIns="0" spcFirstLastPara="1" rIns="0" wrap="square" tIns="0">
            <a:noAutofit/>
          </a:bodyPr>
          <a:lstStyle>
            <a:lvl1pPr lvl="0" marR="0" rtl="0" algn="l">
              <a:lnSpc>
                <a:spcPct val="115000"/>
              </a:lnSpc>
              <a:spcBef>
                <a:spcPts val="0"/>
              </a:spcBef>
              <a:spcAft>
                <a:spcPts val="0"/>
              </a:spcAft>
              <a:buClr>
                <a:srgbClr val="FFFFFF"/>
              </a:buClr>
              <a:buSzPts val="2400"/>
              <a:buFont typeface="Arial"/>
              <a:buNone/>
              <a:defRPr b="0" i="0" sz="3600" u="none" cap="none" strike="noStrike">
                <a:solidFill>
                  <a:srgbClr val="FFFFFF"/>
                </a:solidFill>
                <a:latin typeface="Arial"/>
                <a:ea typeface="Arial"/>
                <a:cs typeface="Arial"/>
                <a:sym typeface="Arial"/>
              </a:defRPr>
            </a:lvl1pPr>
            <a:lvl2pPr lvl="1"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2pPr>
            <a:lvl3pPr lvl="2"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3pPr>
            <a:lvl4pPr lvl="3"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4pPr>
            <a:lvl5pPr lvl="4"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5pPr>
            <a:lvl6pPr lvl="5"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6pPr>
            <a:lvl7pPr lvl="6"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7pPr>
            <a:lvl8pPr lvl="7"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8pPr>
            <a:lvl9pPr lvl="8"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9pPr>
          </a:lstStyle>
          <a:p/>
        </p:txBody>
      </p:sp>
      <p:sp>
        <p:nvSpPr>
          <p:cNvPr id="114" name="Google Shape;114;p13"/>
          <p:cNvSpPr txBox="1"/>
          <p:nvPr>
            <p:ph idx="1" type="subTitle"/>
          </p:nvPr>
        </p:nvSpPr>
        <p:spPr>
          <a:xfrm>
            <a:off x="976648" y="1757286"/>
            <a:ext cx="4643400" cy="303600"/>
          </a:xfrm>
          <a:prstGeom prst="rect">
            <a:avLst/>
          </a:prstGeom>
          <a:noFill/>
          <a:ln>
            <a:noFill/>
          </a:ln>
        </p:spPr>
        <p:txBody>
          <a:bodyPr anchorCtr="0" anchor="t" bIns="0" lIns="0" spcFirstLastPara="1" rIns="0" wrap="square" tIns="0">
            <a:noAutofit/>
          </a:bodyPr>
          <a:lstStyle>
            <a:lvl1pPr lvl="0" marR="0" rtl="0" algn="l">
              <a:lnSpc>
                <a:spcPct val="115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1pPr>
            <a:lvl2pPr lvl="1"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
  <p:cSld name="TITLE_2_3_4_1_1_1_1">
    <p:spTree>
      <p:nvGrpSpPr>
        <p:cNvPr id="782" name="Shape 782"/>
        <p:cNvGrpSpPr/>
        <p:nvPr/>
      </p:nvGrpSpPr>
      <p:grpSpPr>
        <a:xfrm>
          <a:off x="0" y="0"/>
          <a:ext cx="0" cy="0"/>
          <a:chOff x="0" y="0"/>
          <a:chExt cx="0" cy="0"/>
        </a:xfrm>
      </p:grpSpPr>
      <p:sp>
        <p:nvSpPr>
          <p:cNvPr id="783" name="Google Shape;783;p122"/>
          <p:cNvSpPr/>
          <p:nvPr/>
        </p:nvSpPr>
        <p:spPr>
          <a:xfrm>
            <a:off x="-2409" y="235375"/>
            <a:ext cx="35400" cy="4672800"/>
          </a:xfrm>
          <a:prstGeom prst="rect">
            <a:avLst/>
          </a:prstGeom>
          <a:solidFill>
            <a:schemeClr val="accent2"/>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2-Col 01">
  <p:cSld name="TITLE_2_3_3">
    <p:spTree>
      <p:nvGrpSpPr>
        <p:cNvPr id="784" name="Shape 784"/>
        <p:cNvGrpSpPr/>
        <p:nvPr/>
      </p:nvGrpSpPr>
      <p:grpSpPr>
        <a:xfrm>
          <a:off x="0" y="0"/>
          <a:ext cx="0" cy="0"/>
          <a:chOff x="0" y="0"/>
          <a:chExt cx="0" cy="0"/>
        </a:xfrm>
      </p:grpSpPr>
      <p:sp>
        <p:nvSpPr>
          <p:cNvPr id="785" name="Google Shape;785;p123"/>
          <p:cNvSpPr/>
          <p:nvPr/>
        </p:nvSpPr>
        <p:spPr>
          <a:xfrm>
            <a:off x="-2409" y="235375"/>
            <a:ext cx="35400" cy="4672800"/>
          </a:xfrm>
          <a:prstGeom prst="rect">
            <a:avLst/>
          </a:prstGeom>
          <a:solidFill>
            <a:schemeClr val="accent1"/>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786" name="Google Shape;786;p123"/>
          <p:cNvSpPr txBox="1"/>
          <p:nvPr>
            <p:ph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787" name="Google Shape;787;p123"/>
          <p:cNvSpPr txBox="1"/>
          <p:nvPr>
            <p:ph idx="2" type="title"/>
          </p:nvPr>
        </p:nvSpPr>
        <p:spPr>
          <a:xfrm>
            <a:off x="457200" y="1281855"/>
            <a:ext cx="4074600" cy="414300"/>
          </a:xfrm>
          <a:prstGeom prst="rect">
            <a:avLst/>
          </a:prstGeom>
          <a:noFill/>
          <a:ln>
            <a:noFill/>
          </a:ln>
        </p:spPr>
        <p:txBody>
          <a:bodyPr anchorCtr="0" anchor="t" bIns="0" lIns="0" spcFirstLastPara="1" rIns="182875" wrap="square" tIns="0">
            <a:noAutofit/>
          </a:bodyPr>
          <a:lstStyle>
            <a:lvl1pPr lvl="0" marR="0" rtl="0" algn="l">
              <a:lnSpc>
                <a:spcPct val="115000"/>
              </a:lnSpc>
              <a:spcBef>
                <a:spcPts val="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1pPr>
            <a:lvl2pPr lvl="1"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2pPr>
            <a:lvl3pPr lvl="2"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3pPr>
            <a:lvl4pPr lvl="3"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4pPr>
            <a:lvl5pPr lvl="4"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5pPr>
            <a:lvl6pPr lvl="5"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6pPr>
            <a:lvl7pPr lvl="6"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7pPr>
            <a:lvl8pPr lvl="7"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8pPr>
            <a:lvl9pPr lvl="8" marR="0" rtl="0" algn="ctr">
              <a:lnSpc>
                <a:spcPct val="115000"/>
              </a:lnSpc>
              <a:spcBef>
                <a:spcPts val="300"/>
              </a:spcBef>
              <a:spcAft>
                <a:spcPts val="300"/>
              </a:spcAft>
              <a:buClr>
                <a:srgbClr val="3C4043"/>
              </a:buClr>
              <a:buSzPts val="1400"/>
              <a:buFont typeface="Arial"/>
              <a:buNone/>
              <a:defRPr b="0" i="0" sz="1400" u="none" cap="none" strike="noStrike">
                <a:solidFill>
                  <a:srgbClr val="3C4043"/>
                </a:solidFill>
                <a:latin typeface="Arial"/>
                <a:ea typeface="Arial"/>
                <a:cs typeface="Arial"/>
                <a:sym typeface="Arial"/>
              </a:defRPr>
            </a:lvl9pPr>
          </a:lstStyle>
          <a:p/>
        </p:txBody>
      </p:sp>
      <p:sp>
        <p:nvSpPr>
          <p:cNvPr id="788" name="Google Shape;788;p123"/>
          <p:cNvSpPr txBox="1"/>
          <p:nvPr>
            <p:ph idx="3" type="title"/>
          </p:nvPr>
        </p:nvSpPr>
        <p:spPr>
          <a:xfrm>
            <a:off x="4613450" y="1281855"/>
            <a:ext cx="4074600" cy="414300"/>
          </a:xfrm>
          <a:prstGeom prst="rect">
            <a:avLst/>
          </a:prstGeom>
          <a:noFill/>
          <a:ln>
            <a:noFill/>
          </a:ln>
        </p:spPr>
        <p:txBody>
          <a:bodyPr anchorCtr="0" anchor="t" bIns="0" lIns="0" spcFirstLastPara="1" rIns="182875" wrap="square" tIns="0">
            <a:noAutofit/>
          </a:bodyPr>
          <a:lstStyle>
            <a:lvl1pPr lvl="0" marR="0" rtl="0" algn="l">
              <a:lnSpc>
                <a:spcPct val="115000"/>
              </a:lnSpc>
              <a:spcBef>
                <a:spcPts val="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1pPr>
            <a:lvl2pPr lvl="1"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2pPr>
            <a:lvl3pPr lvl="2"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3pPr>
            <a:lvl4pPr lvl="3"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4pPr>
            <a:lvl5pPr lvl="4"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5pPr>
            <a:lvl6pPr lvl="5"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6pPr>
            <a:lvl7pPr lvl="6"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7pPr>
            <a:lvl8pPr lvl="7"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8pPr>
            <a:lvl9pPr lvl="8" marR="0" rtl="0" algn="ctr">
              <a:lnSpc>
                <a:spcPct val="115000"/>
              </a:lnSpc>
              <a:spcBef>
                <a:spcPts val="300"/>
              </a:spcBef>
              <a:spcAft>
                <a:spcPts val="300"/>
              </a:spcAft>
              <a:buClr>
                <a:srgbClr val="3C4043"/>
              </a:buClr>
              <a:buSzPts val="1400"/>
              <a:buFont typeface="Arial"/>
              <a:buNone/>
              <a:defRPr b="0" i="0" sz="1400" u="none" cap="none" strike="noStrike">
                <a:solidFill>
                  <a:srgbClr val="3C4043"/>
                </a:solidFill>
                <a:latin typeface="Arial"/>
                <a:ea typeface="Arial"/>
                <a:cs typeface="Arial"/>
                <a:sym typeface="Arial"/>
              </a:defRPr>
            </a:lvl9pPr>
          </a:lstStyle>
          <a:p/>
        </p:txBody>
      </p:sp>
      <p:sp>
        <p:nvSpPr>
          <p:cNvPr id="789" name="Google Shape;789;p123"/>
          <p:cNvSpPr txBox="1"/>
          <p:nvPr>
            <p:ph idx="1" type="body"/>
          </p:nvPr>
        </p:nvSpPr>
        <p:spPr>
          <a:xfrm>
            <a:off x="464175" y="1771601"/>
            <a:ext cx="4074600" cy="2942400"/>
          </a:xfrm>
          <a:prstGeom prst="rect">
            <a:avLst/>
          </a:prstGeom>
          <a:noFill/>
          <a:ln>
            <a:noFill/>
          </a:ln>
        </p:spPr>
        <p:txBody>
          <a:bodyPr anchorCtr="0" anchor="t" bIns="0" lIns="0" spcFirstLastPara="1" rIns="18287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790" name="Google Shape;790;p123"/>
          <p:cNvSpPr txBox="1"/>
          <p:nvPr>
            <p:ph idx="4" type="body"/>
          </p:nvPr>
        </p:nvSpPr>
        <p:spPr>
          <a:xfrm>
            <a:off x="4615350" y="1771601"/>
            <a:ext cx="4074600" cy="2942400"/>
          </a:xfrm>
          <a:prstGeom prst="rect">
            <a:avLst/>
          </a:prstGeom>
          <a:noFill/>
          <a:ln>
            <a:noFill/>
          </a:ln>
        </p:spPr>
        <p:txBody>
          <a:bodyPr anchorCtr="0" anchor="t" bIns="0" lIns="0" spcFirstLastPara="1" rIns="18287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2-Col 02">
  <p:cSld name="TITLE_2_3_3_5">
    <p:spTree>
      <p:nvGrpSpPr>
        <p:cNvPr id="791" name="Shape 791"/>
        <p:cNvGrpSpPr/>
        <p:nvPr/>
      </p:nvGrpSpPr>
      <p:grpSpPr>
        <a:xfrm>
          <a:off x="0" y="0"/>
          <a:ext cx="0" cy="0"/>
          <a:chOff x="0" y="0"/>
          <a:chExt cx="0" cy="0"/>
        </a:xfrm>
      </p:grpSpPr>
      <p:sp>
        <p:nvSpPr>
          <p:cNvPr id="792" name="Google Shape;792;p124"/>
          <p:cNvSpPr txBox="1"/>
          <p:nvPr>
            <p:ph type="title"/>
          </p:nvPr>
        </p:nvSpPr>
        <p:spPr>
          <a:xfrm>
            <a:off x="457200" y="1281855"/>
            <a:ext cx="4074600" cy="414300"/>
          </a:xfrm>
          <a:prstGeom prst="rect">
            <a:avLst/>
          </a:prstGeom>
          <a:noFill/>
          <a:ln>
            <a:noFill/>
          </a:ln>
        </p:spPr>
        <p:txBody>
          <a:bodyPr anchorCtr="0" anchor="t" bIns="0" lIns="0" spcFirstLastPara="1" rIns="182875" wrap="square" tIns="0">
            <a:noAutofit/>
          </a:bodyPr>
          <a:lstStyle>
            <a:lvl1pPr lvl="0" marR="0" rtl="0" algn="l">
              <a:lnSpc>
                <a:spcPct val="115000"/>
              </a:lnSpc>
              <a:spcBef>
                <a:spcPts val="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1pPr>
            <a:lvl2pPr lvl="1"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2pPr>
            <a:lvl3pPr lvl="2"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3pPr>
            <a:lvl4pPr lvl="3"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4pPr>
            <a:lvl5pPr lvl="4"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5pPr>
            <a:lvl6pPr lvl="5"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6pPr>
            <a:lvl7pPr lvl="6"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7pPr>
            <a:lvl8pPr lvl="7"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8pPr>
            <a:lvl9pPr lvl="8" marR="0" rtl="0" algn="ctr">
              <a:lnSpc>
                <a:spcPct val="115000"/>
              </a:lnSpc>
              <a:spcBef>
                <a:spcPts val="300"/>
              </a:spcBef>
              <a:spcAft>
                <a:spcPts val="300"/>
              </a:spcAft>
              <a:buClr>
                <a:srgbClr val="3C4043"/>
              </a:buClr>
              <a:buSzPts val="1400"/>
              <a:buFont typeface="Arial"/>
              <a:buNone/>
              <a:defRPr b="0" i="0" sz="1400" u="none" cap="none" strike="noStrike">
                <a:solidFill>
                  <a:srgbClr val="3C4043"/>
                </a:solidFill>
                <a:latin typeface="Arial"/>
                <a:ea typeface="Arial"/>
                <a:cs typeface="Arial"/>
                <a:sym typeface="Arial"/>
              </a:defRPr>
            </a:lvl9pPr>
          </a:lstStyle>
          <a:p/>
        </p:txBody>
      </p:sp>
      <p:sp>
        <p:nvSpPr>
          <p:cNvPr id="793" name="Google Shape;793;p124"/>
          <p:cNvSpPr txBox="1"/>
          <p:nvPr>
            <p:ph idx="2" type="title"/>
          </p:nvPr>
        </p:nvSpPr>
        <p:spPr>
          <a:xfrm>
            <a:off x="4613450" y="1281855"/>
            <a:ext cx="4074600" cy="414300"/>
          </a:xfrm>
          <a:prstGeom prst="rect">
            <a:avLst/>
          </a:prstGeom>
          <a:noFill/>
          <a:ln>
            <a:noFill/>
          </a:ln>
        </p:spPr>
        <p:txBody>
          <a:bodyPr anchorCtr="0" anchor="t" bIns="0" lIns="0" spcFirstLastPara="1" rIns="182875" wrap="square" tIns="0">
            <a:noAutofit/>
          </a:bodyPr>
          <a:lstStyle>
            <a:lvl1pPr lvl="0" marR="0" rtl="0" algn="l">
              <a:lnSpc>
                <a:spcPct val="115000"/>
              </a:lnSpc>
              <a:spcBef>
                <a:spcPts val="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1pPr>
            <a:lvl2pPr lvl="1"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2pPr>
            <a:lvl3pPr lvl="2"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3pPr>
            <a:lvl4pPr lvl="3"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4pPr>
            <a:lvl5pPr lvl="4"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5pPr>
            <a:lvl6pPr lvl="5"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6pPr>
            <a:lvl7pPr lvl="6"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7pPr>
            <a:lvl8pPr lvl="7"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8pPr>
            <a:lvl9pPr lvl="8" marR="0" rtl="0" algn="ctr">
              <a:lnSpc>
                <a:spcPct val="115000"/>
              </a:lnSpc>
              <a:spcBef>
                <a:spcPts val="300"/>
              </a:spcBef>
              <a:spcAft>
                <a:spcPts val="300"/>
              </a:spcAft>
              <a:buClr>
                <a:srgbClr val="3C4043"/>
              </a:buClr>
              <a:buSzPts val="1400"/>
              <a:buFont typeface="Arial"/>
              <a:buNone/>
              <a:defRPr b="0" i="0" sz="1400" u="none" cap="none" strike="noStrike">
                <a:solidFill>
                  <a:srgbClr val="3C4043"/>
                </a:solidFill>
                <a:latin typeface="Arial"/>
                <a:ea typeface="Arial"/>
                <a:cs typeface="Arial"/>
                <a:sym typeface="Arial"/>
              </a:defRPr>
            </a:lvl9pPr>
          </a:lstStyle>
          <a:p/>
        </p:txBody>
      </p:sp>
      <p:sp>
        <p:nvSpPr>
          <p:cNvPr id="794" name="Google Shape;794;p124"/>
          <p:cNvSpPr/>
          <p:nvPr/>
        </p:nvSpPr>
        <p:spPr>
          <a:xfrm>
            <a:off x="-2409" y="235375"/>
            <a:ext cx="35400" cy="4672800"/>
          </a:xfrm>
          <a:prstGeom prst="rect">
            <a:avLst/>
          </a:prstGeom>
          <a:solidFill>
            <a:schemeClr val="accent1"/>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795" name="Google Shape;795;p124"/>
          <p:cNvSpPr txBox="1"/>
          <p:nvPr>
            <p:ph idx="1" type="body"/>
          </p:nvPr>
        </p:nvSpPr>
        <p:spPr>
          <a:xfrm>
            <a:off x="464175" y="1771601"/>
            <a:ext cx="4074600" cy="2942400"/>
          </a:xfrm>
          <a:prstGeom prst="rect">
            <a:avLst/>
          </a:prstGeom>
          <a:noFill/>
          <a:ln>
            <a:noFill/>
          </a:ln>
        </p:spPr>
        <p:txBody>
          <a:bodyPr anchorCtr="0" anchor="t" bIns="0" lIns="0" spcFirstLastPara="1" rIns="18287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796" name="Google Shape;796;p124"/>
          <p:cNvSpPr txBox="1"/>
          <p:nvPr>
            <p:ph idx="3" type="body"/>
          </p:nvPr>
        </p:nvSpPr>
        <p:spPr>
          <a:xfrm>
            <a:off x="4615350" y="1771601"/>
            <a:ext cx="4074600" cy="2942400"/>
          </a:xfrm>
          <a:prstGeom prst="rect">
            <a:avLst/>
          </a:prstGeom>
          <a:noFill/>
          <a:ln>
            <a:noFill/>
          </a:ln>
        </p:spPr>
        <p:txBody>
          <a:bodyPr anchorCtr="0" anchor="t" bIns="0" lIns="0" spcFirstLastPara="1" rIns="18287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797" name="Google Shape;797;p124"/>
          <p:cNvSpPr txBox="1"/>
          <p:nvPr>
            <p:ph idx="4"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798" name="Google Shape;798;p124"/>
          <p:cNvSpPr txBox="1"/>
          <p:nvPr>
            <p:ph idx="5" type="title"/>
          </p:nvPr>
        </p:nvSpPr>
        <p:spPr>
          <a:xfrm>
            <a:off x="457200" y="225739"/>
            <a:ext cx="4074600" cy="137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accent1"/>
              </a:buClr>
              <a:buSzPts val="1000"/>
              <a:buFont typeface="Arial"/>
              <a:buNone/>
              <a:defRPr b="1" i="0" sz="1000" u="none" cap="none" strike="noStrike">
                <a:solidFill>
                  <a:schemeClr val="accent1"/>
                </a:solidFill>
                <a:latin typeface="Arial"/>
                <a:ea typeface="Arial"/>
                <a:cs typeface="Arial"/>
                <a:sym typeface="Arial"/>
              </a:defRPr>
            </a:lvl1pPr>
            <a:lvl2pPr lvl="1" marR="0" rtl="0" algn="ctr">
              <a:lnSpc>
                <a:spcPct val="100000"/>
              </a:lnSpc>
              <a:spcBef>
                <a:spcPts val="0"/>
              </a:spcBef>
              <a:spcAft>
                <a:spcPts val="0"/>
              </a:spcAft>
              <a:buClr>
                <a:schemeClr val="accent1"/>
              </a:buClr>
              <a:buSzPts val="1000"/>
              <a:buFont typeface="Arial"/>
              <a:buNone/>
              <a:defRPr b="1" i="0" sz="1000" u="none" cap="none" strike="noStrike">
                <a:solidFill>
                  <a:schemeClr val="accent1"/>
                </a:solidFill>
                <a:latin typeface="Arial"/>
                <a:ea typeface="Arial"/>
                <a:cs typeface="Arial"/>
                <a:sym typeface="Arial"/>
              </a:defRPr>
            </a:lvl2pPr>
            <a:lvl3pPr lvl="2" marR="0" rtl="0" algn="ctr">
              <a:lnSpc>
                <a:spcPct val="100000"/>
              </a:lnSpc>
              <a:spcBef>
                <a:spcPts val="0"/>
              </a:spcBef>
              <a:spcAft>
                <a:spcPts val="0"/>
              </a:spcAft>
              <a:buClr>
                <a:schemeClr val="accent1"/>
              </a:buClr>
              <a:buSzPts val="1000"/>
              <a:buFont typeface="Arial"/>
              <a:buNone/>
              <a:defRPr b="1" i="0" sz="1000" u="none" cap="none" strike="noStrike">
                <a:solidFill>
                  <a:schemeClr val="accent1"/>
                </a:solidFill>
                <a:latin typeface="Arial"/>
                <a:ea typeface="Arial"/>
                <a:cs typeface="Arial"/>
                <a:sym typeface="Arial"/>
              </a:defRPr>
            </a:lvl3pPr>
            <a:lvl4pPr lvl="3" marR="0" rtl="0" algn="ctr">
              <a:lnSpc>
                <a:spcPct val="100000"/>
              </a:lnSpc>
              <a:spcBef>
                <a:spcPts val="0"/>
              </a:spcBef>
              <a:spcAft>
                <a:spcPts val="0"/>
              </a:spcAft>
              <a:buClr>
                <a:schemeClr val="accent1"/>
              </a:buClr>
              <a:buSzPts val="1000"/>
              <a:buFont typeface="Arial"/>
              <a:buNone/>
              <a:defRPr b="1" i="0" sz="1000" u="none" cap="none" strike="noStrike">
                <a:solidFill>
                  <a:schemeClr val="accent1"/>
                </a:solidFill>
                <a:latin typeface="Arial"/>
                <a:ea typeface="Arial"/>
                <a:cs typeface="Arial"/>
                <a:sym typeface="Arial"/>
              </a:defRPr>
            </a:lvl4pPr>
            <a:lvl5pPr lvl="4" marR="0" rtl="0" algn="ctr">
              <a:lnSpc>
                <a:spcPct val="100000"/>
              </a:lnSpc>
              <a:spcBef>
                <a:spcPts val="0"/>
              </a:spcBef>
              <a:spcAft>
                <a:spcPts val="0"/>
              </a:spcAft>
              <a:buClr>
                <a:schemeClr val="accent1"/>
              </a:buClr>
              <a:buSzPts val="1000"/>
              <a:buFont typeface="Arial"/>
              <a:buNone/>
              <a:defRPr b="1" i="0" sz="1000" u="none" cap="none" strike="noStrike">
                <a:solidFill>
                  <a:schemeClr val="accent1"/>
                </a:solidFill>
                <a:latin typeface="Arial"/>
                <a:ea typeface="Arial"/>
                <a:cs typeface="Arial"/>
                <a:sym typeface="Arial"/>
              </a:defRPr>
            </a:lvl5pPr>
            <a:lvl6pPr lvl="5" marR="0" rtl="0" algn="ctr">
              <a:lnSpc>
                <a:spcPct val="100000"/>
              </a:lnSpc>
              <a:spcBef>
                <a:spcPts val="0"/>
              </a:spcBef>
              <a:spcAft>
                <a:spcPts val="0"/>
              </a:spcAft>
              <a:buClr>
                <a:schemeClr val="accent1"/>
              </a:buClr>
              <a:buSzPts val="1000"/>
              <a:buFont typeface="Arial"/>
              <a:buNone/>
              <a:defRPr b="1" i="0" sz="1000" u="none" cap="none" strike="noStrike">
                <a:solidFill>
                  <a:schemeClr val="accent1"/>
                </a:solidFill>
                <a:latin typeface="Arial"/>
                <a:ea typeface="Arial"/>
                <a:cs typeface="Arial"/>
                <a:sym typeface="Arial"/>
              </a:defRPr>
            </a:lvl6pPr>
            <a:lvl7pPr lvl="6" marR="0" rtl="0" algn="ctr">
              <a:lnSpc>
                <a:spcPct val="100000"/>
              </a:lnSpc>
              <a:spcBef>
                <a:spcPts val="0"/>
              </a:spcBef>
              <a:spcAft>
                <a:spcPts val="0"/>
              </a:spcAft>
              <a:buClr>
                <a:schemeClr val="accent1"/>
              </a:buClr>
              <a:buSzPts val="1000"/>
              <a:buFont typeface="Arial"/>
              <a:buNone/>
              <a:defRPr b="1" i="0" sz="1000" u="none" cap="none" strike="noStrike">
                <a:solidFill>
                  <a:schemeClr val="accent1"/>
                </a:solidFill>
                <a:latin typeface="Arial"/>
                <a:ea typeface="Arial"/>
                <a:cs typeface="Arial"/>
                <a:sym typeface="Arial"/>
              </a:defRPr>
            </a:lvl7pPr>
            <a:lvl8pPr lvl="7" marR="0" rtl="0" algn="ctr">
              <a:lnSpc>
                <a:spcPct val="100000"/>
              </a:lnSpc>
              <a:spcBef>
                <a:spcPts val="0"/>
              </a:spcBef>
              <a:spcAft>
                <a:spcPts val="0"/>
              </a:spcAft>
              <a:buClr>
                <a:schemeClr val="accent1"/>
              </a:buClr>
              <a:buSzPts val="1000"/>
              <a:buFont typeface="Arial"/>
              <a:buNone/>
              <a:defRPr b="1" i="0" sz="1000" u="none" cap="none" strike="noStrike">
                <a:solidFill>
                  <a:schemeClr val="accent1"/>
                </a:solidFill>
                <a:latin typeface="Arial"/>
                <a:ea typeface="Arial"/>
                <a:cs typeface="Arial"/>
                <a:sym typeface="Arial"/>
              </a:defRPr>
            </a:lvl8pPr>
            <a:lvl9pPr lvl="8" marR="0" rtl="0" algn="ctr">
              <a:lnSpc>
                <a:spcPct val="100000"/>
              </a:lnSpc>
              <a:spcBef>
                <a:spcPts val="0"/>
              </a:spcBef>
              <a:spcAft>
                <a:spcPts val="0"/>
              </a:spcAft>
              <a:buClr>
                <a:schemeClr val="accent1"/>
              </a:buClr>
              <a:buSzPts val="1000"/>
              <a:buFont typeface="Arial"/>
              <a:buNone/>
              <a:defRPr b="1" i="0" sz="1000" u="none" cap="none" strike="noStrike">
                <a:solidFill>
                  <a:schemeClr val="accent1"/>
                </a:solidFill>
                <a:latin typeface="Arial"/>
                <a:ea typeface="Arial"/>
                <a:cs typeface="Arial"/>
                <a:sym typeface="Arial"/>
              </a:defRPr>
            </a:lvl9pPr>
          </a:lstStyle>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2-Col 03">
  <p:cSld name="TITLE_2_3_3_3">
    <p:spTree>
      <p:nvGrpSpPr>
        <p:cNvPr id="799" name="Shape 799"/>
        <p:cNvGrpSpPr/>
        <p:nvPr/>
      </p:nvGrpSpPr>
      <p:grpSpPr>
        <a:xfrm>
          <a:off x="0" y="0"/>
          <a:ext cx="0" cy="0"/>
          <a:chOff x="0" y="0"/>
          <a:chExt cx="0" cy="0"/>
        </a:xfrm>
      </p:grpSpPr>
      <p:sp>
        <p:nvSpPr>
          <p:cNvPr id="800" name="Google Shape;800;p125"/>
          <p:cNvSpPr/>
          <p:nvPr/>
        </p:nvSpPr>
        <p:spPr>
          <a:xfrm>
            <a:off x="-2409" y="235375"/>
            <a:ext cx="35400" cy="4672800"/>
          </a:xfrm>
          <a:prstGeom prst="rect">
            <a:avLst/>
          </a:prstGeom>
          <a:solidFill>
            <a:schemeClr val="accent1"/>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801" name="Google Shape;801;p125"/>
          <p:cNvSpPr txBox="1"/>
          <p:nvPr>
            <p:ph type="title"/>
          </p:nvPr>
        </p:nvSpPr>
        <p:spPr>
          <a:xfrm>
            <a:off x="457200" y="1281855"/>
            <a:ext cx="4074600" cy="414300"/>
          </a:xfrm>
          <a:prstGeom prst="rect">
            <a:avLst/>
          </a:prstGeom>
          <a:noFill/>
          <a:ln>
            <a:noFill/>
          </a:ln>
        </p:spPr>
        <p:txBody>
          <a:bodyPr anchorCtr="0" anchor="t" bIns="0" lIns="0" spcFirstLastPara="1" rIns="182875" wrap="square" tIns="0">
            <a:noAutofit/>
          </a:bodyPr>
          <a:lstStyle>
            <a:lvl1pPr lvl="0" marR="0" rtl="0" algn="l">
              <a:lnSpc>
                <a:spcPct val="115000"/>
              </a:lnSpc>
              <a:spcBef>
                <a:spcPts val="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1pPr>
            <a:lvl2pPr lvl="1"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2pPr>
            <a:lvl3pPr lvl="2"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3pPr>
            <a:lvl4pPr lvl="3"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4pPr>
            <a:lvl5pPr lvl="4"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5pPr>
            <a:lvl6pPr lvl="5"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6pPr>
            <a:lvl7pPr lvl="6"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7pPr>
            <a:lvl8pPr lvl="7"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8pPr>
            <a:lvl9pPr lvl="8" marR="0" rtl="0" algn="ctr">
              <a:lnSpc>
                <a:spcPct val="115000"/>
              </a:lnSpc>
              <a:spcBef>
                <a:spcPts val="300"/>
              </a:spcBef>
              <a:spcAft>
                <a:spcPts val="300"/>
              </a:spcAft>
              <a:buClr>
                <a:srgbClr val="3C4043"/>
              </a:buClr>
              <a:buSzPts val="1400"/>
              <a:buFont typeface="Arial"/>
              <a:buNone/>
              <a:defRPr b="0" i="0" sz="1400" u="none" cap="none" strike="noStrike">
                <a:solidFill>
                  <a:srgbClr val="3C4043"/>
                </a:solidFill>
                <a:latin typeface="Arial"/>
                <a:ea typeface="Arial"/>
                <a:cs typeface="Arial"/>
                <a:sym typeface="Arial"/>
              </a:defRPr>
            </a:lvl9pPr>
          </a:lstStyle>
          <a:p/>
        </p:txBody>
      </p:sp>
      <p:sp>
        <p:nvSpPr>
          <p:cNvPr id="802" name="Google Shape;802;p125"/>
          <p:cNvSpPr txBox="1"/>
          <p:nvPr>
            <p:ph idx="2" type="title"/>
          </p:nvPr>
        </p:nvSpPr>
        <p:spPr>
          <a:xfrm>
            <a:off x="4613450" y="1281855"/>
            <a:ext cx="4074600" cy="414300"/>
          </a:xfrm>
          <a:prstGeom prst="rect">
            <a:avLst/>
          </a:prstGeom>
          <a:noFill/>
          <a:ln>
            <a:noFill/>
          </a:ln>
        </p:spPr>
        <p:txBody>
          <a:bodyPr anchorCtr="0" anchor="t" bIns="0" lIns="0" spcFirstLastPara="1" rIns="182875" wrap="square" tIns="0">
            <a:noAutofit/>
          </a:bodyPr>
          <a:lstStyle>
            <a:lvl1pPr lvl="0" marR="0" rtl="0" algn="l">
              <a:lnSpc>
                <a:spcPct val="115000"/>
              </a:lnSpc>
              <a:spcBef>
                <a:spcPts val="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1pPr>
            <a:lvl2pPr lvl="1"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2pPr>
            <a:lvl3pPr lvl="2"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3pPr>
            <a:lvl4pPr lvl="3"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4pPr>
            <a:lvl5pPr lvl="4"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5pPr>
            <a:lvl6pPr lvl="5"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6pPr>
            <a:lvl7pPr lvl="6"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7pPr>
            <a:lvl8pPr lvl="7"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8pPr>
            <a:lvl9pPr lvl="8" marR="0" rtl="0" algn="ctr">
              <a:lnSpc>
                <a:spcPct val="115000"/>
              </a:lnSpc>
              <a:spcBef>
                <a:spcPts val="300"/>
              </a:spcBef>
              <a:spcAft>
                <a:spcPts val="300"/>
              </a:spcAft>
              <a:buClr>
                <a:srgbClr val="3C4043"/>
              </a:buClr>
              <a:buSzPts val="1400"/>
              <a:buFont typeface="Arial"/>
              <a:buNone/>
              <a:defRPr b="0" i="0" sz="1400" u="none" cap="none" strike="noStrike">
                <a:solidFill>
                  <a:srgbClr val="3C4043"/>
                </a:solidFill>
                <a:latin typeface="Arial"/>
                <a:ea typeface="Arial"/>
                <a:cs typeface="Arial"/>
                <a:sym typeface="Arial"/>
              </a:defRPr>
            </a:lvl9pPr>
          </a:lstStyle>
          <a:p/>
        </p:txBody>
      </p:sp>
      <p:sp>
        <p:nvSpPr>
          <p:cNvPr id="803" name="Google Shape;803;p125"/>
          <p:cNvSpPr txBox="1"/>
          <p:nvPr>
            <p:ph idx="1" type="body"/>
          </p:nvPr>
        </p:nvSpPr>
        <p:spPr>
          <a:xfrm>
            <a:off x="464175" y="1771601"/>
            <a:ext cx="4074600" cy="2942400"/>
          </a:xfrm>
          <a:prstGeom prst="rect">
            <a:avLst/>
          </a:prstGeom>
          <a:noFill/>
          <a:ln>
            <a:noFill/>
          </a:ln>
        </p:spPr>
        <p:txBody>
          <a:bodyPr anchorCtr="0" anchor="t" bIns="0" lIns="0" spcFirstLastPara="1" rIns="18287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804" name="Google Shape;804;p125"/>
          <p:cNvSpPr txBox="1"/>
          <p:nvPr>
            <p:ph idx="3" type="body"/>
          </p:nvPr>
        </p:nvSpPr>
        <p:spPr>
          <a:xfrm>
            <a:off x="4615350" y="1771601"/>
            <a:ext cx="4074600" cy="2942400"/>
          </a:xfrm>
          <a:prstGeom prst="rect">
            <a:avLst/>
          </a:prstGeom>
          <a:noFill/>
          <a:ln>
            <a:noFill/>
          </a:ln>
        </p:spPr>
        <p:txBody>
          <a:bodyPr anchorCtr="0" anchor="t" bIns="0" lIns="0" spcFirstLastPara="1" rIns="18287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2-Col 01">
  <p:cSld name="TITLE_2_3_3_4">
    <p:spTree>
      <p:nvGrpSpPr>
        <p:cNvPr id="805" name="Shape 805"/>
        <p:cNvGrpSpPr/>
        <p:nvPr/>
      </p:nvGrpSpPr>
      <p:grpSpPr>
        <a:xfrm>
          <a:off x="0" y="0"/>
          <a:ext cx="0" cy="0"/>
          <a:chOff x="0" y="0"/>
          <a:chExt cx="0" cy="0"/>
        </a:xfrm>
      </p:grpSpPr>
      <p:sp>
        <p:nvSpPr>
          <p:cNvPr id="806" name="Google Shape;806;p126"/>
          <p:cNvSpPr/>
          <p:nvPr/>
        </p:nvSpPr>
        <p:spPr>
          <a:xfrm>
            <a:off x="-2409" y="235375"/>
            <a:ext cx="35400" cy="4672800"/>
          </a:xfrm>
          <a:prstGeom prst="rect">
            <a:avLst/>
          </a:prstGeom>
          <a:solidFill>
            <a:schemeClr val="accent4"/>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807" name="Google Shape;807;p126"/>
          <p:cNvSpPr txBox="1"/>
          <p:nvPr>
            <p:ph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808" name="Google Shape;808;p126"/>
          <p:cNvSpPr txBox="1"/>
          <p:nvPr>
            <p:ph idx="2" type="title"/>
          </p:nvPr>
        </p:nvSpPr>
        <p:spPr>
          <a:xfrm>
            <a:off x="457200" y="1281855"/>
            <a:ext cx="4074600" cy="414300"/>
          </a:xfrm>
          <a:prstGeom prst="rect">
            <a:avLst/>
          </a:prstGeom>
          <a:noFill/>
          <a:ln>
            <a:noFill/>
          </a:ln>
        </p:spPr>
        <p:txBody>
          <a:bodyPr anchorCtr="0" anchor="t" bIns="0" lIns="0" spcFirstLastPara="1" rIns="182875" wrap="square" tIns="0">
            <a:noAutofit/>
          </a:bodyPr>
          <a:lstStyle>
            <a:lvl1pPr lvl="0" marR="0" rtl="0" algn="l">
              <a:lnSpc>
                <a:spcPct val="115000"/>
              </a:lnSpc>
              <a:spcBef>
                <a:spcPts val="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1pPr>
            <a:lvl2pPr lvl="1"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2pPr>
            <a:lvl3pPr lvl="2"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3pPr>
            <a:lvl4pPr lvl="3"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4pPr>
            <a:lvl5pPr lvl="4"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5pPr>
            <a:lvl6pPr lvl="5"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6pPr>
            <a:lvl7pPr lvl="6"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7pPr>
            <a:lvl8pPr lvl="7"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8pPr>
            <a:lvl9pPr lvl="8" marR="0" rtl="0" algn="ctr">
              <a:lnSpc>
                <a:spcPct val="115000"/>
              </a:lnSpc>
              <a:spcBef>
                <a:spcPts val="300"/>
              </a:spcBef>
              <a:spcAft>
                <a:spcPts val="300"/>
              </a:spcAft>
              <a:buClr>
                <a:srgbClr val="3C4043"/>
              </a:buClr>
              <a:buSzPts val="1400"/>
              <a:buFont typeface="Arial"/>
              <a:buNone/>
              <a:defRPr b="0" i="0" sz="1400" u="none" cap="none" strike="noStrike">
                <a:solidFill>
                  <a:srgbClr val="3C4043"/>
                </a:solidFill>
                <a:latin typeface="Arial"/>
                <a:ea typeface="Arial"/>
                <a:cs typeface="Arial"/>
                <a:sym typeface="Arial"/>
              </a:defRPr>
            </a:lvl9pPr>
          </a:lstStyle>
          <a:p/>
        </p:txBody>
      </p:sp>
      <p:sp>
        <p:nvSpPr>
          <p:cNvPr id="809" name="Google Shape;809;p126"/>
          <p:cNvSpPr txBox="1"/>
          <p:nvPr>
            <p:ph idx="3" type="title"/>
          </p:nvPr>
        </p:nvSpPr>
        <p:spPr>
          <a:xfrm>
            <a:off x="4613450" y="1281855"/>
            <a:ext cx="4074600" cy="414300"/>
          </a:xfrm>
          <a:prstGeom prst="rect">
            <a:avLst/>
          </a:prstGeom>
          <a:noFill/>
          <a:ln>
            <a:noFill/>
          </a:ln>
        </p:spPr>
        <p:txBody>
          <a:bodyPr anchorCtr="0" anchor="t" bIns="0" lIns="0" spcFirstLastPara="1" rIns="182875" wrap="square" tIns="0">
            <a:noAutofit/>
          </a:bodyPr>
          <a:lstStyle>
            <a:lvl1pPr lvl="0" marR="0" rtl="0" algn="l">
              <a:lnSpc>
                <a:spcPct val="115000"/>
              </a:lnSpc>
              <a:spcBef>
                <a:spcPts val="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1pPr>
            <a:lvl2pPr lvl="1"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2pPr>
            <a:lvl3pPr lvl="2"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3pPr>
            <a:lvl4pPr lvl="3"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4pPr>
            <a:lvl5pPr lvl="4"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5pPr>
            <a:lvl6pPr lvl="5"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6pPr>
            <a:lvl7pPr lvl="6"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7pPr>
            <a:lvl8pPr lvl="7"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8pPr>
            <a:lvl9pPr lvl="8" marR="0" rtl="0" algn="ctr">
              <a:lnSpc>
                <a:spcPct val="115000"/>
              </a:lnSpc>
              <a:spcBef>
                <a:spcPts val="300"/>
              </a:spcBef>
              <a:spcAft>
                <a:spcPts val="300"/>
              </a:spcAft>
              <a:buClr>
                <a:srgbClr val="3C4043"/>
              </a:buClr>
              <a:buSzPts val="1400"/>
              <a:buFont typeface="Arial"/>
              <a:buNone/>
              <a:defRPr b="0" i="0" sz="1400" u="none" cap="none" strike="noStrike">
                <a:solidFill>
                  <a:srgbClr val="3C4043"/>
                </a:solidFill>
                <a:latin typeface="Arial"/>
                <a:ea typeface="Arial"/>
                <a:cs typeface="Arial"/>
                <a:sym typeface="Arial"/>
              </a:defRPr>
            </a:lvl9pPr>
          </a:lstStyle>
          <a:p/>
        </p:txBody>
      </p:sp>
      <p:sp>
        <p:nvSpPr>
          <p:cNvPr id="810" name="Google Shape;810;p126"/>
          <p:cNvSpPr txBox="1"/>
          <p:nvPr>
            <p:ph idx="1" type="body"/>
          </p:nvPr>
        </p:nvSpPr>
        <p:spPr>
          <a:xfrm>
            <a:off x="464175" y="1771601"/>
            <a:ext cx="4074600" cy="2942400"/>
          </a:xfrm>
          <a:prstGeom prst="rect">
            <a:avLst/>
          </a:prstGeom>
          <a:noFill/>
          <a:ln>
            <a:noFill/>
          </a:ln>
        </p:spPr>
        <p:txBody>
          <a:bodyPr anchorCtr="0" anchor="t" bIns="0" lIns="0" spcFirstLastPara="1" rIns="18287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811" name="Google Shape;811;p126"/>
          <p:cNvSpPr txBox="1"/>
          <p:nvPr>
            <p:ph idx="4" type="body"/>
          </p:nvPr>
        </p:nvSpPr>
        <p:spPr>
          <a:xfrm>
            <a:off x="4615350" y="1771601"/>
            <a:ext cx="4074600" cy="2942400"/>
          </a:xfrm>
          <a:prstGeom prst="rect">
            <a:avLst/>
          </a:prstGeom>
          <a:noFill/>
          <a:ln>
            <a:noFill/>
          </a:ln>
        </p:spPr>
        <p:txBody>
          <a:bodyPr anchorCtr="0" anchor="t" bIns="0" lIns="0" spcFirstLastPara="1" rIns="18287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2-Col 02">
  <p:cSld name="TITLE_2_3_3_4_2">
    <p:spTree>
      <p:nvGrpSpPr>
        <p:cNvPr id="812" name="Shape 812"/>
        <p:cNvGrpSpPr/>
        <p:nvPr/>
      </p:nvGrpSpPr>
      <p:grpSpPr>
        <a:xfrm>
          <a:off x="0" y="0"/>
          <a:ext cx="0" cy="0"/>
          <a:chOff x="0" y="0"/>
          <a:chExt cx="0" cy="0"/>
        </a:xfrm>
      </p:grpSpPr>
      <p:sp>
        <p:nvSpPr>
          <p:cNvPr id="813" name="Google Shape;813;p127"/>
          <p:cNvSpPr/>
          <p:nvPr/>
        </p:nvSpPr>
        <p:spPr>
          <a:xfrm>
            <a:off x="-2409" y="235375"/>
            <a:ext cx="35400" cy="4672800"/>
          </a:xfrm>
          <a:prstGeom prst="rect">
            <a:avLst/>
          </a:prstGeom>
          <a:solidFill>
            <a:schemeClr val="accent4"/>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814" name="Google Shape;814;p127"/>
          <p:cNvSpPr txBox="1"/>
          <p:nvPr>
            <p:ph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815" name="Google Shape;815;p127"/>
          <p:cNvSpPr txBox="1"/>
          <p:nvPr>
            <p:ph idx="2" type="title"/>
          </p:nvPr>
        </p:nvSpPr>
        <p:spPr>
          <a:xfrm>
            <a:off x="457200" y="225739"/>
            <a:ext cx="4074600" cy="137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1pPr>
            <a:lvl2pPr lvl="1"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2pPr>
            <a:lvl3pPr lvl="2"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3pPr>
            <a:lvl4pPr lvl="3"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4pPr>
            <a:lvl5pPr lvl="4"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5pPr>
            <a:lvl6pPr lvl="5"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6pPr>
            <a:lvl7pPr lvl="6"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7pPr>
            <a:lvl8pPr lvl="7"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8pPr>
            <a:lvl9pPr lvl="8"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9pPr>
          </a:lstStyle>
          <a:p/>
        </p:txBody>
      </p:sp>
      <p:sp>
        <p:nvSpPr>
          <p:cNvPr id="816" name="Google Shape;816;p127"/>
          <p:cNvSpPr txBox="1"/>
          <p:nvPr>
            <p:ph idx="3" type="title"/>
          </p:nvPr>
        </p:nvSpPr>
        <p:spPr>
          <a:xfrm>
            <a:off x="457200" y="1281855"/>
            <a:ext cx="4074600" cy="414300"/>
          </a:xfrm>
          <a:prstGeom prst="rect">
            <a:avLst/>
          </a:prstGeom>
          <a:noFill/>
          <a:ln>
            <a:noFill/>
          </a:ln>
        </p:spPr>
        <p:txBody>
          <a:bodyPr anchorCtr="0" anchor="t" bIns="0" lIns="0" spcFirstLastPara="1" rIns="182875" wrap="square" tIns="0">
            <a:noAutofit/>
          </a:bodyPr>
          <a:lstStyle>
            <a:lvl1pPr lvl="0" marR="0" rtl="0" algn="l">
              <a:lnSpc>
                <a:spcPct val="115000"/>
              </a:lnSpc>
              <a:spcBef>
                <a:spcPts val="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1pPr>
            <a:lvl2pPr lvl="1"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2pPr>
            <a:lvl3pPr lvl="2"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3pPr>
            <a:lvl4pPr lvl="3"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4pPr>
            <a:lvl5pPr lvl="4"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5pPr>
            <a:lvl6pPr lvl="5"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6pPr>
            <a:lvl7pPr lvl="6"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7pPr>
            <a:lvl8pPr lvl="7"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8pPr>
            <a:lvl9pPr lvl="8" marR="0" rtl="0" algn="ctr">
              <a:lnSpc>
                <a:spcPct val="115000"/>
              </a:lnSpc>
              <a:spcBef>
                <a:spcPts val="300"/>
              </a:spcBef>
              <a:spcAft>
                <a:spcPts val="300"/>
              </a:spcAft>
              <a:buClr>
                <a:srgbClr val="3C4043"/>
              </a:buClr>
              <a:buSzPts val="1400"/>
              <a:buFont typeface="Arial"/>
              <a:buNone/>
              <a:defRPr b="0" i="0" sz="1400" u="none" cap="none" strike="noStrike">
                <a:solidFill>
                  <a:srgbClr val="3C4043"/>
                </a:solidFill>
                <a:latin typeface="Arial"/>
                <a:ea typeface="Arial"/>
                <a:cs typeface="Arial"/>
                <a:sym typeface="Arial"/>
              </a:defRPr>
            </a:lvl9pPr>
          </a:lstStyle>
          <a:p/>
        </p:txBody>
      </p:sp>
      <p:sp>
        <p:nvSpPr>
          <p:cNvPr id="817" name="Google Shape;817;p127"/>
          <p:cNvSpPr txBox="1"/>
          <p:nvPr>
            <p:ph idx="4" type="title"/>
          </p:nvPr>
        </p:nvSpPr>
        <p:spPr>
          <a:xfrm>
            <a:off x="4613450" y="1281855"/>
            <a:ext cx="4074600" cy="414300"/>
          </a:xfrm>
          <a:prstGeom prst="rect">
            <a:avLst/>
          </a:prstGeom>
          <a:noFill/>
          <a:ln>
            <a:noFill/>
          </a:ln>
        </p:spPr>
        <p:txBody>
          <a:bodyPr anchorCtr="0" anchor="t" bIns="0" lIns="0" spcFirstLastPara="1" rIns="182875" wrap="square" tIns="0">
            <a:noAutofit/>
          </a:bodyPr>
          <a:lstStyle>
            <a:lvl1pPr lvl="0" marR="0" rtl="0" algn="l">
              <a:lnSpc>
                <a:spcPct val="115000"/>
              </a:lnSpc>
              <a:spcBef>
                <a:spcPts val="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1pPr>
            <a:lvl2pPr lvl="1"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2pPr>
            <a:lvl3pPr lvl="2"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3pPr>
            <a:lvl4pPr lvl="3"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4pPr>
            <a:lvl5pPr lvl="4"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5pPr>
            <a:lvl6pPr lvl="5"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6pPr>
            <a:lvl7pPr lvl="6"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7pPr>
            <a:lvl8pPr lvl="7"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8pPr>
            <a:lvl9pPr lvl="8" marR="0" rtl="0" algn="ctr">
              <a:lnSpc>
                <a:spcPct val="115000"/>
              </a:lnSpc>
              <a:spcBef>
                <a:spcPts val="300"/>
              </a:spcBef>
              <a:spcAft>
                <a:spcPts val="300"/>
              </a:spcAft>
              <a:buClr>
                <a:srgbClr val="3C4043"/>
              </a:buClr>
              <a:buSzPts val="1400"/>
              <a:buFont typeface="Arial"/>
              <a:buNone/>
              <a:defRPr b="0" i="0" sz="1400" u="none" cap="none" strike="noStrike">
                <a:solidFill>
                  <a:srgbClr val="3C4043"/>
                </a:solidFill>
                <a:latin typeface="Arial"/>
                <a:ea typeface="Arial"/>
                <a:cs typeface="Arial"/>
                <a:sym typeface="Arial"/>
              </a:defRPr>
            </a:lvl9pPr>
          </a:lstStyle>
          <a:p/>
        </p:txBody>
      </p:sp>
      <p:sp>
        <p:nvSpPr>
          <p:cNvPr id="818" name="Google Shape;818;p127"/>
          <p:cNvSpPr txBox="1"/>
          <p:nvPr>
            <p:ph idx="1" type="body"/>
          </p:nvPr>
        </p:nvSpPr>
        <p:spPr>
          <a:xfrm>
            <a:off x="464175" y="1771601"/>
            <a:ext cx="4074600" cy="2942400"/>
          </a:xfrm>
          <a:prstGeom prst="rect">
            <a:avLst/>
          </a:prstGeom>
          <a:noFill/>
          <a:ln>
            <a:noFill/>
          </a:ln>
        </p:spPr>
        <p:txBody>
          <a:bodyPr anchorCtr="0" anchor="t" bIns="0" lIns="0" spcFirstLastPara="1" rIns="18287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819" name="Google Shape;819;p127"/>
          <p:cNvSpPr txBox="1"/>
          <p:nvPr>
            <p:ph idx="5" type="body"/>
          </p:nvPr>
        </p:nvSpPr>
        <p:spPr>
          <a:xfrm>
            <a:off x="4615350" y="1771601"/>
            <a:ext cx="4074600" cy="2942400"/>
          </a:xfrm>
          <a:prstGeom prst="rect">
            <a:avLst/>
          </a:prstGeom>
          <a:noFill/>
          <a:ln>
            <a:noFill/>
          </a:ln>
        </p:spPr>
        <p:txBody>
          <a:bodyPr anchorCtr="0" anchor="t" bIns="0" lIns="0" spcFirstLastPara="1" rIns="18287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2-Col 03">
  <p:cSld name="TITLE_2_3_3_3_1">
    <p:spTree>
      <p:nvGrpSpPr>
        <p:cNvPr id="820" name="Shape 820"/>
        <p:cNvGrpSpPr/>
        <p:nvPr/>
      </p:nvGrpSpPr>
      <p:grpSpPr>
        <a:xfrm>
          <a:off x="0" y="0"/>
          <a:ext cx="0" cy="0"/>
          <a:chOff x="0" y="0"/>
          <a:chExt cx="0" cy="0"/>
        </a:xfrm>
      </p:grpSpPr>
      <p:sp>
        <p:nvSpPr>
          <p:cNvPr id="821" name="Google Shape;821;p128"/>
          <p:cNvSpPr/>
          <p:nvPr/>
        </p:nvSpPr>
        <p:spPr>
          <a:xfrm>
            <a:off x="-2409" y="235375"/>
            <a:ext cx="35400" cy="4672800"/>
          </a:xfrm>
          <a:prstGeom prst="rect">
            <a:avLst/>
          </a:prstGeom>
          <a:solidFill>
            <a:schemeClr val="accent4"/>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822" name="Google Shape;822;p128"/>
          <p:cNvSpPr txBox="1"/>
          <p:nvPr>
            <p:ph type="title"/>
          </p:nvPr>
        </p:nvSpPr>
        <p:spPr>
          <a:xfrm>
            <a:off x="457200" y="1281855"/>
            <a:ext cx="4074600" cy="414300"/>
          </a:xfrm>
          <a:prstGeom prst="rect">
            <a:avLst/>
          </a:prstGeom>
          <a:noFill/>
          <a:ln>
            <a:noFill/>
          </a:ln>
        </p:spPr>
        <p:txBody>
          <a:bodyPr anchorCtr="0" anchor="t" bIns="0" lIns="0" spcFirstLastPara="1" rIns="182875" wrap="square" tIns="0">
            <a:noAutofit/>
          </a:bodyPr>
          <a:lstStyle>
            <a:lvl1pPr lvl="0" marR="0" rtl="0" algn="l">
              <a:lnSpc>
                <a:spcPct val="115000"/>
              </a:lnSpc>
              <a:spcBef>
                <a:spcPts val="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1pPr>
            <a:lvl2pPr lvl="1"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2pPr>
            <a:lvl3pPr lvl="2"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3pPr>
            <a:lvl4pPr lvl="3"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4pPr>
            <a:lvl5pPr lvl="4"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5pPr>
            <a:lvl6pPr lvl="5"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6pPr>
            <a:lvl7pPr lvl="6"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7pPr>
            <a:lvl8pPr lvl="7"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8pPr>
            <a:lvl9pPr lvl="8" marR="0" rtl="0" algn="ctr">
              <a:lnSpc>
                <a:spcPct val="115000"/>
              </a:lnSpc>
              <a:spcBef>
                <a:spcPts val="300"/>
              </a:spcBef>
              <a:spcAft>
                <a:spcPts val="300"/>
              </a:spcAft>
              <a:buClr>
                <a:srgbClr val="3C4043"/>
              </a:buClr>
              <a:buSzPts val="1400"/>
              <a:buFont typeface="Arial"/>
              <a:buNone/>
              <a:defRPr b="0" i="0" sz="1400" u="none" cap="none" strike="noStrike">
                <a:solidFill>
                  <a:srgbClr val="3C4043"/>
                </a:solidFill>
                <a:latin typeface="Arial"/>
                <a:ea typeface="Arial"/>
                <a:cs typeface="Arial"/>
                <a:sym typeface="Arial"/>
              </a:defRPr>
            </a:lvl9pPr>
          </a:lstStyle>
          <a:p/>
        </p:txBody>
      </p:sp>
      <p:sp>
        <p:nvSpPr>
          <p:cNvPr id="823" name="Google Shape;823;p128"/>
          <p:cNvSpPr txBox="1"/>
          <p:nvPr>
            <p:ph idx="2" type="title"/>
          </p:nvPr>
        </p:nvSpPr>
        <p:spPr>
          <a:xfrm>
            <a:off x="4613450" y="1281855"/>
            <a:ext cx="4074600" cy="414300"/>
          </a:xfrm>
          <a:prstGeom prst="rect">
            <a:avLst/>
          </a:prstGeom>
          <a:noFill/>
          <a:ln>
            <a:noFill/>
          </a:ln>
        </p:spPr>
        <p:txBody>
          <a:bodyPr anchorCtr="0" anchor="t" bIns="0" lIns="0" spcFirstLastPara="1" rIns="182875" wrap="square" tIns="0">
            <a:noAutofit/>
          </a:bodyPr>
          <a:lstStyle>
            <a:lvl1pPr lvl="0" marR="0" rtl="0" algn="l">
              <a:lnSpc>
                <a:spcPct val="115000"/>
              </a:lnSpc>
              <a:spcBef>
                <a:spcPts val="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1pPr>
            <a:lvl2pPr lvl="1"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2pPr>
            <a:lvl3pPr lvl="2"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3pPr>
            <a:lvl4pPr lvl="3"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4pPr>
            <a:lvl5pPr lvl="4"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5pPr>
            <a:lvl6pPr lvl="5"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6pPr>
            <a:lvl7pPr lvl="6"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7pPr>
            <a:lvl8pPr lvl="7"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8pPr>
            <a:lvl9pPr lvl="8" marR="0" rtl="0" algn="ctr">
              <a:lnSpc>
                <a:spcPct val="115000"/>
              </a:lnSpc>
              <a:spcBef>
                <a:spcPts val="300"/>
              </a:spcBef>
              <a:spcAft>
                <a:spcPts val="300"/>
              </a:spcAft>
              <a:buClr>
                <a:srgbClr val="3C4043"/>
              </a:buClr>
              <a:buSzPts val="1400"/>
              <a:buFont typeface="Arial"/>
              <a:buNone/>
              <a:defRPr b="0" i="0" sz="1400" u="none" cap="none" strike="noStrike">
                <a:solidFill>
                  <a:srgbClr val="3C4043"/>
                </a:solidFill>
                <a:latin typeface="Arial"/>
                <a:ea typeface="Arial"/>
                <a:cs typeface="Arial"/>
                <a:sym typeface="Arial"/>
              </a:defRPr>
            </a:lvl9pPr>
          </a:lstStyle>
          <a:p/>
        </p:txBody>
      </p:sp>
      <p:sp>
        <p:nvSpPr>
          <p:cNvPr id="824" name="Google Shape;824;p128"/>
          <p:cNvSpPr txBox="1"/>
          <p:nvPr>
            <p:ph idx="1" type="body"/>
          </p:nvPr>
        </p:nvSpPr>
        <p:spPr>
          <a:xfrm>
            <a:off x="464175" y="1771601"/>
            <a:ext cx="4074600" cy="2942400"/>
          </a:xfrm>
          <a:prstGeom prst="rect">
            <a:avLst/>
          </a:prstGeom>
          <a:noFill/>
          <a:ln>
            <a:noFill/>
          </a:ln>
        </p:spPr>
        <p:txBody>
          <a:bodyPr anchorCtr="0" anchor="t" bIns="0" lIns="0" spcFirstLastPara="1" rIns="18287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825" name="Google Shape;825;p128"/>
          <p:cNvSpPr txBox="1"/>
          <p:nvPr>
            <p:ph idx="3" type="body"/>
          </p:nvPr>
        </p:nvSpPr>
        <p:spPr>
          <a:xfrm>
            <a:off x="4615350" y="1771601"/>
            <a:ext cx="4074600" cy="2942400"/>
          </a:xfrm>
          <a:prstGeom prst="rect">
            <a:avLst/>
          </a:prstGeom>
          <a:noFill/>
          <a:ln>
            <a:noFill/>
          </a:ln>
        </p:spPr>
        <p:txBody>
          <a:bodyPr anchorCtr="0" anchor="t" bIns="0" lIns="0" spcFirstLastPara="1" rIns="18287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ellow: 2-Col 01">
  <p:cSld name="TITLE_2_3_3_4_1">
    <p:spTree>
      <p:nvGrpSpPr>
        <p:cNvPr id="826" name="Shape 826"/>
        <p:cNvGrpSpPr/>
        <p:nvPr/>
      </p:nvGrpSpPr>
      <p:grpSpPr>
        <a:xfrm>
          <a:off x="0" y="0"/>
          <a:ext cx="0" cy="0"/>
          <a:chOff x="0" y="0"/>
          <a:chExt cx="0" cy="0"/>
        </a:xfrm>
      </p:grpSpPr>
      <p:sp>
        <p:nvSpPr>
          <p:cNvPr id="827" name="Google Shape;827;p129"/>
          <p:cNvSpPr txBox="1"/>
          <p:nvPr>
            <p:ph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828" name="Google Shape;828;p129"/>
          <p:cNvSpPr/>
          <p:nvPr/>
        </p:nvSpPr>
        <p:spPr>
          <a:xfrm>
            <a:off x="-2409" y="235375"/>
            <a:ext cx="35400" cy="4672800"/>
          </a:xfrm>
          <a:prstGeom prst="rect">
            <a:avLst/>
          </a:prstGeom>
          <a:solidFill>
            <a:schemeClr val="accent3"/>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829" name="Google Shape;829;p129"/>
          <p:cNvSpPr txBox="1"/>
          <p:nvPr>
            <p:ph idx="2" type="title"/>
          </p:nvPr>
        </p:nvSpPr>
        <p:spPr>
          <a:xfrm>
            <a:off x="457200" y="1281855"/>
            <a:ext cx="4074600" cy="414300"/>
          </a:xfrm>
          <a:prstGeom prst="rect">
            <a:avLst/>
          </a:prstGeom>
          <a:noFill/>
          <a:ln>
            <a:noFill/>
          </a:ln>
        </p:spPr>
        <p:txBody>
          <a:bodyPr anchorCtr="0" anchor="t" bIns="0" lIns="0" spcFirstLastPara="1" rIns="182875" wrap="square" tIns="0">
            <a:noAutofit/>
          </a:bodyPr>
          <a:lstStyle>
            <a:lvl1pPr lvl="0" marR="0" rtl="0" algn="l">
              <a:lnSpc>
                <a:spcPct val="115000"/>
              </a:lnSpc>
              <a:spcBef>
                <a:spcPts val="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1pPr>
            <a:lvl2pPr lvl="1"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2pPr>
            <a:lvl3pPr lvl="2"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3pPr>
            <a:lvl4pPr lvl="3"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4pPr>
            <a:lvl5pPr lvl="4"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5pPr>
            <a:lvl6pPr lvl="5"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6pPr>
            <a:lvl7pPr lvl="6"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7pPr>
            <a:lvl8pPr lvl="7"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8pPr>
            <a:lvl9pPr lvl="8" marR="0" rtl="0" algn="ctr">
              <a:lnSpc>
                <a:spcPct val="115000"/>
              </a:lnSpc>
              <a:spcBef>
                <a:spcPts val="300"/>
              </a:spcBef>
              <a:spcAft>
                <a:spcPts val="300"/>
              </a:spcAft>
              <a:buClr>
                <a:srgbClr val="3C4043"/>
              </a:buClr>
              <a:buSzPts val="1400"/>
              <a:buFont typeface="Arial"/>
              <a:buNone/>
              <a:defRPr b="0" i="0" sz="1400" u="none" cap="none" strike="noStrike">
                <a:solidFill>
                  <a:srgbClr val="3C4043"/>
                </a:solidFill>
                <a:latin typeface="Arial"/>
                <a:ea typeface="Arial"/>
                <a:cs typeface="Arial"/>
                <a:sym typeface="Arial"/>
              </a:defRPr>
            </a:lvl9pPr>
          </a:lstStyle>
          <a:p/>
        </p:txBody>
      </p:sp>
      <p:sp>
        <p:nvSpPr>
          <p:cNvPr id="830" name="Google Shape;830;p129"/>
          <p:cNvSpPr txBox="1"/>
          <p:nvPr>
            <p:ph idx="3" type="title"/>
          </p:nvPr>
        </p:nvSpPr>
        <p:spPr>
          <a:xfrm>
            <a:off x="4613450" y="1281855"/>
            <a:ext cx="4074600" cy="414300"/>
          </a:xfrm>
          <a:prstGeom prst="rect">
            <a:avLst/>
          </a:prstGeom>
          <a:noFill/>
          <a:ln>
            <a:noFill/>
          </a:ln>
        </p:spPr>
        <p:txBody>
          <a:bodyPr anchorCtr="0" anchor="t" bIns="0" lIns="0" spcFirstLastPara="1" rIns="182875" wrap="square" tIns="0">
            <a:noAutofit/>
          </a:bodyPr>
          <a:lstStyle>
            <a:lvl1pPr lvl="0" marR="0" rtl="0" algn="l">
              <a:lnSpc>
                <a:spcPct val="115000"/>
              </a:lnSpc>
              <a:spcBef>
                <a:spcPts val="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1pPr>
            <a:lvl2pPr lvl="1"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2pPr>
            <a:lvl3pPr lvl="2"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3pPr>
            <a:lvl4pPr lvl="3"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4pPr>
            <a:lvl5pPr lvl="4"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5pPr>
            <a:lvl6pPr lvl="5"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6pPr>
            <a:lvl7pPr lvl="6"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7pPr>
            <a:lvl8pPr lvl="7"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8pPr>
            <a:lvl9pPr lvl="8" marR="0" rtl="0" algn="ctr">
              <a:lnSpc>
                <a:spcPct val="115000"/>
              </a:lnSpc>
              <a:spcBef>
                <a:spcPts val="300"/>
              </a:spcBef>
              <a:spcAft>
                <a:spcPts val="300"/>
              </a:spcAft>
              <a:buClr>
                <a:srgbClr val="3C4043"/>
              </a:buClr>
              <a:buSzPts val="1400"/>
              <a:buFont typeface="Arial"/>
              <a:buNone/>
              <a:defRPr b="0" i="0" sz="1400" u="none" cap="none" strike="noStrike">
                <a:solidFill>
                  <a:srgbClr val="3C4043"/>
                </a:solidFill>
                <a:latin typeface="Arial"/>
                <a:ea typeface="Arial"/>
                <a:cs typeface="Arial"/>
                <a:sym typeface="Arial"/>
              </a:defRPr>
            </a:lvl9pPr>
          </a:lstStyle>
          <a:p/>
        </p:txBody>
      </p:sp>
      <p:sp>
        <p:nvSpPr>
          <p:cNvPr id="831" name="Google Shape;831;p129"/>
          <p:cNvSpPr txBox="1"/>
          <p:nvPr>
            <p:ph idx="1" type="body"/>
          </p:nvPr>
        </p:nvSpPr>
        <p:spPr>
          <a:xfrm>
            <a:off x="464175" y="1771601"/>
            <a:ext cx="4074600" cy="2942400"/>
          </a:xfrm>
          <a:prstGeom prst="rect">
            <a:avLst/>
          </a:prstGeom>
          <a:noFill/>
          <a:ln>
            <a:noFill/>
          </a:ln>
        </p:spPr>
        <p:txBody>
          <a:bodyPr anchorCtr="0" anchor="t" bIns="0" lIns="0" spcFirstLastPara="1" rIns="18287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832" name="Google Shape;832;p129"/>
          <p:cNvSpPr txBox="1"/>
          <p:nvPr>
            <p:ph idx="4" type="body"/>
          </p:nvPr>
        </p:nvSpPr>
        <p:spPr>
          <a:xfrm>
            <a:off x="4615350" y="1771601"/>
            <a:ext cx="4074600" cy="2942400"/>
          </a:xfrm>
          <a:prstGeom prst="rect">
            <a:avLst/>
          </a:prstGeom>
          <a:noFill/>
          <a:ln>
            <a:noFill/>
          </a:ln>
        </p:spPr>
        <p:txBody>
          <a:bodyPr anchorCtr="0" anchor="t" bIns="0" lIns="0" spcFirstLastPara="1" rIns="18287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ellow: 2-Col 02">
  <p:cSld name="TITLE_2_3_3_4_1_2">
    <p:spTree>
      <p:nvGrpSpPr>
        <p:cNvPr id="833" name="Shape 833"/>
        <p:cNvGrpSpPr/>
        <p:nvPr/>
      </p:nvGrpSpPr>
      <p:grpSpPr>
        <a:xfrm>
          <a:off x="0" y="0"/>
          <a:ext cx="0" cy="0"/>
          <a:chOff x="0" y="0"/>
          <a:chExt cx="0" cy="0"/>
        </a:xfrm>
      </p:grpSpPr>
      <p:sp>
        <p:nvSpPr>
          <p:cNvPr id="834" name="Google Shape;834;p130"/>
          <p:cNvSpPr txBox="1"/>
          <p:nvPr>
            <p:ph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835" name="Google Shape;835;p130"/>
          <p:cNvSpPr/>
          <p:nvPr/>
        </p:nvSpPr>
        <p:spPr>
          <a:xfrm>
            <a:off x="-2409" y="235375"/>
            <a:ext cx="35400" cy="4672800"/>
          </a:xfrm>
          <a:prstGeom prst="rect">
            <a:avLst/>
          </a:prstGeom>
          <a:solidFill>
            <a:schemeClr val="accent3"/>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836" name="Google Shape;836;p130"/>
          <p:cNvSpPr txBox="1"/>
          <p:nvPr>
            <p:ph idx="2" type="title"/>
          </p:nvPr>
        </p:nvSpPr>
        <p:spPr>
          <a:xfrm>
            <a:off x="457200" y="225739"/>
            <a:ext cx="4074600" cy="137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F9AB00"/>
              </a:buClr>
              <a:buSzPts val="1000"/>
              <a:buFont typeface="Arial"/>
              <a:buNone/>
              <a:defRPr b="1" i="0" sz="1000" u="none" cap="none" strike="noStrike">
                <a:solidFill>
                  <a:srgbClr val="F9AB00"/>
                </a:solidFill>
                <a:latin typeface="Arial"/>
                <a:ea typeface="Arial"/>
                <a:cs typeface="Arial"/>
                <a:sym typeface="Arial"/>
              </a:defRPr>
            </a:lvl1pPr>
            <a:lvl2pPr lvl="1" marR="0" rtl="0" algn="ctr">
              <a:lnSpc>
                <a:spcPct val="100000"/>
              </a:lnSpc>
              <a:spcBef>
                <a:spcPts val="0"/>
              </a:spcBef>
              <a:spcAft>
                <a:spcPts val="0"/>
              </a:spcAft>
              <a:buClr>
                <a:srgbClr val="F9AB00"/>
              </a:buClr>
              <a:buSzPts val="1000"/>
              <a:buFont typeface="Arial"/>
              <a:buNone/>
              <a:defRPr b="1" i="0" sz="1000" u="none" cap="none" strike="noStrike">
                <a:solidFill>
                  <a:srgbClr val="F9AB00"/>
                </a:solidFill>
                <a:latin typeface="Arial"/>
                <a:ea typeface="Arial"/>
                <a:cs typeface="Arial"/>
                <a:sym typeface="Arial"/>
              </a:defRPr>
            </a:lvl2pPr>
            <a:lvl3pPr lvl="2" marR="0" rtl="0" algn="ctr">
              <a:lnSpc>
                <a:spcPct val="100000"/>
              </a:lnSpc>
              <a:spcBef>
                <a:spcPts val="0"/>
              </a:spcBef>
              <a:spcAft>
                <a:spcPts val="0"/>
              </a:spcAft>
              <a:buClr>
                <a:srgbClr val="F9AB00"/>
              </a:buClr>
              <a:buSzPts val="1000"/>
              <a:buFont typeface="Arial"/>
              <a:buNone/>
              <a:defRPr b="1" i="0" sz="1000" u="none" cap="none" strike="noStrike">
                <a:solidFill>
                  <a:srgbClr val="F9AB00"/>
                </a:solidFill>
                <a:latin typeface="Arial"/>
                <a:ea typeface="Arial"/>
                <a:cs typeface="Arial"/>
                <a:sym typeface="Arial"/>
              </a:defRPr>
            </a:lvl3pPr>
            <a:lvl4pPr lvl="3" marR="0" rtl="0" algn="ctr">
              <a:lnSpc>
                <a:spcPct val="100000"/>
              </a:lnSpc>
              <a:spcBef>
                <a:spcPts val="0"/>
              </a:spcBef>
              <a:spcAft>
                <a:spcPts val="0"/>
              </a:spcAft>
              <a:buClr>
                <a:srgbClr val="F9AB00"/>
              </a:buClr>
              <a:buSzPts val="1000"/>
              <a:buFont typeface="Arial"/>
              <a:buNone/>
              <a:defRPr b="1" i="0" sz="1000" u="none" cap="none" strike="noStrike">
                <a:solidFill>
                  <a:srgbClr val="F9AB00"/>
                </a:solidFill>
                <a:latin typeface="Arial"/>
                <a:ea typeface="Arial"/>
                <a:cs typeface="Arial"/>
                <a:sym typeface="Arial"/>
              </a:defRPr>
            </a:lvl4pPr>
            <a:lvl5pPr lvl="4" marR="0" rtl="0" algn="ctr">
              <a:lnSpc>
                <a:spcPct val="100000"/>
              </a:lnSpc>
              <a:spcBef>
                <a:spcPts val="0"/>
              </a:spcBef>
              <a:spcAft>
                <a:spcPts val="0"/>
              </a:spcAft>
              <a:buClr>
                <a:srgbClr val="F9AB00"/>
              </a:buClr>
              <a:buSzPts val="1000"/>
              <a:buFont typeface="Arial"/>
              <a:buNone/>
              <a:defRPr b="1" i="0" sz="1000" u="none" cap="none" strike="noStrike">
                <a:solidFill>
                  <a:srgbClr val="F9AB00"/>
                </a:solidFill>
                <a:latin typeface="Arial"/>
                <a:ea typeface="Arial"/>
                <a:cs typeface="Arial"/>
                <a:sym typeface="Arial"/>
              </a:defRPr>
            </a:lvl5pPr>
            <a:lvl6pPr lvl="5" marR="0" rtl="0" algn="ctr">
              <a:lnSpc>
                <a:spcPct val="100000"/>
              </a:lnSpc>
              <a:spcBef>
                <a:spcPts val="0"/>
              </a:spcBef>
              <a:spcAft>
                <a:spcPts val="0"/>
              </a:spcAft>
              <a:buClr>
                <a:srgbClr val="F9AB00"/>
              </a:buClr>
              <a:buSzPts val="1000"/>
              <a:buFont typeface="Arial"/>
              <a:buNone/>
              <a:defRPr b="1" i="0" sz="1000" u="none" cap="none" strike="noStrike">
                <a:solidFill>
                  <a:srgbClr val="F9AB00"/>
                </a:solidFill>
                <a:latin typeface="Arial"/>
                <a:ea typeface="Arial"/>
                <a:cs typeface="Arial"/>
                <a:sym typeface="Arial"/>
              </a:defRPr>
            </a:lvl6pPr>
            <a:lvl7pPr lvl="6" marR="0" rtl="0" algn="ctr">
              <a:lnSpc>
                <a:spcPct val="100000"/>
              </a:lnSpc>
              <a:spcBef>
                <a:spcPts val="0"/>
              </a:spcBef>
              <a:spcAft>
                <a:spcPts val="0"/>
              </a:spcAft>
              <a:buClr>
                <a:srgbClr val="F9AB00"/>
              </a:buClr>
              <a:buSzPts val="1000"/>
              <a:buFont typeface="Arial"/>
              <a:buNone/>
              <a:defRPr b="1" i="0" sz="1000" u="none" cap="none" strike="noStrike">
                <a:solidFill>
                  <a:srgbClr val="F9AB00"/>
                </a:solidFill>
                <a:latin typeface="Arial"/>
                <a:ea typeface="Arial"/>
                <a:cs typeface="Arial"/>
                <a:sym typeface="Arial"/>
              </a:defRPr>
            </a:lvl7pPr>
            <a:lvl8pPr lvl="7" marR="0" rtl="0" algn="ctr">
              <a:lnSpc>
                <a:spcPct val="100000"/>
              </a:lnSpc>
              <a:spcBef>
                <a:spcPts val="0"/>
              </a:spcBef>
              <a:spcAft>
                <a:spcPts val="0"/>
              </a:spcAft>
              <a:buClr>
                <a:srgbClr val="F9AB00"/>
              </a:buClr>
              <a:buSzPts val="1000"/>
              <a:buFont typeface="Arial"/>
              <a:buNone/>
              <a:defRPr b="1" i="0" sz="1000" u="none" cap="none" strike="noStrike">
                <a:solidFill>
                  <a:srgbClr val="F9AB00"/>
                </a:solidFill>
                <a:latin typeface="Arial"/>
                <a:ea typeface="Arial"/>
                <a:cs typeface="Arial"/>
                <a:sym typeface="Arial"/>
              </a:defRPr>
            </a:lvl8pPr>
            <a:lvl9pPr lvl="8" marR="0" rtl="0" algn="ctr">
              <a:lnSpc>
                <a:spcPct val="100000"/>
              </a:lnSpc>
              <a:spcBef>
                <a:spcPts val="0"/>
              </a:spcBef>
              <a:spcAft>
                <a:spcPts val="0"/>
              </a:spcAft>
              <a:buClr>
                <a:srgbClr val="F9AB00"/>
              </a:buClr>
              <a:buSzPts val="1000"/>
              <a:buFont typeface="Arial"/>
              <a:buNone/>
              <a:defRPr b="1" i="0" sz="1000" u="none" cap="none" strike="noStrike">
                <a:solidFill>
                  <a:srgbClr val="F9AB00"/>
                </a:solidFill>
                <a:latin typeface="Arial"/>
                <a:ea typeface="Arial"/>
                <a:cs typeface="Arial"/>
                <a:sym typeface="Arial"/>
              </a:defRPr>
            </a:lvl9pPr>
          </a:lstStyle>
          <a:p/>
        </p:txBody>
      </p:sp>
      <p:sp>
        <p:nvSpPr>
          <p:cNvPr id="837" name="Google Shape;837;p130"/>
          <p:cNvSpPr txBox="1"/>
          <p:nvPr>
            <p:ph idx="3" type="title"/>
          </p:nvPr>
        </p:nvSpPr>
        <p:spPr>
          <a:xfrm>
            <a:off x="457200" y="1281855"/>
            <a:ext cx="4074600" cy="414300"/>
          </a:xfrm>
          <a:prstGeom prst="rect">
            <a:avLst/>
          </a:prstGeom>
          <a:noFill/>
          <a:ln>
            <a:noFill/>
          </a:ln>
        </p:spPr>
        <p:txBody>
          <a:bodyPr anchorCtr="0" anchor="t" bIns="0" lIns="0" spcFirstLastPara="1" rIns="182875" wrap="square" tIns="0">
            <a:noAutofit/>
          </a:bodyPr>
          <a:lstStyle>
            <a:lvl1pPr lvl="0" marR="0" rtl="0" algn="l">
              <a:lnSpc>
                <a:spcPct val="115000"/>
              </a:lnSpc>
              <a:spcBef>
                <a:spcPts val="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1pPr>
            <a:lvl2pPr lvl="1"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2pPr>
            <a:lvl3pPr lvl="2"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3pPr>
            <a:lvl4pPr lvl="3"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4pPr>
            <a:lvl5pPr lvl="4"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5pPr>
            <a:lvl6pPr lvl="5"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6pPr>
            <a:lvl7pPr lvl="6"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7pPr>
            <a:lvl8pPr lvl="7"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8pPr>
            <a:lvl9pPr lvl="8" marR="0" rtl="0" algn="ctr">
              <a:lnSpc>
                <a:spcPct val="115000"/>
              </a:lnSpc>
              <a:spcBef>
                <a:spcPts val="300"/>
              </a:spcBef>
              <a:spcAft>
                <a:spcPts val="300"/>
              </a:spcAft>
              <a:buClr>
                <a:srgbClr val="3C4043"/>
              </a:buClr>
              <a:buSzPts val="1400"/>
              <a:buFont typeface="Arial"/>
              <a:buNone/>
              <a:defRPr b="0" i="0" sz="1400" u="none" cap="none" strike="noStrike">
                <a:solidFill>
                  <a:srgbClr val="3C4043"/>
                </a:solidFill>
                <a:latin typeface="Arial"/>
                <a:ea typeface="Arial"/>
                <a:cs typeface="Arial"/>
                <a:sym typeface="Arial"/>
              </a:defRPr>
            </a:lvl9pPr>
          </a:lstStyle>
          <a:p/>
        </p:txBody>
      </p:sp>
      <p:sp>
        <p:nvSpPr>
          <p:cNvPr id="838" name="Google Shape;838;p130"/>
          <p:cNvSpPr txBox="1"/>
          <p:nvPr>
            <p:ph idx="4" type="title"/>
          </p:nvPr>
        </p:nvSpPr>
        <p:spPr>
          <a:xfrm>
            <a:off x="4613450" y="1281855"/>
            <a:ext cx="4074600" cy="414300"/>
          </a:xfrm>
          <a:prstGeom prst="rect">
            <a:avLst/>
          </a:prstGeom>
          <a:noFill/>
          <a:ln>
            <a:noFill/>
          </a:ln>
        </p:spPr>
        <p:txBody>
          <a:bodyPr anchorCtr="0" anchor="t" bIns="0" lIns="0" spcFirstLastPara="1" rIns="182875" wrap="square" tIns="0">
            <a:noAutofit/>
          </a:bodyPr>
          <a:lstStyle>
            <a:lvl1pPr lvl="0" marR="0" rtl="0" algn="l">
              <a:lnSpc>
                <a:spcPct val="115000"/>
              </a:lnSpc>
              <a:spcBef>
                <a:spcPts val="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1pPr>
            <a:lvl2pPr lvl="1"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2pPr>
            <a:lvl3pPr lvl="2"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3pPr>
            <a:lvl4pPr lvl="3"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4pPr>
            <a:lvl5pPr lvl="4"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5pPr>
            <a:lvl6pPr lvl="5"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6pPr>
            <a:lvl7pPr lvl="6"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7pPr>
            <a:lvl8pPr lvl="7"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8pPr>
            <a:lvl9pPr lvl="8" marR="0" rtl="0" algn="ctr">
              <a:lnSpc>
                <a:spcPct val="115000"/>
              </a:lnSpc>
              <a:spcBef>
                <a:spcPts val="300"/>
              </a:spcBef>
              <a:spcAft>
                <a:spcPts val="300"/>
              </a:spcAft>
              <a:buClr>
                <a:srgbClr val="3C4043"/>
              </a:buClr>
              <a:buSzPts val="1400"/>
              <a:buFont typeface="Arial"/>
              <a:buNone/>
              <a:defRPr b="0" i="0" sz="1400" u="none" cap="none" strike="noStrike">
                <a:solidFill>
                  <a:srgbClr val="3C4043"/>
                </a:solidFill>
                <a:latin typeface="Arial"/>
                <a:ea typeface="Arial"/>
                <a:cs typeface="Arial"/>
                <a:sym typeface="Arial"/>
              </a:defRPr>
            </a:lvl9pPr>
          </a:lstStyle>
          <a:p/>
        </p:txBody>
      </p:sp>
      <p:sp>
        <p:nvSpPr>
          <p:cNvPr id="839" name="Google Shape;839;p130"/>
          <p:cNvSpPr txBox="1"/>
          <p:nvPr>
            <p:ph idx="1" type="body"/>
          </p:nvPr>
        </p:nvSpPr>
        <p:spPr>
          <a:xfrm>
            <a:off x="464175" y="1771601"/>
            <a:ext cx="4074600" cy="2942400"/>
          </a:xfrm>
          <a:prstGeom prst="rect">
            <a:avLst/>
          </a:prstGeom>
          <a:noFill/>
          <a:ln>
            <a:noFill/>
          </a:ln>
        </p:spPr>
        <p:txBody>
          <a:bodyPr anchorCtr="0" anchor="t" bIns="0" lIns="0" spcFirstLastPara="1" rIns="18287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840" name="Google Shape;840;p130"/>
          <p:cNvSpPr txBox="1"/>
          <p:nvPr>
            <p:ph idx="5" type="body"/>
          </p:nvPr>
        </p:nvSpPr>
        <p:spPr>
          <a:xfrm>
            <a:off x="4615350" y="1771601"/>
            <a:ext cx="4074600" cy="2942400"/>
          </a:xfrm>
          <a:prstGeom prst="rect">
            <a:avLst/>
          </a:prstGeom>
          <a:noFill/>
          <a:ln>
            <a:noFill/>
          </a:ln>
        </p:spPr>
        <p:txBody>
          <a:bodyPr anchorCtr="0" anchor="t" bIns="0" lIns="0" spcFirstLastPara="1" rIns="18287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ellow: 2-Col 03">
  <p:cSld name="TITLE_2_3_3_3_1_1">
    <p:spTree>
      <p:nvGrpSpPr>
        <p:cNvPr id="841" name="Shape 841"/>
        <p:cNvGrpSpPr/>
        <p:nvPr/>
      </p:nvGrpSpPr>
      <p:grpSpPr>
        <a:xfrm>
          <a:off x="0" y="0"/>
          <a:ext cx="0" cy="0"/>
          <a:chOff x="0" y="0"/>
          <a:chExt cx="0" cy="0"/>
        </a:xfrm>
      </p:grpSpPr>
      <p:sp>
        <p:nvSpPr>
          <p:cNvPr id="842" name="Google Shape;842;p131"/>
          <p:cNvSpPr/>
          <p:nvPr/>
        </p:nvSpPr>
        <p:spPr>
          <a:xfrm>
            <a:off x="-2409" y="235375"/>
            <a:ext cx="35400" cy="4672800"/>
          </a:xfrm>
          <a:prstGeom prst="rect">
            <a:avLst/>
          </a:prstGeom>
          <a:solidFill>
            <a:schemeClr val="accent3"/>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843" name="Google Shape;843;p131"/>
          <p:cNvSpPr txBox="1"/>
          <p:nvPr>
            <p:ph type="title"/>
          </p:nvPr>
        </p:nvSpPr>
        <p:spPr>
          <a:xfrm>
            <a:off x="457200" y="1281855"/>
            <a:ext cx="4074600" cy="414300"/>
          </a:xfrm>
          <a:prstGeom prst="rect">
            <a:avLst/>
          </a:prstGeom>
          <a:noFill/>
          <a:ln>
            <a:noFill/>
          </a:ln>
        </p:spPr>
        <p:txBody>
          <a:bodyPr anchorCtr="0" anchor="t" bIns="0" lIns="0" spcFirstLastPara="1" rIns="182875" wrap="square" tIns="0">
            <a:noAutofit/>
          </a:bodyPr>
          <a:lstStyle>
            <a:lvl1pPr lvl="0" marR="0" rtl="0" algn="l">
              <a:lnSpc>
                <a:spcPct val="115000"/>
              </a:lnSpc>
              <a:spcBef>
                <a:spcPts val="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1pPr>
            <a:lvl2pPr lvl="1"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2pPr>
            <a:lvl3pPr lvl="2"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3pPr>
            <a:lvl4pPr lvl="3"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4pPr>
            <a:lvl5pPr lvl="4"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5pPr>
            <a:lvl6pPr lvl="5"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6pPr>
            <a:lvl7pPr lvl="6"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7pPr>
            <a:lvl8pPr lvl="7"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8pPr>
            <a:lvl9pPr lvl="8" marR="0" rtl="0" algn="ctr">
              <a:lnSpc>
                <a:spcPct val="115000"/>
              </a:lnSpc>
              <a:spcBef>
                <a:spcPts val="300"/>
              </a:spcBef>
              <a:spcAft>
                <a:spcPts val="300"/>
              </a:spcAft>
              <a:buClr>
                <a:srgbClr val="3C4043"/>
              </a:buClr>
              <a:buSzPts val="1400"/>
              <a:buFont typeface="Arial"/>
              <a:buNone/>
              <a:defRPr b="0" i="0" sz="1400" u="none" cap="none" strike="noStrike">
                <a:solidFill>
                  <a:srgbClr val="3C4043"/>
                </a:solidFill>
                <a:latin typeface="Arial"/>
                <a:ea typeface="Arial"/>
                <a:cs typeface="Arial"/>
                <a:sym typeface="Arial"/>
              </a:defRPr>
            </a:lvl9pPr>
          </a:lstStyle>
          <a:p/>
        </p:txBody>
      </p:sp>
      <p:sp>
        <p:nvSpPr>
          <p:cNvPr id="844" name="Google Shape;844;p131"/>
          <p:cNvSpPr txBox="1"/>
          <p:nvPr>
            <p:ph idx="2" type="title"/>
          </p:nvPr>
        </p:nvSpPr>
        <p:spPr>
          <a:xfrm>
            <a:off x="4613450" y="1281855"/>
            <a:ext cx="4074600" cy="414300"/>
          </a:xfrm>
          <a:prstGeom prst="rect">
            <a:avLst/>
          </a:prstGeom>
          <a:noFill/>
          <a:ln>
            <a:noFill/>
          </a:ln>
        </p:spPr>
        <p:txBody>
          <a:bodyPr anchorCtr="0" anchor="t" bIns="0" lIns="0" spcFirstLastPara="1" rIns="182875" wrap="square" tIns="0">
            <a:noAutofit/>
          </a:bodyPr>
          <a:lstStyle>
            <a:lvl1pPr lvl="0" marR="0" rtl="0" algn="l">
              <a:lnSpc>
                <a:spcPct val="115000"/>
              </a:lnSpc>
              <a:spcBef>
                <a:spcPts val="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1pPr>
            <a:lvl2pPr lvl="1"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2pPr>
            <a:lvl3pPr lvl="2"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3pPr>
            <a:lvl4pPr lvl="3"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4pPr>
            <a:lvl5pPr lvl="4"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5pPr>
            <a:lvl6pPr lvl="5"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6pPr>
            <a:lvl7pPr lvl="6"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7pPr>
            <a:lvl8pPr lvl="7"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8pPr>
            <a:lvl9pPr lvl="8" marR="0" rtl="0" algn="ctr">
              <a:lnSpc>
                <a:spcPct val="115000"/>
              </a:lnSpc>
              <a:spcBef>
                <a:spcPts val="300"/>
              </a:spcBef>
              <a:spcAft>
                <a:spcPts val="300"/>
              </a:spcAft>
              <a:buClr>
                <a:srgbClr val="3C4043"/>
              </a:buClr>
              <a:buSzPts val="1400"/>
              <a:buFont typeface="Arial"/>
              <a:buNone/>
              <a:defRPr b="0" i="0" sz="1400" u="none" cap="none" strike="noStrike">
                <a:solidFill>
                  <a:srgbClr val="3C4043"/>
                </a:solidFill>
                <a:latin typeface="Arial"/>
                <a:ea typeface="Arial"/>
                <a:cs typeface="Arial"/>
                <a:sym typeface="Arial"/>
              </a:defRPr>
            </a:lvl9pPr>
          </a:lstStyle>
          <a:p/>
        </p:txBody>
      </p:sp>
      <p:sp>
        <p:nvSpPr>
          <p:cNvPr id="845" name="Google Shape;845;p131"/>
          <p:cNvSpPr txBox="1"/>
          <p:nvPr>
            <p:ph idx="1" type="body"/>
          </p:nvPr>
        </p:nvSpPr>
        <p:spPr>
          <a:xfrm>
            <a:off x="464175" y="1771601"/>
            <a:ext cx="4074600" cy="2942400"/>
          </a:xfrm>
          <a:prstGeom prst="rect">
            <a:avLst/>
          </a:prstGeom>
          <a:noFill/>
          <a:ln>
            <a:noFill/>
          </a:ln>
        </p:spPr>
        <p:txBody>
          <a:bodyPr anchorCtr="0" anchor="t" bIns="0" lIns="0" spcFirstLastPara="1" rIns="18287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846" name="Google Shape;846;p131"/>
          <p:cNvSpPr txBox="1"/>
          <p:nvPr>
            <p:ph idx="3" type="body"/>
          </p:nvPr>
        </p:nvSpPr>
        <p:spPr>
          <a:xfrm>
            <a:off x="4615350" y="1771601"/>
            <a:ext cx="4074600" cy="2942400"/>
          </a:xfrm>
          <a:prstGeom prst="rect">
            <a:avLst/>
          </a:prstGeom>
          <a:noFill/>
          <a:ln>
            <a:noFill/>
          </a:ln>
        </p:spPr>
        <p:txBody>
          <a:bodyPr anchorCtr="0" anchor="t" bIns="0" lIns="0" spcFirstLastPara="1" rIns="18287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ellow: Overview Slide 01">
  <p:cSld name="CUSTOM_4_1_2">
    <p:spTree>
      <p:nvGrpSpPr>
        <p:cNvPr id="115" name="Shape 115"/>
        <p:cNvGrpSpPr/>
        <p:nvPr/>
      </p:nvGrpSpPr>
      <p:grpSpPr>
        <a:xfrm>
          <a:off x="0" y="0"/>
          <a:ext cx="0" cy="0"/>
          <a:chOff x="0" y="0"/>
          <a:chExt cx="0" cy="0"/>
        </a:xfrm>
      </p:grpSpPr>
      <p:sp>
        <p:nvSpPr>
          <p:cNvPr id="116" name="Google Shape;116;p14"/>
          <p:cNvSpPr/>
          <p:nvPr/>
        </p:nvSpPr>
        <p:spPr>
          <a:xfrm>
            <a:off x="50" y="0"/>
            <a:ext cx="6003900" cy="5143500"/>
          </a:xfrm>
          <a:prstGeom prst="rect">
            <a:avLst/>
          </a:prstGeom>
          <a:solidFill>
            <a:schemeClr val="accent3"/>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pic>
        <p:nvPicPr>
          <p:cNvPr id="117" name="Google Shape;117;p14"/>
          <p:cNvPicPr preferRelativeResize="0"/>
          <p:nvPr/>
        </p:nvPicPr>
        <p:blipFill rotWithShape="1">
          <a:blip r:embed="rId2">
            <a:alphaModFix amt="20000"/>
          </a:blip>
          <a:srcRect b="14751" l="5396" r="21775" t="3247"/>
          <a:stretch/>
        </p:blipFill>
        <p:spPr>
          <a:xfrm>
            <a:off x="4800" y="0"/>
            <a:ext cx="3788160" cy="5143498"/>
          </a:xfrm>
          <a:prstGeom prst="rect">
            <a:avLst/>
          </a:prstGeom>
          <a:noFill/>
          <a:ln>
            <a:noFill/>
          </a:ln>
        </p:spPr>
      </p:pic>
      <p:pic>
        <p:nvPicPr>
          <p:cNvPr id="118" name="Google Shape;118;p14"/>
          <p:cNvPicPr preferRelativeResize="0"/>
          <p:nvPr/>
        </p:nvPicPr>
        <p:blipFill rotWithShape="1">
          <a:blip r:embed="rId2">
            <a:alphaModFix amt="22000"/>
          </a:blip>
          <a:srcRect b="14751" l="5396" r="64474" t="3247"/>
          <a:stretch/>
        </p:blipFill>
        <p:spPr>
          <a:xfrm>
            <a:off x="3788150" y="0"/>
            <a:ext cx="2215801" cy="5143498"/>
          </a:xfrm>
          <a:prstGeom prst="rect">
            <a:avLst/>
          </a:prstGeom>
          <a:noFill/>
          <a:ln>
            <a:noFill/>
          </a:ln>
        </p:spPr>
      </p:pic>
      <p:sp>
        <p:nvSpPr>
          <p:cNvPr id="119" name="Google Shape;119;p14"/>
          <p:cNvSpPr txBox="1"/>
          <p:nvPr>
            <p:ph type="title"/>
          </p:nvPr>
        </p:nvSpPr>
        <p:spPr>
          <a:xfrm>
            <a:off x="457200" y="1392397"/>
            <a:ext cx="4961400" cy="857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FFFFFF"/>
              </a:buClr>
              <a:buSzPts val="5000"/>
              <a:buFont typeface="Arial"/>
              <a:buNone/>
              <a:defRPr b="0" i="0" sz="5000" u="none" cap="none" strike="noStrike">
                <a:solidFill>
                  <a:srgbClr val="FFFFFF"/>
                </a:solidFill>
                <a:latin typeface="Arial"/>
                <a:ea typeface="Arial"/>
                <a:cs typeface="Arial"/>
                <a:sym typeface="Arial"/>
              </a:defRPr>
            </a:lvl1pPr>
            <a:lvl2pPr lvl="1"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9pPr>
          </a:lstStyle>
          <a:p/>
        </p:txBody>
      </p:sp>
      <p:sp>
        <p:nvSpPr>
          <p:cNvPr id="120" name="Google Shape;120;p14"/>
          <p:cNvSpPr txBox="1"/>
          <p:nvPr>
            <p:ph idx="1" type="subTitle"/>
          </p:nvPr>
        </p:nvSpPr>
        <p:spPr>
          <a:xfrm>
            <a:off x="471650" y="3236275"/>
            <a:ext cx="2315700" cy="1449900"/>
          </a:xfrm>
          <a:prstGeom prst="rect">
            <a:avLst/>
          </a:prstGeom>
          <a:noFill/>
          <a:ln>
            <a:noFill/>
          </a:ln>
        </p:spPr>
        <p:txBody>
          <a:bodyPr anchorCtr="0" anchor="t" bIns="0" lIns="0" spcFirstLastPara="1" rIns="0" wrap="square" tIns="0">
            <a:noAutofit/>
          </a:bodyPr>
          <a:lstStyle>
            <a:lvl1pPr lvl="0" marR="0" rtl="0" algn="l">
              <a:lnSpc>
                <a:spcPct val="13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1pPr>
            <a:lvl2pPr lvl="1"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21" name="Google Shape;121;p14"/>
          <p:cNvSpPr txBox="1"/>
          <p:nvPr>
            <p:ph idx="2" type="subTitle"/>
          </p:nvPr>
        </p:nvSpPr>
        <p:spPr>
          <a:xfrm>
            <a:off x="471648" y="420524"/>
            <a:ext cx="4643400" cy="303600"/>
          </a:xfrm>
          <a:prstGeom prst="rect">
            <a:avLst/>
          </a:prstGeom>
          <a:noFill/>
          <a:ln>
            <a:noFill/>
          </a:ln>
        </p:spPr>
        <p:txBody>
          <a:bodyPr anchorCtr="0" anchor="t" bIns="0" lIns="0" spcFirstLastPara="1" rIns="0" wrap="square" tIns="0">
            <a:noAutofit/>
          </a:bodyPr>
          <a:lstStyle>
            <a:lvl1pPr lvl="0" marR="0" rtl="0" algn="l">
              <a:lnSpc>
                <a:spcPct val="115000"/>
              </a:lnSpc>
              <a:spcBef>
                <a:spcPts val="0"/>
              </a:spcBef>
              <a:spcAft>
                <a:spcPts val="0"/>
              </a:spcAft>
              <a:buClr>
                <a:srgbClr val="FFFFFF"/>
              </a:buClr>
              <a:buSzPts val="1200"/>
              <a:buFont typeface="Arial"/>
              <a:buNone/>
              <a:defRPr b="1" i="0" sz="1200" u="none" cap="none" strike="noStrike">
                <a:solidFill>
                  <a:srgbClr val="FFFFFF"/>
                </a:solidFill>
                <a:latin typeface="Arial"/>
                <a:ea typeface="Arial"/>
                <a:cs typeface="Arial"/>
                <a:sym typeface="Arial"/>
              </a:defRPr>
            </a:lvl1pPr>
            <a:lvl2pPr lvl="1"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2pPr>
            <a:lvl3pPr lvl="2"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3pPr>
            <a:lvl4pPr lvl="3"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4pPr>
            <a:lvl5pPr lvl="4"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5pPr>
            <a:lvl6pPr lvl="5"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6pPr>
            <a:lvl7pPr lvl="6"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7pPr>
            <a:lvl8pPr lvl="7"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8pPr>
            <a:lvl9pPr lvl="8"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2-Col 01">
  <p:cSld name="TITLE_2_3_3_4_1_1">
    <p:spTree>
      <p:nvGrpSpPr>
        <p:cNvPr id="847" name="Shape 847"/>
        <p:cNvGrpSpPr/>
        <p:nvPr/>
      </p:nvGrpSpPr>
      <p:grpSpPr>
        <a:xfrm>
          <a:off x="0" y="0"/>
          <a:ext cx="0" cy="0"/>
          <a:chOff x="0" y="0"/>
          <a:chExt cx="0" cy="0"/>
        </a:xfrm>
      </p:grpSpPr>
      <p:sp>
        <p:nvSpPr>
          <p:cNvPr id="848" name="Google Shape;848;p132"/>
          <p:cNvSpPr txBox="1"/>
          <p:nvPr>
            <p:ph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849" name="Google Shape;849;p132"/>
          <p:cNvSpPr/>
          <p:nvPr/>
        </p:nvSpPr>
        <p:spPr>
          <a:xfrm>
            <a:off x="-2409" y="235375"/>
            <a:ext cx="35400" cy="4672800"/>
          </a:xfrm>
          <a:prstGeom prst="rect">
            <a:avLst/>
          </a:prstGeom>
          <a:solidFill>
            <a:schemeClr val="accent2"/>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850" name="Google Shape;850;p132"/>
          <p:cNvSpPr txBox="1"/>
          <p:nvPr>
            <p:ph idx="2" type="title"/>
          </p:nvPr>
        </p:nvSpPr>
        <p:spPr>
          <a:xfrm>
            <a:off x="457200" y="1281855"/>
            <a:ext cx="4074600" cy="414300"/>
          </a:xfrm>
          <a:prstGeom prst="rect">
            <a:avLst/>
          </a:prstGeom>
          <a:noFill/>
          <a:ln>
            <a:noFill/>
          </a:ln>
        </p:spPr>
        <p:txBody>
          <a:bodyPr anchorCtr="0" anchor="t" bIns="0" lIns="0" spcFirstLastPara="1" rIns="182875" wrap="square" tIns="0">
            <a:noAutofit/>
          </a:bodyPr>
          <a:lstStyle>
            <a:lvl1pPr lvl="0" marR="0" rtl="0" algn="l">
              <a:lnSpc>
                <a:spcPct val="115000"/>
              </a:lnSpc>
              <a:spcBef>
                <a:spcPts val="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1pPr>
            <a:lvl2pPr lvl="1"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2pPr>
            <a:lvl3pPr lvl="2"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3pPr>
            <a:lvl4pPr lvl="3"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4pPr>
            <a:lvl5pPr lvl="4"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5pPr>
            <a:lvl6pPr lvl="5"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6pPr>
            <a:lvl7pPr lvl="6"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7pPr>
            <a:lvl8pPr lvl="7"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8pPr>
            <a:lvl9pPr lvl="8" marR="0" rtl="0" algn="ctr">
              <a:lnSpc>
                <a:spcPct val="115000"/>
              </a:lnSpc>
              <a:spcBef>
                <a:spcPts val="300"/>
              </a:spcBef>
              <a:spcAft>
                <a:spcPts val="300"/>
              </a:spcAft>
              <a:buClr>
                <a:srgbClr val="3C4043"/>
              </a:buClr>
              <a:buSzPts val="1400"/>
              <a:buFont typeface="Arial"/>
              <a:buNone/>
              <a:defRPr b="0" i="0" sz="1400" u="none" cap="none" strike="noStrike">
                <a:solidFill>
                  <a:srgbClr val="3C4043"/>
                </a:solidFill>
                <a:latin typeface="Arial"/>
                <a:ea typeface="Arial"/>
                <a:cs typeface="Arial"/>
                <a:sym typeface="Arial"/>
              </a:defRPr>
            </a:lvl9pPr>
          </a:lstStyle>
          <a:p/>
        </p:txBody>
      </p:sp>
      <p:sp>
        <p:nvSpPr>
          <p:cNvPr id="851" name="Google Shape;851;p132"/>
          <p:cNvSpPr txBox="1"/>
          <p:nvPr>
            <p:ph idx="3" type="title"/>
          </p:nvPr>
        </p:nvSpPr>
        <p:spPr>
          <a:xfrm>
            <a:off x="4613450" y="1281855"/>
            <a:ext cx="4074600" cy="414300"/>
          </a:xfrm>
          <a:prstGeom prst="rect">
            <a:avLst/>
          </a:prstGeom>
          <a:noFill/>
          <a:ln>
            <a:noFill/>
          </a:ln>
        </p:spPr>
        <p:txBody>
          <a:bodyPr anchorCtr="0" anchor="t" bIns="0" lIns="0" spcFirstLastPara="1" rIns="182875" wrap="square" tIns="0">
            <a:noAutofit/>
          </a:bodyPr>
          <a:lstStyle>
            <a:lvl1pPr lvl="0" marR="0" rtl="0" algn="l">
              <a:lnSpc>
                <a:spcPct val="115000"/>
              </a:lnSpc>
              <a:spcBef>
                <a:spcPts val="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1pPr>
            <a:lvl2pPr lvl="1"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2pPr>
            <a:lvl3pPr lvl="2"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3pPr>
            <a:lvl4pPr lvl="3"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4pPr>
            <a:lvl5pPr lvl="4"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5pPr>
            <a:lvl6pPr lvl="5"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6pPr>
            <a:lvl7pPr lvl="6"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7pPr>
            <a:lvl8pPr lvl="7"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8pPr>
            <a:lvl9pPr lvl="8" marR="0" rtl="0" algn="ctr">
              <a:lnSpc>
                <a:spcPct val="115000"/>
              </a:lnSpc>
              <a:spcBef>
                <a:spcPts val="300"/>
              </a:spcBef>
              <a:spcAft>
                <a:spcPts val="300"/>
              </a:spcAft>
              <a:buClr>
                <a:srgbClr val="3C4043"/>
              </a:buClr>
              <a:buSzPts val="1400"/>
              <a:buFont typeface="Arial"/>
              <a:buNone/>
              <a:defRPr b="0" i="0" sz="1400" u="none" cap="none" strike="noStrike">
                <a:solidFill>
                  <a:srgbClr val="3C4043"/>
                </a:solidFill>
                <a:latin typeface="Arial"/>
                <a:ea typeface="Arial"/>
                <a:cs typeface="Arial"/>
                <a:sym typeface="Arial"/>
              </a:defRPr>
            </a:lvl9pPr>
          </a:lstStyle>
          <a:p/>
        </p:txBody>
      </p:sp>
      <p:sp>
        <p:nvSpPr>
          <p:cNvPr id="852" name="Google Shape;852;p132"/>
          <p:cNvSpPr txBox="1"/>
          <p:nvPr>
            <p:ph idx="1" type="body"/>
          </p:nvPr>
        </p:nvSpPr>
        <p:spPr>
          <a:xfrm>
            <a:off x="464175" y="1771601"/>
            <a:ext cx="4074600" cy="2942400"/>
          </a:xfrm>
          <a:prstGeom prst="rect">
            <a:avLst/>
          </a:prstGeom>
          <a:noFill/>
          <a:ln>
            <a:noFill/>
          </a:ln>
        </p:spPr>
        <p:txBody>
          <a:bodyPr anchorCtr="0" anchor="t" bIns="0" lIns="0" spcFirstLastPara="1" rIns="18287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853" name="Google Shape;853;p132"/>
          <p:cNvSpPr txBox="1"/>
          <p:nvPr>
            <p:ph idx="4" type="body"/>
          </p:nvPr>
        </p:nvSpPr>
        <p:spPr>
          <a:xfrm>
            <a:off x="4615350" y="1771601"/>
            <a:ext cx="4074600" cy="2942400"/>
          </a:xfrm>
          <a:prstGeom prst="rect">
            <a:avLst/>
          </a:prstGeom>
          <a:noFill/>
          <a:ln>
            <a:noFill/>
          </a:ln>
        </p:spPr>
        <p:txBody>
          <a:bodyPr anchorCtr="0" anchor="t" bIns="0" lIns="0" spcFirstLastPara="1" rIns="18287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2-Col 02">
  <p:cSld name="TITLE_2_3_3_4_1_1_1_1">
    <p:spTree>
      <p:nvGrpSpPr>
        <p:cNvPr id="854" name="Shape 854"/>
        <p:cNvGrpSpPr/>
        <p:nvPr/>
      </p:nvGrpSpPr>
      <p:grpSpPr>
        <a:xfrm>
          <a:off x="0" y="0"/>
          <a:ext cx="0" cy="0"/>
          <a:chOff x="0" y="0"/>
          <a:chExt cx="0" cy="0"/>
        </a:xfrm>
      </p:grpSpPr>
      <p:sp>
        <p:nvSpPr>
          <p:cNvPr id="855" name="Google Shape;855;p133"/>
          <p:cNvSpPr txBox="1"/>
          <p:nvPr>
            <p:ph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856" name="Google Shape;856;p133"/>
          <p:cNvSpPr/>
          <p:nvPr/>
        </p:nvSpPr>
        <p:spPr>
          <a:xfrm>
            <a:off x="-2409" y="235375"/>
            <a:ext cx="35400" cy="4672800"/>
          </a:xfrm>
          <a:prstGeom prst="rect">
            <a:avLst/>
          </a:prstGeom>
          <a:solidFill>
            <a:schemeClr val="accent2"/>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857" name="Google Shape;857;p133"/>
          <p:cNvSpPr txBox="1"/>
          <p:nvPr>
            <p:ph idx="2" type="title"/>
          </p:nvPr>
        </p:nvSpPr>
        <p:spPr>
          <a:xfrm>
            <a:off x="457200" y="225739"/>
            <a:ext cx="4074600" cy="137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1pPr>
            <a:lvl2pPr lvl="1"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2pPr>
            <a:lvl3pPr lvl="2"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3pPr>
            <a:lvl4pPr lvl="3"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4pPr>
            <a:lvl5pPr lvl="4"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5pPr>
            <a:lvl6pPr lvl="5"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6pPr>
            <a:lvl7pPr lvl="6"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7pPr>
            <a:lvl8pPr lvl="7"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8pPr>
            <a:lvl9pPr lvl="8"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9pPr>
          </a:lstStyle>
          <a:p/>
        </p:txBody>
      </p:sp>
      <p:sp>
        <p:nvSpPr>
          <p:cNvPr id="858" name="Google Shape;858;p133"/>
          <p:cNvSpPr txBox="1"/>
          <p:nvPr>
            <p:ph idx="3" type="title"/>
          </p:nvPr>
        </p:nvSpPr>
        <p:spPr>
          <a:xfrm>
            <a:off x="457200" y="1281855"/>
            <a:ext cx="4074600" cy="414300"/>
          </a:xfrm>
          <a:prstGeom prst="rect">
            <a:avLst/>
          </a:prstGeom>
          <a:noFill/>
          <a:ln>
            <a:noFill/>
          </a:ln>
        </p:spPr>
        <p:txBody>
          <a:bodyPr anchorCtr="0" anchor="t" bIns="0" lIns="0" spcFirstLastPara="1" rIns="182875" wrap="square" tIns="0">
            <a:noAutofit/>
          </a:bodyPr>
          <a:lstStyle>
            <a:lvl1pPr lvl="0" marR="0" rtl="0" algn="l">
              <a:lnSpc>
                <a:spcPct val="115000"/>
              </a:lnSpc>
              <a:spcBef>
                <a:spcPts val="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1pPr>
            <a:lvl2pPr lvl="1"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2pPr>
            <a:lvl3pPr lvl="2"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3pPr>
            <a:lvl4pPr lvl="3"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4pPr>
            <a:lvl5pPr lvl="4"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5pPr>
            <a:lvl6pPr lvl="5"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6pPr>
            <a:lvl7pPr lvl="6"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7pPr>
            <a:lvl8pPr lvl="7"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8pPr>
            <a:lvl9pPr lvl="8" marR="0" rtl="0" algn="ctr">
              <a:lnSpc>
                <a:spcPct val="115000"/>
              </a:lnSpc>
              <a:spcBef>
                <a:spcPts val="300"/>
              </a:spcBef>
              <a:spcAft>
                <a:spcPts val="300"/>
              </a:spcAft>
              <a:buClr>
                <a:srgbClr val="3C4043"/>
              </a:buClr>
              <a:buSzPts val="1400"/>
              <a:buFont typeface="Arial"/>
              <a:buNone/>
              <a:defRPr b="0" i="0" sz="1400" u="none" cap="none" strike="noStrike">
                <a:solidFill>
                  <a:srgbClr val="3C4043"/>
                </a:solidFill>
                <a:latin typeface="Arial"/>
                <a:ea typeface="Arial"/>
                <a:cs typeface="Arial"/>
                <a:sym typeface="Arial"/>
              </a:defRPr>
            </a:lvl9pPr>
          </a:lstStyle>
          <a:p/>
        </p:txBody>
      </p:sp>
      <p:sp>
        <p:nvSpPr>
          <p:cNvPr id="859" name="Google Shape;859;p133"/>
          <p:cNvSpPr txBox="1"/>
          <p:nvPr>
            <p:ph idx="4" type="title"/>
          </p:nvPr>
        </p:nvSpPr>
        <p:spPr>
          <a:xfrm>
            <a:off x="4613450" y="1281855"/>
            <a:ext cx="4074600" cy="414300"/>
          </a:xfrm>
          <a:prstGeom prst="rect">
            <a:avLst/>
          </a:prstGeom>
          <a:noFill/>
          <a:ln>
            <a:noFill/>
          </a:ln>
        </p:spPr>
        <p:txBody>
          <a:bodyPr anchorCtr="0" anchor="t" bIns="0" lIns="0" spcFirstLastPara="1" rIns="182875" wrap="square" tIns="0">
            <a:noAutofit/>
          </a:bodyPr>
          <a:lstStyle>
            <a:lvl1pPr lvl="0" marR="0" rtl="0" algn="l">
              <a:lnSpc>
                <a:spcPct val="115000"/>
              </a:lnSpc>
              <a:spcBef>
                <a:spcPts val="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1pPr>
            <a:lvl2pPr lvl="1"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2pPr>
            <a:lvl3pPr lvl="2"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3pPr>
            <a:lvl4pPr lvl="3"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4pPr>
            <a:lvl5pPr lvl="4"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5pPr>
            <a:lvl6pPr lvl="5"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6pPr>
            <a:lvl7pPr lvl="6"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7pPr>
            <a:lvl8pPr lvl="7"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8pPr>
            <a:lvl9pPr lvl="8" marR="0" rtl="0" algn="ctr">
              <a:lnSpc>
                <a:spcPct val="115000"/>
              </a:lnSpc>
              <a:spcBef>
                <a:spcPts val="300"/>
              </a:spcBef>
              <a:spcAft>
                <a:spcPts val="300"/>
              </a:spcAft>
              <a:buClr>
                <a:srgbClr val="3C4043"/>
              </a:buClr>
              <a:buSzPts val="1400"/>
              <a:buFont typeface="Arial"/>
              <a:buNone/>
              <a:defRPr b="0" i="0" sz="1400" u="none" cap="none" strike="noStrike">
                <a:solidFill>
                  <a:srgbClr val="3C4043"/>
                </a:solidFill>
                <a:latin typeface="Arial"/>
                <a:ea typeface="Arial"/>
                <a:cs typeface="Arial"/>
                <a:sym typeface="Arial"/>
              </a:defRPr>
            </a:lvl9pPr>
          </a:lstStyle>
          <a:p/>
        </p:txBody>
      </p:sp>
      <p:sp>
        <p:nvSpPr>
          <p:cNvPr id="860" name="Google Shape;860;p133"/>
          <p:cNvSpPr txBox="1"/>
          <p:nvPr>
            <p:ph idx="1" type="body"/>
          </p:nvPr>
        </p:nvSpPr>
        <p:spPr>
          <a:xfrm>
            <a:off x="464175" y="1771601"/>
            <a:ext cx="4074600" cy="2942400"/>
          </a:xfrm>
          <a:prstGeom prst="rect">
            <a:avLst/>
          </a:prstGeom>
          <a:noFill/>
          <a:ln>
            <a:noFill/>
          </a:ln>
        </p:spPr>
        <p:txBody>
          <a:bodyPr anchorCtr="0" anchor="t" bIns="0" lIns="0" spcFirstLastPara="1" rIns="18287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861" name="Google Shape;861;p133"/>
          <p:cNvSpPr txBox="1"/>
          <p:nvPr>
            <p:ph idx="5" type="body"/>
          </p:nvPr>
        </p:nvSpPr>
        <p:spPr>
          <a:xfrm>
            <a:off x="4615350" y="1771601"/>
            <a:ext cx="4074600" cy="2942400"/>
          </a:xfrm>
          <a:prstGeom prst="rect">
            <a:avLst/>
          </a:prstGeom>
          <a:noFill/>
          <a:ln>
            <a:noFill/>
          </a:ln>
        </p:spPr>
        <p:txBody>
          <a:bodyPr anchorCtr="0" anchor="t" bIns="0" lIns="0" spcFirstLastPara="1" rIns="18287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2-Col 03">
  <p:cSld name="TITLE_2_3_3_3_1_1_1">
    <p:spTree>
      <p:nvGrpSpPr>
        <p:cNvPr id="862" name="Shape 862"/>
        <p:cNvGrpSpPr/>
        <p:nvPr/>
      </p:nvGrpSpPr>
      <p:grpSpPr>
        <a:xfrm>
          <a:off x="0" y="0"/>
          <a:ext cx="0" cy="0"/>
          <a:chOff x="0" y="0"/>
          <a:chExt cx="0" cy="0"/>
        </a:xfrm>
      </p:grpSpPr>
      <p:sp>
        <p:nvSpPr>
          <p:cNvPr id="863" name="Google Shape;863;p134"/>
          <p:cNvSpPr/>
          <p:nvPr/>
        </p:nvSpPr>
        <p:spPr>
          <a:xfrm>
            <a:off x="-2409" y="235375"/>
            <a:ext cx="35400" cy="4672800"/>
          </a:xfrm>
          <a:prstGeom prst="rect">
            <a:avLst/>
          </a:prstGeom>
          <a:solidFill>
            <a:schemeClr val="accent2"/>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864" name="Google Shape;864;p134"/>
          <p:cNvSpPr txBox="1"/>
          <p:nvPr>
            <p:ph type="title"/>
          </p:nvPr>
        </p:nvSpPr>
        <p:spPr>
          <a:xfrm>
            <a:off x="457200" y="1281855"/>
            <a:ext cx="4074600" cy="414300"/>
          </a:xfrm>
          <a:prstGeom prst="rect">
            <a:avLst/>
          </a:prstGeom>
          <a:noFill/>
          <a:ln>
            <a:noFill/>
          </a:ln>
        </p:spPr>
        <p:txBody>
          <a:bodyPr anchorCtr="0" anchor="t" bIns="0" lIns="0" spcFirstLastPara="1" rIns="182875" wrap="square" tIns="0">
            <a:noAutofit/>
          </a:bodyPr>
          <a:lstStyle>
            <a:lvl1pPr lvl="0" marR="0" rtl="0" algn="l">
              <a:lnSpc>
                <a:spcPct val="115000"/>
              </a:lnSpc>
              <a:spcBef>
                <a:spcPts val="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1pPr>
            <a:lvl2pPr lvl="1"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2pPr>
            <a:lvl3pPr lvl="2"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3pPr>
            <a:lvl4pPr lvl="3"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4pPr>
            <a:lvl5pPr lvl="4"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5pPr>
            <a:lvl6pPr lvl="5"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6pPr>
            <a:lvl7pPr lvl="6"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7pPr>
            <a:lvl8pPr lvl="7"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8pPr>
            <a:lvl9pPr lvl="8" marR="0" rtl="0" algn="ctr">
              <a:lnSpc>
                <a:spcPct val="115000"/>
              </a:lnSpc>
              <a:spcBef>
                <a:spcPts val="300"/>
              </a:spcBef>
              <a:spcAft>
                <a:spcPts val="300"/>
              </a:spcAft>
              <a:buClr>
                <a:srgbClr val="3C4043"/>
              </a:buClr>
              <a:buSzPts val="1400"/>
              <a:buFont typeface="Arial"/>
              <a:buNone/>
              <a:defRPr b="0" i="0" sz="1400" u="none" cap="none" strike="noStrike">
                <a:solidFill>
                  <a:srgbClr val="3C4043"/>
                </a:solidFill>
                <a:latin typeface="Arial"/>
                <a:ea typeface="Arial"/>
                <a:cs typeface="Arial"/>
                <a:sym typeface="Arial"/>
              </a:defRPr>
            </a:lvl9pPr>
          </a:lstStyle>
          <a:p/>
        </p:txBody>
      </p:sp>
      <p:sp>
        <p:nvSpPr>
          <p:cNvPr id="865" name="Google Shape;865;p134"/>
          <p:cNvSpPr txBox="1"/>
          <p:nvPr>
            <p:ph idx="2" type="title"/>
          </p:nvPr>
        </p:nvSpPr>
        <p:spPr>
          <a:xfrm>
            <a:off x="4613450" y="1281855"/>
            <a:ext cx="4074600" cy="414300"/>
          </a:xfrm>
          <a:prstGeom prst="rect">
            <a:avLst/>
          </a:prstGeom>
          <a:noFill/>
          <a:ln>
            <a:noFill/>
          </a:ln>
        </p:spPr>
        <p:txBody>
          <a:bodyPr anchorCtr="0" anchor="t" bIns="0" lIns="0" spcFirstLastPara="1" rIns="182875" wrap="square" tIns="0">
            <a:noAutofit/>
          </a:bodyPr>
          <a:lstStyle>
            <a:lvl1pPr lvl="0" marR="0" rtl="0" algn="l">
              <a:lnSpc>
                <a:spcPct val="115000"/>
              </a:lnSpc>
              <a:spcBef>
                <a:spcPts val="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1pPr>
            <a:lvl2pPr lvl="1"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2pPr>
            <a:lvl3pPr lvl="2"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3pPr>
            <a:lvl4pPr lvl="3"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4pPr>
            <a:lvl5pPr lvl="4"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5pPr>
            <a:lvl6pPr lvl="5"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6pPr>
            <a:lvl7pPr lvl="6"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7pPr>
            <a:lvl8pPr lvl="7"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8pPr>
            <a:lvl9pPr lvl="8" marR="0" rtl="0" algn="ctr">
              <a:lnSpc>
                <a:spcPct val="115000"/>
              </a:lnSpc>
              <a:spcBef>
                <a:spcPts val="300"/>
              </a:spcBef>
              <a:spcAft>
                <a:spcPts val="300"/>
              </a:spcAft>
              <a:buClr>
                <a:srgbClr val="3C4043"/>
              </a:buClr>
              <a:buSzPts val="1400"/>
              <a:buFont typeface="Arial"/>
              <a:buNone/>
              <a:defRPr b="0" i="0" sz="1400" u="none" cap="none" strike="noStrike">
                <a:solidFill>
                  <a:srgbClr val="3C4043"/>
                </a:solidFill>
                <a:latin typeface="Arial"/>
                <a:ea typeface="Arial"/>
                <a:cs typeface="Arial"/>
                <a:sym typeface="Arial"/>
              </a:defRPr>
            </a:lvl9pPr>
          </a:lstStyle>
          <a:p/>
        </p:txBody>
      </p:sp>
      <p:sp>
        <p:nvSpPr>
          <p:cNvPr id="866" name="Google Shape;866;p134"/>
          <p:cNvSpPr txBox="1"/>
          <p:nvPr>
            <p:ph idx="1" type="body"/>
          </p:nvPr>
        </p:nvSpPr>
        <p:spPr>
          <a:xfrm>
            <a:off x="464175" y="1771601"/>
            <a:ext cx="4074600" cy="2942400"/>
          </a:xfrm>
          <a:prstGeom prst="rect">
            <a:avLst/>
          </a:prstGeom>
          <a:noFill/>
          <a:ln>
            <a:noFill/>
          </a:ln>
        </p:spPr>
        <p:txBody>
          <a:bodyPr anchorCtr="0" anchor="t" bIns="0" lIns="0" spcFirstLastPara="1" rIns="18287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867" name="Google Shape;867;p134"/>
          <p:cNvSpPr txBox="1"/>
          <p:nvPr>
            <p:ph idx="3" type="body"/>
          </p:nvPr>
        </p:nvSpPr>
        <p:spPr>
          <a:xfrm>
            <a:off x="4615350" y="1771601"/>
            <a:ext cx="4074600" cy="2942400"/>
          </a:xfrm>
          <a:prstGeom prst="rect">
            <a:avLst/>
          </a:prstGeom>
          <a:noFill/>
          <a:ln>
            <a:noFill/>
          </a:ln>
        </p:spPr>
        <p:txBody>
          <a:bodyPr anchorCtr="0" anchor="t" bIns="0" lIns="0" spcFirstLastPara="1" rIns="18287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Split Slide">
  <p:cSld name="CUSTOM_5">
    <p:spTree>
      <p:nvGrpSpPr>
        <p:cNvPr id="868" name="Shape 868"/>
        <p:cNvGrpSpPr/>
        <p:nvPr/>
      </p:nvGrpSpPr>
      <p:grpSpPr>
        <a:xfrm>
          <a:off x="0" y="0"/>
          <a:ext cx="0" cy="0"/>
          <a:chOff x="0" y="0"/>
          <a:chExt cx="0" cy="0"/>
        </a:xfrm>
      </p:grpSpPr>
      <p:sp>
        <p:nvSpPr>
          <p:cNvPr id="869" name="Google Shape;869;p135"/>
          <p:cNvSpPr/>
          <p:nvPr/>
        </p:nvSpPr>
        <p:spPr>
          <a:xfrm>
            <a:off x="-13753" y="-11100"/>
            <a:ext cx="3951300" cy="5165700"/>
          </a:xfrm>
          <a:prstGeom prst="rect">
            <a:avLst/>
          </a:prstGeom>
          <a:solidFill>
            <a:schemeClr val="accent1"/>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870" name="Google Shape;870;p135"/>
          <p:cNvSpPr txBox="1"/>
          <p:nvPr>
            <p:ph idx="1" type="body"/>
          </p:nvPr>
        </p:nvSpPr>
        <p:spPr>
          <a:xfrm>
            <a:off x="464175" y="2267325"/>
            <a:ext cx="2676000" cy="2418900"/>
          </a:xfrm>
          <a:prstGeom prst="rect">
            <a:avLst/>
          </a:prstGeom>
          <a:noFill/>
          <a:ln>
            <a:noFill/>
          </a:ln>
        </p:spPr>
        <p:txBody>
          <a:bodyPr anchorCtr="0" anchor="t" bIns="0" lIns="0" spcFirstLastPara="1" rIns="91425" wrap="square" tIns="0">
            <a:noAutofit/>
          </a:bodyPr>
          <a:lstStyle>
            <a:lvl1pPr indent="-285750" lvl="0" marL="457200" marR="0" rtl="0" algn="l">
              <a:lnSpc>
                <a:spcPct val="130000"/>
              </a:lnSpc>
              <a:spcBef>
                <a:spcPts val="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1pPr>
            <a:lvl2pPr indent="-285750" lvl="1" marL="9144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2pPr>
            <a:lvl3pPr indent="-285750" lvl="2" marL="13716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3pPr>
            <a:lvl4pPr indent="-285750" lvl="3" marL="18288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4pPr>
            <a:lvl5pPr indent="-285750" lvl="4" marL="22860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5pPr>
            <a:lvl6pPr indent="-285750" lvl="5" marL="27432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6pPr>
            <a:lvl7pPr indent="-285750" lvl="6" marL="32004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7pPr>
            <a:lvl8pPr indent="-285750" lvl="7" marL="36576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8pPr>
            <a:lvl9pPr indent="-285750" lvl="8" marL="4114800" marR="0" rtl="0" algn="l">
              <a:lnSpc>
                <a:spcPct val="130000"/>
              </a:lnSpc>
              <a:spcBef>
                <a:spcPts val="800"/>
              </a:spcBef>
              <a:spcAft>
                <a:spcPts val="800"/>
              </a:spcAft>
              <a:buClr>
                <a:srgbClr val="FFFFFF"/>
              </a:buClr>
              <a:buSzPts val="900"/>
              <a:buFont typeface="Roboto"/>
              <a:buChar char="•"/>
              <a:defRPr b="0" i="0" sz="900" u="none" cap="none" strike="noStrike">
                <a:solidFill>
                  <a:srgbClr val="FFFFFF"/>
                </a:solidFill>
                <a:latin typeface="Roboto"/>
                <a:ea typeface="Roboto"/>
                <a:cs typeface="Roboto"/>
                <a:sym typeface="Roboto"/>
              </a:defRPr>
            </a:lvl9pPr>
          </a:lstStyle>
          <a:p/>
        </p:txBody>
      </p:sp>
      <p:sp>
        <p:nvSpPr>
          <p:cNvPr id="871" name="Google Shape;871;p135"/>
          <p:cNvSpPr txBox="1"/>
          <p:nvPr>
            <p:ph type="title"/>
          </p:nvPr>
        </p:nvSpPr>
        <p:spPr>
          <a:xfrm>
            <a:off x="457200" y="1024407"/>
            <a:ext cx="2772000" cy="137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1pPr>
            <a:lvl2pPr lvl="1"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2pPr>
            <a:lvl3pPr lvl="2"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3pPr>
            <a:lvl4pPr lvl="3"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4pPr>
            <a:lvl5pPr lvl="4"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5pPr>
            <a:lvl6pPr lvl="5"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6pPr>
            <a:lvl7pPr lvl="6"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7pPr>
            <a:lvl8pPr lvl="7"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8pPr>
            <a:lvl9pPr lvl="8"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9pPr>
          </a:lstStyle>
          <a:p/>
        </p:txBody>
      </p:sp>
      <p:sp>
        <p:nvSpPr>
          <p:cNvPr id="872" name="Google Shape;872;p135"/>
          <p:cNvSpPr txBox="1"/>
          <p:nvPr>
            <p:ph idx="2" type="title"/>
          </p:nvPr>
        </p:nvSpPr>
        <p:spPr>
          <a:xfrm>
            <a:off x="457200" y="1255882"/>
            <a:ext cx="27720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FFFFFF"/>
              </a:buClr>
              <a:buSzPts val="2400"/>
              <a:buFont typeface="Arial"/>
              <a:buNone/>
              <a:defRPr b="0" i="0" sz="2400" u="none" cap="none" strike="noStrike">
                <a:solidFill>
                  <a:srgbClr val="FFFFFF"/>
                </a:solidFill>
                <a:latin typeface="Arial"/>
                <a:ea typeface="Arial"/>
                <a:cs typeface="Arial"/>
                <a:sym typeface="Arial"/>
              </a:defRPr>
            </a:lvl1pPr>
            <a:lvl2pPr lvl="1"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Split Slide">
  <p:cSld name="CUSTOM_5_1">
    <p:spTree>
      <p:nvGrpSpPr>
        <p:cNvPr id="873" name="Shape 873"/>
        <p:cNvGrpSpPr/>
        <p:nvPr/>
      </p:nvGrpSpPr>
      <p:grpSpPr>
        <a:xfrm>
          <a:off x="0" y="0"/>
          <a:ext cx="0" cy="0"/>
          <a:chOff x="0" y="0"/>
          <a:chExt cx="0" cy="0"/>
        </a:xfrm>
      </p:grpSpPr>
      <p:sp>
        <p:nvSpPr>
          <p:cNvPr id="874" name="Google Shape;874;p136"/>
          <p:cNvSpPr/>
          <p:nvPr/>
        </p:nvSpPr>
        <p:spPr>
          <a:xfrm>
            <a:off x="-13753" y="-11100"/>
            <a:ext cx="3951300" cy="5165700"/>
          </a:xfrm>
          <a:prstGeom prst="rect">
            <a:avLst/>
          </a:prstGeom>
          <a:solidFill>
            <a:schemeClr val="accent4"/>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875" name="Google Shape;875;p136"/>
          <p:cNvSpPr txBox="1"/>
          <p:nvPr>
            <p:ph idx="1" type="body"/>
          </p:nvPr>
        </p:nvSpPr>
        <p:spPr>
          <a:xfrm>
            <a:off x="464175" y="2267325"/>
            <a:ext cx="2676000" cy="2418900"/>
          </a:xfrm>
          <a:prstGeom prst="rect">
            <a:avLst/>
          </a:prstGeom>
          <a:noFill/>
          <a:ln>
            <a:noFill/>
          </a:ln>
        </p:spPr>
        <p:txBody>
          <a:bodyPr anchorCtr="0" anchor="t" bIns="0" lIns="0" spcFirstLastPara="1" rIns="91425" wrap="square" tIns="0">
            <a:noAutofit/>
          </a:bodyPr>
          <a:lstStyle>
            <a:lvl1pPr indent="-285750" lvl="0" marL="457200" marR="0" rtl="0" algn="l">
              <a:lnSpc>
                <a:spcPct val="130000"/>
              </a:lnSpc>
              <a:spcBef>
                <a:spcPts val="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1pPr>
            <a:lvl2pPr indent="-285750" lvl="1" marL="9144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2pPr>
            <a:lvl3pPr indent="-285750" lvl="2" marL="13716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3pPr>
            <a:lvl4pPr indent="-285750" lvl="3" marL="18288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4pPr>
            <a:lvl5pPr indent="-285750" lvl="4" marL="22860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5pPr>
            <a:lvl6pPr indent="-285750" lvl="5" marL="27432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6pPr>
            <a:lvl7pPr indent="-285750" lvl="6" marL="32004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7pPr>
            <a:lvl8pPr indent="-285750" lvl="7" marL="36576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8pPr>
            <a:lvl9pPr indent="-285750" lvl="8" marL="4114800" marR="0" rtl="0" algn="l">
              <a:lnSpc>
                <a:spcPct val="130000"/>
              </a:lnSpc>
              <a:spcBef>
                <a:spcPts val="800"/>
              </a:spcBef>
              <a:spcAft>
                <a:spcPts val="800"/>
              </a:spcAft>
              <a:buClr>
                <a:srgbClr val="FFFFFF"/>
              </a:buClr>
              <a:buSzPts val="900"/>
              <a:buFont typeface="Roboto"/>
              <a:buChar char="•"/>
              <a:defRPr b="0" i="0" sz="900" u="none" cap="none" strike="noStrike">
                <a:solidFill>
                  <a:srgbClr val="FFFFFF"/>
                </a:solidFill>
                <a:latin typeface="Roboto"/>
                <a:ea typeface="Roboto"/>
                <a:cs typeface="Roboto"/>
                <a:sym typeface="Roboto"/>
              </a:defRPr>
            </a:lvl9pPr>
          </a:lstStyle>
          <a:p/>
        </p:txBody>
      </p:sp>
      <p:sp>
        <p:nvSpPr>
          <p:cNvPr id="876" name="Google Shape;876;p136"/>
          <p:cNvSpPr txBox="1"/>
          <p:nvPr>
            <p:ph type="title"/>
          </p:nvPr>
        </p:nvSpPr>
        <p:spPr>
          <a:xfrm>
            <a:off x="457200" y="1024407"/>
            <a:ext cx="2772000" cy="137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1pPr>
            <a:lvl2pPr lvl="1"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2pPr>
            <a:lvl3pPr lvl="2"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3pPr>
            <a:lvl4pPr lvl="3"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4pPr>
            <a:lvl5pPr lvl="4"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5pPr>
            <a:lvl6pPr lvl="5"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6pPr>
            <a:lvl7pPr lvl="6"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7pPr>
            <a:lvl8pPr lvl="7"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8pPr>
            <a:lvl9pPr lvl="8"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9pPr>
          </a:lstStyle>
          <a:p/>
        </p:txBody>
      </p:sp>
      <p:sp>
        <p:nvSpPr>
          <p:cNvPr id="877" name="Google Shape;877;p136"/>
          <p:cNvSpPr txBox="1"/>
          <p:nvPr>
            <p:ph idx="2" type="title"/>
          </p:nvPr>
        </p:nvSpPr>
        <p:spPr>
          <a:xfrm>
            <a:off x="457200" y="1255882"/>
            <a:ext cx="27720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FFFFFF"/>
              </a:buClr>
              <a:buSzPts val="2400"/>
              <a:buFont typeface="Arial"/>
              <a:buNone/>
              <a:defRPr b="0" i="0" sz="2400" u="none" cap="none" strike="noStrike">
                <a:solidFill>
                  <a:srgbClr val="FFFFFF"/>
                </a:solidFill>
                <a:latin typeface="Arial"/>
                <a:ea typeface="Arial"/>
                <a:cs typeface="Arial"/>
                <a:sym typeface="Arial"/>
              </a:defRPr>
            </a:lvl1pPr>
            <a:lvl2pPr lvl="1"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Split Slide">
  <p:cSld name="CUSTOM_5_1_1">
    <p:spTree>
      <p:nvGrpSpPr>
        <p:cNvPr id="878" name="Shape 878"/>
        <p:cNvGrpSpPr/>
        <p:nvPr/>
      </p:nvGrpSpPr>
      <p:grpSpPr>
        <a:xfrm>
          <a:off x="0" y="0"/>
          <a:ext cx="0" cy="0"/>
          <a:chOff x="0" y="0"/>
          <a:chExt cx="0" cy="0"/>
        </a:xfrm>
      </p:grpSpPr>
      <p:sp>
        <p:nvSpPr>
          <p:cNvPr id="879" name="Google Shape;879;p137"/>
          <p:cNvSpPr/>
          <p:nvPr/>
        </p:nvSpPr>
        <p:spPr>
          <a:xfrm>
            <a:off x="-13753" y="-11100"/>
            <a:ext cx="3951300" cy="5165700"/>
          </a:xfrm>
          <a:prstGeom prst="rect">
            <a:avLst/>
          </a:prstGeom>
          <a:solidFill>
            <a:schemeClr val="accent3"/>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880" name="Google Shape;880;p137"/>
          <p:cNvSpPr txBox="1"/>
          <p:nvPr>
            <p:ph idx="1" type="body"/>
          </p:nvPr>
        </p:nvSpPr>
        <p:spPr>
          <a:xfrm>
            <a:off x="464175" y="2267325"/>
            <a:ext cx="2676000" cy="2418900"/>
          </a:xfrm>
          <a:prstGeom prst="rect">
            <a:avLst/>
          </a:prstGeom>
          <a:noFill/>
          <a:ln>
            <a:noFill/>
          </a:ln>
        </p:spPr>
        <p:txBody>
          <a:bodyPr anchorCtr="0" anchor="t" bIns="0" lIns="0" spcFirstLastPara="1" rIns="91425" wrap="square" tIns="0">
            <a:noAutofit/>
          </a:bodyPr>
          <a:lstStyle>
            <a:lvl1pPr indent="-285750" lvl="0" marL="457200" marR="0" rtl="0" algn="l">
              <a:lnSpc>
                <a:spcPct val="130000"/>
              </a:lnSpc>
              <a:spcBef>
                <a:spcPts val="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1pPr>
            <a:lvl2pPr indent="-285750" lvl="1" marL="9144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2pPr>
            <a:lvl3pPr indent="-285750" lvl="2" marL="13716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3pPr>
            <a:lvl4pPr indent="-285750" lvl="3" marL="18288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4pPr>
            <a:lvl5pPr indent="-285750" lvl="4" marL="22860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5pPr>
            <a:lvl6pPr indent="-285750" lvl="5" marL="27432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6pPr>
            <a:lvl7pPr indent="-285750" lvl="6" marL="32004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7pPr>
            <a:lvl8pPr indent="-285750" lvl="7" marL="36576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8pPr>
            <a:lvl9pPr indent="-285750" lvl="8" marL="4114800" marR="0" rtl="0" algn="l">
              <a:lnSpc>
                <a:spcPct val="130000"/>
              </a:lnSpc>
              <a:spcBef>
                <a:spcPts val="800"/>
              </a:spcBef>
              <a:spcAft>
                <a:spcPts val="800"/>
              </a:spcAft>
              <a:buClr>
                <a:srgbClr val="FFFFFF"/>
              </a:buClr>
              <a:buSzPts val="900"/>
              <a:buFont typeface="Roboto"/>
              <a:buChar char="•"/>
              <a:defRPr b="0" i="0" sz="900" u="none" cap="none" strike="noStrike">
                <a:solidFill>
                  <a:srgbClr val="FFFFFF"/>
                </a:solidFill>
                <a:latin typeface="Roboto"/>
                <a:ea typeface="Roboto"/>
                <a:cs typeface="Roboto"/>
                <a:sym typeface="Roboto"/>
              </a:defRPr>
            </a:lvl9pPr>
          </a:lstStyle>
          <a:p/>
        </p:txBody>
      </p:sp>
      <p:sp>
        <p:nvSpPr>
          <p:cNvPr id="881" name="Google Shape;881;p137"/>
          <p:cNvSpPr txBox="1"/>
          <p:nvPr>
            <p:ph type="title"/>
          </p:nvPr>
        </p:nvSpPr>
        <p:spPr>
          <a:xfrm>
            <a:off x="457200" y="1024407"/>
            <a:ext cx="2772000" cy="137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1pPr>
            <a:lvl2pPr lvl="1"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2pPr>
            <a:lvl3pPr lvl="2"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3pPr>
            <a:lvl4pPr lvl="3"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4pPr>
            <a:lvl5pPr lvl="4"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5pPr>
            <a:lvl6pPr lvl="5"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6pPr>
            <a:lvl7pPr lvl="6"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7pPr>
            <a:lvl8pPr lvl="7"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8pPr>
            <a:lvl9pPr lvl="8"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9pPr>
          </a:lstStyle>
          <a:p/>
        </p:txBody>
      </p:sp>
      <p:sp>
        <p:nvSpPr>
          <p:cNvPr id="882" name="Google Shape;882;p137"/>
          <p:cNvSpPr txBox="1"/>
          <p:nvPr>
            <p:ph idx="2" type="title"/>
          </p:nvPr>
        </p:nvSpPr>
        <p:spPr>
          <a:xfrm>
            <a:off x="457200" y="1255882"/>
            <a:ext cx="27720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FFFFFF"/>
              </a:buClr>
              <a:buSzPts val="2400"/>
              <a:buFont typeface="Arial"/>
              <a:buNone/>
              <a:defRPr b="0" i="0" sz="2400" u="none" cap="none" strike="noStrike">
                <a:solidFill>
                  <a:srgbClr val="FFFFFF"/>
                </a:solidFill>
                <a:latin typeface="Arial"/>
                <a:ea typeface="Arial"/>
                <a:cs typeface="Arial"/>
                <a:sym typeface="Arial"/>
              </a:defRPr>
            </a:lvl1pPr>
            <a:lvl2pPr lvl="1"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Split Slide">
  <p:cSld name="CUSTOM_5_1_1_1">
    <p:spTree>
      <p:nvGrpSpPr>
        <p:cNvPr id="883" name="Shape 883"/>
        <p:cNvGrpSpPr/>
        <p:nvPr/>
      </p:nvGrpSpPr>
      <p:grpSpPr>
        <a:xfrm>
          <a:off x="0" y="0"/>
          <a:ext cx="0" cy="0"/>
          <a:chOff x="0" y="0"/>
          <a:chExt cx="0" cy="0"/>
        </a:xfrm>
      </p:grpSpPr>
      <p:sp>
        <p:nvSpPr>
          <p:cNvPr id="884" name="Google Shape;884;p138"/>
          <p:cNvSpPr/>
          <p:nvPr/>
        </p:nvSpPr>
        <p:spPr>
          <a:xfrm>
            <a:off x="-13753" y="-11100"/>
            <a:ext cx="3951300" cy="5165700"/>
          </a:xfrm>
          <a:prstGeom prst="rect">
            <a:avLst/>
          </a:prstGeom>
          <a:solidFill>
            <a:schemeClr val="accent2"/>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885" name="Google Shape;885;p138"/>
          <p:cNvSpPr txBox="1"/>
          <p:nvPr>
            <p:ph idx="1" type="body"/>
          </p:nvPr>
        </p:nvSpPr>
        <p:spPr>
          <a:xfrm>
            <a:off x="464175" y="2267325"/>
            <a:ext cx="2676000" cy="2418900"/>
          </a:xfrm>
          <a:prstGeom prst="rect">
            <a:avLst/>
          </a:prstGeom>
          <a:noFill/>
          <a:ln>
            <a:noFill/>
          </a:ln>
        </p:spPr>
        <p:txBody>
          <a:bodyPr anchorCtr="0" anchor="t" bIns="0" lIns="0" spcFirstLastPara="1" rIns="91425" wrap="square" tIns="0">
            <a:noAutofit/>
          </a:bodyPr>
          <a:lstStyle>
            <a:lvl1pPr indent="-285750" lvl="0" marL="457200" marR="0" rtl="0" algn="l">
              <a:lnSpc>
                <a:spcPct val="130000"/>
              </a:lnSpc>
              <a:spcBef>
                <a:spcPts val="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1pPr>
            <a:lvl2pPr indent="-285750" lvl="1" marL="9144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2pPr>
            <a:lvl3pPr indent="-285750" lvl="2" marL="13716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3pPr>
            <a:lvl4pPr indent="-285750" lvl="3" marL="18288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4pPr>
            <a:lvl5pPr indent="-285750" lvl="4" marL="22860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5pPr>
            <a:lvl6pPr indent="-285750" lvl="5" marL="27432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6pPr>
            <a:lvl7pPr indent="-285750" lvl="6" marL="32004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7pPr>
            <a:lvl8pPr indent="-285750" lvl="7" marL="36576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8pPr>
            <a:lvl9pPr indent="-285750" lvl="8" marL="4114800" marR="0" rtl="0" algn="l">
              <a:lnSpc>
                <a:spcPct val="130000"/>
              </a:lnSpc>
              <a:spcBef>
                <a:spcPts val="800"/>
              </a:spcBef>
              <a:spcAft>
                <a:spcPts val="800"/>
              </a:spcAft>
              <a:buClr>
                <a:srgbClr val="FFFFFF"/>
              </a:buClr>
              <a:buSzPts val="900"/>
              <a:buFont typeface="Roboto"/>
              <a:buChar char="•"/>
              <a:defRPr b="0" i="0" sz="900" u="none" cap="none" strike="noStrike">
                <a:solidFill>
                  <a:srgbClr val="FFFFFF"/>
                </a:solidFill>
                <a:latin typeface="Roboto"/>
                <a:ea typeface="Roboto"/>
                <a:cs typeface="Roboto"/>
                <a:sym typeface="Roboto"/>
              </a:defRPr>
            </a:lvl9pPr>
          </a:lstStyle>
          <a:p/>
        </p:txBody>
      </p:sp>
      <p:sp>
        <p:nvSpPr>
          <p:cNvPr id="886" name="Google Shape;886;p138"/>
          <p:cNvSpPr txBox="1"/>
          <p:nvPr>
            <p:ph type="title"/>
          </p:nvPr>
        </p:nvSpPr>
        <p:spPr>
          <a:xfrm>
            <a:off x="457200" y="1024407"/>
            <a:ext cx="2772000" cy="137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1pPr>
            <a:lvl2pPr lvl="1"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2pPr>
            <a:lvl3pPr lvl="2"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3pPr>
            <a:lvl4pPr lvl="3"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4pPr>
            <a:lvl5pPr lvl="4"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5pPr>
            <a:lvl6pPr lvl="5"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6pPr>
            <a:lvl7pPr lvl="6"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7pPr>
            <a:lvl8pPr lvl="7"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8pPr>
            <a:lvl9pPr lvl="8"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9pPr>
          </a:lstStyle>
          <a:p/>
        </p:txBody>
      </p:sp>
      <p:sp>
        <p:nvSpPr>
          <p:cNvPr id="887" name="Google Shape;887;p138"/>
          <p:cNvSpPr txBox="1"/>
          <p:nvPr>
            <p:ph idx="2" type="title"/>
          </p:nvPr>
        </p:nvSpPr>
        <p:spPr>
          <a:xfrm>
            <a:off x="457200" y="1255882"/>
            <a:ext cx="27720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FFFFFF"/>
              </a:buClr>
              <a:buSzPts val="2400"/>
              <a:buFont typeface="Arial"/>
              <a:buNone/>
              <a:defRPr b="0" i="0" sz="2400" u="none" cap="none" strike="noStrike">
                <a:solidFill>
                  <a:srgbClr val="FFFFFF"/>
                </a:solidFill>
                <a:latin typeface="Arial"/>
                <a:ea typeface="Arial"/>
                <a:cs typeface="Arial"/>
                <a:sym typeface="Arial"/>
              </a:defRPr>
            </a:lvl1pPr>
            <a:lvl2pPr lvl="1"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Split Slide White">
  <p:cSld name="CUSTOM_5_1_1_1_2">
    <p:spTree>
      <p:nvGrpSpPr>
        <p:cNvPr id="888" name="Shape 888"/>
        <p:cNvGrpSpPr/>
        <p:nvPr/>
      </p:nvGrpSpPr>
      <p:grpSpPr>
        <a:xfrm>
          <a:off x="0" y="0"/>
          <a:ext cx="0" cy="0"/>
          <a:chOff x="0" y="0"/>
          <a:chExt cx="0" cy="0"/>
        </a:xfrm>
      </p:grpSpPr>
      <p:sp>
        <p:nvSpPr>
          <p:cNvPr id="889" name="Google Shape;889;p139"/>
          <p:cNvSpPr/>
          <p:nvPr/>
        </p:nvSpPr>
        <p:spPr>
          <a:xfrm>
            <a:off x="-13753" y="-11100"/>
            <a:ext cx="3951300" cy="5165700"/>
          </a:xfrm>
          <a:prstGeom prst="rect">
            <a:avLst/>
          </a:prstGeom>
          <a:solidFill>
            <a:srgbClr val="FFFFFF"/>
          </a:solidFill>
          <a:ln>
            <a:noFill/>
          </a:ln>
          <a:effectLst>
            <a:outerShdw blurRad="500063" rotWithShape="0" algn="bl" dir="6480000" dist="95250">
              <a:srgbClr val="000000">
                <a:alpha val="15686"/>
              </a:srgbClr>
            </a:outerShdw>
          </a:effectLst>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0" name="Google Shape;890;p139"/>
          <p:cNvSpPr txBox="1"/>
          <p:nvPr>
            <p:ph idx="1" type="body"/>
          </p:nvPr>
        </p:nvSpPr>
        <p:spPr>
          <a:xfrm>
            <a:off x="464175" y="2267325"/>
            <a:ext cx="2676000" cy="2418900"/>
          </a:xfrm>
          <a:prstGeom prst="rect">
            <a:avLst/>
          </a:prstGeom>
          <a:noFill/>
          <a:ln>
            <a:noFill/>
          </a:ln>
        </p:spPr>
        <p:txBody>
          <a:bodyPr anchorCtr="0" anchor="t" bIns="0" lIns="0" spcFirstLastPara="1" rIns="9142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891" name="Google Shape;891;p139"/>
          <p:cNvSpPr txBox="1"/>
          <p:nvPr>
            <p:ph type="title"/>
          </p:nvPr>
        </p:nvSpPr>
        <p:spPr>
          <a:xfrm>
            <a:off x="457200" y="1255882"/>
            <a:ext cx="27720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9pPr>
          </a:lstStyle>
          <a:p/>
        </p:txBody>
      </p:sp>
      <p:sp>
        <p:nvSpPr>
          <p:cNvPr id="892" name="Google Shape;892;p139"/>
          <p:cNvSpPr/>
          <p:nvPr/>
        </p:nvSpPr>
        <p:spPr>
          <a:xfrm>
            <a:off x="-16857" y="235375"/>
            <a:ext cx="35400" cy="4672800"/>
          </a:xfrm>
          <a:prstGeom prst="rect">
            <a:avLst/>
          </a:prstGeom>
          <a:solidFill>
            <a:schemeClr val="accent1"/>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Split Slide White">
  <p:cSld name="CUSTOM_5_1_1_1_2_1">
    <p:spTree>
      <p:nvGrpSpPr>
        <p:cNvPr id="893" name="Shape 893"/>
        <p:cNvGrpSpPr/>
        <p:nvPr/>
      </p:nvGrpSpPr>
      <p:grpSpPr>
        <a:xfrm>
          <a:off x="0" y="0"/>
          <a:ext cx="0" cy="0"/>
          <a:chOff x="0" y="0"/>
          <a:chExt cx="0" cy="0"/>
        </a:xfrm>
      </p:grpSpPr>
      <p:sp>
        <p:nvSpPr>
          <p:cNvPr id="894" name="Google Shape;894;p140"/>
          <p:cNvSpPr/>
          <p:nvPr/>
        </p:nvSpPr>
        <p:spPr>
          <a:xfrm>
            <a:off x="-13753" y="-11100"/>
            <a:ext cx="3951300" cy="5165700"/>
          </a:xfrm>
          <a:prstGeom prst="rect">
            <a:avLst/>
          </a:prstGeom>
          <a:solidFill>
            <a:srgbClr val="FFFFFF"/>
          </a:solidFill>
          <a:ln>
            <a:noFill/>
          </a:ln>
          <a:effectLst>
            <a:outerShdw blurRad="500063" rotWithShape="0" algn="bl" dir="6480000" dist="95250">
              <a:srgbClr val="000000">
                <a:alpha val="15686"/>
              </a:srgbClr>
            </a:outerShdw>
          </a:effectLst>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5" name="Google Shape;895;p140"/>
          <p:cNvSpPr txBox="1"/>
          <p:nvPr>
            <p:ph idx="1" type="body"/>
          </p:nvPr>
        </p:nvSpPr>
        <p:spPr>
          <a:xfrm>
            <a:off x="464175" y="2267325"/>
            <a:ext cx="2676000" cy="2418900"/>
          </a:xfrm>
          <a:prstGeom prst="rect">
            <a:avLst/>
          </a:prstGeom>
          <a:noFill/>
          <a:ln>
            <a:noFill/>
          </a:ln>
        </p:spPr>
        <p:txBody>
          <a:bodyPr anchorCtr="0" anchor="t" bIns="0" lIns="0" spcFirstLastPara="1" rIns="9142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896" name="Google Shape;896;p140"/>
          <p:cNvSpPr txBox="1"/>
          <p:nvPr>
            <p:ph type="title"/>
          </p:nvPr>
        </p:nvSpPr>
        <p:spPr>
          <a:xfrm>
            <a:off x="457200" y="1255882"/>
            <a:ext cx="27720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9pPr>
          </a:lstStyle>
          <a:p/>
        </p:txBody>
      </p:sp>
      <p:sp>
        <p:nvSpPr>
          <p:cNvPr id="897" name="Google Shape;897;p140"/>
          <p:cNvSpPr/>
          <p:nvPr/>
        </p:nvSpPr>
        <p:spPr>
          <a:xfrm>
            <a:off x="-16857" y="235375"/>
            <a:ext cx="35400" cy="4672800"/>
          </a:xfrm>
          <a:prstGeom prst="rect">
            <a:avLst/>
          </a:prstGeom>
          <a:solidFill>
            <a:schemeClr val="accent4"/>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ellow: Split Slide White">
  <p:cSld name="CUSTOM_5_1_1_1_2_2">
    <p:spTree>
      <p:nvGrpSpPr>
        <p:cNvPr id="898" name="Shape 898"/>
        <p:cNvGrpSpPr/>
        <p:nvPr/>
      </p:nvGrpSpPr>
      <p:grpSpPr>
        <a:xfrm>
          <a:off x="0" y="0"/>
          <a:ext cx="0" cy="0"/>
          <a:chOff x="0" y="0"/>
          <a:chExt cx="0" cy="0"/>
        </a:xfrm>
      </p:grpSpPr>
      <p:sp>
        <p:nvSpPr>
          <p:cNvPr id="899" name="Google Shape;899;p141"/>
          <p:cNvSpPr/>
          <p:nvPr/>
        </p:nvSpPr>
        <p:spPr>
          <a:xfrm>
            <a:off x="-13753" y="-11100"/>
            <a:ext cx="3951300" cy="5165700"/>
          </a:xfrm>
          <a:prstGeom prst="rect">
            <a:avLst/>
          </a:prstGeom>
          <a:solidFill>
            <a:srgbClr val="FFFFFF"/>
          </a:solidFill>
          <a:ln>
            <a:noFill/>
          </a:ln>
          <a:effectLst>
            <a:outerShdw blurRad="500063" rotWithShape="0" algn="bl" dir="6480000" dist="95250">
              <a:srgbClr val="000000">
                <a:alpha val="15686"/>
              </a:srgbClr>
            </a:outerShdw>
          </a:effectLst>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0" name="Google Shape;900;p141"/>
          <p:cNvSpPr txBox="1"/>
          <p:nvPr>
            <p:ph idx="1" type="body"/>
          </p:nvPr>
        </p:nvSpPr>
        <p:spPr>
          <a:xfrm>
            <a:off x="464175" y="2267325"/>
            <a:ext cx="2676000" cy="2418900"/>
          </a:xfrm>
          <a:prstGeom prst="rect">
            <a:avLst/>
          </a:prstGeom>
          <a:noFill/>
          <a:ln>
            <a:noFill/>
          </a:ln>
        </p:spPr>
        <p:txBody>
          <a:bodyPr anchorCtr="0" anchor="t" bIns="0" lIns="0" spcFirstLastPara="1" rIns="9142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901" name="Google Shape;901;p141"/>
          <p:cNvSpPr txBox="1"/>
          <p:nvPr>
            <p:ph type="title"/>
          </p:nvPr>
        </p:nvSpPr>
        <p:spPr>
          <a:xfrm>
            <a:off x="457200" y="1255882"/>
            <a:ext cx="27720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9pPr>
          </a:lstStyle>
          <a:p/>
        </p:txBody>
      </p:sp>
      <p:sp>
        <p:nvSpPr>
          <p:cNvPr id="902" name="Google Shape;902;p141"/>
          <p:cNvSpPr/>
          <p:nvPr/>
        </p:nvSpPr>
        <p:spPr>
          <a:xfrm>
            <a:off x="-16857" y="235375"/>
            <a:ext cx="35400" cy="4672800"/>
          </a:xfrm>
          <a:prstGeom prst="rect">
            <a:avLst/>
          </a:prstGeom>
          <a:solidFill>
            <a:schemeClr val="accent3"/>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ellow: Overview Slide 02">
  <p:cSld name="CUSTOM_4_1_2_1">
    <p:spTree>
      <p:nvGrpSpPr>
        <p:cNvPr id="122" name="Shape 122"/>
        <p:cNvGrpSpPr/>
        <p:nvPr/>
      </p:nvGrpSpPr>
      <p:grpSpPr>
        <a:xfrm>
          <a:off x="0" y="0"/>
          <a:ext cx="0" cy="0"/>
          <a:chOff x="0" y="0"/>
          <a:chExt cx="0" cy="0"/>
        </a:xfrm>
      </p:grpSpPr>
      <p:sp>
        <p:nvSpPr>
          <p:cNvPr id="123" name="Google Shape;123;p15"/>
          <p:cNvSpPr txBox="1"/>
          <p:nvPr/>
        </p:nvSpPr>
        <p:spPr>
          <a:xfrm>
            <a:off x="4736213" y="356750"/>
            <a:ext cx="4961400" cy="4539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0"/>
              <a:buFont typeface="Arial"/>
              <a:buNone/>
            </a:pPr>
            <a:r>
              <a:rPr b="0" i="0" lang="en-US" sz="30000" u="none" cap="none" strike="noStrike">
                <a:solidFill>
                  <a:srgbClr val="F1F3F4"/>
                </a:solidFill>
                <a:latin typeface="Arial"/>
                <a:ea typeface="Arial"/>
                <a:cs typeface="Arial"/>
                <a:sym typeface="Arial"/>
              </a:rPr>
              <a:t>0</a:t>
            </a:r>
            <a:endParaRPr b="0" i="0" sz="30000" u="none" cap="none" strike="noStrike">
              <a:solidFill>
                <a:srgbClr val="F1F3F4"/>
              </a:solidFill>
              <a:latin typeface="Arial"/>
              <a:ea typeface="Arial"/>
              <a:cs typeface="Arial"/>
              <a:sym typeface="Arial"/>
            </a:endParaRPr>
          </a:p>
        </p:txBody>
      </p:sp>
      <p:sp>
        <p:nvSpPr>
          <p:cNvPr id="124" name="Google Shape;124;p15"/>
          <p:cNvSpPr/>
          <p:nvPr/>
        </p:nvSpPr>
        <p:spPr>
          <a:xfrm>
            <a:off x="50" y="0"/>
            <a:ext cx="6003900" cy="5143500"/>
          </a:xfrm>
          <a:prstGeom prst="rect">
            <a:avLst/>
          </a:prstGeom>
          <a:solidFill>
            <a:schemeClr val="accent3"/>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pic>
        <p:nvPicPr>
          <p:cNvPr id="125" name="Google Shape;125;p15"/>
          <p:cNvPicPr preferRelativeResize="0"/>
          <p:nvPr/>
        </p:nvPicPr>
        <p:blipFill rotWithShape="1">
          <a:blip r:embed="rId2">
            <a:alphaModFix amt="20000"/>
          </a:blip>
          <a:srcRect b="14751" l="5396" r="21775" t="3247"/>
          <a:stretch/>
        </p:blipFill>
        <p:spPr>
          <a:xfrm>
            <a:off x="4800" y="0"/>
            <a:ext cx="3788160" cy="5143498"/>
          </a:xfrm>
          <a:prstGeom prst="rect">
            <a:avLst/>
          </a:prstGeom>
          <a:noFill/>
          <a:ln>
            <a:noFill/>
          </a:ln>
        </p:spPr>
      </p:pic>
      <p:pic>
        <p:nvPicPr>
          <p:cNvPr id="126" name="Google Shape;126;p15"/>
          <p:cNvPicPr preferRelativeResize="0"/>
          <p:nvPr/>
        </p:nvPicPr>
        <p:blipFill rotWithShape="1">
          <a:blip r:embed="rId2">
            <a:alphaModFix amt="22000"/>
          </a:blip>
          <a:srcRect b="14751" l="5396" r="64474" t="3247"/>
          <a:stretch/>
        </p:blipFill>
        <p:spPr>
          <a:xfrm>
            <a:off x="3788150" y="0"/>
            <a:ext cx="2215801" cy="5143498"/>
          </a:xfrm>
          <a:prstGeom prst="rect">
            <a:avLst/>
          </a:prstGeom>
          <a:noFill/>
          <a:ln>
            <a:noFill/>
          </a:ln>
        </p:spPr>
      </p:pic>
      <p:sp>
        <p:nvSpPr>
          <p:cNvPr id="127" name="Google Shape;127;p15"/>
          <p:cNvSpPr txBox="1"/>
          <p:nvPr>
            <p:ph type="title"/>
          </p:nvPr>
        </p:nvSpPr>
        <p:spPr>
          <a:xfrm>
            <a:off x="457200" y="1392397"/>
            <a:ext cx="4961400" cy="857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FFFFFF"/>
              </a:buClr>
              <a:buSzPts val="5000"/>
              <a:buFont typeface="Arial"/>
              <a:buNone/>
              <a:defRPr b="0" i="0" sz="5000" u="none" cap="none" strike="noStrike">
                <a:solidFill>
                  <a:srgbClr val="FFFFFF"/>
                </a:solidFill>
                <a:latin typeface="Arial"/>
                <a:ea typeface="Arial"/>
                <a:cs typeface="Arial"/>
                <a:sym typeface="Arial"/>
              </a:defRPr>
            </a:lvl1pPr>
            <a:lvl2pPr lvl="1"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9pPr>
          </a:lstStyle>
          <a:p/>
        </p:txBody>
      </p:sp>
      <p:sp>
        <p:nvSpPr>
          <p:cNvPr id="128" name="Google Shape;128;p15"/>
          <p:cNvSpPr txBox="1"/>
          <p:nvPr>
            <p:ph idx="1" type="subTitle"/>
          </p:nvPr>
        </p:nvSpPr>
        <p:spPr>
          <a:xfrm>
            <a:off x="471650" y="3236275"/>
            <a:ext cx="2315700" cy="1449900"/>
          </a:xfrm>
          <a:prstGeom prst="rect">
            <a:avLst/>
          </a:prstGeom>
          <a:noFill/>
          <a:ln>
            <a:noFill/>
          </a:ln>
        </p:spPr>
        <p:txBody>
          <a:bodyPr anchorCtr="0" anchor="t" bIns="0" lIns="0" spcFirstLastPara="1" rIns="0" wrap="square" tIns="0">
            <a:noAutofit/>
          </a:bodyPr>
          <a:lstStyle>
            <a:lvl1pPr lvl="0" marR="0" rtl="0" algn="l">
              <a:lnSpc>
                <a:spcPct val="13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1pPr>
            <a:lvl2pPr lvl="1"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29" name="Google Shape;129;p15"/>
          <p:cNvSpPr txBox="1"/>
          <p:nvPr>
            <p:ph idx="2" type="subTitle"/>
          </p:nvPr>
        </p:nvSpPr>
        <p:spPr>
          <a:xfrm>
            <a:off x="471648" y="420524"/>
            <a:ext cx="4643400" cy="303600"/>
          </a:xfrm>
          <a:prstGeom prst="rect">
            <a:avLst/>
          </a:prstGeom>
          <a:noFill/>
          <a:ln>
            <a:noFill/>
          </a:ln>
        </p:spPr>
        <p:txBody>
          <a:bodyPr anchorCtr="0" anchor="t" bIns="0" lIns="0" spcFirstLastPara="1" rIns="0" wrap="square" tIns="0">
            <a:noAutofit/>
          </a:bodyPr>
          <a:lstStyle>
            <a:lvl1pPr lvl="0" marR="0" rtl="0" algn="l">
              <a:lnSpc>
                <a:spcPct val="115000"/>
              </a:lnSpc>
              <a:spcBef>
                <a:spcPts val="0"/>
              </a:spcBef>
              <a:spcAft>
                <a:spcPts val="0"/>
              </a:spcAft>
              <a:buClr>
                <a:srgbClr val="FFFFFF"/>
              </a:buClr>
              <a:buSzPts val="1200"/>
              <a:buFont typeface="Arial"/>
              <a:buNone/>
              <a:defRPr b="1" i="0" sz="1200" u="none" cap="none" strike="noStrike">
                <a:solidFill>
                  <a:srgbClr val="FFFFFF"/>
                </a:solidFill>
                <a:latin typeface="Arial"/>
                <a:ea typeface="Arial"/>
                <a:cs typeface="Arial"/>
                <a:sym typeface="Arial"/>
              </a:defRPr>
            </a:lvl1pPr>
            <a:lvl2pPr lvl="1"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2pPr>
            <a:lvl3pPr lvl="2"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3pPr>
            <a:lvl4pPr lvl="3"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4pPr>
            <a:lvl5pPr lvl="4"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5pPr>
            <a:lvl6pPr lvl="5"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6pPr>
            <a:lvl7pPr lvl="6"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7pPr>
            <a:lvl8pPr lvl="7"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8pPr>
            <a:lvl9pPr lvl="8"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Split Slide White">
  <p:cSld name="CUSTOM_5_1_1_1_2_1_1">
    <p:spTree>
      <p:nvGrpSpPr>
        <p:cNvPr id="903" name="Shape 903"/>
        <p:cNvGrpSpPr/>
        <p:nvPr/>
      </p:nvGrpSpPr>
      <p:grpSpPr>
        <a:xfrm>
          <a:off x="0" y="0"/>
          <a:ext cx="0" cy="0"/>
          <a:chOff x="0" y="0"/>
          <a:chExt cx="0" cy="0"/>
        </a:xfrm>
      </p:grpSpPr>
      <p:sp>
        <p:nvSpPr>
          <p:cNvPr id="904" name="Google Shape;904;p142"/>
          <p:cNvSpPr/>
          <p:nvPr/>
        </p:nvSpPr>
        <p:spPr>
          <a:xfrm>
            <a:off x="-13753" y="-11100"/>
            <a:ext cx="3951300" cy="5165700"/>
          </a:xfrm>
          <a:prstGeom prst="rect">
            <a:avLst/>
          </a:prstGeom>
          <a:solidFill>
            <a:srgbClr val="FFFFFF"/>
          </a:solidFill>
          <a:ln>
            <a:noFill/>
          </a:ln>
          <a:effectLst>
            <a:outerShdw blurRad="500063" rotWithShape="0" algn="bl" dir="6480000" dist="95250">
              <a:srgbClr val="000000">
                <a:alpha val="15686"/>
              </a:srgbClr>
            </a:outerShdw>
          </a:effectLst>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5" name="Google Shape;905;p142"/>
          <p:cNvSpPr txBox="1"/>
          <p:nvPr>
            <p:ph idx="1" type="body"/>
          </p:nvPr>
        </p:nvSpPr>
        <p:spPr>
          <a:xfrm>
            <a:off x="464175" y="2267325"/>
            <a:ext cx="2676000" cy="2418900"/>
          </a:xfrm>
          <a:prstGeom prst="rect">
            <a:avLst/>
          </a:prstGeom>
          <a:noFill/>
          <a:ln>
            <a:noFill/>
          </a:ln>
        </p:spPr>
        <p:txBody>
          <a:bodyPr anchorCtr="0" anchor="t" bIns="0" lIns="0" spcFirstLastPara="1" rIns="9142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906" name="Google Shape;906;p142"/>
          <p:cNvSpPr txBox="1"/>
          <p:nvPr>
            <p:ph type="title"/>
          </p:nvPr>
        </p:nvSpPr>
        <p:spPr>
          <a:xfrm>
            <a:off x="457200" y="1255882"/>
            <a:ext cx="27720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9pPr>
          </a:lstStyle>
          <a:p/>
        </p:txBody>
      </p:sp>
      <p:sp>
        <p:nvSpPr>
          <p:cNvPr id="907" name="Google Shape;907;p142"/>
          <p:cNvSpPr/>
          <p:nvPr/>
        </p:nvSpPr>
        <p:spPr>
          <a:xfrm>
            <a:off x="-16857" y="235375"/>
            <a:ext cx="35400" cy="4672800"/>
          </a:xfrm>
          <a:prstGeom prst="rect">
            <a:avLst/>
          </a:prstGeom>
          <a:solidFill>
            <a:schemeClr val="accent2"/>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Split Slide White">
  <p:cSld name="CUSTOM_5_1_1_1_2_1_1_1">
    <p:spTree>
      <p:nvGrpSpPr>
        <p:cNvPr id="908" name="Shape 908"/>
        <p:cNvGrpSpPr/>
        <p:nvPr/>
      </p:nvGrpSpPr>
      <p:grpSpPr>
        <a:xfrm>
          <a:off x="0" y="0"/>
          <a:ext cx="0" cy="0"/>
          <a:chOff x="0" y="0"/>
          <a:chExt cx="0" cy="0"/>
        </a:xfrm>
      </p:grpSpPr>
      <p:sp>
        <p:nvSpPr>
          <p:cNvPr id="909" name="Google Shape;909;p143"/>
          <p:cNvSpPr/>
          <p:nvPr/>
        </p:nvSpPr>
        <p:spPr>
          <a:xfrm>
            <a:off x="-13753" y="-11100"/>
            <a:ext cx="3951300" cy="5165700"/>
          </a:xfrm>
          <a:prstGeom prst="rect">
            <a:avLst/>
          </a:prstGeom>
          <a:solidFill>
            <a:srgbClr val="FFFFFF"/>
          </a:solidFill>
          <a:ln>
            <a:noFill/>
          </a:ln>
          <a:effectLst>
            <a:outerShdw blurRad="500063" rotWithShape="0" algn="bl" dir="6480000" dist="95250">
              <a:srgbClr val="000000">
                <a:alpha val="15686"/>
              </a:srgbClr>
            </a:outerShdw>
          </a:effectLst>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0" name="Google Shape;910;p143"/>
          <p:cNvSpPr txBox="1"/>
          <p:nvPr>
            <p:ph idx="1" type="body"/>
          </p:nvPr>
        </p:nvSpPr>
        <p:spPr>
          <a:xfrm>
            <a:off x="464175" y="2267325"/>
            <a:ext cx="2676000" cy="2418900"/>
          </a:xfrm>
          <a:prstGeom prst="rect">
            <a:avLst/>
          </a:prstGeom>
          <a:noFill/>
          <a:ln>
            <a:noFill/>
          </a:ln>
        </p:spPr>
        <p:txBody>
          <a:bodyPr anchorCtr="0" anchor="t" bIns="0" lIns="0" spcFirstLastPara="1" rIns="9142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911" name="Google Shape;911;p143"/>
          <p:cNvSpPr txBox="1"/>
          <p:nvPr>
            <p:ph type="title"/>
          </p:nvPr>
        </p:nvSpPr>
        <p:spPr>
          <a:xfrm>
            <a:off x="457200" y="1255882"/>
            <a:ext cx="27720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red">
  <p:cSld name="CUSTOM_5_1_1_1_1">
    <p:spTree>
      <p:nvGrpSpPr>
        <p:cNvPr id="912" name="Shape 912"/>
        <p:cNvGrpSpPr/>
        <p:nvPr/>
      </p:nvGrpSpPr>
      <p:grpSpPr>
        <a:xfrm>
          <a:off x="0" y="0"/>
          <a:ext cx="0" cy="0"/>
          <a:chOff x="0" y="0"/>
          <a:chExt cx="0" cy="0"/>
        </a:xfrm>
      </p:grpSpPr>
      <p:sp>
        <p:nvSpPr>
          <p:cNvPr id="913" name="Google Shape;913;p144"/>
          <p:cNvSpPr txBox="1"/>
          <p:nvPr>
            <p:ph type="title"/>
          </p:nvPr>
        </p:nvSpPr>
        <p:spPr>
          <a:xfrm>
            <a:off x="457200" y="1536250"/>
            <a:ext cx="8229600" cy="2070900"/>
          </a:xfrm>
          <a:prstGeom prst="rect">
            <a:avLst/>
          </a:prstGeom>
          <a:noFill/>
          <a:ln>
            <a:noFill/>
          </a:ln>
        </p:spPr>
        <p:txBody>
          <a:bodyPr anchorCtr="0" anchor="ctr" bIns="0" lIns="0" spcFirstLastPara="1" rIns="0" wrap="square" tIns="0">
            <a:noAutofit/>
          </a:bodyPr>
          <a:lstStyle>
            <a:lvl1pPr lvl="0" marR="0" rtl="0" algn="ctr">
              <a:lnSpc>
                <a:spcPct val="100000"/>
              </a:lnSpc>
              <a:spcBef>
                <a:spcPts val="0"/>
              </a:spcBef>
              <a:spcAft>
                <a:spcPts val="0"/>
              </a:spcAft>
              <a:buClr>
                <a:srgbClr val="3C4043"/>
              </a:buClr>
              <a:buSzPts val="3000"/>
              <a:buFont typeface="Arial"/>
              <a:buNone/>
              <a:defRPr b="0" i="0" sz="3000" u="none" cap="none" strike="noStrike">
                <a:solidFill>
                  <a:srgbClr val="3C4043"/>
                </a:solidFill>
                <a:latin typeface="Arial"/>
                <a:ea typeface="Arial"/>
                <a:cs typeface="Arial"/>
                <a:sym typeface="Arial"/>
              </a:defRPr>
            </a:lvl1pPr>
            <a:lvl2pPr lvl="1" marR="0" rtl="0" algn="l">
              <a:lnSpc>
                <a:spcPct val="100000"/>
              </a:lnSpc>
              <a:spcBef>
                <a:spcPts val="0"/>
              </a:spcBef>
              <a:spcAft>
                <a:spcPts val="0"/>
              </a:spcAft>
              <a:buClr>
                <a:srgbClr val="000000"/>
              </a:buClr>
              <a:buSzPts val="4800"/>
              <a:buFont typeface="Helvetica Neue Light"/>
              <a:buNone/>
              <a:defRPr b="0" i="0" sz="4800" u="none" cap="none" strike="noStrike">
                <a:solidFill>
                  <a:srgbClr val="000000"/>
                </a:solidFill>
                <a:latin typeface="Helvetica Neue Light"/>
                <a:ea typeface="Helvetica Neue Light"/>
                <a:cs typeface="Helvetica Neue Light"/>
                <a:sym typeface="Helvetica Neue Light"/>
              </a:defRPr>
            </a:lvl2pPr>
            <a:lvl3pPr lvl="2" marR="0" rtl="0" algn="l">
              <a:lnSpc>
                <a:spcPct val="100000"/>
              </a:lnSpc>
              <a:spcBef>
                <a:spcPts val="0"/>
              </a:spcBef>
              <a:spcAft>
                <a:spcPts val="0"/>
              </a:spcAft>
              <a:buClr>
                <a:srgbClr val="000000"/>
              </a:buClr>
              <a:buSzPts val="4800"/>
              <a:buFont typeface="Helvetica Neue Light"/>
              <a:buNone/>
              <a:defRPr b="0" i="0" sz="4800" u="none" cap="none" strike="noStrike">
                <a:solidFill>
                  <a:srgbClr val="000000"/>
                </a:solidFill>
                <a:latin typeface="Helvetica Neue Light"/>
                <a:ea typeface="Helvetica Neue Light"/>
                <a:cs typeface="Helvetica Neue Light"/>
                <a:sym typeface="Helvetica Neue Light"/>
              </a:defRPr>
            </a:lvl3pPr>
            <a:lvl4pPr lvl="3" marR="0" rtl="0" algn="l">
              <a:lnSpc>
                <a:spcPct val="100000"/>
              </a:lnSpc>
              <a:spcBef>
                <a:spcPts val="0"/>
              </a:spcBef>
              <a:spcAft>
                <a:spcPts val="0"/>
              </a:spcAft>
              <a:buClr>
                <a:srgbClr val="000000"/>
              </a:buClr>
              <a:buSzPts val="4800"/>
              <a:buFont typeface="Helvetica Neue Light"/>
              <a:buNone/>
              <a:defRPr b="0" i="0" sz="4800" u="none" cap="none" strike="noStrike">
                <a:solidFill>
                  <a:srgbClr val="000000"/>
                </a:solidFill>
                <a:latin typeface="Helvetica Neue Light"/>
                <a:ea typeface="Helvetica Neue Light"/>
                <a:cs typeface="Helvetica Neue Light"/>
                <a:sym typeface="Helvetica Neue Light"/>
              </a:defRPr>
            </a:lvl4pPr>
            <a:lvl5pPr lvl="4" marR="0" rtl="0" algn="l">
              <a:lnSpc>
                <a:spcPct val="100000"/>
              </a:lnSpc>
              <a:spcBef>
                <a:spcPts val="0"/>
              </a:spcBef>
              <a:spcAft>
                <a:spcPts val="0"/>
              </a:spcAft>
              <a:buClr>
                <a:srgbClr val="000000"/>
              </a:buClr>
              <a:buSzPts val="4800"/>
              <a:buFont typeface="Helvetica Neue Light"/>
              <a:buNone/>
              <a:defRPr b="0" i="0" sz="4800" u="none" cap="none" strike="noStrike">
                <a:solidFill>
                  <a:srgbClr val="000000"/>
                </a:solidFill>
                <a:latin typeface="Helvetica Neue Light"/>
                <a:ea typeface="Helvetica Neue Light"/>
                <a:cs typeface="Helvetica Neue Light"/>
                <a:sym typeface="Helvetica Neue Light"/>
              </a:defRPr>
            </a:lvl5pPr>
            <a:lvl6pPr lvl="5" marR="0" rtl="0" algn="l">
              <a:lnSpc>
                <a:spcPct val="100000"/>
              </a:lnSpc>
              <a:spcBef>
                <a:spcPts val="0"/>
              </a:spcBef>
              <a:spcAft>
                <a:spcPts val="0"/>
              </a:spcAft>
              <a:buClr>
                <a:srgbClr val="000000"/>
              </a:buClr>
              <a:buSzPts val="4800"/>
              <a:buFont typeface="Helvetica Neue Light"/>
              <a:buNone/>
              <a:defRPr b="0" i="0" sz="4800" u="none" cap="none" strike="noStrike">
                <a:solidFill>
                  <a:srgbClr val="000000"/>
                </a:solidFill>
                <a:latin typeface="Helvetica Neue Light"/>
                <a:ea typeface="Helvetica Neue Light"/>
                <a:cs typeface="Helvetica Neue Light"/>
                <a:sym typeface="Helvetica Neue Light"/>
              </a:defRPr>
            </a:lvl6pPr>
            <a:lvl7pPr lvl="6" marR="0" rtl="0" algn="l">
              <a:lnSpc>
                <a:spcPct val="100000"/>
              </a:lnSpc>
              <a:spcBef>
                <a:spcPts val="0"/>
              </a:spcBef>
              <a:spcAft>
                <a:spcPts val="0"/>
              </a:spcAft>
              <a:buClr>
                <a:srgbClr val="000000"/>
              </a:buClr>
              <a:buSzPts val="4800"/>
              <a:buFont typeface="Helvetica Neue Light"/>
              <a:buNone/>
              <a:defRPr b="0" i="0" sz="4800" u="none" cap="none" strike="noStrike">
                <a:solidFill>
                  <a:srgbClr val="000000"/>
                </a:solidFill>
                <a:latin typeface="Helvetica Neue Light"/>
                <a:ea typeface="Helvetica Neue Light"/>
                <a:cs typeface="Helvetica Neue Light"/>
                <a:sym typeface="Helvetica Neue Light"/>
              </a:defRPr>
            </a:lvl7pPr>
            <a:lvl8pPr lvl="7" marR="0" rtl="0" algn="l">
              <a:lnSpc>
                <a:spcPct val="100000"/>
              </a:lnSpc>
              <a:spcBef>
                <a:spcPts val="0"/>
              </a:spcBef>
              <a:spcAft>
                <a:spcPts val="0"/>
              </a:spcAft>
              <a:buClr>
                <a:srgbClr val="000000"/>
              </a:buClr>
              <a:buSzPts val="4800"/>
              <a:buFont typeface="Helvetica Neue Light"/>
              <a:buNone/>
              <a:defRPr b="0" i="0" sz="4800" u="none" cap="none" strike="noStrike">
                <a:solidFill>
                  <a:srgbClr val="000000"/>
                </a:solidFill>
                <a:latin typeface="Helvetica Neue Light"/>
                <a:ea typeface="Helvetica Neue Light"/>
                <a:cs typeface="Helvetica Neue Light"/>
                <a:sym typeface="Helvetica Neue Light"/>
              </a:defRPr>
            </a:lvl8pPr>
            <a:lvl9pPr lvl="8" marR="0" rtl="0" algn="l">
              <a:lnSpc>
                <a:spcPct val="100000"/>
              </a:lnSpc>
              <a:spcBef>
                <a:spcPts val="0"/>
              </a:spcBef>
              <a:spcAft>
                <a:spcPts val="0"/>
              </a:spcAft>
              <a:buClr>
                <a:srgbClr val="000000"/>
              </a:buClr>
              <a:buSzPts val="4800"/>
              <a:buFont typeface="Helvetica Neue Light"/>
              <a:buNone/>
              <a:defRPr b="0" i="0" sz="4800" u="none" cap="none" strike="noStrike">
                <a:solidFill>
                  <a:srgbClr val="000000"/>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p:cSld name="CUSTOM_5_1_1_1_1_1">
    <p:spTree>
      <p:nvGrpSpPr>
        <p:cNvPr id="914" name="Shape 914"/>
        <p:cNvGrpSpPr/>
        <p:nvPr/>
      </p:nvGrpSpPr>
      <p:grpSpPr>
        <a:xfrm>
          <a:off x="0" y="0"/>
          <a:ext cx="0" cy="0"/>
          <a:chOff x="0" y="0"/>
          <a:chExt cx="0" cy="0"/>
        </a:xfrm>
      </p:grpSpPr>
      <p:sp>
        <p:nvSpPr>
          <p:cNvPr id="915" name="Google Shape;915;p145"/>
          <p:cNvSpPr txBox="1"/>
          <p:nvPr>
            <p:ph type="title"/>
          </p:nvPr>
        </p:nvSpPr>
        <p:spPr>
          <a:xfrm>
            <a:off x="457200" y="1536250"/>
            <a:ext cx="8229600" cy="2070900"/>
          </a:xfrm>
          <a:prstGeom prst="rect">
            <a:avLst/>
          </a:prstGeom>
          <a:noFill/>
          <a:ln>
            <a:noFill/>
          </a:ln>
        </p:spPr>
        <p:txBody>
          <a:bodyPr anchorCtr="0" anchor="ctr" bIns="0" lIns="0" spcFirstLastPara="1" rIns="0" wrap="square" tIns="0">
            <a:noAutofit/>
          </a:bodyPr>
          <a:lstStyle>
            <a:lvl1pPr lvl="0" marR="0" rtl="0" algn="ctr">
              <a:lnSpc>
                <a:spcPct val="100000"/>
              </a:lnSpc>
              <a:spcBef>
                <a:spcPts val="0"/>
              </a:spcBef>
              <a:spcAft>
                <a:spcPts val="0"/>
              </a:spcAft>
              <a:buClr>
                <a:srgbClr val="3C4043"/>
              </a:buClr>
              <a:buSzPts val="5000"/>
              <a:buFont typeface="Arial"/>
              <a:buNone/>
              <a:defRPr b="0" i="0" sz="5000" u="none" cap="none" strike="noStrike">
                <a:solidFill>
                  <a:srgbClr val="3C4043"/>
                </a:solidFill>
                <a:latin typeface="Arial"/>
                <a:ea typeface="Arial"/>
                <a:cs typeface="Arial"/>
                <a:sym typeface="Arial"/>
              </a:defRPr>
            </a:lvl1pPr>
            <a:lvl2pPr lvl="1" marR="0" rtl="0" algn="l">
              <a:lnSpc>
                <a:spcPct val="100000"/>
              </a:lnSpc>
              <a:spcBef>
                <a:spcPts val="0"/>
              </a:spcBef>
              <a:spcAft>
                <a:spcPts val="0"/>
              </a:spcAft>
              <a:buClr>
                <a:srgbClr val="000000"/>
              </a:buClr>
              <a:buSzPts val="5000"/>
              <a:buFont typeface="Helvetica Neue Light"/>
              <a:buNone/>
              <a:defRPr b="0" i="0" sz="5000" u="none" cap="none" strike="noStrike">
                <a:solidFill>
                  <a:srgbClr val="000000"/>
                </a:solidFill>
                <a:latin typeface="Helvetica Neue Light"/>
                <a:ea typeface="Helvetica Neue Light"/>
                <a:cs typeface="Helvetica Neue Light"/>
                <a:sym typeface="Helvetica Neue Light"/>
              </a:defRPr>
            </a:lvl2pPr>
            <a:lvl3pPr lvl="2" marR="0" rtl="0" algn="l">
              <a:lnSpc>
                <a:spcPct val="100000"/>
              </a:lnSpc>
              <a:spcBef>
                <a:spcPts val="0"/>
              </a:spcBef>
              <a:spcAft>
                <a:spcPts val="0"/>
              </a:spcAft>
              <a:buClr>
                <a:srgbClr val="000000"/>
              </a:buClr>
              <a:buSzPts val="5000"/>
              <a:buFont typeface="Helvetica Neue Light"/>
              <a:buNone/>
              <a:defRPr b="0" i="0" sz="5000" u="none" cap="none" strike="noStrike">
                <a:solidFill>
                  <a:srgbClr val="000000"/>
                </a:solidFill>
                <a:latin typeface="Helvetica Neue Light"/>
                <a:ea typeface="Helvetica Neue Light"/>
                <a:cs typeface="Helvetica Neue Light"/>
                <a:sym typeface="Helvetica Neue Light"/>
              </a:defRPr>
            </a:lvl3pPr>
            <a:lvl4pPr lvl="3" marR="0" rtl="0" algn="l">
              <a:lnSpc>
                <a:spcPct val="100000"/>
              </a:lnSpc>
              <a:spcBef>
                <a:spcPts val="0"/>
              </a:spcBef>
              <a:spcAft>
                <a:spcPts val="0"/>
              </a:spcAft>
              <a:buClr>
                <a:srgbClr val="000000"/>
              </a:buClr>
              <a:buSzPts val="5000"/>
              <a:buFont typeface="Helvetica Neue Light"/>
              <a:buNone/>
              <a:defRPr b="0" i="0" sz="5000" u="none" cap="none" strike="noStrike">
                <a:solidFill>
                  <a:srgbClr val="000000"/>
                </a:solidFill>
                <a:latin typeface="Helvetica Neue Light"/>
                <a:ea typeface="Helvetica Neue Light"/>
                <a:cs typeface="Helvetica Neue Light"/>
                <a:sym typeface="Helvetica Neue Light"/>
              </a:defRPr>
            </a:lvl4pPr>
            <a:lvl5pPr lvl="4" marR="0" rtl="0" algn="l">
              <a:lnSpc>
                <a:spcPct val="100000"/>
              </a:lnSpc>
              <a:spcBef>
                <a:spcPts val="0"/>
              </a:spcBef>
              <a:spcAft>
                <a:spcPts val="0"/>
              </a:spcAft>
              <a:buClr>
                <a:srgbClr val="000000"/>
              </a:buClr>
              <a:buSzPts val="5000"/>
              <a:buFont typeface="Helvetica Neue Light"/>
              <a:buNone/>
              <a:defRPr b="0" i="0" sz="5000" u="none" cap="none" strike="noStrike">
                <a:solidFill>
                  <a:srgbClr val="000000"/>
                </a:solidFill>
                <a:latin typeface="Helvetica Neue Light"/>
                <a:ea typeface="Helvetica Neue Light"/>
                <a:cs typeface="Helvetica Neue Light"/>
                <a:sym typeface="Helvetica Neue Light"/>
              </a:defRPr>
            </a:lvl5pPr>
            <a:lvl6pPr lvl="5" marR="0" rtl="0" algn="l">
              <a:lnSpc>
                <a:spcPct val="100000"/>
              </a:lnSpc>
              <a:spcBef>
                <a:spcPts val="0"/>
              </a:spcBef>
              <a:spcAft>
                <a:spcPts val="0"/>
              </a:spcAft>
              <a:buClr>
                <a:srgbClr val="000000"/>
              </a:buClr>
              <a:buSzPts val="5000"/>
              <a:buFont typeface="Helvetica Neue Light"/>
              <a:buNone/>
              <a:defRPr b="0" i="0" sz="5000" u="none" cap="none" strike="noStrike">
                <a:solidFill>
                  <a:srgbClr val="000000"/>
                </a:solidFill>
                <a:latin typeface="Helvetica Neue Light"/>
                <a:ea typeface="Helvetica Neue Light"/>
                <a:cs typeface="Helvetica Neue Light"/>
                <a:sym typeface="Helvetica Neue Light"/>
              </a:defRPr>
            </a:lvl6pPr>
            <a:lvl7pPr lvl="6" marR="0" rtl="0" algn="l">
              <a:lnSpc>
                <a:spcPct val="100000"/>
              </a:lnSpc>
              <a:spcBef>
                <a:spcPts val="0"/>
              </a:spcBef>
              <a:spcAft>
                <a:spcPts val="0"/>
              </a:spcAft>
              <a:buClr>
                <a:srgbClr val="000000"/>
              </a:buClr>
              <a:buSzPts val="5000"/>
              <a:buFont typeface="Helvetica Neue Light"/>
              <a:buNone/>
              <a:defRPr b="0" i="0" sz="5000" u="none" cap="none" strike="noStrike">
                <a:solidFill>
                  <a:srgbClr val="000000"/>
                </a:solidFill>
                <a:latin typeface="Helvetica Neue Light"/>
                <a:ea typeface="Helvetica Neue Light"/>
                <a:cs typeface="Helvetica Neue Light"/>
                <a:sym typeface="Helvetica Neue Light"/>
              </a:defRPr>
            </a:lvl7pPr>
            <a:lvl8pPr lvl="7" marR="0" rtl="0" algn="l">
              <a:lnSpc>
                <a:spcPct val="100000"/>
              </a:lnSpc>
              <a:spcBef>
                <a:spcPts val="0"/>
              </a:spcBef>
              <a:spcAft>
                <a:spcPts val="0"/>
              </a:spcAft>
              <a:buClr>
                <a:srgbClr val="000000"/>
              </a:buClr>
              <a:buSzPts val="5000"/>
              <a:buFont typeface="Helvetica Neue Light"/>
              <a:buNone/>
              <a:defRPr b="0" i="0" sz="5000" u="none" cap="none" strike="noStrike">
                <a:solidFill>
                  <a:srgbClr val="000000"/>
                </a:solidFill>
                <a:latin typeface="Helvetica Neue Light"/>
                <a:ea typeface="Helvetica Neue Light"/>
                <a:cs typeface="Helvetica Neue Light"/>
                <a:sym typeface="Helvetica Neue Light"/>
              </a:defRPr>
            </a:lvl8pPr>
            <a:lvl9pPr lvl="8" marR="0" rtl="0" algn="l">
              <a:lnSpc>
                <a:spcPct val="100000"/>
              </a:lnSpc>
              <a:spcBef>
                <a:spcPts val="0"/>
              </a:spcBef>
              <a:spcAft>
                <a:spcPts val="0"/>
              </a:spcAft>
              <a:buClr>
                <a:srgbClr val="000000"/>
              </a:buClr>
              <a:buSzPts val="5000"/>
              <a:buFont typeface="Helvetica Neue Light"/>
              <a:buNone/>
              <a:defRPr b="0" i="0" sz="5000" u="none" cap="none" strike="noStrike">
                <a:solidFill>
                  <a:srgbClr val="000000"/>
                </a:solidFill>
                <a:latin typeface="Helvetica Neue Light"/>
                <a:ea typeface="Helvetica Neue Light"/>
                <a:cs typeface="Helvetica Neue Light"/>
                <a:sym typeface="Helvetica Neue Light"/>
              </a:defRPr>
            </a:lvl9pPr>
          </a:lstStyle>
          <a:p/>
        </p:txBody>
      </p:sp>
      <p:sp>
        <p:nvSpPr>
          <p:cNvPr id="916" name="Google Shape;916;p145"/>
          <p:cNvSpPr/>
          <p:nvPr/>
        </p:nvSpPr>
        <p:spPr>
          <a:xfrm>
            <a:off x="7719825" y="18325"/>
            <a:ext cx="1384500" cy="5868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7" name="Google Shape;917;p145"/>
          <p:cNvSpPr/>
          <p:nvPr/>
        </p:nvSpPr>
        <p:spPr>
          <a:xfrm>
            <a:off x="7719825" y="4538275"/>
            <a:ext cx="1384500" cy="5868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918" name="Google Shape;918;p145"/>
          <p:cNvGrpSpPr/>
          <p:nvPr/>
        </p:nvGrpSpPr>
        <p:grpSpPr>
          <a:xfrm>
            <a:off x="3518450" y="4499628"/>
            <a:ext cx="2107098" cy="244531"/>
            <a:chOff x="242525" y="2441975"/>
            <a:chExt cx="7135450" cy="828075"/>
          </a:xfrm>
        </p:grpSpPr>
        <p:sp>
          <p:nvSpPr>
            <p:cNvPr id="919" name="Google Shape;919;p145"/>
            <p:cNvSpPr/>
            <p:nvPr/>
          </p:nvSpPr>
          <p:spPr>
            <a:xfrm>
              <a:off x="242525" y="2441975"/>
              <a:ext cx="625925" cy="642600"/>
            </a:xfrm>
            <a:custGeom>
              <a:rect b="b" l="l" r="r" t="t"/>
              <a:pathLst>
                <a:path extrusionOk="0" h="25704" w="25037">
                  <a:moveTo>
                    <a:pt x="13255" y="1"/>
                  </a:moveTo>
                  <a:cubicBezTo>
                    <a:pt x="13182" y="1"/>
                    <a:pt x="13110" y="1"/>
                    <a:pt x="13037" y="3"/>
                  </a:cubicBezTo>
                  <a:cubicBezTo>
                    <a:pt x="5951" y="3"/>
                    <a:pt x="0" y="5777"/>
                    <a:pt x="0" y="12843"/>
                  </a:cubicBezTo>
                  <a:cubicBezTo>
                    <a:pt x="0" y="19929"/>
                    <a:pt x="5951" y="25684"/>
                    <a:pt x="13037" y="25703"/>
                  </a:cubicBezTo>
                  <a:cubicBezTo>
                    <a:pt x="16854" y="25703"/>
                    <a:pt x="19731" y="24451"/>
                    <a:pt x="22002" y="22102"/>
                  </a:cubicBezTo>
                  <a:cubicBezTo>
                    <a:pt x="24312" y="19772"/>
                    <a:pt x="25036" y="16523"/>
                    <a:pt x="25036" y="13881"/>
                  </a:cubicBezTo>
                  <a:cubicBezTo>
                    <a:pt x="25036" y="13156"/>
                    <a:pt x="24977" y="12413"/>
                    <a:pt x="24840" y="11688"/>
                  </a:cubicBezTo>
                  <a:lnTo>
                    <a:pt x="13037" y="11688"/>
                  </a:lnTo>
                  <a:lnTo>
                    <a:pt x="13037" y="15212"/>
                  </a:lnTo>
                  <a:lnTo>
                    <a:pt x="21434" y="15212"/>
                  </a:lnTo>
                  <a:cubicBezTo>
                    <a:pt x="21180" y="17169"/>
                    <a:pt x="20534" y="18598"/>
                    <a:pt x="19516" y="19616"/>
                  </a:cubicBezTo>
                  <a:cubicBezTo>
                    <a:pt x="18302" y="20829"/>
                    <a:pt x="16384" y="22180"/>
                    <a:pt x="13037" y="22180"/>
                  </a:cubicBezTo>
                  <a:cubicBezTo>
                    <a:pt x="7869" y="22180"/>
                    <a:pt x="3837" y="18030"/>
                    <a:pt x="3837" y="12843"/>
                  </a:cubicBezTo>
                  <a:cubicBezTo>
                    <a:pt x="3837" y="7676"/>
                    <a:pt x="7869" y="3506"/>
                    <a:pt x="13037" y="3506"/>
                  </a:cubicBezTo>
                  <a:cubicBezTo>
                    <a:pt x="13062" y="3506"/>
                    <a:pt x="13087" y="3506"/>
                    <a:pt x="13112" y="3506"/>
                  </a:cubicBezTo>
                  <a:cubicBezTo>
                    <a:pt x="15434" y="3506"/>
                    <a:pt x="17675" y="4404"/>
                    <a:pt x="19359" y="6012"/>
                  </a:cubicBezTo>
                  <a:lnTo>
                    <a:pt x="21845" y="3545"/>
                  </a:lnTo>
                  <a:cubicBezTo>
                    <a:pt x="19548" y="1268"/>
                    <a:pt x="16465" y="1"/>
                    <a:pt x="13255" y="1"/>
                  </a:cubicBezTo>
                  <a:close/>
                </a:path>
              </a:pathLst>
            </a:custGeom>
            <a:solidFill>
              <a:srgbClr val="4285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0" name="Google Shape;920;p145"/>
            <p:cNvSpPr/>
            <p:nvPr/>
          </p:nvSpPr>
          <p:spPr>
            <a:xfrm>
              <a:off x="899250" y="2670550"/>
              <a:ext cx="415000" cy="413525"/>
            </a:xfrm>
            <a:custGeom>
              <a:rect b="b" l="l" r="r" t="t"/>
              <a:pathLst>
                <a:path extrusionOk="0" h="16541" w="16600">
                  <a:moveTo>
                    <a:pt x="8300" y="3270"/>
                  </a:moveTo>
                  <a:cubicBezTo>
                    <a:pt x="10805" y="3270"/>
                    <a:pt x="12959" y="5305"/>
                    <a:pt x="12959" y="8281"/>
                  </a:cubicBezTo>
                  <a:cubicBezTo>
                    <a:pt x="12959" y="11256"/>
                    <a:pt x="10805" y="13292"/>
                    <a:pt x="8300" y="13292"/>
                  </a:cubicBezTo>
                  <a:cubicBezTo>
                    <a:pt x="5794" y="13292"/>
                    <a:pt x="3641" y="11217"/>
                    <a:pt x="3641" y="8281"/>
                  </a:cubicBezTo>
                  <a:cubicBezTo>
                    <a:pt x="3641" y="5325"/>
                    <a:pt x="5794" y="3270"/>
                    <a:pt x="8300" y="3270"/>
                  </a:cubicBezTo>
                  <a:close/>
                  <a:moveTo>
                    <a:pt x="8300" y="1"/>
                  </a:moveTo>
                  <a:cubicBezTo>
                    <a:pt x="3719" y="1"/>
                    <a:pt x="0" y="3485"/>
                    <a:pt x="0" y="8281"/>
                  </a:cubicBezTo>
                  <a:cubicBezTo>
                    <a:pt x="0" y="13057"/>
                    <a:pt x="3719" y="16541"/>
                    <a:pt x="8300" y="16541"/>
                  </a:cubicBezTo>
                  <a:cubicBezTo>
                    <a:pt x="12880" y="16541"/>
                    <a:pt x="16600" y="13037"/>
                    <a:pt x="16600" y="8281"/>
                  </a:cubicBezTo>
                  <a:cubicBezTo>
                    <a:pt x="16600" y="3504"/>
                    <a:pt x="12880" y="1"/>
                    <a:pt x="8300" y="1"/>
                  </a:cubicBezTo>
                  <a:close/>
                </a:path>
              </a:pathLst>
            </a:custGeom>
            <a:solidFill>
              <a:srgbClr val="EA43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1" name="Google Shape;921;p145"/>
            <p:cNvSpPr/>
            <p:nvPr/>
          </p:nvSpPr>
          <p:spPr>
            <a:xfrm>
              <a:off x="1351900" y="2670550"/>
              <a:ext cx="415025" cy="413525"/>
            </a:xfrm>
            <a:custGeom>
              <a:rect b="b" l="l" r="r" t="t"/>
              <a:pathLst>
                <a:path extrusionOk="0" h="16541" w="16601">
                  <a:moveTo>
                    <a:pt x="8300" y="3270"/>
                  </a:moveTo>
                  <a:cubicBezTo>
                    <a:pt x="10806" y="3270"/>
                    <a:pt x="12959" y="5305"/>
                    <a:pt x="12959" y="8281"/>
                  </a:cubicBezTo>
                  <a:cubicBezTo>
                    <a:pt x="12959" y="11256"/>
                    <a:pt x="10806" y="13292"/>
                    <a:pt x="8300" y="13292"/>
                  </a:cubicBezTo>
                  <a:cubicBezTo>
                    <a:pt x="5795" y="13292"/>
                    <a:pt x="3642" y="11217"/>
                    <a:pt x="3642" y="8281"/>
                  </a:cubicBezTo>
                  <a:cubicBezTo>
                    <a:pt x="3642" y="5325"/>
                    <a:pt x="5795" y="3270"/>
                    <a:pt x="8300" y="3270"/>
                  </a:cubicBezTo>
                  <a:close/>
                  <a:moveTo>
                    <a:pt x="8300" y="1"/>
                  </a:moveTo>
                  <a:cubicBezTo>
                    <a:pt x="3720" y="1"/>
                    <a:pt x="1" y="3485"/>
                    <a:pt x="1" y="8281"/>
                  </a:cubicBezTo>
                  <a:cubicBezTo>
                    <a:pt x="1" y="13057"/>
                    <a:pt x="3720" y="16541"/>
                    <a:pt x="8300" y="16541"/>
                  </a:cubicBezTo>
                  <a:cubicBezTo>
                    <a:pt x="12881" y="16541"/>
                    <a:pt x="16600" y="13037"/>
                    <a:pt x="16600" y="8281"/>
                  </a:cubicBezTo>
                  <a:cubicBezTo>
                    <a:pt x="16600" y="3504"/>
                    <a:pt x="12881" y="1"/>
                    <a:pt x="8300" y="1"/>
                  </a:cubicBezTo>
                  <a:close/>
                </a:path>
              </a:pathLst>
            </a:custGeom>
            <a:solidFill>
              <a:srgbClr val="FBBC0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2" name="Google Shape;922;p145"/>
            <p:cNvSpPr/>
            <p:nvPr/>
          </p:nvSpPr>
          <p:spPr>
            <a:xfrm>
              <a:off x="1805050" y="2670550"/>
              <a:ext cx="396425" cy="599500"/>
            </a:xfrm>
            <a:custGeom>
              <a:rect b="b" l="l" r="r" t="t"/>
              <a:pathLst>
                <a:path extrusionOk="0" h="23980" w="15857">
                  <a:moveTo>
                    <a:pt x="8242" y="3270"/>
                  </a:moveTo>
                  <a:cubicBezTo>
                    <a:pt x="10747" y="3270"/>
                    <a:pt x="12646" y="5403"/>
                    <a:pt x="12646" y="8300"/>
                  </a:cubicBezTo>
                  <a:cubicBezTo>
                    <a:pt x="12646" y="11217"/>
                    <a:pt x="10708" y="13292"/>
                    <a:pt x="8242" y="13292"/>
                  </a:cubicBezTo>
                  <a:cubicBezTo>
                    <a:pt x="5736" y="13292"/>
                    <a:pt x="3642" y="11197"/>
                    <a:pt x="3642" y="8300"/>
                  </a:cubicBezTo>
                  <a:cubicBezTo>
                    <a:pt x="3642" y="5423"/>
                    <a:pt x="5736" y="3270"/>
                    <a:pt x="8242" y="3270"/>
                  </a:cubicBezTo>
                  <a:close/>
                  <a:moveTo>
                    <a:pt x="7929" y="1"/>
                  </a:moveTo>
                  <a:cubicBezTo>
                    <a:pt x="3779" y="1"/>
                    <a:pt x="1" y="3641"/>
                    <a:pt x="1" y="8300"/>
                  </a:cubicBezTo>
                  <a:cubicBezTo>
                    <a:pt x="1" y="12978"/>
                    <a:pt x="3779" y="16541"/>
                    <a:pt x="7929" y="16541"/>
                  </a:cubicBezTo>
                  <a:cubicBezTo>
                    <a:pt x="9886" y="16541"/>
                    <a:pt x="11452" y="15660"/>
                    <a:pt x="12274" y="14662"/>
                  </a:cubicBezTo>
                  <a:lnTo>
                    <a:pt x="12392" y="14662"/>
                  </a:lnTo>
                  <a:lnTo>
                    <a:pt x="12392" y="15856"/>
                  </a:lnTo>
                  <a:cubicBezTo>
                    <a:pt x="12392" y="19007"/>
                    <a:pt x="10708" y="20710"/>
                    <a:pt x="7987" y="20710"/>
                  </a:cubicBezTo>
                  <a:cubicBezTo>
                    <a:pt x="5756" y="20710"/>
                    <a:pt x="4386" y="19105"/>
                    <a:pt x="3818" y="17774"/>
                  </a:cubicBezTo>
                  <a:lnTo>
                    <a:pt x="666" y="19085"/>
                  </a:lnTo>
                  <a:cubicBezTo>
                    <a:pt x="1874" y="22046"/>
                    <a:pt x="4748" y="23979"/>
                    <a:pt x="7939" y="23979"/>
                  </a:cubicBezTo>
                  <a:cubicBezTo>
                    <a:pt x="7955" y="23979"/>
                    <a:pt x="7971" y="23979"/>
                    <a:pt x="7987" y="23979"/>
                  </a:cubicBezTo>
                  <a:cubicBezTo>
                    <a:pt x="12255" y="23979"/>
                    <a:pt x="15856" y="21473"/>
                    <a:pt x="15856" y="15366"/>
                  </a:cubicBezTo>
                  <a:lnTo>
                    <a:pt x="15856" y="510"/>
                  </a:lnTo>
                  <a:lnTo>
                    <a:pt x="12392" y="510"/>
                  </a:lnTo>
                  <a:lnTo>
                    <a:pt x="12392" y="1860"/>
                  </a:lnTo>
                  <a:lnTo>
                    <a:pt x="12274" y="1860"/>
                  </a:lnTo>
                  <a:cubicBezTo>
                    <a:pt x="11452" y="882"/>
                    <a:pt x="9886" y="1"/>
                    <a:pt x="7929" y="1"/>
                  </a:cubicBezTo>
                  <a:close/>
                </a:path>
              </a:pathLst>
            </a:custGeom>
            <a:solidFill>
              <a:srgbClr val="4285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3" name="Google Shape;923;p145"/>
            <p:cNvSpPr/>
            <p:nvPr/>
          </p:nvSpPr>
          <p:spPr>
            <a:xfrm>
              <a:off x="2263600" y="2464050"/>
              <a:ext cx="91050" cy="607800"/>
            </a:xfrm>
            <a:custGeom>
              <a:rect b="b" l="l" r="r" t="t"/>
              <a:pathLst>
                <a:path extrusionOk="0" h="24312" w="3642">
                  <a:moveTo>
                    <a:pt x="0" y="0"/>
                  </a:moveTo>
                  <a:lnTo>
                    <a:pt x="0" y="24311"/>
                  </a:lnTo>
                  <a:lnTo>
                    <a:pt x="3641" y="24311"/>
                  </a:lnTo>
                  <a:lnTo>
                    <a:pt x="3641" y="0"/>
                  </a:lnTo>
                  <a:close/>
                </a:path>
              </a:pathLst>
            </a:custGeom>
            <a:solidFill>
              <a:srgbClr val="34A85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4" name="Google Shape;924;p145"/>
            <p:cNvSpPr/>
            <p:nvPr/>
          </p:nvSpPr>
          <p:spPr>
            <a:xfrm>
              <a:off x="2398650" y="2671050"/>
              <a:ext cx="381250" cy="413525"/>
            </a:xfrm>
            <a:custGeom>
              <a:rect b="b" l="l" r="r" t="t"/>
              <a:pathLst>
                <a:path extrusionOk="0" h="16541" w="15250">
                  <a:moveTo>
                    <a:pt x="7909" y="3191"/>
                  </a:moveTo>
                  <a:cubicBezTo>
                    <a:pt x="9358" y="3191"/>
                    <a:pt x="10571" y="3896"/>
                    <a:pt x="10982" y="4933"/>
                  </a:cubicBezTo>
                  <a:lnTo>
                    <a:pt x="3603" y="8006"/>
                  </a:lnTo>
                  <a:cubicBezTo>
                    <a:pt x="3505" y="4815"/>
                    <a:pt x="6069" y="3191"/>
                    <a:pt x="7909" y="3191"/>
                  </a:cubicBezTo>
                  <a:close/>
                  <a:moveTo>
                    <a:pt x="7792" y="0"/>
                  </a:moveTo>
                  <a:cubicBezTo>
                    <a:pt x="3505" y="0"/>
                    <a:pt x="1" y="3347"/>
                    <a:pt x="1" y="8261"/>
                  </a:cubicBezTo>
                  <a:cubicBezTo>
                    <a:pt x="1" y="12919"/>
                    <a:pt x="3505" y="16540"/>
                    <a:pt x="8203" y="16540"/>
                  </a:cubicBezTo>
                  <a:cubicBezTo>
                    <a:pt x="10982" y="16540"/>
                    <a:pt x="13566" y="15170"/>
                    <a:pt x="15093" y="12860"/>
                  </a:cubicBezTo>
                  <a:lnTo>
                    <a:pt x="12274" y="10981"/>
                  </a:lnTo>
                  <a:cubicBezTo>
                    <a:pt x="11335" y="12352"/>
                    <a:pt x="10043" y="13272"/>
                    <a:pt x="8203" y="13272"/>
                  </a:cubicBezTo>
                  <a:cubicBezTo>
                    <a:pt x="6343" y="13272"/>
                    <a:pt x="5032" y="12430"/>
                    <a:pt x="4190" y="10766"/>
                  </a:cubicBezTo>
                  <a:lnTo>
                    <a:pt x="15249" y="6186"/>
                  </a:lnTo>
                  <a:lnTo>
                    <a:pt x="14878" y="5266"/>
                  </a:lnTo>
                  <a:cubicBezTo>
                    <a:pt x="14192" y="3406"/>
                    <a:pt x="12098" y="0"/>
                    <a:pt x="7792" y="0"/>
                  </a:cubicBezTo>
                  <a:close/>
                </a:path>
              </a:pathLst>
            </a:custGeom>
            <a:solidFill>
              <a:srgbClr val="EA43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5" name="Google Shape;925;p145"/>
            <p:cNvSpPr/>
            <p:nvPr/>
          </p:nvSpPr>
          <p:spPr>
            <a:xfrm>
              <a:off x="2973675" y="2507925"/>
              <a:ext cx="266225" cy="563925"/>
            </a:xfrm>
            <a:custGeom>
              <a:rect b="b" l="l" r="r" t="t"/>
              <a:pathLst>
                <a:path extrusionOk="0" h="22557" w="10649">
                  <a:moveTo>
                    <a:pt x="8601" y="1"/>
                  </a:moveTo>
                  <a:cubicBezTo>
                    <a:pt x="8514" y="1"/>
                    <a:pt x="8426" y="3"/>
                    <a:pt x="8339" y="7"/>
                  </a:cubicBezTo>
                  <a:cubicBezTo>
                    <a:pt x="5109" y="7"/>
                    <a:pt x="2897" y="2043"/>
                    <a:pt x="2897" y="5175"/>
                  </a:cubicBezTo>
                  <a:lnTo>
                    <a:pt x="2897" y="7210"/>
                  </a:lnTo>
                  <a:lnTo>
                    <a:pt x="0" y="7210"/>
                  </a:lnTo>
                  <a:lnTo>
                    <a:pt x="0" y="9833"/>
                  </a:lnTo>
                  <a:lnTo>
                    <a:pt x="2897" y="9833"/>
                  </a:lnTo>
                  <a:lnTo>
                    <a:pt x="2897" y="22556"/>
                  </a:lnTo>
                  <a:lnTo>
                    <a:pt x="5755" y="22556"/>
                  </a:lnTo>
                  <a:lnTo>
                    <a:pt x="5755" y="9833"/>
                  </a:lnTo>
                  <a:lnTo>
                    <a:pt x="9768" y="9833"/>
                  </a:lnTo>
                  <a:lnTo>
                    <a:pt x="9768" y="7210"/>
                  </a:lnTo>
                  <a:lnTo>
                    <a:pt x="5755" y="7210"/>
                  </a:lnTo>
                  <a:lnTo>
                    <a:pt x="5755" y="5273"/>
                  </a:lnTo>
                  <a:cubicBezTo>
                    <a:pt x="5755" y="3472"/>
                    <a:pt x="6890" y="2630"/>
                    <a:pt x="8339" y="2630"/>
                  </a:cubicBezTo>
                  <a:cubicBezTo>
                    <a:pt x="8383" y="2628"/>
                    <a:pt x="8428" y="2627"/>
                    <a:pt x="8472" y="2627"/>
                  </a:cubicBezTo>
                  <a:cubicBezTo>
                    <a:pt x="8878" y="2627"/>
                    <a:pt x="9280" y="2708"/>
                    <a:pt x="9650" y="2884"/>
                  </a:cubicBezTo>
                  <a:lnTo>
                    <a:pt x="10649" y="399"/>
                  </a:lnTo>
                  <a:cubicBezTo>
                    <a:pt x="9988" y="138"/>
                    <a:pt x="9296" y="1"/>
                    <a:pt x="8601" y="1"/>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6" name="Google Shape;926;p145"/>
            <p:cNvSpPr/>
            <p:nvPr/>
          </p:nvSpPr>
          <p:spPr>
            <a:xfrm>
              <a:off x="3237425" y="2675450"/>
              <a:ext cx="394950" cy="408625"/>
            </a:xfrm>
            <a:custGeom>
              <a:rect b="b" l="l" r="r" t="t"/>
              <a:pathLst>
                <a:path extrusionOk="0" h="16345" w="15798">
                  <a:moveTo>
                    <a:pt x="7889" y="2623"/>
                  </a:moveTo>
                  <a:cubicBezTo>
                    <a:pt x="10454" y="2623"/>
                    <a:pt x="12900" y="4659"/>
                    <a:pt x="12900" y="8182"/>
                  </a:cubicBezTo>
                  <a:cubicBezTo>
                    <a:pt x="12900" y="11686"/>
                    <a:pt x="10454" y="13722"/>
                    <a:pt x="7889" y="13722"/>
                  </a:cubicBezTo>
                  <a:cubicBezTo>
                    <a:pt x="5325" y="13722"/>
                    <a:pt x="2878" y="11686"/>
                    <a:pt x="2878" y="8182"/>
                  </a:cubicBezTo>
                  <a:cubicBezTo>
                    <a:pt x="2878" y="4659"/>
                    <a:pt x="5325" y="2623"/>
                    <a:pt x="7889" y="2623"/>
                  </a:cubicBezTo>
                  <a:close/>
                  <a:moveTo>
                    <a:pt x="7889" y="0"/>
                  </a:moveTo>
                  <a:cubicBezTo>
                    <a:pt x="3289" y="0"/>
                    <a:pt x="1" y="3504"/>
                    <a:pt x="1" y="8182"/>
                  </a:cubicBezTo>
                  <a:cubicBezTo>
                    <a:pt x="1" y="12841"/>
                    <a:pt x="3289" y="16345"/>
                    <a:pt x="7889" y="16345"/>
                  </a:cubicBezTo>
                  <a:cubicBezTo>
                    <a:pt x="12509" y="16345"/>
                    <a:pt x="15797" y="12841"/>
                    <a:pt x="15797" y="8182"/>
                  </a:cubicBezTo>
                  <a:cubicBezTo>
                    <a:pt x="15797" y="3504"/>
                    <a:pt x="1248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7" name="Google Shape;927;p145"/>
            <p:cNvSpPr/>
            <p:nvPr/>
          </p:nvSpPr>
          <p:spPr>
            <a:xfrm>
              <a:off x="3690100" y="2678325"/>
              <a:ext cx="237350" cy="393525"/>
            </a:xfrm>
            <a:custGeom>
              <a:rect b="b" l="l" r="r" t="t"/>
              <a:pathLst>
                <a:path extrusionOk="0" h="15741" w="9494">
                  <a:moveTo>
                    <a:pt x="7479" y="1"/>
                  </a:moveTo>
                  <a:cubicBezTo>
                    <a:pt x="7426" y="1"/>
                    <a:pt x="7374" y="1"/>
                    <a:pt x="7321" y="3"/>
                  </a:cubicBezTo>
                  <a:cubicBezTo>
                    <a:pt x="5736" y="3"/>
                    <a:pt x="3504" y="1138"/>
                    <a:pt x="2878" y="2900"/>
                  </a:cubicBezTo>
                  <a:lnTo>
                    <a:pt x="2760" y="2900"/>
                  </a:lnTo>
                  <a:lnTo>
                    <a:pt x="2760" y="394"/>
                  </a:lnTo>
                  <a:lnTo>
                    <a:pt x="0" y="394"/>
                  </a:lnTo>
                  <a:lnTo>
                    <a:pt x="0" y="15740"/>
                  </a:lnTo>
                  <a:lnTo>
                    <a:pt x="2878" y="15740"/>
                  </a:lnTo>
                  <a:lnTo>
                    <a:pt x="2878" y="7343"/>
                  </a:lnTo>
                  <a:cubicBezTo>
                    <a:pt x="2878" y="4524"/>
                    <a:pt x="4894" y="2861"/>
                    <a:pt x="6851" y="2861"/>
                  </a:cubicBezTo>
                  <a:cubicBezTo>
                    <a:pt x="6905" y="2859"/>
                    <a:pt x="6958" y="2858"/>
                    <a:pt x="7011" y="2858"/>
                  </a:cubicBezTo>
                  <a:cubicBezTo>
                    <a:pt x="7483" y="2858"/>
                    <a:pt x="7940" y="2935"/>
                    <a:pt x="8398" y="3076"/>
                  </a:cubicBezTo>
                  <a:lnTo>
                    <a:pt x="9494" y="394"/>
                  </a:lnTo>
                  <a:cubicBezTo>
                    <a:pt x="8857" y="122"/>
                    <a:pt x="8170" y="1"/>
                    <a:pt x="7479" y="1"/>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8" name="Google Shape;928;p145"/>
            <p:cNvSpPr/>
            <p:nvPr/>
          </p:nvSpPr>
          <p:spPr>
            <a:xfrm>
              <a:off x="4131500" y="2511025"/>
              <a:ext cx="327400" cy="560825"/>
            </a:xfrm>
            <a:custGeom>
              <a:rect b="b" l="l" r="r" t="t"/>
              <a:pathLst>
                <a:path extrusionOk="0" h="22433" w="13096">
                  <a:moveTo>
                    <a:pt x="1" y="1"/>
                  </a:moveTo>
                  <a:lnTo>
                    <a:pt x="1" y="22432"/>
                  </a:lnTo>
                  <a:lnTo>
                    <a:pt x="13096" y="22432"/>
                  </a:lnTo>
                  <a:lnTo>
                    <a:pt x="13096" y="19673"/>
                  </a:lnTo>
                  <a:lnTo>
                    <a:pt x="2898" y="19673"/>
                  </a:lnTo>
                  <a:lnTo>
                    <a:pt x="2898" y="12548"/>
                  </a:lnTo>
                  <a:lnTo>
                    <a:pt x="12098" y="12548"/>
                  </a:lnTo>
                  <a:lnTo>
                    <a:pt x="12098" y="9866"/>
                  </a:lnTo>
                  <a:lnTo>
                    <a:pt x="2898" y="9866"/>
                  </a:lnTo>
                  <a:lnTo>
                    <a:pt x="2898" y="2760"/>
                  </a:lnTo>
                  <a:lnTo>
                    <a:pt x="13096" y="2760"/>
                  </a:lnTo>
                  <a:lnTo>
                    <a:pt x="13096" y="1"/>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9" name="Google Shape;929;p145"/>
            <p:cNvSpPr/>
            <p:nvPr/>
          </p:nvSpPr>
          <p:spPr>
            <a:xfrm>
              <a:off x="4505875" y="2511025"/>
              <a:ext cx="385150" cy="573050"/>
            </a:xfrm>
            <a:custGeom>
              <a:rect b="b" l="l" r="r" t="t"/>
              <a:pathLst>
                <a:path extrusionOk="0" h="22922" w="15406">
                  <a:moveTo>
                    <a:pt x="7771" y="9200"/>
                  </a:moveTo>
                  <a:cubicBezTo>
                    <a:pt x="10335" y="9200"/>
                    <a:pt x="12665" y="11236"/>
                    <a:pt x="12665" y="14759"/>
                  </a:cubicBezTo>
                  <a:cubicBezTo>
                    <a:pt x="12665" y="18263"/>
                    <a:pt x="10335" y="20299"/>
                    <a:pt x="7771" y="20299"/>
                  </a:cubicBezTo>
                  <a:cubicBezTo>
                    <a:pt x="5187" y="20299"/>
                    <a:pt x="2878" y="18204"/>
                    <a:pt x="2878" y="14759"/>
                  </a:cubicBezTo>
                  <a:cubicBezTo>
                    <a:pt x="2878" y="11314"/>
                    <a:pt x="5187" y="9200"/>
                    <a:pt x="7771" y="9200"/>
                  </a:cubicBezTo>
                  <a:close/>
                  <a:moveTo>
                    <a:pt x="12528" y="1"/>
                  </a:moveTo>
                  <a:lnTo>
                    <a:pt x="12528" y="7086"/>
                  </a:lnTo>
                  <a:lnTo>
                    <a:pt x="12665" y="9200"/>
                  </a:lnTo>
                  <a:lnTo>
                    <a:pt x="12528" y="9200"/>
                  </a:lnTo>
                  <a:cubicBezTo>
                    <a:pt x="11647" y="7791"/>
                    <a:pt x="9748" y="6577"/>
                    <a:pt x="7301" y="6577"/>
                  </a:cubicBezTo>
                  <a:cubicBezTo>
                    <a:pt x="3426" y="6577"/>
                    <a:pt x="0" y="10062"/>
                    <a:pt x="0" y="14759"/>
                  </a:cubicBezTo>
                  <a:cubicBezTo>
                    <a:pt x="0" y="19457"/>
                    <a:pt x="3426" y="22922"/>
                    <a:pt x="7301" y="22922"/>
                  </a:cubicBezTo>
                  <a:cubicBezTo>
                    <a:pt x="9748" y="22922"/>
                    <a:pt x="11647" y="21708"/>
                    <a:pt x="12528" y="20299"/>
                  </a:cubicBezTo>
                  <a:lnTo>
                    <a:pt x="12665" y="20299"/>
                  </a:lnTo>
                  <a:lnTo>
                    <a:pt x="12665" y="22432"/>
                  </a:lnTo>
                  <a:lnTo>
                    <a:pt x="15405" y="22432"/>
                  </a:lnTo>
                  <a:lnTo>
                    <a:pt x="15405" y="1"/>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0" name="Google Shape;930;p145"/>
            <p:cNvSpPr/>
            <p:nvPr/>
          </p:nvSpPr>
          <p:spPr>
            <a:xfrm>
              <a:off x="4967825" y="2688175"/>
              <a:ext cx="340125" cy="395900"/>
            </a:xfrm>
            <a:custGeom>
              <a:rect b="b" l="l" r="r" t="t"/>
              <a:pathLst>
                <a:path extrusionOk="0" h="15836" w="13605">
                  <a:moveTo>
                    <a:pt x="1" y="0"/>
                  </a:moveTo>
                  <a:lnTo>
                    <a:pt x="1" y="9376"/>
                  </a:lnTo>
                  <a:cubicBezTo>
                    <a:pt x="1" y="13174"/>
                    <a:pt x="1919" y="15836"/>
                    <a:pt x="5873" y="15836"/>
                  </a:cubicBezTo>
                  <a:cubicBezTo>
                    <a:pt x="7967" y="15836"/>
                    <a:pt x="9866" y="14622"/>
                    <a:pt x="10727" y="13213"/>
                  </a:cubicBezTo>
                  <a:lnTo>
                    <a:pt x="10845" y="13213"/>
                  </a:lnTo>
                  <a:lnTo>
                    <a:pt x="10845" y="15346"/>
                  </a:lnTo>
                  <a:lnTo>
                    <a:pt x="13605" y="15346"/>
                  </a:lnTo>
                  <a:lnTo>
                    <a:pt x="13605" y="0"/>
                  </a:lnTo>
                  <a:lnTo>
                    <a:pt x="10727" y="0"/>
                  </a:lnTo>
                  <a:lnTo>
                    <a:pt x="10727" y="8456"/>
                  </a:lnTo>
                  <a:cubicBezTo>
                    <a:pt x="10727" y="10805"/>
                    <a:pt x="9181" y="13213"/>
                    <a:pt x="6675" y="13213"/>
                  </a:cubicBezTo>
                  <a:cubicBezTo>
                    <a:pt x="4483" y="13213"/>
                    <a:pt x="2898" y="12117"/>
                    <a:pt x="2898" y="8926"/>
                  </a:cubicBezTo>
                  <a:lnTo>
                    <a:pt x="2898" y="0"/>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1" name="Google Shape;931;p145"/>
            <p:cNvSpPr/>
            <p:nvPr/>
          </p:nvSpPr>
          <p:spPr>
            <a:xfrm>
              <a:off x="5365675" y="2675450"/>
              <a:ext cx="368025" cy="408625"/>
            </a:xfrm>
            <a:custGeom>
              <a:rect b="b" l="l" r="r" t="t"/>
              <a:pathLst>
                <a:path extrusionOk="0" h="16345" w="14721">
                  <a:moveTo>
                    <a:pt x="7889" y="0"/>
                  </a:moveTo>
                  <a:cubicBezTo>
                    <a:pt x="3289" y="0"/>
                    <a:pt x="1" y="3504"/>
                    <a:pt x="1" y="8182"/>
                  </a:cubicBezTo>
                  <a:cubicBezTo>
                    <a:pt x="1" y="12802"/>
                    <a:pt x="3289" y="16345"/>
                    <a:pt x="7889" y="16345"/>
                  </a:cubicBezTo>
                  <a:cubicBezTo>
                    <a:pt x="11550" y="16345"/>
                    <a:pt x="13781" y="14192"/>
                    <a:pt x="14721" y="11941"/>
                  </a:cubicBezTo>
                  <a:lnTo>
                    <a:pt x="12156" y="10844"/>
                  </a:lnTo>
                  <a:cubicBezTo>
                    <a:pt x="11393" y="12626"/>
                    <a:pt x="9827" y="13722"/>
                    <a:pt x="7693" y="13722"/>
                  </a:cubicBezTo>
                  <a:cubicBezTo>
                    <a:pt x="5266" y="13722"/>
                    <a:pt x="2878" y="11490"/>
                    <a:pt x="2878" y="8182"/>
                  </a:cubicBezTo>
                  <a:cubicBezTo>
                    <a:pt x="2878" y="4855"/>
                    <a:pt x="5247" y="2643"/>
                    <a:pt x="7693" y="2643"/>
                  </a:cubicBezTo>
                  <a:cubicBezTo>
                    <a:pt x="9827" y="2643"/>
                    <a:pt x="11236" y="3700"/>
                    <a:pt x="12000" y="5520"/>
                  </a:cubicBezTo>
                  <a:lnTo>
                    <a:pt x="14623" y="4424"/>
                  </a:lnTo>
                  <a:cubicBezTo>
                    <a:pt x="13683" y="2154"/>
                    <a:pt x="1156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2" name="Google Shape;932;p145"/>
            <p:cNvSpPr/>
            <p:nvPr/>
          </p:nvSpPr>
          <p:spPr>
            <a:xfrm>
              <a:off x="5774300" y="2675450"/>
              <a:ext cx="341100" cy="408625"/>
            </a:xfrm>
            <a:custGeom>
              <a:rect b="b" l="l" r="r" t="t"/>
              <a:pathLst>
                <a:path extrusionOk="0" h="16345" w="13644">
                  <a:moveTo>
                    <a:pt x="7223" y="8241"/>
                  </a:moveTo>
                  <a:cubicBezTo>
                    <a:pt x="9670" y="8241"/>
                    <a:pt x="10904" y="9239"/>
                    <a:pt x="10904" y="9239"/>
                  </a:cubicBezTo>
                  <a:cubicBezTo>
                    <a:pt x="10904" y="11745"/>
                    <a:pt x="8496" y="13722"/>
                    <a:pt x="6186" y="13722"/>
                  </a:cubicBezTo>
                  <a:cubicBezTo>
                    <a:pt x="4698" y="13722"/>
                    <a:pt x="2995" y="12900"/>
                    <a:pt x="2995" y="11275"/>
                  </a:cubicBezTo>
                  <a:cubicBezTo>
                    <a:pt x="2995" y="9866"/>
                    <a:pt x="4189" y="8241"/>
                    <a:pt x="7223" y="8241"/>
                  </a:cubicBezTo>
                  <a:close/>
                  <a:moveTo>
                    <a:pt x="6832" y="0"/>
                  </a:moveTo>
                  <a:cubicBezTo>
                    <a:pt x="2976" y="0"/>
                    <a:pt x="1116" y="2330"/>
                    <a:pt x="588" y="3739"/>
                  </a:cubicBezTo>
                  <a:lnTo>
                    <a:pt x="3230" y="4855"/>
                  </a:lnTo>
                  <a:cubicBezTo>
                    <a:pt x="3759" y="3426"/>
                    <a:pt x="5286" y="2643"/>
                    <a:pt x="6891" y="2643"/>
                  </a:cubicBezTo>
                  <a:cubicBezTo>
                    <a:pt x="9044" y="2643"/>
                    <a:pt x="10904" y="4033"/>
                    <a:pt x="10884" y="6362"/>
                  </a:cubicBezTo>
                  <a:lnTo>
                    <a:pt x="10884" y="6793"/>
                  </a:lnTo>
                  <a:cubicBezTo>
                    <a:pt x="10297" y="6460"/>
                    <a:pt x="8789" y="5853"/>
                    <a:pt x="6734" y="5853"/>
                  </a:cubicBezTo>
                  <a:cubicBezTo>
                    <a:pt x="3132" y="5853"/>
                    <a:pt x="0" y="7732"/>
                    <a:pt x="0" y="11216"/>
                  </a:cubicBezTo>
                  <a:cubicBezTo>
                    <a:pt x="0" y="14407"/>
                    <a:pt x="2604" y="16345"/>
                    <a:pt x="5736" y="16345"/>
                  </a:cubicBezTo>
                  <a:cubicBezTo>
                    <a:pt x="8359" y="16345"/>
                    <a:pt x="9925" y="14994"/>
                    <a:pt x="10766" y="13722"/>
                  </a:cubicBezTo>
                  <a:lnTo>
                    <a:pt x="10904" y="13722"/>
                  </a:lnTo>
                  <a:lnTo>
                    <a:pt x="10904" y="15855"/>
                  </a:lnTo>
                  <a:lnTo>
                    <a:pt x="13644" y="15855"/>
                  </a:lnTo>
                  <a:lnTo>
                    <a:pt x="13644" y="6577"/>
                  </a:lnTo>
                  <a:cubicBezTo>
                    <a:pt x="13644" y="2251"/>
                    <a:pt x="10590" y="0"/>
                    <a:pt x="6832"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3" name="Google Shape;933;p145"/>
            <p:cNvSpPr/>
            <p:nvPr/>
          </p:nvSpPr>
          <p:spPr>
            <a:xfrm>
              <a:off x="6152575" y="2570725"/>
              <a:ext cx="249125" cy="507150"/>
            </a:xfrm>
            <a:custGeom>
              <a:rect b="b" l="l" r="r" t="t"/>
              <a:pathLst>
                <a:path extrusionOk="0" h="20286" w="9965">
                  <a:moveTo>
                    <a:pt x="2682" y="1"/>
                  </a:moveTo>
                  <a:lnTo>
                    <a:pt x="2682" y="4698"/>
                  </a:lnTo>
                  <a:lnTo>
                    <a:pt x="1" y="4698"/>
                  </a:lnTo>
                  <a:lnTo>
                    <a:pt x="1" y="7321"/>
                  </a:lnTo>
                  <a:lnTo>
                    <a:pt x="2682" y="7321"/>
                  </a:lnTo>
                  <a:lnTo>
                    <a:pt x="2682" y="15366"/>
                  </a:lnTo>
                  <a:cubicBezTo>
                    <a:pt x="2682" y="18498"/>
                    <a:pt x="4405" y="20279"/>
                    <a:pt x="7635" y="20279"/>
                  </a:cubicBezTo>
                  <a:cubicBezTo>
                    <a:pt x="7724" y="20284"/>
                    <a:pt x="7813" y="20286"/>
                    <a:pt x="7901" y="20286"/>
                  </a:cubicBezTo>
                  <a:cubicBezTo>
                    <a:pt x="8611" y="20286"/>
                    <a:pt x="9303" y="20147"/>
                    <a:pt x="9964" y="19868"/>
                  </a:cubicBezTo>
                  <a:lnTo>
                    <a:pt x="8946" y="17402"/>
                  </a:lnTo>
                  <a:cubicBezTo>
                    <a:pt x="8570" y="17563"/>
                    <a:pt x="8161" y="17659"/>
                    <a:pt x="7749" y="17659"/>
                  </a:cubicBezTo>
                  <a:cubicBezTo>
                    <a:pt x="7711" y="17659"/>
                    <a:pt x="7673" y="17658"/>
                    <a:pt x="7635" y="17656"/>
                  </a:cubicBezTo>
                  <a:cubicBezTo>
                    <a:pt x="6284" y="17656"/>
                    <a:pt x="5579" y="16854"/>
                    <a:pt x="5579" y="15151"/>
                  </a:cubicBezTo>
                  <a:lnTo>
                    <a:pt x="5579" y="7321"/>
                  </a:lnTo>
                  <a:lnTo>
                    <a:pt x="9338" y="7321"/>
                  </a:lnTo>
                  <a:lnTo>
                    <a:pt x="9338" y="4698"/>
                  </a:lnTo>
                  <a:lnTo>
                    <a:pt x="5579" y="4698"/>
                  </a:lnTo>
                  <a:lnTo>
                    <a:pt x="5579" y="1"/>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4" name="Google Shape;934;p145"/>
            <p:cNvSpPr/>
            <p:nvPr/>
          </p:nvSpPr>
          <p:spPr>
            <a:xfrm>
              <a:off x="6437875" y="2504825"/>
              <a:ext cx="119425" cy="567025"/>
            </a:xfrm>
            <a:custGeom>
              <a:rect b="b" l="l" r="r" t="t"/>
              <a:pathLst>
                <a:path extrusionOk="0" h="22681" w="4777">
                  <a:moveTo>
                    <a:pt x="2058" y="1"/>
                  </a:moveTo>
                  <a:cubicBezTo>
                    <a:pt x="1018" y="1"/>
                    <a:pt x="20" y="802"/>
                    <a:pt x="20" y="2030"/>
                  </a:cubicBezTo>
                  <a:cubicBezTo>
                    <a:pt x="1" y="3165"/>
                    <a:pt x="921" y="4085"/>
                    <a:pt x="2056" y="4085"/>
                  </a:cubicBezTo>
                  <a:cubicBezTo>
                    <a:pt x="3857" y="4065"/>
                    <a:pt x="4777" y="1893"/>
                    <a:pt x="3485" y="601"/>
                  </a:cubicBezTo>
                  <a:cubicBezTo>
                    <a:pt x="3071" y="187"/>
                    <a:pt x="2560" y="1"/>
                    <a:pt x="2058" y="1"/>
                  </a:cubicBezTo>
                  <a:close/>
                  <a:moveTo>
                    <a:pt x="607" y="7334"/>
                  </a:moveTo>
                  <a:lnTo>
                    <a:pt x="607" y="22680"/>
                  </a:lnTo>
                  <a:lnTo>
                    <a:pt x="3485" y="22680"/>
                  </a:lnTo>
                  <a:lnTo>
                    <a:pt x="3485" y="7334"/>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5" name="Google Shape;935;p145"/>
            <p:cNvSpPr/>
            <p:nvPr/>
          </p:nvSpPr>
          <p:spPr>
            <a:xfrm>
              <a:off x="6585675" y="2675450"/>
              <a:ext cx="394450" cy="408625"/>
            </a:xfrm>
            <a:custGeom>
              <a:rect b="b" l="l" r="r" t="t"/>
              <a:pathLst>
                <a:path extrusionOk="0" h="16345" w="15778">
                  <a:moveTo>
                    <a:pt x="7889" y="2623"/>
                  </a:moveTo>
                  <a:cubicBezTo>
                    <a:pt x="10453" y="2623"/>
                    <a:pt x="12900" y="4659"/>
                    <a:pt x="12900" y="8182"/>
                  </a:cubicBezTo>
                  <a:cubicBezTo>
                    <a:pt x="12900" y="11686"/>
                    <a:pt x="10453" y="13722"/>
                    <a:pt x="7889" y="13722"/>
                  </a:cubicBezTo>
                  <a:cubicBezTo>
                    <a:pt x="5324" y="13722"/>
                    <a:pt x="2878" y="11686"/>
                    <a:pt x="2878" y="8182"/>
                  </a:cubicBezTo>
                  <a:cubicBezTo>
                    <a:pt x="2878" y="4659"/>
                    <a:pt x="5324" y="2623"/>
                    <a:pt x="7889" y="2623"/>
                  </a:cubicBezTo>
                  <a:close/>
                  <a:moveTo>
                    <a:pt x="7889" y="0"/>
                  </a:moveTo>
                  <a:cubicBezTo>
                    <a:pt x="3289" y="0"/>
                    <a:pt x="0" y="3504"/>
                    <a:pt x="0" y="8182"/>
                  </a:cubicBezTo>
                  <a:cubicBezTo>
                    <a:pt x="0" y="12841"/>
                    <a:pt x="3289" y="16345"/>
                    <a:pt x="7889" y="16345"/>
                  </a:cubicBezTo>
                  <a:cubicBezTo>
                    <a:pt x="12489" y="16345"/>
                    <a:pt x="15777" y="12841"/>
                    <a:pt x="15777" y="8182"/>
                  </a:cubicBezTo>
                  <a:cubicBezTo>
                    <a:pt x="15777" y="3504"/>
                    <a:pt x="1248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6" name="Google Shape;936;p145"/>
            <p:cNvSpPr/>
            <p:nvPr/>
          </p:nvSpPr>
          <p:spPr>
            <a:xfrm>
              <a:off x="7037850" y="2675450"/>
              <a:ext cx="340125" cy="396400"/>
            </a:xfrm>
            <a:custGeom>
              <a:rect b="b" l="l" r="r" t="t"/>
              <a:pathLst>
                <a:path extrusionOk="0" h="15856" w="13605">
                  <a:moveTo>
                    <a:pt x="7752" y="0"/>
                  </a:moveTo>
                  <a:cubicBezTo>
                    <a:pt x="5638" y="0"/>
                    <a:pt x="3700" y="1234"/>
                    <a:pt x="2897" y="2643"/>
                  </a:cubicBezTo>
                  <a:lnTo>
                    <a:pt x="2760" y="2643"/>
                  </a:lnTo>
                  <a:lnTo>
                    <a:pt x="2760" y="509"/>
                  </a:lnTo>
                  <a:lnTo>
                    <a:pt x="0" y="509"/>
                  </a:lnTo>
                  <a:lnTo>
                    <a:pt x="0" y="15855"/>
                  </a:lnTo>
                  <a:lnTo>
                    <a:pt x="2897" y="15855"/>
                  </a:lnTo>
                  <a:lnTo>
                    <a:pt x="2897" y="7360"/>
                  </a:lnTo>
                  <a:cubicBezTo>
                    <a:pt x="2897" y="5011"/>
                    <a:pt x="4424" y="2623"/>
                    <a:pt x="6929" y="2623"/>
                  </a:cubicBezTo>
                  <a:cubicBezTo>
                    <a:pt x="9122" y="2623"/>
                    <a:pt x="10727" y="3700"/>
                    <a:pt x="10727" y="6891"/>
                  </a:cubicBezTo>
                  <a:lnTo>
                    <a:pt x="10727" y="15855"/>
                  </a:lnTo>
                  <a:lnTo>
                    <a:pt x="13604" y="15855"/>
                  </a:lnTo>
                  <a:lnTo>
                    <a:pt x="13604" y="6460"/>
                  </a:lnTo>
                  <a:cubicBezTo>
                    <a:pt x="13604" y="2663"/>
                    <a:pt x="11667" y="0"/>
                    <a:pt x="7752"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 Slide 01">
  <p:cSld name="CUSTOM_6">
    <p:spTree>
      <p:nvGrpSpPr>
        <p:cNvPr id="937" name="Shape 937"/>
        <p:cNvGrpSpPr/>
        <p:nvPr/>
      </p:nvGrpSpPr>
      <p:grpSpPr>
        <a:xfrm>
          <a:off x="0" y="0"/>
          <a:ext cx="0" cy="0"/>
          <a:chOff x="0" y="0"/>
          <a:chExt cx="0" cy="0"/>
        </a:xfrm>
      </p:grpSpPr>
      <p:pic>
        <p:nvPicPr>
          <p:cNvPr id="938" name="Google Shape;938;p146"/>
          <p:cNvPicPr preferRelativeResize="0"/>
          <p:nvPr/>
        </p:nvPicPr>
        <p:blipFill rotWithShape="1">
          <a:blip r:embed="rId2">
            <a:alphaModFix/>
          </a:blip>
          <a:srcRect b="43795" l="10583" r="9721" t="35086"/>
          <a:stretch/>
        </p:blipFill>
        <p:spPr>
          <a:xfrm>
            <a:off x="3070475" y="2293225"/>
            <a:ext cx="3003050" cy="557050"/>
          </a:xfrm>
          <a:prstGeom prst="rect">
            <a:avLst/>
          </a:prstGeom>
          <a:noFill/>
          <a:ln>
            <a:noFill/>
          </a:ln>
        </p:spPr>
      </p:pic>
      <p:sp>
        <p:nvSpPr>
          <p:cNvPr id="939" name="Google Shape;939;p146"/>
          <p:cNvSpPr/>
          <p:nvPr/>
        </p:nvSpPr>
        <p:spPr>
          <a:xfrm>
            <a:off x="7453950" y="201700"/>
            <a:ext cx="1512900" cy="48225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 Slide 02">
  <p:cSld name="CUSTOM_6_1">
    <p:spTree>
      <p:nvGrpSpPr>
        <p:cNvPr id="940" name="Shape 940"/>
        <p:cNvGrpSpPr/>
        <p:nvPr/>
      </p:nvGrpSpPr>
      <p:grpSpPr>
        <a:xfrm>
          <a:off x="0" y="0"/>
          <a:ext cx="0" cy="0"/>
          <a:chOff x="0" y="0"/>
          <a:chExt cx="0" cy="0"/>
        </a:xfrm>
      </p:grpSpPr>
      <p:pic>
        <p:nvPicPr>
          <p:cNvPr id="941" name="Google Shape;941;p147"/>
          <p:cNvPicPr preferRelativeResize="0"/>
          <p:nvPr/>
        </p:nvPicPr>
        <p:blipFill rotWithShape="1">
          <a:blip r:embed="rId2">
            <a:alphaModFix/>
          </a:blip>
          <a:srcRect b="27887" l="18221" r="18221" t="27887"/>
          <a:stretch/>
        </p:blipFill>
        <p:spPr>
          <a:xfrm>
            <a:off x="2470625" y="1785934"/>
            <a:ext cx="4202750" cy="1644980"/>
          </a:xfrm>
          <a:prstGeom prst="rect">
            <a:avLst/>
          </a:prstGeom>
          <a:noFill/>
          <a:ln>
            <a:noFill/>
          </a:ln>
        </p:spPr>
      </p:pic>
      <p:sp>
        <p:nvSpPr>
          <p:cNvPr id="942" name="Google Shape;942;p147"/>
          <p:cNvSpPr/>
          <p:nvPr/>
        </p:nvSpPr>
        <p:spPr>
          <a:xfrm>
            <a:off x="7453950" y="201700"/>
            <a:ext cx="1512900" cy="48225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01">
  <p:cSld name="CUSTOM_8">
    <p:spTree>
      <p:nvGrpSpPr>
        <p:cNvPr id="943" name="Shape 943"/>
        <p:cNvGrpSpPr/>
        <p:nvPr/>
      </p:nvGrpSpPr>
      <p:grpSpPr>
        <a:xfrm>
          <a:off x="0" y="0"/>
          <a:ext cx="0" cy="0"/>
          <a:chOff x="0" y="0"/>
          <a:chExt cx="0" cy="0"/>
        </a:xfrm>
      </p:grpSpPr>
    </p:spTree>
  </p:cSld>
  <p:clrMapOvr>
    <a:masterClrMapping/>
  </p:clrMapOvr>
</p:sldLayout>
</file>

<file path=ppt/slideLayouts/slideLayout1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02">
  <p:cSld name="CUSTOM_8_1">
    <p:spTree>
      <p:nvGrpSpPr>
        <p:cNvPr id="944" name="Shape 944"/>
        <p:cNvGrpSpPr/>
        <p:nvPr/>
      </p:nvGrpSpPr>
      <p:grpSpPr>
        <a:xfrm>
          <a:off x="0" y="0"/>
          <a:ext cx="0" cy="0"/>
          <a:chOff x="0" y="0"/>
          <a:chExt cx="0" cy="0"/>
        </a:xfrm>
      </p:grpSpPr>
      <p:sp>
        <p:nvSpPr>
          <p:cNvPr id="945" name="Google Shape;945;p149"/>
          <p:cNvSpPr/>
          <p:nvPr/>
        </p:nvSpPr>
        <p:spPr>
          <a:xfrm>
            <a:off x="7455175" y="86700"/>
            <a:ext cx="1521900" cy="49605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Gray 50">
  <p:cSld name="CUSTOM_11">
    <p:bg>
      <p:bgPr>
        <a:solidFill>
          <a:schemeClr val="lt2"/>
        </a:solidFill>
      </p:bgPr>
    </p:bg>
    <p:spTree>
      <p:nvGrpSpPr>
        <p:cNvPr id="946" name="Shape 946"/>
        <p:cNvGrpSpPr/>
        <p:nvPr/>
      </p:nvGrpSpPr>
      <p:grpSpPr>
        <a:xfrm>
          <a:off x="0" y="0"/>
          <a:ext cx="0" cy="0"/>
          <a:chOff x="0" y="0"/>
          <a:chExt cx="0" cy="0"/>
        </a:xfrm>
      </p:grpSpPr>
      <p:sp>
        <p:nvSpPr>
          <p:cNvPr id="947" name="Google Shape;947;p150"/>
          <p:cNvSpPr/>
          <p:nvPr/>
        </p:nvSpPr>
        <p:spPr>
          <a:xfrm>
            <a:off x="7455175" y="86700"/>
            <a:ext cx="1521900" cy="4960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10">
    <p:spTree>
      <p:nvGrpSpPr>
        <p:cNvPr id="948" name="Shape 948"/>
        <p:cNvGrpSpPr/>
        <p:nvPr/>
      </p:nvGrpSpPr>
      <p:grpSpPr>
        <a:xfrm>
          <a:off x="0" y="0"/>
          <a:ext cx="0" cy="0"/>
          <a:chOff x="0" y="0"/>
          <a:chExt cx="0" cy="0"/>
        </a:xfrm>
      </p:grpSpPr>
      <p:sp>
        <p:nvSpPr>
          <p:cNvPr id="949" name="Google Shape;949;p151"/>
          <p:cNvSpPr/>
          <p:nvPr/>
        </p:nvSpPr>
        <p:spPr>
          <a:xfrm>
            <a:off x="50" y="0"/>
            <a:ext cx="9144000" cy="4524000"/>
          </a:xfrm>
          <a:prstGeom prst="rect">
            <a:avLst/>
          </a:prstGeom>
          <a:solidFill>
            <a:srgbClr val="202124"/>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950" name="Google Shape;950;p151"/>
          <p:cNvSpPr txBox="1"/>
          <p:nvPr/>
        </p:nvSpPr>
        <p:spPr>
          <a:xfrm>
            <a:off x="7741216" y="381600"/>
            <a:ext cx="950400" cy="114600"/>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000000"/>
              </a:buClr>
              <a:buSzPts val="600"/>
              <a:buFont typeface="Arial"/>
              <a:buNone/>
            </a:pPr>
            <a:r>
              <a:rPr b="0" i="0" lang="en-US" sz="600" u="none" cap="none" strike="noStrike">
                <a:solidFill>
                  <a:srgbClr val="FFFFFF"/>
                </a:solidFill>
                <a:latin typeface="Roboto"/>
                <a:ea typeface="Roboto"/>
                <a:cs typeface="Roboto"/>
                <a:sym typeface="Roboto"/>
              </a:rPr>
              <a:t>Proprietary + Confidential</a:t>
            </a:r>
            <a:endParaRPr b="0" i="0" sz="600" u="none" cap="none" strike="noStrike">
              <a:solidFill>
                <a:srgbClr val="FFFFFF"/>
              </a:solidFill>
              <a:latin typeface="Roboto"/>
              <a:ea typeface="Roboto"/>
              <a:cs typeface="Roboto"/>
              <a:sym typeface="Roboto"/>
            </a:endParaRPr>
          </a:p>
        </p:txBody>
      </p:sp>
      <p:cxnSp>
        <p:nvCxnSpPr>
          <p:cNvPr id="951" name="Google Shape;951;p151"/>
          <p:cNvCxnSpPr/>
          <p:nvPr/>
        </p:nvCxnSpPr>
        <p:spPr>
          <a:xfrm rot="10800000">
            <a:off x="481275" y="1767101"/>
            <a:ext cx="0" cy="1769700"/>
          </a:xfrm>
          <a:prstGeom prst="straightConnector1">
            <a:avLst/>
          </a:prstGeom>
          <a:noFill/>
          <a:ln cap="flat" cmpd="sng" w="38100">
            <a:solidFill>
              <a:srgbClr val="FFFFFF"/>
            </a:solidFill>
            <a:prstDash val="solid"/>
            <a:miter lim="400000"/>
            <a:headEnd len="sm" w="sm" type="none"/>
            <a:tailEnd len="sm" w="sm" type="none"/>
          </a:ln>
        </p:spPr>
      </p:cxnSp>
      <p:sp>
        <p:nvSpPr>
          <p:cNvPr id="952" name="Google Shape;952;p151"/>
          <p:cNvSpPr txBox="1"/>
          <p:nvPr>
            <p:ph type="title"/>
          </p:nvPr>
        </p:nvSpPr>
        <p:spPr>
          <a:xfrm>
            <a:off x="962200" y="2196350"/>
            <a:ext cx="7724700" cy="857400"/>
          </a:xfrm>
          <a:prstGeom prst="rect">
            <a:avLst/>
          </a:prstGeom>
          <a:noFill/>
          <a:ln>
            <a:noFill/>
          </a:ln>
        </p:spPr>
        <p:txBody>
          <a:bodyPr anchorCtr="0" anchor="t" bIns="0" lIns="0" spcFirstLastPara="1" rIns="0" wrap="square" tIns="0">
            <a:noAutofit/>
          </a:bodyPr>
          <a:lstStyle>
            <a:lvl1pPr lvl="0" marR="0" rtl="0" algn="l">
              <a:lnSpc>
                <a:spcPct val="115000"/>
              </a:lnSpc>
              <a:spcBef>
                <a:spcPts val="0"/>
              </a:spcBef>
              <a:spcAft>
                <a:spcPts val="0"/>
              </a:spcAft>
              <a:buClr>
                <a:srgbClr val="FFFFFF"/>
              </a:buClr>
              <a:buSzPts val="2400"/>
              <a:buFont typeface="Arial"/>
              <a:buNone/>
              <a:defRPr b="0" i="0" sz="3600" u="none" cap="none" strike="noStrike">
                <a:solidFill>
                  <a:srgbClr val="FFFFFF"/>
                </a:solidFill>
                <a:latin typeface="Arial"/>
                <a:ea typeface="Arial"/>
                <a:cs typeface="Arial"/>
                <a:sym typeface="Arial"/>
              </a:defRPr>
            </a:lvl1pPr>
            <a:lvl2pPr lvl="1"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2pPr>
            <a:lvl3pPr lvl="2"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3pPr>
            <a:lvl4pPr lvl="3"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4pPr>
            <a:lvl5pPr lvl="4"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5pPr>
            <a:lvl6pPr lvl="5"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6pPr>
            <a:lvl7pPr lvl="6"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7pPr>
            <a:lvl8pPr lvl="7"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8pPr>
            <a:lvl9pPr lvl="8"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9pPr>
          </a:lstStyle>
          <a:p/>
        </p:txBody>
      </p:sp>
      <p:sp>
        <p:nvSpPr>
          <p:cNvPr id="953" name="Google Shape;953;p151"/>
          <p:cNvSpPr txBox="1"/>
          <p:nvPr>
            <p:ph idx="1" type="subTitle"/>
          </p:nvPr>
        </p:nvSpPr>
        <p:spPr>
          <a:xfrm>
            <a:off x="976648" y="1757286"/>
            <a:ext cx="4643400" cy="303600"/>
          </a:xfrm>
          <a:prstGeom prst="rect">
            <a:avLst/>
          </a:prstGeom>
          <a:noFill/>
          <a:ln>
            <a:noFill/>
          </a:ln>
        </p:spPr>
        <p:txBody>
          <a:bodyPr anchorCtr="0" anchor="t" bIns="0" lIns="0" spcFirstLastPara="1" rIns="0" wrap="square" tIns="0">
            <a:noAutofit/>
          </a:bodyPr>
          <a:lstStyle>
            <a:lvl1pPr lvl="0" marR="0" rtl="0" algn="l">
              <a:lnSpc>
                <a:spcPct val="115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1pPr>
            <a:lvl2pPr lvl="1"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Section Slide">
  <p:cSld name="CUSTOM_4_1_1">
    <p:spTree>
      <p:nvGrpSpPr>
        <p:cNvPr id="130" name="Shape 130"/>
        <p:cNvGrpSpPr/>
        <p:nvPr/>
      </p:nvGrpSpPr>
      <p:grpSpPr>
        <a:xfrm>
          <a:off x="0" y="0"/>
          <a:ext cx="0" cy="0"/>
          <a:chOff x="0" y="0"/>
          <a:chExt cx="0" cy="0"/>
        </a:xfrm>
      </p:grpSpPr>
      <p:sp>
        <p:nvSpPr>
          <p:cNvPr id="131" name="Google Shape;131;p16"/>
          <p:cNvSpPr/>
          <p:nvPr/>
        </p:nvSpPr>
        <p:spPr>
          <a:xfrm>
            <a:off x="50" y="0"/>
            <a:ext cx="9144000" cy="4524000"/>
          </a:xfrm>
          <a:prstGeom prst="rect">
            <a:avLst/>
          </a:prstGeom>
          <a:solidFill>
            <a:schemeClr val="accent2"/>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132" name="Google Shape;132;p16"/>
          <p:cNvSpPr txBox="1"/>
          <p:nvPr/>
        </p:nvSpPr>
        <p:spPr>
          <a:xfrm>
            <a:off x="7741216" y="381600"/>
            <a:ext cx="950400" cy="114600"/>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000000"/>
              </a:buClr>
              <a:buSzPts val="600"/>
              <a:buFont typeface="Arial"/>
              <a:buNone/>
            </a:pPr>
            <a:r>
              <a:rPr b="0" i="0" lang="en-US" sz="600" u="none" cap="none" strike="noStrike">
                <a:solidFill>
                  <a:srgbClr val="FFFFFF"/>
                </a:solidFill>
                <a:latin typeface="Roboto"/>
                <a:ea typeface="Roboto"/>
                <a:cs typeface="Roboto"/>
                <a:sym typeface="Roboto"/>
              </a:rPr>
              <a:t>Proprietary + Confidential</a:t>
            </a:r>
            <a:endParaRPr b="0" i="0" sz="600" u="none" cap="none" strike="noStrike">
              <a:solidFill>
                <a:srgbClr val="FFFFFF"/>
              </a:solidFill>
              <a:latin typeface="Roboto"/>
              <a:ea typeface="Roboto"/>
              <a:cs typeface="Roboto"/>
              <a:sym typeface="Roboto"/>
            </a:endParaRPr>
          </a:p>
        </p:txBody>
      </p:sp>
      <p:cxnSp>
        <p:nvCxnSpPr>
          <p:cNvPr id="133" name="Google Shape;133;p16"/>
          <p:cNvCxnSpPr/>
          <p:nvPr/>
        </p:nvCxnSpPr>
        <p:spPr>
          <a:xfrm rot="10800000">
            <a:off x="481275" y="1767101"/>
            <a:ext cx="0" cy="1769700"/>
          </a:xfrm>
          <a:prstGeom prst="straightConnector1">
            <a:avLst/>
          </a:prstGeom>
          <a:noFill/>
          <a:ln cap="flat" cmpd="sng" w="38100">
            <a:solidFill>
              <a:srgbClr val="FFFFFF"/>
            </a:solidFill>
            <a:prstDash val="solid"/>
            <a:miter lim="400000"/>
            <a:headEnd len="sm" w="sm" type="none"/>
            <a:tailEnd len="sm" w="sm" type="none"/>
          </a:ln>
        </p:spPr>
      </p:cxnSp>
      <p:sp>
        <p:nvSpPr>
          <p:cNvPr id="134" name="Google Shape;134;p16"/>
          <p:cNvSpPr txBox="1"/>
          <p:nvPr>
            <p:ph type="title"/>
          </p:nvPr>
        </p:nvSpPr>
        <p:spPr>
          <a:xfrm>
            <a:off x="962200" y="2196350"/>
            <a:ext cx="7724700" cy="857400"/>
          </a:xfrm>
          <a:prstGeom prst="rect">
            <a:avLst/>
          </a:prstGeom>
          <a:noFill/>
          <a:ln>
            <a:noFill/>
          </a:ln>
        </p:spPr>
        <p:txBody>
          <a:bodyPr anchorCtr="0" anchor="t" bIns="0" lIns="0" spcFirstLastPara="1" rIns="0" wrap="square" tIns="0">
            <a:noAutofit/>
          </a:bodyPr>
          <a:lstStyle>
            <a:lvl1pPr lvl="0" marR="0" rtl="0" algn="l">
              <a:lnSpc>
                <a:spcPct val="115000"/>
              </a:lnSpc>
              <a:spcBef>
                <a:spcPts val="0"/>
              </a:spcBef>
              <a:spcAft>
                <a:spcPts val="0"/>
              </a:spcAft>
              <a:buClr>
                <a:srgbClr val="FFFFFF"/>
              </a:buClr>
              <a:buSzPts val="2400"/>
              <a:buFont typeface="Arial"/>
              <a:buNone/>
              <a:defRPr b="0" i="0" sz="3600" u="none" cap="none" strike="noStrike">
                <a:solidFill>
                  <a:srgbClr val="FFFFFF"/>
                </a:solidFill>
                <a:latin typeface="Arial"/>
                <a:ea typeface="Arial"/>
                <a:cs typeface="Arial"/>
                <a:sym typeface="Arial"/>
              </a:defRPr>
            </a:lvl1pPr>
            <a:lvl2pPr lvl="1"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2pPr>
            <a:lvl3pPr lvl="2"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3pPr>
            <a:lvl4pPr lvl="3"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4pPr>
            <a:lvl5pPr lvl="4"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5pPr>
            <a:lvl6pPr lvl="5"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6pPr>
            <a:lvl7pPr lvl="6"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7pPr>
            <a:lvl8pPr lvl="7"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8pPr>
            <a:lvl9pPr lvl="8"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9pPr>
          </a:lstStyle>
          <a:p/>
        </p:txBody>
      </p:sp>
      <p:sp>
        <p:nvSpPr>
          <p:cNvPr id="135" name="Google Shape;135;p16"/>
          <p:cNvSpPr txBox="1"/>
          <p:nvPr>
            <p:ph idx="1" type="subTitle"/>
          </p:nvPr>
        </p:nvSpPr>
        <p:spPr>
          <a:xfrm>
            <a:off x="976648" y="1757286"/>
            <a:ext cx="4643400" cy="303600"/>
          </a:xfrm>
          <a:prstGeom prst="rect">
            <a:avLst/>
          </a:prstGeom>
          <a:noFill/>
          <a:ln>
            <a:noFill/>
          </a:ln>
        </p:spPr>
        <p:txBody>
          <a:bodyPr anchorCtr="0" anchor="t" bIns="0" lIns="0" spcFirstLastPara="1" rIns="0" wrap="square" tIns="0">
            <a:noAutofit/>
          </a:bodyPr>
          <a:lstStyle>
            <a:lvl1pPr lvl="0" marR="0" rtl="0" algn="l">
              <a:lnSpc>
                <a:spcPct val="115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1pPr>
            <a:lvl2pPr lvl="1"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ppendix">
  <p:cSld name="CUSTOM_9">
    <p:bg>
      <p:bgPr>
        <a:solidFill>
          <a:srgbClr val="202124"/>
        </a:solidFill>
      </p:bgPr>
    </p:bg>
    <p:spTree>
      <p:nvGrpSpPr>
        <p:cNvPr id="954" name="Shape 954"/>
        <p:cNvGrpSpPr/>
        <p:nvPr/>
      </p:nvGrpSpPr>
      <p:grpSpPr>
        <a:xfrm>
          <a:off x="0" y="0"/>
          <a:ext cx="0" cy="0"/>
          <a:chOff x="0" y="0"/>
          <a:chExt cx="0" cy="0"/>
        </a:xfrm>
      </p:grpSpPr>
      <p:sp>
        <p:nvSpPr>
          <p:cNvPr id="955" name="Google Shape;955;p152"/>
          <p:cNvSpPr txBox="1"/>
          <p:nvPr>
            <p:ph type="title"/>
          </p:nvPr>
        </p:nvSpPr>
        <p:spPr>
          <a:xfrm>
            <a:off x="457200" y="1536250"/>
            <a:ext cx="8229600" cy="2070900"/>
          </a:xfrm>
          <a:prstGeom prst="rect">
            <a:avLst/>
          </a:prstGeom>
          <a:noFill/>
          <a:ln>
            <a:noFill/>
          </a:ln>
        </p:spPr>
        <p:txBody>
          <a:bodyPr anchorCtr="0" anchor="ctr" bIns="0" lIns="0" spcFirstLastPara="1" rIns="0" wrap="square" tIns="0">
            <a:noAutofit/>
          </a:bodyPr>
          <a:lstStyle>
            <a:lvl1pPr lvl="0" marR="0" rtl="0" algn="ctr">
              <a:lnSpc>
                <a:spcPct val="100000"/>
              </a:lnSpc>
              <a:spcBef>
                <a:spcPts val="0"/>
              </a:spcBef>
              <a:spcAft>
                <a:spcPts val="0"/>
              </a:spcAft>
              <a:buClr>
                <a:srgbClr val="FFFFFF"/>
              </a:buClr>
              <a:buSzPts val="3000"/>
              <a:buFont typeface="Arial"/>
              <a:buNone/>
              <a:defRPr b="0" i="0" sz="3000" u="none" cap="none" strike="noStrike">
                <a:solidFill>
                  <a:srgbClr val="FFFFFF"/>
                </a:solidFill>
                <a:latin typeface="Arial"/>
                <a:ea typeface="Arial"/>
                <a:cs typeface="Arial"/>
                <a:sym typeface="Arial"/>
              </a:defRPr>
            </a:lvl1pPr>
            <a:lvl2pPr lvl="1" marR="0" rtl="0" algn="l">
              <a:lnSpc>
                <a:spcPct val="100000"/>
              </a:lnSpc>
              <a:spcBef>
                <a:spcPts val="0"/>
              </a:spcBef>
              <a:spcAft>
                <a:spcPts val="0"/>
              </a:spcAft>
              <a:buClr>
                <a:srgbClr val="FFFFFF"/>
              </a:buClr>
              <a:buSzPts val="4800"/>
              <a:buFont typeface="Helvetica Neue Light"/>
              <a:buNone/>
              <a:defRPr b="0" i="0" sz="4800" u="none" cap="none" strike="noStrike">
                <a:solidFill>
                  <a:srgbClr val="FFFFFF"/>
                </a:solidFill>
                <a:latin typeface="Helvetica Neue Light"/>
                <a:ea typeface="Helvetica Neue Light"/>
                <a:cs typeface="Helvetica Neue Light"/>
                <a:sym typeface="Helvetica Neue Light"/>
              </a:defRPr>
            </a:lvl2pPr>
            <a:lvl3pPr lvl="2" marR="0" rtl="0" algn="l">
              <a:lnSpc>
                <a:spcPct val="100000"/>
              </a:lnSpc>
              <a:spcBef>
                <a:spcPts val="0"/>
              </a:spcBef>
              <a:spcAft>
                <a:spcPts val="0"/>
              </a:spcAft>
              <a:buClr>
                <a:srgbClr val="FFFFFF"/>
              </a:buClr>
              <a:buSzPts val="4800"/>
              <a:buFont typeface="Helvetica Neue Light"/>
              <a:buNone/>
              <a:defRPr b="0" i="0" sz="4800" u="none" cap="none" strike="noStrike">
                <a:solidFill>
                  <a:srgbClr val="FFFFFF"/>
                </a:solidFill>
                <a:latin typeface="Helvetica Neue Light"/>
                <a:ea typeface="Helvetica Neue Light"/>
                <a:cs typeface="Helvetica Neue Light"/>
                <a:sym typeface="Helvetica Neue Light"/>
              </a:defRPr>
            </a:lvl3pPr>
            <a:lvl4pPr lvl="3" marR="0" rtl="0" algn="l">
              <a:lnSpc>
                <a:spcPct val="100000"/>
              </a:lnSpc>
              <a:spcBef>
                <a:spcPts val="0"/>
              </a:spcBef>
              <a:spcAft>
                <a:spcPts val="0"/>
              </a:spcAft>
              <a:buClr>
                <a:srgbClr val="FFFFFF"/>
              </a:buClr>
              <a:buSzPts val="4800"/>
              <a:buFont typeface="Helvetica Neue Light"/>
              <a:buNone/>
              <a:defRPr b="0" i="0" sz="4800" u="none" cap="none" strike="noStrike">
                <a:solidFill>
                  <a:srgbClr val="FFFFFF"/>
                </a:solidFill>
                <a:latin typeface="Helvetica Neue Light"/>
                <a:ea typeface="Helvetica Neue Light"/>
                <a:cs typeface="Helvetica Neue Light"/>
                <a:sym typeface="Helvetica Neue Light"/>
              </a:defRPr>
            </a:lvl4pPr>
            <a:lvl5pPr lvl="4" marR="0" rtl="0" algn="l">
              <a:lnSpc>
                <a:spcPct val="100000"/>
              </a:lnSpc>
              <a:spcBef>
                <a:spcPts val="0"/>
              </a:spcBef>
              <a:spcAft>
                <a:spcPts val="0"/>
              </a:spcAft>
              <a:buClr>
                <a:srgbClr val="FFFFFF"/>
              </a:buClr>
              <a:buSzPts val="4800"/>
              <a:buFont typeface="Helvetica Neue Light"/>
              <a:buNone/>
              <a:defRPr b="0" i="0" sz="4800" u="none" cap="none" strike="noStrike">
                <a:solidFill>
                  <a:srgbClr val="FFFFFF"/>
                </a:solidFill>
                <a:latin typeface="Helvetica Neue Light"/>
                <a:ea typeface="Helvetica Neue Light"/>
                <a:cs typeface="Helvetica Neue Light"/>
                <a:sym typeface="Helvetica Neue Light"/>
              </a:defRPr>
            </a:lvl5pPr>
            <a:lvl6pPr lvl="5" marR="0" rtl="0" algn="l">
              <a:lnSpc>
                <a:spcPct val="100000"/>
              </a:lnSpc>
              <a:spcBef>
                <a:spcPts val="0"/>
              </a:spcBef>
              <a:spcAft>
                <a:spcPts val="0"/>
              </a:spcAft>
              <a:buClr>
                <a:srgbClr val="FFFFFF"/>
              </a:buClr>
              <a:buSzPts val="4800"/>
              <a:buFont typeface="Helvetica Neue Light"/>
              <a:buNone/>
              <a:defRPr b="0" i="0" sz="4800" u="none" cap="none" strike="noStrike">
                <a:solidFill>
                  <a:srgbClr val="FFFFFF"/>
                </a:solidFill>
                <a:latin typeface="Helvetica Neue Light"/>
                <a:ea typeface="Helvetica Neue Light"/>
                <a:cs typeface="Helvetica Neue Light"/>
                <a:sym typeface="Helvetica Neue Light"/>
              </a:defRPr>
            </a:lvl6pPr>
            <a:lvl7pPr lvl="6" marR="0" rtl="0" algn="l">
              <a:lnSpc>
                <a:spcPct val="100000"/>
              </a:lnSpc>
              <a:spcBef>
                <a:spcPts val="0"/>
              </a:spcBef>
              <a:spcAft>
                <a:spcPts val="0"/>
              </a:spcAft>
              <a:buClr>
                <a:srgbClr val="FFFFFF"/>
              </a:buClr>
              <a:buSzPts val="4800"/>
              <a:buFont typeface="Helvetica Neue Light"/>
              <a:buNone/>
              <a:defRPr b="0" i="0" sz="4800" u="none" cap="none" strike="noStrike">
                <a:solidFill>
                  <a:srgbClr val="FFFFFF"/>
                </a:solidFill>
                <a:latin typeface="Helvetica Neue Light"/>
                <a:ea typeface="Helvetica Neue Light"/>
                <a:cs typeface="Helvetica Neue Light"/>
                <a:sym typeface="Helvetica Neue Light"/>
              </a:defRPr>
            </a:lvl7pPr>
            <a:lvl8pPr lvl="7" marR="0" rtl="0" algn="l">
              <a:lnSpc>
                <a:spcPct val="100000"/>
              </a:lnSpc>
              <a:spcBef>
                <a:spcPts val="0"/>
              </a:spcBef>
              <a:spcAft>
                <a:spcPts val="0"/>
              </a:spcAft>
              <a:buClr>
                <a:srgbClr val="FFFFFF"/>
              </a:buClr>
              <a:buSzPts val="4800"/>
              <a:buFont typeface="Helvetica Neue Light"/>
              <a:buNone/>
              <a:defRPr b="0" i="0" sz="4800" u="none" cap="none" strike="noStrike">
                <a:solidFill>
                  <a:srgbClr val="FFFFFF"/>
                </a:solidFill>
                <a:latin typeface="Helvetica Neue Light"/>
                <a:ea typeface="Helvetica Neue Light"/>
                <a:cs typeface="Helvetica Neue Light"/>
                <a:sym typeface="Helvetica Neue Light"/>
              </a:defRPr>
            </a:lvl8pPr>
            <a:lvl9pPr lvl="8" marR="0" rtl="0" algn="l">
              <a:lnSpc>
                <a:spcPct val="100000"/>
              </a:lnSpc>
              <a:spcBef>
                <a:spcPts val="0"/>
              </a:spcBef>
              <a:spcAft>
                <a:spcPts val="0"/>
              </a:spcAft>
              <a:buClr>
                <a:srgbClr val="FFFFFF"/>
              </a:buClr>
              <a:buSzPts val="4800"/>
              <a:buFont typeface="Helvetica Neue Light"/>
              <a:buNone/>
              <a:defRPr b="0" i="0" sz="4800" u="none" cap="none" strike="noStrike">
                <a:solidFill>
                  <a:srgbClr val="FFFFFF"/>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_Blank">
  <p:cSld name="CUSTOM_4_3">
    <p:spTree>
      <p:nvGrpSpPr>
        <p:cNvPr id="956" name="Shape 956"/>
        <p:cNvGrpSpPr/>
        <p:nvPr/>
      </p:nvGrpSpPr>
      <p:grpSpPr>
        <a:xfrm>
          <a:off x="0" y="0"/>
          <a:ext cx="0" cy="0"/>
          <a:chOff x="0" y="0"/>
          <a:chExt cx="0" cy="0"/>
        </a:xfrm>
      </p:grpSpPr>
    </p:spTree>
  </p:cSld>
  <p:clrMapOvr>
    <a:masterClrMapping/>
  </p:clrMapOvr>
</p:sldLayout>
</file>

<file path=ppt/slideLayouts/slideLayout1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CUSTOM_4_4">
    <p:spTree>
      <p:nvGrpSpPr>
        <p:cNvPr id="957" name="Shape 957"/>
        <p:cNvGrpSpPr/>
        <p:nvPr/>
      </p:nvGrpSpPr>
      <p:grpSpPr>
        <a:xfrm>
          <a:off x="0" y="0"/>
          <a:ext cx="0" cy="0"/>
          <a:chOff x="0" y="0"/>
          <a:chExt cx="0" cy="0"/>
        </a:xfrm>
      </p:grpSpPr>
      <p:sp>
        <p:nvSpPr>
          <p:cNvPr id="958" name="Google Shape;958;p154"/>
          <p:cNvSpPr/>
          <p:nvPr/>
        </p:nvSpPr>
        <p:spPr>
          <a:xfrm>
            <a:off x="7582475" y="107200"/>
            <a:ext cx="1381800" cy="2718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9" name="Google Shape;959;p154"/>
          <p:cNvSpPr txBox="1"/>
          <p:nvPr/>
        </p:nvSpPr>
        <p:spPr>
          <a:xfrm>
            <a:off x="6762575" y="-301"/>
            <a:ext cx="1924200" cy="4605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600"/>
              <a:buFont typeface="Arial"/>
              <a:buNone/>
            </a:pPr>
            <a:r>
              <a:rPr b="0" i="0" lang="en-US" sz="600" u="none" cap="none" strike="noStrike">
                <a:solidFill>
                  <a:srgbClr val="BDC1C6"/>
                </a:solidFill>
                <a:latin typeface="Arial"/>
                <a:ea typeface="Arial"/>
                <a:cs typeface="Arial"/>
                <a:sym typeface="Arial"/>
              </a:rPr>
              <a:t>Proprietary + Confidential</a:t>
            </a:r>
            <a:endParaRPr b="0" i="0" sz="600" u="none" cap="none" strike="noStrike">
              <a:solidFill>
                <a:srgbClr val="BDC1C6"/>
              </a:solidFill>
              <a:latin typeface="Arial"/>
              <a:ea typeface="Arial"/>
              <a:cs typeface="Arial"/>
              <a:sym typeface="Arial"/>
            </a:endParaRPr>
          </a:p>
        </p:txBody>
      </p:sp>
      <p:sp>
        <p:nvSpPr>
          <p:cNvPr id="960" name="Google Shape;960;p154"/>
          <p:cNvSpPr/>
          <p:nvPr/>
        </p:nvSpPr>
        <p:spPr>
          <a:xfrm>
            <a:off x="7598875" y="136025"/>
            <a:ext cx="1229400" cy="1884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TITLE_AND_BODY_1_1">
    <p:spTree>
      <p:nvGrpSpPr>
        <p:cNvPr id="961" name="Shape 961"/>
        <p:cNvGrpSpPr/>
        <p:nvPr/>
      </p:nvGrpSpPr>
      <p:grpSpPr>
        <a:xfrm>
          <a:off x="0" y="0"/>
          <a:ext cx="0" cy="0"/>
          <a:chOff x="0" y="0"/>
          <a:chExt cx="0" cy="0"/>
        </a:xfrm>
      </p:grpSpPr>
    </p:spTree>
  </p:cSld>
  <p:clrMapOvr>
    <a:masterClrMapping/>
  </p:clrMapOvr>
</p:sldLayout>
</file>

<file path=ppt/slideLayouts/slideLayout1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Core Grey">
  <p:cSld name="CUSTOM_1_1_1_1">
    <p:spTree>
      <p:nvGrpSpPr>
        <p:cNvPr id="962" name="Shape 962"/>
        <p:cNvGrpSpPr/>
        <p:nvPr/>
      </p:nvGrpSpPr>
      <p:grpSpPr>
        <a:xfrm>
          <a:off x="0" y="0"/>
          <a:ext cx="0" cy="0"/>
          <a:chOff x="0" y="0"/>
          <a:chExt cx="0" cy="0"/>
        </a:xfrm>
      </p:grpSpPr>
      <p:sp>
        <p:nvSpPr>
          <p:cNvPr id="963" name="Google Shape;963;p156"/>
          <p:cNvSpPr/>
          <p:nvPr/>
        </p:nvSpPr>
        <p:spPr>
          <a:xfrm>
            <a:off x="50" y="0"/>
            <a:ext cx="9144000" cy="4524000"/>
          </a:xfrm>
          <a:prstGeom prst="rect">
            <a:avLst/>
          </a:prstGeom>
          <a:solidFill>
            <a:schemeClr val="dk1"/>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pic>
        <p:nvPicPr>
          <p:cNvPr id="964" name="Google Shape;964;p156"/>
          <p:cNvPicPr preferRelativeResize="0"/>
          <p:nvPr/>
        </p:nvPicPr>
        <p:blipFill rotWithShape="1">
          <a:blip r:embed="rId2">
            <a:alphaModFix amt="25000"/>
          </a:blip>
          <a:srcRect b="0" l="0" r="0" t="12040"/>
          <a:stretch/>
        </p:blipFill>
        <p:spPr>
          <a:xfrm>
            <a:off x="4275" y="0"/>
            <a:ext cx="9135552" cy="4524001"/>
          </a:xfrm>
          <a:prstGeom prst="rect">
            <a:avLst/>
          </a:prstGeom>
          <a:noFill/>
          <a:ln>
            <a:noFill/>
          </a:ln>
        </p:spPr>
      </p:pic>
      <p:sp>
        <p:nvSpPr>
          <p:cNvPr id="965" name="Google Shape;965;p156"/>
          <p:cNvSpPr txBox="1"/>
          <p:nvPr>
            <p:ph type="title"/>
          </p:nvPr>
        </p:nvSpPr>
        <p:spPr>
          <a:xfrm>
            <a:off x="962188" y="2048788"/>
            <a:ext cx="7877100" cy="8574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FFFFFF"/>
              </a:buClr>
              <a:buSzPts val="2400"/>
              <a:buFont typeface="Arial"/>
              <a:buNone/>
              <a:defRPr b="0" i="0" sz="3600" u="none" cap="none" strike="noStrike">
                <a:solidFill>
                  <a:srgbClr val="FFFFFF"/>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9pPr>
          </a:lstStyle>
          <a:p/>
        </p:txBody>
      </p:sp>
      <p:cxnSp>
        <p:nvCxnSpPr>
          <p:cNvPr id="966" name="Google Shape;966;p156"/>
          <p:cNvCxnSpPr/>
          <p:nvPr/>
        </p:nvCxnSpPr>
        <p:spPr>
          <a:xfrm rot="10800000">
            <a:off x="426304" y="1476158"/>
            <a:ext cx="0" cy="1869900"/>
          </a:xfrm>
          <a:prstGeom prst="straightConnector1">
            <a:avLst/>
          </a:prstGeom>
          <a:noFill/>
          <a:ln cap="flat" cmpd="sng" w="25400">
            <a:solidFill>
              <a:srgbClr val="FFFFFF"/>
            </a:solidFill>
            <a:prstDash val="solid"/>
            <a:miter lim="400000"/>
            <a:headEnd len="sm" w="sm" type="none"/>
            <a:tailEnd len="sm" w="sm" type="none"/>
          </a:ln>
        </p:spPr>
      </p:cxnSp>
      <p:sp>
        <p:nvSpPr>
          <p:cNvPr id="967" name="Google Shape;967;p156"/>
          <p:cNvSpPr txBox="1"/>
          <p:nvPr>
            <p:ph idx="1" type="subTitle"/>
          </p:nvPr>
        </p:nvSpPr>
        <p:spPr>
          <a:xfrm>
            <a:off x="1043000" y="1609725"/>
            <a:ext cx="4643400" cy="3036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grpSp>
        <p:nvGrpSpPr>
          <p:cNvPr id="968" name="Google Shape;968;p156"/>
          <p:cNvGrpSpPr/>
          <p:nvPr/>
        </p:nvGrpSpPr>
        <p:grpSpPr>
          <a:xfrm>
            <a:off x="470195" y="4827182"/>
            <a:ext cx="1155809" cy="133875"/>
            <a:chOff x="1078650" y="2368275"/>
            <a:chExt cx="5503850" cy="637500"/>
          </a:xfrm>
        </p:grpSpPr>
        <p:sp>
          <p:nvSpPr>
            <p:cNvPr id="969" name="Google Shape;969;p156"/>
            <p:cNvSpPr/>
            <p:nvPr/>
          </p:nvSpPr>
          <p:spPr>
            <a:xfrm>
              <a:off x="1078650" y="2368275"/>
              <a:ext cx="482000" cy="494300"/>
            </a:xfrm>
            <a:custGeom>
              <a:rect b="b" l="l" r="r" t="t"/>
              <a:pathLst>
                <a:path extrusionOk="0" h="19772" w="19280">
                  <a:moveTo>
                    <a:pt x="10025" y="1"/>
                  </a:moveTo>
                  <a:cubicBezTo>
                    <a:pt x="4574" y="1"/>
                    <a:pt x="0" y="4425"/>
                    <a:pt x="0" y="9897"/>
                  </a:cubicBezTo>
                  <a:cubicBezTo>
                    <a:pt x="0" y="15347"/>
                    <a:pt x="4574" y="19772"/>
                    <a:pt x="10025" y="19772"/>
                  </a:cubicBezTo>
                  <a:cubicBezTo>
                    <a:pt x="12974" y="19772"/>
                    <a:pt x="15197" y="18810"/>
                    <a:pt x="16929" y="17014"/>
                  </a:cubicBezTo>
                  <a:cubicBezTo>
                    <a:pt x="18724" y="15219"/>
                    <a:pt x="19280" y="12718"/>
                    <a:pt x="19280" y="10688"/>
                  </a:cubicBezTo>
                  <a:cubicBezTo>
                    <a:pt x="19280" y="10068"/>
                    <a:pt x="19216" y="9469"/>
                    <a:pt x="19130" y="8999"/>
                  </a:cubicBezTo>
                  <a:lnTo>
                    <a:pt x="10046" y="8999"/>
                  </a:lnTo>
                  <a:lnTo>
                    <a:pt x="10046" y="11692"/>
                  </a:lnTo>
                  <a:lnTo>
                    <a:pt x="16501" y="11692"/>
                  </a:lnTo>
                  <a:cubicBezTo>
                    <a:pt x="16309" y="13210"/>
                    <a:pt x="15796" y="14321"/>
                    <a:pt x="15026" y="15091"/>
                  </a:cubicBezTo>
                  <a:cubicBezTo>
                    <a:pt x="14086" y="16031"/>
                    <a:pt x="12611" y="17078"/>
                    <a:pt x="10025" y="17078"/>
                  </a:cubicBezTo>
                  <a:cubicBezTo>
                    <a:pt x="6049" y="17078"/>
                    <a:pt x="2929" y="13872"/>
                    <a:pt x="2929" y="9897"/>
                  </a:cubicBezTo>
                  <a:cubicBezTo>
                    <a:pt x="2929" y="5900"/>
                    <a:pt x="6049" y="2694"/>
                    <a:pt x="10025" y="2694"/>
                  </a:cubicBezTo>
                  <a:cubicBezTo>
                    <a:pt x="12184" y="2694"/>
                    <a:pt x="13744" y="3549"/>
                    <a:pt x="14898" y="4617"/>
                  </a:cubicBezTo>
                  <a:lnTo>
                    <a:pt x="16800" y="2715"/>
                  </a:lnTo>
                  <a:cubicBezTo>
                    <a:pt x="15197" y="1176"/>
                    <a:pt x="13039" y="1"/>
                    <a:pt x="10025" y="1"/>
                  </a:cubicBezTo>
                  <a:close/>
                </a:path>
              </a:pathLst>
            </a:custGeom>
            <a:solidFill>
              <a:srgbClr val="4285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0" name="Google Shape;970;p156"/>
            <p:cNvSpPr/>
            <p:nvPr/>
          </p:nvSpPr>
          <p:spPr>
            <a:xfrm>
              <a:off x="1581475" y="2544075"/>
              <a:ext cx="319575" cy="318500"/>
            </a:xfrm>
            <a:custGeom>
              <a:rect b="b" l="l" r="r" t="t"/>
              <a:pathLst>
                <a:path extrusionOk="0" h="12740" w="12783">
                  <a:moveTo>
                    <a:pt x="6391" y="2523"/>
                  </a:moveTo>
                  <a:cubicBezTo>
                    <a:pt x="8336" y="2523"/>
                    <a:pt x="9982" y="4083"/>
                    <a:pt x="9982" y="6370"/>
                  </a:cubicBezTo>
                  <a:cubicBezTo>
                    <a:pt x="9982" y="8636"/>
                    <a:pt x="8336" y="10239"/>
                    <a:pt x="6391" y="10239"/>
                  </a:cubicBezTo>
                  <a:cubicBezTo>
                    <a:pt x="4468" y="10239"/>
                    <a:pt x="2800" y="8636"/>
                    <a:pt x="2800" y="6370"/>
                  </a:cubicBezTo>
                  <a:cubicBezTo>
                    <a:pt x="2800" y="4083"/>
                    <a:pt x="4468" y="2523"/>
                    <a:pt x="6391" y="2523"/>
                  </a:cubicBezTo>
                  <a:close/>
                  <a:moveTo>
                    <a:pt x="6391" y="1"/>
                  </a:moveTo>
                  <a:cubicBezTo>
                    <a:pt x="2865" y="1"/>
                    <a:pt x="0" y="2694"/>
                    <a:pt x="0" y="6370"/>
                  </a:cubicBezTo>
                  <a:cubicBezTo>
                    <a:pt x="0" y="10046"/>
                    <a:pt x="2865" y="12740"/>
                    <a:pt x="6391" y="12740"/>
                  </a:cubicBezTo>
                  <a:cubicBezTo>
                    <a:pt x="9918" y="12740"/>
                    <a:pt x="12782" y="10046"/>
                    <a:pt x="12782" y="6370"/>
                  </a:cubicBezTo>
                  <a:cubicBezTo>
                    <a:pt x="12782" y="2694"/>
                    <a:pt x="9918" y="1"/>
                    <a:pt x="6391" y="1"/>
                  </a:cubicBezTo>
                  <a:close/>
                </a:path>
              </a:pathLst>
            </a:custGeom>
            <a:solidFill>
              <a:srgbClr val="EA43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1" name="Google Shape;971;p156"/>
            <p:cNvSpPr/>
            <p:nvPr/>
          </p:nvSpPr>
          <p:spPr>
            <a:xfrm>
              <a:off x="1927200" y="2544075"/>
              <a:ext cx="319575" cy="318500"/>
            </a:xfrm>
            <a:custGeom>
              <a:rect b="b" l="l" r="r" t="t"/>
              <a:pathLst>
                <a:path extrusionOk="0" h="12740" w="12783">
                  <a:moveTo>
                    <a:pt x="6391" y="2523"/>
                  </a:moveTo>
                  <a:cubicBezTo>
                    <a:pt x="8315" y="2523"/>
                    <a:pt x="9982" y="4083"/>
                    <a:pt x="9982" y="6370"/>
                  </a:cubicBezTo>
                  <a:cubicBezTo>
                    <a:pt x="9982" y="8636"/>
                    <a:pt x="8315" y="10239"/>
                    <a:pt x="6391" y="10239"/>
                  </a:cubicBezTo>
                  <a:cubicBezTo>
                    <a:pt x="4468" y="10239"/>
                    <a:pt x="2800" y="8636"/>
                    <a:pt x="2800" y="6370"/>
                  </a:cubicBezTo>
                  <a:cubicBezTo>
                    <a:pt x="2800" y="4083"/>
                    <a:pt x="4468" y="2523"/>
                    <a:pt x="6391" y="2523"/>
                  </a:cubicBezTo>
                  <a:close/>
                  <a:moveTo>
                    <a:pt x="6391" y="1"/>
                  </a:moveTo>
                  <a:cubicBezTo>
                    <a:pt x="2865" y="1"/>
                    <a:pt x="0" y="2694"/>
                    <a:pt x="0" y="6370"/>
                  </a:cubicBezTo>
                  <a:cubicBezTo>
                    <a:pt x="0" y="10046"/>
                    <a:pt x="2865" y="12740"/>
                    <a:pt x="6391" y="12740"/>
                  </a:cubicBezTo>
                  <a:cubicBezTo>
                    <a:pt x="9918" y="12740"/>
                    <a:pt x="12782" y="10046"/>
                    <a:pt x="12782" y="6370"/>
                  </a:cubicBezTo>
                  <a:cubicBezTo>
                    <a:pt x="12782" y="2694"/>
                    <a:pt x="9918" y="1"/>
                    <a:pt x="6391" y="1"/>
                  </a:cubicBezTo>
                  <a:close/>
                </a:path>
              </a:pathLst>
            </a:custGeom>
            <a:solidFill>
              <a:srgbClr val="FABB0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2" name="Google Shape;972;p156"/>
            <p:cNvSpPr/>
            <p:nvPr/>
          </p:nvSpPr>
          <p:spPr>
            <a:xfrm>
              <a:off x="2272400" y="2544075"/>
              <a:ext cx="304600" cy="461700"/>
            </a:xfrm>
            <a:custGeom>
              <a:rect b="b" l="l" r="r" t="t"/>
              <a:pathLst>
                <a:path extrusionOk="0" h="18468" w="12184">
                  <a:moveTo>
                    <a:pt x="6348" y="2523"/>
                  </a:moveTo>
                  <a:cubicBezTo>
                    <a:pt x="8250" y="2523"/>
                    <a:pt x="9747" y="4147"/>
                    <a:pt x="9747" y="6413"/>
                  </a:cubicBezTo>
                  <a:cubicBezTo>
                    <a:pt x="9747" y="8614"/>
                    <a:pt x="8250" y="10239"/>
                    <a:pt x="6348" y="10239"/>
                  </a:cubicBezTo>
                  <a:cubicBezTo>
                    <a:pt x="4425" y="10239"/>
                    <a:pt x="2800" y="8614"/>
                    <a:pt x="2800" y="6413"/>
                  </a:cubicBezTo>
                  <a:cubicBezTo>
                    <a:pt x="2800" y="4169"/>
                    <a:pt x="4425" y="2523"/>
                    <a:pt x="6348" y="2523"/>
                  </a:cubicBezTo>
                  <a:close/>
                  <a:moveTo>
                    <a:pt x="6092" y="1"/>
                  </a:moveTo>
                  <a:cubicBezTo>
                    <a:pt x="2907" y="1"/>
                    <a:pt x="0" y="2801"/>
                    <a:pt x="0" y="6413"/>
                  </a:cubicBezTo>
                  <a:cubicBezTo>
                    <a:pt x="0" y="9982"/>
                    <a:pt x="2907" y="12740"/>
                    <a:pt x="6092" y="12740"/>
                  </a:cubicBezTo>
                  <a:cubicBezTo>
                    <a:pt x="7631" y="12740"/>
                    <a:pt x="8828" y="12077"/>
                    <a:pt x="9447" y="11307"/>
                  </a:cubicBezTo>
                  <a:lnTo>
                    <a:pt x="9554" y="11307"/>
                  </a:lnTo>
                  <a:lnTo>
                    <a:pt x="9554" y="12227"/>
                  </a:lnTo>
                  <a:cubicBezTo>
                    <a:pt x="9554" y="14663"/>
                    <a:pt x="8250" y="15967"/>
                    <a:pt x="6156" y="15967"/>
                  </a:cubicBezTo>
                  <a:cubicBezTo>
                    <a:pt x="4446" y="15967"/>
                    <a:pt x="3377" y="14727"/>
                    <a:pt x="2950" y="13680"/>
                  </a:cubicBezTo>
                  <a:lnTo>
                    <a:pt x="513" y="14706"/>
                  </a:lnTo>
                  <a:cubicBezTo>
                    <a:pt x="1197" y="16395"/>
                    <a:pt x="3057" y="18468"/>
                    <a:pt x="6156" y="18468"/>
                  </a:cubicBezTo>
                  <a:cubicBezTo>
                    <a:pt x="9426" y="18468"/>
                    <a:pt x="12183" y="16544"/>
                    <a:pt x="12183" y="11842"/>
                  </a:cubicBezTo>
                  <a:lnTo>
                    <a:pt x="12183" y="428"/>
                  </a:lnTo>
                  <a:lnTo>
                    <a:pt x="9554" y="428"/>
                  </a:lnTo>
                  <a:lnTo>
                    <a:pt x="9554" y="1433"/>
                  </a:lnTo>
                  <a:lnTo>
                    <a:pt x="9447" y="1433"/>
                  </a:lnTo>
                  <a:cubicBezTo>
                    <a:pt x="8828" y="685"/>
                    <a:pt x="7631" y="1"/>
                    <a:pt x="6092" y="1"/>
                  </a:cubicBezTo>
                  <a:close/>
                </a:path>
              </a:pathLst>
            </a:custGeom>
            <a:solidFill>
              <a:srgbClr val="4285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3" name="Google Shape;973;p156"/>
            <p:cNvSpPr/>
            <p:nvPr/>
          </p:nvSpPr>
          <p:spPr>
            <a:xfrm>
              <a:off x="2621325" y="2384850"/>
              <a:ext cx="70025" cy="468100"/>
            </a:xfrm>
            <a:custGeom>
              <a:rect b="b" l="l" r="r" t="t"/>
              <a:pathLst>
                <a:path extrusionOk="0" h="18724" w="2801">
                  <a:moveTo>
                    <a:pt x="0" y="0"/>
                  </a:moveTo>
                  <a:lnTo>
                    <a:pt x="0" y="18724"/>
                  </a:lnTo>
                  <a:lnTo>
                    <a:pt x="2800" y="18724"/>
                  </a:lnTo>
                  <a:lnTo>
                    <a:pt x="2800" y="0"/>
                  </a:lnTo>
                  <a:close/>
                </a:path>
              </a:pathLst>
            </a:custGeom>
            <a:solidFill>
              <a:srgbClr val="34A85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4" name="Google Shape;974;p156"/>
            <p:cNvSpPr/>
            <p:nvPr/>
          </p:nvSpPr>
          <p:spPr>
            <a:xfrm>
              <a:off x="2721775" y="2544075"/>
              <a:ext cx="293925" cy="318500"/>
            </a:xfrm>
            <a:custGeom>
              <a:rect b="b" l="l" r="r" t="t"/>
              <a:pathLst>
                <a:path extrusionOk="0" h="12740" w="11757">
                  <a:moveTo>
                    <a:pt x="6114" y="2459"/>
                  </a:moveTo>
                  <a:cubicBezTo>
                    <a:pt x="7225" y="2459"/>
                    <a:pt x="8166" y="3014"/>
                    <a:pt x="8465" y="3827"/>
                  </a:cubicBezTo>
                  <a:lnTo>
                    <a:pt x="2779" y="6178"/>
                  </a:lnTo>
                  <a:cubicBezTo>
                    <a:pt x="2715" y="3720"/>
                    <a:pt x="4682" y="2459"/>
                    <a:pt x="6114" y="2459"/>
                  </a:cubicBezTo>
                  <a:close/>
                  <a:moveTo>
                    <a:pt x="6007" y="1"/>
                  </a:moveTo>
                  <a:cubicBezTo>
                    <a:pt x="2737" y="1"/>
                    <a:pt x="1" y="2587"/>
                    <a:pt x="1" y="6370"/>
                  </a:cubicBezTo>
                  <a:cubicBezTo>
                    <a:pt x="1" y="9940"/>
                    <a:pt x="2715" y="12740"/>
                    <a:pt x="6327" y="12740"/>
                  </a:cubicBezTo>
                  <a:cubicBezTo>
                    <a:pt x="9256" y="12740"/>
                    <a:pt x="10944" y="10966"/>
                    <a:pt x="11628" y="9918"/>
                  </a:cubicBezTo>
                  <a:lnTo>
                    <a:pt x="9469" y="8486"/>
                  </a:lnTo>
                  <a:cubicBezTo>
                    <a:pt x="8743" y="9533"/>
                    <a:pt x="7759" y="10239"/>
                    <a:pt x="6327" y="10239"/>
                  </a:cubicBezTo>
                  <a:cubicBezTo>
                    <a:pt x="4895" y="10239"/>
                    <a:pt x="3891" y="9576"/>
                    <a:pt x="3228" y="8315"/>
                  </a:cubicBezTo>
                  <a:lnTo>
                    <a:pt x="11756" y="4788"/>
                  </a:lnTo>
                  <a:lnTo>
                    <a:pt x="11457" y="4062"/>
                  </a:lnTo>
                  <a:cubicBezTo>
                    <a:pt x="10944" y="2630"/>
                    <a:pt x="9320" y="1"/>
                    <a:pt x="6007" y="1"/>
                  </a:cubicBezTo>
                  <a:close/>
                </a:path>
              </a:pathLst>
            </a:custGeom>
            <a:solidFill>
              <a:srgbClr val="EA43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5" name="Google Shape;975;p156"/>
            <p:cNvSpPr/>
            <p:nvPr/>
          </p:nvSpPr>
          <p:spPr>
            <a:xfrm>
              <a:off x="3193625" y="2414225"/>
              <a:ext cx="206800" cy="438725"/>
            </a:xfrm>
            <a:custGeom>
              <a:rect b="b" l="l" r="r" t="t"/>
              <a:pathLst>
                <a:path extrusionOk="0" h="17549" w="8272">
                  <a:moveTo>
                    <a:pt x="6476" y="1"/>
                  </a:moveTo>
                  <a:cubicBezTo>
                    <a:pt x="5215" y="1"/>
                    <a:pt x="4189" y="386"/>
                    <a:pt x="3398" y="1112"/>
                  </a:cubicBezTo>
                  <a:cubicBezTo>
                    <a:pt x="2629" y="1839"/>
                    <a:pt x="2244" y="2822"/>
                    <a:pt x="2244" y="4040"/>
                  </a:cubicBezTo>
                  <a:lnTo>
                    <a:pt x="2244" y="5622"/>
                  </a:lnTo>
                  <a:lnTo>
                    <a:pt x="0" y="5622"/>
                  </a:lnTo>
                  <a:lnTo>
                    <a:pt x="0" y="7653"/>
                  </a:lnTo>
                  <a:lnTo>
                    <a:pt x="2244" y="7653"/>
                  </a:lnTo>
                  <a:lnTo>
                    <a:pt x="2244" y="17549"/>
                  </a:lnTo>
                  <a:lnTo>
                    <a:pt x="4467" y="17549"/>
                  </a:lnTo>
                  <a:lnTo>
                    <a:pt x="4467" y="7653"/>
                  </a:lnTo>
                  <a:lnTo>
                    <a:pt x="7588" y="7653"/>
                  </a:lnTo>
                  <a:lnTo>
                    <a:pt x="7588" y="5622"/>
                  </a:lnTo>
                  <a:lnTo>
                    <a:pt x="4467" y="5622"/>
                  </a:lnTo>
                  <a:lnTo>
                    <a:pt x="4467" y="4105"/>
                  </a:lnTo>
                  <a:cubicBezTo>
                    <a:pt x="4467" y="3442"/>
                    <a:pt x="4660" y="2929"/>
                    <a:pt x="5044" y="2587"/>
                  </a:cubicBezTo>
                  <a:cubicBezTo>
                    <a:pt x="5408" y="2224"/>
                    <a:pt x="5899" y="2053"/>
                    <a:pt x="6476" y="2053"/>
                  </a:cubicBezTo>
                  <a:cubicBezTo>
                    <a:pt x="6904" y="2053"/>
                    <a:pt x="7246" y="2117"/>
                    <a:pt x="7502" y="2245"/>
                  </a:cubicBezTo>
                  <a:lnTo>
                    <a:pt x="8272" y="321"/>
                  </a:lnTo>
                  <a:cubicBezTo>
                    <a:pt x="7780" y="108"/>
                    <a:pt x="7182" y="1"/>
                    <a:pt x="6476" y="1"/>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6" name="Google Shape;976;p156"/>
            <p:cNvSpPr/>
            <p:nvPr/>
          </p:nvSpPr>
          <p:spPr>
            <a:xfrm>
              <a:off x="3397200" y="2544625"/>
              <a:ext cx="307275" cy="318475"/>
            </a:xfrm>
            <a:custGeom>
              <a:rect b="b" l="l" r="r" t="t"/>
              <a:pathLst>
                <a:path extrusionOk="0" h="12739" w="12291">
                  <a:moveTo>
                    <a:pt x="6156" y="2052"/>
                  </a:moveTo>
                  <a:cubicBezTo>
                    <a:pt x="7204" y="2052"/>
                    <a:pt x="8123" y="2458"/>
                    <a:pt x="8892" y="3227"/>
                  </a:cubicBezTo>
                  <a:cubicBezTo>
                    <a:pt x="9662" y="4018"/>
                    <a:pt x="10046" y="5066"/>
                    <a:pt x="10046" y="6369"/>
                  </a:cubicBezTo>
                  <a:cubicBezTo>
                    <a:pt x="10046" y="7673"/>
                    <a:pt x="9662" y="8721"/>
                    <a:pt x="8892" y="9511"/>
                  </a:cubicBezTo>
                  <a:cubicBezTo>
                    <a:pt x="8123" y="10281"/>
                    <a:pt x="7204" y="10687"/>
                    <a:pt x="6156" y="10687"/>
                  </a:cubicBezTo>
                  <a:cubicBezTo>
                    <a:pt x="5088" y="10687"/>
                    <a:pt x="4168" y="10281"/>
                    <a:pt x="3399" y="9511"/>
                  </a:cubicBezTo>
                  <a:cubicBezTo>
                    <a:pt x="2630" y="8721"/>
                    <a:pt x="2245" y="7673"/>
                    <a:pt x="2245" y="6369"/>
                  </a:cubicBezTo>
                  <a:cubicBezTo>
                    <a:pt x="2245" y="5066"/>
                    <a:pt x="2630" y="4018"/>
                    <a:pt x="3399" y="3227"/>
                  </a:cubicBezTo>
                  <a:cubicBezTo>
                    <a:pt x="4168" y="2458"/>
                    <a:pt x="5088" y="2052"/>
                    <a:pt x="6156" y="2052"/>
                  </a:cubicBezTo>
                  <a:close/>
                  <a:moveTo>
                    <a:pt x="6156" y="0"/>
                  </a:moveTo>
                  <a:cubicBezTo>
                    <a:pt x="4361" y="0"/>
                    <a:pt x="2886" y="620"/>
                    <a:pt x="1732" y="1817"/>
                  </a:cubicBezTo>
                  <a:cubicBezTo>
                    <a:pt x="578" y="3035"/>
                    <a:pt x="1" y="4553"/>
                    <a:pt x="1" y="6369"/>
                  </a:cubicBezTo>
                  <a:cubicBezTo>
                    <a:pt x="1" y="8186"/>
                    <a:pt x="578" y="9704"/>
                    <a:pt x="1732" y="10922"/>
                  </a:cubicBezTo>
                  <a:cubicBezTo>
                    <a:pt x="2886" y="12119"/>
                    <a:pt x="4361" y="12739"/>
                    <a:pt x="6156" y="12739"/>
                  </a:cubicBezTo>
                  <a:cubicBezTo>
                    <a:pt x="7930" y="12739"/>
                    <a:pt x="9405" y="12119"/>
                    <a:pt x="10559" y="10922"/>
                  </a:cubicBezTo>
                  <a:cubicBezTo>
                    <a:pt x="11714" y="9704"/>
                    <a:pt x="12291" y="8186"/>
                    <a:pt x="12291" y="6369"/>
                  </a:cubicBezTo>
                  <a:cubicBezTo>
                    <a:pt x="12291" y="4553"/>
                    <a:pt x="11714" y="3035"/>
                    <a:pt x="10559" y="1817"/>
                  </a:cubicBezTo>
                  <a:cubicBezTo>
                    <a:pt x="9405" y="620"/>
                    <a:pt x="7930" y="0"/>
                    <a:pt x="6156"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7" name="Google Shape;977;p156"/>
            <p:cNvSpPr/>
            <p:nvPr/>
          </p:nvSpPr>
          <p:spPr>
            <a:xfrm>
              <a:off x="3745075" y="2547275"/>
              <a:ext cx="184375" cy="305675"/>
            </a:xfrm>
            <a:custGeom>
              <a:rect b="b" l="l" r="r" t="t"/>
              <a:pathLst>
                <a:path extrusionOk="0" h="12227" w="7375">
                  <a:moveTo>
                    <a:pt x="5686" y="1"/>
                  </a:moveTo>
                  <a:cubicBezTo>
                    <a:pt x="5023" y="1"/>
                    <a:pt x="4339" y="215"/>
                    <a:pt x="3634" y="642"/>
                  </a:cubicBezTo>
                  <a:cubicBezTo>
                    <a:pt x="2928" y="1048"/>
                    <a:pt x="2458" y="1604"/>
                    <a:pt x="2223" y="2245"/>
                  </a:cubicBezTo>
                  <a:lnTo>
                    <a:pt x="2137" y="2245"/>
                  </a:lnTo>
                  <a:lnTo>
                    <a:pt x="2137" y="300"/>
                  </a:lnTo>
                  <a:lnTo>
                    <a:pt x="0" y="300"/>
                  </a:lnTo>
                  <a:lnTo>
                    <a:pt x="0" y="12227"/>
                  </a:lnTo>
                  <a:lnTo>
                    <a:pt x="2223" y="12227"/>
                  </a:lnTo>
                  <a:lnTo>
                    <a:pt x="2223" y="5708"/>
                  </a:lnTo>
                  <a:cubicBezTo>
                    <a:pt x="2223" y="4660"/>
                    <a:pt x="2544" y="3827"/>
                    <a:pt x="3163" y="3186"/>
                  </a:cubicBezTo>
                  <a:cubicBezTo>
                    <a:pt x="3805" y="2544"/>
                    <a:pt x="4510" y="2224"/>
                    <a:pt x="5322" y="2224"/>
                  </a:cubicBezTo>
                  <a:cubicBezTo>
                    <a:pt x="5835" y="2224"/>
                    <a:pt x="6220" y="2267"/>
                    <a:pt x="6519" y="2395"/>
                  </a:cubicBezTo>
                  <a:lnTo>
                    <a:pt x="7374" y="300"/>
                  </a:lnTo>
                  <a:cubicBezTo>
                    <a:pt x="6925" y="108"/>
                    <a:pt x="6348" y="1"/>
                    <a:pt x="5686" y="1"/>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8" name="Google Shape;978;p156"/>
            <p:cNvSpPr/>
            <p:nvPr/>
          </p:nvSpPr>
          <p:spPr>
            <a:xfrm>
              <a:off x="4109500" y="2416900"/>
              <a:ext cx="254900" cy="436050"/>
            </a:xfrm>
            <a:custGeom>
              <a:rect b="b" l="l" r="r" t="t"/>
              <a:pathLst>
                <a:path extrusionOk="0" h="17442" w="10196">
                  <a:moveTo>
                    <a:pt x="0" y="1"/>
                  </a:moveTo>
                  <a:lnTo>
                    <a:pt x="0" y="17442"/>
                  </a:lnTo>
                  <a:lnTo>
                    <a:pt x="10196" y="17442"/>
                  </a:lnTo>
                  <a:lnTo>
                    <a:pt x="10196" y="15304"/>
                  </a:lnTo>
                  <a:lnTo>
                    <a:pt x="2244" y="15304"/>
                  </a:lnTo>
                  <a:lnTo>
                    <a:pt x="2244" y="9769"/>
                  </a:lnTo>
                  <a:lnTo>
                    <a:pt x="9426" y="9769"/>
                  </a:lnTo>
                  <a:lnTo>
                    <a:pt x="9426" y="7674"/>
                  </a:lnTo>
                  <a:lnTo>
                    <a:pt x="2244" y="7674"/>
                  </a:lnTo>
                  <a:lnTo>
                    <a:pt x="2244" y="2138"/>
                  </a:lnTo>
                  <a:lnTo>
                    <a:pt x="10196" y="2138"/>
                  </a:lnTo>
                  <a:lnTo>
                    <a:pt x="10196" y="1"/>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9" name="Google Shape;979;p156"/>
            <p:cNvSpPr/>
            <p:nvPr/>
          </p:nvSpPr>
          <p:spPr>
            <a:xfrm>
              <a:off x="4388425" y="2416900"/>
              <a:ext cx="299800" cy="446200"/>
            </a:xfrm>
            <a:custGeom>
              <a:rect b="b" l="l" r="r" t="t"/>
              <a:pathLst>
                <a:path extrusionOk="0" h="17848" w="11992">
                  <a:moveTo>
                    <a:pt x="6049" y="7161"/>
                  </a:moveTo>
                  <a:cubicBezTo>
                    <a:pt x="7097" y="7161"/>
                    <a:pt x="7994" y="7546"/>
                    <a:pt x="8742" y="8336"/>
                  </a:cubicBezTo>
                  <a:cubicBezTo>
                    <a:pt x="9469" y="9106"/>
                    <a:pt x="9854" y="10153"/>
                    <a:pt x="9854" y="11478"/>
                  </a:cubicBezTo>
                  <a:cubicBezTo>
                    <a:pt x="9854" y="12804"/>
                    <a:pt x="9469" y="13851"/>
                    <a:pt x="8742" y="14620"/>
                  </a:cubicBezTo>
                  <a:cubicBezTo>
                    <a:pt x="7994" y="15411"/>
                    <a:pt x="7097" y="15796"/>
                    <a:pt x="6049" y="15796"/>
                  </a:cubicBezTo>
                  <a:cubicBezTo>
                    <a:pt x="5002" y="15796"/>
                    <a:pt x="4104" y="15390"/>
                    <a:pt x="3356" y="14620"/>
                  </a:cubicBezTo>
                  <a:cubicBezTo>
                    <a:pt x="2608" y="13830"/>
                    <a:pt x="2245" y="12782"/>
                    <a:pt x="2245" y="11478"/>
                  </a:cubicBezTo>
                  <a:cubicBezTo>
                    <a:pt x="2245" y="10175"/>
                    <a:pt x="2608" y="9127"/>
                    <a:pt x="3356" y="8358"/>
                  </a:cubicBezTo>
                  <a:cubicBezTo>
                    <a:pt x="4104" y="7567"/>
                    <a:pt x="5002" y="7161"/>
                    <a:pt x="6049" y="7161"/>
                  </a:cubicBezTo>
                  <a:close/>
                  <a:moveTo>
                    <a:pt x="9747" y="1"/>
                  </a:moveTo>
                  <a:lnTo>
                    <a:pt x="9747" y="5515"/>
                  </a:lnTo>
                  <a:lnTo>
                    <a:pt x="9854" y="7161"/>
                  </a:lnTo>
                  <a:lnTo>
                    <a:pt x="9747" y="7161"/>
                  </a:lnTo>
                  <a:cubicBezTo>
                    <a:pt x="9384" y="6584"/>
                    <a:pt x="8849" y="6092"/>
                    <a:pt x="8123" y="5707"/>
                  </a:cubicBezTo>
                  <a:cubicBezTo>
                    <a:pt x="7396" y="5323"/>
                    <a:pt x="6584" y="5109"/>
                    <a:pt x="5686" y="5109"/>
                  </a:cubicBezTo>
                  <a:cubicBezTo>
                    <a:pt x="4126" y="5109"/>
                    <a:pt x="2800" y="5729"/>
                    <a:pt x="1689" y="6947"/>
                  </a:cubicBezTo>
                  <a:cubicBezTo>
                    <a:pt x="556" y="8166"/>
                    <a:pt x="0" y="9683"/>
                    <a:pt x="0" y="11478"/>
                  </a:cubicBezTo>
                  <a:cubicBezTo>
                    <a:pt x="0" y="13274"/>
                    <a:pt x="556" y="14791"/>
                    <a:pt x="1689" y="16010"/>
                  </a:cubicBezTo>
                  <a:cubicBezTo>
                    <a:pt x="2800" y="17228"/>
                    <a:pt x="4126" y="17848"/>
                    <a:pt x="5686" y="17848"/>
                  </a:cubicBezTo>
                  <a:cubicBezTo>
                    <a:pt x="6584" y="17848"/>
                    <a:pt x="7396" y="17634"/>
                    <a:pt x="8123" y="17249"/>
                  </a:cubicBezTo>
                  <a:cubicBezTo>
                    <a:pt x="8849" y="16865"/>
                    <a:pt x="9384" y="16373"/>
                    <a:pt x="9747" y="15796"/>
                  </a:cubicBezTo>
                  <a:lnTo>
                    <a:pt x="9854" y="15796"/>
                  </a:lnTo>
                  <a:lnTo>
                    <a:pt x="9854" y="17442"/>
                  </a:lnTo>
                  <a:lnTo>
                    <a:pt x="11991" y="17442"/>
                  </a:lnTo>
                  <a:lnTo>
                    <a:pt x="11991" y="1"/>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0" name="Google Shape;980;p156"/>
            <p:cNvSpPr/>
            <p:nvPr/>
          </p:nvSpPr>
          <p:spPr>
            <a:xfrm>
              <a:off x="4743225" y="2554775"/>
              <a:ext cx="264525" cy="308325"/>
            </a:xfrm>
            <a:custGeom>
              <a:rect b="b" l="l" r="r" t="t"/>
              <a:pathLst>
                <a:path extrusionOk="0" h="12333" w="10581">
                  <a:moveTo>
                    <a:pt x="1" y="0"/>
                  </a:moveTo>
                  <a:lnTo>
                    <a:pt x="1" y="7310"/>
                  </a:lnTo>
                  <a:cubicBezTo>
                    <a:pt x="1" y="8828"/>
                    <a:pt x="386" y="10046"/>
                    <a:pt x="1155" y="10965"/>
                  </a:cubicBezTo>
                  <a:cubicBezTo>
                    <a:pt x="1924" y="11863"/>
                    <a:pt x="3057" y="12333"/>
                    <a:pt x="4554" y="12333"/>
                  </a:cubicBezTo>
                  <a:cubicBezTo>
                    <a:pt x="5344" y="12333"/>
                    <a:pt x="6071" y="12119"/>
                    <a:pt x="6776" y="11734"/>
                  </a:cubicBezTo>
                  <a:cubicBezTo>
                    <a:pt x="7482" y="11328"/>
                    <a:pt x="7995" y="10837"/>
                    <a:pt x="8337" y="10281"/>
                  </a:cubicBezTo>
                  <a:lnTo>
                    <a:pt x="8422" y="10281"/>
                  </a:lnTo>
                  <a:lnTo>
                    <a:pt x="8422" y="11927"/>
                  </a:lnTo>
                  <a:lnTo>
                    <a:pt x="10581" y="11927"/>
                  </a:lnTo>
                  <a:lnTo>
                    <a:pt x="10581" y="0"/>
                  </a:lnTo>
                  <a:lnTo>
                    <a:pt x="8337" y="0"/>
                  </a:lnTo>
                  <a:lnTo>
                    <a:pt x="8337" y="6583"/>
                  </a:lnTo>
                  <a:cubicBezTo>
                    <a:pt x="8337" y="7545"/>
                    <a:pt x="8037" y="8400"/>
                    <a:pt x="7460" y="9148"/>
                  </a:cubicBezTo>
                  <a:cubicBezTo>
                    <a:pt x="6862" y="9896"/>
                    <a:pt x="6114" y="10281"/>
                    <a:pt x="5195" y="10281"/>
                  </a:cubicBezTo>
                  <a:cubicBezTo>
                    <a:pt x="3228" y="10281"/>
                    <a:pt x="2245" y="9170"/>
                    <a:pt x="2245" y="6947"/>
                  </a:cubicBezTo>
                  <a:lnTo>
                    <a:pt x="2245" y="0"/>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1" name="Google Shape;981;p156"/>
            <p:cNvSpPr/>
            <p:nvPr/>
          </p:nvSpPr>
          <p:spPr>
            <a:xfrm>
              <a:off x="5048350" y="2544625"/>
              <a:ext cx="286425" cy="318475"/>
            </a:xfrm>
            <a:custGeom>
              <a:rect b="b" l="l" r="r" t="t"/>
              <a:pathLst>
                <a:path extrusionOk="0" h="12739" w="11457">
                  <a:moveTo>
                    <a:pt x="6135" y="0"/>
                  </a:moveTo>
                  <a:cubicBezTo>
                    <a:pt x="4361" y="0"/>
                    <a:pt x="2886" y="620"/>
                    <a:pt x="1732" y="1817"/>
                  </a:cubicBezTo>
                  <a:cubicBezTo>
                    <a:pt x="578" y="3035"/>
                    <a:pt x="0" y="4553"/>
                    <a:pt x="0" y="6369"/>
                  </a:cubicBezTo>
                  <a:cubicBezTo>
                    <a:pt x="0" y="8186"/>
                    <a:pt x="578" y="9704"/>
                    <a:pt x="1732" y="10922"/>
                  </a:cubicBezTo>
                  <a:cubicBezTo>
                    <a:pt x="2886" y="12119"/>
                    <a:pt x="4361" y="12739"/>
                    <a:pt x="6135" y="12739"/>
                  </a:cubicBezTo>
                  <a:cubicBezTo>
                    <a:pt x="7481" y="12739"/>
                    <a:pt x="8593" y="12397"/>
                    <a:pt x="9491" y="11734"/>
                  </a:cubicBezTo>
                  <a:cubicBezTo>
                    <a:pt x="10388" y="11093"/>
                    <a:pt x="11051" y="10260"/>
                    <a:pt x="11457" y="9298"/>
                  </a:cubicBezTo>
                  <a:lnTo>
                    <a:pt x="9448" y="8443"/>
                  </a:lnTo>
                  <a:cubicBezTo>
                    <a:pt x="8828" y="9939"/>
                    <a:pt x="7674" y="10687"/>
                    <a:pt x="5985" y="10687"/>
                  </a:cubicBezTo>
                  <a:cubicBezTo>
                    <a:pt x="5002" y="10687"/>
                    <a:pt x="4126" y="10281"/>
                    <a:pt x="3378" y="9469"/>
                  </a:cubicBezTo>
                  <a:cubicBezTo>
                    <a:pt x="2629" y="8656"/>
                    <a:pt x="2245" y="7631"/>
                    <a:pt x="2245" y="6369"/>
                  </a:cubicBezTo>
                  <a:cubicBezTo>
                    <a:pt x="2245" y="5108"/>
                    <a:pt x="2629" y="4082"/>
                    <a:pt x="3378" y="3270"/>
                  </a:cubicBezTo>
                  <a:cubicBezTo>
                    <a:pt x="4126" y="2458"/>
                    <a:pt x="5002" y="2052"/>
                    <a:pt x="5985" y="2052"/>
                  </a:cubicBezTo>
                  <a:cubicBezTo>
                    <a:pt x="7610" y="2052"/>
                    <a:pt x="8721" y="2800"/>
                    <a:pt x="9341" y="4296"/>
                  </a:cubicBezTo>
                  <a:lnTo>
                    <a:pt x="11371" y="3441"/>
                  </a:lnTo>
                  <a:cubicBezTo>
                    <a:pt x="10965" y="2458"/>
                    <a:pt x="10324" y="1624"/>
                    <a:pt x="9448" y="983"/>
                  </a:cubicBezTo>
                  <a:cubicBezTo>
                    <a:pt x="8571" y="342"/>
                    <a:pt x="7481" y="0"/>
                    <a:pt x="6135"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2" name="Google Shape;982;p156"/>
            <p:cNvSpPr/>
            <p:nvPr/>
          </p:nvSpPr>
          <p:spPr>
            <a:xfrm>
              <a:off x="5358800" y="2544625"/>
              <a:ext cx="265600" cy="318475"/>
            </a:xfrm>
            <a:custGeom>
              <a:rect b="b" l="l" r="r" t="t"/>
              <a:pathLst>
                <a:path extrusionOk="0" h="12739" w="10624">
                  <a:moveTo>
                    <a:pt x="5644" y="6412"/>
                  </a:moveTo>
                  <a:cubicBezTo>
                    <a:pt x="6905" y="6412"/>
                    <a:pt x="7845" y="6669"/>
                    <a:pt x="8486" y="7203"/>
                  </a:cubicBezTo>
                  <a:cubicBezTo>
                    <a:pt x="8486" y="8144"/>
                    <a:pt x="8102" y="8956"/>
                    <a:pt x="7353" y="9640"/>
                  </a:cubicBezTo>
                  <a:cubicBezTo>
                    <a:pt x="6605" y="10345"/>
                    <a:pt x="5750" y="10687"/>
                    <a:pt x="4831" y="10687"/>
                  </a:cubicBezTo>
                  <a:cubicBezTo>
                    <a:pt x="4190" y="10687"/>
                    <a:pt x="3613" y="10516"/>
                    <a:pt x="3100" y="10174"/>
                  </a:cubicBezTo>
                  <a:cubicBezTo>
                    <a:pt x="2608" y="9832"/>
                    <a:pt x="2352" y="9362"/>
                    <a:pt x="2352" y="8785"/>
                  </a:cubicBezTo>
                  <a:cubicBezTo>
                    <a:pt x="2352" y="8144"/>
                    <a:pt x="2630" y="7588"/>
                    <a:pt x="3185" y="7118"/>
                  </a:cubicBezTo>
                  <a:cubicBezTo>
                    <a:pt x="3720" y="6647"/>
                    <a:pt x="4553" y="6412"/>
                    <a:pt x="5644" y="6412"/>
                  </a:cubicBezTo>
                  <a:close/>
                  <a:moveTo>
                    <a:pt x="5323" y="0"/>
                  </a:moveTo>
                  <a:cubicBezTo>
                    <a:pt x="3998" y="0"/>
                    <a:pt x="2908" y="321"/>
                    <a:pt x="2095" y="919"/>
                  </a:cubicBezTo>
                  <a:cubicBezTo>
                    <a:pt x="1283" y="1539"/>
                    <a:pt x="749" y="2202"/>
                    <a:pt x="471" y="2907"/>
                  </a:cubicBezTo>
                  <a:lnTo>
                    <a:pt x="2523" y="3783"/>
                  </a:lnTo>
                  <a:cubicBezTo>
                    <a:pt x="2715" y="3249"/>
                    <a:pt x="3079" y="2821"/>
                    <a:pt x="3592" y="2522"/>
                  </a:cubicBezTo>
                  <a:cubicBezTo>
                    <a:pt x="4126" y="2202"/>
                    <a:pt x="4724" y="2052"/>
                    <a:pt x="5366" y="2052"/>
                  </a:cubicBezTo>
                  <a:cubicBezTo>
                    <a:pt x="6242" y="2052"/>
                    <a:pt x="6990" y="2330"/>
                    <a:pt x="7589" y="2843"/>
                  </a:cubicBezTo>
                  <a:cubicBezTo>
                    <a:pt x="8187" y="3377"/>
                    <a:pt x="8486" y="4082"/>
                    <a:pt x="8486" y="4959"/>
                  </a:cubicBezTo>
                  <a:lnTo>
                    <a:pt x="8486" y="5301"/>
                  </a:lnTo>
                  <a:cubicBezTo>
                    <a:pt x="7653" y="4809"/>
                    <a:pt x="6563" y="4574"/>
                    <a:pt x="5237" y="4574"/>
                  </a:cubicBezTo>
                  <a:cubicBezTo>
                    <a:pt x="3763" y="4574"/>
                    <a:pt x="2523" y="4937"/>
                    <a:pt x="1518" y="5686"/>
                  </a:cubicBezTo>
                  <a:cubicBezTo>
                    <a:pt x="514" y="6412"/>
                    <a:pt x="1" y="7438"/>
                    <a:pt x="1" y="8742"/>
                  </a:cubicBezTo>
                  <a:cubicBezTo>
                    <a:pt x="1" y="9939"/>
                    <a:pt x="428" y="10901"/>
                    <a:pt x="1283" y="11627"/>
                  </a:cubicBezTo>
                  <a:cubicBezTo>
                    <a:pt x="2138" y="12354"/>
                    <a:pt x="3207" y="12739"/>
                    <a:pt x="4468" y="12739"/>
                  </a:cubicBezTo>
                  <a:cubicBezTo>
                    <a:pt x="6199" y="12739"/>
                    <a:pt x="7503" y="12055"/>
                    <a:pt x="8401" y="10687"/>
                  </a:cubicBezTo>
                  <a:lnTo>
                    <a:pt x="8486" y="10687"/>
                  </a:lnTo>
                  <a:lnTo>
                    <a:pt x="8486" y="12333"/>
                  </a:lnTo>
                  <a:lnTo>
                    <a:pt x="10624" y="12333"/>
                  </a:lnTo>
                  <a:lnTo>
                    <a:pt x="10624" y="5130"/>
                  </a:lnTo>
                  <a:cubicBezTo>
                    <a:pt x="10624" y="3505"/>
                    <a:pt x="10132" y="2244"/>
                    <a:pt x="9127" y="1347"/>
                  </a:cubicBezTo>
                  <a:cubicBezTo>
                    <a:pt x="8123" y="449"/>
                    <a:pt x="6840" y="0"/>
                    <a:pt x="5323"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3" name="Google Shape;983;p156"/>
            <p:cNvSpPr/>
            <p:nvPr/>
          </p:nvSpPr>
          <p:spPr>
            <a:xfrm>
              <a:off x="5648425" y="2463400"/>
              <a:ext cx="194000" cy="394375"/>
            </a:xfrm>
            <a:custGeom>
              <a:rect b="b" l="l" r="r" t="t"/>
              <a:pathLst>
                <a:path extrusionOk="0" h="15775" w="7760">
                  <a:moveTo>
                    <a:pt x="2095" y="0"/>
                  </a:moveTo>
                  <a:lnTo>
                    <a:pt x="2095" y="3655"/>
                  </a:lnTo>
                  <a:lnTo>
                    <a:pt x="1" y="3655"/>
                  </a:lnTo>
                  <a:lnTo>
                    <a:pt x="1" y="5686"/>
                  </a:lnTo>
                  <a:lnTo>
                    <a:pt x="2095" y="5686"/>
                  </a:lnTo>
                  <a:lnTo>
                    <a:pt x="2095" y="11948"/>
                  </a:lnTo>
                  <a:cubicBezTo>
                    <a:pt x="2095" y="13167"/>
                    <a:pt x="2437" y="14128"/>
                    <a:pt x="3078" y="14791"/>
                  </a:cubicBezTo>
                  <a:cubicBezTo>
                    <a:pt x="3741" y="15454"/>
                    <a:pt x="4703" y="15774"/>
                    <a:pt x="5943" y="15774"/>
                  </a:cubicBezTo>
                  <a:cubicBezTo>
                    <a:pt x="6669" y="15774"/>
                    <a:pt x="7268" y="15667"/>
                    <a:pt x="7759" y="15475"/>
                  </a:cubicBezTo>
                  <a:lnTo>
                    <a:pt x="6968" y="13551"/>
                  </a:lnTo>
                  <a:cubicBezTo>
                    <a:pt x="6691" y="13680"/>
                    <a:pt x="6349" y="13744"/>
                    <a:pt x="5943" y="13744"/>
                  </a:cubicBezTo>
                  <a:cubicBezTo>
                    <a:pt x="4874" y="13744"/>
                    <a:pt x="4339" y="13081"/>
                    <a:pt x="4339" y="11777"/>
                  </a:cubicBezTo>
                  <a:lnTo>
                    <a:pt x="4339" y="5686"/>
                  </a:lnTo>
                  <a:lnTo>
                    <a:pt x="7268" y="5686"/>
                  </a:lnTo>
                  <a:lnTo>
                    <a:pt x="7268" y="3655"/>
                  </a:lnTo>
                  <a:lnTo>
                    <a:pt x="4339" y="3655"/>
                  </a:lnTo>
                  <a:lnTo>
                    <a:pt x="4339" y="0"/>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4" name="Google Shape;984;p156"/>
            <p:cNvSpPr/>
            <p:nvPr/>
          </p:nvSpPr>
          <p:spPr>
            <a:xfrm>
              <a:off x="5861100" y="2412100"/>
              <a:ext cx="79100" cy="440850"/>
            </a:xfrm>
            <a:custGeom>
              <a:rect b="b" l="l" r="r" t="t"/>
              <a:pathLst>
                <a:path extrusionOk="0" h="17634" w="3164">
                  <a:moveTo>
                    <a:pt x="1582" y="0"/>
                  </a:moveTo>
                  <a:cubicBezTo>
                    <a:pt x="1155" y="0"/>
                    <a:pt x="770" y="150"/>
                    <a:pt x="471" y="471"/>
                  </a:cubicBezTo>
                  <a:cubicBezTo>
                    <a:pt x="150" y="770"/>
                    <a:pt x="0" y="1133"/>
                    <a:pt x="0" y="1582"/>
                  </a:cubicBezTo>
                  <a:cubicBezTo>
                    <a:pt x="0" y="2031"/>
                    <a:pt x="150" y="2394"/>
                    <a:pt x="471" y="2693"/>
                  </a:cubicBezTo>
                  <a:cubicBezTo>
                    <a:pt x="770" y="3014"/>
                    <a:pt x="1155" y="3164"/>
                    <a:pt x="1582" y="3164"/>
                  </a:cubicBezTo>
                  <a:cubicBezTo>
                    <a:pt x="2031" y="3164"/>
                    <a:pt x="2394" y="3014"/>
                    <a:pt x="2715" y="2693"/>
                  </a:cubicBezTo>
                  <a:cubicBezTo>
                    <a:pt x="3014" y="2394"/>
                    <a:pt x="3164" y="2031"/>
                    <a:pt x="3164" y="1582"/>
                  </a:cubicBezTo>
                  <a:cubicBezTo>
                    <a:pt x="3164" y="1133"/>
                    <a:pt x="3014" y="770"/>
                    <a:pt x="2715" y="471"/>
                  </a:cubicBezTo>
                  <a:cubicBezTo>
                    <a:pt x="2394" y="150"/>
                    <a:pt x="2031" y="0"/>
                    <a:pt x="1582" y="0"/>
                  </a:cubicBezTo>
                  <a:close/>
                  <a:moveTo>
                    <a:pt x="471" y="5707"/>
                  </a:moveTo>
                  <a:lnTo>
                    <a:pt x="471" y="17634"/>
                  </a:lnTo>
                  <a:lnTo>
                    <a:pt x="2715" y="17634"/>
                  </a:lnTo>
                  <a:lnTo>
                    <a:pt x="2715" y="5707"/>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5" name="Google Shape;985;p156"/>
            <p:cNvSpPr/>
            <p:nvPr/>
          </p:nvSpPr>
          <p:spPr>
            <a:xfrm>
              <a:off x="5970650" y="2544625"/>
              <a:ext cx="306725" cy="318475"/>
            </a:xfrm>
            <a:custGeom>
              <a:rect b="b" l="l" r="r" t="t"/>
              <a:pathLst>
                <a:path extrusionOk="0" h="12739" w="12269">
                  <a:moveTo>
                    <a:pt x="6134" y="2052"/>
                  </a:moveTo>
                  <a:cubicBezTo>
                    <a:pt x="7182" y="2052"/>
                    <a:pt x="8101" y="2458"/>
                    <a:pt x="8870" y="3227"/>
                  </a:cubicBezTo>
                  <a:cubicBezTo>
                    <a:pt x="9640" y="4018"/>
                    <a:pt x="10025" y="5066"/>
                    <a:pt x="10025" y="6369"/>
                  </a:cubicBezTo>
                  <a:cubicBezTo>
                    <a:pt x="10025" y="7673"/>
                    <a:pt x="9640" y="8721"/>
                    <a:pt x="8870" y="9511"/>
                  </a:cubicBezTo>
                  <a:cubicBezTo>
                    <a:pt x="8101" y="10281"/>
                    <a:pt x="7182" y="10687"/>
                    <a:pt x="6134" y="10687"/>
                  </a:cubicBezTo>
                  <a:cubicBezTo>
                    <a:pt x="5087" y="10687"/>
                    <a:pt x="4168" y="10281"/>
                    <a:pt x="3399" y="9511"/>
                  </a:cubicBezTo>
                  <a:cubicBezTo>
                    <a:pt x="2629" y="8721"/>
                    <a:pt x="2244" y="7673"/>
                    <a:pt x="2244" y="6369"/>
                  </a:cubicBezTo>
                  <a:cubicBezTo>
                    <a:pt x="2244" y="5066"/>
                    <a:pt x="2629" y="4018"/>
                    <a:pt x="3399" y="3227"/>
                  </a:cubicBezTo>
                  <a:cubicBezTo>
                    <a:pt x="4168" y="2458"/>
                    <a:pt x="5087" y="2052"/>
                    <a:pt x="6134" y="2052"/>
                  </a:cubicBezTo>
                  <a:close/>
                  <a:moveTo>
                    <a:pt x="6134" y="0"/>
                  </a:moveTo>
                  <a:cubicBezTo>
                    <a:pt x="4339" y="0"/>
                    <a:pt x="2886" y="620"/>
                    <a:pt x="1731" y="1817"/>
                  </a:cubicBezTo>
                  <a:cubicBezTo>
                    <a:pt x="577" y="3035"/>
                    <a:pt x="0" y="4553"/>
                    <a:pt x="0" y="6369"/>
                  </a:cubicBezTo>
                  <a:cubicBezTo>
                    <a:pt x="0" y="8186"/>
                    <a:pt x="577" y="9704"/>
                    <a:pt x="1731" y="10922"/>
                  </a:cubicBezTo>
                  <a:cubicBezTo>
                    <a:pt x="2886" y="12119"/>
                    <a:pt x="4339" y="12739"/>
                    <a:pt x="6134" y="12739"/>
                  </a:cubicBezTo>
                  <a:cubicBezTo>
                    <a:pt x="7930" y="12739"/>
                    <a:pt x="9383" y="12119"/>
                    <a:pt x="10537" y="10922"/>
                  </a:cubicBezTo>
                  <a:cubicBezTo>
                    <a:pt x="11692" y="9704"/>
                    <a:pt x="12269" y="8186"/>
                    <a:pt x="12269" y="6369"/>
                  </a:cubicBezTo>
                  <a:cubicBezTo>
                    <a:pt x="12269" y="4553"/>
                    <a:pt x="11692" y="3035"/>
                    <a:pt x="10537" y="1817"/>
                  </a:cubicBezTo>
                  <a:cubicBezTo>
                    <a:pt x="9383" y="620"/>
                    <a:pt x="7930" y="0"/>
                    <a:pt x="6134"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6" name="Google Shape;986;p156"/>
            <p:cNvSpPr/>
            <p:nvPr/>
          </p:nvSpPr>
          <p:spPr>
            <a:xfrm>
              <a:off x="6317975" y="2544625"/>
              <a:ext cx="264525" cy="308325"/>
            </a:xfrm>
            <a:custGeom>
              <a:rect b="b" l="l" r="r" t="t"/>
              <a:pathLst>
                <a:path extrusionOk="0" h="12333" w="10581">
                  <a:moveTo>
                    <a:pt x="6028" y="0"/>
                  </a:moveTo>
                  <a:cubicBezTo>
                    <a:pt x="5215" y="0"/>
                    <a:pt x="4467" y="214"/>
                    <a:pt x="3783" y="598"/>
                  </a:cubicBezTo>
                  <a:cubicBezTo>
                    <a:pt x="3078" y="1005"/>
                    <a:pt x="2565" y="1496"/>
                    <a:pt x="2245" y="2052"/>
                  </a:cubicBezTo>
                  <a:lnTo>
                    <a:pt x="2138" y="2052"/>
                  </a:lnTo>
                  <a:lnTo>
                    <a:pt x="2138" y="406"/>
                  </a:lnTo>
                  <a:lnTo>
                    <a:pt x="0" y="406"/>
                  </a:lnTo>
                  <a:lnTo>
                    <a:pt x="0" y="12333"/>
                  </a:lnTo>
                  <a:lnTo>
                    <a:pt x="2245" y="12333"/>
                  </a:lnTo>
                  <a:lnTo>
                    <a:pt x="2245" y="5728"/>
                  </a:lnTo>
                  <a:cubicBezTo>
                    <a:pt x="2245" y="4766"/>
                    <a:pt x="2544" y="3911"/>
                    <a:pt x="3121" y="3163"/>
                  </a:cubicBezTo>
                  <a:cubicBezTo>
                    <a:pt x="3698" y="2437"/>
                    <a:pt x="4467" y="2052"/>
                    <a:pt x="5386" y="2052"/>
                  </a:cubicBezTo>
                  <a:cubicBezTo>
                    <a:pt x="7353" y="2052"/>
                    <a:pt x="8336" y="3163"/>
                    <a:pt x="8336" y="5365"/>
                  </a:cubicBezTo>
                  <a:lnTo>
                    <a:pt x="8336" y="12333"/>
                  </a:lnTo>
                  <a:lnTo>
                    <a:pt x="10580" y="12333"/>
                  </a:lnTo>
                  <a:lnTo>
                    <a:pt x="10580" y="5023"/>
                  </a:lnTo>
                  <a:cubicBezTo>
                    <a:pt x="10580" y="3505"/>
                    <a:pt x="10196" y="2287"/>
                    <a:pt x="9405" y="1368"/>
                  </a:cubicBezTo>
                  <a:cubicBezTo>
                    <a:pt x="8635" y="470"/>
                    <a:pt x="7503" y="0"/>
                    <a:pt x="6028"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Overview Slide 01">
  <p:cSld name="CUSTOM_4_1_1_1">
    <p:spTree>
      <p:nvGrpSpPr>
        <p:cNvPr id="136" name="Shape 136"/>
        <p:cNvGrpSpPr/>
        <p:nvPr/>
      </p:nvGrpSpPr>
      <p:grpSpPr>
        <a:xfrm>
          <a:off x="0" y="0"/>
          <a:ext cx="0" cy="0"/>
          <a:chOff x="0" y="0"/>
          <a:chExt cx="0" cy="0"/>
        </a:xfrm>
      </p:grpSpPr>
      <p:sp>
        <p:nvSpPr>
          <p:cNvPr id="137" name="Google Shape;137;p17"/>
          <p:cNvSpPr/>
          <p:nvPr/>
        </p:nvSpPr>
        <p:spPr>
          <a:xfrm>
            <a:off x="50" y="0"/>
            <a:ext cx="6003900" cy="5143500"/>
          </a:xfrm>
          <a:prstGeom prst="rect">
            <a:avLst/>
          </a:prstGeom>
          <a:solidFill>
            <a:schemeClr val="accent2"/>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pic>
        <p:nvPicPr>
          <p:cNvPr id="138" name="Google Shape;138;p17"/>
          <p:cNvPicPr preferRelativeResize="0"/>
          <p:nvPr/>
        </p:nvPicPr>
        <p:blipFill rotWithShape="1">
          <a:blip r:embed="rId2">
            <a:alphaModFix amt="20000"/>
          </a:blip>
          <a:srcRect b="14751" l="5396" r="21775" t="3247"/>
          <a:stretch/>
        </p:blipFill>
        <p:spPr>
          <a:xfrm>
            <a:off x="4800" y="0"/>
            <a:ext cx="3788160" cy="5143498"/>
          </a:xfrm>
          <a:prstGeom prst="rect">
            <a:avLst/>
          </a:prstGeom>
          <a:noFill/>
          <a:ln>
            <a:noFill/>
          </a:ln>
        </p:spPr>
      </p:pic>
      <p:pic>
        <p:nvPicPr>
          <p:cNvPr id="139" name="Google Shape;139;p17"/>
          <p:cNvPicPr preferRelativeResize="0"/>
          <p:nvPr/>
        </p:nvPicPr>
        <p:blipFill rotWithShape="1">
          <a:blip r:embed="rId2">
            <a:alphaModFix amt="22000"/>
          </a:blip>
          <a:srcRect b="14751" l="5396" r="64474" t="3247"/>
          <a:stretch/>
        </p:blipFill>
        <p:spPr>
          <a:xfrm>
            <a:off x="3788150" y="0"/>
            <a:ext cx="2215801" cy="5143498"/>
          </a:xfrm>
          <a:prstGeom prst="rect">
            <a:avLst/>
          </a:prstGeom>
          <a:noFill/>
          <a:ln>
            <a:noFill/>
          </a:ln>
        </p:spPr>
      </p:pic>
      <p:sp>
        <p:nvSpPr>
          <p:cNvPr id="140" name="Google Shape;140;p17"/>
          <p:cNvSpPr txBox="1"/>
          <p:nvPr>
            <p:ph type="title"/>
          </p:nvPr>
        </p:nvSpPr>
        <p:spPr>
          <a:xfrm>
            <a:off x="457200" y="1392397"/>
            <a:ext cx="4961400" cy="857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FFFFFF"/>
              </a:buClr>
              <a:buSzPts val="5000"/>
              <a:buFont typeface="Arial"/>
              <a:buNone/>
              <a:defRPr b="0" i="0" sz="5000" u="none" cap="none" strike="noStrike">
                <a:solidFill>
                  <a:srgbClr val="FFFFFF"/>
                </a:solidFill>
                <a:latin typeface="Arial"/>
                <a:ea typeface="Arial"/>
                <a:cs typeface="Arial"/>
                <a:sym typeface="Arial"/>
              </a:defRPr>
            </a:lvl1pPr>
            <a:lvl2pPr lvl="1"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9pPr>
          </a:lstStyle>
          <a:p/>
        </p:txBody>
      </p:sp>
      <p:sp>
        <p:nvSpPr>
          <p:cNvPr id="141" name="Google Shape;141;p17"/>
          <p:cNvSpPr txBox="1"/>
          <p:nvPr>
            <p:ph idx="1" type="subTitle"/>
          </p:nvPr>
        </p:nvSpPr>
        <p:spPr>
          <a:xfrm>
            <a:off x="471650" y="3236275"/>
            <a:ext cx="2315700" cy="1449900"/>
          </a:xfrm>
          <a:prstGeom prst="rect">
            <a:avLst/>
          </a:prstGeom>
          <a:noFill/>
          <a:ln>
            <a:noFill/>
          </a:ln>
        </p:spPr>
        <p:txBody>
          <a:bodyPr anchorCtr="0" anchor="t" bIns="0" lIns="0" spcFirstLastPara="1" rIns="0" wrap="square" tIns="0">
            <a:noAutofit/>
          </a:bodyPr>
          <a:lstStyle>
            <a:lvl1pPr lvl="0" marR="0" rtl="0" algn="l">
              <a:lnSpc>
                <a:spcPct val="13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1pPr>
            <a:lvl2pPr lvl="1"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42" name="Google Shape;142;p17"/>
          <p:cNvSpPr txBox="1"/>
          <p:nvPr>
            <p:ph idx="2" type="subTitle"/>
          </p:nvPr>
        </p:nvSpPr>
        <p:spPr>
          <a:xfrm>
            <a:off x="471648" y="420524"/>
            <a:ext cx="4643400" cy="303600"/>
          </a:xfrm>
          <a:prstGeom prst="rect">
            <a:avLst/>
          </a:prstGeom>
          <a:noFill/>
          <a:ln>
            <a:noFill/>
          </a:ln>
        </p:spPr>
        <p:txBody>
          <a:bodyPr anchorCtr="0" anchor="t" bIns="0" lIns="0" spcFirstLastPara="1" rIns="0" wrap="square" tIns="0">
            <a:noAutofit/>
          </a:bodyPr>
          <a:lstStyle>
            <a:lvl1pPr lvl="0" marR="0" rtl="0" algn="l">
              <a:lnSpc>
                <a:spcPct val="115000"/>
              </a:lnSpc>
              <a:spcBef>
                <a:spcPts val="0"/>
              </a:spcBef>
              <a:spcAft>
                <a:spcPts val="0"/>
              </a:spcAft>
              <a:buClr>
                <a:srgbClr val="FFFFFF"/>
              </a:buClr>
              <a:buSzPts val="1200"/>
              <a:buFont typeface="Arial"/>
              <a:buNone/>
              <a:defRPr b="1" i="0" sz="1200" u="none" cap="none" strike="noStrike">
                <a:solidFill>
                  <a:srgbClr val="FFFFFF"/>
                </a:solidFill>
                <a:latin typeface="Arial"/>
                <a:ea typeface="Arial"/>
                <a:cs typeface="Arial"/>
                <a:sym typeface="Arial"/>
              </a:defRPr>
            </a:lvl1pPr>
            <a:lvl2pPr lvl="1"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2pPr>
            <a:lvl3pPr lvl="2"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3pPr>
            <a:lvl4pPr lvl="3"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4pPr>
            <a:lvl5pPr lvl="4"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5pPr>
            <a:lvl6pPr lvl="5"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6pPr>
            <a:lvl7pPr lvl="6"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7pPr>
            <a:lvl8pPr lvl="7"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8pPr>
            <a:lvl9pPr lvl="8"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Overview Slide 02">
  <p:cSld name="CUSTOM_4_1_1_1_1">
    <p:spTree>
      <p:nvGrpSpPr>
        <p:cNvPr id="143" name="Shape 143"/>
        <p:cNvGrpSpPr/>
        <p:nvPr/>
      </p:nvGrpSpPr>
      <p:grpSpPr>
        <a:xfrm>
          <a:off x="0" y="0"/>
          <a:ext cx="0" cy="0"/>
          <a:chOff x="0" y="0"/>
          <a:chExt cx="0" cy="0"/>
        </a:xfrm>
      </p:grpSpPr>
      <p:sp>
        <p:nvSpPr>
          <p:cNvPr id="144" name="Google Shape;144;p18"/>
          <p:cNvSpPr txBox="1"/>
          <p:nvPr/>
        </p:nvSpPr>
        <p:spPr>
          <a:xfrm>
            <a:off x="4736213" y="356750"/>
            <a:ext cx="4961400" cy="4539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0"/>
              <a:buFont typeface="Arial"/>
              <a:buNone/>
            </a:pPr>
            <a:r>
              <a:rPr b="0" i="0" lang="en-US" sz="30000" u="none" cap="none" strike="noStrike">
                <a:solidFill>
                  <a:srgbClr val="F1F3F4"/>
                </a:solidFill>
                <a:latin typeface="Arial"/>
                <a:ea typeface="Arial"/>
                <a:cs typeface="Arial"/>
                <a:sym typeface="Arial"/>
              </a:rPr>
              <a:t>0</a:t>
            </a:r>
            <a:endParaRPr b="0" i="0" sz="30000" u="none" cap="none" strike="noStrike">
              <a:solidFill>
                <a:srgbClr val="F1F3F4"/>
              </a:solidFill>
              <a:latin typeface="Arial"/>
              <a:ea typeface="Arial"/>
              <a:cs typeface="Arial"/>
              <a:sym typeface="Arial"/>
            </a:endParaRPr>
          </a:p>
        </p:txBody>
      </p:sp>
      <p:sp>
        <p:nvSpPr>
          <p:cNvPr id="145" name="Google Shape;145;p18"/>
          <p:cNvSpPr/>
          <p:nvPr/>
        </p:nvSpPr>
        <p:spPr>
          <a:xfrm>
            <a:off x="50" y="0"/>
            <a:ext cx="6003900" cy="5143500"/>
          </a:xfrm>
          <a:prstGeom prst="rect">
            <a:avLst/>
          </a:prstGeom>
          <a:solidFill>
            <a:schemeClr val="accent2"/>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pic>
        <p:nvPicPr>
          <p:cNvPr id="146" name="Google Shape;146;p18"/>
          <p:cNvPicPr preferRelativeResize="0"/>
          <p:nvPr/>
        </p:nvPicPr>
        <p:blipFill rotWithShape="1">
          <a:blip r:embed="rId2">
            <a:alphaModFix amt="20000"/>
          </a:blip>
          <a:srcRect b="14751" l="5396" r="21775" t="3247"/>
          <a:stretch/>
        </p:blipFill>
        <p:spPr>
          <a:xfrm>
            <a:off x="4800" y="0"/>
            <a:ext cx="3788160" cy="5143498"/>
          </a:xfrm>
          <a:prstGeom prst="rect">
            <a:avLst/>
          </a:prstGeom>
          <a:noFill/>
          <a:ln>
            <a:noFill/>
          </a:ln>
        </p:spPr>
      </p:pic>
      <p:pic>
        <p:nvPicPr>
          <p:cNvPr id="147" name="Google Shape;147;p18"/>
          <p:cNvPicPr preferRelativeResize="0"/>
          <p:nvPr/>
        </p:nvPicPr>
        <p:blipFill rotWithShape="1">
          <a:blip r:embed="rId2">
            <a:alphaModFix amt="22000"/>
          </a:blip>
          <a:srcRect b="14751" l="5396" r="64474" t="3247"/>
          <a:stretch/>
        </p:blipFill>
        <p:spPr>
          <a:xfrm>
            <a:off x="3788150" y="0"/>
            <a:ext cx="2215801" cy="5143498"/>
          </a:xfrm>
          <a:prstGeom prst="rect">
            <a:avLst/>
          </a:prstGeom>
          <a:noFill/>
          <a:ln>
            <a:noFill/>
          </a:ln>
        </p:spPr>
      </p:pic>
      <p:sp>
        <p:nvSpPr>
          <p:cNvPr id="148" name="Google Shape;148;p18"/>
          <p:cNvSpPr txBox="1"/>
          <p:nvPr>
            <p:ph type="title"/>
          </p:nvPr>
        </p:nvSpPr>
        <p:spPr>
          <a:xfrm>
            <a:off x="457200" y="1392397"/>
            <a:ext cx="4961400" cy="857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FFFFFF"/>
              </a:buClr>
              <a:buSzPts val="5000"/>
              <a:buFont typeface="Arial"/>
              <a:buNone/>
              <a:defRPr b="0" i="0" sz="5000" u="none" cap="none" strike="noStrike">
                <a:solidFill>
                  <a:srgbClr val="FFFFFF"/>
                </a:solidFill>
                <a:latin typeface="Arial"/>
                <a:ea typeface="Arial"/>
                <a:cs typeface="Arial"/>
                <a:sym typeface="Arial"/>
              </a:defRPr>
            </a:lvl1pPr>
            <a:lvl2pPr lvl="1"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9pPr>
          </a:lstStyle>
          <a:p/>
        </p:txBody>
      </p:sp>
      <p:sp>
        <p:nvSpPr>
          <p:cNvPr id="149" name="Google Shape;149;p18"/>
          <p:cNvSpPr txBox="1"/>
          <p:nvPr>
            <p:ph idx="1" type="subTitle"/>
          </p:nvPr>
        </p:nvSpPr>
        <p:spPr>
          <a:xfrm>
            <a:off x="471650" y="3236275"/>
            <a:ext cx="2315700" cy="1449900"/>
          </a:xfrm>
          <a:prstGeom prst="rect">
            <a:avLst/>
          </a:prstGeom>
          <a:noFill/>
          <a:ln>
            <a:noFill/>
          </a:ln>
        </p:spPr>
        <p:txBody>
          <a:bodyPr anchorCtr="0" anchor="t" bIns="0" lIns="0" spcFirstLastPara="1" rIns="0" wrap="square" tIns="0">
            <a:noAutofit/>
          </a:bodyPr>
          <a:lstStyle>
            <a:lvl1pPr lvl="0" marR="0" rtl="0" algn="l">
              <a:lnSpc>
                <a:spcPct val="13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1pPr>
            <a:lvl2pPr lvl="1"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50" name="Google Shape;150;p18"/>
          <p:cNvSpPr txBox="1"/>
          <p:nvPr>
            <p:ph idx="2" type="subTitle"/>
          </p:nvPr>
        </p:nvSpPr>
        <p:spPr>
          <a:xfrm>
            <a:off x="471648" y="420524"/>
            <a:ext cx="4643400" cy="303600"/>
          </a:xfrm>
          <a:prstGeom prst="rect">
            <a:avLst/>
          </a:prstGeom>
          <a:noFill/>
          <a:ln>
            <a:noFill/>
          </a:ln>
        </p:spPr>
        <p:txBody>
          <a:bodyPr anchorCtr="0" anchor="t" bIns="0" lIns="0" spcFirstLastPara="1" rIns="0" wrap="square" tIns="0">
            <a:noAutofit/>
          </a:bodyPr>
          <a:lstStyle>
            <a:lvl1pPr lvl="0" marR="0" rtl="0" algn="l">
              <a:lnSpc>
                <a:spcPct val="115000"/>
              </a:lnSpc>
              <a:spcBef>
                <a:spcPts val="0"/>
              </a:spcBef>
              <a:spcAft>
                <a:spcPts val="0"/>
              </a:spcAft>
              <a:buClr>
                <a:srgbClr val="FFFFFF"/>
              </a:buClr>
              <a:buSzPts val="1200"/>
              <a:buFont typeface="Arial"/>
              <a:buNone/>
              <a:defRPr b="1" i="0" sz="1200" u="none" cap="none" strike="noStrike">
                <a:solidFill>
                  <a:srgbClr val="FFFFFF"/>
                </a:solidFill>
                <a:latin typeface="Arial"/>
                <a:ea typeface="Arial"/>
                <a:cs typeface="Arial"/>
                <a:sym typeface="Arial"/>
              </a:defRPr>
            </a:lvl1pPr>
            <a:lvl2pPr lvl="1"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2pPr>
            <a:lvl3pPr lvl="2"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3pPr>
            <a:lvl4pPr lvl="3"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4pPr>
            <a:lvl5pPr lvl="4"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5pPr>
            <a:lvl6pPr lvl="5"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6pPr>
            <a:lvl7pPr lvl="6"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7pPr>
            <a:lvl8pPr lvl="7"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8pPr>
            <a:lvl9pPr lvl="8"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1-Col">
  <p:cSld name="CUSTOM_2_1_2">
    <p:bg>
      <p:bgPr>
        <a:solidFill>
          <a:srgbClr val="FFFFFF"/>
        </a:solidFill>
      </p:bgPr>
    </p:bg>
    <p:spTree>
      <p:nvGrpSpPr>
        <p:cNvPr id="151" name="Shape 151"/>
        <p:cNvGrpSpPr/>
        <p:nvPr/>
      </p:nvGrpSpPr>
      <p:grpSpPr>
        <a:xfrm>
          <a:off x="0" y="0"/>
          <a:ext cx="0" cy="0"/>
          <a:chOff x="0" y="0"/>
          <a:chExt cx="0" cy="0"/>
        </a:xfrm>
      </p:grpSpPr>
      <p:sp>
        <p:nvSpPr>
          <p:cNvPr id="152" name="Google Shape;152;p19"/>
          <p:cNvSpPr txBox="1"/>
          <p:nvPr>
            <p:ph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153" name="Google Shape;153;p19"/>
          <p:cNvSpPr txBox="1"/>
          <p:nvPr>
            <p:ph idx="1" type="body"/>
          </p:nvPr>
        </p:nvSpPr>
        <p:spPr>
          <a:xfrm>
            <a:off x="464175" y="1347625"/>
            <a:ext cx="5453100" cy="3338700"/>
          </a:xfrm>
          <a:prstGeom prst="rect">
            <a:avLst/>
          </a:prstGeom>
          <a:noFill/>
          <a:ln>
            <a:noFill/>
          </a:ln>
        </p:spPr>
        <p:txBody>
          <a:bodyPr anchorCtr="0" anchor="t" bIns="0" lIns="0" spcFirstLastPara="1" rIns="9142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2-Col">
  <p:cSld name="CUSTOM_2_1_2_1">
    <p:bg>
      <p:bgPr>
        <a:solidFill>
          <a:srgbClr val="FFFFFF"/>
        </a:solidFill>
      </p:bgPr>
    </p:bg>
    <p:spTree>
      <p:nvGrpSpPr>
        <p:cNvPr id="154" name="Shape 154"/>
        <p:cNvGrpSpPr/>
        <p:nvPr/>
      </p:nvGrpSpPr>
      <p:grpSpPr>
        <a:xfrm>
          <a:off x="0" y="0"/>
          <a:ext cx="0" cy="0"/>
          <a:chOff x="0" y="0"/>
          <a:chExt cx="0" cy="0"/>
        </a:xfrm>
      </p:grpSpPr>
      <p:sp>
        <p:nvSpPr>
          <p:cNvPr id="155" name="Google Shape;155;p20"/>
          <p:cNvSpPr txBox="1"/>
          <p:nvPr>
            <p:ph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156" name="Google Shape;156;p20"/>
          <p:cNvSpPr txBox="1"/>
          <p:nvPr>
            <p:ph idx="1" type="body"/>
          </p:nvPr>
        </p:nvSpPr>
        <p:spPr>
          <a:xfrm>
            <a:off x="464175" y="1347625"/>
            <a:ext cx="41112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157" name="Google Shape;157;p20"/>
          <p:cNvSpPr txBox="1"/>
          <p:nvPr>
            <p:ph idx="2" type="body"/>
          </p:nvPr>
        </p:nvSpPr>
        <p:spPr>
          <a:xfrm>
            <a:off x="4575544" y="1347625"/>
            <a:ext cx="41112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Blank">
  <p:cSld name="CUSTOM_2_1">
    <p:bg>
      <p:bgPr>
        <a:solidFill>
          <a:srgbClr val="FFFFFF"/>
        </a:solidFill>
      </p:bgPr>
    </p:bg>
    <p:spTree>
      <p:nvGrpSpPr>
        <p:cNvPr id="11" name="Shape 11"/>
        <p:cNvGrpSpPr/>
        <p:nvPr/>
      </p:nvGrpSpPr>
      <p:grpSpPr>
        <a:xfrm>
          <a:off x="0" y="0"/>
          <a:ext cx="0" cy="0"/>
          <a:chOff x="0" y="0"/>
          <a:chExt cx="0" cy="0"/>
        </a:xfrm>
      </p:grpSpPr>
      <p:sp>
        <p:nvSpPr>
          <p:cNvPr id="12" name="Google Shape;12;p3"/>
          <p:cNvSpPr txBox="1"/>
          <p:nvPr>
            <p:ph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3-Col">
  <p:cSld name="CUSTOM_2_1_2_1_1">
    <p:bg>
      <p:bgPr>
        <a:solidFill>
          <a:srgbClr val="FFFFFF"/>
        </a:solidFill>
      </p:bgPr>
    </p:bg>
    <p:spTree>
      <p:nvGrpSpPr>
        <p:cNvPr id="158" name="Shape 158"/>
        <p:cNvGrpSpPr/>
        <p:nvPr/>
      </p:nvGrpSpPr>
      <p:grpSpPr>
        <a:xfrm>
          <a:off x="0" y="0"/>
          <a:ext cx="0" cy="0"/>
          <a:chOff x="0" y="0"/>
          <a:chExt cx="0" cy="0"/>
        </a:xfrm>
      </p:grpSpPr>
      <p:sp>
        <p:nvSpPr>
          <p:cNvPr id="159" name="Google Shape;159;p21"/>
          <p:cNvSpPr txBox="1"/>
          <p:nvPr>
            <p:ph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160" name="Google Shape;160;p21"/>
          <p:cNvSpPr txBox="1"/>
          <p:nvPr>
            <p:ph idx="1" type="body"/>
          </p:nvPr>
        </p:nvSpPr>
        <p:spPr>
          <a:xfrm>
            <a:off x="464175" y="1347625"/>
            <a:ext cx="27408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161" name="Google Shape;161;p21"/>
          <p:cNvSpPr txBox="1"/>
          <p:nvPr>
            <p:ph idx="2" type="body"/>
          </p:nvPr>
        </p:nvSpPr>
        <p:spPr>
          <a:xfrm>
            <a:off x="3205050" y="1347625"/>
            <a:ext cx="27408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162" name="Google Shape;162;p21"/>
          <p:cNvSpPr txBox="1"/>
          <p:nvPr>
            <p:ph idx="3" type="body"/>
          </p:nvPr>
        </p:nvSpPr>
        <p:spPr>
          <a:xfrm>
            <a:off x="5945925" y="1347625"/>
            <a:ext cx="27408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1-Col">
  <p:cSld name="TITLE_2">
    <p:spTree>
      <p:nvGrpSpPr>
        <p:cNvPr id="163" name="Shape 163"/>
        <p:cNvGrpSpPr/>
        <p:nvPr/>
      </p:nvGrpSpPr>
      <p:grpSpPr>
        <a:xfrm>
          <a:off x="0" y="0"/>
          <a:ext cx="0" cy="0"/>
          <a:chOff x="0" y="0"/>
          <a:chExt cx="0" cy="0"/>
        </a:xfrm>
      </p:grpSpPr>
      <p:sp>
        <p:nvSpPr>
          <p:cNvPr id="164" name="Google Shape;164;p22"/>
          <p:cNvSpPr/>
          <p:nvPr/>
        </p:nvSpPr>
        <p:spPr>
          <a:xfrm>
            <a:off x="-2409" y="235375"/>
            <a:ext cx="35400" cy="4672800"/>
          </a:xfrm>
          <a:prstGeom prst="rect">
            <a:avLst/>
          </a:prstGeom>
          <a:solidFill>
            <a:schemeClr val="accent1"/>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165" name="Google Shape;165;p22"/>
          <p:cNvSpPr txBox="1"/>
          <p:nvPr>
            <p:ph idx="1" type="body"/>
          </p:nvPr>
        </p:nvSpPr>
        <p:spPr>
          <a:xfrm>
            <a:off x="464175" y="1347625"/>
            <a:ext cx="5453100" cy="3338700"/>
          </a:xfrm>
          <a:prstGeom prst="rect">
            <a:avLst/>
          </a:prstGeom>
          <a:noFill/>
          <a:ln>
            <a:noFill/>
          </a:ln>
        </p:spPr>
        <p:txBody>
          <a:bodyPr anchorCtr="0" anchor="t" bIns="0" lIns="0" spcFirstLastPara="1" rIns="9142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166" name="Google Shape;166;p22"/>
          <p:cNvSpPr txBox="1"/>
          <p:nvPr>
            <p:ph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Subheading 1-Col">
  <p:cSld name="TITLE_2_3">
    <p:spTree>
      <p:nvGrpSpPr>
        <p:cNvPr id="167" name="Shape 167"/>
        <p:cNvGrpSpPr/>
        <p:nvPr/>
      </p:nvGrpSpPr>
      <p:grpSpPr>
        <a:xfrm>
          <a:off x="0" y="0"/>
          <a:ext cx="0" cy="0"/>
          <a:chOff x="0" y="0"/>
          <a:chExt cx="0" cy="0"/>
        </a:xfrm>
      </p:grpSpPr>
      <p:sp>
        <p:nvSpPr>
          <p:cNvPr id="168" name="Google Shape;168;p23"/>
          <p:cNvSpPr/>
          <p:nvPr/>
        </p:nvSpPr>
        <p:spPr>
          <a:xfrm>
            <a:off x="-2409" y="235375"/>
            <a:ext cx="35400" cy="4672800"/>
          </a:xfrm>
          <a:prstGeom prst="rect">
            <a:avLst/>
          </a:prstGeom>
          <a:solidFill>
            <a:schemeClr val="accent1"/>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169" name="Google Shape;169;p23"/>
          <p:cNvSpPr txBox="1"/>
          <p:nvPr>
            <p:ph idx="1" type="body"/>
          </p:nvPr>
        </p:nvSpPr>
        <p:spPr>
          <a:xfrm>
            <a:off x="464175" y="1347625"/>
            <a:ext cx="5453100" cy="3338700"/>
          </a:xfrm>
          <a:prstGeom prst="rect">
            <a:avLst/>
          </a:prstGeom>
          <a:noFill/>
          <a:ln>
            <a:noFill/>
          </a:ln>
        </p:spPr>
        <p:txBody>
          <a:bodyPr anchorCtr="0" anchor="t" bIns="0" lIns="0" spcFirstLastPara="1" rIns="9142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170" name="Google Shape;170;p23"/>
          <p:cNvSpPr txBox="1"/>
          <p:nvPr>
            <p:ph type="title"/>
          </p:nvPr>
        </p:nvSpPr>
        <p:spPr>
          <a:xfrm>
            <a:off x="457200" y="225739"/>
            <a:ext cx="4074600" cy="137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accent1"/>
              </a:buClr>
              <a:buSzPts val="1000"/>
              <a:buFont typeface="Arial"/>
              <a:buNone/>
              <a:defRPr b="1" i="0" sz="1000" u="none" cap="none" strike="noStrike">
                <a:solidFill>
                  <a:schemeClr val="accent1"/>
                </a:solidFill>
                <a:latin typeface="Arial"/>
                <a:ea typeface="Arial"/>
                <a:cs typeface="Arial"/>
                <a:sym typeface="Arial"/>
              </a:defRPr>
            </a:lvl1pPr>
            <a:lvl2pPr lvl="1" marR="0" rtl="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9pPr>
          </a:lstStyle>
          <a:p/>
        </p:txBody>
      </p:sp>
      <p:sp>
        <p:nvSpPr>
          <p:cNvPr id="171" name="Google Shape;171;p23"/>
          <p:cNvSpPr txBox="1"/>
          <p:nvPr>
            <p:ph idx="2"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Subheading 2-Col">
  <p:cSld name="TITLE_2_3_7">
    <p:spTree>
      <p:nvGrpSpPr>
        <p:cNvPr id="172" name="Shape 172"/>
        <p:cNvGrpSpPr/>
        <p:nvPr/>
      </p:nvGrpSpPr>
      <p:grpSpPr>
        <a:xfrm>
          <a:off x="0" y="0"/>
          <a:ext cx="0" cy="0"/>
          <a:chOff x="0" y="0"/>
          <a:chExt cx="0" cy="0"/>
        </a:xfrm>
      </p:grpSpPr>
      <p:sp>
        <p:nvSpPr>
          <p:cNvPr id="173" name="Google Shape;173;p24"/>
          <p:cNvSpPr/>
          <p:nvPr/>
        </p:nvSpPr>
        <p:spPr>
          <a:xfrm>
            <a:off x="-2409" y="235375"/>
            <a:ext cx="35400" cy="4672800"/>
          </a:xfrm>
          <a:prstGeom prst="rect">
            <a:avLst/>
          </a:prstGeom>
          <a:solidFill>
            <a:schemeClr val="accent1"/>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174" name="Google Shape;174;p24"/>
          <p:cNvSpPr txBox="1"/>
          <p:nvPr>
            <p:ph type="title"/>
          </p:nvPr>
        </p:nvSpPr>
        <p:spPr>
          <a:xfrm>
            <a:off x="457200" y="225739"/>
            <a:ext cx="4074600" cy="137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accent1"/>
              </a:buClr>
              <a:buSzPts val="1000"/>
              <a:buFont typeface="Arial"/>
              <a:buNone/>
              <a:defRPr b="1" i="0" sz="1000" u="none" cap="none" strike="noStrike">
                <a:solidFill>
                  <a:schemeClr val="accent1"/>
                </a:solidFill>
                <a:latin typeface="Arial"/>
                <a:ea typeface="Arial"/>
                <a:cs typeface="Arial"/>
                <a:sym typeface="Arial"/>
              </a:defRPr>
            </a:lvl1pPr>
            <a:lvl2pPr lvl="1" marR="0" rtl="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9pPr>
          </a:lstStyle>
          <a:p/>
        </p:txBody>
      </p:sp>
      <p:sp>
        <p:nvSpPr>
          <p:cNvPr id="175" name="Google Shape;175;p24"/>
          <p:cNvSpPr txBox="1"/>
          <p:nvPr>
            <p:ph idx="2"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176" name="Google Shape;176;p24"/>
          <p:cNvSpPr txBox="1"/>
          <p:nvPr>
            <p:ph idx="1" type="body"/>
          </p:nvPr>
        </p:nvSpPr>
        <p:spPr>
          <a:xfrm>
            <a:off x="464175" y="1347625"/>
            <a:ext cx="41112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177" name="Google Shape;177;p24"/>
          <p:cNvSpPr txBox="1"/>
          <p:nvPr>
            <p:ph idx="3" type="body"/>
          </p:nvPr>
        </p:nvSpPr>
        <p:spPr>
          <a:xfrm>
            <a:off x="4575544" y="1347625"/>
            <a:ext cx="41112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Subheading 3-Col">
  <p:cSld name="TITLE_2_3_7_1">
    <p:spTree>
      <p:nvGrpSpPr>
        <p:cNvPr id="178" name="Shape 178"/>
        <p:cNvGrpSpPr/>
        <p:nvPr/>
      </p:nvGrpSpPr>
      <p:grpSpPr>
        <a:xfrm>
          <a:off x="0" y="0"/>
          <a:ext cx="0" cy="0"/>
          <a:chOff x="0" y="0"/>
          <a:chExt cx="0" cy="0"/>
        </a:xfrm>
      </p:grpSpPr>
      <p:sp>
        <p:nvSpPr>
          <p:cNvPr id="179" name="Google Shape;179;p25"/>
          <p:cNvSpPr/>
          <p:nvPr/>
        </p:nvSpPr>
        <p:spPr>
          <a:xfrm>
            <a:off x="-2409" y="235375"/>
            <a:ext cx="35400" cy="4672800"/>
          </a:xfrm>
          <a:prstGeom prst="rect">
            <a:avLst/>
          </a:prstGeom>
          <a:solidFill>
            <a:schemeClr val="accent1"/>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180" name="Google Shape;180;p25"/>
          <p:cNvSpPr txBox="1"/>
          <p:nvPr>
            <p:ph type="title"/>
          </p:nvPr>
        </p:nvSpPr>
        <p:spPr>
          <a:xfrm>
            <a:off x="457200" y="225739"/>
            <a:ext cx="4074600" cy="137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accent1"/>
              </a:buClr>
              <a:buSzPts val="1000"/>
              <a:buFont typeface="Arial"/>
              <a:buNone/>
              <a:defRPr b="1" i="0" sz="1000" u="none" cap="none" strike="noStrike">
                <a:solidFill>
                  <a:schemeClr val="accent1"/>
                </a:solidFill>
                <a:latin typeface="Arial"/>
                <a:ea typeface="Arial"/>
                <a:cs typeface="Arial"/>
                <a:sym typeface="Arial"/>
              </a:defRPr>
            </a:lvl1pPr>
            <a:lvl2pPr lvl="1" marR="0" rtl="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9pPr>
          </a:lstStyle>
          <a:p/>
        </p:txBody>
      </p:sp>
      <p:sp>
        <p:nvSpPr>
          <p:cNvPr id="181" name="Google Shape;181;p25"/>
          <p:cNvSpPr txBox="1"/>
          <p:nvPr>
            <p:ph idx="2"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182" name="Google Shape;182;p25"/>
          <p:cNvSpPr txBox="1"/>
          <p:nvPr>
            <p:ph idx="1" type="body"/>
          </p:nvPr>
        </p:nvSpPr>
        <p:spPr>
          <a:xfrm>
            <a:off x="464175" y="1347625"/>
            <a:ext cx="27408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183" name="Google Shape;183;p25"/>
          <p:cNvSpPr txBox="1"/>
          <p:nvPr>
            <p:ph idx="3" type="body"/>
          </p:nvPr>
        </p:nvSpPr>
        <p:spPr>
          <a:xfrm>
            <a:off x="3205050" y="1347625"/>
            <a:ext cx="27408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184" name="Google Shape;184;p25"/>
          <p:cNvSpPr txBox="1"/>
          <p:nvPr>
            <p:ph idx="4" type="body"/>
          </p:nvPr>
        </p:nvSpPr>
        <p:spPr>
          <a:xfrm>
            <a:off x="5945925" y="1347625"/>
            <a:ext cx="27408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Subheading Centre">
  <p:cSld name="TITLE_2_3_6">
    <p:spTree>
      <p:nvGrpSpPr>
        <p:cNvPr id="185" name="Shape 185"/>
        <p:cNvGrpSpPr/>
        <p:nvPr/>
      </p:nvGrpSpPr>
      <p:grpSpPr>
        <a:xfrm>
          <a:off x="0" y="0"/>
          <a:ext cx="0" cy="0"/>
          <a:chOff x="0" y="0"/>
          <a:chExt cx="0" cy="0"/>
        </a:xfrm>
      </p:grpSpPr>
      <p:sp>
        <p:nvSpPr>
          <p:cNvPr id="186" name="Google Shape;186;p26"/>
          <p:cNvSpPr/>
          <p:nvPr/>
        </p:nvSpPr>
        <p:spPr>
          <a:xfrm>
            <a:off x="-2409" y="235375"/>
            <a:ext cx="35400" cy="4672800"/>
          </a:xfrm>
          <a:prstGeom prst="rect">
            <a:avLst/>
          </a:prstGeom>
          <a:solidFill>
            <a:schemeClr val="accent1"/>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187" name="Google Shape;187;p26"/>
          <p:cNvSpPr txBox="1"/>
          <p:nvPr>
            <p:ph idx="1" type="body"/>
          </p:nvPr>
        </p:nvSpPr>
        <p:spPr>
          <a:xfrm>
            <a:off x="2477675" y="2631750"/>
            <a:ext cx="4195800" cy="2054700"/>
          </a:xfrm>
          <a:prstGeom prst="rect">
            <a:avLst/>
          </a:prstGeom>
          <a:noFill/>
          <a:ln>
            <a:noFill/>
          </a:ln>
        </p:spPr>
        <p:txBody>
          <a:bodyPr anchorCtr="0" anchor="t" bIns="0" lIns="0" spcFirstLastPara="1" rIns="0" wrap="square" tIns="0">
            <a:noAutofit/>
          </a:bodyPr>
          <a:lstStyle>
            <a:lvl1pPr indent="-285750" lvl="0" marL="457200" marR="0" rtl="0" algn="ctr">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ctr">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188" name="Google Shape;188;p26"/>
          <p:cNvSpPr txBox="1"/>
          <p:nvPr>
            <p:ph type="title"/>
          </p:nvPr>
        </p:nvSpPr>
        <p:spPr>
          <a:xfrm>
            <a:off x="457200" y="1759507"/>
            <a:ext cx="8222700" cy="1371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chemeClr val="accent1"/>
              </a:buClr>
              <a:buSzPts val="1000"/>
              <a:buFont typeface="Arial"/>
              <a:buNone/>
              <a:defRPr b="1" i="0" sz="1000" u="none" cap="none" strike="noStrike">
                <a:solidFill>
                  <a:schemeClr val="accent1"/>
                </a:solidFill>
                <a:latin typeface="Arial"/>
                <a:ea typeface="Arial"/>
                <a:cs typeface="Arial"/>
                <a:sym typeface="Arial"/>
              </a:defRPr>
            </a:lvl1pPr>
            <a:lvl2pPr lvl="1" marR="0" rtl="0" algn="l">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2pPr>
            <a:lvl3pPr lvl="2" marR="0" rtl="0" algn="l">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3pPr>
            <a:lvl4pPr lvl="3" marR="0" rtl="0" algn="l">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4pPr>
            <a:lvl5pPr lvl="4" marR="0" rtl="0" algn="l">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5pPr>
            <a:lvl6pPr lvl="5" marR="0" rtl="0" algn="l">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6pPr>
            <a:lvl7pPr lvl="6" marR="0" rtl="0" algn="l">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7pPr>
            <a:lvl8pPr lvl="7" marR="0" rtl="0" algn="l">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8pPr>
            <a:lvl9pPr lvl="8" marR="0" rtl="0" algn="l">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9pPr>
          </a:lstStyle>
          <a:p/>
        </p:txBody>
      </p:sp>
      <p:sp>
        <p:nvSpPr>
          <p:cNvPr id="189" name="Google Shape;189;p26"/>
          <p:cNvSpPr txBox="1"/>
          <p:nvPr>
            <p:ph idx="2" type="title"/>
          </p:nvPr>
        </p:nvSpPr>
        <p:spPr>
          <a:xfrm>
            <a:off x="457202" y="1990957"/>
            <a:ext cx="8222700" cy="6408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Blank">
  <p:cSld name="TITLE_2_3_5">
    <p:spTree>
      <p:nvGrpSpPr>
        <p:cNvPr id="190" name="Shape 190"/>
        <p:cNvGrpSpPr/>
        <p:nvPr/>
      </p:nvGrpSpPr>
      <p:grpSpPr>
        <a:xfrm>
          <a:off x="0" y="0"/>
          <a:ext cx="0" cy="0"/>
          <a:chOff x="0" y="0"/>
          <a:chExt cx="0" cy="0"/>
        </a:xfrm>
      </p:grpSpPr>
      <p:sp>
        <p:nvSpPr>
          <p:cNvPr id="191" name="Google Shape;191;p27"/>
          <p:cNvSpPr/>
          <p:nvPr/>
        </p:nvSpPr>
        <p:spPr>
          <a:xfrm>
            <a:off x="-2409" y="235375"/>
            <a:ext cx="35400" cy="4672800"/>
          </a:xfrm>
          <a:prstGeom prst="rect">
            <a:avLst/>
          </a:prstGeom>
          <a:solidFill>
            <a:schemeClr val="accent1"/>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1-Col">
  <p:cSld name="TITLE_2_3_4">
    <p:spTree>
      <p:nvGrpSpPr>
        <p:cNvPr id="192" name="Shape 192"/>
        <p:cNvGrpSpPr/>
        <p:nvPr/>
      </p:nvGrpSpPr>
      <p:grpSpPr>
        <a:xfrm>
          <a:off x="0" y="0"/>
          <a:ext cx="0" cy="0"/>
          <a:chOff x="0" y="0"/>
          <a:chExt cx="0" cy="0"/>
        </a:xfrm>
      </p:grpSpPr>
      <p:sp>
        <p:nvSpPr>
          <p:cNvPr id="193" name="Google Shape;193;p28"/>
          <p:cNvSpPr txBox="1"/>
          <p:nvPr>
            <p:ph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194" name="Google Shape;194;p28"/>
          <p:cNvSpPr/>
          <p:nvPr/>
        </p:nvSpPr>
        <p:spPr>
          <a:xfrm>
            <a:off x="-2409" y="235375"/>
            <a:ext cx="35400" cy="4672800"/>
          </a:xfrm>
          <a:prstGeom prst="rect">
            <a:avLst/>
          </a:prstGeom>
          <a:solidFill>
            <a:schemeClr val="accent4"/>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195" name="Google Shape;195;p28"/>
          <p:cNvSpPr txBox="1"/>
          <p:nvPr>
            <p:ph idx="1" type="body"/>
          </p:nvPr>
        </p:nvSpPr>
        <p:spPr>
          <a:xfrm>
            <a:off x="464175" y="1347625"/>
            <a:ext cx="5453100" cy="3338700"/>
          </a:xfrm>
          <a:prstGeom prst="rect">
            <a:avLst/>
          </a:prstGeom>
          <a:noFill/>
          <a:ln>
            <a:noFill/>
          </a:ln>
        </p:spPr>
        <p:txBody>
          <a:bodyPr anchorCtr="0" anchor="t" bIns="0" lIns="0" spcFirstLastPara="1" rIns="9142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Subheading 1-Col">
  <p:cSld name="TITLE_2_3_4_1">
    <p:spTree>
      <p:nvGrpSpPr>
        <p:cNvPr id="196" name="Shape 196"/>
        <p:cNvGrpSpPr/>
        <p:nvPr/>
      </p:nvGrpSpPr>
      <p:grpSpPr>
        <a:xfrm>
          <a:off x="0" y="0"/>
          <a:ext cx="0" cy="0"/>
          <a:chOff x="0" y="0"/>
          <a:chExt cx="0" cy="0"/>
        </a:xfrm>
      </p:grpSpPr>
      <p:sp>
        <p:nvSpPr>
          <p:cNvPr id="197" name="Google Shape;197;p29"/>
          <p:cNvSpPr/>
          <p:nvPr/>
        </p:nvSpPr>
        <p:spPr>
          <a:xfrm>
            <a:off x="-2409" y="235375"/>
            <a:ext cx="35400" cy="4672800"/>
          </a:xfrm>
          <a:prstGeom prst="rect">
            <a:avLst/>
          </a:prstGeom>
          <a:solidFill>
            <a:schemeClr val="accent4"/>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198" name="Google Shape;198;p29"/>
          <p:cNvSpPr txBox="1"/>
          <p:nvPr>
            <p:ph idx="1" type="body"/>
          </p:nvPr>
        </p:nvSpPr>
        <p:spPr>
          <a:xfrm>
            <a:off x="464175" y="1347625"/>
            <a:ext cx="5453100" cy="3338700"/>
          </a:xfrm>
          <a:prstGeom prst="rect">
            <a:avLst/>
          </a:prstGeom>
          <a:noFill/>
          <a:ln>
            <a:noFill/>
          </a:ln>
        </p:spPr>
        <p:txBody>
          <a:bodyPr anchorCtr="0" anchor="t" bIns="0" lIns="0" spcFirstLastPara="1" rIns="9142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199" name="Google Shape;199;p29"/>
          <p:cNvSpPr txBox="1"/>
          <p:nvPr>
            <p:ph type="title"/>
          </p:nvPr>
        </p:nvSpPr>
        <p:spPr>
          <a:xfrm>
            <a:off x="457200" y="225739"/>
            <a:ext cx="4074600" cy="137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1pPr>
            <a:lvl2pPr lvl="1"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2pPr>
            <a:lvl3pPr lvl="2"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3pPr>
            <a:lvl4pPr lvl="3"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4pPr>
            <a:lvl5pPr lvl="4"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5pPr>
            <a:lvl6pPr lvl="5"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6pPr>
            <a:lvl7pPr lvl="6"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7pPr>
            <a:lvl8pPr lvl="7"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8pPr>
            <a:lvl9pPr lvl="8"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9pPr>
          </a:lstStyle>
          <a:p/>
        </p:txBody>
      </p:sp>
      <p:sp>
        <p:nvSpPr>
          <p:cNvPr id="200" name="Google Shape;200;p29"/>
          <p:cNvSpPr txBox="1"/>
          <p:nvPr>
            <p:ph idx="2"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Subheading 2-Col">
  <p:cSld name="TITLE_2_3_4_1_4">
    <p:spTree>
      <p:nvGrpSpPr>
        <p:cNvPr id="201" name="Shape 201"/>
        <p:cNvGrpSpPr/>
        <p:nvPr/>
      </p:nvGrpSpPr>
      <p:grpSpPr>
        <a:xfrm>
          <a:off x="0" y="0"/>
          <a:ext cx="0" cy="0"/>
          <a:chOff x="0" y="0"/>
          <a:chExt cx="0" cy="0"/>
        </a:xfrm>
      </p:grpSpPr>
      <p:sp>
        <p:nvSpPr>
          <p:cNvPr id="202" name="Google Shape;202;p30"/>
          <p:cNvSpPr/>
          <p:nvPr/>
        </p:nvSpPr>
        <p:spPr>
          <a:xfrm>
            <a:off x="-2409" y="235375"/>
            <a:ext cx="35400" cy="4672800"/>
          </a:xfrm>
          <a:prstGeom prst="rect">
            <a:avLst/>
          </a:prstGeom>
          <a:solidFill>
            <a:schemeClr val="accent4"/>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203" name="Google Shape;203;p30"/>
          <p:cNvSpPr txBox="1"/>
          <p:nvPr>
            <p:ph type="title"/>
          </p:nvPr>
        </p:nvSpPr>
        <p:spPr>
          <a:xfrm>
            <a:off x="457200" y="225739"/>
            <a:ext cx="4074600" cy="137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1pPr>
            <a:lvl2pPr lvl="1"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2pPr>
            <a:lvl3pPr lvl="2"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3pPr>
            <a:lvl4pPr lvl="3"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4pPr>
            <a:lvl5pPr lvl="4"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5pPr>
            <a:lvl6pPr lvl="5"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6pPr>
            <a:lvl7pPr lvl="6"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7pPr>
            <a:lvl8pPr lvl="7"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8pPr>
            <a:lvl9pPr lvl="8"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9pPr>
          </a:lstStyle>
          <a:p/>
        </p:txBody>
      </p:sp>
      <p:sp>
        <p:nvSpPr>
          <p:cNvPr id="204" name="Google Shape;204;p30"/>
          <p:cNvSpPr txBox="1"/>
          <p:nvPr>
            <p:ph idx="2"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205" name="Google Shape;205;p30"/>
          <p:cNvSpPr txBox="1"/>
          <p:nvPr>
            <p:ph idx="1" type="body"/>
          </p:nvPr>
        </p:nvSpPr>
        <p:spPr>
          <a:xfrm>
            <a:off x="464175" y="1347625"/>
            <a:ext cx="41112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206" name="Google Shape;206;p30"/>
          <p:cNvSpPr txBox="1"/>
          <p:nvPr>
            <p:ph idx="3" type="body"/>
          </p:nvPr>
        </p:nvSpPr>
        <p:spPr>
          <a:xfrm>
            <a:off x="4575544" y="1347625"/>
            <a:ext cx="41112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01">
  <p:cSld name="CUSTOM_2">
    <p:spTree>
      <p:nvGrpSpPr>
        <p:cNvPr id="13" name="Shape 13"/>
        <p:cNvGrpSpPr/>
        <p:nvPr/>
      </p:nvGrpSpPr>
      <p:grpSpPr>
        <a:xfrm>
          <a:off x="0" y="0"/>
          <a:ext cx="0" cy="0"/>
          <a:chOff x="0" y="0"/>
          <a:chExt cx="0" cy="0"/>
        </a:xfrm>
      </p:grpSpPr>
      <p:sp>
        <p:nvSpPr>
          <p:cNvPr id="14" name="Google Shape;14;p4"/>
          <p:cNvSpPr/>
          <p:nvPr/>
        </p:nvSpPr>
        <p:spPr>
          <a:xfrm>
            <a:off x="462016" y="4092099"/>
            <a:ext cx="465900" cy="94500"/>
          </a:xfrm>
          <a:prstGeom prst="roundRect">
            <a:avLst>
              <a:gd fmla="val 50000" name="adj"/>
            </a:avLst>
          </a:prstGeom>
          <a:solidFill>
            <a:srgbClr val="4285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 name="Google Shape;15;p4"/>
          <p:cNvSpPr txBox="1"/>
          <p:nvPr>
            <p:ph idx="1" type="subTitle"/>
          </p:nvPr>
        </p:nvSpPr>
        <p:spPr>
          <a:xfrm>
            <a:off x="451846" y="3479440"/>
            <a:ext cx="7801200" cy="3000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2100"/>
              <a:buFont typeface="Arial"/>
              <a:buNone/>
              <a:defRPr b="0" i="0" sz="2100" u="none" cap="none" strike="noStrike">
                <a:solidFill>
                  <a:srgbClr val="3C4043"/>
                </a:solidFill>
                <a:latin typeface="Arial"/>
                <a:ea typeface="Arial"/>
                <a:cs typeface="Arial"/>
                <a:sym typeface="Arial"/>
              </a:defRPr>
            </a:lvl1pPr>
            <a:lvl2pPr lvl="1"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9pPr>
          </a:lstStyle>
          <a:p/>
        </p:txBody>
      </p:sp>
      <p:sp>
        <p:nvSpPr>
          <p:cNvPr id="16" name="Google Shape;16;p4"/>
          <p:cNvSpPr txBox="1"/>
          <p:nvPr>
            <p:ph type="title"/>
          </p:nvPr>
        </p:nvSpPr>
        <p:spPr>
          <a:xfrm>
            <a:off x="441076" y="1316300"/>
            <a:ext cx="5476200" cy="19350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rgbClr val="000000"/>
              </a:buClr>
              <a:buSzPts val="5000"/>
              <a:buFont typeface="Arial"/>
              <a:buNone/>
              <a:defRPr b="0" i="0" sz="5000" u="none" cap="none" strike="noStrike">
                <a:solidFill>
                  <a:srgbClr val="3C4043"/>
                </a:solidFill>
                <a:latin typeface="Arial"/>
                <a:ea typeface="Arial"/>
                <a:cs typeface="Arial"/>
                <a:sym typeface="Arial"/>
              </a:defRPr>
            </a:lvl1pPr>
            <a:lvl2pPr lvl="1" marR="0" rtl="0" algn="l">
              <a:lnSpc>
                <a:spcPct val="100000"/>
              </a:lnSpc>
              <a:spcBef>
                <a:spcPts val="0"/>
              </a:spcBef>
              <a:spcAft>
                <a:spcPts val="0"/>
              </a:spcAft>
              <a:buClr>
                <a:srgbClr val="000000"/>
              </a:buClr>
              <a:buSzPts val="5000"/>
              <a:buFont typeface="Arial"/>
              <a:buNone/>
              <a:defRPr b="0" i="0" sz="50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5000"/>
              <a:buFont typeface="Arial"/>
              <a:buNone/>
              <a:defRPr b="0" i="0" sz="50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5000"/>
              <a:buFont typeface="Arial"/>
              <a:buNone/>
              <a:defRPr b="0" i="0" sz="50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5000"/>
              <a:buFont typeface="Arial"/>
              <a:buNone/>
              <a:defRPr b="0" i="0" sz="50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5000"/>
              <a:buFont typeface="Arial"/>
              <a:buNone/>
              <a:defRPr b="0" i="0" sz="50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5000"/>
              <a:buFont typeface="Arial"/>
              <a:buNone/>
              <a:defRPr b="0" i="0" sz="50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5000"/>
              <a:buFont typeface="Arial"/>
              <a:buNone/>
              <a:defRPr b="0" i="0" sz="50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5000"/>
              <a:buFont typeface="Arial"/>
              <a:buNone/>
              <a:defRPr b="0" i="0" sz="5000" u="none" cap="none" strike="noStrike">
                <a:solidFill>
                  <a:srgbClr val="000000"/>
                </a:solidFill>
                <a:latin typeface="Arial"/>
                <a:ea typeface="Arial"/>
                <a:cs typeface="Arial"/>
                <a:sym typeface="Arial"/>
              </a:defRPr>
            </a:lvl9pPr>
          </a:lstStyle>
          <a:p/>
        </p:txBody>
      </p:sp>
      <p:grpSp>
        <p:nvGrpSpPr>
          <p:cNvPr id="17" name="Google Shape;17;p4"/>
          <p:cNvGrpSpPr/>
          <p:nvPr/>
        </p:nvGrpSpPr>
        <p:grpSpPr>
          <a:xfrm>
            <a:off x="450225" y="457140"/>
            <a:ext cx="2107098" cy="244531"/>
            <a:chOff x="242525" y="2441975"/>
            <a:chExt cx="7135450" cy="828075"/>
          </a:xfrm>
        </p:grpSpPr>
        <p:sp>
          <p:nvSpPr>
            <p:cNvPr id="18" name="Google Shape;18;p4"/>
            <p:cNvSpPr/>
            <p:nvPr/>
          </p:nvSpPr>
          <p:spPr>
            <a:xfrm>
              <a:off x="242525" y="2441975"/>
              <a:ext cx="625925" cy="642600"/>
            </a:xfrm>
            <a:custGeom>
              <a:rect b="b" l="l" r="r" t="t"/>
              <a:pathLst>
                <a:path extrusionOk="0" h="25704" w="25037">
                  <a:moveTo>
                    <a:pt x="13255" y="1"/>
                  </a:moveTo>
                  <a:cubicBezTo>
                    <a:pt x="13182" y="1"/>
                    <a:pt x="13110" y="1"/>
                    <a:pt x="13037" y="3"/>
                  </a:cubicBezTo>
                  <a:cubicBezTo>
                    <a:pt x="5951" y="3"/>
                    <a:pt x="0" y="5777"/>
                    <a:pt x="0" y="12843"/>
                  </a:cubicBezTo>
                  <a:cubicBezTo>
                    <a:pt x="0" y="19929"/>
                    <a:pt x="5951" y="25684"/>
                    <a:pt x="13037" y="25703"/>
                  </a:cubicBezTo>
                  <a:cubicBezTo>
                    <a:pt x="16854" y="25703"/>
                    <a:pt x="19731" y="24451"/>
                    <a:pt x="22002" y="22102"/>
                  </a:cubicBezTo>
                  <a:cubicBezTo>
                    <a:pt x="24312" y="19772"/>
                    <a:pt x="25036" y="16523"/>
                    <a:pt x="25036" y="13881"/>
                  </a:cubicBezTo>
                  <a:cubicBezTo>
                    <a:pt x="25036" y="13156"/>
                    <a:pt x="24977" y="12413"/>
                    <a:pt x="24840" y="11688"/>
                  </a:cubicBezTo>
                  <a:lnTo>
                    <a:pt x="13037" y="11688"/>
                  </a:lnTo>
                  <a:lnTo>
                    <a:pt x="13037" y="15212"/>
                  </a:lnTo>
                  <a:lnTo>
                    <a:pt x="21434" y="15212"/>
                  </a:lnTo>
                  <a:cubicBezTo>
                    <a:pt x="21180" y="17169"/>
                    <a:pt x="20534" y="18598"/>
                    <a:pt x="19516" y="19616"/>
                  </a:cubicBezTo>
                  <a:cubicBezTo>
                    <a:pt x="18302" y="20829"/>
                    <a:pt x="16384" y="22180"/>
                    <a:pt x="13037" y="22180"/>
                  </a:cubicBezTo>
                  <a:cubicBezTo>
                    <a:pt x="7869" y="22180"/>
                    <a:pt x="3837" y="18030"/>
                    <a:pt x="3837" y="12843"/>
                  </a:cubicBezTo>
                  <a:cubicBezTo>
                    <a:pt x="3837" y="7676"/>
                    <a:pt x="7869" y="3506"/>
                    <a:pt x="13037" y="3506"/>
                  </a:cubicBezTo>
                  <a:cubicBezTo>
                    <a:pt x="13062" y="3506"/>
                    <a:pt x="13087" y="3506"/>
                    <a:pt x="13112" y="3506"/>
                  </a:cubicBezTo>
                  <a:cubicBezTo>
                    <a:pt x="15434" y="3506"/>
                    <a:pt x="17675" y="4404"/>
                    <a:pt x="19359" y="6012"/>
                  </a:cubicBezTo>
                  <a:lnTo>
                    <a:pt x="21845" y="3545"/>
                  </a:lnTo>
                  <a:cubicBezTo>
                    <a:pt x="19548" y="1268"/>
                    <a:pt x="16465" y="1"/>
                    <a:pt x="13255" y="1"/>
                  </a:cubicBezTo>
                  <a:close/>
                </a:path>
              </a:pathLst>
            </a:custGeom>
            <a:solidFill>
              <a:srgbClr val="4285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 name="Google Shape;19;p4"/>
            <p:cNvSpPr/>
            <p:nvPr/>
          </p:nvSpPr>
          <p:spPr>
            <a:xfrm>
              <a:off x="899250" y="2670550"/>
              <a:ext cx="415000" cy="413525"/>
            </a:xfrm>
            <a:custGeom>
              <a:rect b="b" l="l" r="r" t="t"/>
              <a:pathLst>
                <a:path extrusionOk="0" h="16541" w="16600">
                  <a:moveTo>
                    <a:pt x="8300" y="3270"/>
                  </a:moveTo>
                  <a:cubicBezTo>
                    <a:pt x="10805" y="3270"/>
                    <a:pt x="12959" y="5305"/>
                    <a:pt x="12959" y="8281"/>
                  </a:cubicBezTo>
                  <a:cubicBezTo>
                    <a:pt x="12959" y="11256"/>
                    <a:pt x="10805" y="13292"/>
                    <a:pt x="8300" y="13292"/>
                  </a:cubicBezTo>
                  <a:cubicBezTo>
                    <a:pt x="5794" y="13292"/>
                    <a:pt x="3641" y="11217"/>
                    <a:pt x="3641" y="8281"/>
                  </a:cubicBezTo>
                  <a:cubicBezTo>
                    <a:pt x="3641" y="5325"/>
                    <a:pt x="5794" y="3270"/>
                    <a:pt x="8300" y="3270"/>
                  </a:cubicBezTo>
                  <a:close/>
                  <a:moveTo>
                    <a:pt x="8300" y="1"/>
                  </a:moveTo>
                  <a:cubicBezTo>
                    <a:pt x="3719" y="1"/>
                    <a:pt x="0" y="3485"/>
                    <a:pt x="0" y="8281"/>
                  </a:cubicBezTo>
                  <a:cubicBezTo>
                    <a:pt x="0" y="13057"/>
                    <a:pt x="3719" y="16541"/>
                    <a:pt x="8300" y="16541"/>
                  </a:cubicBezTo>
                  <a:cubicBezTo>
                    <a:pt x="12880" y="16541"/>
                    <a:pt x="16600" y="13037"/>
                    <a:pt x="16600" y="8281"/>
                  </a:cubicBezTo>
                  <a:cubicBezTo>
                    <a:pt x="16600" y="3504"/>
                    <a:pt x="12880" y="1"/>
                    <a:pt x="8300" y="1"/>
                  </a:cubicBezTo>
                  <a:close/>
                </a:path>
              </a:pathLst>
            </a:custGeom>
            <a:solidFill>
              <a:srgbClr val="EA43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 name="Google Shape;20;p4"/>
            <p:cNvSpPr/>
            <p:nvPr/>
          </p:nvSpPr>
          <p:spPr>
            <a:xfrm>
              <a:off x="1351900" y="2670550"/>
              <a:ext cx="415025" cy="413525"/>
            </a:xfrm>
            <a:custGeom>
              <a:rect b="b" l="l" r="r" t="t"/>
              <a:pathLst>
                <a:path extrusionOk="0" h="16541" w="16601">
                  <a:moveTo>
                    <a:pt x="8300" y="3270"/>
                  </a:moveTo>
                  <a:cubicBezTo>
                    <a:pt x="10806" y="3270"/>
                    <a:pt x="12959" y="5305"/>
                    <a:pt x="12959" y="8281"/>
                  </a:cubicBezTo>
                  <a:cubicBezTo>
                    <a:pt x="12959" y="11256"/>
                    <a:pt x="10806" y="13292"/>
                    <a:pt x="8300" y="13292"/>
                  </a:cubicBezTo>
                  <a:cubicBezTo>
                    <a:pt x="5795" y="13292"/>
                    <a:pt x="3642" y="11217"/>
                    <a:pt x="3642" y="8281"/>
                  </a:cubicBezTo>
                  <a:cubicBezTo>
                    <a:pt x="3642" y="5325"/>
                    <a:pt x="5795" y="3270"/>
                    <a:pt x="8300" y="3270"/>
                  </a:cubicBezTo>
                  <a:close/>
                  <a:moveTo>
                    <a:pt x="8300" y="1"/>
                  </a:moveTo>
                  <a:cubicBezTo>
                    <a:pt x="3720" y="1"/>
                    <a:pt x="1" y="3485"/>
                    <a:pt x="1" y="8281"/>
                  </a:cubicBezTo>
                  <a:cubicBezTo>
                    <a:pt x="1" y="13057"/>
                    <a:pt x="3720" y="16541"/>
                    <a:pt x="8300" y="16541"/>
                  </a:cubicBezTo>
                  <a:cubicBezTo>
                    <a:pt x="12881" y="16541"/>
                    <a:pt x="16600" y="13037"/>
                    <a:pt x="16600" y="8281"/>
                  </a:cubicBezTo>
                  <a:cubicBezTo>
                    <a:pt x="16600" y="3504"/>
                    <a:pt x="12881" y="1"/>
                    <a:pt x="8300" y="1"/>
                  </a:cubicBezTo>
                  <a:close/>
                </a:path>
              </a:pathLst>
            </a:custGeom>
            <a:solidFill>
              <a:srgbClr val="FBBC0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 name="Google Shape;21;p4"/>
            <p:cNvSpPr/>
            <p:nvPr/>
          </p:nvSpPr>
          <p:spPr>
            <a:xfrm>
              <a:off x="1805050" y="2670550"/>
              <a:ext cx="396425" cy="599500"/>
            </a:xfrm>
            <a:custGeom>
              <a:rect b="b" l="l" r="r" t="t"/>
              <a:pathLst>
                <a:path extrusionOk="0" h="23980" w="15857">
                  <a:moveTo>
                    <a:pt x="8242" y="3270"/>
                  </a:moveTo>
                  <a:cubicBezTo>
                    <a:pt x="10747" y="3270"/>
                    <a:pt x="12646" y="5403"/>
                    <a:pt x="12646" y="8300"/>
                  </a:cubicBezTo>
                  <a:cubicBezTo>
                    <a:pt x="12646" y="11217"/>
                    <a:pt x="10708" y="13292"/>
                    <a:pt x="8242" y="13292"/>
                  </a:cubicBezTo>
                  <a:cubicBezTo>
                    <a:pt x="5736" y="13292"/>
                    <a:pt x="3642" y="11197"/>
                    <a:pt x="3642" y="8300"/>
                  </a:cubicBezTo>
                  <a:cubicBezTo>
                    <a:pt x="3642" y="5423"/>
                    <a:pt x="5736" y="3270"/>
                    <a:pt x="8242" y="3270"/>
                  </a:cubicBezTo>
                  <a:close/>
                  <a:moveTo>
                    <a:pt x="7929" y="1"/>
                  </a:moveTo>
                  <a:cubicBezTo>
                    <a:pt x="3779" y="1"/>
                    <a:pt x="1" y="3641"/>
                    <a:pt x="1" y="8300"/>
                  </a:cubicBezTo>
                  <a:cubicBezTo>
                    <a:pt x="1" y="12978"/>
                    <a:pt x="3779" y="16541"/>
                    <a:pt x="7929" y="16541"/>
                  </a:cubicBezTo>
                  <a:cubicBezTo>
                    <a:pt x="9886" y="16541"/>
                    <a:pt x="11452" y="15660"/>
                    <a:pt x="12274" y="14662"/>
                  </a:cubicBezTo>
                  <a:lnTo>
                    <a:pt x="12392" y="14662"/>
                  </a:lnTo>
                  <a:lnTo>
                    <a:pt x="12392" y="15856"/>
                  </a:lnTo>
                  <a:cubicBezTo>
                    <a:pt x="12392" y="19007"/>
                    <a:pt x="10708" y="20710"/>
                    <a:pt x="7987" y="20710"/>
                  </a:cubicBezTo>
                  <a:cubicBezTo>
                    <a:pt x="5756" y="20710"/>
                    <a:pt x="4386" y="19105"/>
                    <a:pt x="3818" y="17774"/>
                  </a:cubicBezTo>
                  <a:lnTo>
                    <a:pt x="666" y="19085"/>
                  </a:lnTo>
                  <a:cubicBezTo>
                    <a:pt x="1874" y="22046"/>
                    <a:pt x="4748" y="23979"/>
                    <a:pt x="7939" y="23979"/>
                  </a:cubicBezTo>
                  <a:cubicBezTo>
                    <a:pt x="7955" y="23979"/>
                    <a:pt x="7971" y="23979"/>
                    <a:pt x="7987" y="23979"/>
                  </a:cubicBezTo>
                  <a:cubicBezTo>
                    <a:pt x="12255" y="23979"/>
                    <a:pt x="15856" y="21473"/>
                    <a:pt x="15856" y="15366"/>
                  </a:cubicBezTo>
                  <a:lnTo>
                    <a:pt x="15856" y="510"/>
                  </a:lnTo>
                  <a:lnTo>
                    <a:pt x="12392" y="510"/>
                  </a:lnTo>
                  <a:lnTo>
                    <a:pt x="12392" y="1860"/>
                  </a:lnTo>
                  <a:lnTo>
                    <a:pt x="12274" y="1860"/>
                  </a:lnTo>
                  <a:cubicBezTo>
                    <a:pt x="11452" y="882"/>
                    <a:pt x="9886" y="1"/>
                    <a:pt x="7929" y="1"/>
                  </a:cubicBezTo>
                  <a:close/>
                </a:path>
              </a:pathLst>
            </a:custGeom>
            <a:solidFill>
              <a:srgbClr val="4285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 name="Google Shape;22;p4"/>
            <p:cNvSpPr/>
            <p:nvPr/>
          </p:nvSpPr>
          <p:spPr>
            <a:xfrm>
              <a:off x="2263600" y="2464050"/>
              <a:ext cx="91050" cy="607800"/>
            </a:xfrm>
            <a:custGeom>
              <a:rect b="b" l="l" r="r" t="t"/>
              <a:pathLst>
                <a:path extrusionOk="0" h="24312" w="3642">
                  <a:moveTo>
                    <a:pt x="0" y="0"/>
                  </a:moveTo>
                  <a:lnTo>
                    <a:pt x="0" y="24311"/>
                  </a:lnTo>
                  <a:lnTo>
                    <a:pt x="3641" y="24311"/>
                  </a:lnTo>
                  <a:lnTo>
                    <a:pt x="3641" y="0"/>
                  </a:lnTo>
                  <a:close/>
                </a:path>
              </a:pathLst>
            </a:custGeom>
            <a:solidFill>
              <a:srgbClr val="34A85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 name="Google Shape;23;p4"/>
            <p:cNvSpPr/>
            <p:nvPr/>
          </p:nvSpPr>
          <p:spPr>
            <a:xfrm>
              <a:off x="2398650" y="2671050"/>
              <a:ext cx="381250" cy="413525"/>
            </a:xfrm>
            <a:custGeom>
              <a:rect b="b" l="l" r="r" t="t"/>
              <a:pathLst>
                <a:path extrusionOk="0" h="16541" w="15250">
                  <a:moveTo>
                    <a:pt x="7909" y="3191"/>
                  </a:moveTo>
                  <a:cubicBezTo>
                    <a:pt x="9358" y="3191"/>
                    <a:pt x="10571" y="3896"/>
                    <a:pt x="10982" y="4933"/>
                  </a:cubicBezTo>
                  <a:lnTo>
                    <a:pt x="3603" y="8006"/>
                  </a:lnTo>
                  <a:cubicBezTo>
                    <a:pt x="3505" y="4815"/>
                    <a:pt x="6069" y="3191"/>
                    <a:pt x="7909" y="3191"/>
                  </a:cubicBezTo>
                  <a:close/>
                  <a:moveTo>
                    <a:pt x="7792" y="0"/>
                  </a:moveTo>
                  <a:cubicBezTo>
                    <a:pt x="3505" y="0"/>
                    <a:pt x="1" y="3347"/>
                    <a:pt x="1" y="8261"/>
                  </a:cubicBezTo>
                  <a:cubicBezTo>
                    <a:pt x="1" y="12919"/>
                    <a:pt x="3505" y="16540"/>
                    <a:pt x="8203" y="16540"/>
                  </a:cubicBezTo>
                  <a:cubicBezTo>
                    <a:pt x="10982" y="16540"/>
                    <a:pt x="13566" y="15170"/>
                    <a:pt x="15093" y="12860"/>
                  </a:cubicBezTo>
                  <a:lnTo>
                    <a:pt x="12274" y="10981"/>
                  </a:lnTo>
                  <a:cubicBezTo>
                    <a:pt x="11335" y="12352"/>
                    <a:pt x="10043" y="13272"/>
                    <a:pt x="8203" y="13272"/>
                  </a:cubicBezTo>
                  <a:cubicBezTo>
                    <a:pt x="6343" y="13272"/>
                    <a:pt x="5032" y="12430"/>
                    <a:pt x="4190" y="10766"/>
                  </a:cubicBezTo>
                  <a:lnTo>
                    <a:pt x="15249" y="6186"/>
                  </a:lnTo>
                  <a:lnTo>
                    <a:pt x="14878" y="5266"/>
                  </a:lnTo>
                  <a:cubicBezTo>
                    <a:pt x="14192" y="3406"/>
                    <a:pt x="12098" y="0"/>
                    <a:pt x="7792" y="0"/>
                  </a:cubicBezTo>
                  <a:close/>
                </a:path>
              </a:pathLst>
            </a:custGeom>
            <a:solidFill>
              <a:srgbClr val="EA43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 name="Google Shape;24;p4"/>
            <p:cNvSpPr/>
            <p:nvPr/>
          </p:nvSpPr>
          <p:spPr>
            <a:xfrm>
              <a:off x="2973675" y="2507925"/>
              <a:ext cx="266225" cy="563925"/>
            </a:xfrm>
            <a:custGeom>
              <a:rect b="b" l="l" r="r" t="t"/>
              <a:pathLst>
                <a:path extrusionOk="0" h="22557" w="10649">
                  <a:moveTo>
                    <a:pt x="8601" y="1"/>
                  </a:moveTo>
                  <a:cubicBezTo>
                    <a:pt x="8514" y="1"/>
                    <a:pt x="8426" y="3"/>
                    <a:pt x="8339" y="7"/>
                  </a:cubicBezTo>
                  <a:cubicBezTo>
                    <a:pt x="5109" y="7"/>
                    <a:pt x="2897" y="2043"/>
                    <a:pt x="2897" y="5175"/>
                  </a:cubicBezTo>
                  <a:lnTo>
                    <a:pt x="2897" y="7210"/>
                  </a:lnTo>
                  <a:lnTo>
                    <a:pt x="0" y="7210"/>
                  </a:lnTo>
                  <a:lnTo>
                    <a:pt x="0" y="9833"/>
                  </a:lnTo>
                  <a:lnTo>
                    <a:pt x="2897" y="9833"/>
                  </a:lnTo>
                  <a:lnTo>
                    <a:pt x="2897" y="22556"/>
                  </a:lnTo>
                  <a:lnTo>
                    <a:pt x="5755" y="22556"/>
                  </a:lnTo>
                  <a:lnTo>
                    <a:pt x="5755" y="9833"/>
                  </a:lnTo>
                  <a:lnTo>
                    <a:pt x="9768" y="9833"/>
                  </a:lnTo>
                  <a:lnTo>
                    <a:pt x="9768" y="7210"/>
                  </a:lnTo>
                  <a:lnTo>
                    <a:pt x="5755" y="7210"/>
                  </a:lnTo>
                  <a:lnTo>
                    <a:pt x="5755" y="5273"/>
                  </a:lnTo>
                  <a:cubicBezTo>
                    <a:pt x="5755" y="3472"/>
                    <a:pt x="6890" y="2630"/>
                    <a:pt x="8339" y="2630"/>
                  </a:cubicBezTo>
                  <a:cubicBezTo>
                    <a:pt x="8383" y="2628"/>
                    <a:pt x="8428" y="2627"/>
                    <a:pt x="8472" y="2627"/>
                  </a:cubicBezTo>
                  <a:cubicBezTo>
                    <a:pt x="8878" y="2627"/>
                    <a:pt x="9280" y="2708"/>
                    <a:pt x="9650" y="2884"/>
                  </a:cubicBezTo>
                  <a:lnTo>
                    <a:pt x="10649" y="399"/>
                  </a:lnTo>
                  <a:cubicBezTo>
                    <a:pt x="9988" y="138"/>
                    <a:pt x="9296" y="1"/>
                    <a:pt x="8601" y="1"/>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 name="Google Shape;25;p4"/>
            <p:cNvSpPr/>
            <p:nvPr/>
          </p:nvSpPr>
          <p:spPr>
            <a:xfrm>
              <a:off x="3237425" y="2675450"/>
              <a:ext cx="394950" cy="408625"/>
            </a:xfrm>
            <a:custGeom>
              <a:rect b="b" l="l" r="r" t="t"/>
              <a:pathLst>
                <a:path extrusionOk="0" h="16345" w="15798">
                  <a:moveTo>
                    <a:pt x="7889" y="2623"/>
                  </a:moveTo>
                  <a:cubicBezTo>
                    <a:pt x="10454" y="2623"/>
                    <a:pt x="12900" y="4659"/>
                    <a:pt x="12900" y="8182"/>
                  </a:cubicBezTo>
                  <a:cubicBezTo>
                    <a:pt x="12900" y="11686"/>
                    <a:pt x="10454" y="13722"/>
                    <a:pt x="7889" y="13722"/>
                  </a:cubicBezTo>
                  <a:cubicBezTo>
                    <a:pt x="5325" y="13722"/>
                    <a:pt x="2878" y="11686"/>
                    <a:pt x="2878" y="8182"/>
                  </a:cubicBezTo>
                  <a:cubicBezTo>
                    <a:pt x="2878" y="4659"/>
                    <a:pt x="5325" y="2623"/>
                    <a:pt x="7889" y="2623"/>
                  </a:cubicBezTo>
                  <a:close/>
                  <a:moveTo>
                    <a:pt x="7889" y="0"/>
                  </a:moveTo>
                  <a:cubicBezTo>
                    <a:pt x="3289" y="0"/>
                    <a:pt x="1" y="3504"/>
                    <a:pt x="1" y="8182"/>
                  </a:cubicBezTo>
                  <a:cubicBezTo>
                    <a:pt x="1" y="12841"/>
                    <a:pt x="3289" y="16345"/>
                    <a:pt x="7889" y="16345"/>
                  </a:cubicBezTo>
                  <a:cubicBezTo>
                    <a:pt x="12509" y="16345"/>
                    <a:pt x="15797" y="12841"/>
                    <a:pt x="15797" y="8182"/>
                  </a:cubicBezTo>
                  <a:cubicBezTo>
                    <a:pt x="15797" y="3504"/>
                    <a:pt x="1248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 name="Google Shape;26;p4"/>
            <p:cNvSpPr/>
            <p:nvPr/>
          </p:nvSpPr>
          <p:spPr>
            <a:xfrm>
              <a:off x="3690100" y="2678325"/>
              <a:ext cx="237350" cy="393525"/>
            </a:xfrm>
            <a:custGeom>
              <a:rect b="b" l="l" r="r" t="t"/>
              <a:pathLst>
                <a:path extrusionOk="0" h="15741" w="9494">
                  <a:moveTo>
                    <a:pt x="7479" y="1"/>
                  </a:moveTo>
                  <a:cubicBezTo>
                    <a:pt x="7426" y="1"/>
                    <a:pt x="7374" y="1"/>
                    <a:pt x="7321" y="3"/>
                  </a:cubicBezTo>
                  <a:cubicBezTo>
                    <a:pt x="5736" y="3"/>
                    <a:pt x="3504" y="1138"/>
                    <a:pt x="2878" y="2900"/>
                  </a:cubicBezTo>
                  <a:lnTo>
                    <a:pt x="2760" y="2900"/>
                  </a:lnTo>
                  <a:lnTo>
                    <a:pt x="2760" y="394"/>
                  </a:lnTo>
                  <a:lnTo>
                    <a:pt x="0" y="394"/>
                  </a:lnTo>
                  <a:lnTo>
                    <a:pt x="0" y="15740"/>
                  </a:lnTo>
                  <a:lnTo>
                    <a:pt x="2878" y="15740"/>
                  </a:lnTo>
                  <a:lnTo>
                    <a:pt x="2878" y="7343"/>
                  </a:lnTo>
                  <a:cubicBezTo>
                    <a:pt x="2878" y="4524"/>
                    <a:pt x="4894" y="2861"/>
                    <a:pt x="6851" y="2861"/>
                  </a:cubicBezTo>
                  <a:cubicBezTo>
                    <a:pt x="6905" y="2859"/>
                    <a:pt x="6958" y="2858"/>
                    <a:pt x="7011" y="2858"/>
                  </a:cubicBezTo>
                  <a:cubicBezTo>
                    <a:pt x="7483" y="2858"/>
                    <a:pt x="7940" y="2935"/>
                    <a:pt x="8398" y="3076"/>
                  </a:cubicBezTo>
                  <a:lnTo>
                    <a:pt x="9494" y="394"/>
                  </a:lnTo>
                  <a:cubicBezTo>
                    <a:pt x="8857" y="122"/>
                    <a:pt x="8170" y="1"/>
                    <a:pt x="7479" y="1"/>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 name="Google Shape;27;p4"/>
            <p:cNvSpPr/>
            <p:nvPr/>
          </p:nvSpPr>
          <p:spPr>
            <a:xfrm>
              <a:off x="4131500" y="2511025"/>
              <a:ext cx="327400" cy="560825"/>
            </a:xfrm>
            <a:custGeom>
              <a:rect b="b" l="l" r="r" t="t"/>
              <a:pathLst>
                <a:path extrusionOk="0" h="22433" w="13096">
                  <a:moveTo>
                    <a:pt x="1" y="1"/>
                  </a:moveTo>
                  <a:lnTo>
                    <a:pt x="1" y="22432"/>
                  </a:lnTo>
                  <a:lnTo>
                    <a:pt x="13096" y="22432"/>
                  </a:lnTo>
                  <a:lnTo>
                    <a:pt x="13096" y="19673"/>
                  </a:lnTo>
                  <a:lnTo>
                    <a:pt x="2898" y="19673"/>
                  </a:lnTo>
                  <a:lnTo>
                    <a:pt x="2898" y="12548"/>
                  </a:lnTo>
                  <a:lnTo>
                    <a:pt x="12098" y="12548"/>
                  </a:lnTo>
                  <a:lnTo>
                    <a:pt x="12098" y="9866"/>
                  </a:lnTo>
                  <a:lnTo>
                    <a:pt x="2898" y="9866"/>
                  </a:lnTo>
                  <a:lnTo>
                    <a:pt x="2898" y="2760"/>
                  </a:lnTo>
                  <a:lnTo>
                    <a:pt x="13096" y="2760"/>
                  </a:lnTo>
                  <a:lnTo>
                    <a:pt x="13096" y="1"/>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 name="Google Shape;28;p4"/>
            <p:cNvSpPr/>
            <p:nvPr/>
          </p:nvSpPr>
          <p:spPr>
            <a:xfrm>
              <a:off x="4505875" y="2511025"/>
              <a:ext cx="385150" cy="573050"/>
            </a:xfrm>
            <a:custGeom>
              <a:rect b="b" l="l" r="r" t="t"/>
              <a:pathLst>
                <a:path extrusionOk="0" h="22922" w="15406">
                  <a:moveTo>
                    <a:pt x="7771" y="9200"/>
                  </a:moveTo>
                  <a:cubicBezTo>
                    <a:pt x="10335" y="9200"/>
                    <a:pt x="12665" y="11236"/>
                    <a:pt x="12665" y="14759"/>
                  </a:cubicBezTo>
                  <a:cubicBezTo>
                    <a:pt x="12665" y="18263"/>
                    <a:pt x="10335" y="20299"/>
                    <a:pt x="7771" y="20299"/>
                  </a:cubicBezTo>
                  <a:cubicBezTo>
                    <a:pt x="5187" y="20299"/>
                    <a:pt x="2878" y="18204"/>
                    <a:pt x="2878" y="14759"/>
                  </a:cubicBezTo>
                  <a:cubicBezTo>
                    <a:pt x="2878" y="11314"/>
                    <a:pt x="5187" y="9200"/>
                    <a:pt x="7771" y="9200"/>
                  </a:cubicBezTo>
                  <a:close/>
                  <a:moveTo>
                    <a:pt x="12528" y="1"/>
                  </a:moveTo>
                  <a:lnTo>
                    <a:pt x="12528" y="7086"/>
                  </a:lnTo>
                  <a:lnTo>
                    <a:pt x="12665" y="9200"/>
                  </a:lnTo>
                  <a:lnTo>
                    <a:pt x="12528" y="9200"/>
                  </a:lnTo>
                  <a:cubicBezTo>
                    <a:pt x="11647" y="7791"/>
                    <a:pt x="9748" y="6577"/>
                    <a:pt x="7301" y="6577"/>
                  </a:cubicBezTo>
                  <a:cubicBezTo>
                    <a:pt x="3426" y="6577"/>
                    <a:pt x="0" y="10062"/>
                    <a:pt x="0" y="14759"/>
                  </a:cubicBezTo>
                  <a:cubicBezTo>
                    <a:pt x="0" y="19457"/>
                    <a:pt x="3426" y="22922"/>
                    <a:pt x="7301" y="22922"/>
                  </a:cubicBezTo>
                  <a:cubicBezTo>
                    <a:pt x="9748" y="22922"/>
                    <a:pt x="11647" y="21708"/>
                    <a:pt x="12528" y="20299"/>
                  </a:cubicBezTo>
                  <a:lnTo>
                    <a:pt x="12665" y="20299"/>
                  </a:lnTo>
                  <a:lnTo>
                    <a:pt x="12665" y="22432"/>
                  </a:lnTo>
                  <a:lnTo>
                    <a:pt x="15405" y="22432"/>
                  </a:lnTo>
                  <a:lnTo>
                    <a:pt x="15405" y="1"/>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 name="Google Shape;29;p4"/>
            <p:cNvSpPr/>
            <p:nvPr/>
          </p:nvSpPr>
          <p:spPr>
            <a:xfrm>
              <a:off x="4967825" y="2688175"/>
              <a:ext cx="340125" cy="395900"/>
            </a:xfrm>
            <a:custGeom>
              <a:rect b="b" l="l" r="r" t="t"/>
              <a:pathLst>
                <a:path extrusionOk="0" h="15836" w="13605">
                  <a:moveTo>
                    <a:pt x="1" y="0"/>
                  </a:moveTo>
                  <a:lnTo>
                    <a:pt x="1" y="9376"/>
                  </a:lnTo>
                  <a:cubicBezTo>
                    <a:pt x="1" y="13174"/>
                    <a:pt x="1919" y="15836"/>
                    <a:pt x="5873" y="15836"/>
                  </a:cubicBezTo>
                  <a:cubicBezTo>
                    <a:pt x="7967" y="15836"/>
                    <a:pt x="9866" y="14622"/>
                    <a:pt x="10727" y="13213"/>
                  </a:cubicBezTo>
                  <a:lnTo>
                    <a:pt x="10845" y="13213"/>
                  </a:lnTo>
                  <a:lnTo>
                    <a:pt x="10845" y="15346"/>
                  </a:lnTo>
                  <a:lnTo>
                    <a:pt x="13605" y="15346"/>
                  </a:lnTo>
                  <a:lnTo>
                    <a:pt x="13605" y="0"/>
                  </a:lnTo>
                  <a:lnTo>
                    <a:pt x="10727" y="0"/>
                  </a:lnTo>
                  <a:lnTo>
                    <a:pt x="10727" y="8456"/>
                  </a:lnTo>
                  <a:cubicBezTo>
                    <a:pt x="10727" y="10805"/>
                    <a:pt x="9181" y="13213"/>
                    <a:pt x="6675" y="13213"/>
                  </a:cubicBezTo>
                  <a:cubicBezTo>
                    <a:pt x="4483" y="13213"/>
                    <a:pt x="2898" y="12117"/>
                    <a:pt x="2898" y="8926"/>
                  </a:cubicBezTo>
                  <a:lnTo>
                    <a:pt x="2898" y="0"/>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 name="Google Shape;30;p4"/>
            <p:cNvSpPr/>
            <p:nvPr/>
          </p:nvSpPr>
          <p:spPr>
            <a:xfrm>
              <a:off x="5365675" y="2675450"/>
              <a:ext cx="368025" cy="408625"/>
            </a:xfrm>
            <a:custGeom>
              <a:rect b="b" l="l" r="r" t="t"/>
              <a:pathLst>
                <a:path extrusionOk="0" h="16345" w="14721">
                  <a:moveTo>
                    <a:pt x="7889" y="0"/>
                  </a:moveTo>
                  <a:cubicBezTo>
                    <a:pt x="3289" y="0"/>
                    <a:pt x="1" y="3504"/>
                    <a:pt x="1" y="8182"/>
                  </a:cubicBezTo>
                  <a:cubicBezTo>
                    <a:pt x="1" y="12802"/>
                    <a:pt x="3289" y="16345"/>
                    <a:pt x="7889" y="16345"/>
                  </a:cubicBezTo>
                  <a:cubicBezTo>
                    <a:pt x="11550" y="16345"/>
                    <a:pt x="13781" y="14192"/>
                    <a:pt x="14721" y="11941"/>
                  </a:cubicBezTo>
                  <a:lnTo>
                    <a:pt x="12156" y="10844"/>
                  </a:lnTo>
                  <a:cubicBezTo>
                    <a:pt x="11393" y="12626"/>
                    <a:pt x="9827" y="13722"/>
                    <a:pt x="7693" y="13722"/>
                  </a:cubicBezTo>
                  <a:cubicBezTo>
                    <a:pt x="5266" y="13722"/>
                    <a:pt x="2878" y="11490"/>
                    <a:pt x="2878" y="8182"/>
                  </a:cubicBezTo>
                  <a:cubicBezTo>
                    <a:pt x="2878" y="4855"/>
                    <a:pt x="5247" y="2643"/>
                    <a:pt x="7693" y="2643"/>
                  </a:cubicBezTo>
                  <a:cubicBezTo>
                    <a:pt x="9827" y="2643"/>
                    <a:pt x="11236" y="3700"/>
                    <a:pt x="12000" y="5520"/>
                  </a:cubicBezTo>
                  <a:lnTo>
                    <a:pt x="14623" y="4424"/>
                  </a:lnTo>
                  <a:cubicBezTo>
                    <a:pt x="13683" y="2154"/>
                    <a:pt x="1156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 name="Google Shape;31;p4"/>
            <p:cNvSpPr/>
            <p:nvPr/>
          </p:nvSpPr>
          <p:spPr>
            <a:xfrm>
              <a:off x="5774300" y="2675450"/>
              <a:ext cx="341100" cy="408625"/>
            </a:xfrm>
            <a:custGeom>
              <a:rect b="b" l="l" r="r" t="t"/>
              <a:pathLst>
                <a:path extrusionOk="0" h="16345" w="13644">
                  <a:moveTo>
                    <a:pt x="7223" y="8241"/>
                  </a:moveTo>
                  <a:cubicBezTo>
                    <a:pt x="9670" y="8241"/>
                    <a:pt x="10904" y="9239"/>
                    <a:pt x="10904" y="9239"/>
                  </a:cubicBezTo>
                  <a:cubicBezTo>
                    <a:pt x="10904" y="11745"/>
                    <a:pt x="8496" y="13722"/>
                    <a:pt x="6186" y="13722"/>
                  </a:cubicBezTo>
                  <a:cubicBezTo>
                    <a:pt x="4698" y="13722"/>
                    <a:pt x="2995" y="12900"/>
                    <a:pt x="2995" y="11275"/>
                  </a:cubicBezTo>
                  <a:cubicBezTo>
                    <a:pt x="2995" y="9866"/>
                    <a:pt x="4189" y="8241"/>
                    <a:pt x="7223" y="8241"/>
                  </a:cubicBezTo>
                  <a:close/>
                  <a:moveTo>
                    <a:pt x="6832" y="0"/>
                  </a:moveTo>
                  <a:cubicBezTo>
                    <a:pt x="2976" y="0"/>
                    <a:pt x="1116" y="2330"/>
                    <a:pt x="588" y="3739"/>
                  </a:cubicBezTo>
                  <a:lnTo>
                    <a:pt x="3230" y="4855"/>
                  </a:lnTo>
                  <a:cubicBezTo>
                    <a:pt x="3759" y="3426"/>
                    <a:pt x="5286" y="2643"/>
                    <a:pt x="6891" y="2643"/>
                  </a:cubicBezTo>
                  <a:cubicBezTo>
                    <a:pt x="9044" y="2643"/>
                    <a:pt x="10904" y="4033"/>
                    <a:pt x="10884" y="6362"/>
                  </a:cubicBezTo>
                  <a:lnTo>
                    <a:pt x="10884" y="6793"/>
                  </a:lnTo>
                  <a:cubicBezTo>
                    <a:pt x="10297" y="6460"/>
                    <a:pt x="8789" y="5853"/>
                    <a:pt x="6734" y="5853"/>
                  </a:cubicBezTo>
                  <a:cubicBezTo>
                    <a:pt x="3132" y="5853"/>
                    <a:pt x="0" y="7732"/>
                    <a:pt x="0" y="11216"/>
                  </a:cubicBezTo>
                  <a:cubicBezTo>
                    <a:pt x="0" y="14407"/>
                    <a:pt x="2604" y="16345"/>
                    <a:pt x="5736" y="16345"/>
                  </a:cubicBezTo>
                  <a:cubicBezTo>
                    <a:pt x="8359" y="16345"/>
                    <a:pt x="9925" y="14994"/>
                    <a:pt x="10766" y="13722"/>
                  </a:cubicBezTo>
                  <a:lnTo>
                    <a:pt x="10904" y="13722"/>
                  </a:lnTo>
                  <a:lnTo>
                    <a:pt x="10904" y="15855"/>
                  </a:lnTo>
                  <a:lnTo>
                    <a:pt x="13644" y="15855"/>
                  </a:lnTo>
                  <a:lnTo>
                    <a:pt x="13644" y="6577"/>
                  </a:lnTo>
                  <a:cubicBezTo>
                    <a:pt x="13644" y="2251"/>
                    <a:pt x="10590" y="0"/>
                    <a:pt x="6832"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 name="Google Shape;32;p4"/>
            <p:cNvSpPr/>
            <p:nvPr/>
          </p:nvSpPr>
          <p:spPr>
            <a:xfrm>
              <a:off x="6152575" y="2570725"/>
              <a:ext cx="249125" cy="507150"/>
            </a:xfrm>
            <a:custGeom>
              <a:rect b="b" l="l" r="r" t="t"/>
              <a:pathLst>
                <a:path extrusionOk="0" h="20286" w="9965">
                  <a:moveTo>
                    <a:pt x="2682" y="1"/>
                  </a:moveTo>
                  <a:lnTo>
                    <a:pt x="2682" y="4698"/>
                  </a:lnTo>
                  <a:lnTo>
                    <a:pt x="1" y="4698"/>
                  </a:lnTo>
                  <a:lnTo>
                    <a:pt x="1" y="7321"/>
                  </a:lnTo>
                  <a:lnTo>
                    <a:pt x="2682" y="7321"/>
                  </a:lnTo>
                  <a:lnTo>
                    <a:pt x="2682" y="15366"/>
                  </a:lnTo>
                  <a:cubicBezTo>
                    <a:pt x="2682" y="18498"/>
                    <a:pt x="4405" y="20279"/>
                    <a:pt x="7635" y="20279"/>
                  </a:cubicBezTo>
                  <a:cubicBezTo>
                    <a:pt x="7724" y="20284"/>
                    <a:pt x="7813" y="20286"/>
                    <a:pt x="7901" y="20286"/>
                  </a:cubicBezTo>
                  <a:cubicBezTo>
                    <a:pt x="8611" y="20286"/>
                    <a:pt x="9303" y="20147"/>
                    <a:pt x="9964" y="19868"/>
                  </a:cubicBezTo>
                  <a:lnTo>
                    <a:pt x="8946" y="17402"/>
                  </a:lnTo>
                  <a:cubicBezTo>
                    <a:pt x="8570" y="17563"/>
                    <a:pt x="8161" y="17659"/>
                    <a:pt x="7749" y="17659"/>
                  </a:cubicBezTo>
                  <a:cubicBezTo>
                    <a:pt x="7711" y="17659"/>
                    <a:pt x="7673" y="17658"/>
                    <a:pt x="7635" y="17656"/>
                  </a:cubicBezTo>
                  <a:cubicBezTo>
                    <a:pt x="6284" y="17656"/>
                    <a:pt x="5579" y="16854"/>
                    <a:pt x="5579" y="15151"/>
                  </a:cubicBezTo>
                  <a:lnTo>
                    <a:pt x="5579" y="7321"/>
                  </a:lnTo>
                  <a:lnTo>
                    <a:pt x="9338" y="7321"/>
                  </a:lnTo>
                  <a:lnTo>
                    <a:pt x="9338" y="4698"/>
                  </a:lnTo>
                  <a:lnTo>
                    <a:pt x="5579" y="4698"/>
                  </a:lnTo>
                  <a:lnTo>
                    <a:pt x="5579" y="1"/>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 name="Google Shape;33;p4"/>
            <p:cNvSpPr/>
            <p:nvPr/>
          </p:nvSpPr>
          <p:spPr>
            <a:xfrm>
              <a:off x="6437875" y="2504825"/>
              <a:ext cx="119425" cy="567025"/>
            </a:xfrm>
            <a:custGeom>
              <a:rect b="b" l="l" r="r" t="t"/>
              <a:pathLst>
                <a:path extrusionOk="0" h="22681" w="4777">
                  <a:moveTo>
                    <a:pt x="2058" y="1"/>
                  </a:moveTo>
                  <a:cubicBezTo>
                    <a:pt x="1018" y="1"/>
                    <a:pt x="20" y="802"/>
                    <a:pt x="20" y="2030"/>
                  </a:cubicBezTo>
                  <a:cubicBezTo>
                    <a:pt x="1" y="3165"/>
                    <a:pt x="921" y="4085"/>
                    <a:pt x="2056" y="4085"/>
                  </a:cubicBezTo>
                  <a:cubicBezTo>
                    <a:pt x="3857" y="4065"/>
                    <a:pt x="4777" y="1893"/>
                    <a:pt x="3485" y="601"/>
                  </a:cubicBezTo>
                  <a:cubicBezTo>
                    <a:pt x="3071" y="187"/>
                    <a:pt x="2560" y="1"/>
                    <a:pt x="2058" y="1"/>
                  </a:cubicBezTo>
                  <a:close/>
                  <a:moveTo>
                    <a:pt x="607" y="7334"/>
                  </a:moveTo>
                  <a:lnTo>
                    <a:pt x="607" y="22680"/>
                  </a:lnTo>
                  <a:lnTo>
                    <a:pt x="3485" y="22680"/>
                  </a:lnTo>
                  <a:lnTo>
                    <a:pt x="3485" y="7334"/>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 name="Google Shape;34;p4"/>
            <p:cNvSpPr/>
            <p:nvPr/>
          </p:nvSpPr>
          <p:spPr>
            <a:xfrm>
              <a:off x="6585675" y="2675450"/>
              <a:ext cx="394450" cy="408625"/>
            </a:xfrm>
            <a:custGeom>
              <a:rect b="b" l="l" r="r" t="t"/>
              <a:pathLst>
                <a:path extrusionOk="0" h="16345" w="15778">
                  <a:moveTo>
                    <a:pt x="7889" y="2623"/>
                  </a:moveTo>
                  <a:cubicBezTo>
                    <a:pt x="10453" y="2623"/>
                    <a:pt x="12900" y="4659"/>
                    <a:pt x="12900" y="8182"/>
                  </a:cubicBezTo>
                  <a:cubicBezTo>
                    <a:pt x="12900" y="11686"/>
                    <a:pt x="10453" y="13722"/>
                    <a:pt x="7889" y="13722"/>
                  </a:cubicBezTo>
                  <a:cubicBezTo>
                    <a:pt x="5324" y="13722"/>
                    <a:pt x="2878" y="11686"/>
                    <a:pt x="2878" y="8182"/>
                  </a:cubicBezTo>
                  <a:cubicBezTo>
                    <a:pt x="2878" y="4659"/>
                    <a:pt x="5324" y="2623"/>
                    <a:pt x="7889" y="2623"/>
                  </a:cubicBezTo>
                  <a:close/>
                  <a:moveTo>
                    <a:pt x="7889" y="0"/>
                  </a:moveTo>
                  <a:cubicBezTo>
                    <a:pt x="3289" y="0"/>
                    <a:pt x="0" y="3504"/>
                    <a:pt x="0" y="8182"/>
                  </a:cubicBezTo>
                  <a:cubicBezTo>
                    <a:pt x="0" y="12841"/>
                    <a:pt x="3289" y="16345"/>
                    <a:pt x="7889" y="16345"/>
                  </a:cubicBezTo>
                  <a:cubicBezTo>
                    <a:pt x="12489" y="16345"/>
                    <a:pt x="15777" y="12841"/>
                    <a:pt x="15777" y="8182"/>
                  </a:cubicBezTo>
                  <a:cubicBezTo>
                    <a:pt x="15777" y="3504"/>
                    <a:pt x="1248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 name="Google Shape;35;p4"/>
            <p:cNvSpPr/>
            <p:nvPr/>
          </p:nvSpPr>
          <p:spPr>
            <a:xfrm>
              <a:off x="7037850" y="2675450"/>
              <a:ext cx="340125" cy="396400"/>
            </a:xfrm>
            <a:custGeom>
              <a:rect b="b" l="l" r="r" t="t"/>
              <a:pathLst>
                <a:path extrusionOk="0" h="15856" w="13605">
                  <a:moveTo>
                    <a:pt x="7752" y="0"/>
                  </a:moveTo>
                  <a:cubicBezTo>
                    <a:pt x="5638" y="0"/>
                    <a:pt x="3700" y="1234"/>
                    <a:pt x="2897" y="2643"/>
                  </a:cubicBezTo>
                  <a:lnTo>
                    <a:pt x="2760" y="2643"/>
                  </a:lnTo>
                  <a:lnTo>
                    <a:pt x="2760" y="509"/>
                  </a:lnTo>
                  <a:lnTo>
                    <a:pt x="0" y="509"/>
                  </a:lnTo>
                  <a:lnTo>
                    <a:pt x="0" y="15855"/>
                  </a:lnTo>
                  <a:lnTo>
                    <a:pt x="2897" y="15855"/>
                  </a:lnTo>
                  <a:lnTo>
                    <a:pt x="2897" y="7360"/>
                  </a:lnTo>
                  <a:cubicBezTo>
                    <a:pt x="2897" y="5011"/>
                    <a:pt x="4424" y="2623"/>
                    <a:pt x="6929" y="2623"/>
                  </a:cubicBezTo>
                  <a:cubicBezTo>
                    <a:pt x="9122" y="2623"/>
                    <a:pt x="10727" y="3700"/>
                    <a:pt x="10727" y="6891"/>
                  </a:cubicBezTo>
                  <a:lnTo>
                    <a:pt x="10727" y="15855"/>
                  </a:lnTo>
                  <a:lnTo>
                    <a:pt x="13604" y="15855"/>
                  </a:lnTo>
                  <a:lnTo>
                    <a:pt x="13604" y="6460"/>
                  </a:lnTo>
                  <a:cubicBezTo>
                    <a:pt x="13604" y="2663"/>
                    <a:pt x="11667" y="0"/>
                    <a:pt x="7752"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6" name="Google Shape;36;p4"/>
          <p:cNvSpPr txBox="1"/>
          <p:nvPr>
            <p:ph idx="2" type="subTitle"/>
          </p:nvPr>
        </p:nvSpPr>
        <p:spPr>
          <a:xfrm>
            <a:off x="442214" y="4514536"/>
            <a:ext cx="3468300" cy="3000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200"/>
              <a:buFont typeface="Arial"/>
              <a:buNone/>
              <a:defRPr b="0" i="0" sz="1200" u="none" cap="none" strike="noStrike">
                <a:solidFill>
                  <a:srgbClr val="5F6368"/>
                </a:solidFill>
                <a:latin typeface="Arial"/>
                <a:ea typeface="Arial"/>
                <a:cs typeface="Arial"/>
                <a:sym typeface="Arial"/>
              </a:defRPr>
            </a:lvl1pPr>
            <a:lvl2pPr lvl="1" marR="0" rtl="0" algn="l">
              <a:lnSpc>
                <a:spcPct val="100000"/>
              </a:lnSpc>
              <a:spcBef>
                <a:spcPts val="0"/>
              </a:spcBef>
              <a:spcAft>
                <a:spcPts val="0"/>
              </a:spcAft>
              <a:buClr>
                <a:srgbClr val="000000"/>
              </a:buClr>
              <a:buSzPts val="1200"/>
              <a:buFont typeface="Arial"/>
              <a:buNone/>
              <a:defRPr b="0" i="0" sz="1200" u="none" cap="none" strike="noStrike">
                <a:solidFill>
                  <a:srgbClr val="5F6368"/>
                </a:solidFill>
                <a:latin typeface="Arial"/>
                <a:ea typeface="Arial"/>
                <a:cs typeface="Arial"/>
                <a:sym typeface="Arial"/>
              </a:defRPr>
            </a:lvl2pPr>
            <a:lvl3pPr lvl="2" marR="0" rtl="0" algn="l">
              <a:lnSpc>
                <a:spcPct val="100000"/>
              </a:lnSpc>
              <a:spcBef>
                <a:spcPts val="0"/>
              </a:spcBef>
              <a:spcAft>
                <a:spcPts val="0"/>
              </a:spcAft>
              <a:buClr>
                <a:srgbClr val="000000"/>
              </a:buClr>
              <a:buSzPts val="1200"/>
              <a:buFont typeface="Arial"/>
              <a:buNone/>
              <a:defRPr b="0" i="0" sz="1200" u="none" cap="none" strike="noStrike">
                <a:solidFill>
                  <a:srgbClr val="5F6368"/>
                </a:solidFill>
                <a:latin typeface="Arial"/>
                <a:ea typeface="Arial"/>
                <a:cs typeface="Arial"/>
                <a:sym typeface="Arial"/>
              </a:defRPr>
            </a:lvl3pPr>
            <a:lvl4pPr lvl="3" marR="0" rtl="0" algn="l">
              <a:lnSpc>
                <a:spcPct val="100000"/>
              </a:lnSpc>
              <a:spcBef>
                <a:spcPts val="0"/>
              </a:spcBef>
              <a:spcAft>
                <a:spcPts val="0"/>
              </a:spcAft>
              <a:buClr>
                <a:srgbClr val="000000"/>
              </a:buClr>
              <a:buSzPts val="1200"/>
              <a:buFont typeface="Arial"/>
              <a:buNone/>
              <a:defRPr b="0" i="0" sz="1200" u="none" cap="none" strike="noStrike">
                <a:solidFill>
                  <a:srgbClr val="5F6368"/>
                </a:solidFill>
                <a:latin typeface="Arial"/>
                <a:ea typeface="Arial"/>
                <a:cs typeface="Arial"/>
                <a:sym typeface="Arial"/>
              </a:defRPr>
            </a:lvl4pPr>
            <a:lvl5pPr lvl="4" marR="0" rtl="0" algn="l">
              <a:lnSpc>
                <a:spcPct val="100000"/>
              </a:lnSpc>
              <a:spcBef>
                <a:spcPts val="0"/>
              </a:spcBef>
              <a:spcAft>
                <a:spcPts val="0"/>
              </a:spcAft>
              <a:buClr>
                <a:srgbClr val="000000"/>
              </a:buClr>
              <a:buSzPts val="1200"/>
              <a:buFont typeface="Arial"/>
              <a:buNone/>
              <a:defRPr b="0" i="0" sz="1200" u="none" cap="none" strike="noStrike">
                <a:solidFill>
                  <a:srgbClr val="5F6368"/>
                </a:solidFill>
                <a:latin typeface="Arial"/>
                <a:ea typeface="Arial"/>
                <a:cs typeface="Arial"/>
                <a:sym typeface="Arial"/>
              </a:defRPr>
            </a:lvl5pPr>
            <a:lvl6pPr lvl="5" marR="0" rtl="0" algn="l">
              <a:lnSpc>
                <a:spcPct val="100000"/>
              </a:lnSpc>
              <a:spcBef>
                <a:spcPts val="0"/>
              </a:spcBef>
              <a:spcAft>
                <a:spcPts val="0"/>
              </a:spcAft>
              <a:buClr>
                <a:srgbClr val="000000"/>
              </a:buClr>
              <a:buSzPts val="1200"/>
              <a:buFont typeface="Arial"/>
              <a:buNone/>
              <a:defRPr b="0" i="0" sz="1200" u="none" cap="none" strike="noStrike">
                <a:solidFill>
                  <a:srgbClr val="5F6368"/>
                </a:solidFill>
                <a:latin typeface="Arial"/>
                <a:ea typeface="Arial"/>
                <a:cs typeface="Arial"/>
                <a:sym typeface="Arial"/>
              </a:defRPr>
            </a:lvl6pPr>
            <a:lvl7pPr lvl="6" marR="0" rtl="0" algn="l">
              <a:lnSpc>
                <a:spcPct val="100000"/>
              </a:lnSpc>
              <a:spcBef>
                <a:spcPts val="0"/>
              </a:spcBef>
              <a:spcAft>
                <a:spcPts val="0"/>
              </a:spcAft>
              <a:buClr>
                <a:srgbClr val="000000"/>
              </a:buClr>
              <a:buSzPts val="1200"/>
              <a:buFont typeface="Arial"/>
              <a:buNone/>
              <a:defRPr b="0" i="0" sz="1200" u="none" cap="none" strike="noStrike">
                <a:solidFill>
                  <a:srgbClr val="5F6368"/>
                </a:solidFill>
                <a:latin typeface="Arial"/>
                <a:ea typeface="Arial"/>
                <a:cs typeface="Arial"/>
                <a:sym typeface="Arial"/>
              </a:defRPr>
            </a:lvl7pPr>
            <a:lvl8pPr lvl="7" marR="0" rtl="0" algn="l">
              <a:lnSpc>
                <a:spcPct val="100000"/>
              </a:lnSpc>
              <a:spcBef>
                <a:spcPts val="0"/>
              </a:spcBef>
              <a:spcAft>
                <a:spcPts val="0"/>
              </a:spcAft>
              <a:buClr>
                <a:srgbClr val="000000"/>
              </a:buClr>
              <a:buSzPts val="1200"/>
              <a:buFont typeface="Arial"/>
              <a:buNone/>
              <a:defRPr b="0" i="0" sz="1200" u="none" cap="none" strike="noStrike">
                <a:solidFill>
                  <a:srgbClr val="5F6368"/>
                </a:solidFill>
                <a:latin typeface="Arial"/>
                <a:ea typeface="Arial"/>
                <a:cs typeface="Arial"/>
                <a:sym typeface="Arial"/>
              </a:defRPr>
            </a:lvl8pPr>
            <a:lvl9pPr lvl="8" marR="0" rtl="0" algn="l">
              <a:lnSpc>
                <a:spcPct val="100000"/>
              </a:lnSpc>
              <a:spcBef>
                <a:spcPts val="0"/>
              </a:spcBef>
              <a:spcAft>
                <a:spcPts val="0"/>
              </a:spcAft>
              <a:buClr>
                <a:srgbClr val="000000"/>
              </a:buClr>
              <a:buSzPts val="1200"/>
              <a:buFont typeface="Arial"/>
              <a:buNone/>
              <a:defRPr b="0" i="0" sz="1200" u="none" cap="none" strike="noStrike">
                <a:solidFill>
                  <a:srgbClr val="5F6368"/>
                </a:solidFill>
                <a:latin typeface="Arial"/>
                <a:ea typeface="Arial"/>
                <a:cs typeface="Arial"/>
                <a:sym typeface="Arial"/>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Subheading 3-Col">
  <p:cSld name="TITLE_2_3_4_1_4_1">
    <p:spTree>
      <p:nvGrpSpPr>
        <p:cNvPr id="207" name="Shape 207"/>
        <p:cNvGrpSpPr/>
        <p:nvPr/>
      </p:nvGrpSpPr>
      <p:grpSpPr>
        <a:xfrm>
          <a:off x="0" y="0"/>
          <a:ext cx="0" cy="0"/>
          <a:chOff x="0" y="0"/>
          <a:chExt cx="0" cy="0"/>
        </a:xfrm>
      </p:grpSpPr>
      <p:sp>
        <p:nvSpPr>
          <p:cNvPr id="208" name="Google Shape;208;p31"/>
          <p:cNvSpPr/>
          <p:nvPr/>
        </p:nvSpPr>
        <p:spPr>
          <a:xfrm>
            <a:off x="-2409" y="235375"/>
            <a:ext cx="35400" cy="4672800"/>
          </a:xfrm>
          <a:prstGeom prst="rect">
            <a:avLst/>
          </a:prstGeom>
          <a:solidFill>
            <a:schemeClr val="accent4"/>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209" name="Google Shape;209;p31"/>
          <p:cNvSpPr txBox="1"/>
          <p:nvPr>
            <p:ph type="title"/>
          </p:nvPr>
        </p:nvSpPr>
        <p:spPr>
          <a:xfrm>
            <a:off x="457200" y="225739"/>
            <a:ext cx="4074600" cy="137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1pPr>
            <a:lvl2pPr lvl="1"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2pPr>
            <a:lvl3pPr lvl="2"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3pPr>
            <a:lvl4pPr lvl="3"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4pPr>
            <a:lvl5pPr lvl="4"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5pPr>
            <a:lvl6pPr lvl="5"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6pPr>
            <a:lvl7pPr lvl="6"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7pPr>
            <a:lvl8pPr lvl="7"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8pPr>
            <a:lvl9pPr lvl="8"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9pPr>
          </a:lstStyle>
          <a:p/>
        </p:txBody>
      </p:sp>
      <p:sp>
        <p:nvSpPr>
          <p:cNvPr id="210" name="Google Shape;210;p31"/>
          <p:cNvSpPr txBox="1"/>
          <p:nvPr>
            <p:ph idx="2"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211" name="Google Shape;211;p31"/>
          <p:cNvSpPr txBox="1"/>
          <p:nvPr>
            <p:ph idx="1" type="body"/>
          </p:nvPr>
        </p:nvSpPr>
        <p:spPr>
          <a:xfrm>
            <a:off x="464175" y="1347625"/>
            <a:ext cx="27408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212" name="Google Shape;212;p31"/>
          <p:cNvSpPr txBox="1"/>
          <p:nvPr>
            <p:ph idx="3" type="body"/>
          </p:nvPr>
        </p:nvSpPr>
        <p:spPr>
          <a:xfrm>
            <a:off x="3205050" y="1347625"/>
            <a:ext cx="27408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213" name="Google Shape;213;p31"/>
          <p:cNvSpPr txBox="1"/>
          <p:nvPr>
            <p:ph idx="4" type="body"/>
          </p:nvPr>
        </p:nvSpPr>
        <p:spPr>
          <a:xfrm>
            <a:off x="5945925" y="1347625"/>
            <a:ext cx="27408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Subheading Centre">
  <p:cSld name="TITLE_2_3_4_1_3">
    <p:spTree>
      <p:nvGrpSpPr>
        <p:cNvPr id="214" name="Shape 214"/>
        <p:cNvGrpSpPr/>
        <p:nvPr/>
      </p:nvGrpSpPr>
      <p:grpSpPr>
        <a:xfrm>
          <a:off x="0" y="0"/>
          <a:ext cx="0" cy="0"/>
          <a:chOff x="0" y="0"/>
          <a:chExt cx="0" cy="0"/>
        </a:xfrm>
      </p:grpSpPr>
      <p:sp>
        <p:nvSpPr>
          <p:cNvPr id="215" name="Google Shape;215;p32"/>
          <p:cNvSpPr/>
          <p:nvPr/>
        </p:nvSpPr>
        <p:spPr>
          <a:xfrm>
            <a:off x="-2409" y="235375"/>
            <a:ext cx="35400" cy="4672800"/>
          </a:xfrm>
          <a:prstGeom prst="rect">
            <a:avLst/>
          </a:prstGeom>
          <a:solidFill>
            <a:schemeClr val="accent4"/>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216" name="Google Shape;216;p32"/>
          <p:cNvSpPr txBox="1"/>
          <p:nvPr>
            <p:ph idx="1" type="body"/>
          </p:nvPr>
        </p:nvSpPr>
        <p:spPr>
          <a:xfrm>
            <a:off x="2477675" y="2631750"/>
            <a:ext cx="4195800" cy="2054700"/>
          </a:xfrm>
          <a:prstGeom prst="rect">
            <a:avLst/>
          </a:prstGeom>
          <a:noFill/>
          <a:ln>
            <a:noFill/>
          </a:ln>
        </p:spPr>
        <p:txBody>
          <a:bodyPr anchorCtr="0" anchor="t" bIns="0" lIns="0" spcFirstLastPara="1" rIns="0" wrap="square" tIns="0">
            <a:noAutofit/>
          </a:bodyPr>
          <a:lstStyle>
            <a:lvl1pPr indent="-285750" lvl="0" marL="457200" marR="0" rtl="0" algn="ctr">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ctr">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217" name="Google Shape;217;p32"/>
          <p:cNvSpPr txBox="1"/>
          <p:nvPr>
            <p:ph type="title"/>
          </p:nvPr>
        </p:nvSpPr>
        <p:spPr>
          <a:xfrm>
            <a:off x="457200" y="1759507"/>
            <a:ext cx="8222700" cy="1371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1pPr>
            <a:lvl2pPr lvl="1" marR="0" rtl="0" algn="l">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2pPr>
            <a:lvl3pPr lvl="2" marR="0" rtl="0" algn="l">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3pPr>
            <a:lvl4pPr lvl="3" marR="0" rtl="0" algn="l">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4pPr>
            <a:lvl5pPr lvl="4" marR="0" rtl="0" algn="l">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5pPr>
            <a:lvl6pPr lvl="5" marR="0" rtl="0" algn="l">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6pPr>
            <a:lvl7pPr lvl="6" marR="0" rtl="0" algn="l">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7pPr>
            <a:lvl8pPr lvl="7" marR="0" rtl="0" algn="l">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8pPr>
            <a:lvl9pPr lvl="8" marR="0" rtl="0" algn="l">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9pPr>
          </a:lstStyle>
          <a:p/>
        </p:txBody>
      </p:sp>
      <p:sp>
        <p:nvSpPr>
          <p:cNvPr id="218" name="Google Shape;218;p32"/>
          <p:cNvSpPr txBox="1"/>
          <p:nvPr>
            <p:ph idx="2" type="title"/>
          </p:nvPr>
        </p:nvSpPr>
        <p:spPr>
          <a:xfrm>
            <a:off x="457202" y="1990957"/>
            <a:ext cx="8222700" cy="6408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Blank">
  <p:cSld name="TITLE_2_3_4_1_2">
    <p:spTree>
      <p:nvGrpSpPr>
        <p:cNvPr id="219" name="Shape 219"/>
        <p:cNvGrpSpPr/>
        <p:nvPr/>
      </p:nvGrpSpPr>
      <p:grpSpPr>
        <a:xfrm>
          <a:off x="0" y="0"/>
          <a:ext cx="0" cy="0"/>
          <a:chOff x="0" y="0"/>
          <a:chExt cx="0" cy="0"/>
        </a:xfrm>
      </p:grpSpPr>
      <p:sp>
        <p:nvSpPr>
          <p:cNvPr id="220" name="Google Shape;220;p33"/>
          <p:cNvSpPr/>
          <p:nvPr/>
        </p:nvSpPr>
        <p:spPr>
          <a:xfrm>
            <a:off x="-2409" y="235375"/>
            <a:ext cx="35400" cy="4672800"/>
          </a:xfrm>
          <a:prstGeom prst="rect">
            <a:avLst/>
          </a:prstGeom>
          <a:solidFill>
            <a:schemeClr val="accent4"/>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ellow: 1-Col">
  <p:cSld name="TITLE_2_3_4_2">
    <p:spTree>
      <p:nvGrpSpPr>
        <p:cNvPr id="221" name="Shape 221"/>
        <p:cNvGrpSpPr/>
        <p:nvPr/>
      </p:nvGrpSpPr>
      <p:grpSpPr>
        <a:xfrm>
          <a:off x="0" y="0"/>
          <a:ext cx="0" cy="0"/>
          <a:chOff x="0" y="0"/>
          <a:chExt cx="0" cy="0"/>
        </a:xfrm>
      </p:grpSpPr>
      <p:sp>
        <p:nvSpPr>
          <p:cNvPr id="222" name="Google Shape;222;p34"/>
          <p:cNvSpPr txBox="1"/>
          <p:nvPr>
            <p:ph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223" name="Google Shape;223;p34"/>
          <p:cNvSpPr/>
          <p:nvPr/>
        </p:nvSpPr>
        <p:spPr>
          <a:xfrm>
            <a:off x="-2409" y="235375"/>
            <a:ext cx="35400" cy="4672800"/>
          </a:xfrm>
          <a:prstGeom prst="rect">
            <a:avLst/>
          </a:prstGeom>
          <a:solidFill>
            <a:schemeClr val="accent3"/>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224" name="Google Shape;224;p34"/>
          <p:cNvSpPr txBox="1"/>
          <p:nvPr>
            <p:ph idx="1" type="body"/>
          </p:nvPr>
        </p:nvSpPr>
        <p:spPr>
          <a:xfrm>
            <a:off x="464175" y="1347625"/>
            <a:ext cx="5453100" cy="3338700"/>
          </a:xfrm>
          <a:prstGeom prst="rect">
            <a:avLst/>
          </a:prstGeom>
          <a:noFill/>
          <a:ln>
            <a:noFill/>
          </a:ln>
        </p:spPr>
        <p:txBody>
          <a:bodyPr anchorCtr="0" anchor="t" bIns="0" lIns="0" spcFirstLastPara="1" rIns="9142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ellow: Subheading 1-Col">
  <p:cSld name="TITLE_2_3_4_1_1">
    <p:spTree>
      <p:nvGrpSpPr>
        <p:cNvPr id="225" name="Shape 225"/>
        <p:cNvGrpSpPr/>
        <p:nvPr/>
      </p:nvGrpSpPr>
      <p:grpSpPr>
        <a:xfrm>
          <a:off x="0" y="0"/>
          <a:ext cx="0" cy="0"/>
          <a:chOff x="0" y="0"/>
          <a:chExt cx="0" cy="0"/>
        </a:xfrm>
      </p:grpSpPr>
      <p:sp>
        <p:nvSpPr>
          <p:cNvPr id="226" name="Google Shape;226;p35"/>
          <p:cNvSpPr/>
          <p:nvPr/>
        </p:nvSpPr>
        <p:spPr>
          <a:xfrm>
            <a:off x="-2409" y="235375"/>
            <a:ext cx="35400" cy="4672800"/>
          </a:xfrm>
          <a:prstGeom prst="rect">
            <a:avLst/>
          </a:prstGeom>
          <a:solidFill>
            <a:schemeClr val="accent3"/>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227" name="Google Shape;227;p35"/>
          <p:cNvSpPr txBox="1"/>
          <p:nvPr>
            <p:ph idx="1" type="body"/>
          </p:nvPr>
        </p:nvSpPr>
        <p:spPr>
          <a:xfrm>
            <a:off x="464175" y="1347625"/>
            <a:ext cx="5453100" cy="3338700"/>
          </a:xfrm>
          <a:prstGeom prst="rect">
            <a:avLst/>
          </a:prstGeom>
          <a:noFill/>
          <a:ln>
            <a:noFill/>
          </a:ln>
        </p:spPr>
        <p:txBody>
          <a:bodyPr anchorCtr="0" anchor="t" bIns="0" lIns="0" spcFirstLastPara="1" rIns="9142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228" name="Google Shape;228;p35"/>
          <p:cNvSpPr txBox="1"/>
          <p:nvPr>
            <p:ph type="title"/>
          </p:nvPr>
        </p:nvSpPr>
        <p:spPr>
          <a:xfrm>
            <a:off x="457200" y="225739"/>
            <a:ext cx="4074600" cy="137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F9AB00"/>
              </a:buClr>
              <a:buSzPts val="1000"/>
              <a:buFont typeface="Arial"/>
              <a:buNone/>
              <a:defRPr b="1" i="0" sz="1000" u="none" cap="none" strike="noStrike">
                <a:solidFill>
                  <a:srgbClr val="F9AB00"/>
                </a:solidFill>
                <a:latin typeface="Arial"/>
                <a:ea typeface="Arial"/>
                <a:cs typeface="Arial"/>
                <a:sym typeface="Arial"/>
              </a:defRPr>
            </a:lvl1pPr>
            <a:lvl2pPr lvl="1"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2pPr>
            <a:lvl3pPr lvl="2"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3pPr>
            <a:lvl4pPr lvl="3"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4pPr>
            <a:lvl5pPr lvl="4"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5pPr>
            <a:lvl6pPr lvl="5"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6pPr>
            <a:lvl7pPr lvl="6"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7pPr>
            <a:lvl8pPr lvl="7"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8pPr>
            <a:lvl9pPr lvl="8"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9pPr>
          </a:lstStyle>
          <a:p/>
        </p:txBody>
      </p:sp>
      <p:sp>
        <p:nvSpPr>
          <p:cNvPr id="229" name="Google Shape;229;p35"/>
          <p:cNvSpPr txBox="1"/>
          <p:nvPr>
            <p:ph idx="2"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ellow: Subheading 2-Col">
  <p:cSld name="TITLE_2_3_4_1_1_5">
    <p:spTree>
      <p:nvGrpSpPr>
        <p:cNvPr id="230" name="Shape 230"/>
        <p:cNvGrpSpPr/>
        <p:nvPr/>
      </p:nvGrpSpPr>
      <p:grpSpPr>
        <a:xfrm>
          <a:off x="0" y="0"/>
          <a:ext cx="0" cy="0"/>
          <a:chOff x="0" y="0"/>
          <a:chExt cx="0" cy="0"/>
        </a:xfrm>
      </p:grpSpPr>
      <p:sp>
        <p:nvSpPr>
          <p:cNvPr id="231" name="Google Shape;231;p36"/>
          <p:cNvSpPr/>
          <p:nvPr/>
        </p:nvSpPr>
        <p:spPr>
          <a:xfrm>
            <a:off x="-2409" y="235375"/>
            <a:ext cx="35400" cy="4672800"/>
          </a:xfrm>
          <a:prstGeom prst="rect">
            <a:avLst/>
          </a:prstGeom>
          <a:solidFill>
            <a:schemeClr val="accent3"/>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232" name="Google Shape;232;p36"/>
          <p:cNvSpPr txBox="1"/>
          <p:nvPr>
            <p:ph type="title"/>
          </p:nvPr>
        </p:nvSpPr>
        <p:spPr>
          <a:xfrm>
            <a:off x="457200" y="225739"/>
            <a:ext cx="4074600" cy="137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F9AB00"/>
              </a:buClr>
              <a:buSzPts val="1000"/>
              <a:buFont typeface="Arial"/>
              <a:buNone/>
              <a:defRPr b="1" i="0" sz="1000" u="none" cap="none" strike="noStrike">
                <a:solidFill>
                  <a:srgbClr val="F9AB00"/>
                </a:solidFill>
                <a:latin typeface="Arial"/>
                <a:ea typeface="Arial"/>
                <a:cs typeface="Arial"/>
                <a:sym typeface="Arial"/>
              </a:defRPr>
            </a:lvl1pPr>
            <a:lvl2pPr lvl="1"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2pPr>
            <a:lvl3pPr lvl="2"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3pPr>
            <a:lvl4pPr lvl="3"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4pPr>
            <a:lvl5pPr lvl="4"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5pPr>
            <a:lvl6pPr lvl="5"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6pPr>
            <a:lvl7pPr lvl="6"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7pPr>
            <a:lvl8pPr lvl="7"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8pPr>
            <a:lvl9pPr lvl="8"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9pPr>
          </a:lstStyle>
          <a:p/>
        </p:txBody>
      </p:sp>
      <p:sp>
        <p:nvSpPr>
          <p:cNvPr id="233" name="Google Shape;233;p36"/>
          <p:cNvSpPr txBox="1"/>
          <p:nvPr>
            <p:ph idx="2"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234" name="Google Shape;234;p36"/>
          <p:cNvSpPr txBox="1"/>
          <p:nvPr>
            <p:ph idx="1" type="body"/>
          </p:nvPr>
        </p:nvSpPr>
        <p:spPr>
          <a:xfrm>
            <a:off x="464175" y="1347625"/>
            <a:ext cx="41112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235" name="Google Shape;235;p36"/>
          <p:cNvSpPr txBox="1"/>
          <p:nvPr>
            <p:ph idx="3" type="body"/>
          </p:nvPr>
        </p:nvSpPr>
        <p:spPr>
          <a:xfrm>
            <a:off x="4575544" y="1347625"/>
            <a:ext cx="41112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ellow: Subheading 3-Col">
  <p:cSld name="TITLE_2_3_4_1_1_4">
    <p:spTree>
      <p:nvGrpSpPr>
        <p:cNvPr id="236" name="Shape 236"/>
        <p:cNvGrpSpPr/>
        <p:nvPr/>
      </p:nvGrpSpPr>
      <p:grpSpPr>
        <a:xfrm>
          <a:off x="0" y="0"/>
          <a:ext cx="0" cy="0"/>
          <a:chOff x="0" y="0"/>
          <a:chExt cx="0" cy="0"/>
        </a:xfrm>
      </p:grpSpPr>
      <p:sp>
        <p:nvSpPr>
          <p:cNvPr id="237" name="Google Shape;237;p37"/>
          <p:cNvSpPr/>
          <p:nvPr/>
        </p:nvSpPr>
        <p:spPr>
          <a:xfrm>
            <a:off x="-2409" y="235375"/>
            <a:ext cx="35400" cy="4672800"/>
          </a:xfrm>
          <a:prstGeom prst="rect">
            <a:avLst/>
          </a:prstGeom>
          <a:solidFill>
            <a:schemeClr val="accent3"/>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238" name="Google Shape;238;p37"/>
          <p:cNvSpPr txBox="1"/>
          <p:nvPr>
            <p:ph idx="1" type="body"/>
          </p:nvPr>
        </p:nvSpPr>
        <p:spPr>
          <a:xfrm>
            <a:off x="464175" y="1347625"/>
            <a:ext cx="27408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239" name="Google Shape;239;p37"/>
          <p:cNvSpPr txBox="1"/>
          <p:nvPr>
            <p:ph type="title"/>
          </p:nvPr>
        </p:nvSpPr>
        <p:spPr>
          <a:xfrm>
            <a:off x="457200" y="225739"/>
            <a:ext cx="4074600" cy="137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F9AB00"/>
              </a:buClr>
              <a:buSzPts val="1000"/>
              <a:buFont typeface="Arial"/>
              <a:buNone/>
              <a:defRPr b="1" i="0" sz="1000" u="none" cap="none" strike="noStrike">
                <a:solidFill>
                  <a:srgbClr val="F9AB00"/>
                </a:solidFill>
                <a:latin typeface="Arial"/>
                <a:ea typeface="Arial"/>
                <a:cs typeface="Arial"/>
                <a:sym typeface="Arial"/>
              </a:defRPr>
            </a:lvl1pPr>
            <a:lvl2pPr lvl="1"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2pPr>
            <a:lvl3pPr lvl="2"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3pPr>
            <a:lvl4pPr lvl="3"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4pPr>
            <a:lvl5pPr lvl="4"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5pPr>
            <a:lvl6pPr lvl="5"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6pPr>
            <a:lvl7pPr lvl="6"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7pPr>
            <a:lvl8pPr lvl="7"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8pPr>
            <a:lvl9pPr lvl="8"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9pPr>
          </a:lstStyle>
          <a:p/>
        </p:txBody>
      </p:sp>
      <p:sp>
        <p:nvSpPr>
          <p:cNvPr id="240" name="Google Shape;240;p37"/>
          <p:cNvSpPr txBox="1"/>
          <p:nvPr>
            <p:ph idx="2"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241" name="Google Shape;241;p37"/>
          <p:cNvSpPr txBox="1"/>
          <p:nvPr>
            <p:ph idx="3" type="body"/>
          </p:nvPr>
        </p:nvSpPr>
        <p:spPr>
          <a:xfrm>
            <a:off x="3205050" y="1347625"/>
            <a:ext cx="27408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242" name="Google Shape;242;p37"/>
          <p:cNvSpPr txBox="1"/>
          <p:nvPr>
            <p:ph idx="4" type="body"/>
          </p:nvPr>
        </p:nvSpPr>
        <p:spPr>
          <a:xfrm>
            <a:off x="5945925" y="1347625"/>
            <a:ext cx="27408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ellow: Subheading Centre">
  <p:cSld name="TITLE_2_3_4_1_1_3">
    <p:spTree>
      <p:nvGrpSpPr>
        <p:cNvPr id="243" name="Shape 243"/>
        <p:cNvGrpSpPr/>
        <p:nvPr/>
      </p:nvGrpSpPr>
      <p:grpSpPr>
        <a:xfrm>
          <a:off x="0" y="0"/>
          <a:ext cx="0" cy="0"/>
          <a:chOff x="0" y="0"/>
          <a:chExt cx="0" cy="0"/>
        </a:xfrm>
      </p:grpSpPr>
      <p:sp>
        <p:nvSpPr>
          <p:cNvPr id="244" name="Google Shape;244;p38"/>
          <p:cNvSpPr/>
          <p:nvPr/>
        </p:nvSpPr>
        <p:spPr>
          <a:xfrm>
            <a:off x="-2409" y="235375"/>
            <a:ext cx="35400" cy="4672800"/>
          </a:xfrm>
          <a:prstGeom prst="rect">
            <a:avLst/>
          </a:prstGeom>
          <a:solidFill>
            <a:schemeClr val="accent3"/>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245" name="Google Shape;245;p38"/>
          <p:cNvSpPr txBox="1"/>
          <p:nvPr>
            <p:ph idx="1" type="body"/>
          </p:nvPr>
        </p:nvSpPr>
        <p:spPr>
          <a:xfrm>
            <a:off x="2477675" y="2631750"/>
            <a:ext cx="4195800" cy="2054700"/>
          </a:xfrm>
          <a:prstGeom prst="rect">
            <a:avLst/>
          </a:prstGeom>
          <a:noFill/>
          <a:ln>
            <a:noFill/>
          </a:ln>
        </p:spPr>
        <p:txBody>
          <a:bodyPr anchorCtr="0" anchor="t" bIns="0" lIns="0" spcFirstLastPara="1" rIns="0" wrap="square" tIns="0">
            <a:noAutofit/>
          </a:bodyPr>
          <a:lstStyle>
            <a:lvl1pPr indent="-285750" lvl="0" marL="457200" marR="0" rtl="0" algn="ctr">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ctr">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246" name="Google Shape;246;p38"/>
          <p:cNvSpPr txBox="1"/>
          <p:nvPr>
            <p:ph type="title"/>
          </p:nvPr>
        </p:nvSpPr>
        <p:spPr>
          <a:xfrm>
            <a:off x="457200" y="1759507"/>
            <a:ext cx="8222700" cy="1371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rgbClr val="F9AB00"/>
              </a:buClr>
              <a:buSzPts val="1000"/>
              <a:buFont typeface="Arial"/>
              <a:buNone/>
              <a:defRPr b="1" i="0" sz="1000" u="none" cap="none" strike="noStrike">
                <a:solidFill>
                  <a:srgbClr val="F9AB00"/>
                </a:solidFill>
                <a:latin typeface="Arial"/>
                <a:ea typeface="Arial"/>
                <a:cs typeface="Arial"/>
                <a:sym typeface="Arial"/>
              </a:defRPr>
            </a:lvl1pPr>
            <a:lvl2pPr lvl="1" marR="0" rtl="0" algn="l">
              <a:lnSpc>
                <a:spcPct val="100000"/>
              </a:lnSpc>
              <a:spcBef>
                <a:spcPts val="0"/>
              </a:spcBef>
              <a:spcAft>
                <a:spcPts val="0"/>
              </a:spcAft>
              <a:buClr>
                <a:srgbClr val="F9AB00"/>
              </a:buClr>
              <a:buSzPts val="1000"/>
              <a:buFont typeface="Arial"/>
              <a:buNone/>
              <a:defRPr b="1" i="0" sz="1000" u="none" cap="none" strike="noStrike">
                <a:solidFill>
                  <a:srgbClr val="F9AB00"/>
                </a:solidFill>
                <a:latin typeface="Arial"/>
                <a:ea typeface="Arial"/>
                <a:cs typeface="Arial"/>
                <a:sym typeface="Arial"/>
              </a:defRPr>
            </a:lvl2pPr>
            <a:lvl3pPr lvl="2" marR="0" rtl="0" algn="l">
              <a:lnSpc>
                <a:spcPct val="100000"/>
              </a:lnSpc>
              <a:spcBef>
                <a:spcPts val="0"/>
              </a:spcBef>
              <a:spcAft>
                <a:spcPts val="0"/>
              </a:spcAft>
              <a:buClr>
                <a:srgbClr val="F9AB00"/>
              </a:buClr>
              <a:buSzPts val="1000"/>
              <a:buFont typeface="Arial"/>
              <a:buNone/>
              <a:defRPr b="1" i="0" sz="1000" u="none" cap="none" strike="noStrike">
                <a:solidFill>
                  <a:srgbClr val="F9AB00"/>
                </a:solidFill>
                <a:latin typeface="Arial"/>
                <a:ea typeface="Arial"/>
                <a:cs typeface="Arial"/>
                <a:sym typeface="Arial"/>
              </a:defRPr>
            </a:lvl3pPr>
            <a:lvl4pPr lvl="3" marR="0" rtl="0" algn="l">
              <a:lnSpc>
                <a:spcPct val="100000"/>
              </a:lnSpc>
              <a:spcBef>
                <a:spcPts val="0"/>
              </a:spcBef>
              <a:spcAft>
                <a:spcPts val="0"/>
              </a:spcAft>
              <a:buClr>
                <a:srgbClr val="F9AB00"/>
              </a:buClr>
              <a:buSzPts val="1000"/>
              <a:buFont typeface="Arial"/>
              <a:buNone/>
              <a:defRPr b="1" i="0" sz="1000" u="none" cap="none" strike="noStrike">
                <a:solidFill>
                  <a:srgbClr val="F9AB00"/>
                </a:solidFill>
                <a:latin typeface="Arial"/>
                <a:ea typeface="Arial"/>
                <a:cs typeface="Arial"/>
                <a:sym typeface="Arial"/>
              </a:defRPr>
            </a:lvl4pPr>
            <a:lvl5pPr lvl="4" marR="0" rtl="0" algn="l">
              <a:lnSpc>
                <a:spcPct val="100000"/>
              </a:lnSpc>
              <a:spcBef>
                <a:spcPts val="0"/>
              </a:spcBef>
              <a:spcAft>
                <a:spcPts val="0"/>
              </a:spcAft>
              <a:buClr>
                <a:srgbClr val="F9AB00"/>
              </a:buClr>
              <a:buSzPts val="1000"/>
              <a:buFont typeface="Arial"/>
              <a:buNone/>
              <a:defRPr b="1" i="0" sz="1000" u="none" cap="none" strike="noStrike">
                <a:solidFill>
                  <a:srgbClr val="F9AB00"/>
                </a:solidFill>
                <a:latin typeface="Arial"/>
                <a:ea typeface="Arial"/>
                <a:cs typeface="Arial"/>
                <a:sym typeface="Arial"/>
              </a:defRPr>
            </a:lvl5pPr>
            <a:lvl6pPr lvl="5" marR="0" rtl="0" algn="l">
              <a:lnSpc>
                <a:spcPct val="100000"/>
              </a:lnSpc>
              <a:spcBef>
                <a:spcPts val="0"/>
              </a:spcBef>
              <a:spcAft>
                <a:spcPts val="0"/>
              </a:spcAft>
              <a:buClr>
                <a:srgbClr val="F9AB00"/>
              </a:buClr>
              <a:buSzPts val="1000"/>
              <a:buFont typeface="Arial"/>
              <a:buNone/>
              <a:defRPr b="1" i="0" sz="1000" u="none" cap="none" strike="noStrike">
                <a:solidFill>
                  <a:srgbClr val="F9AB00"/>
                </a:solidFill>
                <a:latin typeface="Arial"/>
                <a:ea typeface="Arial"/>
                <a:cs typeface="Arial"/>
                <a:sym typeface="Arial"/>
              </a:defRPr>
            </a:lvl6pPr>
            <a:lvl7pPr lvl="6" marR="0" rtl="0" algn="l">
              <a:lnSpc>
                <a:spcPct val="100000"/>
              </a:lnSpc>
              <a:spcBef>
                <a:spcPts val="0"/>
              </a:spcBef>
              <a:spcAft>
                <a:spcPts val="0"/>
              </a:spcAft>
              <a:buClr>
                <a:srgbClr val="F9AB00"/>
              </a:buClr>
              <a:buSzPts val="1000"/>
              <a:buFont typeface="Arial"/>
              <a:buNone/>
              <a:defRPr b="1" i="0" sz="1000" u="none" cap="none" strike="noStrike">
                <a:solidFill>
                  <a:srgbClr val="F9AB00"/>
                </a:solidFill>
                <a:latin typeface="Arial"/>
                <a:ea typeface="Arial"/>
                <a:cs typeface="Arial"/>
                <a:sym typeface="Arial"/>
              </a:defRPr>
            </a:lvl7pPr>
            <a:lvl8pPr lvl="7" marR="0" rtl="0" algn="l">
              <a:lnSpc>
                <a:spcPct val="100000"/>
              </a:lnSpc>
              <a:spcBef>
                <a:spcPts val="0"/>
              </a:spcBef>
              <a:spcAft>
                <a:spcPts val="0"/>
              </a:spcAft>
              <a:buClr>
                <a:srgbClr val="F9AB00"/>
              </a:buClr>
              <a:buSzPts val="1000"/>
              <a:buFont typeface="Arial"/>
              <a:buNone/>
              <a:defRPr b="1" i="0" sz="1000" u="none" cap="none" strike="noStrike">
                <a:solidFill>
                  <a:srgbClr val="F9AB00"/>
                </a:solidFill>
                <a:latin typeface="Arial"/>
                <a:ea typeface="Arial"/>
                <a:cs typeface="Arial"/>
                <a:sym typeface="Arial"/>
              </a:defRPr>
            </a:lvl8pPr>
            <a:lvl9pPr lvl="8" marR="0" rtl="0" algn="l">
              <a:lnSpc>
                <a:spcPct val="100000"/>
              </a:lnSpc>
              <a:spcBef>
                <a:spcPts val="0"/>
              </a:spcBef>
              <a:spcAft>
                <a:spcPts val="0"/>
              </a:spcAft>
              <a:buClr>
                <a:srgbClr val="F9AB00"/>
              </a:buClr>
              <a:buSzPts val="1000"/>
              <a:buFont typeface="Arial"/>
              <a:buNone/>
              <a:defRPr b="1" i="0" sz="1000" u="none" cap="none" strike="noStrike">
                <a:solidFill>
                  <a:srgbClr val="F9AB00"/>
                </a:solidFill>
                <a:latin typeface="Arial"/>
                <a:ea typeface="Arial"/>
                <a:cs typeface="Arial"/>
                <a:sym typeface="Arial"/>
              </a:defRPr>
            </a:lvl9pPr>
          </a:lstStyle>
          <a:p/>
        </p:txBody>
      </p:sp>
      <p:sp>
        <p:nvSpPr>
          <p:cNvPr id="247" name="Google Shape;247;p38"/>
          <p:cNvSpPr txBox="1"/>
          <p:nvPr>
            <p:ph idx="2" type="title"/>
          </p:nvPr>
        </p:nvSpPr>
        <p:spPr>
          <a:xfrm>
            <a:off x="457202" y="1990957"/>
            <a:ext cx="8222700" cy="6408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ellow: Blank">
  <p:cSld name="TITLE_2_3_4_1_1_2">
    <p:spTree>
      <p:nvGrpSpPr>
        <p:cNvPr id="248" name="Shape 248"/>
        <p:cNvGrpSpPr/>
        <p:nvPr/>
      </p:nvGrpSpPr>
      <p:grpSpPr>
        <a:xfrm>
          <a:off x="0" y="0"/>
          <a:ext cx="0" cy="0"/>
          <a:chOff x="0" y="0"/>
          <a:chExt cx="0" cy="0"/>
        </a:xfrm>
      </p:grpSpPr>
      <p:sp>
        <p:nvSpPr>
          <p:cNvPr id="249" name="Google Shape;249;p39"/>
          <p:cNvSpPr/>
          <p:nvPr/>
        </p:nvSpPr>
        <p:spPr>
          <a:xfrm>
            <a:off x="-2409" y="235375"/>
            <a:ext cx="35400" cy="4672800"/>
          </a:xfrm>
          <a:prstGeom prst="rect">
            <a:avLst/>
          </a:prstGeom>
          <a:solidFill>
            <a:schemeClr val="accent3"/>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1-Col">
  <p:cSld name="TITLE_2_3_4_2_1">
    <p:spTree>
      <p:nvGrpSpPr>
        <p:cNvPr id="250" name="Shape 250"/>
        <p:cNvGrpSpPr/>
        <p:nvPr/>
      </p:nvGrpSpPr>
      <p:grpSpPr>
        <a:xfrm>
          <a:off x="0" y="0"/>
          <a:ext cx="0" cy="0"/>
          <a:chOff x="0" y="0"/>
          <a:chExt cx="0" cy="0"/>
        </a:xfrm>
      </p:grpSpPr>
      <p:sp>
        <p:nvSpPr>
          <p:cNvPr id="251" name="Google Shape;251;p40"/>
          <p:cNvSpPr txBox="1"/>
          <p:nvPr>
            <p:ph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252" name="Google Shape;252;p40"/>
          <p:cNvSpPr/>
          <p:nvPr/>
        </p:nvSpPr>
        <p:spPr>
          <a:xfrm>
            <a:off x="-2409" y="235375"/>
            <a:ext cx="35400" cy="4672800"/>
          </a:xfrm>
          <a:prstGeom prst="rect">
            <a:avLst/>
          </a:prstGeom>
          <a:solidFill>
            <a:schemeClr val="accent2"/>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253" name="Google Shape;253;p40"/>
          <p:cNvSpPr txBox="1"/>
          <p:nvPr>
            <p:ph idx="1" type="body"/>
          </p:nvPr>
        </p:nvSpPr>
        <p:spPr>
          <a:xfrm>
            <a:off x="464175" y="1347625"/>
            <a:ext cx="5453100" cy="3338700"/>
          </a:xfrm>
          <a:prstGeom prst="rect">
            <a:avLst/>
          </a:prstGeom>
          <a:noFill/>
          <a:ln>
            <a:noFill/>
          </a:ln>
        </p:spPr>
        <p:txBody>
          <a:bodyPr anchorCtr="0" anchor="t" bIns="0" lIns="0" spcFirstLastPara="1" rIns="9142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02">
  <p:cSld name="CUSTOM_2_3">
    <p:spTree>
      <p:nvGrpSpPr>
        <p:cNvPr id="37" name="Shape 37"/>
        <p:cNvGrpSpPr/>
        <p:nvPr/>
      </p:nvGrpSpPr>
      <p:grpSpPr>
        <a:xfrm>
          <a:off x="0" y="0"/>
          <a:ext cx="0" cy="0"/>
          <a:chOff x="0" y="0"/>
          <a:chExt cx="0" cy="0"/>
        </a:xfrm>
      </p:grpSpPr>
      <p:grpSp>
        <p:nvGrpSpPr>
          <p:cNvPr id="38" name="Google Shape;38;p5"/>
          <p:cNvGrpSpPr/>
          <p:nvPr/>
        </p:nvGrpSpPr>
        <p:grpSpPr>
          <a:xfrm>
            <a:off x="450225" y="457140"/>
            <a:ext cx="2107098" cy="244531"/>
            <a:chOff x="242525" y="2441975"/>
            <a:chExt cx="7135450" cy="828075"/>
          </a:xfrm>
        </p:grpSpPr>
        <p:sp>
          <p:nvSpPr>
            <p:cNvPr id="39" name="Google Shape;39;p5"/>
            <p:cNvSpPr/>
            <p:nvPr/>
          </p:nvSpPr>
          <p:spPr>
            <a:xfrm>
              <a:off x="242525" y="2441975"/>
              <a:ext cx="625925" cy="642600"/>
            </a:xfrm>
            <a:custGeom>
              <a:rect b="b" l="l" r="r" t="t"/>
              <a:pathLst>
                <a:path extrusionOk="0" h="25704" w="25037">
                  <a:moveTo>
                    <a:pt x="13255" y="1"/>
                  </a:moveTo>
                  <a:cubicBezTo>
                    <a:pt x="13182" y="1"/>
                    <a:pt x="13110" y="1"/>
                    <a:pt x="13037" y="3"/>
                  </a:cubicBezTo>
                  <a:cubicBezTo>
                    <a:pt x="5951" y="3"/>
                    <a:pt x="0" y="5777"/>
                    <a:pt x="0" y="12843"/>
                  </a:cubicBezTo>
                  <a:cubicBezTo>
                    <a:pt x="0" y="19929"/>
                    <a:pt x="5951" y="25684"/>
                    <a:pt x="13037" y="25703"/>
                  </a:cubicBezTo>
                  <a:cubicBezTo>
                    <a:pt x="16854" y="25703"/>
                    <a:pt x="19731" y="24451"/>
                    <a:pt x="22002" y="22102"/>
                  </a:cubicBezTo>
                  <a:cubicBezTo>
                    <a:pt x="24312" y="19772"/>
                    <a:pt x="25036" y="16523"/>
                    <a:pt x="25036" y="13881"/>
                  </a:cubicBezTo>
                  <a:cubicBezTo>
                    <a:pt x="25036" y="13156"/>
                    <a:pt x="24977" y="12413"/>
                    <a:pt x="24840" y="11688"/>
                  </a:cubicBezTo>
                  <a:lnTo>
                    <a:pt x="13037" y="11688"/>
                  </a:lnTo>
                  <a:lnTo>
                    <a:pt x="13037" y="15212"/>
                  </a:lnTo>
                  <a:lnTo>
                    <a:pt x="21434" y="15212"/>
                  </a:lnTo>
                  <a:cubicBezTo>
                    <a:pt x="21180" y="17169"/>
                    <a:pt x="20534" y="18598"/>
                    <a:pt x="19516" y="19616"/>
                  </a:cubicBezTo>
                  <a:cubicBezTo>
                    <a:pt x="18302" y="20829"/>
                    <a:pt x="16384" y="22180"/>
                    <a:pt x="13037" y="22180"/>
                  </a:cubicBezTo>
                  <a:cubicBezTo>
                    <a:pt x="7869" y="22180"/>
                    <a:pt x="3837" y="18030"/>
                    <a:pt x="3837" y="12843"/>
                  </a:cubicBezTo>
                  <a:cubicBezTo>
                    <a:pt x="3837" y="7676"/>
                    <a:pt x="7869" y="3506"/>
                    <a:pt x="13037" y="3506"/>
                  </a:cubicBezTo>
                  <a:cubicBezTo>
                    <a:pt x="13062" y="3506"/>
                    <a:pt x="13087" y="3506"/>
                    <a:pt x="13112" y="3506"/>
                  </a:cubicBezTo>
                  <a:cubicBezTo>
                    <a:pt x="15434" y="3506"/>
                    <a:pt x="17675" y="4404"/>
                    <a:pt x="19359" y="6012"/>
                  </a:cubicBezTo>
                  <a:lnTo>
                    <a:pt x="21845" y="3545"/>
                  </a:lnTo>
                  <a:cubicBezTo>
                    <a:pt x="19548" y="1268"/>
                    <a:pt x="16465" y="1"/>
                    <a:pt x="13255" y="1"/>
                  </a:cubicBezTo>
                  <a:close/>
                </a:path>
              </a:pathLst>
            </a:custGeom>
            <a:solidFill>
              <a:srgbClr val="4285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 name="Google Shape;40;p5"/>
            <p:cNvSpPr/>
            <p:nvPr/>
          </p:nvSpPr>
          <p:spPr>
            <a:xfrm>
              <a:off x="899250" y="2670550"/>
              <a:ext cx="415000" cy="413525"/>
            </a:xfrm>
            <a:custGeom>
              <a:rect b="b" l="l" r="r" t="t"/>
              <a:pathLst>
                <a:path extrusionOk="0" h="16541" w="16600">
                  <a:moveTo>
                    <a:pt x="8300" y="3270"/>
                  </a:moveTo>
                  <a:cubicBezTo>
                    <a:pt x="10805" y="3270"/>
                    <a:pt x="12959" y="5305"/>
                    <a:pt x="12959" y="8281"/>
                  </a:cubicBezTo>
                  <a:cubicBezTo>
                    <a:pt x="12959" y="11256"/>
                    <a:pt x="10805" y="13292"/>
                    <a:pt x="8300" y="13292"/>
                  </a:cubicBezTo>
                  <a:cubicBezTo>
                    <a:pt x="5794" y="13292"/>
                    <a:pt x="3641" y="11217"/>
                    <a:pt x="3641" y="8281"/>
                  </a:cubicBezTo>
                  <a:cubicBezTo>
                    <a:pt x="3641" y="5325"/>
                    <a:pt x="5794" y="3270"/>
                    <a:pt x="8300" y="3270"/>
                  </a:cubicBezTo>
                  <a:close/>
                  <a:moveTo>
                    <a:pt x="8300" y="1"/>
                  </a:moveTo>
                  <a:cubicBezTo>
                    <a:pt x="3719" y="1"/>
                    <a:pt x="0" y="3485"/>
                    <a:pt x="0" y="8281"/>
                  </a:cubicBezTo>
                  <a:cubicBezTo>
                    <a:pt x="0" y="13057"/>
                    <a:pt x="3719" y="16541"/>
                    <a:pt x="8300" y="16541"/>
                  </a:cubicBezTo>
                  <a:cubicBezTo>
                    <a:pt x="12880" y="16541"/>
                    <a:pt x="16600" y="13037"/>
                    <a:pt x="16600" y="8281"/>
                  </a:cubicBezTo>
                  <a:cubicBezTo>
                    <a:pt x="16600" y="3504"/>
                    <a:pt x="12880" y="1"/>
                    <a:pt x="8300" y="1"/>
                  </a:cubicBezTo>
                  <a:close/>
                </a:path>
              </a:pathLst>
            </a:custGeom>
            <a:solidFill>
              <a:srgbClr val="EA43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 name="Google Shape;41;p5"/>
            <p:cNvSpPr/>
            <p:nvPr/>
          </p:nvSpPr>
          <p:spPr>
            <a:xfrm>
              <a:off x="1351900" y="2670550"/>
              <a:ext cx="415025" cy="413525"/>
            </a:xfrm>
            <a:custGeom>
              <a:rect b="b" l="l" r="r" t="t"/>
              <a:pathLst>
                <a:path extrusionOk="0" h="16541" w="16601">
                  <a:moveTo>
                    <a:pt x="8300" y="3270"/>
                  </a:moveTo>
                  <a:cubicBezTo>
                    <a:pt x="10806" y="3270"/>
                    <a:pt x="12959" y="5305"/>
                    <a:pt x="12959" y="8281"/>
                  </a:cubicBezTo>
                  <a:cubicBezTo>
                    <a:pt x="12959" y="11256"/>
                    <a:pt x="10806" y="13292"/>
                    <a:pt x="8300" y="13292"/>
                  </a:cubicBezTo>
                  <a:cubicBezTo>
                    <a:pt x="5795" y="13292"/>
                    <a:pt x="3642" y="11217"/>
                    <a:pt x="3642" y="8281"/>
                  </a:cubicBezTo>
                  <a:cubicBezTo>
                    <a:pt x="3642" y="5325"/>
                    <a:pt x="5795" y="3270"/>
                    <a:pt x="8300" y="3270"/>
                  </a:cubicBezTo>
                  <a:close/>
                  <a:moveTo>
                    <a:pt x="8300" y="1"/>
                  </a:moveTo>
                  <a:cubicBezTo>
                    <a:pt x="3720" y="1"/>
                    <a:pt x="1" y="3485"/>
                    <a:pt x="1" y="8281"/>
                  </a:cubicBezTo>
                  <a:cubicBezTo>
                    <a:pt x="1" y="13057"/>
                    <a:pt x="3720" y="16541"/>
                    <a:pt x="8300" y="16541"/>
                  </a:cubicBezTo>
                  <a:cubicBezTo>
                    <a:pt x="12881" y="16541"/>
                    <a:pt x="16600" y="13037"/>
                    <a:pt x="16600" y="8281"/>
                  </a:cubicBezTo>
                  <a:cubicBezTo>
                    <a:pt x="16600" y="3504"/>
                    <a:pt x="12881" y="1"/>
                    <a:pt x="8300" y="1"/>
                  </a:cubicBezTo>
                  <a:close/>
                </a:path>
              </a:pathLst>
            </a:custGeom>
            <a:solidFill>
              <a:srgbClr val="FBBC0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 name="Google Shape;42;p5"/>
            <p:cNvSpPr/>
            <p:nvPr/>
          </p:nvSpPr>
          <p:spPr>
            <a:xfrm>
              <a:off x="1805050" y="2670550"/>
              <a:ext cx="396425" cy="599500"/>
            </a:xfrm>
            <a:custGeom>
              <a:rect b="b" l="l" r="r" t="t"/>
              <a:pathLst>
                <a:path extrusionOk="0" h="23980" w="15857">
                  <a:moveTo>
                    <a:pt x="8242" y="3270"/>
                  </a:moveTo>
                  <a:cubicBezTo>
                    <a:pt x="10747" y="3270"/>
                    <a:pt x="12646" y="5403"/>
                    <a:pt x="12646" y="8300"/>
                  </a:cubicBezTo>
                  <a:cubicBezTo>
                    <a:pt x="12646" y="11217"/>
                    <a:pt x="10708" y="13292"/>
                    <a:pt x="8242" y="13292"/>
                  </a:cubicBezTo>
                  <a:cubicBezTo>
                    <a:pt x="5736" y="13292"/>
                    <a:pt x="3642" y="11197"/>
                    <a:pt x="3642" y="8300"/>
                  </a:cubicBezTo>
                  <a:cubicBezTo>
                    <a:pt x="3642" y="5423"/>
                    <a:pt x="5736" y="3270"/>
                    <a:pt x="8242" y="3270"/>
                  </a:cubicBezTo>
                  <a:close/>
                  <a:moveTo>
                    <a:pt x="7929" y="1"/>
                  </a:moveTo>
                  <a:cubicBezTo>
                    <a:pt x="3779" y="1"/>
                    <a:pt x="1" y="3641"/>
                    <a:pt x="1" y="8300"/>
                  </a:cubicBezTo>
                  <a:cubicBezTo>
                    <a:pt x="1" y="12978"/>
                    <a:pt x="3779" y="16541"/>
                    <a:pt x="7929" y="16541"/>
                  </a:cubicBezTo>
                  <a:cubicBezTo>
                    <a:pt x="9886" y="16541"/>
                    <a:pt x="11452" y="15660"/>
                    <a:pt x="12274" y="14662"/>
                  </a:cubicBezTo>
                  <a:lnTo>
                    <a:pt x="12392" y="14662"/>
                  </a:lnTo>
                  <a:lnTo>
                    <a:pt x="12392" y="15856"/>
                  </a:lnTo>
                  <a:cubicBezTo>
                    <a:pt x="12392" y="19007"/>
                    <a:pt x="10708" y="20710"/>
                    <a:pt x="7987" y="20710"/>
                  </a:cubicBezTo>
                  <a:cubicBezTo>
                    <a:pt x="5756" y="20710"/>
                    <a:pt x="4386" y="19105"/>
                    <a:pt x="3818" y="17774"/>
                  </a:cubicBezTo>
                  <a:lnTo>
                    <a:pt x="666" y="19085"/>
                  </a:lnTo>
                  <a:cubicBezTo>
                    <a:pt x="1874" y="22046"/>
                    <a:pt x="4748" y="23979"/>
                    <a:pt x="7939" y="23979"/>
                  </a:cubicBezTo>
                  <a:cubicBezTo>
                    <a:pt x="7955" y="23979"/>
                    <a:pt x="7971" y="23979"/>
                    <a:pt x="7987" y="23979"/>
                  </a:cubicBezTo>
                  <a:cubicBezTo>
                    <a:pt x="12255" y="23979"/>
                    <a:pt x="15856" y="21473"/>
                    <a:pt x="15856" y="15366"/>
                  </a:cubicBezTo>
                  <a:lnTo>
                    <a:pt x="15856" y="510"/>
                  </a:lnTo>
                  <a:lnTo>
                    <a:pt x="12392" y="510"/>
                  </a:lnTo>
                  <a:lnTo>
                    <a:pt x="12392" y="1860"/>
                  </a:lnTo>
                  <a:lnTo>
                    <a:pt x="12274" y="1860"/>
                  </a:lnTo>
                  <a:cubicBezTo>
                    <a:pt x="11452" y="882"/>
                    <a:pt x="9886" y="1"/>
                    <a:pt x="7929" y="1"/>
                  </a:cubicBezTo>
                  <a:close/>
                </a:path>
              </a:pathLst>
            </a:custGeom>
            <a:solidFill>
              <a:srgbClr val="4285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 name="Google Shape;43;p5"/>
            <p:cNvSpPr/>
            <p:nvPr/>
          </p:nvSpPr>
          <p:spPr>
            <a:xfrm>
              <a:off x="2263600" y="2464050"/>
              <a:ext cx="91050" cy="607800"/>
            </a:xfrm>
            <a:custGeom>
              <a:rect b="b" l="l" r="r" t="t"/>
              <a:pathLst>
                <a:path extrusionOk="0" h="24312" w="3642">
                  <a:moveTo>
                    <a:pt x="0" y="0"/>
                  </a:moveTo>
                  <a:lnTo>
                    <a:pt x="0" y="24311"/>
                  </a:lnTo>
                  <a:lnTo>
                    <a:pt x="3641" y="24311"/>
                  </a:lnTo>
                  <a:lnTo>
                    <a:pt x="3641" y="0"/>
                  </a:lnTo>
                  <a:close/>
                </a:path>
              </a:pathLst>
            </a:custGeom>
            <a:solidFill>
              <a:srgbClr val="34A85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 name="Google Shape;44;p5"/>
            <p:cNvSpPr/>
            <p:nvPr/>
          </p:nvSpPr>
          <p:spPr>
            <a:xfrm>
              <a:off x="2398650" y="2671050"/>
              <a:ext cx="381250" cy="413525"/>
            </a:xfrm>
            <a:custGeom>
              <a:rect b="b" l="l" r="r" t="t"/>
              <a:pathLst>
                <a:path extrusionOk="0" h="16541" w="15250">
                  <a:moveTo>
                    <a:pt x="7909" y="3191"/>
                  </a:moveTo>
                  <a:cubicBezTo>
                    <a:pt x="9358" y="3191"/>
                    <a:pt x="10571" y="3896"/>
                    <a:pt x="10982" y="4933"/>
                  </a:cubicBezTo>
                  <a:lnTo>
                    <a:pt x="3603" y="8006"/>
                  </a:lnTo>
                  <a:cubicBezTo>
                    <a:pt x="3505" y="4815"/>
                    <a:pt x="6069" y="3191"/>
                    <a:pt x="7909" y="3191"/>
                  </a:cubicBezTo>
                  <a:close/>
                  <a:moveTo>
                    <a:pt x="7792" y="0"/>
                  </a:moveTo>
                  <a:cubicBezTo>
                    <a:pt x="3505" y="0"/>
                    <a:pt x="1" y="3347"/>
                    <a:pt x="1" y="8261"/>
                  </a:cubicBezTo>
                  <a:cubicBezTo>
                    <a:pt x="1" y="12919"/>
                    <a:pt x="3505" y="16540"/>
                    <a:pt x="8203" y="16540"/>
                  </a:cubicBezTo>
                  <a:cubicBezTo>
                    <a:pt x="10982" y="16540"/>
                    <a:pt x="13566" y="15170"/>
                    <a:pt x="15093" y="12860"/>
                  </a:cubicBezTo>
                  <a:lnTo>
                    <a:pt x="12274" y="10981"/>
                  </a:lnTo>
                  <a:cubicBezTo>
                    <a:pt x="11335" y="12352"/>
                    <a:pt x="10043" y="13272"/>
                    <a:pt x="8203" y="13272"/>
                  </a:cubicBezTo>
                  <a:cubicBezTo>
                    <a:pt x="6343" y="13272"/>
                    <a:pt x="5032" y="12430"/>
                    <a:pt x="4190" y="10766"/>
                  </a:cubicBezTo>
                  <a:lnTo>
                    <a:pt x="15249" y="6186"/>
                  </a:lnTo>
                  <a:lnTo>
                    <a:pt x="14878" y="5266"/>
                  </a:lnTo>
                  <a:cubicBezTo>
                    <a:pt x="14192" y="3406"/>
                    <a:pt x="12098" y="0"/>
                    <a:pt x="7792" y="0"/>
                  </a:cubicBezTo>
                  <a:close/>
                </a:path>
              </a:pathLst>
            </a:custGeom>
            <a:solidFill>
              <a:srgbClr val="EA43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 name="Google Shape;45;p5"/>
            <p:cNvSpPr/>
            <p:nvPr/>
          </p:nvSpPr>
          <p:spPr>
            <a:xfrm>
              <a:off x="2973675" y="2507925"/>
              <a:ext cx="266225" cy="563925"/>
            </a:xfrm>
            <a:custGeom>
              <a:rect b="b" l="l" r="r" t="t"/>
              <a:pathLst>
                <a:path extrusionOk="0" h="22557" w="10649">
                  <a:moveTo>
                    <a:pt x="8601" y="1"/>
                  </a:moveTo>
                  <a:cubicBezTo>
                    <a:pt x="8514" y="1"/>
                    <a:pt x="8426" y="3"/>
                    <a:pt x="8339" y="7"/>
                  </a:cubicBezTo>
                  <a:cubicBezTo>
                    <a:pt x="5109" y="7"/>
                    <a:pt x="2897" y="2043"/>
                    <a:pt x="2897" y="5175"/>
                  </a:cubicBezTo>
                  <a:lnTo>
                    <a:pt x="2897" y="7210"/>
                  </a:lnTo>
                  <a:lnTo>
                    <a:pt x="0" y="7210"/>
                  </a:lnTo>
                  <a:lnTo>
                    <a:pt x="0" y="9833"/>
                  </a:lnTo>
                  <a:lnTo>
                    <a:pt x="2897" y="9833"/>
                  </a:lnTo>
                  <a:lnTo>
                    <a:pt x="2897" y="22556"/>
                  </a:lnTo>
                  <a:lnTo>
                    <a:pt x="5755" y="22556"/>
                  </a:lnTo>
                  <a:lnTo>
                    <a:pt x="5755" y="9833"/>
                  </a:lnTo>
                  <a:lnTo>
                    <a:pt x="9768" y="9833"/>
                  </a:lnTo>
                  <a:lnTo>
                    <a:pt x="9768" y="7210"/>
                  </a:lnTo>
                  <a:lnTo>
                    <a:pt x="5755" y="7210"/>
                  </a:lnTo>
                  <a:lnTo>
                    <a:pt x="5755" y="5273"/>
                  </a:lnTo>
                  <a:cubicBezTo>
                    <a:pt x="5755" y="3472"/>
                    <a:pt x="6890" y="2630"/>
                    <a:pt x="8339" y="2630"/>
                  </a:cubicBezTo>
                  <a:cubicBezTo>
                    <a:pt x="8383" y="2628"/>
                    <a:pt x="8428" y="2627"/>
                    <a:pt x="8472" y="2627"/>
                  </a:cubicBezTo>
                  <a:cubicBezTo>
                    <a:pt x="8878" y="2627"/>
                    <a:pt x="9280" y="2708"/>
                    <a:pt x="9650" y="2884"/>
                  </a:cubicBezTo>
                  <a:lnTo>
                    <a:pt x="10649" y="399"/>
                  </a:lnTo>
                  <a:cubicBezTo>
                    <a:pt x="9988" y="138"/>
                    <a:pt x="9296" y="1"/>
                    <a:pt x="8601" y="1"/>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 name="Google Shape;46;p5"/>
            <p:cNvSpPr/>
            <p:nvPr/>
          </p:nvSpPr>
          <p:spPr>
            <a:xfrm>
              <a:off x="3237425" y="2675450"/>
              <a:ext cx="394950" cy="408625"/>
            </a:xfrm>
            <a:custGeom>
              <a:rect b="b" l="l" r="r" t="t"/>
              <a:pathLst>
                <a:path extrusionOk="0" h="16345" w="15798">
                  <a:moveTo>
                    <a:pt x="7889" y="2623"/>
                  </a:moveTo>
                  <a:cubicBezTo>
                    <a:pt x="10454" y="2623"/>
                    <a:pt x="12900" y="4659"/>
                    <a:pt x="12900" y="8182"/>
                  </a:cubicBezTo>
                  <a:cubicBezTo>
                    <a:pt x="12900" y="11686"/>
                    <a:pt x="10454" y="13722"/>
                    <a:pt x="7889" y="13722"/>
                  </a:cubicBezTo>
                  <a:cubicBezTo>
                    <a:pt x="5325" y="13722"/>
                    <a:pt x="2878" y="11686"/>
                    <a:pt x="2878" y="8182"/>
                  </a:cubicBezTo>
                  <a:cubicBezTo>
                    <a:pt x="2878" y="4659"/>
                    <a:pt x="5325" y="2623"/>
                    <a:pt x="7889" y="2623"/>
                  </a:cubicBezTo>
                  <a:close/>
                  <a:moveTo>
                    <a:pt x="7889" y="0"/>
                  </a:moveTo>
                  <a:cubicBezTo>
                    <a:pt x="3289" y="0"/>
                    <a:pt x="1" y="3504"/>
                    <a:pt x="1" y="8182"/>
                  </a:cubicBezTo>
                  <a:cubicBezTo>
                    <a:pt x="1" y="12841"/>
                    <a:pt x="3289" y="16345"/>
                    <a:pt x="7889" y="16345"/>
                  </a:cubicBezTo>
                  <a:cubicBezTo>
                    <a:pt x="12509" y="16345"/>
                    <a:pt x="15797" y="12841"/>
                    <a:pt x="15797" y="8182"/>
                  </a:cubicBezTo>
                  <a:cubicBezTo>
                    <a:pt x="15797" y="3504"/>
                    <a:pt x="1248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 name="Google Shape;47;p5"/>
            <p:cNvSpPr/>
            <p:nvPr/>
          </p:nvSpPr>
          <p:spPr>
            <a:xfrm>
              <a:off x="3690100" y="2678325"/>
              <a:ext cx="237350" cy="393525"/>
            </a:xfrm>
            <a:custGeom>
              <a:rect b="b" l="l" r="r" t="t"/>
              <a:pathLst>
                <a:path extrusionOk="0" h="15741" w="9494">
                  <a:moveTo>
                    <a:pt x="7479" y="1"/>
                  </a:moveTo>
                  <a:cubicBezTo>
                    <a:pt x="7426" y="1"/>
                    <a:pt x="7374" y="1"/>
                    <a:pt x="7321" y="3"/>
                  </a:cubicBezTo>
                  <a:cubicBezTo>
                    <a:pt x="5736" y="3"/>
                    <a:pt x="3504" y="1138"/>
                    <a:pt x="2878" y="2900"/>
                  </a:cubicBezTo>
                  <a:lnTo>
                    <a:pt x="2760" y="2900"/>
                  </a:lnTo>
                  <a:lnTo>
                    <a:pt x="2760" y="394"/>
                  </a:lnTo>
                  <a:lnTo>
                    <a:pt x="0" y="394"/>
                  </a:lnTo>
                  <a:lnTo>
                    <a:pt x="0" y="15740"/>
                  </a:lnTo>
                  <a:lnTo>
                    <a:pt x="2878" y="15740"/>
                  </a:lnTo>
                  <a:lnTo>
                    <a:pt x="2878" y="7343"/>
                  </a:lnTo>
                  <a:cubicBezTo>
                    <a:pt x="2878" y="4524"/>
                    <a:pt x="4894" y="2861"/>
                    <a:pt x="6851" y="2861"/>
                  </a:cubicBezTo>
                  <a:cubicBezTo>
                    <a:pt x="6905" y="2859"/>
                    <a:pt x="6958" y="2858"/>
                    <a:pt x="7011" y="2858"/>
                  </a:cubicBezTo>
                  <a:cubicBezTo>
                    <a:pt x="7483" y="2858"/>
                    <a:pt x="7940" y="2935"/>
                    <a:pt x="8398" y="3076"/>
                  </a:cubicBezTo>
                  <a:lnTo>
                    <a:pt x="9494" y="394"/>
                  </a:lnTo>
                  <a:cubicBezTo>
                    <a:pt x="8857" y="122"/>
                    <a:pt x="8170" y="1"/>
                    <a:pt x="7479" y="1"/>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 name="Google Shape;48;p5"/>
            <p:cNvSpPr/>
            <p:nvPr/>
          </p:nvSpPr>
          <p:spPr>
            <a:xfrm>
              <a:off x="4131500" y="2511025"/>
              <a:ext cx="327400" cy="560825"/>
            </a:xfrm>
            <a:custGeom>
              <a:rect b="b" l="l" r="r" t="t"/>
              <a:pathLst>
                <a:path extrusionOk="0" h="22433" w="13096">
                  <a:moveTo>
                    <a:pt x="1" y="1"/>
                  </a:moveTo>
                  <a:lnTo>
                    <a:pt x="1" y="22432"/>
                  </a:lnTo>
                  <a:lnTo>
                    <a:pt x="13096" y="22432"/>
                  </a:lnTo>
                  <a:lnTo>
                    <a:pt x="13096" y="19673"/>
                  </a:lnTo>
                  <a:lnTo>
                    <a:pt x="2898" y="19673"/>
                  </a:lnTo>
                  <a:lnTo>
                    <a:pt x="2898" y="12548"/>
                  </a:lnTo>
                  <a:lnTo>
                    <a:pt x="12098" y="12548"/>
                  </a:lnTo>
                  <a:lnTo>
                    <a:pt x="12098" y="9866"/>
                  </a:lnTo>
                  <a:lnTo>
                    <a:pt x="2898" y="9866"/>
                  </a:lnTo>
                  <a:lnTo>
                    <a:pt x="2898" y="2760"/>
                  </a:lnTo>
                  <a:lnTo>
                    <a:pt x="13096" y="2760"/>
                  </a:lnTo>
                  <a:lnTo>
                    <a:pt x="13096" y="1"/>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 name="Google Shape;49;p5"/>
            <p:cNvSpPr/>
            <p:nvPr/>
          </p:nvSpPr>
          <p:spPr>
            <a:xfrm>
              <a:off x="4505875" y="2511025"/>
              <a:ext cx="385150" cy="573050"/>
            </a:xfrm>
            <a:custGeom>
              <a:rect b="b" l="l" r="r" t="t"/>
              <a:pathLst>
                <a:path extrusionOk="0" h="22922" w="15406">
                  <a:moveTo>
                    <a:pt x="7771" y="9200"/>
                  </a:moveTo>
                  <a:cubicBezTo>
                    <a:pt x="10335" y="9200"/>
                    <a:pt x="12665" y="11236"/>
                    <a:pt x="12665" y="14759"/>
                  </a:cubicBezTo>
                  <a:cubicBezTo>
                    <a:pt x="12665" y="18263"/>
                    <a:pt x="10335" y="20299"/>
                    <a:pt x="7771" y="20299"/>
                  </a:cubicBezTo>
                  <a:cubicBezTo>
                    <a:pt x="5187" y="20299"/>
                    <a:pt x="2878" y="18204"/>
                    <a:pt x="2878" y="14759"/>
                  </a:cubicBezTo>
                  <a:cubicBezTo>
                    <a:pt x="2878" y="11314"/>
                    <a:pt x="5187" y="9200"/>
                    <a:pt x="7771" y="9200"/>
                  </a:cubicBezTo>
                  <a:close/>
                  <a:moveTo>
                    <a:pt x="12528" y="1"/>
                  </a:moveTo>
                  <a:lnTo>
                    <a:pt x="12528" y="7086"/>
                  </a:lnTo>
                  <a:lnTo>
                    <a:pt x="12665" y="9200"/>
                  </a:lnTo>
                  <a:lnTo>
                    <a:pt x="12528" y="9200"/>
                  </a:lnTo>
                  <a:cubicBezTo>
                    <a:pt x="11647" y="7791"/>
                    <a:pt x="9748" y="6577"/>
                    <a:pt x="7301" y="6577"/>
                  </a:cubicBezTo>
                  <a:cubicBezTo>
                    <a:pt x="3426" y="6577"/>
                    <a:pt x="0" y="10062"/>
                    <a:pt x="0" y="14759"/>
                  </a:cubicBezTo>
                  <a:cubicBezTo>
                    <a:pt x="0" y="19457"/>
                    <a:pt x="3426" y="22922"/>
                    <a:pt x="7301" y="22922"/>
                  </a:cubicBezTo>
                  <a:cubicBezTo>
                    <a:pt x="9748" y="22922"/>
                    <a:pt x="11647" y="21708"/>
                    <a:pt x="12528" y="20299"/>
                  </a:cubicBezTo>
                  <a:lnTo>
                    <a:pt x="12665" y="20299"/>
                  </a:lnTo>
                  <a:lnTo>
                    <a:pt x="12665" y="22432"/>
                  </a:lnTo>
                  <a:lnTo>
                    <a:pt x="15405" y="22432"/>
                  </a:lnTo>
                  <a:lnTo>
                    <a:pt x="15405" y="1"/>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 name="Google Shape;50;p5"/>
            <p:cNvSpPr/>
            <p:nvPr/>
          </p:nvSpPr>
          <p:spPr>
            <a:xfrm>
              <a:off x="4967825" y="2688175"/>
              <a:ext cx="340125" cy="395900"/>
            </a:xfrm>
            <a:custGeom>
              <a:rect b="b" l="l" r="r" t="t"/>
              <a:pathLst>
                <a:path extrusionOk="0" h="15836" w="13605">
                  <a:moveTo>
                    <a:pt x="1" y="0"/>
                  </a:moveTo>
                  <a:lnTo>
                    <a:pt x="1" y="9376"/>
                  </a:lnTo>
                  <a:cubicBezTo>
                    <a:pt x="1" y="13174"/>
                    <a:pt x="1919" y="15836"/>
                    <a:pt x="5873" y="15836"/>
                  </a:cubicBezTo>
                  <a:cubicBezTo>
                    <a:pt x="7967" y="15836"/>
                    <a:pt x="9866" y="14622"/>
                    <a:pt x="10727" y="13213"/>
                  </a:cubicBezTo>
                  <a:lnTo>
                    <a:pt x="10845" y="13213"/>
                  </a:lnTo>
                  <a:lnTo>
                    <a:pt x="10845" y="15346"/>
                  </a:lnTo>
                  <a:lnTo>
                    <a:pt x="13605" y="15346"/>
                  </a:lnTo>
                  <a:lnTo>
                    <a:pt x="13605" y="0"/>
                  </a:lnTo>
                  <a:lnTo>
                    <a:pt x="10727" y="0"/>
                  </a:lnTo>
                  <a:lnTo>
                    <a:pt x="10727" y="8456"/>
                  </a:lnTo>
                  <a:cubicBezTo>
                    <a:pt x="10727" y="10805"/>
                    <a:pt x="9181" y="13213"/>
                    <a:pt x="6675" y="13213"/>
                  </a:cubicBezTo>
                  <a:cubicBezTo>
                    <a:pt x="4483" y="13213"/>
                    <a:pt x="2898" y="12117"/>
                    <a:pt x="2898" y="8926"/>
                  </a:cubicBezTo>
                  <a:lnTo>
                    <a:pt x="2898" y="0"/>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 name="Google Shape;51;p5"/>
            <p:cNvSpPr/>
            <p:nvPr/>
          </p:nvSpPr>
          <p:spPr>
            <a:xfrm>
              <a:off x="5365675" y="2675450"/>
              <a:ext cx="368025" cy="408625"/>
            </a:xfrm>
            <a:custGeom>
              <a:rect b="b" l="l" r="r" t="t"/>
              <a:pathLst>
                <a:path extrusionOk="0" h="16345" w="14721">
                  <a:moveTo>
                    <a:pt x="7889" y="0"/>
                  </a:moveTo>
                  <a:cubicBezTo>
                    <a:pt x="3289" y="0"/>
                    <a:pt x="1" y="3504"/>
                    <a:pt x="1" y="8182"/>
                  </a:cubicBezTo>
                  <a:cubicBezTo>
                    <a:pt x="1" y="12802"/>
                    <a:pt x="3289" y="16345"/>
                    <a:pt x="7889" y="16345"/>
                  </a:cubicBezTo>
                  <a:cubicBezTo>
                    <a:pt x="11550" y="16345"/>
                    <a:pt x="13781" y="14192"/>
                    <a:pt x="14721" y="11941"/>
                  </a:cubicBezTo>
                  <a:lnTo>
                    <a:pt x="12156" y="10844"/>
                  </a:lnTo>
                  <a:cubicBezTo>
                    <a:pt x="11393" y="12626"/>
                    <a:pt x="9827" y="13722"/>
                    <a:pt x="7693" y="13722"/>
                  </a:cubicBezTo>
                  <a:cubicBezTo>
                    <a:pt x="5266" y="13722"/>
                    <a:pt x="2878" y="11490"/>
                    <a:pt x="2878" y="8182"/>
                  </a:cubicBezTo>
                  <a:cubicBezTo>
                    <a:pt x="2878" y="4855"/>
                    <a:pt x="5247" y="2643"/>
                    <a:pt x="7693" y="2643"/>
                  </a:cubicBezTo>
                  <a:cubicBezTo>
                    <a:pt x="9827" y="2643"/>
                    <a:pt x="11236" y="3700"/>
                    <a:pt x="12000" y="5520"/>
                  </a:cubicBezTo>
                  <a:lnTo>
                    <a:pt x="14623" y="4424"/>
                  </a:lnTo>
                  <a:cubicBezTo>
                    <a:pt x="13683" y="2154"/>
                    <a:pt x="1156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 name="Google Shape;52;p5"/>
            <p:cNvSpPr/>
            <p:nvPr/>
          </p:nvSpPr>
          <p:spPr>
            <a:xfrm>
              <a:off x="5774300" y="2675450"/>
              <a:ext cx="341100" cy="408625"/>
            </a:xfrm>
            <a:custGeom>
              <a:rect b="b" l="l" r="r" t="t"/>
              <a:pathLst>
                <a:path extrusionOk="0" h="16345" w="13644">
                  <a:moveTo>
                    <a:pt x="7223" y="8241"/>
                  </a:moveTo>
                  <a:cubicBezTo>
                    <a:pt x="9670" y="8241"/>
                    <a:pt x="10904" y="9239"/>
                    <a:pt x="10904" y="9239"/>
                  </a:cubicBezTo>
                  <a:cubicBezTo>
                    <a:pt x="10904" y="11745"/>
                    <a:pt x="8496" y="13722"/>
                    <a:pt x="6186" y="13722"/>
                  </a:cubicBezTo>
                  <a:cubicBezTo>
                    <a:pt x="4698" y="13722"/>
                    <a:pt x="2995" y="12900"/>
                    <a:pt x="2995" y="11275"/>
                  </a:cubicBezTo>
                  <a:cubicBezTo>
                    <a:pt x="2995" y="9866"/>
                    <a:pt x="4189" y="8241"/>
                    <a:pt x="7223" y="8241"/>
                  </a:cubicBezTo>
                  <a:close/>
                  <a:moveTo>
                    <a:pt x="6832" y="0"/>
                  </a:moveTo>
                  <a:cubicBezTo>
                    <a:pt x="2976" y="0"/>
                    <a:pt x="1116" y="2330"/>
                    <a:pt x="588" y="3739"/>
                  </a:cubicBezTo>
                  <a:lnTo>
                    <a:pt x="3230" y="4855"/>
                  </a:lnTo>
                  <a:cubicBezTo>
                    <a:pt x="3759" y="3426"/>
                    <a:pt x="5286" y="2643"/>
                    <a:pt x="6891" y="2643"/>
                  </a:cubicBezTo>
                  <a:cubicBezTo>
                    <a:pt x="9044" y="2643"/>
                    <a:pt x="10904" y="4033"/>
                    <a:pt x="10884" y="6362"/>
                  </a:cubicBezTo>
                  <a:lnTo>
                    <a:pt x="10884" y="6793"/>
                  </a:lnTo>
                  <a:cubicBezTo>
                    <a:pt x="10297" y="6460"/>
                    <a:pt x="8789" y="5853"/>
                    <a:pt x="6734" y="5853"/>
                  </a:cubicBezTo>
                  <a:cubicBezTo>
                    <a:pt x="3132" y="5853"/>
                    <a:pt x="0" y="7732"/>
                    <a:pt x="0" y="11216"/>
                  </a:cubicBezTo>
                  <a:cubicBezTo>
                    <a:pt x="0" y="14407"/>
                    <a:pt x="2604" y="16345"/>
                    <a:pt x="5736" y="16345"/>
                  </a:cubicBezTo>
                  <a:cubicBezTo>
                    <a:pt x="8359" y="16345"/>
                    <a:pt x="9925" y="14994"/>
                    <a:pt x="10766" y="13722"/>
                  </a:cubicBezTo>
                  <a:lnTo>
                    <a:pt x="10904" y="13722"/>
                  </a:lnTo>
                  <a:lnTo>
                    <a:pt x="10904" y="15855"/>
                  </a:lnTo>
                  <a:lnTo>
                    <a:pt x="13644" y="15855"/>
                  </a:lnTo>
                  <a:lnTo>
                    <a:pt x="13644" y="6577"/>
                  </a:lnTo>
                  <a:cubicBezTo>
                    <a:pt x="13644" y="2251"/>
                    <a:pt x="10590" y="0"/>
                    <a:pt x="6832"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 name="Google Shape;53;p5"/>
            <p:cNvSpPr/>
            <p:nvPr/>
          </p:nvSpPr>
          <p:spPr>
            <a:xfrm>
              <a:off x="6152575" y="2570725"/>
              <a:ext cx="249125" cy="507150"/>
            </a:xfrm>
            <a:custGeom>
              <a:rect b="b" l="l" r="r" t="t"/>
              <a:pathLst>
                <a:path extrusionOk="0" h="20286" w="9965">
                  <a:moveTo>
                    <a:pt x="2682" y="1"/>
                  </a:moveTo>
                  <a:lnTo>
                    <a:pt x="2682" y="4698"/>
                  </a:lnTo>
                  <a:lnTo>
                    <a:pt x="1" y="4698"/>
                  </a:lnTo>
                  <a:lnTo>
                    <a:pt x="1" y="7321"/>
                  </a:lnTo>
                  <a:lnTo>
                    <a:pt x="2682" y="7321"/>
                  </a:lnTo>
                  <a:lnTo>
                    <a:pt x="2682" y="15366"/>
                  </a:lnTo>
                  <a:cubicBezTo>
                    <a:pt x="2682" y="18498"/>
                    <a:pt x="4405" y="20279"/>
                    <a:pt x="7635" y="20279"/>
                  </a:cubicBezTo>
                  <a:cubicBezTo>
                    <a:pt x="7724" y="20284"/>
                    <a:pt x="7813" y="20286"/>
                    <a:pt x="7901" y="20286"/>
                  </a:cubicBezTo>
                  <a:cubicBezTo>
                    <a:pt x="8611" y="20286"/>
                    <a:pt x="9303" y="20147"/>
                    <a:pt x="9964" y="19868"/>
                  </a:cubicBezTo>
                  <a:lnTo>
                    <a:pt x="8946" y="17402"/>
                  </a:lnTo>
                  <a:cubicBezTo>
                    <a:pt x="8570" y="17563"/>
                    <a:pt x="8161" y="17659"/>
                    <a:pt x="7749" y="17659"/>
                  </a:cubicBezTo>
                  <a:cubicBezTo>
                    <a:pt x="7711" y="17659"/>
                    <a:pt x="7673" y="17658"/>
                    <a:pt x="7635" y="17656"/>
                  </a:cubicBezTo>
                  <a:cubicBezTo>
                    <a:pt x="6284" y="17656"/>
                    <a:pt x="5579" y="16854"/>
                    <a:pt x="5579" y="15151"/>
                  </a:cubicBezTo>
                  <a:lnTo>
                    <a:pt x="5579" y="7321"/>
                  </a:lnTo>
                  <a:lnTo>
                    <a:pt x="9338" y="7321"/>
                  </a:lnTo>
                  <a:lnTo>
                    <a:pt x="9338" y="4698"/>
                  </a:lnTo>
                  <a:lnTo>
                    <a:pt x="5579" y="4698"/>
                  </a:lnTo>
                  <a:lnTo>
                    <a:pt x="5579" y="1"/>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 name="Google Shape;54;p5"/>
            <p:cNvSpPr/>
            <p:nvPr/>
          </p:nvSpPr>
          <p:spPr>
            <a:xfrm>
              <a:off x="6437875" y="2504825"/>
              <a:ext cx="119425" cy="567025"/>
            </a:xfrm>
            <a:custGeom>
              <a:rect b="b" l="l" r="r" t="t"/>
              <a:pathLst>
                <a:path extrusionOk="0" h="22681" w="4777">
                  <a:moveTo>
                    <a:pt x="2058" y="1"/>
                  </a:moveTo>
                  <a:cubicBezTo>
                    <a:pt x="1018" y="1"/>
                    <a:pt x="20" y="802"/>
                    <a:pt x="20" y="2030"/>
                  </a:cubicBezTo>
                  <a:cubicBezTo>
                    <a:pt x="1" y="3165"/>
                    <a:pt x="921" y="4085"/>
                    <a:pt x="2056" y="4085"/>
                  </a:cubicBezTo>
                  <a:cubicBezTo>
                    <a:pt x="3857" y="4065"/>
                    <a:pt x="4777" y="1893"/>
                    <a:pt x="3485" y="601"/>
                  </a:cubicBezTo>
                  <a:cubicBezTo>
                    <a:pt x="3071" y="187"/>
                    <a:pt x="2560" y="1"/>
                    <a:pt x="2058" y="1"/>
                  </a:cubicBezTo>
                  <a:close/>
                  <a:moveTo>
                    <a:pt x="607" y="7334"/>
                  </a:moveTo>
                  <a:lnTo>
                    <a:pt x="607" y="22680"/>
                  </a:lnTo>
                  <a:lnTo>
                    <a:pt x="3485" y="22680"/>
                  </a:lnTo>
                  <a:lnTo>
                    <a:pt x="3485" y="7334"/>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 name="Google Shape;55;p5"/>
            <p:cNvSpPr/>
            <p:nvPr/>
          </p:nvSpPr>
          <p:spPr>
            <a:xfrm>
              <a:off x="6585675" y="2675450"/>
              <a:ext cx="394450" cy="408625"/>
            </a:xfrm>
            <a:custGeom>
              <a:rect b="b" l="l" r="r" t="t"/>
              <a:pathLst>
                <a:path extrusionOk="0" h="16345" w="15778">
                  <a:moveTo>
                    <a:pt x="7889" y="2623"/>
                  </a:moveTo>
                  <a:cubicBezTo>
                    <a:pt x="10453" y="2623"/>
                    <a:pt x="12900" y="4659"/>
                    <a:pt x="12900" y="8182"/>
                  </a:cubicBezTo>
                  <a:cubicBezTo>
                    <a:pt x="12900" y="11686"/>
                    <a:pt x="10453" y="13722"/>
                    <a:pt x="7889" y="13722"/>
                  </a:cubicBezTo>
                  <a:cubicBezTo>
                    <a:pt x="5324" y="13722"/>
                    <a:pt x="2878" y="11686"/>
                    <a:pt x="2878" y="8182"/>
                  </a:cubicBezTo>
                  <a:cubicBezTo>
                    <a:pt x="2878" y="4659"/>
                    <a:pt x="5324" y="2623"/>
                    <a:pt x="7889" y="2623"/>
                  </a:cubicBezTo>
                  <a:close/>
                  <a:moveTo>
                    <a:pt x="7889" y="0"/>
                  </a:moveTo>
                  <a:cubicBezTo>
                    <a:pt x="3289" y="0"/>
                    <a:pt x="0" y="3504"/>
                    <a:pt x="0" y="8182"/>
                  </a:cubicBezTo>
                  <a:cubicBezTo>
                    <a:pt x="0" y="12841"/>
                    <a:pt x="3289" y="16345"/>
                    <a:pt x="7889" y="16345"/>
                  </a:cubicBezTo>
                  <a:cubicBezTo>
                    <a:pt x="12489" y="16345"/>
                    <a:pt x="15777" y="12841"/>
                    <a:pt x="15777" y="8182"/>
                  </a:cubicBezTo>
                  <a:cubicBezTo>
                    <a:pt x="15777" y="3504"/>
                    <a:pt x="1248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 name="Google Shape;56;p5"/>
            <p:cNvSpPr/>
            <p:nvPr/>
          </p:nvSpPr>
          <p:spPr>
            <a:xfrm>
              <a:off x="7037850" y="2675450"/>
              <a:ext cx="340125" cy="396400"/>
            </a:xfrm>
            <a:custGeom>
              <a:rect b="b" l="l" r="r" t="t"/>
              <a:pathLst>
                <a:path extrusionOk="0" h="15856" w="13605">
                  <a:moveTo>
                    <a:pt x="7752" y="0"/>
                  </a:moveTo>
                  <a:cubicBezTo>
                    <a:pt x="5638" y="0"/>
                    <a:pt x="3700" y="1234"/>
                    <a:pt x="2897" y="2643"/>
                  </a:cubicBezTo>
                  <a:lnTo>
                    <a:pt x="2760" y="2643"/>
                  </a:lnTo>
                  <a:lnTo>
                    <a:pt x="2760" y="509"/>
                  </a:lnTo>
                  <a:lnTo>
                    <a:pt x="0" y="509"/>
                  </a:lnTo>
                  <a:lnTo>
                    <a:pt x="0" y="15855"/>
                  </a:lnTo>
                  <a:lnTo>
                    <a:pt x="2897" y="15855"/>
                  </a:lnTo>
                  <a:lnTo>
                    <a:pt x="2897" y="7360"/>
                  </a:lnTo>
                  <a:cubicBezTo>
                    <a:pt x="2897" y="5011"/>
                    <a:pt x="4424" y="2623"/>
                    <a:pt x="6929" y="2623"/>
                  </a:cubicBezTo>
                  <a:cubicBezTo>
                    <a:pt x="9122" y="2623"/>
                    <a:pt x="10727" y="3700"/>
                    <a:pt x="10727" y="6891"/>
                  </a:cubicBezTo>
                  <a:lnTo>
                    <a:pt x="10727" y="15855"/>
                  </a:lnTo>
                  <a:lnTo>
                    <a:pt x="13604" y="15855"/>
                  </a:lnTo>
                  <a:lnTo>
                    <a:pt x="13604" y="6460"/>
                  </a:lnTo>
                  <a:cubicBezTo>
                    <a:pt x="13604" y="2663"/>
                    <a:pt x="11667" y="0"/>
                    <a:pt x="7752"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7" name="Google Shape;57;p5"/>
          <p:cNvSpPr txBox="1"/>
          <p:nvPr>
            <p:ph idx="1" type="subTitle"/>
          </p:nvPr>
        </p:nvSpPr>
        <p:spPr>
          <a:xfrm>
            <a:off x="442214" y="4514536"/>
            <a:ext cx="3468300" cy="3000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200"/>
              <a:buFont typeface="Arial"/>
              <a:buNone/>
              <a:defRPr b="0" i="0" sz="1200" u="none" cap="none" strike="noStrike">
                <a:solidFill>
                  <a:srgbClr val="5F6368"/>
                </a:solidFill>
                <a:latin typeface="Arial"/>
                <a:ea typeface="Arial"/>
                <a:cs typeface="Arial"/>
                <a:sym typeface="Arial"/>
              </a:defRPr>
            </a:lvl1pPr>
            <a:lvl2pPr lvl="1" marR="0" rtl="0" algn="l">
              <a:lnSpc>
                <a:spcPct val="100000"/>
              </a:lnSpc>
              <a:spcBef>
                <a:spcPts val="0"/>
              </a:spcBef>
              <a:spcAft>
                <a:spcPts val="0"/>
              </a:spcAft>
              <a:buClr>
                <a:srgbClr val="000000"/>
              </a:buClr>
              <a:buSzPts val="1200"/>
              <a:buFont typeface="Arial"/>
              <a:buNone/>
              <a:defRPr b="0" i="0" sz="1200" u="none" cap="none" strike="noStrike">
                <a:solidFill>
                  <a:srgbClr val="5F6368"/>
                </a:solidFill>
                <a:latin typeface="Arial"/>
                <a:ea typeface="Arial"/>
                <a:cs typeface="Arial"/>
                <a:sym typeface="Arial"/>
              </a:defRPr>
            </a:lvl2pPr>
            <a:lvl3pPr lvl="2" marR="0" rtl="0" algn="l">
              <a:lnSpc>
                <a:spcPct val="100000"/>
              </a:lnSpc>
              <a:spcBef>
                <a:spcPts val="0"/>
              </a:spcBef>
              <a:spcAft>
                <a:spcPts val="0"/>
              </a:spcAft>
              <a:buClr>
                <a:srgbClr val="000000"/>
              </a:buClr>
              <a:buSzPts val="1200"/>
              <a:buFont typeface="Arial"/>
              <a:buNone/>
              <a:defRPr b="0" i="0" sz="1200" u="none" cap="none" strike="noStrike">
                <a:solidFill>
                  <a:srgbClr val="5F6368"/>
                </a:solidFill>
                <a:latin typeface="Arial"/>
                <a:ea typeface="Arial"/>
                <a:cs typeface="Arial"/>
                <a:sym typeface="Arial"/>
              </a:defRPr>
            </a:lvl3pPr>
            <a:lvl4pPr lvl="3" marR="0" rtl="0" algn="l">
              <a:lnSpc>
                <a:spcPct val="100000"/>
              </a:lnSpc>
              <a:spcBef>
                <a:spcPts val="0"/>
              </a:spcBef>
              <a:spcAft>
                <a:spcPts val="0"/>
              </a:spcAft>
              <a:buClr>
                <a:srgbClr val="000000"/>
              </a:buClr>
              <a:buSzPts val="1200"/>
              <a:buFont typeface="Arial"/>
              <a:buNone/>
              <a:defRPr b="0" i="0" sz="1200" u="none" cap="none" strike="noStrike">
                <a:solidFill>
                  <a:srgbClr val="5F6368"/>
                </a:solidFill>
                <a:latin typeface="Arial"/>
                <a:ea typeface="Arial"/>
                <a:cs typeface="Arial"/>
                <a:sym typeface="Arial"/>
              </a:defRPr>
            </a:lvl4pPr>
            <a:lvl5pPr lvl="4" marR="0" rtl="0" algn="l">
              <a:lnSpc>
                <a:spcPct val="100000"/>
              </a:lnSpc>
              <a:spcBef>
                <a:spcPts val="0"/>
              </a:spcBef>
              <a:spcAft>
                <a:spcPts val="0"/>
              </a:spcAft>
              <a:buClr>
                <a:srgbClr val="000000"/>
              </a:buClr>
              <a:buSzPts val="1200"/>
              <a:buFont typeface="Arial"/>
              <a:buNone/>
              <a:defRPr b="0" i="0" sz="1200" u="none" cap="none" strike="noStrike">
                <a:solidFill>
                  <a:srgbClr val="5F6368"/>
                </a:solidFill>
                <a:latin typeface="Arial"/>
                <a:ea typeface="Arial"/>
                <a:cs typeface="Arial"/>
                <a:sym typeface="Arial"/>
              </a:defRPr>
            </a:lvl5pPr>
            <a:lvl6pPr lvl="5" marR="0" rtl="0" algn="l">
              <a:lnSpc>
                <a:spcPct val="100000"/>
              </a:lnSpc>
              <a:spcBef>
                <a:spcPts val="0"/>
              </a:spcBef>
              <a:spcAft>
                <a:spcPts val="0"/>
              </a:spcAft>
              <a:buClr>
                <a:srgbClr val="000000"/>
              </a:buClr>
              <a:buSzPts val="1200"/>
              <a:buFont typeface="Arial"/>
              <a:buNone/>
              <a:defRPr b="0" i="0" sz="1200" u="none" cap="none" strike="noStrike">
                <a:solidFill>
                  <a:srgbClr val="5F6368"/>
                </a:solidFill>
                <a:latin typeface="Arial"/>
                <a:ea typeface="Arial"/>
                <a:cs typeface="Arial"/>
                <a:sym typeface="Arial"/>
              </a:defRPr>
            </a:lvl6pPr>
            <a:lvl7pPr lvl="6" marR="0" rtl="0" algn="l">
              <a:lnSpc>
                <a:spcPct val="100000"/>
              </a:lnSpc>
              <a:spcBef>
                <a:spcPts val="0"/>
              </a:spcBef>
              <a:spcAft>
                <a:spcPts val="0"/>
              </a:spcAft>
              <a:buClr>
                <a:srgbClr val="000000"/>
              </a:buClr>
              <a:buSzPts val="1200"/>
              <a:buFont typeface="Arial"/>
              <a:buNone/>
              <a:defRPr b="0" i="0" sz="1200" u="none" cap="none" strike="noStrike">
                <a:solidFill>
                  <a:srgbClr val="5F6368"/>
                </a:solidFill>
                <a:latin typeface="Arial"/>
                <a:ea typeface="Arial"/>
                <a:cs typeface="Arial"/>
                <a:sym typeface="Arial"/>
              </a:defRPr>
            </a:lvl7pPr>
            <a:lvl8pPr lvl="7" marR="0" rtl="0" algn="l">
              <a:lnSpc>
                <a:spcPct val="100000"/>
              </a:lnSpc>
              <a:spcBef>
                <a:spcPts val="0"/>
              </a:spcBef>
              <a:spcAft>
                <a:spcPts val="0"/>
              </a:spcAft>
              <a:buClr>
                <a:srgbClr val="000000"/>
              </a:buClr>
              <a:buSzPts val="1200"/>
              <a:buFont typeface="Arial"/>
              <a:buNone/>
              <a:defRPr b="0" i="0" sz="1200" u="none" cap="none" strike="noStrike">
                <a:solidFill>
                  <a:srgbClr val="5F6368"/>
                </a:solidFill>
                <a:latin typeface="Arial"/>
                <a:ea typeface="Arial"/>
                <a:cs typeface="Arial"/>
                <a:sym typeface="Arial"/>
              </a:defRPr>
            </a:lvl8pPr>
            <a:lvl9pPr lvl="8" marR="0" rtl="0" algn="l">
              <a:lnSpc>
                <a:spcPct val="100000"/>
              </a:lnSpc>
              <a:spcBef>
                <a:spcPts val="0"/>
              </a:spcBef>
              <a:spcAft>
                <a:spcPts val="0"/>
              </a:spcAft>
              <a:buClr>
                <a:srgbClr val="000000"/>
              </a:buClr>
              <a:buSzPts val="1200"/>
              <a:buFont typeface="Arial"/>
              <a:buNone/>
              <a:defRPr b="0" i="0" sz="1200" u="none" cap="none" strike="noStrike">
                <a:solidFill>
                  <a:srgbClr val="5F6368"/>
                </a:solidFill>
                <a:latin typeface="Arial"/>
                <a:ea typeface="Arial"/>
                <a:cs typeface="Arial"/>
                <a:sym typeface="Arial"/>
              </a:defRPr>
            </a:lvl9pPr>
          </a:lstStyle>
          <a:p/>
        </p:txBody>
      </p:sp>
      <p:sp>
        <p:nvSpPr>
          <p:cNvPr id="58" name="Google Shape;58;p5"/>
          <p:cNvSpPr txBox="1"/>
          <p:nvPr>
            <p:ph idx="2" type="subTitle"/>
          </p:nvPr>
        </p:nvSpPr>
        <p:spPr>
          <a:xfrm>
            <a:off x="451846" y="3479440"/>
            <a:ext cx="7801200" cy="3000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2100"/>
              <a:buFont typeface="Arial"/>
              <a:buNone/>
              <a:defRPr b="0" i="0" sz="2100" u="none" cap="none" strike="noStrike">
                <a:solidFill>
                  <a:srgbClr val="3C4043"/>
                </a:solidFill>
                <a:latin typeface="Arial"/>
                <a:ea typeface="Arial"/>
                <a:cs typeface="Arial"/>
                <a:sym typeface="Arial"/>
              </a:defRPr>
            </a:lvl1pPr>
            <a:lvl2pPr lvl="1"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9pPr>
          </a:lstStyle>
          <a:p/>
        </p:txBody>
      </p:sp>
      <p:sp>
        <p:nvSpPr>
          <p:cNvPr id="59" name="Google Shape;59;p5"/>
          <p:cNvSpPr txBox="1"/>
          <p:nvPr>
            <p:ph type="title"/>
          </p:nvPr>
        </p:nvSpPr>
        <p:spPr>
          <a:xfrm>
            <a:off x="441076" y="1316300"/>
            <a:ext cx="5476200" cy="19350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rgbClr val="000000"/>
              </a:buClr>
              <a:buSzPts val="5000"/>
              <a:buFont typeface="Arial"/>
              <a:buNone/>
              <a:defRPr b="0" i="0" sz="5000" u="none" cap="none" strike="noStrike">
                <a:solidFill>
                  <a:srgbClr val="3C4043"/>
                </a:solidFill>
                <a:latin typeface="Arial"/>
                <a:ea typeface="Arial"/>
                <a:cs typeface="Arial"/>
                <a:sym typeface="Arial"/>
              </a:defRPr>
            </a:lvl1pPr>
            <a:lvl2pPr lvl="1" marR="0" rtl="0" algn="l">
              <a:lnSpc>
                <a:spcPct val="100000"/>
              </a:lnSpc>
              <a:spcBef>
                <a:spcPts val="0"/>
              </a:spcBef>
              <a:spcAft>
                <a:spcPts val="0"/>
              </a:spcAft>
              <a:buClr>
                <a:srgbClr val="000000"/>
              </a:buClr>
              <a:buSzPts val="5000"/>
              <a:buFont typeface="Arial"/>
              <a:buNone/>
              <a:defRPr b="0" i="0" sz="50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5000"/>
              <a:buFont typeface="Arial"/>
              <a:buNone/>
              <a:defRPr b="0" i="0" sz="50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5000"/>
              <a:buFont typeface="Arial"/>
              <a:buNone/>
              <a:defRPr b="0" i="0" sz="50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5000"/>
              <a:buFont typeface="Arial"/>
              <a:buNone/>
              <a:defRPr b="0" i="0" sz="50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5000"/>
              <a:buFont typeface="Arial"/>
              <a:buNone/>
              <a:defRPr b="0" i="0" sz="50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5000"/>
              <a:buFont typeface="Arial"/>
              <a:buNone/>
              <a:defRPr b="0" i="0" sz="50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5000"/>
              <a:buFont typeface="Arial"/>
              <a:buNone/>
              <a:defRPr b="0" i="0" sz="50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5000"/>
              <a:buFont typeface="Arial"/>
              <a:buNone/>
              <a:defRPr b="0" i="0" sz="50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Subheading 1-Col">
  <p:cSld name="TITLE_2_3_4_1_1_1">
    <p:spTree>
      <p:nvGrpSpPr>
        <p:cNvPr id="254" name="Shape 254"/>
        <p:cNvGrpSpPr/>
        <p:nvPr/>
      </p:nvGrpSpPr>
      <p:grpSpPr>
        <a:xfrm>
          <a:off x="0" y="0"/>
          <a:ext cx="0" cy="0"/>
          <a:chOff x="0" y="0"/>
          <a:chExt cx="0" cy="0"/>
        </a:xfrm>
      </p:grpSpPr>
      <p:sp>
        <p:nvSpPr>
          <p:cNvPr id="255" name="Google Shape;255;p41"/>
          <p:cNvSpPr txBox="1"/>
          <p:nvPr>
            <p:ph idx="1" type="body"/>
          </p:nvPr>
        </p:nvSpPr>
        <p:spPr>
          <a:xfrm>
            <a:off x="464175" y="1347625"/>
            <a:ext cx="5453100" cy="3338700"/>
          </a:xfrm>
          <a:prstGeom prst="rect">
            <a:avLst/>
          </a:prstGeom>
          <a:noFill/>
          <a:ln>
            <a:noFill/>
          </a:ln>
        </p:spPr>
        <p:txBody>
          <a:bodyPr anchorCtr="0" anchor="t" bIns="0" lIns="0" spcFirstLastPara="1" rIns="9142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256" name="Google Shape;256;p41"/>
          <p:cNvSpPr txBox="1"/>
          <p:nvPr>
            <p:ph type="title"/>
          </p:nvPr>
        </p:nvSpPr>
        <p:spPr>
          <a:xfrm>
            <a:off x="457200" y="225739"/>
            <a:ext cx="4074600" cy="137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1pPr>
            <a:lvl2pPr lvl="1"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2pPr>
            <a:lvl3pPr lvl="2"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3pPr>
            <a:lvl4pPr lvl="3"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4pPr>
            <a:lvl5pPr lvl="4"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5pPr>
            <a:lvl6pPr lvl="5"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6pPr>
            <a:lvl7pPr lvl="6"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7pPr>
            <a:lvl8pPr lvl="7"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8pPr>
            <a:lvl9pPr lvl="8"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9pPr>
          </a:lstStyle>
          <a:p/>
        </p:txBody>
      </p:sp>
      <p:sp>
        <p:nvSpPr>
          <p:cNvPr id="257" name="Google Shape;257;p41"/>
          <p:cNvSpPr txBox="1"/>
          <p:nvPr>
            <p:ph idx="2"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258" name="Google Shape;258;p41"/>
          <p:cNvSpPr/>
          <p:nvPr/>
        </p:nvSpPr>
        <p:spPr>
          <a:xfrm>
            <a:off x="-2409" y="235375"/>
            <a:ext cx="35400" cy="4672800"/>
          </a:xfrm>
          <a:prstGeom prst="rect">
            <a:avLst/>
          </a:prstGeom>
          <a:solidFill>
            <a:schemeClr val="accent2"/>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Subheading 2-Col">
  <p:cSld name="TITLE_2_3_4_1_1_1_4">
    <p:spTree>
      <p:nvGrpSpPr>
        <p:cNvPr id="259" name="Shape 259"/>
        <p:cNvGrpSpPr/>
        <p:nvPr/>
      </p:nvGrpSpPr>
      <p:grpSpPr>
        <a:xfrm>
          <a:off x="0" y="0"/>
          <a:ext cx="0" cy="0"/>
          <a:chOff x="0" y="0"/>
          <a:chExt cx="0" cy="0"/>
        </a:xfrm>
      </p:grpSpPr>
      <p:sp>
        <p:nvSpPr>
          <p:cNvPr id="260" name="Google Shape;260;p42"/>
          <p:cNvSpPr txBox="1"/>
          <p:nvPr>
            <p:ph type="title"/>
          </p:nvPr>
        </p:nvSpPr>
        <p:spPr>
          <a:xfrm>
            <a:off x="457200" y="225739"/>
            <a:ext cx="4074600" cy="137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1pPr>
            <a:lvl2pPr lvl="1"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2pPr>
            <a:lvl3pPr lvl="2"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3pPr>
            <a:lvl4pPr lvl="3"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4pPr>
            <a:lvl5pPr lvl="4"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5pPr>
            <a:lvl6pPr lvl="5"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6pPr>
            <a:lvl7pPr lvl="6"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7pPr>
            <a:lvl8pPr lvl="7"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8pPr>
            <a:lvl9pPr lvl="8"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9pPr>
          </a:lstStyle>
          <a:p/>
        </p:txBody>
      </p:sp>
      <p:sp>
        <p:nvSpPr>
          <p:cNvPr id="261" name="Google Shape;261;p42"/>
          <p:cNvSpPr txBox="1"/>
          <p:nvPr>
            <p:ph idx="2"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262" name="Google Shape;262;p42"/>
          <p:cNvSpPr/>
          <p:nvPr/>
        </p:nvSpPr>
        <p:spPr>
          <a:xfrm>
            <a:off x="-2409" y="235375"/>
            <a:ext cx="35400" cy="4672800"/>
          </a:xfrm>
          <a:prstGeom prst="rect">
            <a:avLst/>
          </a:prstGeom>
          <a:solidFill>
            <a:schemeClr val="accent2"/>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263" name="Google Shape;263;p42"/>
          <p:cNvSpPr txBox="1"/>
          <p:nvPr>
            <p:ph idx="1" type="body"/>
          </p:nvPr>
        </p:nvSpPr>
        <p:spPr>
          <a:xfrm>
            <a:off x="464175" y="1347625"/>
            <a:ext cx="41112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264" name="Google Shape;264;p42"/>
          <p:cNvSpPr txBox="1"/>
          <p:nvPr>
            <p:ph idx="3" type="body"/>
          </p:nvPr>
        </p:nvSpPr>
        <p:spPr>
          <a:xfrm>
            <a:off x="4575544" y="1347625"/>
            <a:ext cx="41112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Subheading 3-Col">
  <p:cSld name="TITLE_2_3_4_1_1_1_3">
    <p:spTree>
      <p:nvGrpSpPr>
        <p:cNvPr id="265" name="Shape 265"/>
        <p:cNvGrpSpPr/>
        <p:nvPr/>
      </p:nvGrpSpPr>
      <p:grpSpPr>
        <a:xfrm>
          <a:off x="0" y="0"/>
          <a:ext cx="0" cy="0"/>
          <a:chOff x="0" y="0"/>
          <a:chExt cx="0" cy="0"/>
        </a:xfrm>
      </p:grpSpPr>
      <p:sp>
        <p:nvSpPr>
          <p:cNvPr id="266" name="Google Shape;266;p43"/>
          <p:cNvSpPr txBox="1"/>
          <p:nvPr>
            <p:ph type="title"/>
          </p:nvPr>
        </p:nvSpPr>
        <p:spPr>
          <a:xfrm>
            <a:off x="457200" y="225739"/>
            <a:ext cx="4074600" cy="137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1pPr>
            <a:lvl2pPr lvl="1"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2pPr>
            <a:lvl3pPr lvl="2"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3pPr>
            <a:lvl4pPr lvl="3"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4pPr>
            <a:lvl5pPr lvl="4"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5pPr>
            <a:lvl6pPr lvl="5"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6pPr>
            <a:lvl7pPr lvl="6"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7pPr>
            <a:lvl8pPr lvl="7"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8pPr>
            <a:lvl9pPr lvl="8"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9pPr>
          </a:lstStyle>
          <a:p/>
        </p:txBody>
      </p:sp>
      <p:sp>
        <p:nvSpPr>
          <p:cNvPr id="267" name="Google Shape;267;p43"/>
          <p:cNvSpPr txBox="1"/>
          <p:nvPr>
            <p:ph idx="2"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268" name="Google Shape;268;p43"/>
          <p:cNvSpPr/>
          <p:nvPr/>
        </p:nvSpPr>
        <p:spPr>
          <a:xfrm>
            <a:off x="-2409" y="235375"/>
            <a:ext cx="35400" cy="4672800"/>
          </a:xfrm>
          <a:prstGeom prst="rect">
            <a:avLst/>
          </a:prstGeom>
          <a:solidFill>
            <a:schemeClr val="accent2"/>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269" name="Google Shape;269;p43"/>
          <p:cNvSpPr txBox="1"/>
          <p:nvPr>
            <p:ph idx="1" type="body"/>
          </p:nvPr>
        </p:nvSpPr>
        <p:spPr>
          <a:xfrm>
            <a:off x="464175" y="1347625"/>
            <a:ext cx="27408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270" name="Google Shape;270;p43"/>
          <p:cNvSpPr txBox="1"/>
          <p:nvPr>
            <p:ph idx="3" type="body"/>
          </p:nvPr>
        </p:nvSpPr>
        <p:spPr>
          <a:xfrm>
            <a:off x="3205050" y="1347625"/>
            <a:ext cx="27408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271" name="Google Shape;271;p43"/>
          <p:cNvSpPr txBox="1"/>
          <p:nvPr>
            <p:ph idx="4" type="body"/>
          </p:nvPr>
        </p:nvSpPr>
        <p:spPr>
          <a:xfrm>
            <a:off x="5945925" y="1347625"/>
            <a:ext cx="27408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Subheading Centre">
  <p:cSld name="TITLE_2_3_4_1_1_1_2">
    <p:spTree>
      <p:nvGrpSpPr>
        <p:cNvPr id="272" name="Shape 272"/>
        <p:cNvGrpSpPr/>
        <p:nvPr/>
      </p:nvGrpSpPr>
      <p:grpSpPr>
        <a:xfrm>
          <a:off x="0" y="0"/>
          <a:ext cx="0" cy="0"/>
          <a:chOff x="0" y="0"/>
          <a:chExt cx="0" cy="0"/>
        </a:xfrm>
      </p:grpSpPr>
      <p:sp>
        <p:nvSpPr>
          <p:cNvPr id="273" name="Google Shape;273;p44"/>
          <p:cNvSpPr/>
          <p:nvPr/>
        </p:nvSpPr>
        <p:spPr>
          <a:xfrm>
            <a:off x="-2409" y="235375"/>
            <a:ext cx="35400" cy="4672800"/>
          </a:xfrm>
          <a:prstGeom prst="rect">
            <a:avLst/>
          </a:prstGeom>
          <a:solidFill>
            <a:schemeClr val="accent2"/>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274" name="Google Shape;274;p44"/>
          <p:cNvSpPr txBox="1"/>
          <p:nvPr>
            <p:ph idx="1" type="body"/>
          </p:nvPr>
        </p:nvSpPr>
        <p:spPr>
          <a:xfrm>
            <a:off x="2477675" y="2631750"/>
            <a:ext cx="4195800" cy="2054700"/>
          </a:xfrm>
          <a:prstGeom prst="rect">
            <a:avLst/>
          </a:prstGeom>
          <a:noFill/>
          <a:ln>
            <a:noFill/>
          </a:ln>
        </p:spPr>
        <p:txBody>
          <a:bodyPr anchorCtr="0" anchor="t" bIns="0" lIns="0" spcFirstLastPara="1" rIns="0" wrap="square" tIns="0">
            <a:noAutofit/>
          </a:bodyPr>
          <a:lstStyle>
            <a:lvl1pPr indent="-285750" lvl="0" marL="457200" marR="0" rtl="0" algn="ctr">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ctr">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275" name="Google Shape;275;p44"/>
          <p:cNvSpPr txBox="1"/>
          <p:nvPr>
            <p:ph type="title"/>
          </p:nvPr>
        </p:nvSpPr>
        <p:spPr>
          <a:xfrm>
            <a:off x="457200" y="1759507"/>
            <a:ext cx="8222700" cy="1371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1pPr>
            <a:lvl2pPr lvl="1" marR="0" rtl="0" algn="l">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2pPr>
            <a:lvl3pPr lvl="2" marR="0" rtl="0" algn="l">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3pPr>
            <a:lvl4pPr lvl="3" marR="0" rtl="0" algn="l">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4pPr>
            <a:lvl5pPr lvl="4" marR="0" rtl="0" algn="l">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5pPr>
            <a:lvl6pPr lvl="5" marR="0" rtl="0" algn="l">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6pPr>
            <a:lvl7pPr lvl="6" marR="0" rtl="0" algn="l">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7pPr>
            <a:lvl8pPr lvl="7" marR="0" rtl="0" algn="l">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8pPr>
            <a:lvl9pPr lvl="8" marR="0" rtl="0" algn="l">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9pPr>
          </a:lstStyle>
          <a:p/>
        </p:txBody>
      </p:sp>
      <p:sp>
        <p:nvSpPr>
          <p:cNvPr id="276" name="Google Shape;276;p44"/>
          <p:cNvSpPr txBox="1"/>
          <p:nvPr>
            <p:ph idx="2" type="title"/>
          </p:nvPr>
        </p:nvSpPr>
        <p:spPr>
          <a:xfrm>
            <a:off x="457202" y="1990957"/>
            <a:ext cx="8222700" cy="6408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l">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
  <p:cSld name="TITLE_2_3_4_1_1_1_1">
    <p:spTree>
      <p:nvGrpSpPr>
        <p:cNvPr id="277" name="Shape 277"/>
        <p:cNvGrpSpPr/>
        <p:nvPr/>
      </p:nvGrpSpPr>
      <p:grpSpPr>
        <a:xfrm>
          <a:off x="0" y="0"/>
          <a:ext cx="0" cy="0"/>
          <a:chOff x="0" y="0"/>
          <a:chExt cx="0" cy="0"/>
        </a:xfrm>
      </p:grpSpPr>
      <p:sp>
        <p:nvSpPr>
          <p:cNvPr id="278" name="Google Shape;278;p45"/>
          <p:cNvSpPr/>
          <p:nvPr/>
        </p:nvSpPr>
        <p:spPr>
          <a:xfrm>
            <a:off x="-2409" y="235375"/>
            <a:ext cx="35400" cy="4672800"/>
          </a:xfrm>
          <a:prstGeom prst="rect">
            <a:avLst/>
          </a:prstGeom>
          <a:solidFill>
            <a:schemeClr val="accent2"/>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2-Col 01">
  <p:cSld name="TITLE_2_3_3">
    <p:spTree>
      <p:nvGrpSpPr>
        <p:cNvPr id="279" name="Shape 279"/>
        <p:cNvGrpSpPr/>
        <p:nvPr/>
      </p:nvGrpSpPr>
      <p:grpSpPr>
        <a:xfrm>
          <a:off x="0" y="0"/>
          <a:ext cx="0" cy="0"/>
          <a:chOff x="0" y="0"/>
          <a:chExt cx="0" cy="0"/>
        </a:xfrm>
      </p:grpSpPr>
      <p:sp>
        <p:nvSpPr>
          <p:cNvPr id="280" name="Google Shape;280;p46"/>
          <p:cNvSpPr/>
          <p:nvPr/>
        </p:nvSpPr>
        <p:spPr>
          <a:xfrm>
            <a:off x="-2409" y="235375"/>
            <a:ext cx="35400" cy="4672800"/>
          </a:xfrm>
          <a:prstGeom prst="rect">
            <a:avLst/>
          </a:prstGeom>
          <a:solidFill>
            <a:schemeClr val="accent1"/>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281" name="Google Shape;281;p46"/>
          <p:cNvSpPr txBox="1"/>
          <p:nvPr>
            <p:ph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282" name="Google Shape;282;p46"/>
          <p:cNvSpPr txBox="1"/>
          <p:nvPr>
            <p:ph idx="2" type="title"/>
          </p:nvPr>
        </p:nvSpPr>
        <p:spPr>
          <a:xfrm>
            <a:off x="457200" y="1281855"/>
            <a:ext cx="4074600" cy="414300"/>
          </a:xfrm>
          <a:prstGeom prst="rect">
            <a:avLst/>
          </a:prstGeom>
          <a:noFill/>
          <a:ln>
            <a:noFill/>
          </a:ln>
        </p:spPr>
        <p:txBody>
          <a:bodyPr anchorCtr="0" anchor="t" bIns="0" lIns="0" spcFirstLastPara="1" rIns="182875" wrap="square" tIns="0">
            <a:noAutofit/>
          </a:bodyPr>
          <a:lstStyle>
            <a:lvl1pPr lvl="0" marR="0" rtl="0" algn="l">
              <a:lnSpc>
                <a:spcPct val="115000"/>
              </a:lnSpc>
              <a:spcBef>
                <a:spcPts val="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1pPr>
            <a:lvl2pPr lvl="1"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2pPr>
            <a:lvl3pPr lvl="2"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3pPr>
            <a:lvl4pPr lvl="3"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4pPr>
            <a:lvl5pPr lvl="4"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5pPr>
            <a:lvl6pPr lvl="5"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6pPr>
            <a:lvl7pPr lvl="6"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7pPr>
            <a:lvl8pPr lvl="7"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8pPr>
            <a:lvl9pPr lvl="8" marR="0" rtl="0" algn="ctr">
              <a:lnSpc>
                <a:spcPct val="115000"/>
              </a:lnSpc>
              <a:spcBef>
                <a:spcPts val="300"/>
              </a:spcBef>
              <a:spcAft>
                <a:spcPts val="300"/>
              </a:spcAft>
              <a:buClr>
                <a:srgbClr val="3C4043"/>
              </a:buClr>
              <a:buSzPts val="1400"/>
              <a:buFont typeface="Arial"/>
              <a:buNone/>
              <a:defRPr b="0" i="0" sz="1400" u="none" cap="none" strike="noStrike">
                <a:solidFill>
                  <a:srgbClr val="3C4043"/>
                </a:solidFill>
                <a:latin typeface="Arial"/>
                <a:ea typeface="Arial"/>
                <a:cs typeface="Arial"/>
                <a:sym typeface="Arial"/>
              </a:defRPr>
            </a:lvl9pPr>
          </a:lstStyle>
          <a:p/>
        </p:txBody>
      </p:sp>
      <p:sp>
        <p:nvSpPr>
          <p:cNvPr id="283" name="Google Shape;283;p46"/>
          <p:cNvSpPr txBox="1"/>
          <p:nvPr>
            <p:ph idx="3" type="title"/>
          </p:nvPr>
        </p:nvSpPr>
        <p:spPr>
          <a:xfrm>
            <a:off x="4613450" y="1281855"/>
            <a:ext cx="4074600" cy="414300"/>
          </a:xfrm>
          <a:prstGeom prst="rect">
            <a:avLst/>
          </a:prstGeom>
          <a:noFill/>
          <a:ln>
            <a:noFill/>
          </a:ln>
        </p:spPr>
        <p:txBody>
          <a:bodyPr anchorCtr="0" anchor="t" bIns="0" lIns="0" spcFirstLastPara="1" rIns="182875" wrap="square" tIns="0">
            <a:noAutofit/>
          </a:bodyPr>
          <a:lstStyle>
            <a:lvl1pPr lvl="0" marR="0" rtl="0" algn="l">
              <a:lnSpc>
                <a:spcPct val="115000"/>
              </a:lnSpc>
              <a:spcBef>
                <a:spcPts val="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1pPr>
            <a:lvl2pPr lvl="1"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2pPr>
            <a:lvl3pPr lvl="2"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3pPr>
            <a:lvl4pPr lvl="3"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4pPr>
            <a:lvl5pPr lvl="4"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5pPr>
            <a:lvl6pPr lvl="5"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6pPr>
            <a:lvl7pPr lvl="6"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7pPr>
            <a:lvl8pPr lvl="7"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8pPr>
            <a:lvl9pPr lvl="8" marR="0" rtl="0" algn="ctr">
              <a:lnSpc>
                <a:spcPct val="115000"/>
              </a:lnSpc>
              <a:spcBef>
                <a:spcPts val="300"/>
              </a:spcBef>
              <a:spcAft>
                <a:spcPts val="300"/>
              </a:spcAft>
              <a:buClr>
                <a:srgbClr val="3C4043"/>
              </a:buClr>
              <a:buSzPts val="1400"/>
              <a:buFont typeface="Arial"/>
              <a:buNone/>
              <a:defRPr b="0" i="0" sz="1400" u="none" cap="none" strike="noStrike">
                <a:solidFill>
                  <a:srgbClr val="3C4043"/>
                </a:solidFill>
                <a:latin typeface="Arial"/>
                <a:ea typeface="Arial"/>
                <a:cs typeface="Arial"/>
                <a:sym typeface="Arial"/>
              </a:defRPr>
            </a:lvl9pPr>
          </a:lstStyle>
          <a:p/>
        </p:txBody>
      </p:sp>
      <p:sp>
        <p:nvSpPr>
          <p:cNvPr id="284" name="Google Shape;284;p46"/>
          <p:cNvSpPr txBox="1"/>
          <p:nvPr>
            <p:ph idx="1" type="body"/>
          </p:nvPr>
        </p:nvSpPr>
        <p:spPr>
          <a:xfrm>
            <a:off x="464175" y="1771601"/>
            <a:ext cx="4074600" cy="2942400"/>
          </a:xfrm>
          <a:prstGeom prst="rect">
            <a:avLst/>
          </a:prstGeom>
          <a:noFill/>
          <a:ln>
            <a:noFill/>
          </a:ln>
        </p:spPr>
        <p:txBody>
          <a:bodyPr anchorCtr="0" anchor="t" bIns="0" lIns="0" spcFirstLastPara="1" rIns="18287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285" name="Google Shape;285;p46"/>
          <p:cNvSpPr txBox="1"/>
          <p:nvPr>
            <p:ph idx="4" type="body"/>
          </p:nvPr>
        </p:nvSpPr>
        <p:spPr>
          <a:xfrm>
            <a:off x="4615350" y="1771601"/>
            <a:ext cx="4074600" cy="2942400"/>
          </a:xfrm>
          <a:prstGeom prst="rect">
            <a:avLst/>
          </a:prstGeom>
          <a:noFill/>
          <a:ln>
            <a:noFill/>
          </a:ln>
        </p:spPr>
        <p:txBody>
          <a:bodyPr anchorCtr="0" anchor="t" bIns="0" lIns="0" spcFirstLastPara="1" rIns="18287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2-Col 03">
  <p:cSld name="TITLE_2_3_3_3">
    <p:spTree>
      <p:nvGrpSpPr>
        <p:cNvPr id="286" name="Shape 286"/>
        <p:cNvGrpSpPr/>
        <p:nvPr/>
      </p:nvGrpSpPr>
      <p:grpSpPr>
        <a:xfrm>
          <a:off x="0" y="0"/>
          <a:ext cx="0" cy="0"/>
          <a:chOff x="0" y="0"/>
          <a:chExt cx="0" cy="0"/>
        </a:xfrm>
      </p:grpSpPr>
      <p:sp>
        <p:nvSpPr>
          <p:cNvPr id="287" name="Google Shape;287;p47"/>
          <p:cNvSpPr/>
          <p:nvPr/>
        </p:nvSpPr>
        <p:spPr>
          <a:xfrm>
            <a:off x="-2409" y="235375"/>
            <a:ext cx="35400" cy="4672800"/>
          </a:xfrm>
          <a:prstGeom prst="rect">
            <a:avLst/>
          </a:prstGeom>
          <a:solidFill>
            <a:schemeClr val="accent1"/>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288" name="Google Shape;288;p47"/>
          <p:cNvSpPr txBox="1"/>
          <p:nvPr>
            <p:ph type="title"/>
          </p:nvPr>
        </p:nvSpPr>
        <p:spPr>
          <a:xfrm>
            <a:off x="457200" y="1281855"/>
            <a:ext cx="4074600" cy="414300"/>
          </a:xfrm>
          <a:prstGeom prst="rect">
            <a:avLst/>
          </a:prstGeom>
          <a:noFill/>
          <a:ln>
            <a:noFill/>
          </a:ln>
        </p:spPr>
        <p:txBody>
          <a:bodyPr anchorCtr="0" anchor="t" bIns="0" lIns="0" spcFirstLastPara="1" rIns="182875" wrap="square" tIns="0">
            <a:noAutofit/>
          </a:bodyPr>
          <a:lstStyle>
            <a:lvl1pPr lvl="0" marR="0" rtl="0" algn="l">
              <a:lnSpc>
                <a:spcPct val="115000"/>
              </a:lnSpc>
              <a:spcBef>
                <a:spcPts val="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1pPr>
            <a:lvl2pPr lvl="1"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2pPr>
            <a:lvl3pPr lvl="2"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3pPr>
            <a:lvl4pPr lvl="3"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4pPr>
            <a:lvl5pPr lvl="4"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5pPr>
            <a:lvl6pPr lvl="5"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6pPr>
            <a:lvl7pPr lvl="6"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7pPr>
            <a:lvl8pPr lvl="7"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8pPr>
            <a:lvl9pPr lvl="8" marR="0" rtl="0" algn="ctr">
              <a:lnSpc>
                <a:spcPct val="115000"/>
              </a:lnSpc>
              <a:spcBef>
                <a:spcPts val="300"/>
              </a:spcBef>
              <a:spcAft>
                <a:spcPts val="300"/>
              </a:spcAft>
              <a:buClr>
                <a:srgbClr val="3C4043"/>
              </a:buClr>
              <a:buSzPts val="1400"/>
              <a:buFont typeface="Arial"/>
              <a:buNone/>
              <a:defRPr b="0" i="0" sz="1400" u="none" cap="none" strike="noStrike">
                <a:solidFill>
                  <a:srgbClr val="3C4043"/>
                </a:solidFill>
                <a:latin typeface="Arial"/>
                <a:ea typeface="Arial"/>
                <a:cs typeface="Arial"/>
                <a:sym typeface="Arial"/>
              </a:defRPr>
            </a:lvl9pPr>
          </a:lstStyle>
          <a:p/>
        </p:txBody>
      </p:sp>
      <p:sp>
        <p:nvSpPr>
          <p:cNvPr id="289" name="Google Shape;289;p47"/>
          <p:cNvSpPr txBox="1"/>
          <p:nvPr>
            <p:ph idx="2" type="title"/>
          </p:nvPr>
        </p:nvSpPr>
        <p:spPr>
          <a:xfrm>
            <a:off x="4613450" y="1281855"/>
            <a:ext cx="4074600" cy="414300"/>
          </a:xfrm>
          <a:prstGeom prst="rect">
            <a:avLst/>
          </a:prstGeom>
          <a:noFill/>
          <a:ln>
            <a:noFill/>
          </a:ln>
        </p:spPr>
        <p:txBody>
          <a:bodyPr anchorCtr="0" anchor="t" bIns="0" lIns="0" spcFirstLastPara="1" rIns="182875" wrap="square" tIns="0">
            <a:noAutofit/>
          </a:bodyPr>
          <a:lstStyle>
            <a:lvl1pPr lvl="0" marR="0" rtl="0" algn="l">
              <a:lnSpc>
                <a:spcPct val="115000"/>
              </a:lnSpc>
              <a:spcBef>
                <a:spcPts val="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1pPr>
            <a:lvl2pPr lvl="1"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2pPr>
            <a:lvl3pPr lvl="2"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3pPr>
            <a:lvl4pPr lvl="3"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4pPr>
            <a:lvl5pPr lvl="4"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5pPr>
            <a:lvl6pPr lvl="5"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6pPr>
            <a:lvl7pPr lvl="6"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7pPr>
            <a:lvl8pPr lvl="7"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8pPr>
            <a:lvl9pPr lvl="8" marR="0" rtl="0" algn="ctr">
              <a:lnSpc>
                <a:spcPct val="115000"/>
              </a:lnSpc>
              <a:spcBef>
                <a:spcPts val="300"/>
              </a:spcBef>
              <a:spcAft>
                <a:spcPts val="300"/>
              </a:spcAft>
              <a:buClr>
                <a:srgbClr val="3C4043"/>
              </a:buClr>
              <a:buSzPts val="1400"/>
              <a:buFont typeface="Arial"/>
              <a:buNone/>
              <a:defRPr b="0" i="0" sz="1400" u="none" cap="none" strike="noStrike">
                <a:solidFill>
                  <a:srgbClr val="3C4043"/>
                </a:solidFill>
                <a:latin typeface="Arial"/>
                <a:ea typeface="Arial"/>
                <a:cs typeface="Arial"/>
                <a:sym typeface="Arial"/>
              </a:defRPr>
            </a:lvl9pPr>
          </a:lstStyle>
          <a:p/>
        </p:txBody>
      </p:sp>
      <p:sp>
        <p:nvSpPr>
          <p:cNvPr id="290" name="Google Shape;290;p47"/>
          <p:cNvSpPr txBox="1"/>
          <p:nvPr>
            <p:ph idx="1" type="body"/>
          </p:nvPr>
        </p:nvSpPr>
        <p:spPr>
          <a:xfrm>
            <a:off x="464175" y="1771601"/>
            <a:ext cx="4074600" cy="2942400"/>
          </a:xfrm>
          <a:prstGeom prst="rect">
            <a:avLst/>
          </a:prstGeom>
          <a:noFill/>
          <a:ln>
            <a:noFill/>
          </a:ln>
        </p:spPr>
        <p:txBody>
          <a:bodyPr anchorCtr="0" anchor="t" bIns="0" lIns="0" spcFirstLastPara="1" rIns="18287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291" name="Google Shape;291;p47"/>
          <p:cNvSpPr txBox="1"/>
          <p:nvPr>
            <p:ph idx="3" type="body"/>
          </p:nvPr>
        </p:nvSpPr>
        <p:spPr>
          <a:xfrm>
            <a:off x="4615350" y="1771601"/>
            <a:ext cx="4074600" cy="2942400"/>
          </a:xfrm>
          <a:prstGeom prst="rect">
            <a:avLst/>
          </a:prstGeom>
          <a:noFill/>
          <a:ln>
            <a:noFill/>
          </a:ln>
        </p:spPr>
        <p:txBody>
          <a:bodyPr anchorCtr="0" anchor="t" bIns="0" lIns="0" spcFirstLastPara="1" rIns="18287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2-Col 01">
  <p:cSld name="TITLE_2_3_3_4">
    <p:spTree>
      <p:nvGrpSpPr>
        <p:cNvPr id="292" name="Shape 292"/>
        <p:cNvGrpSpPr/>
        <p:nvPr/>
      </p:nvGrpSpPr>
      <p:grpSpPr>
        <a:xfrm>
          <a:off x="0" y="0"/>
          <a:ext cx="0" cy="0"/>
          <a:chOff x="0" y="0"/>
          <a:chExt cx="0" cy="0"/>
        </a:xfrm>
      </p:grpSpPr>
      <p:sp>
        <p:nvSpPr>
          <p:cNvPr id="293" name="Google Shape;293;p48"/>
          <p:cNvSpPr/>
          <p:nvPr/>
        </p:nvSpPr>
        <p:spPr>
          <a:xfrm>
            <a:off x="-2409" y="235375"/>
            <a:ext cx="35400" cy="4672800"/>
          </a:xfrm>
          <a:prstGeom prst="rect">
            <a:avLst/>
          </a:prstGeom>
          <a:solidFill>
            <a:schemeClr val="accent4"/>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294" name="Google Shape;294;p48"/>
          <p:cNvSpPr txBox="1"/>
          <p:nvPr>
            <p:ph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295" name="Google Shape;295;p48"/>
          <p:cNvSpPr txBox="1"/>
          <p:nvPr>
            <p:ph idx="2" type="title"/>
          </p:nvPr>
        </p:nvSpPr>
        <p:spPr>
          <a:xfrm>
            <a:off x="457200" y="1281855"/>
            <a:ext cx="4074600" cy="414300"/>
          </a:xfrm>
          <a:prstGeom prst="rect">
            <a:avLst/>
          </a:prstGeom>
          <a:noFill/>
          <a:ln>
            <a:noFill/>
          </a:ln>
        </p:spPr>
        <p:txBody>
          <a:bodyPr anchorCtr="0" anchor="t" bIns="0" lIns="0" spcFirstLastPara="1" rIns="182875" wrap="square" tIns="0">
            <a:noAutofit/>
          </a:bodyPr>
          <a:lstStyle>
            <a:lvl1pPr lvl="0" marR="0" rtl="0" algn="l">
              <a:lnSpc>
                <a:spcPct val="115000"/>
              </a:lnSpc>
              <a:spcBef>
                <a:spcPts val="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1pPr>
            <a:lvl2pPr lvl="1"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2pPr>
            <a:lvl3pPr lvl="2"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3pPr>
            <a:lvl4pPr lvl="3"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4pPr>
            <a:lvl5pPr lvl="4"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5pPr>
            <a:lvl6pPr lvl="5"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6pPr>
            <a:lvl7pPr lvl="6"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7pPr>
            <a:lvl8pPr lvl="7"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8pPr>
            <a:lvl9pPr lvl="8" marR="0" rtl="0" algn="ctr">
              <a:lnSpc>
                <a:spcPct val="115000"/>
              </a:lnSpc>
              <a:spcBef>
                <a:spcPts val="300"/>
              </a:spcBef>
              <a:spcAft>
                <a:spcPts val="300"/>
              </a:spcAft>
              <a:buClr>
                <a:srgbClr val="3C4043"/>
              </a:buClr>
              <a:buSzPts val="1400"/>
              <a:buFont typeface="Arial"/>
              <a:buNone/>
              <a:defRPr b="0" i="0" sz="1400" u="none" cap="none" strike="noStrike">
                <a:solidFill>
                  <a:srgbClr val="3C4043"/>
                </a:solidFill>
                <a:latin typeface="Arial"/>
                <a:ea typeface="Arial"/>
                <a:cs typeface="Arial"/>
                <a:sym typeface="Arial"/>
              </a:defRPr>
            </a:lvl9pPr>
          </a:lstStyle>
          <a:p/>
        </p:txBody>
      </p:sp>
      <p:sp>
        <p:nvSpPr>
          <p:cNvPr id="296" name="Google Shape;296;p48"/>
          <p:cNvSpPr txBox="1"/>
          <p:nvPr>
            <p:ph idx="3" type="title"/>
          </p:nvPr>
        </p:nvSpPr>
        <p:spPr>
          <a:xfrm>
            <a:off x="4613450" y="1281855"/>
            <a:ext cx="4074600" cy="414300"/>
          </a:xfrm>
          <a:prstGeom prst="rect">
            <a:avLst/>
          </a:prstGeom>
          <a:noFill/>
          <a:ln>
            <a:noFill/>
          </a:ln>
        </p:spPr>
        <p:txBody>
          <a:bodyPr anchorCtr="0" anchor="t" bIns="0" lIns="0" spcFirstLastPara="1" rIns="182875" wrap="square" tIns="0">
            <a:noAutofit/>
          </a:bodyPr>
          <a:lstStyle>
            <a:lvl1pPr lvl="0" marR="0" rtl="0" algn="l">
              <a:lnSpc>
                <a:spcPct val="115000"/>
              </a:lnSpc>
              <a:spcBef>
                <a:spcPts val="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1pPr>
            <a:lvl2pPr lvl="1"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2pPr>
            <a:lvl3pPr lvl="2"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3pPr>
            <a:lvl4pPr lvl="3"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4pPr>
            <a:lvl5pPr lvl="4"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5pPr>
            <a:lvl6pPr lvl="5"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6pPr>
            <a:lvl7pPr lvl="6"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7pPr>
            <a:lvl8pPr lvl="7"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8pPr>
            <a:lvl9pPr lvl="8" marR="0" rtl="0" algn="ctr">
              <a:lnSpc>
                <a:spcPct val="115000"/>
              </a:lnSpc>
              <a:spcBef>
                <a:spcPts val="300"/>
              </a:spcBef>
              <a:spcAft>
                <a:spcPts val="300"/>
              </a:spcAft>
              <a:buClr>
                <a:srgbClr val="3C4043"/>
              </a:buClr>
              <a:buSzPts val="1400"/>
              <a:buFont typeface="Arial"/>
              <a:buNone/>
              <a:defRPr b="0" i="0" sz="1400" u="none" cap="none" strike="noStrike">
                <a:solidFill>
                  <a:srgbClr val="3C4043"/>
                </a:solidFill>
                <a:latin typeface="Arial"/>
                <a:ea typeface="Arial"/>
                <a:cs typeface="Arial"/>
                <a:sym typeface="Arial"/>
              </a:defRPr>
            </a:lvl9pPr>
          </a:lstStyle>
          <a:p/>
        </p:txBody>
      </p:sp>
      <p:sp>
        <p:nvSpPr>
          <p:cNvPr id="297" name="Google Shape;297;p48"/>
          <p:cNvSpPr txBox="1"/>
          <p:nvPr>
            <p:ph idx="1" type="body"/>
          </p:nvPr>
        </p:nvSpPr>
        <p:spPr>
          <a:xfrm>
            <a:off x="464175" y="1771601"/>
            <a:ext cx="4074600" cy="2942400"/>
          </a:xfrm>
          <a:prstGeom prst="rect">
            <a:avLst/>
          </a:prstGeom>
          <a:noFill/>
          <a:ln>
            <a:noFill/>
          </a:ln>
        </p:spPr>
        <p:txBody>
          <a:bodyPr anchorCtr="0" anchor="t" bIns="0" lIns="0" spcFirstLastPara="1" rIns="18287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298" name="Google Shape;298;p48"/>
          <p:cNvSpPr txBox="1"/>
          <p:nvPr>
            <p:ph idx="4" type="body"/>
          </p:nvPr>
        </p:nvSpPr>
        <p:spPr>
          <a:xfrm>
            <a:off x="4615350" y="1771601"/>
            <a:ext cx="4074600" cy="2942400"/>
          </a:xfrm>
          <a:prstGeom prst="rect">
            <a:avLst/>
          </a:prstGeom>
          <a:noFill/>
          <a:ln>
            <a:noFill/>
          </a:ln>
        </p:spPr>
        <p:txBody>
          <a:bodyPr anchorCtr="0" anchor="t" bIns="0" lIns="0" spcFirstLastPara="1" rIns="18287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2-Col 02">
  <p:cSld name="TITLE_2_3_3_4_2">
    <p:spTree>
      <p:nvGrpSpPr>
        <p:cNvPr id="299" name="Shape 299"/>
        <p:cNvGrpSpPr/>
        <p:nvPr/>
      </p:nvGrpSpPr>
      <p:grpSpPr>
        <a:xfrm>
          <a:off x="0" y="0"/>
          <a:ext cx="0" cy="0"/>
          <a:chOff x="0" y="0"/>
          <a:chExt cx="0" cy="0"/>
        </a:xfrm>
      </p:grpSpPr>
      <p:sp>
        <p:nvSpPr>
          <p:cNvPr id="300" name="Google Shape;300;p49"/>
          <p:cNvSpPr/>
          <p:nvPr/>
        </p:nvSpPr>
        <p:spPr>
          <a:xfrm>
            <a:off x="-2409" y="235375"/>
            <a:ext cx="35400" cy="4672800"/>
          </a:xfrm>
          <a:prstGeom prst="rect">
            <a:avLst/>
          </a:prstGeom>
          <a:solidFill>
            <a:schemeClr val="accent4"/>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301" name="Google Shape;301;p49"/>
          <p:cNvSpPr txBox="1"/>
          <p:nvPr>
            <p:ph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302" name="Google Shape;302;p49"/>
          <p:cNvSpPr txBox="1"/>
          <p:nvPr>
            <p:ph idx="2" type="title"/>
          </p:nvPr>
        </p:nvSpPr>
        <p:spPr>
          <a:xfrm>
            <a:off x="457200" y="225739"/>
            <a:ext cx="4074600" cy="137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1pPr>
            <a:lvl2pPr lvl="1"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2pPr>
            <a:lvl3pPr lvl="2"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3pPr>
            <a:lvl4pPr lvl="3"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4pPr>
            <a:lvl5pPr lvl="4"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5pPr>
            <a:lvl6pPr lvl="5"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6pPr>
            <a:lvl7pPr lvl="6"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7pPr>
            <a:lvl8pPr lvl="7"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8pPr>
            <a:lvl9pPr lvl="8" marR="0" rtl="0" algn="ctr">
              <a:lnSpc>
                <a:spcPct val="100000"/>
              </a:lnSpc>
              <a:spcBef>
                <a:spcPts val="0"/>
              </a:spcBef>
              <a:spcAft>
                <a:spcPts val="0"/>
              </a:spcAft>
              <a:buClr>
                <a:schemeClr val="accent4"/>
              </a:buClr>
              <a:buSzPts val="1000"/>
              <a:buFont typeface="Arial"/>
              <a:buNone/>
              <a:defRPr b="1" i="0" sz="1000" u="none" cap="none" strike="noStrike">
                <a:solidFill>
                  <a:schemeClr val="accent4"/>
                </a:solidFill>
                <a:latin typeface="Arial"/>
                <a:ea typeface="Arial"/>
                <a:cs typeface="Arial"/>
                <a:sym typeface="Arial"/>
              </a:defRPr>
            </a:lvl9pPr>
          </a:lstStyle>
          <a:p/>
        </p:txBody>
      </p:sp>
      <p:sp>
        <p:nvSpPr>
          <p:cNvPr id="303" name="Google Shape;303;p49"/>
          <p:cNvSpPr txBox="1"/>
          <p:nvPr>
            <p:ph idx="3" type="title"/>
          </p:nvPr>
        </p:nvSpPr>
        <p:spPr>
          <a:xfrm>
            <a:off x="457200" y="1281855"/>
            <a:ext cx="4074600" cy="414300"/>
          </a:xfrm>
          <a:prstGeom prst="rect">
            <a:avLst/>
          </a:prstGeom>
          <a:noFill/>
          <a:ln>
            <a:noFill/>
          </a:ln>
        </p:spPr>
        <p:txBody>
          <a:bodyPr anchorCtr="0" anchor="t" bIns="0" lIns="0" spcFirstLastPara="1" rIns="182875" wrap="square" tIns="0">
            <a:noAutofit/>
          </a:bodyPr>
          <a:lstStyle>
            <a:lvl1pPr lvl="0" marR="0" rtl="0" algn="l">
              <a:lnSpc>
                <a:spcPct val="115000"/>
              </a:lnSpc>
              <a:spcBef>
                <a:spcPts val="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1pPr>
            <a:lvl2pPr lvl="1"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2pPr>
            <a:lvl3pPr lvl="2"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3pPr>
            <a:lvl4pPr lvl="3"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4pPr>
            <a:lvl5pPr lvl="4"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5pPr>
            <a:lvl6pPr lvl="5"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6pPr>
            <a:lvl7pPr lvl="6"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7pPr>
            <a:lvl8pPr lvl="7"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8pPr>
            <a:lvl9pPr lvl="8" marR="0" rtl="0" algn="ctr">
              <a:lnSpc>
                <a:spcPct val="115000"/>
              </a:lnSpc>
              <a:spcBef>
                <a:spcPts val="300"/>
              </a:spcBef>
              <a:spcAft>
                <a:spcPts val="300"/>
              </a:spcAft>
              <a:buClr>
                <a:srgbClr val="3C4043"/>
              </a:buClr>
              <a:buSzPts val="1400"/>
              <a:buFont typeface="Arial"/>
              <a:buNone/>
              <a:defRPr b="0" i="0" sz="1400" u="none" cap="none" strike="noStrike">
                <a:solidFill>
                  <a:srgbClr val="3C4043"/>
                </a:solidFill>
                <a:latin typeface="Arial"/>
                <a:ea typeface="Arial"/>
                <a:cs typeface="Arial"/>
                <a:sym typeface="Arial"/>
              </a:defRPr>
            </a:lvl9pPr>
          </a:lstStyle>
          <a:p/>
        </p:txBody>
      </p:sp>
      <p:sp>
        <p:nvSpPr>
          <p:cNvPr id="304" name="Google Shape;304;p49"/>
          <p:cNvSpPr txBox="1"/>
          <p:nvPr>
            <p:ph idx="4" type="title"/>
          </p:nvPr>
        </p:nvSpPr>
        <p:spPr>
          <a:xfrm>
            <a:off x="4613450" y="1281855"/>
            <a:ext cx="4074600" cy="414300"/>
          </a:xfrm>
          <a:prstGeom prst="rect">
            <a:avLst/>
          </a:prstGeom>
          <a:noFill/>
          <a:ln>
            <a:noFill/>
          </a:ln>
        </p:spPr>
        <p:txBody>
          <a:bodyPr anchorCtr="0" anchor="t" bIns="0" lIns="0" spcFirstLastPara="1" rIns="182875" wrap="square" tIns="0">
            <a:noAutofit/>
          </a:bodyPr>
          <a:lstStyle>
            <a:lvl1pPr lvl="0" marR="0" rtl="0" algn="l">
              <a:lnSpc>
                <a:spcPct val="115000"/>
              </a:lnSpc>
              <a:spcBef>
                <a:spcPts val="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1pPr>
            <a:lvl2pPr lvl="1"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2pPr>
            <a:lvl3pPr lvl="2"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3pPr>
            <a:lvl4pPr lvl="3"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4pPr>
            <a:lvl5pPr lvl="4"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5pPr>
            <a:lvl6pPr lvl="5"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6pPr>
            <a:lvl7pPr lvl="6"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7pPr>
            <a:lvl8pPr lvl="7"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8pPr>
            <a:lvl9pPr lvl="8" marR="0" rtl="0" algn="ctr">
              <a:lnSpc>
                <a:spcPct val="115000"/>
              </a:lnSpc>
              <a:spcBef>
                <a:spcPts val="300"/>
              </a:spcBef>
              <a:spcAft>
                <a:spcPts val="300"/>
              </a:spcAft>
              <a:buClr>
                <a:srgbClr val="3C4043"/>
              </a:buClr>
              <a:buSzPts val="1400"/>
              <a:buFont typeface="Arial"/>
              <a:buNone/>
              <a:defRPr b="0" i="0" sz="1400" u="none" cap="none" strike="noStrike">
                <a:solidFill>
                  <a:srgbClr val="3C4043"/>
                </a:solidFill>
                <a:latin typeface="Arial"/>
                <a:ea typeface="Arial"/>
                <a:cs typeface="Arial"/>
                <a:sym typeface="Arial"/>
              </a:defRPr>
            </a:lvl9pPr>
          </a:lstStyle>
          <a:p/>
        </p:txBody>
      </p:sp>
      <p:sp>
        <p:nvSpPr>
          <p:cNvPr id="305" name="Google Shape;305;p49"/>
          <p:cNvSpPr txBox="1"/>
          <p:nvPr>
            <p:ph idx="1" type="body"/>
          </p:nvPr>
        </p:nvSpPr>
        <p:spPr>
          <a:xfrm>
            <a:off x="464175" y="1771601"/>
            <a:ext cx="4074600" cy="2942400"/>
          </a:xfrm>
          <a:prstGeom prst="rect">
            <a:avLst/>
          </a:prstGeom>
          <a:noFill/>
          <a:ln>
            <a:noFill/>
          </a:ln>
        </p:spPr>
        <p:txBody>
          <a:bodyPr anchorCtr="0" anchor="t" bIns="0" lIns="0" spcFirstLastPara="1" rIns="18287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306" name="Google Shape;306;p49"/>
          <p:cNvSpPr txBox="1"/>
          <p:nvPr>
            <p:ph idx="5" type="body"/>
          </p:nvPr>
        </p:nvSpPr>
        <p:spPr>
          <a:xfrm>
            <a:off x="4615350" y="1771601"/>
            <a:ext cx="4074600" cy="2942400"/>
          </a:xfrm>
          <a:prstGeom prst="rect">
            <a:avLst/>
          </a:prstGeom>
          <a:noFill/>
          <a:ln>
            <a:noFill/>
          </a:ln>
        </p:spPr>
        <p:txBody>
          <a:bodyPr anchorCtr="0" anchor="t" bIns="0" lIns="0" spcFirstLastPara="1" rIns="18287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2-Col 03">
  <p:cSld name="TITLE_2_3_3_3_1">
    <p:spTree>
      <p:nvGrpSpPr>
        <p:cNvPr id="307" name="Shape 307"/>
        <p:cNvGrpSpPr/>
        <p:nvPr/>
      </p:nvGrpSpPr>
      <p:grpSpPr>
        <a:xfrm>
          <a:off x="0" y="0"/>
          <a:ext cx="0" cy="0"/>
          <a:chOff x="0" y="0"/>
          <a:chExt cx="0" cy="0"/>
        </a:xfrm>
      </p:grpSpPr>
      <p:sp>
        <p:nvSpPr>
          <p:cNvPr id="308" name="Google Shape;308;p50"/>
          <p:cNvSpPr/>
          <p:nvPr/>
        </p:nvSpPr>
        <p:spPr>
          <a:xfrm>
            <a:off x="-2409" y="235375"/>
            <a:ext cx="35400" cy="4672800"/>
          </a:xfrm>
          <a:prstGeom prst="rect">
            <a:avLst/>
          </a:prstGeom>
          <a:solidFill>
            <a:schemeClr val="accent4"/>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309" name="Google Shape;309;p50"/>
          <p:cNvSpPr txBox="1"/>
          <p:nvPr>
            <p:ph type="title"/>
          </p:nvPr>
        </p:nvSpPr>
        <p:spPr>
          <a:xfrm>
            <a:off x="457200" y="1281855"/>
            <a:ext cx="4074600" cy="414300"/>
          </a:xfrm>
          <a:prstGeom prst="rect">
            <a:avLst/>
          </a:prstGeom>
          <a:noFill/>
          <a:ln>
            <a:noFill/>
          </a:ln>
        </p:spPr>
        <p:txBody>
          <a:bodyPr anchorCtr="0" anchor="t" bIns="0" lIns="0" spcFirstLastPara="1" rIns="182875" wrap="square" tIns="0">
            <a:noAutofit/>
          </a:bodyPr>
          <a:lstStyle>
            <a:lvl1pPr lvl="0" marR="0" rtl="0" algn="l">
              <a:lnSpc>
                <a:spcPct val="115000"/>
              </a:lnSpc>
              <a:spcBef>
                <a:spcPts val="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1pPr>
            <a:lvl2pPr lvl="1"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2pPr>
            <a:lvl3pPr lvl="2"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3pPr>
            <a:lvl4pPr lvl="3"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4pPr>
            <a:lvl5pPr lvl="4"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5pPr>
            <a:lvl6pPr lvl="5"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6pPr>
            <a:lvl7pPr lvl="6"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7pPr>
            <a:lvl8pPr lvl="7"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8pPr>
            <a:lvl9pPr lvl="8" marR="0" rtl="0" algn="ctr">
              <a:lnSpc>
                <a:spcPct val="115000"/>
              </a:lnSpc>
              <a:spcBef>
                <a:spcPts val="300"/>
              </a:spcBef>
              <a:spcAft>
                <a:spcPts val="300"/>
              </a:spcAft>
              <a:buClr>
                <a:srgbClr val="3C4043"/>
              </a:buClr>
              <a:buSzPts val="1400"/>
              <a:buFont typeface="Arial"/>
              <a:buNone/>
              <a:defRPr b="0" i="0" sz="1400" u="none" cap="none" strike="noStrike">
                <a:solidFill>
                  <a:srgbClr val="3C4043"/>
                </a:solidFill>
                <a:latin typeface="Arial"/>
                <a:ea typeface="Arial"/>
                <a:cs typeface="Arial"/>
                <a:sym typeface="Arial"/>
              </a:defRPr>
            </a:lvl9pPr>
          </a:lstStyle>
          <a:p/>
        </p:txBody>
      </p:sp>
      <p:sp>
        <p:nvSpPr>
          <p:cNvPr id="310" name="Google Shape;310;p50"/>
          <p:cNvSpPr txBox="1"/>
          <p:nvPr>
            <p:ph idx="2" type="title"/>
          </p:nvPr>
        </p:nvSpPr>
        <p:spPr>
          <a:xfrm>
            <a:off x="4613450" y="1281855"/>
            <a:ext cx="4074600" cy="414300"/>
          </a:xfrm>
          <a:prstGeom prst="rect">
            <a:avLst/>
          </a:prstGeom>
          <a:noFill/>
          <a:ln>
            <a:noFill/>
          </a:ln>
        </p:spPr>
        <p:txBody>
          <a:bodyPr anchorCtr="0" anchor="t" bIns="0" lIns="0" spcFirstLastPara="1" rIns="182875" wrap="square" tIns="0">
            <a:noAutofit/>
          </a:bodyPr>
          <a:lstStyle>
            <a:lvl1pPr lvl="0" marR="0" rtl="0" algn="l">
              <a:lnSpc>
                <a:spcPct val="115000"/>
              </a:lnSpc>
              <a:spcBef>
                <a:spcPts val="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1pPr>
            <a:lvl2pPr lvl="1"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2pPr>
            <a:lvl3pPr lvl="2"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3pPr>
            <a:lvl4pPr lvl="3"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4pPr>
            <a:lvl5pPr lvl="4"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5pPr>
            <a:lvl6pPr lvl="5"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6pPr>
            <a:lvl7pPr lvl="6"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7pPr>
            <a:lvl8pPr lvl="7"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8pPr>
            <a:lvl9pPr lvl="8" marR="0" rtl="0" algn="ctr">
              <a:lnSpc>
                <a:spcPct val="115000"/>
              </a:lnSpc>
              <a:spcBef>
                <a:spcPts val="300"/>
              </a:spcBef>
              <a:spcAft>
                <a:spcPts val="300"/>
              </a:spcAft>
              <a:buClr>
                <a:srgbClr val="3C4043"/>
              </a:buClr>
              <a:buSzPts val="1400"/>
              <a:buFont typeface="Arial"/>
              <a:buNone/>
              <a:defRPr b="0" i="0" sz="1400" u="none" cap="none" strike="noStrike">
                <a:solidFill>
                  <a:srgbClr val="3C4043"/>
                </a:solidFill>
                <a:latin typeface="Arial"/>
                <a:ea typeface="Arial"/>
                <a:cs typeface="Arial"/>
                <a:sym typeface="Arial"/>
              </a:defRPr>
            </a:lvl9pPr>
          </a:lstStyle>
          <a:p/>
        </p:txBody>
      </p:sp>
      <p:sp>
        <p:nvSpPr>
          <p:cNvPr id="311" name="Google Shape;311;p50"/>
          <p:cNvSpPr txBox="1"/>
          <p:nvPr>
            <p:ph idx="1" type="body"/>
          </p:nvPr>
        </p:nvSpPr>
        <p:spPr>
          <a:xfrm>
            <a:off x="464175" y="1771601"/>
            <a:ext cx="4074600" cy="2942400"/>
          </a:xfrm>
          <a:prstGeom prst="rect">
            <a:avLst/>
          </a:prstGeom>
          <a:noFill/>
          <a:ln>
            <a:noFill/>
          </a:ln>
        </p:spPr>
        <p:txBody>
          <a:bodyPr anchorCtr="0" anchor="t" bIns="0" lIns="0" spcFirstLastPara="1" rIns="18287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312" name="Google Shape;312;p50"/>
          <p:cNvSpPr txBox="1"/>
          <p:nvPr>
            <p:ph idx="3" type="body"/>
          </p:nvPr>
        </p:nvSpPr>
        <p:spPr>
          <a:xfrm>
            <a:off x="4615350" y="1771601"/>
            <a:ext cx="4074600" cy="2942400"/>
          </a:xfrm>
          <a:prstGeom prst="rect">
            <a:avLst/>
          </a:prstGeom>
          <a:noFill/>
          <a:ln>
            <a:noFill/>
          </a:ln>
        </p:spPr>
        <p:txBody>
          <a:bodyPr anchorCtr="0" anchor="t" bIns="0" lIns="0" spcFirstLastPara="1" rIns="18287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rnal Slide">
  <p:cSld name="CUSTOM_3">
    <p:spTree>
      <p:nvGrpSpPr>
        <p:cNvPr id="60" name="Shape 60"/>
        <p:cNvGrpSpPr/>
        <p:nvPr/>
      </p:nvGrpSpPr>
      <p:grpSpPr>
        <a:xfrm>
          <a:off x="0" y="0"/>
          <a:ext cx="0" cy="0"/>
          <a:chOff x="0" y="0"/>
          <a:chExt cx="0" cy="0"/>
        </a:xfrm>
      </p:grpSpPr>
      <p:sp>
        <p:nvSpPr>
          <p:cNvPr id="61" name="Google Shape;61;p6"/>
          <p:cNvSpPr txBox="1"/>
          <p:nvPr/>
        </p:nvSpPr>
        <p:spPr>
          <a:xfrm>
            <a:off x="7741216" y="381600"/>
            <a:ext cx="950400" cy="114600"/>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000000"/>
              </a:buClr>
              <a:buSzPts val="600"/>
              <a:buFont typeface="Arial"/>
              <a:buNone/>
            </a:pPr>
            <a:r>
              <a:rPr b="0" i="0" lang="en-US" sz="600" u="none" cap="none" strike="noStrike">
                <a:solidFill>
                  <a:srgbClr val="D9D9D9"/>
                </a:solidFill>
                <a:latin typeface="Roboto"/>
                <a:ea typeface="Roboto"/>
                <a:cs typeface="Roboto"/>
                <a:sym typeface="Roboto"/>
              </a:rPr>
              <a:t>Proprietary + Confidential</a:t>
            </a:r>
            <a:endParaRPr b="0" i="0" sz="600" u="none" cap="none" strike="noStrike">
              <a:solidFill>
                <a:srgbClr val="D9D9D9"/>
              </a:solidFill>
              <a:latin typeface="Roboto"/>
              <a:ea typeface="Roboto"/>
              <a:cs typeface="Roboto"/>
              <a:sym typeface="Roboto"/>
            </a:endParaRPr>
          </a:p>
        </p:txBody>
      </p:sp>
      <p:sp>
        <p:nvSpPr>
          <p:cNvPr id="62" name="Google Shape;62;p6"/>
          <p:cNvSpPr/>
          <p:nvPr/>
        </p:nvSpPr>
        <p:spPr>
          <a:xfrm>
            <a:off x="-2409" y="235375"/>
            <a:ext cx="35400" cy="4672800"/>
          </a:xfrm>
          <a:prstGeom prst="rect">
            <a:avLst/>
          </a:prstGeom>
          <a:solidFill>
            <a:schemeClr val="accent2"/>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63" name="Google Shape;63;p6"/>
          <p:cNvSpPr txBox="1"/>
          <p:nvPr>
            <p:ph type="title"/>
          </p:nvPr>
        </p:nvSpPr>
        <p:spPr>
          <a:xfrm>
            <a:off x="457196" y="1171899"/>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64" name="Google Shape;64;p6"/>
          <p:cNvSpPr txBox="1"/>
          <p:nvPr>
            <p:ph idx="1" type="body"/>
          </p:nvPr>
        </p:nvSpPr>
        <p:spPr>
          <a:xfrm>
            <a:off x="464175" y="2062324"/>
            <a:ext cx="5453100" cy="2624100"/>
          </a:xfrm>
          <a:prstGeom prst="rect">
            <a:avLst/>
          </a:prstGeom>
          <a:noFill/>
          <a:ln>
            <a:noFill/>
          </a:ln>
        </p:spPr>
        <p:txBody>
          <a:bodyPr anchorCtr="0" anchor="t" bIns="0" lIns="0" spcFirstLastPara="1" rIns="9142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65" name="Google Shape;65;p6"/>
          <p:cNvSpPr/>
          <p:nvPr/>
        </p:nvSpPr>
        <p:spPr>
          <a:xfrm>
            <a:off x="463720" y="391712"/>
            <a:ext cx="236400" cy="207300"/>
          </a:xfrm>
          <a:custGeom>
            <a:rect b="b" l="l" r="r" t="t"/>
            <a:pathLst>
              <a:path extrusionOk="0" h="120000" w="120000">
                <a:moveTo>
                  <a:pt x="0" y="119999"/>
                </a:moveTo>
                <a:lnTo>
                  <a:pt x="120000" y="119999"/>
                </a:lnTo>
                <a:lnTo>
                  <a:pt x="60000" y="0"/>
                </a:lnTo>
                <a:lnTo>
                  <a:pt x="0" y="119999"/>
                </a:lnTo>
                <a:close/>
                <a:moveTo>
                  <a:pt x="65480" y="100931"/>
                </a:moveTo>
                <a:lnTo>
                  <a:pt x="54519" y="100931"/>
                </a:lnTo>
                <a:lnTo>
                  <a:pt x="54519" y="88438"/>
                </a:lnTo>
                <a:lnTo>
                  <a:pt x="65480" y="88438"/>
                </a:lnTo>
                <a:lnTo>
                  <a:pt x="65480" y="100931"/>
                </a:lnTo>
                <a:close/>
                <a:moveTo>
                  <a:pt x="65480" y="75616"/>
                </a:moveTo>
                <a:lnTo>
                  <a:pt x="54519" y="75616"/>
                </a:lnTo>
                <a:lnTo>
                  <a:pt x="54519" y="50630"/>
                </a:lnTo>
                <a:lnTo>
                  <a:pt x="65480" y="50630"/>
                </a:lnTo>
                <a:lnTo>
                  <a:pt x="65480" y="75616"/>
                </a:lnTo>
                <a:close/>
              </a:path>
            </a:pathLst>
          </a:custGeom>
          <a:solidFill>
            <a:srgbClr val="EA433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666666"/>
              </a:solidFill>
              <a:latin typeface="Arial"/>
              <a:ea typeface="Arial"/>
              <a:cs typeface="Arial"/>
              <a:sym typeface="Arial"/>
            </a:endParaRPr>
          </a:p>
        </p:txBody>
      </p:sp>
      <p:sp>
        <p:nvSpPr>
          <p:cNvPr id="66" name="Google Shape;66;p6"/>
          <p:cNvSpPr txBox="1"/>
          <p:nvPr/>
        </p:nvSpPr>
        <p:spPr>
          <a:xfrm>
            <a:off x="833306" y="409829"/>
            <a:ext cx="3294300" cy="215400"/>
          </a:xfrm>
          <a:prstGeom prst="rect">
            <a:avLst/>
          </a:prstGeom>
          <a:noFill/>
          <a:ln>
            <a:noFill/>
          </a:ln>
        </p:spPr>
        <p:txBody>
          <a:bodyPr anchorCtr="0" anchor="t" bIns="0" lIns="0" spcFirstLastPara="1" rIns="91425" wrap="square" tIns="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EA4335"/>
                </a:solidFill>
                <a:latin typeface="Arial"/>
                <a:ea typeface="Arial"/>
                <a:cs typeface="Arial"/>
                <a:sym typeface="Arial"/>
              </a:rPr>
              <a:t>INTERNAL SLIDE ONLY</a:t>
            </a:r>
            <a:endParaRPr b="1" i="0" sz="1400" u="none" cap="none" strike="noStrike">
              <a:solidFill>
                <a:srgbClr val="EA4335"/>
              </a:solidFill>
              <a:latin typeface="Arial"/>
              <a:ea typeface="Arial"/>
              <a:cs typeface="Arial"/>
              <a:sym typeface="Aria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ellow: 2-Col 01">
  <p:cSld name="TITLE_2_3_3_4_1">
    <p:spTree>
      <p:nvGrpSpPr>
        <p:cNvPr id="313" name="Shape 313"/>
        <p:cNvGrpSpPr/>
        <p:nvPr/>
      </p:nvGrpSpPr>
      <p:grpSpPr>
        <a:xfrm>
          <a:off x="0" y="0"/>
          <a:ext cx="0" cy="0"/>
          <a:chOff x="0" y="0"/>
          <a:chExt cx="0" cy="0"/>
        </a:xfrm>
      </p:grpSpPr>
      <p:sp>
        <p:nvSpPr>
          <p:cNvPr id="314" name="Google Shape;314;p51"/>
          <p:cNvSpPr txBox="1"/>
          <p:nvPr>
            <p:ph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315" name="Google Shape;315;p51"/>
          <p:cNvSpPr/>
          <p:nvPr/>
        </p:nvSpPr>
        <p:spPr>
          <a:xfrm>
            <a:off x="-2409" y="235375"/>
            <a:ext cx="35400" cy="4672800"/>
          </a:xfrm>
          <a:prstGeom prst="rect">
            <a:avLst/>
          </a:prstGeom>
          <a:solidFill>
            <a:schemeClr val="accent3"/>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316" name="Google Shape;316;p51"/>
          <p:cNvSpPr txBox="1"/>
          <p:nvPr>
            <p:ph idx="2" type="title"/>
          </p:nvPr>
        </p:nvSpPr>
        <p:spPr>
          <a:xfrm>
            <a:off x="457200" y="1281855"/>
            <a:ext cx="4074600" cy="414300"/>
          </a:xfrm>
          <a:prstGeom prst="rect">
            <a:avLst/>
          </a:prstGeom>
          <a:noFill/>
          <a:ln>
            <a:noFill/>
          </a:ln>
        </p:spPr>
        <p:txBody>
          <a:bodyPr anchorCtr="0" anchor="t" bIns="0" lIns="0" spcFirstLastPara="1" rIns="182875" wrap="square" tIns="0">
            <a:noAutofit/>
          </a:bodyPr>
          <a:lstStyle>
            <a:lvl1pPr lvl="0" marR="0" rtl="0" algn="l">
              <a:lnSpc>
                <a:spcPct val="115000"/>
              </a:lnSpc>
              <a:spcBef>
                <a:spcPts val="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1pPr>
            <a:lvl2pPr lvl="1"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2pPr>
            <a:lvl3pPr lvl="2"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3pPr>
            <a:lvl4pPr lvl="3"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4pPr>
            <a:lvl5pPr lvl="4"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5pPr>
            <a:lvl6pPr lvl="5"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6pPr>
            <a:lvl7pPr lvl="6"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7pPr>
            <a:lvl8pPr lvl="7"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8pPr>
            <a:lvl9pPr lvl="8" marR="0" rtl="0" algn="ctr">
              <a:lnSpc>
                <a:spcPct val="115000"/>
              </a:lnSpc>
              <a:spcBef>
                <a:spcPts val="300"/>
              </a:spcBef>
              <a:spcAft>
                <a:spcPts val="300"/>
              </a:spcAft>
              <a:buClr>
                <a:srgbClr val="3C4043"/>
              </a:buClr>
              <a:buSzPts val="1400"/>
              <a:buFont typeface="Arial"/>
              <a:buNone/>
              <a:defRPr b="0" i="0" sz="1400" u="none" cap="none" strike="noStrike">
                <a:solidFill>
                  <a:srgbClr val="3C4043"/>
                </a:solidFill>
                <a:latin typeface="Arial"/>
                <a:ea typeface="Arial"/>
                <a:cs typeface="Arial"/>
                <a:sym typeface="Arial"/>
              </a:defRPr>
            </a:lvl9pPr>
          </a:lstStyle>
          <a:p/>
        </p:txBody>
      </p:sp>
      <p:sp>
        <p:nvSpPr>
          <p:cNvPr id="317" name="Google Shape;317;p51"/>
          <p:cNvSpPr txBox="1"/>
          <p:nvPr>
            <p:ph idx="3" type="title"/>
          </p:nvPr>
        </p:nvSpPr>
        <p:spPr>
          <a:xfrm>
            <a:off x="4613450" y="1281855"/>
            <a:ext cx="4074600" cy="414300"/>
          </a:xfrm>
          <a:prstGeom prst="rect">
            <a:avLst/>
          </a:prstGeom>
          <a:noFill/>
          <a:ln>
            <a:noFill/>
          </a:ln>
        </p:spPr>
        <p:txBody>
          <a:bodyPr anchorCtr="0" anchor="t" bIns="0" lIns="0" spcFirstLastPara="1" rIns="182875" wrap="square" tIns="0">
            <a:noAutofit/>
          </a:bodyPr>
          <a:lstStyle>
            <a:lvl1pPr lvl="0" marR="0" rtl="0" algn="l">
              <a:lnSpc>
                <a:spcPct val="115000"/>
              </a:lnSpc>
              <a:spcBef>
                <a:spcPts val="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1pPr>
            <a:lvl2pPr lvl="1"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2pPr>
            <a:lvl3pPr lvl="2"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3pPr>
            <a:lvl4pPr lvl="3"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4pPr>
            <a:lvl5pPr lvl="4"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5pPr>
            <a:lvl6pPr lvl="5"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6pPr>
            <a:lvl7pPr lvl="6"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7pPr>
            <a:lvl8pPr lvl="7"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8pPr>
            <a:lvl9pPr lvl="8" marR="0" rtl="0" algn="ctr">
              <a:lnSpc>
                <a:spcPct val="115000"/>
              </a:lnSpc>
              <a:spcBef>
                <a:spcPts val="300"/>
              </a:spcBef>
              <a:spcAft>
                <a:spcPts val="300"/>
              </a:spcAft>
              <a:buClr>
                <a:srgbClr val="3C4043"/>
              </a:buClr>
              <a:buSzPts val="1400"/>
              <a:buFont typeface="Arial"/>
              <a:buNone/>
              <a:defRPr b="0" i="0" sz="1400" u="none" cap="none" strike="noStrike">
                <a:solidFill>
                  <a:srgbClr val="3C4043"/>
                </a:solidFill>
                <a:latin typeface="Arial"/>
                <a:ea typeface="Arial"/>
                <a:cs typeface="Arial"/>
                <a:sym typeface="Arial"/>
              </a:defRPr>
            </a:lvl9pPr>
          </a:lstStyle>
          <a:p/>
        </p:txBody>
      </p:sp>
      <p:sp>
        <p:nvSpPr>
          <p:cNvPr id="318" name="Google Shape;318;p51"/>
          <p:cNvSpPr txBox="1"/>
          <p:nvPr>
            <p:ph idx="1" type="body"/>
          </p:nvPr>
        </p:nvSpPr>
        <p:spPr>
          <a:xfrm>
            <a:off x="464175" y="1771601"/>
            <a:ext cx="4074600" cy="2942400"/>
          </a:xfrm>
          <a:prstGeom prst="rect">
            <a:avLst/>
          </a:prstGeom>
          <a:noFill/>
          <a:ln>
            <a:noFill/>
          </a:ln>
        </p:spPr>
        <p:txBody>
          <a:bodyPr anchorCtr="0" anchor="t" bIns="0" lIns="0" spcFirstLastPara="1" rIns="18287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319" name="Google Shape;319;p51"/>
          <p:cNvSpPr txBox="1"/>
          <p:nvPr>
            <p:ph idx="4" type="body"/>
          </p:nvPr>
        </p:nvSpPr>
        <p:spPr>
          <a:xfrm>
            <a:off x="4615350" y="1771601"/>
            <a:ext cx="4074600" cy="2942400"/>
          </a:xfrm>
          <a:prstGeom prst="rect">
            <a:avLst/>
          </a:prstGeom>
          <a:noFill/>
          <a:ln>
            <a:noFill/>
          </a:ln>
        </p:spPr>
        <p:txBody>
          <a:bodyPr anchorCtr="0" anchor="t" bIns="0" lIns="0" spcFirstLastPara="1" rIns="18287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ellow: 2-Col 02">
  <p:cSld name="TITLE_2_3_3_4_1_2">
    <p:spTree>
      <p:nvGrpSpPr>
        <p:cNvPr id="320" name="Shape 320"/>
        <p:cNvGrpSpPr/>
        <p:nvPr/>
      </p:nvGrpSpPr>
      <p:grpSpPr>
        <a:xfrm>
          <a:off x="0" y="0"/>
          <a:ext cx="0" cy="0"/>
          <a:chOff x="0" y="0"/>
          <a:chExt cx="0" cy="0"/>
        </a:xfrm>
      </p:grpSpPr>
      <p:sp>
        <p:nvSpPr>
          <p:cNvPr id="321" name="Google Shape;321;p52"/>
          <p:cNvSpPr txBox="1"/>
          <p:nvPr>
            <p:ph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322" name="Google Shape;322;p52"/>
          <p:cNvSpPr/>
          <p:nvPr/>
        </p:nvSpPr>
        <p:spPr>
          <a:xfrm>
            <a:off x="-2409" y="235375"/>
            <a:ext cx="35400" cy="4672800"/>
          </a:xfrm>
          <a:prstGeom prst="rect">
            <a:avLst/>
          </a:prstGeom>
          <a:solidFill>
            <a:schemeClr val="accent3"/>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323" name="Google Shape;323;p52"/>
          <p:cNvSpPr txBox="1"/>
          <p:nvPr>
            <p:ph idx="2" type="title"/>
          </p:nvPr>
        </p:nvSpPr>
        <p:spPr>
          <a:xfrm>
            <a:off x="457200" y="225739"/>
            <a:ext cx="4074600" cy="137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F9AB00"/>
              </a:buClr>
              <a:buSzPts val="1000"/>
              <a:buFont typeface="Arial"/>
              <a:buNone/>
              <a:defRPr b="1" i="0" sz="1000" u="none" cap="none" strike="noStrike">
                <a:solidFill>
                  <a:srgbClr val="F9AB00"/>
                </a:solidFill>
                <a:latin typeface="Arial"/>
                <a:ea typeface="Arial"/>
                <a:cs typeface="Arial"/>
                <a:sym typeface="Arial"/>
              </a:defRPr>
            </a:lvl1pPr>
            <a:lvl2pPr lvl="1" marR="0" rtl="0" algn="ctr">
              <a:lnSpc>
                <a:spcPct val="100000"/>
              </a:lnSpc>
              <a:spcBef>
                <a:spcPts val="0"/>
              </a:spcBef>
              <a:spcAft>
                <a:spcPts val="0"/>
              </a:spcAft>
              <a:buClr>
                <a:srgbClr val="F9AB00"/>
              </a:buClr>
              <a:buSzPts val="1000"/>
              <a:buFont typeface="Arial"/>
              <a:buNone/>
              <a:defRPr b="1" i="0" sz="1000" u="none" cap="none" strike="noStrike">
                <a:solidFill>
                  <a:srgbClr val="F9AB00"/>
                </a:solidFill>
                <a:latin typeface="Arial"/>
                <a:ea typeface="Arial"/>
                <a:cs typeface="Arial"/>
                <a:sym typeface="Arial"/>
              </a:defRPr>
            </a:lvl2pPr>
            <a:lvl3pPr lvl="2" marR="0" rtl="0" algn="ctr">
              <a:lnSpc>
                <a:spcPct val="100000"/>
              </a:lnSpc>
              <a:spcBef>
                <a:spcPts val="0"/>
              </a:spcBef>
              <a:spcAft>
                <a:spcPts val="0"/>
              </a:spcAft>
              <a:buClr>
                <a:srgbClr val="F9AB00"/>
              </a:buClr>
              <a:buSzPts val="1000"/>
              <a:buFont typeface="Arial"/>
              <a:buNone/>
              <a:defRPr b="1" i="0" sz="1000" u="none" cap="none" strike="noStrike">
                <a:solidFill>
                  <a:srgbClr val="F9AB00"/>
                </a:solidFill>
                <a:latin typeface="Arial"/>
                <a:ea typeface="Arial"/>
                <a:cs typeface="Arial"/>
                <a:sym typeface="Arial"/>
              </a:defRPr>
            </a:lvl3pPr>
            <a:lvl4pPr lvl="3" marR="0" rtl="0" algn="ctr">
              <a:lnSpc>
                <a:spcPct val="100000"/>
              </a:lnSpc>
              <a:spcBef>
                <a:spcPts val="0"/>
              </a:spcBef>
              <a:spcAft>
                <a:spcPts val="0"/>
              </a:spcAft>
              <a:buClr>
                <a:srgbClr val="F9AB00"/>
              </a:buClr>
              <a:buSzPts val="1000"/>
              <a:buFont typeface="Arial"/>
              <a:buNone/>
              <a:defRPr b="1" i="0" sz="1000" u="none" cap="none" strike="noStrike">
                <a:solidFill>
                  <a:srgbClr val="F9AB00"/>
                </a:solidFill>
                <a:latin typeface="Arial"/>
                <a:ea typeface="Arial"/>
                <a:cs typeface="Arial"/>
                <a:sym typeface="Arial"/>
              </a:defRPr>
            </a:lvl4pPr>
            <a:lvl5pPr lvl="4" marR="0" rtl="0" algn="ctr">
              <a:lnSpc>
                <a:spcPct val="100000"/>
              </a:lnSpc>
              <a:spcBef>
                <a:spcPts val="0"/>
              </a:spcBef>
              <a:spcAft>
                <a:spcPts val="0"/>
              </a:spcAft>
              <a:buClr>
                <a:srgbClr val="F9AB00"/>
              </a:buClr>
              <a:buSzPts val="1000"/>
              <a:buFont typeface="Arial"/>
              <a:buNone/>
              <a:defRPr b="1" i="0" sz="1000" u="none" cap="none" strike="noStrike">
                <a:solidFill>
                  <a:srgbClr val="F9AB00"/>
                </a:solidFill>
                <a:latin typeface="Arial"/>
                <a:ea typeface="Arial"/>
                <a:cs typeface="Arial"/>
                <a:sym typeface="Arial"/>
              </a:defRPr>
            </a:lvl5pPr>
            <a:lvl6pPr lvl="5" marR="0" rtl="0" algn="ctr">
              <a:lnSpc>
                <a:spcPct val="100000"/>
              </a:lnSpc>
              <a:spcBef>
                <a:spcPts val="0"/>
              </a:spcBef>
              <a:spcAft>
                <a:spcPts val="0"/>
              </a:spcAft>
              <a:buClr>
                <a:srgbClr val="F9AB00"/>
              </a:buClr>
              <a:buSzPts val="1000"/>
              <a:buFont typeface="Arial"/>
              <a:buNone/>
              <a:defRPr b="1" i="0" sz="1000" u="none" cap="none" strike="noStrike">
                <a:solidFill>
                  <a:srgbClr val="F9AB00"/>
                </a:solidFill>
                <a:latin typeface="Arial"/>
                <a:ea typeface="Arial"/>
                <a:cs typeface="Arial"/>
                <a:sym typeface="Arial"/>
              </a:defRPr>
            </a:lvl6pPr>
            <a:lvl7pPr lvl="6" marR="0" rtl="0" algn="ctr">
              <a:lnSpc>
                <a:spcPct val="100000"/>
              </a:lnSpc>
              <a:spcBef>
                <a:spcPts val="0"/>
              </a:spcBef>
              <a:spcAft>
                <a:spcPts val="0"/>
              </a:spcAft>
              <a:buClr>
                <a:srgbClr val="F9AB00"/>
              </a:buClr>
              <a:buSzPts val="1000"/>
              <a:buFont typeface="Arial"/>
              <a:buNone/>
              <a:defRPr b="1" i="0" sz="1000" u="none" cap="none" strike="noStrike">
                <a:solidFill>
                  <a:srgbClr val="F9AB00"/>
                </a:solidFill>
                <a:latin typeface="Arial"/>
                <a:ea typeface="Arial"/>
                <a:cs typeface="Arial"/>
                <a:sym typeface="Arial"/>
              </a:defRPr>
            </a:lvl7pPr>
            <a:lvl8pPr lvl="7" marR="0" rtl="0" algn="ctr">
              <a:lnSpc>
                <a:spcPct val="100000"/>
              </a:lnSpc>
              <a:spcBef>
                <a:spcPts val="0"/>
              </a:spcBef>
              <a:spcAft>
                <a:spcPts val="0"/>
              </a:spcAft>
              <a:buClr>
                <a:srgbClr val="F9AB00"/>
              </a:buClr>
              <a:buSzPts val="1000"/>
              <a:buFont typeface="Arial"/>
              <a:buNone/>
              <a:defRPr b="1" i="0" sz="1000" u="none" cap="none" strike="noStrike">
                <a:solidFill>
                  <a:srgbClr val="F9AB00"/>
                </a:solidFill>
                <a:latin typeface="Arial"/>
                <a:ea typeface="Arial"/>
                <a:cs typeface="Arial"/>
                <a:sym typeface="Arial"/>
              </a:defRPr>
            </a:lvl8pPr>
            <a:lvl9pPr lvl="8" marR="0" rtl="0" algn="ctr">
              <a:lnSpc>
                <a:spcPct val="100000"/>
              </a:lnSpc>
              <a:spcBef>
                <a:spcPts val="0"/>
              </a:spcBef>
              <a:spcAft>
                <a:spcPts val="0"/>
              </a:spcAft>
              <a:buClr>
                <a:srgbClr val="F9AB00"/>
              </a:buClr>
              <a:buSzPts val="1000"/>
              <a:buFont typeface="Arial"/>
              <a:buNone/>
              <a:defRPr b="1" i="0" sz="1000" u="none" cap="none" strike="noStrike">
                <a:solidFill>
                  <a:srgbClr val="F9AB00"/>
                </a:solidFill>
                <a:latin typeface="Arial"/>
                <a:ea typeface="Arial"/>
                <a:cs typeface="Arial"/>
                <a:sym typeface="Arial"/>
              </a:defRPr>
            </a:lvl9pPr>
          </a:lstStyle>
          <a:p/>
        </p:txBody>
      </p:sp>
      <p:sp>
        <p:nvSpPr>
          <p:cNvPr id="324" name="Google Shape;324;p52"/>
          <p:cNvSpPr txBox="1"/>
          <p:nvPr>
            <p:ph idx="3" type="title"/>
          </p:nvPr>
        </p:nvSpPr>
        <p:spPr>
          <a:xfrm>
            <a:off x="457200" y="1281855"/>
            <a:ext cx="4074600" cy="414300"/>
          </a:xfrm>
          <a:prstGeom prst="rect">
            <a:avLst/>
          </a:prstGeom>
          <a:noFill/>
          <a:ln>
            <a:noFill/>
          </a:ln>
        </p:spPr>
        <p:txBody>
          <a:bodyPr anchorCtr="0" anchor="t" bIns="0" lIns="0" spcFirstLastPara="1" rIns="182875" wrap="square" tIns="0">
            <a:noAutofit/>
          </a:bodyPr>
          <a:lstStyle>
            <a:lvl1pPr lvl="0" marR="0" rtl="0" algn="l">
              <a:lnSpc>
                <a:spcPct val="115000"/>
              </a:lnSpc>
              <a:spcBef>
                <a:spcPts val="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1pPr>
            <a:lvl2pPr lvl="1"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2pPr>
            <a:lvl3pPr lvl="2"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3pPr>
            <a:lvl4pPr lvl="3"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4pPr>
            <a:lvl5pPr lvl="4"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5pPr>
            <a:lvl6pPr lvl="5"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6pPr>
            <a:lvl7pPr lvl="6"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7pPr>
            <a:lvl8pPr lvl="7"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8pPr>
            <a:lvl9pPr lvl="8" marR="0" rtl="0" algn="ctr">
              <a:lnSpc>
                <a:spcPct val="115000"/>
              </a:lnSpc>
              <a:spcBef>
                <a:spcPts val="300"/>
              </a:spcBef>
              <a:spcAft>
                <a:spcPts val="300"/>
              </a:spcAft>
              <a:buClr>
                <a:srgbClr val="3C4043"/>
              </a:buClr>
              <a:buSzPts val="1400"/>
              <a:buFont typeface="Arial"/>
              <a:buNone/>
              <a:defRPr b="0" i="0" sz="1400" u="none" cap="none" strike="noStrike">
                <a:solidFill>
                  <a:srgbClr val="3C4043"/>
                </a:solidFill>
                <a:latin typeface="Arial"/>
                <a:ea typeface="Arial"/>
                <a:cs typeface="Arial"/>
                <a:sym typeface="Arial"/>
              </a:defRPr>
            </a:lvl9pPr>
          </a:lstStyle>
          <a:p/>
        </p:txBody>
      </p:sp>
      <p:sp>
        <p:nvSpPr>
          <p:cNvPr id="325" name="Google Shape;325;p52"/>
          <p:cNvSpPr txBox="1"/>
          <p:nvPr>
            <p:ph idx="4" type="title"/>
          </p:nvPr>
        </p:nvSpPr>
        <p:spPr>
          <a:xfrm>
            <a:off x="4613450" y="1281855"/>
            <a:ext cx="4074600" cy="414300"/>
          </a:xfrm>
          <a:prstGeom prst="rect">
            <a:avLst/>
          </a:prstGeom>
          <a:noFill/>
          <a:ln>
            <a:noFill/>
          </a:ln>
        </p:spPr>
        <p:txBody>
          <a:bodyPr anchorCtr="0" anchor="t" bIns="0" lIns="0" spcFirstLastPara="1" rIns="182875" wrap="square" tIns="0">
            <a:noAutofit/>
          </a:bodyPr>
          <a:lstStyle>
            <a:lvl1pPr lvl="0" marR="0" rtl="0" algn="l">
              <a:lnSpc>
                <a:spcPct val="115000"/>
              </a:lnSpc>
              <a:spcBef>
                <a:spcPts val="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1pPr>
            <a:lvl2pPr lvl="1"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2pPr>
            <a:lvl3pPr lvl="2"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3pPr>
            <a:lvl4pPr lvl="3"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4pPr>
            <a:lvl5pPr lvl="4"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5pPr>
            <a:lvl6pPr lvl="5"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6pPr>
            <a:lvl7pPr lvl="6"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7pPr>
            <a:lvl8pPr lvl="7"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8pPr>
            <a:lvl9pPr lvl="8" marR="0" rtl="0" algn="ctr">
              <a:lnSpc>
                <a:spcPct val="115000"/>
              </a:lnSpc>
              <a:spcBef>
                <a:spcPts val="300"/>
              </a:spcBef>
              <a:spcAft>
                <a:spcPts val="300"/>
              </a:spcAft>
              <a:buClr>
                <a:srgbClr val="3C4043"/>
              </a:buClr>
              <a:buSzPts val="1400"/>
              <a:buFont typeface="Arial"/>
              <a:buNone/>
              <a:defRPr b="0" i="0" sz="1400" u="none" cap="none" strike="noStrike">
                <a:solidFill>
                  <a:srgbClr val="3C4043"/>
                </a:solidFill>
                <a:latin typeface="Arial"/>
                <a:ea typeface="Arial"/>
                <a:cs typeface="Arial"/>
                <a:sym typeface="Arial"/>
              </a:defRPr>
            </a:lvl9pPr>
          </a:lstStyle>
          <a:p/>
        </p:txBody>
      </p:sp>
      <p:sp>
        <p:nvSpPr>
          <p:cNvPr id="326" name="Google Shape;326;p52"/>
          <p:cNvSpPr txBox="1"/>
          <p:nvPr>
            <p:ph idx="1" type="body"/>
          </p:nvPr>
        </p:nvSpPr>
        <p:spPr>
          <a:xfrm>
            <a:off x="464175" y="1771601"/>
            <a:ext cx="4074600" cy="2942400"/>
          </a:xfrm>
          <a:prstGeom prst="rect">
            <a:avLst/>
          </a:prstGeom>
          <a:noFill/>
          <a:ln>
            <a:noFill/>
          </a:ln>
        </p:spPr>
        <p:txBody>
          <a:bodyPr anchorCtr="0" anchor="t" bIns="0" lIns="0" spcFirstLastPara="1" rIns="18287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327" name="Google Shape;327;p52"/>
          <p:cNvSpPr txBox="1"/>
          <p:nvPr>
            <p:ph idx="5" type="body"/>
          </p:nvPr>
        </p:nvSpPr>
        <p:spPr>
          <a:xfrm>
            <a:off x="4615350" y="1771601"/>
            <a:ext cx="4074600" cy="2942400"/>
          </a:xfrm>
          <a:prstGeom prst="rect">
            <a:avLst/>
          </a:prstGeom>
          <a:noFill/>
          <a:ln>
            <a:noFill/>
          </a:ln>
        </p:spPr>
        <p:txBody>
          <a:bodyPr anchorCtr="0" anchor="t" bIns="0" lIns="0" spcFirstLastPara="1" rIns="18287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ellow: 2-Col 03">
  <p:cSld name="TITLE_2_3_3_3_1_1">
    <p:spTree>
      <p:nvGrpSpPr>
        <p:cNvPr id="328" name="Shape 328"/>
        <p:cNvGrpSpPr/>
        <p:nvPr/>
      </p:nvGrpSpPr>
      <p:grpSpPr>
        <a:xfrm>
          <a:off x="0" y="0"/>
          <a:ext cx="0" cy="0"/>
          <a:chOff x="0" y="0"/>
          <a:chExt cx="0" cy="0"/>
        </a:xfrm>
      </p:grpSpPr>
      <p:sp>
        <p:nvSpPr>
          <p:cNvPr id="329" name="Google Shape;329;p53"/>
          <p:cNvSpPr/>
          <p:nvPr/>
        </p:nvSpPr>
        <p:spPr>
          <a:xfrm>
            <a:off x="-2409" y="235375"/>
            <a:ext cx="35400" cy="4672800"/>
          </a:xfrm>
          <a:prstGeom prst="rect">
            <a:avLst/>
          </a:prstGeom>
          <a:solidFill>
            <a:schemeClr val="accent3"/>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330" name="Google Shape;330;p53"/>
          <p:cNvSpPr txBox="1"/>
          <p:nvPr>
            <p:ph type="title"/>
          </p:nvPr>
        </p:nvSpPr>
        <p:spPr>
          <a:xfrm>
            <a:off x="457200" y="1281855"/>
            <a:ext cx="4074600" cy="414300"/>
          </a:xfrm>
          <a:prstGeom prst="rect">
            <a:avLst/>
          </a:prstGeom>
          <a:noFill/>
          <a:ln>
            <a:noFill/>
          </a:ln>
        </p:spPr>
        <p:txBody>
          <a:bodyPr anchorCtr="0" anchor="t" bIns="0" lIns="0" spcFirstLastPara="1" rIns="182875" wrap="square" tIns="0">
            <a:noAutofit/>
          </a:bodyPr>
          <a:lstStyle>
            <a:lvl1pPr lvl="0" marR="0" rtl="0" algn="l">
              <a:lnSpc>
                <a:spcPct val="115000"/>
              </a:lnSpc>
              <a:spcBef>
                <a:spcPts val="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1pPr>
            <a:lvl2pPr lvl="1"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2pPr>
            <a:lvl3pPr lvl="2"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3pPr>
            <a:lvl4pPr lvl="3"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4pPr>
            <a:lvl5pPr lvl="4"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5pPr>
            <a:lvl6pPr lvl="5"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6pPr>
            <a:lvl7pPr lvl="6"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7pPr>
            <a:lvl8pPr lvl="7"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8pPr>
            <a:lvl9pPr lvl="8" marR="0" rtl="0" algn="ctr">
              <a:lnSpc>
                <a:spcPct val="115000"/>
              </a:lnSpc>
              <a:spcBef>
                <a:spcPts val="300"/>
              </a:spcBef>
              <a:spcAft>
                <a:spcPts val="300"/>
              </a:spcAft>
              <a:buClr>
                <a:srgbClr val="3C4043"/>
              </a:buClr>
              <a:buSzPts val="1400"/>
              <a:buFont typeface="Arial"/>
              <a:buNone/>
              <a:defRPr b="0" i="0" sz="1400" u="none" cap="none" strike="noStrike">
                <a:solidFill>
                  <a:srgbClr val="3C4043"/>
                </a:solidFill>
                <a:latin typeface="Arial"/>
                <a:ea typeface="Arial"/>
                <a:cs typeface="Arial"/>
                <a:sym typeface="Arial"/>
              </a:defRPr>
            </a:lvl9pPr>
          </a:lstStyle>
          <a:p/>
        </p:txBody>
      </p:sp>
      <p:sp>
        <p:nvSpPr>
          <p:cNvPr id="331" name="Google Shape;331;p53"/>
          <p:cNvSpPr txBox="1"/>
          <p:nvPr>
            <p:ph idx="2" type="title"/>
          </p:nvPr>
        </p:nvSpPr>
        <p:spPr>
          <a:xfrm>
            <a:off x="4613450" y="1281855"/>
            <a:ext cx="4074600" cy="414300"/>
          </a:xfrm>
          <a:prstGeom prst="rect">
            <a:avLst/>
          </a:prstGeom>
          <a:noFill/>
          <a:ln>
            <a:noFill/>
          </a:ln>
        </p:spPr>
        <p:txBody>
          <a:bodyPr anchorCtr="0" anchor="t" bIns="0" lIns="0" spcFirstLastPara="1" rIns="182875" wrap="square" tIns="0">
            <a:noAutofit/>
          </a:bodyPr>
          <a:lstStyle>
            <a:lvl1pPr lvl="0" marR="0" rtl="0" algn="l">
              <a:lnSpc>
                <a:spcPct val="115000"/>
              </a:lnSpc>
              <a:spcBef>
                <a:spcPts val="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1pPr>
            <a:lvl2pPr lvl="1"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2pPr>
            <a:lvl3pPr lvl="2"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3pPr>
            <a:lvl4pPr lvl="3"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4pPr>
            <a:lvl5pPr lvl="4"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5pPr>
            <a:lvl6pPr lvl="5"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6pPr>
            <a:lvl7pPr lvl="6"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7pPr>
            <a:lvl8pPr lvl="7"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8pPr>
            <a:lvl9pPr lvl="8" marR="0" rtl="0" algn="ctr">
              <a:lnSpc>
                <a:spcPct val="115000"/>
              </a:lnSpc>
              <a:spcBef>
                <a:spcPts val="300"/>
              </a:spcBef>
              <a:spcAft>
                <a:spcPts val="300"/>
              </a:spcAft>
              <a:buClr>
                <a:srgbClr val="3C4043"/>
              </a:buClr>
              <a:buSzPts val="1400"/>
              <a:buFont typeface="Arial"/>
              <a:buNone/>
              <a:defRPr b="0" i="0" sz="1400" u="none" cap="none" strike="noStrike">
                <a:solidFill>
                  <a:srgbClr val="3C4043"/>
                </a:solidFill>
                <a:latin typeface="Arial"/>
                <a:ea typeface="Arial"/>
                <a:cs typeface="Arial"/>
                <a:sym typeface="Arial"/>
              </a:defRPr>
            </a:lvl9pPr>
          </a:lstStyle>
          <a:p/>
        </p:txBody>
      </p:sp>
      <p:sp>
        <p:nvSpPr>
          <p:cNvPr id="332" name="Google Shape;332;p53"/>
          <p:cNvSpPr txBox="1"/>
          <p:nvPr>
            <p:ph idx="1" type="body"/>
          </p:nvPr>
        </p:nvSpPr>
        <p:spPr>
          <a:xfrm>
            <a:off x="464175" y="1771601"/>
            <a:ext cx="4074600" cy="2942400"/>
          </a:xfrm>
          <a:prstGeom prst="rect">
            <a:avLst/>
          </a:prstGeom>
          <a:noFill/>
          <a:ln>
            <a:noFill/>
          </a:ln>
        </p:spPr>
        <p:txBody>
          <a:bodyPr anchorCtr="0" anchor="t" bIns="0" lIns="0" spcFirstLastPara="1" rIns="18287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333" name="Google Shape;333;p53"/>
          <p:cNvSpPr txBox="1"/>
          <p:nvPr>
            <p:ph idx="3" type="body"/>
          </p:nvPr>
        </p:nvSpPr>
        <p:spPr>
          <a:xfrm>
            <a:off x="4615350" y="1771601"/>
            <a:ext cx="4074600" cy="2942400"/>
          </a:xfrm>
          <a:prstGeom prst="rect">
            <a:avLst/>
          </a:prstGeom>
          <a:noFill/>
          <a:ln>
            <a:noFill/>
          </a:ln>
        </p:spPr>
        <p:txBody>
          <a:bodyPr anchorCtr="0" anchor="t" bIns="0" lIns="0" spcFirstLastPara="1" rIns="18287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2-Col 01">
  <p:cSld name="TITLE_2_3_3_4_1_1">
    <p:spTree>
      <p:nvGrpSpPr>
        <p:cNvPr id="334" name="Shape 334"/>
        <p:cNvGrpSpPr/>
        <p:nvPr/>
      </p:nvGrpSpPr>
      <p:grpSpPr>
        <a:xfrm>
          <a:off x="0" y="0"/>
          <a:ext cx="0" cy="0"/>
          <a:chOff x="0" y="0"/>
          <a:chExt cx="0" cy="0"/>
        </a:xfrm>
      </p:grpSpPr>
      <p:sp>
        <p:nvSpPr>
          <p:cNvPr id="335" name="Google Shape;335;p54"/>
          <p:cNvSpPr txBox="1"/>
          <p:nvPr>
            <p:ph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336" name="Google Shape;336;p54"/>
          <p:cNvSpPr/>
          <p:nvPr/>
        </p:nvSpPr>
        <p:spPr>
          <a:xfrm>
            <a:off x="-2409" y="235375"/>
            <a:ext cx="35400" cy="4672800"/>
          </a:xfrm>
          <a:prstGeom prst="rect">
            <a:avLst/>
          </a:prstGeom>
          <a:solidFill>
            <a:schemeClr val="accent2"/>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337" name="Google Shape;337;p54"/>
          <p:cNvSpPr txBox="1"/>
          <p:nvPr>
            <p:ph idx="2" type="title"/>
          </p:nvPr>
        </p:nvSpPr>
        <p:spPr>
          <a:xfrm>
            <a:off x="457200" y="1281855"/>
            <a:ext cx="4074600" cy="414300"/>
          </a:xfrm>
          <a:prstGeom prst="rect">
            <a:avLst/>
          </a:prstGeom>
          <a:noFill/>
          <a:ln>
            <a:noFill/>
          </a:ln>
        </p:spPr>
        <p:txBody>
          <a:bodyPr anchorCtr="0" anchor="t" bIns="0" lIns="0" spcFirstLastPara="1" rIns="182875" wrap="square" tIns="0">
            <a:noAutofit/>
          </a:bodyPr>
          <a:lstStyle>
            <a:lvl1pPr lvl="0" marR="0" rtl="0" algn="l">
              <a:lnSpc>
                <a:spcPct val="115000"/>
              </a:lnSpc>
              <a:spcBef>
                <a:spcPts val="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1pPr>
            <a:lvl2pPr lvl="1"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2pPr>
            <a:lvl3pPr lvl="2"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3pPr>
            <a:lvl4pPr lvl="3"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4pPr>
            <a:lvl5pPr lvl="4"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5pPr>
            <a:lvl6pPr lvl="5"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6pPr>
            <a:lvl7pPr lvl="6"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7pPr>
            <a:lvl8pPr lvl="7"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8pPr>
            <a:lvl9pPr lvl="8" marR="0" rtl="0" algn="ctr">
              <a:lnSpc>
                <a:spcPct val="115000"/>
              </a:lnSpc>
              <a:spcBef>
                <a:spcPts val="300"/>
              </a:spcBef>
              <a:spcAft>
                <a:spcPts val="300"/>
              </a:spcAft>
              <a:buClr>
                <a:srgbClr val="3C4043"/>
              </a:buClr>
              <a:buSzPts val="1400"/>
              <a:buFont typeface="Arial"/>
              <a:buNone/>
              <a:defRPr b="0" i="0" sz="1400" u="none" cap="none" strike="noStrike">
                <a:solidFill>
                  <a:srgbClr val="3C4043"/>
                </a:solidFill>
                <a:latin typeface="Arial"/>
                <a:ea typeface="Arial"/>
                <a:cs typeface="Arial"/>
                <a:sym typeface="Arial"/>
              </a:defRPr>
            </a:lvl9pPr>
          </a:lstStyle>
          <a:p/>
        </p:txBody>
      </p:sp>
      <p:sp>
        <p:nvSpPr>
          <p:cNvPr id="338" name="Google Shape;338;p54"/>
          <p:cNvSpPr txBox="1"/>
          <p:nvPr>
            <p:ph idx="3" type="title"/>
          </p:nvPr>
        </p:nvSpPr>
        <p:spPr>
          <a:xfrm>
            <a:off x="4613450" y="1281855"/>
            <a:ext cx="4074600" cy="414300"/>
          </a:xfrm>
          <a:prstGeom prst="rect">
            <a:avLst/>
          </a:prstGeom>
          <a:noFill/>
          <a:ln>
            <a:noFill/>
          </a:ln>
        </p:spPr>
        <p:txBody>
          <a:bodyPr anchorCtr="0" anchor="t" bIns="0" lIns="0" spcFirstLastPara="1" rIns="182875" wrap="square" tIns="0">
            <a:noAutofit/>
          </a:bodyPr>
          <a:lstStyle>
            <a:lvl1pPr lvl="0" marR="0" rtl="0" algn="l">
              <a:lnSpc>
                <a:spcPct val="115000"/>
              </a:lnSpc>
              <a:spcBef>
                <a:spcPts val="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1pPr>
            <a:lvl2pPr lvl="1"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2pPr>
            <a:lvl3pPr lvl="2"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3pPr>
            <a:lvl4pPr lvl="3"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4pPr>
            <a:lvl5pPr lvl="4"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5pPr>
            <a:lvl6pPr lvl="5"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6pPr>
            <a:lvl7pPr lvl="6"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7pPr>
            <a:lvl8pPr lvl="7"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8pPr>
            <a:lvl9pPr lvl="8" marR="0" rtl="0" algn="ctr">
              <a:lnSpc>
                <a:spcPct val="115000"/>
              </a:lnSpc>
              <a:spcBef>
                <a:spcPts val="300"/>
              </a:spcBef>
              <a:spcAft>
                <a:spcPts val="300"/>
              </a:spcAft>
              <a:buClr>
                <a:srgbClr val="3C4043"/>
              </a:buClr>
              <a:buSzPts val="1400"/>
              <a:buFont typeface="Arial"/>
              <a:buNone/>
              <a:defRPr b="0" i="0" sz="1400" u="none" cap="none" strike="noStrike">
                <a:solidFill>
                  <a:srgbClr val="3C4043"/>
                </a:solidFill>
                <a:latin typeface="Arial"/>
                <a:ea typeface="Arial"/>
                <a:cs typeface="Arial"/>
                <a:sym typeface="Arial"/>
              </a:defRPr>
            </a:lvl9pPr>
          </a:lstStyle>
          <a:p/>
        </p:txBody>
      </p:sp>
      <p:sp>
        <p:nvSpPr>
          <p:cNvPr id="339" name="Google Shape;339;p54"/>
          <p:cNvSpPr txBox="1"/>
          <p:nvPr>
            <p:ph idx="1" type="body"/>
          </p:nvPr>
        </p:nvSpPr>
        <p:spPr>
          <a:xfrm>
            <a:off x="464175" y="1771601"/>
            <a:ext cx="4074600" cy="2942400"/>
          </a:xfrm>
          <a:prstGeom prst="rect">
            <a:avLst/>
          </a:prstGeom>
          <a:noFill/>
          <a:ln>
            <a:noFill/>
          </a:ln>
        </p:spPr>
        <p:txBody>
          <a:bodyPr anchorCtr="0" anchor="t" bIns="0" lIns="0" spcFirstLastPara="1" rIns="18287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340" name="Google Shape;340;p54"/>
          <p:cNvSpPr txBox="1"/>
          <p:nvPr>
            <p:ph idx="4" type="body"/>
          </p:nvPr>
        </p:nvSpPr>
        <p:spPr>
          <a:xfrm>
            <a:off x="4615350" y="1771601"/>
            <a:ext cx="4074600" cy="2942400"/>
          </a:xfrm>
          <a:prstGeom prst="rect">
            <a:avLst/>
          </a:prstGeom>
          <a:noFill/>
          <a:ln>
            <a:noFill/>
          </a:ln>
        </p:spPr>
        <p:txBody>
          <a:bodyPr anchorCtr="0" anchor="t" bIns="0" lIns="0" spcFirstLastPara="1" rIns="18287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2-Col 02">
  <p:cSld name="TITLE_2_3_3_4_1_1_1_1">
    <p:spTree>
      <p:nvGrpSpPr>
        <p:cNvPr id="341" name="Shape 341"/>
        <p:cNvGrpSpPr/>
        <p:nvPr/>
      </p:nvGrpSpPr>
      <p:grpSpPr>
        <a:xfrm>
          <a:off x="0" y="0"/>
          <a:ext cx="0" cy="0"/>
          <a:chOff x="0" y="0"/>
          <a:chExt cx="0" cy="0"/>
        </a:xfrm>
      </p:grpSpPr>
      <p:sp>
        <p:nvSpPr>
          <p:cNvPr id="342" name="Google Shape;342;p55"/>
          <p:cNvSpPr txBox="1"/>
          <p:nvPr>
            <p:ph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343" name="Google Shape;343;p55"/>
          <p:cNvSpPr/>
          <p:nvPr/>
        </p:nvSpPr>
        <p:spPr>
          <a:xfrm>
            <a:off x="-2409" y="235375"/>
            <a:ext cx="35400" cy="4672800"/>
          </a:xfrm>
          <a:prstGeom prst="rect">
            <a:avLst/>
          </a:prstGeom>
          <a:solidFill>
            <a:schemeClr val="accent2"/>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344" name="Google Shape;344;p55"/>
          <p:cNvSpPr txBox="1"/>
          <p:nvPr>
            <p:ph idx="2" type="title"/>
          </p:nvPr>
        </p:nvSpPr>
        <p:spPr>
          <a:xfrm>
            <a:off x="457200" y="225739"/>
            <a:ext cx="4074600" cy="137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1pPr>
            <a:lvl2pPr lvl="1"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2pPr>
            <a:lvl3pPr lvl="2"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3pPr>
            <a:lvl4pPr lvl="3"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4pPr>
            <a:lvl5pPr lvl="4"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5pPr>
            <a:lvl6pPr lvl="5"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6pPr>
            <a:lvl7pPr lvl="6"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7pPr>
            <a:lvl8pPr lvl="7"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8pPr>
            <a:lvl9pPr lvl="8" marR="0" rtl="0" algn="ctr">
              <a:lnSpc>
                <a:spcPct val="100000"/>
              </a:lnSpc>
              <a:spcBef>
                <a:spcPts val="0"/>
              </a:spcBef>
              <a:spcAft>
                <a:spcPts val="0"/>
              </a:spcAft>
              <a:buClr>
                <a:schemeClr val="accent2"/>
              </a:buClr>
              <a:buSzPts val="1000"/>
              <a:buFont typeface="Arial"/>
              <a:buNone/>
              <a:defRPr b="1" i="0" sz="1000" u="none" cap="none" strike="noStrike">
                <a:solidFill>
                  <a:schemeClr val="accent2"/>
                </a:solidFill>
                <a:latin typeface="Arial"/>
                <a:ea typeface="Arial"/>
                <a:cs typeface="Arial"/>
                <a:sym typeface="Arial"/>
              </a:defRPr>
            </a:lvl9pPr>
          </a:lstStyle>
          <a:p/>
        </p:txBody>
      </p:sp>
      <p:sp>
        <p:nvSpPr>
          <p:cNvPr id="345" name="Google Shape;345;p55"/>
          <p:cNvSpPr txBox="1"/>
          <p:nvPr>
            <p:ph idx="3" type="title"/>
          </p:nvPr>
        </p:nvSpPr>
        <p:spPr>
          <a:xfrm>
            <a:off x="457200" y="1281855"/>
            <a:ext cx="4074600" cy="414300"/>
          </a:xfrm>
          <a:prstGeom prst="rect">
            <a:avLst/>
          </a:prstGeom>
          <a:noFill/>
          <a:ln>
            <a:noFill/>
          </a:ln>
        </p:spPr>
        <p:txBody>
          <a:bodyPr anchorCtr="0" anchor="t" bIns="0" lIns="0" spcFirstLastPara="1" rIns="182875" wrap="square" tIns="0">
            <a:noAutofit/>
          </a:bodyPr>
          <a:lstStyle>
            <a:lvl1pPr lvl="0" marR="0" rtl="0" algn="l">
              <a:lnSpc>
                <a:spcPct val="115000"/>
              </a:lnSpc>
              <a:spcBef>
                <a:spcPts val="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1pPr>
            <a:lvl2pPr lvl="1"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2pPr>
            <a:lvl3pPr lvl="2"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3pPr>
            <a:lvl4pPr lvl="3"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4pPr>
            <a:lvl5pPr lvl="4"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5pPr>
            <a:lvl6pPr lvl="5"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6pPr>
            <a:lvl7pPr lvl="6"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7pPr>
            <a:lvl8pPr lvl="7"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8pPr>
            <a:lvl9pPr lvl="8" marR="0" rtl="0" algn="ctr">
              <a:lnSpc>
                <a:spcPct val="115000"/>
              </a:lnSpc>
              <a:spcBef>
                <a:spcPts val="300"/>
              </a:spcBef>
              <a:spcAft>
                <a:spcPts val="300"/>
              </a:spcAft>
              <a:buClr>
                <a:srgbClr val="3C4043"/>
              </a:buClr>
              <a:buSzPts val="1400"/>
              <a:buFont typeface="Arial"/>
              <a:buNone/>
              <a:defRPr b="0" i="0" sz="1400" u="none" cap="none" strike="noStrike">
                <a:solidFill>
                  <a:srgbClr val="3C4043"/>
                </a:solidFill>
                <a:latin typeface="Arial"/>
                <a:ea typeface="Arial"/>
                <a:cs typeface="Arial"/>
                <a:sym typeface="Arial"/>
              </a:defRPr>
            </a:lvl9pPr>
          </a:lstStyle>
          <a:p/>
        </p:txBody>
      </p:sp>
      <p:sp>
        <p:nvSpPr>
          <p:cNvPr id="346" name="Google Shape;346;p55"/>
          <p:cNvSpPr txBox="1"/>
          <p:nvPr>
            <p:ph idx="4" type="title"/>
          </p:nvPr>
        </p:nvSpPr>
        <p:spPr>
          <a:xfrm>
            <a:off x="4613450" y="1281855"/>
            <a:ext cx="4074600" cy="414300"/>
          </a:xfrm>
          <a:prstGeom prst="rect">
            <a:avLst/>
          </a:prstGeom>
          <a:noFill/>
          <a:ln>
            <a:noFill/>
          </a:ln>
        </p:spPr>
        <p:txBody>
          <a:bodyPr anchorCtr="0" anchor="t" bIns="0" lIns="0" spcFirstLastPara="1" rIns="182875" wrap="square" tIns="0">
            <a:noAutofit/>
          </a:bodyPr>
          <a:lstStyle>
            <a:lvl1pPr lvl="0" marR="0" rtl="0" algn="l">
              <a:lnSpc>
                <a:spcPct val="115000"/>
              </a:lnSpc>
              <a:spcBef>
                <a:spcPts val="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1pPr>
            <a:lvl2pPr lvl="1"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2pPr>
            <a:lvl3pPr lvl="2"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3pPr>
            <a:lvl4pPr lvl="3"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4pPr>
            <a:lvl5pPr lvl="4"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5pPr>
            <a:lvl6pPr lvl="5"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6pPr>
            <a:lvl7pPr lvl="6"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7pPr>
            <a:lvl8pPr lvl="7"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8pPr>
            <a:lvl9pPr lvl="8" marR="0" rtl="0" algn="ctr">
              <a:lnSpc>
                <a:spcPct val="115000"/>
              </a:lnSpc>
              <a:spcBef>
                <a:spcPts val="300"/>
              </a:spcBef>
              <a:spcAft>
                <a:spcPts val="300"/>
              </a:spcAft>
              <a:buClr>
                <a:srgbClr val="3C4043"/>
              </a:buClr>
              <a:buSzPts val="1400"/>
              <a:buFont typeface="Arial"/>
              <a:buNone/>
              <a:defRPr b="0" i="0" sz="1400" u="none" cap="none" strike="noStrike">
                <a:solidFill>
                  <a:srgbClr val="3C4043"/>
                </a:solidFill>
                <a:latin typeface="Arial"/>
                <a:ea typeface="Arial"/>
                <a:cs typeface="Arial"/>
                <a:sym typeface="Arial"/>
              </a:defRPr>
            </a:lvl9pPr>
          </a:lstStyle>
          <a:p/>
        </p:txBody>
      </p:sp>
      <p:sp>
        <p:nvSpPr>
          <p:cNvPr id="347" name="Google Shape;347;p55"/>
          <p:cNvSpPr txBox="1"/>
          <p:nvPr>
            <p:ph idx="1" type="body"/>
          </p:nvPr>
        </p:nvSpPr>
        <p:spPr>
          <a:xfrm>
            <a:off x="464175" y="1771601"/>
            <a:ext cx="4074600" cy="2942400"/>
          </a:xfrm>
          <a:prstGeom prst="rect">
            <a:avLst/>
          </a:prstGeom>
          <a:noFill/>
          <a:ln>
            <a:noFill/>
          </a:ln>
        </p:spPr>
        <p:txBody>
          <a:bodyPr anchorCtr="0" anchor="t" bIns="0" lIns="0" spcFirstLastPara="1" rIns="18287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348" name="Google Shape;348;p55"/>
          <p:cNvSpPr txBox="1"/>
          <p:nvPr>
            <p:ph idx="5" type="body"/>
          </p:nvPr>
        </p:nvSpPr>
        <p:spPr>
          <a:xfrm>
            <a:off x="4615350" y="1771601"/>
            <a:ext cx="4074600" cy="2942400"/>
          </a:xfrm>
          <a:prstGeom prst="rect">
            <a:avLst/>
          </a:prstGeom>
          <a:noFill/>
          <a:ln>
            <a:noFill/>
          </a:ln>
        </p:spPr>
        <p:txBody>
          <a:bodyPr anchorCtr="0" anchor="t" bIns="0" lIns="0" spcFirstLastPara="1" rIns="18287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2-Col 03">
  <p:cSld name="TITLE_2_3_3_3_1_1_1">
    <p:spTree>
      <p:nvGrpSpPr>
        <p:cNvPr id="349" name="Shape 349"/>
        <p:cNvGrpSpPr/>
        <p:nvPr/>
      </p:nvGrpSpPr>
      <p:grpSpPr>
        <a:xfrm>
          <a:off x="0" y="0"/>
          <a:ext cx="0" cy="0"/>
          <a:chOff x="0" y="0"/>
          <a:chExt cx="0" cy="0"/>
        </a:xfrm>
      </p:grpSpPr>
      <p:sp>
        <p:nvSpPr>
          <p:cNvPr id="350" name="Google Shape;350;p56"/>
          <p:cNvSpPr/>
          <p:nvPr/>
        </p:nvSpPr>
        <p:spPr>
          <a:xfrm>
            <a:off x="-2409" y="235375"/>
            <a:ext cx="35400" cy="4672800"/>
          </a:xfrm>
          <a:prstGeom prst="rect">
            <a:avLst/>
          </a:prstGeom>
          <a:solidFill>
            <a:schemeClr val="accent2"/>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351" name="Google Shape;351;p56"/>
          <p:cNvSpPr txBox="1"/>
          <p:nvPr>
            <p:ph type="title"/>
          </p:nvPr>
        </p:nvSpPr>
        <p:spPr>
          <a:xfrm>
            <a:off x="457200" y="1281855"/>
            <a:ext cx="4074600" cy="414300"/>
          </a:xfrm>
          <a:prstGeom prst="rect">
            <a:avLst/>
          </a:prstGeom>
          <a:noFill/>
          <a:ln>
            <a:noFill/>
          </a:ln>
        </p:spPr>
        <p:txBody>
          <a:bodyPr anchorCtr="0" anchor="t" bIns="0" lIns="0" spcFirstLastPara="1" rIns="182875" wrap="square" tIns="0">
            <a:noAutofit/>
          </a:bodyPr>
          <a:lstStyle>
            <a:lvl1pPr lvl="0" marR="0" rtl="0" algn="l">
              <a:lnSpc>
                <a:spcPct val="115000"/>
              </a:lnSpc>
              <a:spcBef>
                <a:spcPts val="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1pPr>
            <a:lvl2pPr lvl="1"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2pPr>
            <a:lvl3pPr lvl="2"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3pPr>
            <a:lvl4pPr lvl="3"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4pPr>
            <a:lvl5pPr lvl="4"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5pPr>
            <a:lvl6pPr lvl="5"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6pPr>
            <a:lvl7pPr lvl="6"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7pPr>
            <a:lvl8pPr lvl="7"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8pPr>
            <a:lvl9pPr lvl="8" marR="0" rtl="0" algn="ctr">
              <a:lnSpc>
                <a:spcPct val="115000"/>
              </a:lnSpc>
              <a:spcBef>
                <a:spcPts val="300"/>
              </a:spcBef>
              <a:spcAft>
                <a:spcPts val="300"/>
              </a:spcAft>
              <a:buClr>
                <a:srgbClr val="3C4043"/>
              </a:buClr>
              <a:buSzPts val="1400"/>
              <a:buFont typeface="Arial"/>
              <a:buNone/>
              <a:defRPr b="0" i="0" sz="1400" u="none" cap="none" strike="noStrike">
                <a:solidFill>
                  <a:srgbClr val="3C4043"/>
                </a:solidFill>
                <a:latin typeface="Arial"/>
                <a:ea typeface="Arial"/>
                <a:cs typeface="Arial"/>
                <a:sym typeface="Arial"/>
              </a:defRPr>
            </a:lvl9pPr>
          </a:lstStyle>
          <a:p/>
        </p:txBody>
      </p:sp>
      <p:sp>
        <p:nvSpPr>
          <p:cNvPr id="352" name="Google Shape;352;p56"/>
          <p:cNvSpPr txBox="1"/>
          <p:nvPr>
            <p:ph idx="2" type="title"/>
          </p:nvPr>
        </p:nvSpPr>
        <p:spPr>
          <a:xfrm>
            <a:off x="4613450" y="1281855"/>
            <a:ext cx="4074600" cy="414300"/>
          </a:xfrm>
          <a:prstGeom prst="rect">
            <a:avLst/>
          </a:prstGeom>
          <a:noFill/>
          <a:ln>
            <a:noFill/>
          </a:ln>
        </p:spPr>
        <p:txBody>
          <a:bodyPr anchorCtr="0" anchor="t" bIns="0" lIns="0" spcFirstLastPara="1" rIns="182875" wrap="square" tIns="0">
            <a:noAutofit/>
          </a:bodyPr>
          <a:lstStyle>
            <a:lvl1pPr lvl="0" marR="0" rtl="0" algn="l">
              <a:lnSpc>
                <a:spcPct val="115000"/>
              </a:lnSpc>
              <a:spcBef>
                <a:spcPts val="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1pPr>
            <a:lvl2pPr lvl="1"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2pPr>
            <a:lvl3pPr lvl="2"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3pPr>
            <a:lvl4pPr lvl="3"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4pPr>
            <a:lvl5pPr lvl="4"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5pPr>
            <a:lvl6pPr lvl="5"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6pPr>
            <a:lvl7pPr lvl="6"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7pPr>
            <a:lvl8pPr lvl="7" marR="0" rtl="0" algn="ctr">
              <a:lnSpc>
                <a:spcPct val="115000"/>
              </a:lnSpc>
              <a:spcBef>
                <a:spcPts val="300"/>
              </a:spcBef>
              <a:spcAft>
                <a:spcPts val="0"/>
              </a:spcAft>
              <a:buClr>
                <a:srgbClr val="3C4043"/>
              </a:buClr>
              <a:buSzPts val="1400"/>
              <a:buFont typeface="Arial"/>
              <a:buNone/>
              <a:defRPr b="0" i="0" sz="1400" u="none" cap="none" strike="noStrike">
                <a:solidFill>
                  <a:srgbClr val="3C4043"/>
                </a:solidFill>
                <a:latin typeface="Arial"/>
                <a:ea typeface="Arial"/>
                <a:cs typeface="Arial"/>
                <a:sym typeface="Arial"/>
              </a:defRPr>
            </a:lvl8pPr>
            <a:lvl9pPr lvl="8" marR="0" rtl="0" algn="ctr">
              <a:lnSpc>
                <a:spcPct val="115000"/>
              </a:lnSpc>
              <a:spcBef>
                <a:spcPts val="300"/>
              </a:spcBef>
              <a:spcAft>
                <a:spcPts val="300"/>
              </a:spcAft>
              <a:buClr>
                <a:srgbClr val="3C4043"/>
              </a:buClr>
              <a:buSzPts val="1400"/>
              <a:buFont typeface="Arial"/>
              <a:buNone/>
              <a:defRPr b="0" i="0" sz="1400" u="none" cap="none" strike="noStrike">
                <a:solidFill>
                  <a:srgbClr val="3C4043"/>
                </a:solidFill>
                <a:latin typeface="Arial"/>
                <a:ea typeface="Arial"/>
                <a:cs typeface="Arial"/>
                <a:sym typeface="Arial"/>
              </a:defRPr>
            </a:lvl9pPr>
          </a:lstStyle>
          <a:p/>
        </p:txBody>
      </p:sp>
      <p:sp>
        <p:nvSpPr>
          <p:cNvPr id="353" name="Google Shape;353;p56"/>
          <p:cNvSpPr txBox="1"/>
          <p:nvPr>
            <p:ph idx="1" type="body"/>
          </p:nvPr>
        </p:nvSpPr>
        <p:spPr>
          <a:xfrm>
            <a:off x="464175" y="1771601"/>
            <a:ext cx="4074600" cy="2942400"/>
          </a:xfrm>
          <a:prstGeom prst="rect">
            <a:avLst/>
          </a:prstGeom>
          <a:noFill/>
          <a:ln>
            <a:noFill/>
          </a:ln>
        </p:spPr>
        <p:txBody>
          <a:bodyPr anchorCtr="0" anchor="t" bIns="0" lIns="0" spcFirstLastPara="1" rIns="18287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354" name="Google Shape;354;p56"/>
          <p:cNvSpPr txBox="1"/>
          <p:nvPr>
            <p:ph idx="3" type="body"/>
          </p:nvPr>
        </p:nvSpPr>
        <p:spPr>
          <a:xfrm>
            <a:off x="4615350" y="1771601"/>
            <a:ext cx="4074600" cy="2942400"/>
          </a:xfrm>
          <a:prstGeom prst="rect">
            <a:avLst/>
          </a:prstGeom>
          <a:noFill/>
          <a:ln>
            <a:noFill/>
          </a:ln>
        </p:spPr>
        <p:txBody>
          <a:bodyPr anchorCtr="0" anchor="t" bIns="0" lIns="0" spcFirstLastPara="1" rIns="18287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Split Slide">
  <p:cSld name="CUSTOM_5">
    <p:spTree>
      <p:nvGrpSpPr>
        <p:cNvPr id="355" name="Shape 355"/>
        <p:cNvGrpSpPr/>
        <p:nvPr/>
      </p:nvGrpSpPr>
      <p:grpSpPr>
        <a:xfrm>
          <a:off x="0" y="0"/>
          <a:ext cx="0" cy="0"/>
          <a:chOff x="0" y="0"/>
          <a:chExt cx="0" cy="0"/>
        </a:xfrm>
      </p:grpSpPr>
      <p:sp>
        <p:nvSpPr>
          <p:cNvPr id="356" name="Google Shape;356;p57"/>
          <p:cNvSpPr/>
          <p:nvPr/>
        </p:nvSpPr>
        <p:spPr>
          <a:xfrm>
            <a:off x="-13753" y="-11100"/>
            <a:ext cx="3951300" cy="5165700"/>
          </a:xfrm>
          <a:prstGeom prst="rect">
            <a:avLst/>
          </a:prstGeom>
          <a:solidFill>
            <a:schemeClr val="accent1"/>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357" name="Google Shape;357;p57"/>
          <p:cNvSpPr txBox="1"/>
          <p:nvPr>
            <p:ph idx="1" type="body"/>
          </p:nvPr>
        </p:nvSpPr>
        <p:spPr>
          <a:xfrm>
            <a:off x="464175" y="2267325"/>
            <a:ext cx="2676000" cy="2418900"/>
          </a:xfrm>
          <a:prstGeom prst="rect">
            <a:avLst/>
          </a:prstGeom>
          <a:noFill/>
          <a:ln>
            <a:noFill/>
          </a:ln>
        </p:spPr>
        <p:txBody>
          <a:bodyPr anchorCtr="0" anchor="t" bIns="0" lIns="0" spcFirstLastPara="1" rIns="91425" wrap="square" tIns="0">
            <a:noAutofit/>
          </a:bodyPr>
          <a:lstStyle>
            <a:lvl1pPr indent="-285750" lvl="0" marL="457200" marR="0" rtl="0" algn="l">
              <a:lnSpc>
                <a:spcPct val="130000"/>
              </a:lnSpc>
              <a:spcBef>
                <a:spcPts val="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1pPr>
            <a:lvl2pPr indent="-285750" lvl="1" marL="9144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2pPr>
            <a:lvl3pPr indent="-285750" lvl="2" marL="13716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3pPr>
            <a:lvl4pPr indent="-285750" lvl="3" marL="18288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4pPr>
            <a:lvl5pPr indent="-285750" lvl="4" marL="22860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5pPr>
            <a:lvl6pPr indent="-285750" lvl="5" marL="27432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6pPr>
            <a:lvl7pPr indent="-285750" lvl="6" marL="32004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7pPr>
            <a:lvl8pPr indent="-285750" lvl="7" marL="36576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8pPr>
            <a:lvl9pPr indent="-285750" lvl="8" marL="4114800" marR="0" rtl="0" algn="l">
              <a:lnSpc>
                <a:spcPct val="130000"/>
              </a:lnSpc>
              <a:spcBef>
                <a:spcPts val="800"/>
              </a:spcBef>
              <a:spcAft>
                <a:spcPts val="800"/>
              </a:spcAft>
              <a:buClr>
                <a:srgbClr val="FFFFFF"/>
              </a:buClr>
              <a:buSzPts val="900"/>
              <a:buFont typeface="Roboto"/>
              <a:buChar char="•"/>
              <a:defRPr b="0" i="0" sz="900" u="none" cap="none" strike="noStrike">
                <a:solidFill>
                  <a:srgbClr val="FFFFFF"/>
                </a:solidFill>
                <a:latin typeface="Roboto"/>
                <a:ea typeface="Roboto"/>
                <a:cs typeface="Roboto"/>
                <a:sym typeface="Roboto"/>
              </a:defRPr>
            </a:lvl9pPr>
          </a:lstStyle>
          <a:p/>
        </p:txBody>
      </p:sp>
      <p:sp>
        <p:nvSpPr>
          <p:cNvPr id="358" name="Google Shape;358;p57"/>
          <p:cNvSpPr txBox="1"/>
          <p:nvPr>
            <p:ph type="title"/>
          </p:nvPr>
        </p:nvSpPr>
        <p:spPr>
          <a:xfrm>
            <a:off x="457200" y="1024407"/>
            <a:ext cx="2772000" cy="137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1pPr>
            <a:lvl2pPr lvl="1"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2pPr>
            <a:lvl3pPr lvl="2"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3pPr>
            <a:lvl4pPr lvl="3"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4pPr>
            <a:lvl5pPr lvl="4"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5pPr>
            <a:lvl6pPr lvl="5"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6pPr>
            <a:lvl7pPr lvl="6"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7pPr>
            <a:lvl8pPr lvl="7"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8pPr>
            <a:lvl9pPr lvl="8"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9pPr>
          </a:lstStyle>
          <a:p/>
        </p:txBody>
      </p:sp>
      <p:sp>
        <p:nvSpPr>
          <p:cNvPr id="359" name="Google Shape;359;p57"/>
          <p:cNvSpPr txBox="1"/>
          <p:nvPr>
            <p:ph idx="2" type="title"/>
          </p:nvPr>
        </p:nvSpPr>
        <p:spPr>
          <a:xfrm>
            <a:off x="457200" y="1255882"/>
            <a:ext cx="27720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FFFFFF"/>
              </a:buClr>
              <a:buSzPts val="2400"/>
              <a:buFont typeface="Arial"/>
              <a:buNone/>
              <a:defRPr b="0" i="0" sz="2400" u="none" cap="none" strike="noStrike">
                <a:solidFill>
                  <a:srgbClr val="FFFFFF"/>
                </a:solidFill>
                <a:latin typeface="Arial"/>
                <a:ea typeface="Arial"/>
                <a:cs typeface="Arial"/>
                <a:sym typeface="Arial"/>
              </a:defRPr>
            </a:lvl1pPr>
            <a:lvl2pPr lvl="1"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Split Slide">
  <p:cSld name="CUSTOM_5_1">
    <p:spTree>
      <p:nvGrpSpPr>
        <p:cNvPr id="360" name="Shape 360"/>
        <p:cNvGrpSpPr/>
        <p:nvPr/>
      </p:nvGrpSpPr>
      <p:grpSpPr>
        <a:xfrm>
          <a:off x="0" y="0"/>
          <a:ext cx="0" cy="0"/>
          <a:chOff x="0" y="0"/>
          <a:chExt cx="0" cy="0"/>
        </a:xfrm>
      </p:grpSpPr>
      <p:sp>
        <p:nvSpPr>
          <p:cNvPr id="361" name="Google Shape;361;p58"/>
          <p:cNvSpPr/>
          <p:nvPr/>
        </p:nvSpPr>
        <p:spPr>
          <a:xfrm>
            <a:off x="-13753" y="-11100"/>
            <a:ext cx="3951300" cy="5165700"/>
          </a:xfrm>
          <a:prstGeom prst="rect">
            <a:avLst/>
          </a:prstGeom>
          <a:solidFill>
            <a:schemeClr val="accent4"/>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362" name="Google Shape;362;p58"/>
          <p:cNvSpPr txBox="1"/>
          <p:nvPr>
            <p:ph idx="1" type="body"/>
          </p:nvPr>
        </p:nvSpPr>
        <p:spPr>
          <a:xfrm>
            <a:off x="464175" y="2267325"/>
            <a:ext cx="2676000" cy="2418900"/>
          </a:xfrm>
          <a:prstGeom prst="rect">
            <a:avLst/>
          </a:prstGeom>
          <a:noFill/>
          <a:ln>
            <a:noFill/>
          </a:ln>
        </p:spPr>
        <p:txBody>
          <a:bodyPr anchorCtr="0" anchor="t" bIns="0" lIns="0" spcFirstLastPara="1" rIns="91425" wrap="square" tIns="0">
            <a:noAutofit/>
          </a:bodyPr>
          <a:lstStyle>
            <a:lvl1pPr indent="-285750" lvl="0" marL="457200" marR="0" rtl="0" algn="l">
              <a:lnSpc>
                <a:spcPct val="130000"/>
              </a:lnSpc>
              <a:spcBef>
                <a:spcPts val="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1pPr>
            <a:lvl2pPr indent="-285750" lvl="1" marL="9144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2pPr>
            <a:lvl3pPr indent="-285750" lvl="2" marL="13716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3pPr>
            <a:lvl4pPr indent="-285750" lvl="3" marL="18288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4pPr>
            <a:lvl5pPr indent="-285750" lvl="4" marL="22860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5pPr>
            <a:lvl6pPr indent="-285750" lvl="5" marL="27432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6pPr>
            <a:lvl7pPr indent="-285750" lvl="6" marL="32004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7pPr>
            <a:lvl8pPr indent="-285750" lvl="7" marL="36576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8pPr>
            <a:lvl9pPr indent="-285750" lvl="8" marL="4114800" marR="0" rtl="0" algn="l">
              <a:lnSpc>
                <a:spcPct val="130000"/>
              </a:lnSpc>
              <a:spcBef>
                <a:spcPts val="800"/>
              </a:spcBef>
              <a:spcAft>
                <a:spcPts val="800"/>
              </a:spcAft>
              <a:buClr>
                <a:srgbClr val="FFFFFF"/>
              </a:buClr>
              <a:buSzPts val="900"/>
              <a:buFont typeface="Roboto"/>
              <a:buChar char="•"/>
              <a:defRPr b="0" i="0" sz="900" u="none" cap="none" strike="noStrike">
                <a:solidFill>
                  <a:srgbClr val="FFFFFF"/>
                </a:solidFill>
                <a:latin typeface="Roboto"/>
                <a:ea typeface="Roboto"/>
                <a:cs typeface="Roboto"/>
                <a:sym typeface="Roboto"/>
              </a:defRPr>
            </a:lvl9pPr>
          </a:lstStyle>
          <a:p/>
        </p:txBody>
      </p:sp>
      <p:sp>
        <p:nvSpPr>
          <p:cNvPr id="363" name="Google Shape;363;p58"/>
          <p:cNvSpPr txBox="1"/>
          <p:nvPr>
            <p:ph type="title"/>
          </p:nvPr>
        </p:nvSpPr>
        <p:spPr>
          <a:xfrm>
            <a:off x="457200" y="1024407"/>
            <a:ext cx="2772000" cy="137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1pPr>
            <a:lvl2pPr lvl="1"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2pPr>
            <a:lvl3pPr lvl="2"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3pPr>
            <a:lvl4pPr lvl="3"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4pPr>
            <a:lvl5pPr lvl="4"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5pPr>
            <a:lvl6pPr lvl="5"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6pPr>
            <a:lvl7pPr lvl="6"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7pPr>
            <a:lvl8pPr lvl="7"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8pPr>
            <a:lvl9pPr lvl="8"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9pPr>
          </a:lstStyle>
          <a:p/>
        </p:txBody>
      </p:sp>
      <p:sp>
        <p:nvSpPr>
          <p:cNvPr id="364" name="Google Shape;364;p58"/>
          <p:cNvSpPr txBox="1"/>
          <p:nvPr>
            <p:ph idx="2" type="title"/>
          </p:nvPr>
        </p:nvSpPr>
        <p:spPr>
          <a:xfrm>
            <a:off x="457200" y="1255882"/>
            <a:ext cx="27720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FFFFFF"/>
              </a:buClr>
              <a:buSzPts val="2400"/>
              <a:buFont typeface="Arial"/>
              <a:buNone/>
              <a:defRPr b="0" i="0" sz="2400" u="none" cap="none" strike="noStrike">
                <a:solidFill>
                  <a:srgbClr val="FFFFFF"/>
                </a:solidFill>
                <a:latin typeface="Arial"/>
                <a:ea typeface="Arial"/>
                <a:cs typeface="Arial"/>
                <a:sym typeface="Arial"/>
              </a:defRPr>
            </a:lvl1pPr>
            <a:lvl2pPr lvl="1"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Split Slide">
  <p:cSld name="CUSTOM_5_1_1">
    <p:spTree>
      <p:nvGrpSpPr>
        <p:cNvPr id="365" name="Shape 365"/>
        <p:cNvGrpSpPr/>
        <p:nvPr/>
      </p:nvGrpSpPr>
      <p:grpSpPr>
        <a:xfrm>
          <a:off x="0" y="0"/>
          <a:ext cx="0" cy="0"/>
          <a:chOff x="0" y="0"/>
          <a:chExt cx="0" cy="0"/>
        </a:xfrm>
      </p:grpSpPr>
      <p:sp>
        <p:nvSpPr>
          <p:cNvPr id="366" name="Google Shape;366;p59"/>
          <p:cNvSpPr/>
          <p:nvPr/>
        </p:nvSpPr>
        <p:spPr>
          <a:xfrm>
            <a:off x="-13753" y="-11100"/>
            <a:ext cx="3951300" cy="5165700"/>
          </a:xfrm>
          <a:prstGeom prst="rect">
            <a:avLst/>
          </a:prstGeom>
          <a:solidFill>
            <a:schemeClr val="accent3"/>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367" name="Google Shape;367;p59"/>
          <p:cNvSpPr txBox="1"/>
          <p:nvPr>
            <p:ph idx="1" type="body"/>
          </p:nvPr>
        </p:nvSpPr>
        <p:spPr>
          <a:xfrm>
            <a:off x="464175" y="2267325"/>
            <a:ext cx="2676000" cy="2418900"/>
          </a:xfrm>
          <a:prstGeom prst="rect">
            <a:avLst/>
          </a:prstGeom>
          <a:noFill/>
          <a:ln>
            <a:noFill/>
          </a:ln>
        </p:spPr>
        <p:txBody>
          <a:bodyPr anchorCtr="0" anchor="t" bIns="0" lIns="0" spcFirstLastPara="1" rIns="91425" wrap="square" tIns="0">
            <a:noAutofit/>
          </a:bodyPr>
          <a:lstStyle>
            <a:lvl1pPr indent="-285750" lvl="0" marL="457200" marR="0" rtl="0" algn="l">
              <a:lnSpc>
                <a:spcPct val="130000"/>
              </a:lnSpc>
              <a:spcBef>
                <a:spcPts val="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1pPr>
            <a:lvl2pPr indent="-285750" lvl="1" marL="9144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2pPr>
            <a:lvl3pPr indent="-285750" lvl="2" marL="13716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3pPr>
            <a:lvl4pPr indent="-285750" lvl="3" marL="18288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4pPr>
            <a:lvl5pPr indent="-285750" lvl="4" marL="22860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5pPr>
            <a:lvl6pPr indent="-285750" lvl="5" marL="27432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6pPr>
            <a:lvl7pPr indent="-285750" lvl="6" marL="32004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7pPr>
            <a:lvl8pPr indent="-285750" lvl="7" marL="36576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8pPr>
            <a:lvl9pPr indent="-285750" lvl="8" marL="4114800" marR="0" rtl="0" algn="l">
              <a:lnSpc>
                <a:spcPct val="130000"/>
              </a:lnSpc>
              <a:spcBef>
                <a:spcPts val="800"/>
              </a:spcBef>
              <a:spcAft>
                <a:spcPts val="800"/>
              </a:spcAft>
              <a:buClr>
                <a:srgbClr val="FFFFFF"/>
              </a:buClr>
              <a:buSzPts val="900"/>
              <a:buFont typeface="Roboto"/>
              <a:buChar char="•"/>
              <a:defRPr b="0" i="0" sz="900" u="none" cap="none" strike="noStrike">
                <a:solidFill>
                  <a:srgbClr val="FFFFFF"/>
                </a:solidFill>
                <a:latin typeface="Roboto"/>
                <a:ea typeface="Roboto"/>
                <a:cs typeface="Roboto"/>
                <a:sym typeface="Roboto"/>
              </a:defRPr>
            </a:lvl9pPr>
          </a:lstStyle>
          <a:p/>
        </p:txBody>
      </p:sp>
      <p:sp>
        <p:nvSpPr>
          <p:cNvPr id="368" name="Google Shape;368;p59"/>
          <p:cNvSpPr txBox="1"/>
          <p:nvPr>
            <p:ph type="title"/>
          </p:nvPr>
        </p:nvSpPr>
        <p:spPr>
          <a:xfrm>
            <a:off x="457200" y="1024407"/>
            <a:ext cx="2772000" cy="137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1pPr>
            <a:lvl2pPr lvl="1"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2pPr>
            <a:lvl3pPr lvl="2"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3pPr>
            <a:lvl4pPr lvl="3"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4pPr>
            <a:lvl5pPr lvl="4"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5pPr>
            <a:lvl6pPr lvl="5"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6pPr>
            <a:lvl7pPr lvl="6"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7pPr>
            <a:lvl8pPr lvl="7"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8pPr>
            <a:lvl9pPr lvl="8"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9pPr>
          </a:lstStyle>
          <a:p/>
        </p:txBody>
      </p:sp>
      <p:sp>
        <p:nvSpPr>
          <p:cNvPr id="369" name="Google Shape;369;p59"/>
          <p:cNvSpPr txBox="1"/>
          <p:nvPr>
            <p:ph idx="2" type="title"/>
          </p:nvPr>
        </p:nvSpPr>
        <p:spPr>
          <a:xfrm>
            <a:off x="457200" y="1255882"/>
            <a:ext cx="27720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FFFFFF"/>
              </a:buClr>
              <a:buSzPts val="2400"/>
              <a:buFont typeface="Arial"/>
              <a:buNone/>
              <a:defRPr b="0" i="0" sz="2400" u="none" cap="none" strike="noStrike">
                <a:solidFill>
                  <a:srgbClr val="FFFFFF"/>
                </a:solidFill>
                <a:latin typeface="Arial"/>
                <a:ea typeface="Arial"/>
                <a:cs typeface="Arial"/>
                <a:sym typeface="Arial"/>
              </a:defRPr>
            </a:lvl1pPr>
            <a:lvl2pPr lvl="1"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Split Slide">
  <p:cSld name="CUSTOM_5_1_1_1">
    <p:spTree>
      <p:nvGrpSpPr>
        <p:cNvPr id="370" name="Shape 370"/>
        <p:cNvGrpSpPr/>
        <p:nvPr/>
      </p:nvGrpSpPr>
      <p:grpSpPr>
        <a:xfrm>
          <a:off x="0" y="0"/>
          <a:ext cx="0" cy="0"/>
          <a:chOff x="0" y="0"/>
          <a:chExt cx="0" cy="0"/>
        </a:xfrm>
      </p:grpSpPr>
      <p:sp>
        <p:nvSpPr>
          <p:cNvPr id="371" name="Google Shape;371;p60"/>
          <p:cNvSpPr/>
          <p:nvPr/>
        </p:nvSpPr>
        <p:spPr>
          <a:xfrm>
            <a:off x="-13753" y="-11100"/>
            <a:ext cx="3951300" cy="5165700"/>
          </a:xfrm>
          <a:prstGeom prst="rect">
            <a:avLst/>
          </a:prstGeom>
          <a:solidFill>
            <a:schemeClr val="accent2"/>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372" name="Google Shape;372;p60"/>
          <p:cNvSpPr txBox="1"/>
          <p:nvPr>
            <p:ph idx="1" type="body"/>
          </p:nvPr>
        </p:nvSpPr>
        <p:spPr>
          <a:xfrm>
            <a:off x="464175" y="2267325"/>
            <a:ext cx="2676000" cy="2418900"/>
          </a:xfrm>
          <a:prstGeom prst="rect">
            <a:avLst/>
          </a:prstGeom>
          <a:noFill/>
          <a:ln>
            <a:noFill/>
          </a:ln>
        </p:spPr>
        <p:txBody>
          <a:bodyPr anchorCtr="0" anchor="t" bIns="0" lIns="0" spcFirstLastPara="1" rIns="91425" wrap="square" tIns="0">
            <a:noAutofit/>
          </a:bodyPr>
          <a:lstStyle>
            <a:lvl1pPr indent="-285750" lvl="0" marL="457200" marR="0" rtl="0" algn="l">
              <a:lnSpc>
                <a:spcPct val="130000"/>
              </a:lnSpc>
              <a:spcBef>
                <a:spcPts val="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1pPr>
            <a:lvl2pPr indent="-285750" lvl="1" marL="9144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2pPr>
            <a:lvl3pPr indent="-285750" lvl="2" marL="13716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3pPr>
            <a:lvl4pPr indent="-285750" lvl="3" marL="18288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4pPr>
            <a:lvl5pPr indent="-285750" lvl="4" marL="22860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5pPr>
            <a:lvl6pPr indent="-285750" lvl="5" marL="27432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6pPr>
            <a:lvl7pPr indent="-285750" lvl="6" marL="32004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7pPr>
            <a:lvl8pPr indent="-285750" lvl="7" marL="36576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8pPr>
            <a:lvl9pPr indent="-285750" lvl="8" marL="4114800" marR="0" rtl="0" algn="l">
              <a:lnSpc>
                <a:spcPct val="130000"/>
              </a:lnSpc>
              <a:spcBef>
                <a:spcPts val="800"/>
              </a:spcBef>
              <a:spcAft>
                <a:spcPts val="800"/>
              </a:spcAft>
              <a:buClr>
                <a:srgbClr val="FFFFFF"/>
              </a:buClr>
              <a:buSzPts val="900"/>
              <a:buFont typeface="Roboto"/>
              <a:buChar char="•"/>
              <a:defRPr b="0" i="0" sz="900" u="none" cap="none" strike="noStrike">
                <a:solidFill>
                  <a:srgbClr val="FFFFFF"/>
                </a:solidFill>
                <a:latin typeface="Roboto"/>
                <a:ea typeface="Roboto"/>
                <a:cs typeface="Roboto"/>
                <a:sym typeface="Roboto"/>
              </a:defRPr>
            </a:lvl9pPr>
          </a:lstStyle>
          <a:p/>
        </p:txBody>
      </p:sp>
      <p:sp>
        <p:nvSpPr>
          <p:cNvPr id="373" name="Google Shape;373;p60"/>
          <p:cNvSpPr txBox="1"/>
          <p:nvPr>
            <p:ph type="title"/>
          </p:nvPr>
        </p:nvSpPr>
        <p:spPr>
          <a:xfrm>
            <a:off x="457200" y="1024407"/>
            <a:ext cx="2772000" cy="137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1pPr>
            <a:lvl2pPr lvl="1"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2pPr>
            <a:lvl3pPr lvl="2"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3pPr>
            <a:lvl4pPr lvl="3"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4pPr>
            <a:lvl5pPr lvl="4"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5pPr>
            <a:lvl6pPr lvl="5"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6pPr>
            <a:lvl7pPr lvl="6"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7pPr>
            <a:lvl8pPr lvl="7"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8pPr>
            <a:lvl9pPr lvl="8" marR="0" rtl="0" algn="ctr">
              <a:lnSpc>
                <a:spcPct val="100000"/>
              </a:lnSpc>
              <a:spcBef>
                <a:spcPts val="0"/>
              </a:spcBef>
              <a:spcAft>
                <a:spcPts val="0"/>
              </a:spcAft>
              <a:buClr>
                <a:srgbClr val="FFFFFF"/>
              </a:buClr>
              <a:buSzPts val="1000"/>
              <a:buFont typeface="Arial"/>
              <a:buNone/>
              <a:defRPr b="1" i="0" sz="1000" u="none" cap="none" strike="noStrike">
                <a:solidFill>
                  <a:srgbClr val="FFFFFF"/>
                </a:solidFill>
                <a:latin typeface="Arial"/>
                <a:ea typeface="Arial"/>
                <a:cs typeface="Arial"/>
                <a:sym typeface="Arial"/>
              </a:defRPr>
            </a:lvl9pPr>
          </a:lstStyle>
          <a:p/>
        </p:txBody>
      </p:sp>
      <p:sp>
        <p:nvSpPr>
          <p:cNvPr id="374" name="Google Shape;374;p60"/>
          <p:cNvSpPr txBox="1"/>
          <p:nvPr>
            <p:ph idx="2" type="title"/>
          </p:nvPr>
        </p:nvSpPr>
        <p:spPr>
          <a:xfrm>
            <a:off x="457200" y="1255882"/>
            <a:ext cx="27720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FFFFFF"/>
              </a:buClr>
              <a:buSzPts val="2400"/>
              <a:buFont typeface="Arial"/>
              <a:buNone/>
              <a:defRPr b="0" i="0" sz="2400" u="none" cap="none" strike="noStrike">
                <a:solidFill>
                  <a:srgbClr val="FFFFFF"/>
                </a:solidFill>
                <a:latin typeface="Arial"/>
                <a:ea typeface="Arial"/>
                <a:cs typeface="Arial"/>
                <a:sym typeface="Arial"/>
              </a:defRPr>
            </a:lvl1pPr>
            <a:lvl2pPr lvl="1"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Section Slide">
  <p:cSld name="CUSTOM">
    <p:spTree>
      <p:nvGrpSpPr>
        <p:cNvPr id="67" name="Shape 67"/>
        <p:cNvGrpSpPr/>
        <p:nvPr/>
      </p:nvGrpSpPr>
      <p:grpSpPr>
        <a:xfrm>
          <a:off x="0" y="0"/>
          <a:ext cx="0" cy="0"/>
          <a:chOff x="0" y="0"/>
          <a:chExt cx="0" cy="0"/>
        </a:xfrm>
      </p:grpSpPr>
      <p:sp>
        <p:nvSpPr>
          <p:cNvPr id="68" name="Google Shape;68;p7"/>
          <p:cNvSpPr/>
          <p:nvPr/>
        </p:nvSpPr>
        <p:spPr>
          <a:xfrm>
            <a:off x="50" y="0"/>
            <a:ext cx="9144000" cy="4524000"/>
          </a:xfrm>
          <a:prstGeom prst="rect">
            <a:avLst/>
          </a:prstGeom>
          <a:solidFill>
            <a:schemeClr val="accent1"/>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cxnSp>
        <p:nvCxnSpPr>
          <p:cNvPr id="69" name="Google Shape;69;p7"/>
          <p:cNvCxnSpPr/>
          <p:nvPr/>
        </p:nvCxnSpPr>
        <p:spPr>
          <a:xfrm rot="10800000">
            <a:off x="481275" y="1767101"/>
            <a:ext cx="0" cy="1769700"/>
          </a:xfrm>
          <a:prstGeom prst="straightConnector1">
            <a:avLst/>
          </a:prstGeom>
          <a:noFill/>
          <a:ln cap="flat" cmpd="sng" w="38100">
            <a:solidFill>
              <a:srgbClr val="FFFFFF"/>
            </a:solidFill>
            <a:prstDash val="solid"/>
            <a:miter lim="400000"/>
            <a:headEnd len="sm" w="sm" type="none"/>
            <a:tailEnd len="sm" w="sm" type="none"/>
          </a:ln>
        </p:spPr>
      </p:cxnSp>
      <p:sp>
        <p:nvSpPr>
          <p:cNvPr id="70" name="Google Shape;70;p7"/>
          <p:cNvSpPr txBox="1"/>
          <p:nvPr>
            <p:ph type="title"/>
          </p:nvPr>
        </p:nvSpPr>
        <p:spPr>
          <a:xfrm>
            <a:off x="962200" y="2196350"/>
            <a:ext cx="7724700" cy="857400"/>
          </a:xfrm>
          <a:prstGeom prst="rect">
            <a:avLst/>
          </a:prstGeom>
          <a:noFill/>
          <a:ln>
            <a:noFill/>
          </a:ln>
        </p:spPr>
        <p:txBody>
          <a:bodyPr anchorCtr="0" anchor="t" bIns="0" lIns="0" spcFirstLastPara="1" rIns="0" wrap="square" tIns="0">
            <a:noAutofit/>
          </a:bodyPr>
          <a:lstStyle>
            <a:lvl1pPr lvl="0" marR="0" rtl="0" algn="l">
              <a:lnSpc>
                <a:spcPct val="115000"/>
              </a:lnSpc>
              <a:spcBef>
                <a:spcPts val="0"/>
              </a:spcBef>
              <a:spcAft>
                <a:spcPts val="0"/>
              </a:spcAft>
              <a:buClr>
                <a:srgbClr val="FFFFFF"/>
              </a:buClr>
              <a:buSzPts val="2400"/>
              <a:buFont typeface="Arial"/>
              <a:buNone/>
              <a:defRPr b="0" i="0" sz="3600" u="none" cap="none" strike="noStrike">
                <a:solidFill>
                  <a:srgbClr val="FFFFFF"/>
                </a:solidFill>
                <a:latin typeface="Arial"/>
                <a:ea typeface="Arial"/>
                <a:cs typeface="Arial"/>
                <a:sym typeface="Arial"/>
              </a:defRPr>
            </a:lvl1pPr>
            <a:lvl2pPr lvl="1"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2pPr>
            <a:lvl3pPr lvl="2"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3pPr>
            <a:lvl4pPr lvl="3"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4pPr>
            <a:lvl5pPr lvl="4"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5pPr>
            <a:lvl6pPr lvl="5"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6pPr>
            <a:lvl7pPr lvl="6"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7pPr>
            <a:lvl8pPr lvl="7"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8pPr>
            <a:lvl9pPr lvl="8"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9pPr>
          </a:lstStyle>
          <a:p/>
        </p:txBody>
      </p:sp>
      <p:sp>
        <p:nvSpPr>
          <p:cNvPr id="71" name="Google Shape;71;p7"/>
          <p:cNvSpPr txBox="1"/>
          <p:nvPr>
            <p:ph idx="1" type="subTitle"/>
          </p:nvPr>
        </p:nvSpPr>
        <p:spPr>
          <a:xfrm>
            <a:off x="976648" y="1757286"/>
            <a:ext cx="4643400" cy="303600"/>
          </a:xfrm>
          <a:prstGeom prst="rect">
            <a:avLst/>
          </a:prstGeom>
          <a:noFill/>
          <a:ln>
            <a:noFill/>
          </a:ln>
        </p:spPr>
        <p:txBody>
          <a:bodyPr anchorCtr="0" anchor="t" bIns="0" lIns="0" spcFirstLastPara="1" rIns="0" wrap="square" tIns="0">
            <a:noAutofit/>
          </a:bodyPr>
          <a:lstStyle>
            <a:lvl1pPr lvl="0" marR="0" rtl="0" algn="l">
              <a:lnSpc>
                <a:spcPct val="115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1pPr>
            <a:lvl2pPr lvl="1"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2" name="Google Shape;72;p7"/>
          <p:cNvSpPr txBox="1"/>
          <p:nvPr/>
        </p:nvSpPr>
        <p:spPr>
          <a:xfrm>
            <a:off x="7741216" y="381600"/>
            <a:ext cx="950400" cy="114600"/>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000000"/>
              </a:buClr>
              <a:buSzPts val="600"/>
              <a:buFont typeface="Arial"/>
              <a:buNone/>
            </a:pPr>
            <a:r>
              <a:rPr b="0" i="0" lang="en-US" sz="600" u="none" cap="none" strike="noStrike">
                <a:solidFill>
                  <a:srgbClr val="FFFFFF"/>
                </a:solidFill>
                <a:latin typeface="Roboto"/>
                <a:ea typeface="Roboto"/>
                <a:cs typeface="Roboto"/>
                <a:sym typeface="Roboto"/>
              </a:rPr>
              <a:t>Proprietary + Confidential</a:t>
            </a:r>
            <a:endParaRPr b="0" i="0" sz="600" u="none" cap="none" strike="noStrike">
              <a:solidFill>
                <a:srgbClr val="FFFFFF"/>
              </a:solidFill>
              <a:latin typeface="Roboto"/>
              <a:ea typeface="Roboto"/>
              <a:cs typeface="Roboto"/>
              <a:sym typeface="Roboto"/>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Split Slide White">
  <p:cSld name="CUSTOM_5_1_1_1_2">
    <p:spTree>
      <p:nvGrpSpPr>
        <p:cNvPr id="375" name="Shape 375"/>
        <p:cNvGrpSpPr/>
        <p:nvPr/>
      </p:nvGrpSpPr>
      <p:grpSpPr>
        <a:xfrm>
          <a:off x="0" y="0"/>
          <a:ext cx="0" cy="0"/>
          <a:chOff x="0" y="0"/>
          <a:chExt cx="0" cy="0"/>
        </a:xfrm>
      </p:grpSpPr>
      <p:sp>
        <p:nvSpPr>
          <p:cNvPr id="376" name="Google Shape;376;p61"/>
          <p:cNvSpPr/>
          <p:nvPr/>
        </p:nvSpPr>
        <p:spPr>
          <a:xfrm>
            <a:off x="-13753" y="-11100"/>
            <a:ext cx="3951300" cy="5165700"/>
          </a:xfrm>
          <a:prstGeom prst="rect">
            <a:avLst/>
          </a:prstGeom>
          <a:solidFill>
            <a:srgbClr val="FFFFFF"/>
          </a:solidFill>
          <a:ln>
            <a:noFill/>
          </a:ln>
          <a:effectLst>
            <a:outerShdw blurRad="500063" rotWithShape="0" algn="bl" dir="6480000" dist="95250">
              <a:srgbClr val="000000">
                <a:alpha val="15686"/>
              </a:srgbClr>
            </a:outerShdw>
          </a:effectLst>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 name="Google Shape;377;p61"/>
          <p:cNvSpPr txBox="1"/>
          <p:nvPr>
            <p:ph idx="1" type="body"/>
          </p:nvPr>
        </p:nvSpPr>
        <p:spPr>
          <a:xfrm>
            <a:off x="464175" y="2267325"/>
            <a:ext cx="2676000" cy="2418900"/>
          </a:xfrm>
          <a:prstGeom prst="rect">
            <a:avLst/>
          </a:prstGeom>
          <a:noFill/>
          <a:ln>
            <a:noFill/>
          </a:ln>
        </p:spPr>
        <p:txBody>
          <a:bodyPr anchorCtr="0" anchor="t" bIns="0" lIns="0" spcFirstLastPara="1" rIns="9142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378" name="Google Shape;378;p61"/>
          <p:cNvSpPr txBox="1"/>
          <p:nvPr>
            <p:ph type="title"/>
          </p:nvPr>
        </p:nvSpPr>
        <p:spPr>
          <a:xfrm>
            <a:off x="457200" y="1255882"/>
            <a:ext cx="27720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9pPr>
          </a:lstStyle>
          <a:p/>
        </p:txBody>
      </p:sp>
      <p:sp>
        <p:nvSpPr>
          <p:cNvPr id="379" name="Google Shape;379;p61"/>
          <p:cNvSpPr/>
          <p:nvPr/>
        </p:nvSpPr>
        <p:spPr>
          <a:xfrm>
            <a:off x="-16857" y="235375"/>
            <a:ext cx="35400" cy="4672800"/>
          </a:xfrm>
          <a:prstGeom prst="rect">
            <a:avLst/>
          </a:prstGeom>
          <a:solidFill>
            <a:schemeClr val="accent1"/>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Split Slide White">
  <p:cSld name="CUSTOM_5_1_1_1_2_1">
    <p:spTree>
      <p:nvGrpSpPr>
        <p:cNvPr id="380" name="Shape 380"/>
        <p:cNvGrpSpPr/>
        <p:nvPr/>
      </p:nvGrpSpPr>
      <p:grpSpPr>
        <a:xfrm>
          <a:off x="0" y="0"/>
          <a:ext cx="0" cy="0"/>
          <a:chOff x="0" y="0"/>
          <a:chExt cx="0" cy="0"/>
        </a:xfrm>
      </p:grpSpPr>
      <p:sp>
        <p:nvSpPr>
          <p:cNvPr id="381" name="Google Shape;381;p62"/>
          <p:cNvSpPr/>
          <p:nvPr/>
        </p:nvSpPr>
        <p:spPr>
          <a:xfrm>
            <a:off x="-13753" y="-11100"/>
            <a:ext cx="3951300" cy="5165700"/>
          </a:xfrm>
          <a:prstGeom prst="rect">
            <a:avLst/>
          </a:prstGeom>
          <a:solidFill>
            <a:srgbClr val="FFFFFF"/>
          </a:solidFill>
          <a:ln>
            <a:noFill/>
          </a:ln>
          <a:effectLst>
            <a:outerShdw blurRad="500063" rotWithShape="0" algn="bl" dir="6480000" dist="95250">
              <a:srgbClr val="000000">
                <a:alpha val="15686"/>
              </a:srgbClr>
            </a:outerShdw>
          </a:effectLst>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 name="Google Shape;382;p62"/>
          <p:cNvSpPr txBox="1"/>
          <p:nvPr>
            <p:ph idx="1" type="body"/>
          </p:nvPr>
        </p:nvSpPr>
        <p:spPr>
          <a:xfrm>
            <a:off x="464175" y="2267325"/>
            <a:ext cx="2676000" cy="2418900"/>
          </a:xfrm>
          <a:prstGeom prst="rect">
            <a:avLst/>
          </a:prstGeom>
          <a:noFill/>
          <a:ln>
            <a:noFill/>
          </a:ln>
        </p:spPr>
        <p:txBody>
          <a:bodyPr anchorCtr="0" anchor="t" bIns="0" lIns="0" spcFirstLastPara="1" rIns="9142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383" name="Google Shape;383;p62"/>
          <p:cNvSpPr txBox="1"/>
          <p:nvPr>
            <p:ph type="title"/>
          </p:nvPr>
        </p:nvSpPr>
        <p:spPr>
          <a:xfrm>
            <a:off x="457200" y="1255882"/>
            <a:ext cx="27720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9pPr>
          </a:lstStyle>
          <a:p/>
        </p:txBody>
      </p:sp>
      <p:sp>
        <p:nvSpPr>
          <p:cNvPr id="384" name="Google Shape;384;p62"/>
          <p:cNvSpPr/>
          <p:nvPr/>
        </p:nvSpPr>
        <p:spPr>
          <a:xfrm>
            <a:off x="-16857" y="235375"/>
            <a:ext cx="35400" cy="4672800"/>
          </a:xfrm>
          <a:prstGeom prst="rect">
            <a:avLst/>
          </a:prstGeom>
          <a:solidFill>
            <a:schemeClr val="accent4"/>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ellow: Split Slide White">
  <p:cSld name="CUSTOM_5_1_1_1_2_2">
    <p:spTree>
      <p:nvGrpSpPr>
        <p:cNvPr id="385" name="Shape 385"/>
        <p:cNvGrpSpPr/>
        <p:nvPr/>
      </p:nvGrpSpPr>
      <p:grpSpPr>
        <a:xfrm>
          <a:off x="0" y="0"/>
          <a:ext cx="0" cy="0"/>
          <a:chOff x="0" y="0"/>
          <a:chExt cx="0" cy="0"/>
        </a:xfrm>
      </p:grpSpPr>
      <p:sp>
        <p:nvSpPr>
          <p:cNvPr id="386" name="Google Shape;386;p63"/>
          <p:cNvSpPr/>
          <p:nvPr/>
        </p:nvSpPr>
        <p:spPr>
          <a:xfrm>
            <a:off x="-13753" y="-11100"/>
            <a:ext cx="3951300" cy="5165700"/>
          </a:xfrm>
          <a:prstGeom prst="rect">
            <a:avLst/>
          </a:prstGeom>
          <a:solidFill>
            <a:srgbClr val="FFFFFF"/>
          </a:solidFill>
          <a:ln>
            <a:noFill/>
          </a:ln>
          <a:effectLst>
            <a:outerShdw blurRad="500063" rotWithShape="0" algn="bl" dir="6480000" dist="95250">
              <a:srgbClr val="000000">
                <a:alpha val="15686"/>
              </a:srgbClr>
            </a:outerShdw>
          </a:effectLst>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 name="Google Shape;387;p63"/>
          <p:cNvSpPr txBox="1"/>
          <p:nvPr>
            <p:ph idx="1" type="body"/>
          </p:nvPr>
        </p:nvSpPr>
        <p:spPr>
          <a:xfrm>
            <a:off x="464175" y="2267325"/>
            <a:ext cx="2676000" cy="2418900"/>
          </a:xfrm>
          <a:prstGeom prst="rect">
            <a:avLst/>
          </a:prstGeom>
          <a:noFill/>
          <a:ln>
            <a:noFill/>
          </a:ln>
        </p:spPr>
        <p:txBody>
          <a:bodyPr anchorCtr="0" anchor="t" bIns="0" lIns="0" spcFirstLastPara="1" rIns="9142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388" name="Google Shape;388;p63"/>
          <p:cNvSpPr txBox="1"/>
          <p:nvPr>
            <p:ph type="title"/>
          </p:nvPr>
        </p:nvSpPr>
        <p:spPr>
          <a:xfrm>
            <a:off x="457200" y="1255882"/>
            <a:ext cx="27720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9pPr>
          </a:lstStyle>
          <a:p/>
        </p:txBody>
      </p:sp>
      <p:sp>
        <p:nvSpPr>
          <p:cNvPr id="389" name="Google Shape;389;p63"/>
          <p:cNvSpPr/>
          <p:nvPr/>
        </p:nvSpPr>
        <p:spPr>
          <a:xfrm>
            <a:off x="-16857" y="235375"/>
            <a:ext cx="35400" cy="4672800"/>
          </a:xfrm>
          <a:prstGeom prst="rect">
            <a:avLst/>
          </a:prstGeom>
          <a:solidFill>
            <a:schemeClr val="accent3"/>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Split Slide White">
  <p:cSld name="CUSTOM_5_1_1_1_2_1_1">
    <p:spTree>
      <p:nvGrpSpPr>
        <p:cNvPr id="390" name="Shape 390"/>
        <p:cNvGrpSpPr/>
        <p:nvPr/>
      </p:nvGrpSpPr>
      <p:grpSpPr>
        <a:xfrm>
          <a:off x="0" y="0"/>
          <a:ext cx="0" cy="0"/>
          <a:chOff x="0" y="0"/>
          <a:chExt cx="0" cy="0"/>
        </a:xfrm>
      </p:grpSpPr>
      <p:sp>
        <p:nvSpPr>
          <p:cNvPr id="391" name="Google Shape;391;p64"/>
          <p:cNvSpPr/>
          <p:nvPr/>
        </p:nvSpPr>
        <p:spPr>
          <a:xfrm>
            <a:off x="-13753" y="-11100"/>
            <a:ext cx="3951300" cy="5165700"/>
          </a:xfrm>
          <a:prstGeom prst="rect">
            <a:avLst/>
          </a:prstGeom>
          <a:solidFill>
            <a:srgbClr val="FFFFFF"/>
          </a:solidFill>
          <a:ln>
            <a:noFill/>
          </a:ln>
          <a:effectLst>
            <a:outerShdw blurRad="500063" rotWithShape="0" algn="bl" dir="6480000" dist="95250">
              <a:srgbClr val="000000">
                <a:alpha val="15686"/>
              </a:srgbClr>
            </a:outerShdw>
          </a:effectLst>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 name="Google Shape;392;p64"/>
          <p:cNvSpPr txBox="1"/>
          <p:nvPr>
            <p:ph idx="1" type="body"/>
          </p:nvPr>
        </p:nvSpPr>
        <p:spPr>
          <a:xfrm>
            <a:off x="464175" y="2267325"/>
            <a:ext cx="2676000" cy="2418900"/>
          </a:xfrm>
          <a:prstGeom prst="rect">
            <a:avLst/>
          </a:prstGeom>
          <a:noFill/>
          <a:ln>
            <a:noFill/>
          </a:ln>
        </p:spPr>
        <p:txBody>
          <a:bodyPr anchorCtr="0" anchor="t" bIns="0" lIns="0" spcFirstLastPara="1" rIns="9142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393" name="Google Shape;393;p64"/>
          <p:cNvSpPr txBox="1"/>
          <p:nvPr>
            <p:ph type="title"/>
          </p:nvPr>
        </p:nvSpPr>
        <p:spPr>
          <a:xfrm>
            <a:off x="457200" y="1255882"/>
            <a:ext cx="27720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9pPr>
          </a:lstStyle>
          <a:p/>
        </p:txBody>
      </p:sp>
      <p:sp>
        <p:nvSpPr>
          <p:cNvPr id="394" name="Google Shape;394;p64"/>
          <p:cNvSpPr/>
          <p:nvPr/>
        </p:nvSpPr>
        <p:spPr>
          <a:xfrm>
            <a:off x="-16857" y="235375"/>
            <a:ext cx="35400" cy="4672800"/>
          </a:xfrm>
          <a:prstGeom prst="rect">
            <a:avLst/>
          </a:prstGeom>
          <a:solidFill>
            <a:schemeClr val="accent2"/>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Split Slide White">
  <p:cSld name="CUSTOM_5_1_1_1_2_1_1_1">
    <p:spTree>
      <p:nvGrpSpPr>
        <p:cNvPr id="395" name="Shape 395"/>
        <p:cNvGrpSpPr/>
        <p:nvPr/>
      </p:nvGrpSpPr>
      <p:grpSpPr>
        <a:xfrm>
          <a:off x="0" y="0"/>
          <a:ext cx="0" cy="0"/>
          <a:chOff x="0" y="0"/>
          <a:chExt cx="0" cy="0"/>
        </a:xfrm>
      </p:grpSpPr>
      <p:sp>
        <p:nvSpPr>
          <p:cNvPr id="396" name="Google Shape;396;p65"/>
          <p:cNvSpPr/>
          <p:nvPr/>
        </p:nvSpPr>
        <p:spPr>
          <a:xfrm>
            <a:off x="-13753" y="-11100"/>
            <a:ext cx="3951300" cy="5165700"/>
          </a:xfrm>
          <a:prstGeom prst="rect">
            <a:avLst/>
          </a:prstGeom>
          <a:solidFill>
            <a:srgbClr val="FFFFFF"/>
          </a:solidFill>
          <a:ln>
            <a:noFill/>
          </a:ln>
          <a:effectLst>
            <a:outerShdw blurRad="500063" rotWithShape="0" algn="bl" dir="6480000" dist="95250">
              <a:srgbClr val="000000">
                <a:alpha val="15686"/>
              </a:srgbClr>
            </a:outerShdw>
          </a:effectLst>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 name="Google Shape;397;p65"/>
          <p:cNvSpPr txBox="1"/>
          <p:nvPr>
            <p:ph idx="1" type="body"/>
          </p:nvPr>
        </p:nvSpPr>
        <p:spPr>
          <a:xfrm>
            <a:off x="464175" y="2267325"/>
            <a:ext cx="2676000" cy="2418900"/>
          </a:xfrm>
          <a:prstGeom prst="rect">
            <a:avLst/>
          </a:prstGeom>
          <a:noFill/>
          <a:ln>
            <a:noFill/>
          </a:ln>
        </p:spPr>
        <p:txBody>
          <a:bodyPr anchorCtr="0" anchor="t" bIns="0" lIns="0" spcFirstLastPara="1" rIns="9142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398" name="Google Shape;398;p65"/>
          <p:cNvSpPr txBox="1"/>
          <p:nvPr>
            <p:ph type="title"/>
          </p:nvPr>
        </p:nvSpPr>
        <p:spPr>
          <a:xfrm>
            <a:off x="457200" y="1255882"/>
            <a:ext cx="27720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red">
  <p:cSld name="CUSTOM_5_1_1_1_1">
    <p:spTree>
      <p:nvGrpSpPr>
        <p:cNvPr id="399" name="Shape 399"/>
        <p:cNvGrpSpPr/>
        <p:nvPr/>
      </p:nvGrpSpPr>
      <p:grpSpPr>
        <a:xfrm>
          <a:off x="0" y="0"/>
          <a:ext cx="0" cy="0"/>
          <a:chOff x="0" y="0"/>
          <a:chExt cx="0" cy="0"/>
        </a:xfrm>
      </p:grpSpPr>
      <p:sp>
        <p:nvSpPr>
          <p:cNvPr id="400" name="Google Shape;400;p66"/>
          <p:cNvSpPr txBox="1"/>
          <p:nvPr>
            <p:ph type="title"/>
          </p:nvPr>
        </p:nvSpPr>
        <p:spPr>
          <a:xfrm>
            <a:off x="457200" y="1536250"/>
            <a:ext cx="8229600" cy="2070900"/>
          </a:xfrm>
          <a:prstGeom prst="rect">
            <a:avLst/>
          </a:prstGeom>
          <a:noFill/>
          <a:ln>
            <a:noFill/>
          </a:ln>
        </p:spPr>
        <p:txBody>
          <a:bodyPr anchorCtr="0" anchor="ctr" bIns="0" lIns="0" spcFirstLastPara="1" rIns="0" wrap="square" tIns="0">
            <a:noAutofit/>
          </a:bodyPr>
          <a:lstStyle>
            <a:lvl1pPr lvl="0" marR="0" rtl="0" algn="ctr">
              <a:lnSpc>
                <a:spcPct val="100000"/>
              </a:lnSpc>
              <a:spcBef>
                <a:spcPts val="0"/>
              </a:spcBef>
              <a:spcAft>
                <a:spcPts val="0"/>
              </a:spcAft>
              <a:buClr>
                <a:srgbClr val="3C4043"/>
              </a:buClr>
              <a:buSzPts val="3000"/>
              <a:buFont typeface="Arial"/>
              <a:buNone/>
              <a:defRPr b="0" i="0" sz="3000" u="none" cap="none" strike="noStrike">
                <a:solidFill>
                  <a:srgbClr val="3C4043"/>
                </a:solidFill>
                <a:latin typeface="Arial"/>
                <a:ea typeface="Arial"/>
                <a:cs typeface="Arial"/>
                <a:sym typeface="Arial"/>
              </a:defRPr>
            </a:lvl1pPr>
            <a:lvl2pPr lvl="1" marR="0" rtl="0" algn="l">
              <a:lnSpc>
                <a:spcPct val="100000"/>
              </a:lnSpc>
              <a:spcBef>
                <a:spcPts val="0"/>
              </a:spcBef>
              <a:spcAft>
                <a:spcPts val="0"/>
              </a:spcAft>
              <a:buClr>
                <a:srgbClr val="000000"/>
              </a:buClr>
              <a:buSzPts val="4800"/>
              <a:buFont typeface="Helvetica Neue Light"/>
              <a:buNone/>
              <a:defRPr b="0" i="0" sz="4800" u="none" cap="none" strike="noStrike">
                <a:solidFill>
                  <a:srgbClr val="000000"/>
                </a:solidFill>
                <a:latin typeface="Helvetica Neue Light"/>
                <a:ea typeface="Helvetica Neue Light"/>
                <a:cs typeface="Helvetica Neue Light"/>
                <a:sym typeface="Helvetica Neue Light"/>
              </a:defRPr>
            </a:lvl2pPr>
            <a:lvl3pPr lvl="2" marR="0" rtl="0" algn="l">
              <a:lnSpc>
                <a:spcPct val="100000"/>
              </a:lnSpc>
              <a:spcBef>
                <a:spcPts val="0"/>
              </a:spcBef>
              <a:spcAft>
                <a:spcPts val="0"/>
              </a:spcAft>
              <a:buClr>
                <a:srgbClr val="000000"/>
              </a:buClr>
              <a:buSzPts val="4800"/>
              <a:buFont typeface="Helvetica Neue Light"/>
              <a:buNone/>
              <a:defRPr b="0" i="0" sz="4800" u="none" cap="none" strike="noStrike">
                <a:solidFill>
                  <a:srgbClr val="000000"/>
                </a:solidFill>
                <a:latin typeface="Helvetica Neue Light"/>
                <a:ea typeface="Helvetica Neue Light"/>
                <a:cs typeface="Helvetica Neue Light"/>
                <a:sym typeface="Helvetica Neue Light"/>
              </a:defRPr>
            </a:lvl3pPr>
            <a:lvl4pPr lvl="3" marR="0" rtl="0" algn="l">
              <a:lnSpc>
                <a:spcPct val="100000"/>
              </a:lnSpc>
              <a:spcBef>
                <a:spcPts val="0"/>
              </a:spcBef>
              <a:spcAft>
                <a:spcPts val="0"/>
              </a:spcAft>
              <a:buClr>
                <a:srgbClr val="000000"/>
              </a:buClr>
              <a:buSzPts val="4800"/>
              <a:buFont typeface="Helvetica Neue Light"/>
              <a:buNone/>
              <a:defRPr b="0" i="0" sz="4800" u="none" cap="none" strike="noStrike">
                <a:solidFill>
                  <a:srgbClr val="000000"/>
                </a:solidFill>
                <a:latin typeface="Helvetica Neue Light"/>
                <a:ea typeface="Helvetica Neue Light"/>
                <a:cs typeface="Helvetica Neue Light"/>
                <a:sym typeface="Helvetica Neue Light"/>
              </a:defRPr>
            </a:lvl4pPr>
            <a:lvl5pPr lvl="4" marR="0" rtl="0" algn="l">
              <a:lnSpc>
                <a:spcPct val="100000"/>
              </a:lnSpc>
              <a:spcBef>
                <a:spcPts val="0"/>
              </a:spcBef>
              <a:spcAft>
                <a:spcPts val="0"/>
              </a:spcAft>
              <a:buClr>
                <a:srgbClr val="000000"/>
              </a:buClr>
              <a:buSzPts val="4800"/>
              <a:buFont typeface="Helvetica Neue Light"/>
              <a:buNone/>
              <a:defRPr b="0" i="0" sz="4800" u="none" cap="none" strike="noStrike">
                <a:solidFill>
                  <a:srgbClr val="000000"/>
                </a:solidFill>
                <a:latin typeface="Helvetica Neue Light"/>
                <a:ea typeface="Helvetica Neue Light"/>
                <a:cs typeface="Helvetica Neue Light"/>
                <a:sym typeface="Helvetica Neue Light"/>
              </a:defRPr>
            </a:lvl5pPr>
            <a:lvl6pPr lvl="5" marR="0" rtl="0" algn="l">
              <a:lnSpc>
                <a:spcPct val="100000"/>
              </a:lnSpc>
              <a:spcBef>
                <a:spcPts val="0"/>
              </a:spcBef>
              <a:spcAft>
                <a:spcPts val="0"/>
              </a:spcAft>
              <a:buClr>
                <a:srgbClr val="000000"/>
              </a:buClr>
              <a:buSzPts val="4800"/>
              <a:buFont typeface="Helvetica Neue Light"/>
              <a:buNone/>
              <a:defRPr b="0" i="0" sz="4800" u="none" cap="none" strike="noStrike">
                <a:solidFill>
                  <a:srgbClr val="000000"/>
                </a:solidFill>
                <a:latin typeface="Helvetica Neue Light"/>
                <a:ea typeface="Helvetica Neue Light"/>
                <a:cs typeface="Helvetica Neue Light"/>
                <a:sym typeface="Helvetica Neue Light"/>
              </a:defRPr>
            </a:lvl6pPr>
            <a:lvl7pPr lvl="6" marR="0" rtl="0" algn="l">
              <a:lnSpc>
                <a:spcPct val="100000"/>
              </a:lnSpc>
              <a:spcBef>
                <a:spcPts val="0"/>
              </a:spcBef>
              <a:spcAft>
                <a:spcPts val="0"/>
              </a:spcAft>
              <a:buClr>
                <a:srgbClr val="000000"/>
              </a:buClr>
              <a:buSzPts val="4800"/>
              <a:buFont typeface="Helvetica Neue Light"/>
              <a:buNone/>
              <a:defRPr b="0" i="0" sz="4800" u="none" cap="none" strike="noStrike">
                <a:solidFill>
                  <a:srgbClr val="000000"/>
                </a:solidFill>
                <a:latin typeface="Helvetica Neue Light"/>
                <a:ea typeface="Helvetica Neue Light"/>
                <a:cs typeface="Helvetica Neue Light"/>
                <a:sym typeface="Helvetica Neue Light"/>
              </a:defRPr>
            </a:lvl7pPr>
            <a:lvl8pPr lvl="7" marR="0" rtl="0" algn="l">
              <a:lnSpc>
                <a:spcPct val="100000"/>
              </a:lnSpc>
              <a:spcBef>
                <a:spcPts val="0"/>
              </a:spcBef>
              <a:spcAft>
                <a:spcPts val="0"/>
              </a:spcAft>
              <a:buClr>
                <a:srgbClr val="000000"/>
              </a:buClr>
              <a:buSzPts val="4800"/>
              <a:buFont typeface="Helvetica Neue Light"/>
              <a:buNone/>
              <a:defRPr b="0" i="0" sz="4800" u="none" cap="none" strike="noStrike">
                <a:solidFill>
                  <a:srgbClr val="000000"/>
                </a:solidFill>
                <a:latin typeface="Helvetica Neue Light"/>
                <a:ea typeface="Helvetica Neue Light"/>
                <a:cs typeface="Helvetica Neue Light"/>
                <a:sym typeface="Helvetica Neue Light"/>
              </a:defRPr>
            </a:lvl8pPr>
            <a:lvl9pPr lvl="8" marR="0" rtl="0" algn="l">
              <a:lnSpc>
                <a:spcPct val="100000"/>
              </a:lnSpc>
              <a:spcBef>
                <a:spcPts val="0"/>
              </a:spcBef>
              <a:spcAft>
                <a:spcPts val="0"/>
              </a:spcAft>
              <a:buClr>
                <a:srgbClr val="000000"/>
              </a:buClr>
              <a:buSzPts val="4800"/>
              <a:buFont typeface="Helvetica Neue Light"/>
              <a:buNone/>
              <a:defRPr b="0" i="0" sz="4800" u="none" cap="none" strike="noStrike">
                <a:solidFill>
                  <a:srgbClr val="000000"/>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p:cSld name="CUSTOM_5_1_1_1_1_1">
    <p:spTree>
      <p:nvGrpSpPr>
        <p:cNvPr id="401" name="Shape 401"/>
        <p:cNvGrpSpPr/>
        <p:nvPr/>
      </p:nvGrpSpPr>
      <p:grpSpPr>
        <a:xfrm>
          <a:off x="0" y="0"/>
          <a:ext cx="0" cy="0"/>
          <a:chOff x="0" y="0"/>
          <a:chExt cx="0" cy="0"/>
        </a:xfrm>
      </p:grpSpPr>
      <p:sp>
        <p:nvSpPr>
          <p:cNvPr id="402" name="Google Shape;402;p67"/>
          <p:cNvSpPr txBox="1"/>
          <p:nvPr>
            <p:ph type="title"/>
          </p:nvPr>
        </p:nvSpPr>
        <p:spPr>
          <a:xfrm>
            <a:off x="457200" y="1536250"/>
            <a:ext cx="8229600" cy="2070900"/>
          </a:xfrm>
          <a:prstGeom prst="rect">
            <a:avLst/>
          </a:prstGeom>
          <a:noFill/>
          <a:ln>
            <a:noFill/>
          </a:ln>
        </p:spPr>
        <p:txBody>
          <a:bodyPr anchorCtr="0" anchor="ctr" bIns="0" lIns="0" spcFirstLastPara="1" rIns="0" wrap="square" tIns="0">
            <a:noAutofit/>
          </a:bodyPr>
          <a:lstStyle>
            <a:lvl1pPr lvl="0" marR="0" rtl="0" algn="ctr">
              <a:lnSpc>
                <a:spcPct val="100000"/>
              </a:lnSpc>
              <a:spcBef>
                <a:spcPts val="0"/>
              </a:spcBef>
              <a:spcAft>
                <a:spcPts val="0"/>
              </a:spcAft>
              <a:buClr>
                <a:srgbClr val="3C4043"/>
              </a:buClr>
              <a:buSzPts val="5000"/>
              <a:buFont typeface="Arial"/>
              <a:buNone/>
              <a:defRPr b="0" i="0" sz="5000" u="none" cap="none" strike="noStrike">
                <a:solidFill>
                  <a:srgbClr val="3C4043"/>
                </a:solidFill>
                <a:latin typeface="Arial"/>
                <a:ea typeface="Arial"/>
                <a:cs typeface="Arial"/>
                <a:sym typeface="Arial"/>
              </a:defRPr>
            </a:lvl1pPr>
            <a:lvl2pPr lvl="1" marR="0" rtl="0" algn="l">
              <a:lnSpc>
                <a:spcPct val="100000"/>
              </a:lnSpc>
              <a:spcBef>
                <a:spcPts val="0"/>
              </a:spcBef>
              <a:spcAft>
                <a:spcPts val="0"/>
              </a:spcAft>
              <a:buClr>
                <a:srgbClr val="000000"/>
              </a:buClr>
              <a:buSzPts val="5000"/>
              <a:buFont typeface="Helvetica Neue Light"/>
              <a:buNone/>
              <a:defRPr b="0" i="0" sz="5000" u="none" cap="none" strike="noStrike">
                <a:solidFill>
                  <a:srgbClr val="000000"/>
                </a:solidFill>
                <a:latin typeface="Helvetica Neue Light"/>
                <a:ea typeface="Helvetica Neue Light"/>
                <a:cs typeface="Helvetica Neue Light"/>
                <a:sym typeface="Helvetica Neue Light"/>
              </a:defRPr>
            </a:lvl2pPr>
            <a:lvl3pPr lvl="2" marR="0" rtl="0" algn="l">
              <a:lnSpc>
                <a:spcPct val="100000"/>
              </a:lnSpc>
              <a:spcBef>
                <a:spcPts val="0"/>
              </a:spcBef>
              <a:spcAft>
                <a:spcPts val="0"/>
              </a:spcAft>
              <a:buClr>
                <a:srgbClr val="000000"/>
              </a:buClr>
              <a:buSzPts val="5000"/>
              <a:buFont typeface="Helvetica Neue Light"/>
              <a:buNone/>
              <a:defRPr b="0" i="0" sz="5000" u="none" cap="none" strike="noStrike">
                <a:solidFill>
                  <a:srgbClr val="000000"/>
                </a:solidFill>
                <a:latin typeface="Helvetica Neue Light"/>
                <a:ea typeface="Helvetica Neue Light"/>
                <a:cs typeface="Helvetica Neue Light"/>
                <a:sym typeface="Helvetica Neue Light"/>
              </a:defRPr>
            </a:lvl3pPr>
            <a:lvl4pPr lvl="3" marR="0" rtl="0" algn="l">
              <a:lnSpc>
                <a:spcPct val="100000"/>
              </a:lnSpc>
              <a:spcBef>
                <a:spcPts val="0"/>
              </a:spcBef>
              <a:spcAft>
                <a:spcPts val="0"/>
              </a:spcAft>
              <a:buClr>
                <a:srgbClr val="000000"/>
              </a:buClr>
              <a:buSzPts val="5000"/>
              <a:buFont typeface="Helvetica Neue Light"/>
              <a:buNone/>
              <a:defRPr b="0" i="0" sz="5000" u="none" cap="none" strike="noStrike">
                <a:solidFill>
                  <a:srgbClr val="000000"/>
                </a:solidFill>
                <a:latin typeface="Helvetica Neue Light"/>
                <a:ea typeface="Helvetica Neue Light"/>
                <a:cs typeface="Helvetica Neue Light"/>
                <a:sym typeface="Helvetica Neue Light"/>
              </a:defRPr>
            </a:lvl4pPr>
            <a:lvl5pPr lvl="4" marR="0" rtl="0" algn="l">
              <a:lnSpc>
                <a:spcPct val="100000"/>
              </a:lnSpc>
              <a:spcBef>
                <a:spcPts val="0"/>
              </a:spcBef>
              <a:spcAft>
                <a:spcPts val="0"/>
              </a:spcAft>
              <a:buClr>
                <a:srgbClr val="000000"/>
              </a:buClr>
              <a:buSzPts val="5000"/>
              <a:buFont typeface="Helvetica Neue Light"/>
              <a:buNone/>
              <a:defRPr b="0" i="0" sz="5000" u="none" cap="none" strike="noStrike">
                <a:solidFill>
                  <a:srgbClr val="000000"/>
                </a:solidFill>
                <a:latin typeface="Helvetica Neue Light"/>
                <a:ea typeface="Helvetica Neue Light"/>
                <a:cs typeface="Helvetica Neue Light"/>
                <a:sym typeface="Helvetica Neue Light"/>
              </a:defRPr>
            </a:lvl5pPr>
            <a:lvl6pPr lvl="5" marR="0" rtl="0" algn="l">
              <a:lnSpc>
                <a:spcPct val="100000"/>
              </a:lnSpc>
              <a:spcBef>
                <a:spcPts val="0"/>
              </a:spcBef>
              <a:spcAft>
                <a:spcPts val="0"/>
              </a:spcAft>
              <a:buClr>
                <a:srgbClr val="000000"/>
              </a:buClr>
              <a:buSzPts val="5000"/>
              <a:buFont typeface="Helvetica Neue Light"/>
              <a:buNone/>
              <a:defRPr b="0" i="0" sz="5000" u="none" cap="none" strike="noStrike">
                <a:solidFill>
                  <a:srgbClr val="000000"/>
                </a:solidFill>
                <a:latin typeface="Helvetica Neue Light"/>
                <a:ea typeface="Helvetica Neue Light"/>
                <a:cs typeface="Helvetica Neue Light"/>
                <a:sym typeface="Helvetica Neue Light"/>
              </a:defRPr>
            </a:lvl6pPr>
            <a:lvl7pPr lvl="6" marR="0" rtl="0" algn="l">
              <a:lnSpc>
                <a:spcPct val="100000"/>
              </a:lnSpc>
              <a:spcBef>
                <a:spcPts val="0"/>
              </a:spcBef>
              <a:spcAft>
                <a:spcPts val="0"/>
              </a:spcAft>
              <a:buClr>
                <a:srgbClr val="000000"/>
              </a:buClr>
              <a:buSzPts val="5000"/>
              <a:buFont typeface="Helvetica Neue Light"/>
              <a:buNone/>
              <a:defRPr b="0" i="0" sz="5000" u="none" cap="none" strike="noStrike">
                <a:solidFill>
                  <a:srgbClr val="000000"/>
                </a:solidFill>
                <a:latin typeface="Helvetica Neue Light"/>
                <a:ea typeface="Helvetica Neue Light"/>
                <a:cs typeface="Helvetica Neue Light"/>
                <a:sym typeface="Helvetica Neue Light"/>
              </a:defRPr>
            </a:lvl7pPr>
            <a:lvl8pPr lvl="7" marR="0" rtl="0" algn="l">
              <a:lnSpc>
                <a:spcPct val="100000"/>
              </a:lnSpc>
              <a:spcBef>
                <a:spcPts val="0"/>
              </a:spcBef>
              <a:spcAft>
                <a:spcPts val="0"/>
              </a:spcAft>
              <a:buClr>
                <a:srgbClr val="000000"/>
              </a:buClr>
              <a:buSzPts val="5000"/>
              <a:buFont typeface="Helvetica Neue Light"/>
              <a:buNone/>
              <a:defRPr b="0" i="0" sz="5000" u="none" cap="none" strike="noStrike">
                <a:solidFill>
                  <a:srgbClr val="000000"/>
                </a:solidFill>
                <a:latin typeface="Helvetica Neue Light"/>
                <a:ea typeface="Helvetica Neue Light"/>
                <a:cs typeface="Helvetica Neue Light"/>
                <a:sym typeface="Helvetica Neue Light"/>
              </a:defRPr>
            </a:lvl8pPr>
            <a:lvl9pPr lvl="8" marR="0" rtl="0" algn="l">
              <a:lnSpc>
                <a:spcPct val="100000"/>
              </a:lnSpc>
              <a:spcBef>
                <a:spcPts val="0"/>
              </a:spcBef>
              <a:spcAft>
                <a:spcPts val="0"/>
              </a:spcAft>
              <a:buClr>
                <a:srgbClr val="000000"/>
              </a:buClr>
              <a:buSzPts val="5000"/>
              <a:buFont typeface="Helvetica Neue Light"/>
              <a:buNone/>
              <a:defRPr b="0" i="0" sz="5000" u="none" cap="none" strike="noStrike">
                <a:solidFill>
                  <a:srgbClr val="000000"/>
                </a:solidFill>
                <a:latin typeface="Helvetica Neue Light"/>
                <a:ea typeface="Helvetica Neue Light"/>
                <a:cs typeface="Helvetica Neue Light"/>
                <a:sym typeface="Helvetica Neue Light"/>
              </a:defRPr>
            </a:lvl9pPr>
          </a:lstStyle>
          <a:p/>
        </p:txBody>
      </p:sp>
      <p:sp>
        <p:nvSpPr>
          <p:cNvPr id="403" name="Google Shape;403;p67"/>
          <p:cNvSpPr/>
          <p:nvPr/>
        </p:nvSpPr>
        <p:spPr>
          <a:xfrm>
            <a:off x="7719825" y="18325"/>
            <a:ext cx="1384500" cy="5868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 name="Google Shape;404;p67"/>
          <p:cNvSpPr/>
          <p:nvPr/>
        </p:nvSpPr>
        <p:spPr>
          <a:xfrm>
            <a:off x="7719825" y="4538275"/>
            <a:ext cx="1384500" cy="5868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05" name="Google Shape;405;p67"/>
          <p:cNvGrpSpPr/>
          <p:nvPr/>
        </p:nvGrpSpPr>
        <p:grpSpPr>
          <a:xfrm>
            <a:off x="3518450" y="4499628"/>
            <a:ext cx="2107098" cy="244531"/>
            <a:chOff x="242525" y="2441975"/>
            <a:chExt cx="7135450" cy="828075"/>
          </a:xfrm>
        </p:grpSpPr>
        <p:sp>
          <p:nvSpPr>
            <p:cNvPr id="406" name="Google Shape;406;p67"/>
            <p:cNvSpPr/>
            <p:nvPr/>
          </p:nvSpPr>
          <p:spPr>
            <a:xfrm>
              <a:off x="242525" y="2441975"/>
              <a:ext cx="625925" cy="642600"/>
            </a:xfrm>
            <a:custGeom>
              <a:rect b="b" l="l" r="r" t="t"/>
              <a:pathLst>
                <a:path extrusionOk="0" h="25704" w="25037">
                  <a:moveTo>
                    <a:pt x="13255" y="1"/>
                  </a:moveTo>
                  <a:cubicBezTo>
                    <a:pt x="13182" y="1"/>
                    <a:pt x="13110" y="1"/>
                    <a:pt x="13037" y="3"/>
                  </a:cubicBezTo>
                  <a:cubicBezTo>
                    <a:pt x="5951" y="3"/>
                    <a:pt x="0" y="5777"/>
                    <a:pt x="0" y="12843"/>
                  </a:cubicBezTo>
                  <a:cubicBezTo>
                    <a:pt x="0" y="19929"/>
                    <a:pt x="5951" y="25684"/>
                    <a:pt x="13037" y="25703"/>
                  </a:cubicBezTo>
                  <a:cubicBezTo>
                    <a:pt x="16854" y="25703"/>
                    <a:pt x="19731" y="24451"/>
                    <a:pt x="22002" y="22102"/>
                  </a:cubicBezTo>
                  <a:cubicBezTo>
                    <a:pt x="24312" y="19772"/>
                    <a:pt x="25036" y="16523"/>
                    <a:pt x="25036" y="13881"/>
                  </a:cubicBezTo>
                  <a:cubicBezTo>
                    <a:pt x="25036" y="13156"/>
                    <a:pt x="24977" y="12413"/>
                    <a:pt x="24840" y="11688"/>
                  </a:cubicBezTo>
                  <a:lnTo>
                    <a:pt x="13037" y="11688"/>
                  </a:lnTo>
                  <a:lnTo>
                    <a:pt x="13037" y="15212"/>
                  </a:lnTo>
                  <a:lnTo>
                    <a:pt x="21434" y="15212"/>
                  </a:lnTo>
                  <a:cubicBezTo>
                    <a:pt x="21180" y="17169"/>
                    <a:pt x="20534" y="18598"/>
                    <a:pt x="19516" y="19616"/>
                  </a:cubicBezTo>
                  <a:cubicBezTo>
                    <a:pt x="18302" y="20829"/>
                    <a:pt x="16384" y="22180"/>
                    <a:pt x="13037" y="22180"/>
                  </a:cubicBezTo>
                  <a:cubicBezTo>
                    <a:pt x="7869" y="22180"/>
                    <a:pt x="3837" y="18030"/>
                    <a:pt x="3837" y="12843"/>
                  </a:cubicBezTo>
                  <a:cubicBezTo>
                    <a:pt x="3837" y="7676"/>
                    <a:pt x="7869" y="3506"/>
                    <a:pt x="13037" y="3506"/>
                  </a:cubicBezTo>
                  <a:cubicBezTo>
                    <a:pt x="13062" y="3506"/>
                    <a:pt x="13087" y="3506"/>
                    <a:pt x="13112" y="3506"/>
                  </a:cubicBezTo>
                  <a:cubicBezTo>
                    <a:pt x="15434" y="3506"/>
                    <a:pt x="17675" y="4404"/>
                    <a:pt x="19359" y="6012"/>
                  </a:cubicBezTo>
                  <a:lnTo>
                    <a:pt x="21845" y="3545"/>
                  </a:lnTo>
                  <a:cubicBezTo>
                    <a:pt x="19548" y="1268"/>
                    <a:pt x="16465" y="1"/>
                    <a:pt x="13255" y="1"/>
                  </a:cubicBezTo>
                  <a:close/>
                </a:path>
              </a:pathLst>
            </a:custGeom>
            <a:solidFill>
              <a:srgbClr val="4285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 name="Google Shape;407;p67"/>
            <p:cNvSpPr/>
            <p:nvPr/>
          </p:nvSpPr>
          <p:spPr>
            <a:xfrm>
              <a:off x="899250" y="2670550"/>
              <a:ext cx="415000" cy="413525"/>
            </a:xfrm>
            <a:custGeom>
              <a:rect b="b" l="l" r="r" t="t"/>
              <a:pathLst>
                <a:path extrusionOk="0" h="16541" w="16600">
                  <a:moveTo>
                    <a:pt x="8300" y="3270"/>
                  </a:moveTo>
                  <a:cubicBezTo>
                    <a:pt x="10805" y="3270"/>
                    <a:pt x="12959" y="5305"/>
                    <a:pt x="12959" y="8281"/>
                  </a:cubicBezTo>
                  <a:cubicBezTo>
                    <a:pt x="12959" y="11256"/>
                    <a:pt x="10805" y="13292"/>
                    <a:pt x="8300" y="13292"/>
                  </a:cubicBezTo>
                  <a:cubicBezTo>
                    <a:pt x="5794" y="13292"/>
                    <a:pt x="3641" y="11217"/>
                    <a:pt x="3641" y="8281"/>
                  </a:cubicBezTo>
                  <a:cubicBezTo>
                    <a:pt x="3641" y="5325"/>
                    <a:pt x="5794" y="3270"/>
                    <a:pt x="8300" y="3270"/>
                  </a:cubicBezTo>
                  <a:close/>
                  <a:moveTo>
                    <a:pt x="8300" y="1"/>
                  </a:moveTo>
                  <a:cubicBezTo>
                    <a:pt x="3719" y="1"/>
                    <a:pt x="0" y="3485"/>
                    <a:pt x="0" y="8281"/>
                  </a:cubicBezTo>
                  <a:cubicBezTo>
                    <a:pt x="0" y="13057"/>
                    <a:pt x="3719" y="16541"/>
                    <a:pt x="8300" y="16541"/>
                  </a:cubicBezTo>
                  <a:cubicBezTo>
                    <a:pt x="12880" y="16541"/>
                    <a:pt x="16600" y="13037"/>
                    <a:pt x="16600" y="8281"/>
                  </a:cubicBezTo>
                  <a:cubicBezTo>
                    <a:pt x="16600" y="3504"/>
                    <a:pt x="12880" y="1"/>
                    <a:pt x="8300" y="1"/>
                  </a:cubicBezTo>
                  <a:close/>
                </a:path>
              </a:pathLst>
            </a:custGeom>
            <a:solidFill>
              <a:srgbClr val="EA43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 name="Google Shape;408;p67"/>
            <p:cNvSpPr/>
            <p:nvPr/>
          </p:nvSpPr>
          <p:spPr>
            <a:xfrm>
              <a:off x="1351900" y="2670550"/>
              <a:ext cx="415025" cy="413525"/>
            </a:xfrm>
            <a:custGeom>
              <a:rect b="b" l="l" r="r" t="t"/>
              <a:pathLst>
                <a:path extrusionOk="0" h="16541" w="16601">
                  <a:moveTo>
                    <a:pt x="8300" y="3270"/>
                  </a:moveTo>
                  <a:cubicBezTo>
                    <a:pt x="10806" y="3270"/>
                    <a:pt x="12959" y="5305"/>
                    <a:pt x="12959" y="8281"/>
                  </a:cubicBezTo>
                  <a:cubicBezTo>
                    <a:pt x="12959" y="11256"/>
                    <a:pt x="10806" y="13292"/>
                    <a:pt x="8300" y="13292"/>
                  </a:cubicBezTo>
                  <a:cubicBezTo>
                    <a:pt x="5795" y="13292"/>
                    <a:pt x="3642" y="11217"/>
                    <a:pt x="3642" y="8281"/>
                  </a:cubicBezTo>
                  <a:cubicBezTo>
                    <a:pt x="3642" y="5325"/>
                    <a:pt x="5795" y="3270"/>
                    <a:pt x="8300" y="3270"/>
                  </a:cubicBezTo>
                  <a:close/>
                  <a:moveTo>
                    <a:pt x="8300" y="1"/>
                  </a:moveTo>
                  <a:cubicBezTo>
                    <a:pt x="3720" y="1"/>
                    <a:pt x="1" y="3485"/>
                    <a:pt x="1" y="8281"/>
                  </a:cubicBezTo>
                  <a:cubicBezTo>
                    <a:pt x="1" y="13057"/>
                    <a:pt x="3720" y="16541"/>
                    <a:pt x="8300" y="16541"/>
                  </a:cubicBezTo>
                  <a:cubicBezTo>
                    <a:pt x="12881" y="16541"/>
                    <a:pt x="16600" y="13037"/>
                    <a:pt x="16600" y="8281"/>
                  </a:cubicBezTo>
                  <a:cubicBezTo>
                    <a:pt x="16600" y="3504"/>
                    <a:pt x="12881" y="1"/>
                    <a:pt x="8300" y="1"/>
                  </a:cubicBezTo>
                  <a:close/>
                </a:path>
              </a:pathLst>
            </a:custGeom>
            <a:solidFill>
              <a:srgbClr val="FBBC0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 name="Google Shape;409;p67"/>
            <p:cNvSpPr/>
            <p:nvPr/>
          </p:nvSpPr>
          <p:spPr>
            <a:xfrm>
              <a:off x="1805050" y="2670550"/>
              <a:ext cx="396425" cy="599500"/>
            </a:xfrm>
            <a:custGeom>
              <a:rect b="b" l="l" r="r" t="t"/>
              <a:pathLst>
                <a:path extrusionOk="0" h="23980" w="15857">
                  <a:moveTo>
                    <a:pt x="8242" y="3270"/>
                  </a:moveTo>
                  <a:cubicBezTo>
                    <a:pt x="10747" y="3270"/>
                    <a:pt x="12646" y="5403"/>
                    <a:pt x="12646" y="8300"/>
                  </a:cubicBezTo>
                  <a:cubicBezTo>
                    <a:pt x="12646" y="11217"/>
                    <a:pt x="10708" y="13292"/>
                    <a:pt x="8242" y="13292"/>
                  </a:cubicBezTo>
                  <a:cubicBezTo>
                    <a:pt x="5736" y="13292"/>
                    <a:pt x="3642" y="11197"/>
                    <a:pt x="3642" y="8300"/>
                  </a:cubicBezTo>
                  <a:cubicBezTo>
                    <a:pt x="3642" y="5423"/>
                    <a:pt x="5736" y="3270"/>
                    <a:pt x="8242" y="3270"/>
                  </a:cubicBezTo>
                  <a:close/>
                  <a:moveTo>
                    <a:pt x="7929" y="1"/>
                  </a:moveTo>
                  <a:cubicBezTo>
                    <a:pt x="3779" y="1"/>
                    <a:pt x="1" y="3641"/>
                    <a:pt x="1" y="8300"/>
                  </a:cubicBezTo>
                  <a:cubicBezTo>
                    <a:pt x="1" y="12978"/>
                    <a:pt x="3779" y="16541"/>
                    <a:pt x="7929" y="16541"/>
                  </a:cubicBezTo>
                  <a:cubicBezTo>
                    <a:pt x="9886" y="16541"/>
                    <a:pt x="11452" y="15660"/>
                    <a:pt x="12274" y="14662"/>
                  </a:cubicBezTo>
                  <a:lnTo>
                    <a:pt x="12392" y="14662"/>
                  </a:lnTo>
                  <a:lnTo>
                    <a:pt x="12392" y="15856"/>
                  </a:lnTo>
                  <a:cubicBezTo>
                    <a:pt x="12392" y="19007"/>
                    <a:pt x="10708" y="20710"/>
                    <a:pt x="7987" y="20710"/>
                  </a:cubicBezTo>
                  <a:cubicBezTo>
                    <a:pt x="5756" y="20710"/>
                    <a:pt x="4386" y="19105"/>
                    <a:pt x="3818" y="17774"/>
                  </a:cubicBezTo>
                  <a:lnTo>
                    <a:pt x="666" y="19085"/>
                  </a:lnTo>
                  <a:cubicBezTo>
                    <a:pt x="1874" y="22046"/>
                    <a:pt x="4748" y="23979"/>
                    <a:pt x="7939" y="23979"/>
                  </a:cubicBezTo>
                  <a:cubicBezTo>
                    <a:pt x="7955" y="23979"/>
                    <a:pt x="7971" y="23979"/>
                    <a:pt x="7987" y="23979"/>
                  </a:cubicBezTo>
                  <a:cubicBezTo>
                    <a:pt x="12255" y="23979"/>
                    <a:pt x="15856" y="21473"/>
                    <a:pt x="15856" y="15366"/>
                  </a:cubicBezTo>
                  <a:lnTo>
                    <a:pt x="15856" y="510"/>
                  </a:lnTo>
                  <a:lnTo>
                    <a:pt x="12392" y="510"/>
                  </a:lnTo>
                  <a:lnTo>
                    <a:pt x="12392" y="1860"/>
                  </a:lnTo>
                  <a:lnTo>
                    <a:pt x="12274" y="1860"/>
                  </a:lnTo>
                  <a:cubicBezTo>
                    <a:pt x="11452" y="882"/>
                    <a:pt x="9886" y="1"/>
                    <a:pt x="7929" y="1"/>
                  </a:cubicBezTo>
                  <a:close/>
                </a:path>
              </a:pathLst>
            </a:custGeom>
            <a:solidFill>
              <a:srgbClr val="4285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 name="Google Shape;410;p67"/>
            <p:cNvSpPr/>
            <p:nvPr/>
          </p:nvSpPr>
          <p:spPr>
            <a:xfrm>
              <a:off x="2263600" y="2464050"/>
              <a:ext cx="91050" cy="607800"/>
            </a:xfrm>
            <a:custGeom>
              <a:rect b="b" l="l" r="r" t="t"/>
              <a:pathLst>
                <a:path extrusionOk="0" h="24312" w="3642">
                  <a:moveTo>
                    <a:pt x="0" y="0"/>
                  </a:moveTo>
                  <a:lnTo>
                    <a:pt x="0" y="24311"/>
                  </a:lnTo>
                  <a:lnTo>
                    <a:pt x="3641" y="24311"/>
                  </a:lnTo>
                  <a:lnTo>
                    <a:pt x="3641" y="0"/>
                  </a:lnTo>
                  <a:close/>
                </a:path>
              </a:pathLst>
            </a:custGeom>
            <a:solidFill>
              <a:srgbClr val="34A85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 name="Google Shape;411;p67"/>
            <p:cNvSpPr/>
            <p:nvPr/>
          </p:nvSpPr>
          <p:spPr>
            <a:xfrm>
              <a:off x="2398650" y="2671050"/>
              <a:ext cx="381250" cy="413525"/>
            </a:xfrm>
            <a:custGeom>
              <a:rect b="b" l="l" r="r" t="t"/>
              <a:pathLst>
                <a:path extrusionOk="0" h="16541" w="15250">
                  <a:moveTo>
                    <a:pt x="7909" y="3191"/>
                  </a:moveTo>
                  <a:cubicBezTo>
                    <a:pt x="9358" y="3191"/>
                    <a:pt x="10571" y="3896"/>
                    <a:pt x="10982" y="4933"/>
                  </a:cubicBezTo>
                  <a:lnTo>
                    <a:pt x="3603" y="8006"/>
                  </a:lnTo>
                  <a:cubicBezTo>
                    <a:pt x="3505" y="4815"/>
                    <a:pt x="6069" y="3191"/>
                    <a:pt x="7909" y="3191"/>
                  </a:cubicBezTo>
                  <a:close/>
                  <a:moveTo>
                    <a:pt x="7792" y="0"/>
                  </a:moveTo>
                  <a:cubicBezTo>
                    <a:pt x="3505" y="0"/>
                    <a:pt x="1" y="3347"/>
                    <a:pt x="1" y="8261"/>
                  </a:cubicBezTo>
                  <a:cubicBezTo>
                    <a:pt x="1" y="12919"/>
                    <a:pt x="3505" y="16540"/>
                    <a:pt x="8203" y="16540"/>
                  </a:cubicBezTo>
                  <a:cubicBezTo>
                    <a:pt x="10982" y="16540"/>
                    <a:pt x="13566" y="15170"/>
                    <a:pt x="15093" y="12860"/>
                  </a:cubicBezTo>
                  <a:lnTo>
                    <a:pt x="12274" y="10981"/>
                  </a:lnTo>
                  <a:cubicBezTo>
                    <a:pt x="11335" y="12352"/>
                    <a:pt x="10043" y="13272"/>
                    <a:pt x="8203" y="13272"/>
                  </a:cubicBezTo>
                  <a:cubicBezTo>
                    <a:pt x="6343" y="13272"/>
                    <a:pt x="5032" y="12430"/>
                    <a:pt x="4190" y="10766"/>
                  </a:cubicBezTo>
                  <a:lnTo>
                    <a:pt x="15249" y="6186"/>
                  </a:lnTo>
                  <a:lnTo>
                    <a:pt x="14878" y="5266"/>
                  </a:lnTo>
                  <a:cubicBezTo>
                    <a:pt x="14192" y="3406"/>
                    <a:pt x="12098" y="0"/>
                    <a:pt x="7792" y="0"/>
                  </a:cubicBezTo>
                  <a:close/>
                </a:path>
              </a:pathLst>
            </a:custGeom>
            <a:solidFill>
              <a:srgbClr val="EA43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 name="Google Shape;412;p67"/>
            <p:cNvSpPr/>
            <p:nvPr/>
          </p:nvSpPr>
          <p:spPr>
            <a:xfrm>
              <a:off x="2973675" y="2507925"/>
              <a:ext cx="266225" cy="563925"/>
            </a:xfrm>
            <a:custGeom>
              <a:rect b="b" l="l" r="r" t="t"/>
              <a:pathLst>
                <a:path extrusionOk="0" h="22557" w="10649">
                  <a:moveTo>
                    <a:pt x="8601" y="1"/>
                  </a:moveTo>
                  <a:cubicBezTo>
                    <a:pt x="8514" y="1"/>
                    <a:pt x="8426" y="3"/>
                    <a:pt x="8339" y="7"/>
                  </a:cubicBezTo>
                  <a:cubicBezTo>
                    <a:pt x="5109" y="7"/>
                    <a:pt x="2897" y="2043"/>
                    <a:pt x="2897" y="5175"/>
                  </a:cubicBezTo>
                  <a:lnTo>
                    <a:pt x="2897" y="7210"/>
                  </a:lnTo>
                  <a:lnTo>
                    <a:pt x="0" y="7210"/>
                  </a:lnTo>
                  <a:lnTo>
                    <a:pt x="0" y="9833"/>
                  </a:lnTo>
                  <a:lnTo>
                    <a:pt x="2897" y="9833"/>
                  </a:lnTo>
                  <a:lnTo>
                    <a:pt x="2897" y="22556"/>
                  </a:lnTo>
                  <a:lnTo>
                    <a:pt x="5755" y="22556"/>
                  </a:lnTo>
                  <a:lnTo>
                    <a:pt x="5755" y="9833"/>
                  </a:lnTo>
                  <a:lnTo>
                    <a:pt x="9768" y="9833"/>
                  </a:lnTo>
                  <a:lnTo>
                    <a:pt x="9768" y="7210"/>
                  </a:lnTo>
                  <a:lnTo>
                    <a:pt x="5755" y="7210"/>
                  </a:lnTo>
                  <a:lnTo>
                    <a:pt x="5755" y="5273"/>
                  </a:lnTo>
                  <a:cubicBezTo>
                    <a:pt x="5755" y="3472"/>
                    <a:pt x="6890" y="2630"/>
                    <a:pt x="8339" y="2630"/>
                  </a:cubicBezTo>
                  <a:cubicBezTo>
                    <a:pt x="8383" y="2628"/>
                    <a:pt x="8428" y="2627"/>
                    <a:pt x="8472" y="2627"/>
                  </a:cubicBezTo>
                  <a:cubicBezTo>
                    <a:pt x="8878" y="2627"/>
                    <a:pt x="9280" y="2708"/>
                    <a:pt x="9650" y="2884"/>
                  </a:cubicBezTo>
                  <a:lnTo>
                    <a:pt x="10649" y="399"/>
                  </a:lnTo>
                  <a:cubicBezTo>
                    <a:pt x="9988" y="138"/>
                    <a:pt x="9296" y="1"/>
                    <a:pt x="8601" y="1"/>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 name="Google Shape;413;p67"/>
            <p:cNvSpPr/>
            <p:nvPr/>
          </p:nvSpPr>
          <p:spPr>
            <a:xfrm>
              <a:off x="3237425" y="2675450"/>
              <a:ext cx="394950" cy="408625"/>
            </a:xfrm>
            <a:custGeom>
              <a:rect b="b" l="l" r="r" t="t"/>
              <a:pathLst>
                <a:path extrusionOk="0" h="16345" w="15798">
                  <a:moveTo>
                    <a:pt x="7889" y="2623"/>
                  </a:moveTo>
                  <a:cubicBezTo>
                    <a:pt x="10454" y="2623"/>
                    <a:pt x="12900" y="4659"/>
                    <a:pt x="12900" y="8182"/>
                  </a:cubicBezTo>
                  <a:cubicBezTo>
                    <a:pt x="12900" y="11686"/>
                    <a:pt x="10454" y="13722"/>
                    <a:pt x="7889" y="13722"/>
                  </a:cubicBezTo>
                  <a:cubicBezTo>
                    <a:pt x="5325" y="13722"/>
                    <a:pt x="2878" y="11686"/>
                    <a:pt x="2878" y="8182"/>
                  </a:cubicBezTo>
                  <a:cubicBezTo>
                    <a:pt x="2878" y="4659"/>
                    <a:pt x="5325" y="2623"/>
                    <a:pt x="7889" y="2623"/>
                  </a:cubicBezTo>
                  <a:close/>
                  <a:moveTo>
                    <a:pt x="7889" y="0"/>
                  </a:moveTo>
                  <a:cubicBezTo>
                    <a:pt x="3289" y="0"/>
                    <a:pt x="1" y="3504"/>
                    <a:pt x="1" y="8182"/>
                  </a:cubicBezTo>
                  <a:cubicBezTo>
                    <a:pt x="1" y="12841"/>
                    <a:pt x="3289" y="16345"/>
                    <a:pt x="7889" y="16345"/>
                  </a:cubicBezTo>
                  <a:cubicBezTo>
                    <a:pt x="12509" y="16345"/>
                    <a:pt x="15797" y="12841"/>
                    <a:pt x="15797" y="8182"/>
                  </a:cubicBezTo>
                  <a:cubicBezTo>
                    <a:pt x="15797" y="3504"/>
                    <a:pt x="1248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 name="Google Shape;414;p67"/>
            <p:cNvSpPr/>
            <p:nvPr/>
          </p:nvSpPr>
          <p:spPr>
            <a:xfrm>
              <a:off x="3690100" y="2678325"/>
              <a:ext cx="237350" cy="393525"/>
            </a:xfrm>
            <a:custGeom>
              <a:rect b="b" l="l" r="r" t="t"/>
              <a:pathLst>
                <a:path extrusionOk="0" h="15741" w="9494">
                  <a:moveTo>
                    <a:pt x="7479" y="1"/>
                  </a:moveTo>
                  <a:cubicBezTo>
                    <a:pt x="7426" y="1"/>
                    <a:pt x="7374" y="1"/>
                    <a:pt x="7321" y="3"/>
                  </a:cubicBezTo>
                  <a:cubicBezTo>
                    <a:pt x="5736" y="3"/>
                    <a:pt x="3504" y="1138"/>
                    <a:pt x="2878" y="2900"/>
                  </a:cubicBezTo>
                  <a:lnTo>
                    <a:pt x="2760" y="2900"/>
                  </a:lnTo>
                  <a:lnTo>
                    <a:pt x="2760" y="394"/>
                  </a:lnTo>
                  <a:lnTo>
                    <a:pt x="0" y="394"/>
                  </a:lnTo>
                  <a:lnTo>
                    <a:pt x="0" y="15740"/>
                  </a:lnTo>
                  <a:lnTo>
                    <a:pt x="2878" y="15740"/>
                  </a:lnTo>
                  <a:lnTo>
                    <a:pt x="2878" y="7343"/>
                  </a:lnTo>
                  <a:cubicBezTo>
                    <a:pt x="2878" y="4524"/>
                    <a:pt x="4894" y="2861"/>
                    <a:pt x="6851" y="2861"/>
                  </a:cubicBezTo>
                  <a:cubicBezTo>
                    <a:pt x="6905" y="2859"/>
                    <a:pt x="6958" y="2858"/>
                    <a:pt x="7011" y="2858"/>
                  </a:cubicBezTo>
                  <a:cubicBezTo>
                    <a:pt x="7483" y="2858"/>
                    <a:pt x="7940" y="2935"/>
                    <a:pt x="8398" y="3076"/>
                  </a:cubicBezTo>
                  <a:lnTo>
                    <a:pt x="9494" y="394"/>
                  </a:lnTo>
                  <a:cubicBezTo>
                    <a:pt x="8857" y="122"/>
                    <a:pt x="8170" y="1"/>
                    <a:pt x="7479" y="1"/>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 name="Google Shape;415;p67"/>
            <p:cNvSpPr/>
            <p:nvPr/>
          </p:nvSpPr>
          <p:spPr>
            <a:xfrm>
              <a:off x="4131500" y="2511025"/>
              <a:ext cx="327400" cy="560825"/>
            </a:xfrm>
            <a:custGeom>
              <a:rect b="b" l="l" r="r" t="t"/>
              <a:pathLst>
                <a:path extrusionOk="0" h="22433" w="13096">
                  <a:moveTo>
                    <a:pt x="1" y="1"/>
                  </a:moveTo>
                  <a:lnTo>
                    <a:pt x="1" y="22432"/>
                  </a:lnTo>
                  <a:lnTo>
                    <a:pt x="13096" y="22432"/>
                  </a:lnTo>
                  <a:lnTo>
                    <a:pt x="13096" y="19673"/>
                  </a:lnTo>
                  <a:lnTo>
                    <a:pt x="2898" y="19673"/>
                  </a:lnTo>
                  <a:lnTo>
                    <a:pt x="2898" y="12548"/>
                  </a:lnTo>
                  <a:lnTo>
                    <a:pt x="12098" y="12548"/>
                  </a:lnTo>
                  <a:lnTo>
                    <a:pt x="12098" y="9866"/>
                  </a:lnTo>
                  <a:lnTo>
                    <a:pt x="2898" y="9866"/>
                  </a:lnTo>
                  <a:lnTo>
                    <a:pt x="2898" y="2760"/>
                  </a:lnTo>
                  <a:lnTo>
                    <a:pt x="13096" y="2760"/>
                  </a:lnTo>
                  <a:lnTo>
                    <a:pt x="13096" y="1"/>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 name="Google Shape;416;p67"/>
            <p:cNvSpPr/>
            <p:nvPr/>
          </p:nvSpPr>
          <p:spPr>
            <a:xfrm>
              <a:off x="4505875" y="2511025"/>
              <a:ext cx="385150" cy="573050"/>
            </a:xfrm>
            <a:custGeom>
              <a:rect b="b" l="l" r="r" t="t"/>
              <a:pathLst>
                <a:path extrusionOk="0" h="22922" w="15406">
                  <a:moveTo>
                    <a:pt x="7771" y="9200"/>
                  </a:moveTo>
                  <a:cubicBezTo>
                    <a:pt x="10335" y="9200"/>
                    <a:pt x="12665" y="11236"/>
                    <a:pt x="12665" y="14759"/>
                  </a:cubicBezTo>
                  <a:cubicBezTo>
                    <a:pt x="12665" y="18263"/>
                    <a:pt x="10335" y="20299"/>
                    <a:pt x="7771" y="20299"/>
                  </a:cubicBezTo>
                  <a:cubicBezTo>
                    <a:pt x="5187" y="20299"/>
                    <a:pt x="2878" y="18204"/>
                    <a:pt x="2878" y="14759"/>
                  </a:cubicBezTo>
                  <a:cubicBezTo>
                    <a:pt x="2878" y="11314"/>
                    <a:pt x="5187" y="9200"/>
                    <a:pt x="7771" y="9200"/>
                  </a:cubicBezTo>
                  <a:close/>
                  <a:moveTo>
                    <a:pt x="12528" y="1"/>
                  </a:moveTo>
                  <a:lnTo>
                    <a:pt x="12528" y="7086"/>
                  </a:lnTo>
                  <a:lnTo>
                    <a:pt x="12665" y="9200"/>
                  </a:lnTo>
                  <a:lnTo>
                    <a:pt x="12528" y="9200"/>
                  </a:lnTo>
                  <a:cubicBezTo>
                    <a:pt x="11647" y="7791"/>
                    <a:pt x="9748" y="6577"/>
                    <a:pt x="7301" y="6577"/>
                  </a:cubicBezTo>
                  <a:cubicBezTo>
                    <a:pt x="3426" y="6577"/>
                    <a:pt x="0" y="10062"/>
                    <a:pt x="0" y="14759"/>
                  </a:cubicBezTo>
                  <a:cubicBezTo>
                    <a:pt x="0" y="19457"/>
                    <a:pt x="3426" y="22922"/>
                    <a:pt x="7301" y="22922"/>
                  </a:cubicBezTo>
                  <a:cubicBezTo>
                    <a:pt x="9748" y="22922"/>
                    <a:pt x="11647" y="21708"/>
                    <a:pt x="12528" y="20299"/>
                  </a:cubicBezTo>
                  <a:lnTo>
                    <a:pt x="12665" y="20299"/>
                  </a:lnTo>
                  <a:lnTo>
                    <a:pt x="12665" y="22432"/>
                  </a:lnTo>
                  <a:lnTo>
                    <a:pt x="15405" y="22432"/>
                  </a:lnTo>
                  <a:lnTo>
                    <a:pt x="15405" y="1"/>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 name="Google Shape;417;p67"/>
            <p:cNvSpPr/>
            <p:nvPr/>
          </p:nvSpPr>
          <p:spPr>
            <a:xfrm>
              <a:off x="4967825" y="2688175"/>
              <a:ext cx="340125" cy="395900"/>
            </a:xfrm>
            <a:custGeom>
              <a:rect b="b" l="l" r="r" t="t"/>
              <a:pathLst>
                <a:path extrusionOk="0" h="15836" w="13605">
                  <a:moveTo>
                    <a:pt x="1" y="0"/>
                  </a:moveTo>
                  <a:lnTo>
                    <a:pt x="1" y="9376"/>
                  </a:lnTo>
                  <a:cubicBezTo>
                    <a:pt x="1" y="13174"/>
                    <a:pt x="1919" y="15836"/>
                    <a:pt x="5873" y="15836"/>
                  </a:cubicBezTo>
                  <a:cubicBezTo>
                    <a:pt x="7967" y="15836"/>
                    <a:pt x="9866" y="14622"/>
                    <a:pt x="10727" y="13213"/>
                  </a:cubicBezTo>
                  <a:lnTo>
                    <a:pt x="10845" y="13213"/>
                  </a:lnTo>
                  <a:lnTo>
                    <a:pt x="10845" y="15346"/>
                  </a:lnTo>
                  <a:lnTo>
                    <a:pt x="13605" y="15346"/>
                  </a:lnTo>
                  <a:lnTo>
                    <a:pt x="13605" y="0"/>
                  </a:lnTo>
                  <a:lnTo>
                    <a:pt x="10727" y="0"/>
                  </a:lnTo>
                  <a:lnTo>
                    <a:pt x="10727" y="8456"/>
                  </a:lnTo>
                  <a:cubicBezTo>
                    <a:pt x="10727" y="10805"/>
                    <a:pt x="9181" y="13213"/>
                    <a:pt x="6675" y="13213"/>
                  </a:cubicBezTo>
                  <a:cubicBezTo>
                    <a:pt x="4483" y="13213"/>
                    <a:pt x="2898" y="12117"/>
                    <a:pt x="2898" y="8926"/>
                  </a:cubicBezTo>
                  <a:lnTo>
                    <a:pt x="2898" y="0"/>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 name="Google Shape;418;p67"/>
            <p:cNvSpPr/>
            <p:nvPr/>
          </p:nvSpPr>
          <p:spPr>
            <a:xfrm>
              <a:off x="5365675" y="2675450"/>
              <a:ext cx="368025" cy="408625"/>
            </a:xfrm>
            <a:custGeom>
              <a:rect b="b" l="l" r="r" t="t"/>
              <a:pathLst>
                <a:path extrusionOk="0" h="16345" w="14721">
                  <a:moveTo>
                    <a:pt x="7889" y="0"/>
                  </a:moveTo>
                  <a:cubicBezTo>
                    <a:pt x="3289" y="0"/>
                    <a:pt x="1" y="3504"/>
                    <a:pt x="1" y="8182"/>
                  </a:cubicBezTo>
                  <a:cubicBezTo>
                    <a:pt x="1" y="12802"/>
                    <a:pt x="3289" y="16345"/>
                    <a:pt x="7889" y="16345"/>
                  </a:cubicBezTo>
                  <a:cubicBezTo>
                    <a:pt x="11550" y="16345"/>
                    <a:pt x="13781" y="14192"/>
                    <a:pt x="14721" y="11941"/>
                  </a:cubicBezTo>
                  <a:lnTo>
                    <a:pt x="12156" y="10844"/>
                  </a:lnTo>
                  <a:cubicBezTo>
                    <a:pt x="11393" y="12626"/>
                    <a:pt x="9827" y="13722"/>
                    <a:pt x="7693" y="13722"/>
                  </a:cubicBezTo>
                  <a:cubicBezTo>
                    <a:pt x="5266" y="13722"/>
                    <a:pt x="2878" y="11490"/>
                    <a:pt x="2878" y="8182"/>
                  </a:cubicBezTo>
                  <a:cubicBezTo>
                    <a:pt x="2878" y="4855"/>
                    <a:pt x="5247" y="2643"/>
                    <a:pt x="7693" y="2643"/>
                  </a:cubicBezTo>
                  <a:cubicBezTo>
                    <a:pt x="9827" y="2643"/>
                    <a:pt x="11236" y="3700"/>
                    <a:pt x="12000" y="5520"/>
                  </a:cubicBezTo>
                  <a:lnTo>
                    <a:pt x="14623" y="4424"/>
                  </a:lnTo>
                  <a:cubicBezTo>
                    <a:pt x="13683" y="2154"/>
                    <a:pt x="1156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 name="Google Shape;419;p67"/>
            <p:cNvSpPr/>
            <p:nvPr/>
          </p:nvSpPr>
          <p:spPr>
            <a:xfrm>
              <a:off x="5774300" y="2675450"/>
              <a:ext cx="341100" cy="408625"/>
            </a:xfrm>
            <a:custGeom>
              <a:rect b="b" l="l" r="r" t="t"/>
              <a:pathLst>
                <a:path extrusionOk="0" h="16345" w="13644">
                  <a:moveTo>
                    <a:pt x="7223" y="8241"/>
                  </a:moveTo>
                  <a:cubicBezTo>
                    <a:pt x="9670" y="8241"/>
                    <a:pt x="10904" y="9239"/>
                    <a:pt x="10904" y="9239"/>
                  </a:cubicBezTo>
                  <a:cubicBezTo>
                    <a:pt x="10904" y="11745"/>
                    <a:pt x="8496" y="13722"/>
                    <a:pt x="6186" y="13722"/>
                  </a:cubicBezTo>
                  <a:cubicBezTo>
                    <a:pt x="4698" y="13722"/>
                    <a:pt x="2995" y="12900"/>
                    <a:pt x="2995" y="11275"/>
                  </a:cubicBezTo>
                  <a:cubicBezTo>
                    <a:pt x="2995" y="9866"/>
                    <a:pt x="4189" y="8241"/>
                    <a:pt x="7223" y="8241"/>
                  </a:cubicBezTo>
                  <a:close/>
                  <a:moveTo>
                    <a:pt x="6832" y="0"/>
                  </a:moveTo>
                  <a:cubicBezTo>
                    <a:pt x="2976" y="0"/>
                    <a:pt x="1116" y="2330"/>
                    <a:pt x="588" y="3739"/>
                  </a:cubicBezTo>
                  <a:lnTo>
                    <a:pt x="3230" y="4855"/>
                  </a:lnTo>
                  <a:cubicBezTo>
                    <a:pt x="3759" y="3426"/>
                    <a:pt x="5286" y="2643"/>
                    <a:pt x="6891" y="2643"/>
                  </a:cubicBezTo>
                  <a:cubicBezTo>
                    <a:pt x="9044" y="2643"/>
                    <a:pt x="10904" y="4033"/>
                    <a:pt x="10884" y="6362"/>
                  </a:cubicBezTo>
                  <a:lnTo>
                    <a:pt x="10884" y="6793"/>
                  </a:lnTo>
                  <a:cubicBezTo>
                    <a:pt x="10297" y="6460"/>
                    <a:pt x="8789" y="5853"/>
                    <a:pt x="6734" y="5853"/>
                  </a:cubicBezTo>
                  <a:cubicBezTo>
                    <a:pt x="3132" y="5853"/>
                    <a:pt x="0" y="7732"/>
                    <a:pt x="0" y="11216"/>
                  </a:cubicBezTo>
                  <a:cubicBezTo>
                    <a:pt x="0" y="14407"/>
                    <a:pt x="2604" y="16345"/>
                    <a:pt x="5736" y="16345"/>
                  </a:cubicBezTo>
                  <a:cubicBezTo>
                    <a:pt x="8359" y="16345"/>
                    <a:pt x="9925" y="14994"/>
                    <a:pt x="10766" y="13722"/>
                  </a:cubicBezTo>
                  <a:lnTo>
                    <a:pt x="10904" y="13722"/>
                  </a:lnTo>
                  <a:lnTo>
                    <a:pt x="10904" y="15855"/>
                  </a:lnTo>
                  <a:lnTo>
                    <a:pt x="13644" y="15855"/>
                  </a:lnTo>
                  <a:lnTo>
                    <a:pt x="13644" y="6577"/>
                  </a:lnTo>
                  <a:cubicBezTo>
                    <a:pt x="13644" y="2251"/>
                    <a:pt x="10590" y="0"/>
                    <a:pt x="6832"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 name="Google Shape;420;p67"/>
            <p:cNvSpPr/>
            <p:nvPr/>
          </p:nvSpPr>
          <p:spPr>
            <a:xfrm>
              <a:off x="6152575" y="2570725"/>
              <a:ext cx="249125" cy="507150"/>
            </a:xfrm>
            <a:custGeom>
              <a:rect b="b" l="l" r="r" t="t"/>
              <a:pathLst>
                <a:path extrusionOk="0" h="20286" w="9965">
                  <a:moveTo>
                    <a:pt x="2682" y="1"/>
                  </a:moveTo>
                  <a:lnTo>
                    <a:pt x="2682" y="4698"/>
                  </a:lnTo>
                  <a:lnTo>
                    <a:pt x="1" y="4698"/>
                  </a:lnTo>
                  <a:lnTo>
                    <a:pt x="1" y="7321"/>
                  </a:lnTo>
                  <a:lnTo>
                    <a:pt x="2682" y="7321"/>
                  </a:lnTo>
                  <a:lnTo>
                    <a:pt x="2682" y="15366"/>
                  </a:lnTo>
                  <a:cubicBezTo>
                    <a:pt x="2682" y="18498"/>
                    <a:pt x="4405" y="20279"/>
                    <a:pt x="7635" y="20279"/>
                  </a:cubicBezTo>
                  <a:cubicBezTo>
                    <a:pt x="7724" y="20284"/>
                    <a:pt x="7813" y="20286"/>
                    <a:pt x="7901" y="20286"/>
                  </a:cubicBezTo>
                  <a:cubicBezTo>
                    <a:pt x="8611" y="20286"/>
                    <a:pt x="9303" y="20147"/>
                    <a:pt x="9964" y="19868"/>
                  </a:cubicBezTo>
                  <a:lnTo>
                    <a:pt x="8946" y="17402"/>
                  </a:lnTo>
                  <a:cubicBezTo>
                    <a:pt x="8570" y="17563"/>
                    <a:pt x="8161" y="17659"/>
                    <a:pt x="7749" y="17659"/>
                  </a:cubicBezTo>
                  <a:cubicBezTo>
                    <a:pt x="7711" y="17659"/>
                    <a:pt x="7673" y="17658"/>
                    <a:pt x="7635" y="17656"/>
                  </a:cubicBezTo>
                  <a:cubicBezTo>
                    <a:pt x="6284" y="17656"/>
                    <a:pt x="5579" y="16854"/>
                    <a:pt x="5579" y="15151"/>
                  </a:cubicBezTo>
                  <a:lnTo>
                    <a:pt x="5579" y="7321"/>
                  </a:lnTo>
                  <a:lnTo>
                    <a:pt x="9338" y="7321"/>
                  </a:lnTo>
                  <a:lnTo>
                    <a:pt x="9338" y="4698"/>
                  </a:lnTo>
                  <a:lnTo>
                    <a:pt x="5579" y="4698"/>
                  </a:lnTo>
                  <a:lnTo>
                    <a:pt x="5579" y="1"/>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 name="Google Shape;421;p67"/>
            <p:cNvSpPr/>
            <p:nvPr/>
          </p:nvSpPr>
          <p:spPr>
            <a:xfrm>
              <a:off x="6437875" y="2504825"/>
              <a:ext cx="119425" cy="567025"/>
            </a:xfrm>
            <a:custGeom>
              <a:rect b="b" l="l" r="r" t="t"/>
              <a:pathLst>
                <a:path extrusionOk="0" h="22681" w="4777">
                  <a:moveTo>
                    <a:pt x="2058" y="1"/>
                  </a:moveTo>
                  <a:cubicBezTo>
                    <a:pt x="1018" y="1"/>
                    <a:pt x="20" y="802"/>
                    <a:pt x="20" y="2030"/>
                  </a:cubicBezTo>
                  <a:cubicBezTo>
                    <a:pt x="1" y="3165"/>
                    <a:pt x="921" y="4085"/>
                    <a:pt x="2056" y="4085"/>
                  </a:cubicBezTo>
                  <a:cubicBezTo>
                    <a:pt x="3857" y="4065"/>
                    <a:pt x="4777" y="1893"/>
                    <a:pt x="3485" y="601"/>
                  </a:cubicBezTo>
                  <a:cubicBezTo>
                    <a:pt x="3071" y="187"/>
                    <a:pt x="2560" y="1"/>
                    <a:pt x="2058" y="1"/>
                  </a:cubicBezTo>
                  <a:close/>
                  <a:moveTo>
                    <a:pt x="607" y="7334"/>
                  </a:moveTo>
                  <a:lnTo>
                    <a:pt x="607" y="22680"/>
                  </a:lnTo>
                  <a:lnTo>
                    <a:pt x="3485" y="22680"/>
                  </a:lnTo>
                  <a:lnTo>
                    <a:pt x="3485" y="7334"/>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 name="Google Shape;422;p67"/>
            <p:cNvSpPr/>
            <p:nvPr/>
          </p:nvSpPr>
          <p:spPr>
            <a:xfrm>
              <a:off x="6585675" y="2675450"/>
              <a:ext cx="394450" cy="408625"/>
            </a:xfrm>
            <a:custGeom>
              <a:rect b="b" l="l" r="r" t="t"/>
              <a:pathLst>
                <a:path extrusionOk="0" h="16345" w="15778">
                  <a:moveTo>
                    <a:pt x="7889" y="2623"/>
                  </a:moveTo>
                  <a:cubicBezTo>
                    <a:pt x="10453" y="2623"/>
                    <a:pt x="12900" y="4659"/>
                    <a:pt x="12900" y="8182"/>
                  </a:cubicBezTo>
                  <a:cubicBezTo>
                    <a:pt x="12900" y="11686"/>
                    <a:pt x="10453" y="13722"/>
                    <a:pt x="7889" y="13722"/>
                  </a:cubicBezTo>
                  <a:cubicBezTo>
                    <a:pt x="5324" y="13722"/>
                    <a:pt x="2878" y="11686"/>
                    <a:pt x="2878" y="8182"/>
                  </a:cubicBezTo>
                  <a:cubicBezTo>
                    <a:pt x="2878" y="4659"/>
                    <a:pt x="5324" y="2623"/>
                    <a:pt x="7889" y="2623"/>
                  </a:cubicBezTo>
                  <a:close/>
                  <a:moveTo>
                    <a:pt x="7889" y="0"/>
                  </a:moveTo>
                  <a:cubicBezTo>
                    <a:pt x="3289" y="0"/>
                    <a:pt x="0" y="3504"/>
                    <a:pt x="0" y="8182"/>
                  </a:cubicBezTo>
                  <a:cubicBezTo>
                    <a:pt x="0" y="12841"/>
                    <a:pt x="3289" y="16345"/>
                    <a:pt x="7889" y="16345"/>
                  </a:cubicBezTo>
                  <a:cubicBezTo>
                    <a:pt x="12489" y="16345"/>
                    <a:pt x="15777" y="12841"/>
                    <a:pt x="15777" y="8182"/>
                  </a:cubicBezTo>
                  <a:cubicBezTo>
                    <a:pt x="15777" y="3504"/>
                    <a:pt x="1248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 name="Google Shape;423;p67"/>
            <p:cNvSpPr/>
            <p:nvPr/>
          </p:nvSpPr>
          <p:spPr>
            <a:xfrm>
              <a:off x="7037850" y="2675450"/>
              <a:ext cx="340125" cy="396400"/>
            </a:xfrm>
            <a:custGeom>
              <a:rect b="b" l="l" r="r" t="t"/>
              <a:pathLst>
                <a:path extrusionOk="0" h="15856" w="13605">
                  <a:moveTo>
                    <a:pt x="7752" y="0"/>
                  </a:moveTo>
                  <a:cubicBezTo>
                    <a:pt x="5638" y="0"/>
                    <a:pt x="3700" y="1234"/>
                    <a:pt x="2897" y="2643"/>
                  </a:cubicBezTo>
                  <a:lnTo>
                    <a:pt x="2760" y="2643"/>
                  </a:lnTo>
                  <a:lnTo>
                    <a:pt x="2760" y="509"/>
                  </a:lnTo>
                  <a:lnTo>
                    <a:pt x="0" y="509"/>
                  </a:lnTo>
                  <a:lnTo>
                    <a:pt x="0" y="15855"/>
                  </a:lnTo>
                  <a:lnTo>
                    <a:pt x="2897" y="15855"/>
                  </a:lnTo>
                  <a:lnTo>
                    <a:pt x="2897" y="7360"/>
                  </a:lnTo>
                  <a:cubicBezTo>
                    <a:pt x="2897" y="5011"/>
                    <a:pt x="4424" y="2623"/>
                    <a:pt x="6929" y="2623"/>
                  </a:cubicBezTo>
                  <a:cubicBezTo>
                    <a:pt x="9122" y="2623"/>
                    <a:pt x="10727" y="3700"/>
                    <a:pt x="10727" y="6891"/>
                  </a:cubicBezTo>
                  <a:lnTo>
                    <a:pt x="10727" y="15855"/>
                  </a:lnTo>
                  <a:lnTo>
                    <a:pt x="13604" y="15855"/>
                  </a:lnTo>
                  <a:lnTo>
                    <a:pt x="13604" y="6460"/>
                  </a:lnTo>
                  <a:cubicBezTo>
                    <a:pt x="13604" y="2663"/>
                    <a:pt x="11667" y="0"/>
                    <a:pt x="7752"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24" name="Google Shape;424;p67"/>
          <p:cNvGrpSpPr/>
          <p:nvPr/>
        </p:nvGrpSpPr>
        <p:grpSpPr>
          <a:xfrm>
            <a:off x="7827614" y="4862772"/>
            <a:ext cx="858395" cy="99783"/>
            <a:chOff x="242525" y="2441975"/>
            <a:chExt cx="7135450" cy="828075"/>
          </a:xfrm>
        </p:grpSpPr>
        <p:sp>
          <p:nvSpPr>
            <p:cNvPr id="425" name="Google Shape;425;p67"/>
            <p:cNvSpPr/>
            <p:nvPr/>
          </p:nvSpPr>
          <p:spPr>
            <a:xfrm>
              <a:off x="242525" y="2441975"/>
              <a:ext cx="625925" cy="642600"/>
            </a:xfrm>
            <a:custGeom>
              <a:rect b="b" l="l" r="r" t="t"/>
              <a:pathLst>
                <a:path extrusionOk="0" h="25704" w="25037">
                  <a:moveTo>
                    <a:pt x="13255" y="1"/>
                  </a:moveTo>
                  <a:cubicBezTo>
                    <a:pt x="13182" y="1"/>
                    <a:pt x="13110" y="1"/>
                    <a:pt x="13037" y="3"/>
                  </a:cubicBezTo>
                  <a:cubicBezTo>
                    <a:pt x="5951" y="3"/>
                    <a:pt x="0" y="5777"/>
                    <a:pt x="0" y="12843"/>
                  </a:cubicBezTo>
                  <a:cubicBezTo>
                    <a:pt x="0" y="19929"/>
                    <a:pt x="5951" y="25684"/>
                    <a:pt x="13037" y="25703"/>
                  </a:cubicBezTo>
                  <a:cubicBezTo>
                    <a:pt x="16854" y="25703"/>
                    <a:pt x="19731" y="24451"/>
                    <a:pt x="22002" y="22102"/>
                  </a:cubicBezTo>
                  <a:cubicBezTo>
                    <a:pt x="24312" y="19772"/>
                    <a:pt x="25036" y="16523"/>
                    <a:pt x="25036" y="13881"/>
                  </a:cubicBezTo>
                  <a:cubicBezTo>
                    <a:pt x="25036" y="13156"/>
                    <a:pt x="24977" y="12413"/>
                    <a:pt x="24840" y="11688"/>
                  </a:cubicBezTo>
                  <a:lnTo>
                    <a:pt x="13037" y="11688"/>
                  </a:lnTo>
                  <a:lnTo>
                    <a:pt x="13037" y="15212"/>
                  </a:lnTo>
                  <a:lnTo>
                    <a:pt x="21434" y="15212"/>
                  </a:lnTo>
                  <a:cubicBezTo>
                    <a:pt x="21180" y="17169"/>
                    <a:pt x="20534" y="18598"/>
                    <a:pt x="19516" y="19616"/>
                  </a:cubicBezTo>
                  <a:cubicBezTo>
                    <a:pt x="18302" y="20829"/>
                    <a:pt x="16384" y="22180"/>
                    <a:pt x="13037" y="22180"/>
                  </a:cubicBezTo>
                  <a:cubicBezTo>
                    <a:pt x="7869" y="22180"/>
                    <a:pt x="3837" y="18030"/>
                    <a:pt x="3837" y="12843"/>
                  </a:cubicBezTo>
                  <a:cubicBezTo>
                    <a:pt x="3837" y="7676"/>
                    <a:pt x="7869" y="3506"/>
                    <a:pt x="13037" y="3506"/>
                  </a:cubicBezTo>
                  <a:cubicBezTo>
                    <a:pt x="13062" y="3506"/>
                    <a:pt x="13087" y="3506"/>
                    <a:pt x="13112" y="3506"/>
                  </a:cubicBezTo>
                  <a:cubicBezTo>
                    <a:pt x="15434" y="3506"/>
                    <a:pt x="17675" y="4404"/>
                    <a:pt x="19359" y="6012"/>
                  </a:cubicBezTo>
                  <a:lnTo>
                    <a:pt x="21845" y="3545"/>
                  </a:lnTo>
                  <a:cubicBezTo>
                    <a:pt x="19548" y="1268"/>
                    <a:pt x="16465" y="1"/>
                    <a:pt x="13255" y="1"/>
                  </a:cubicBezTo>
                  <a:close/>
                </a:path>
              </a:pathLst>
            </a:custGeom>
            <a:solidFill>
              <a:srgbClr val="4285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 name="Google Shape;426;p67"/>
            <p:cNvSpPr/>
            <p:nvPr/>
          </p:nvSpPr>
          <p:spPr>
            <a:xfrm>
              <a:off x="899250" y="2670550"/>
              <a:ext cx="415000" cy="413525"/>
            </a:xfrm>
            <a:custGeom>
              <a:rect b="b" l="l" r="r" t="t"/>
              <a:pathLst>
                <a:path extrusionOk="0" h="16541" w="16600">
                  <a:moveTo>
                    <a:pt x="8300" y="3270"/>
                  </a:moveTo>
                  <a:cubicBezTo>
                    <a:pt x="10805" y="3270"/>
                    <a:pt x="12959" y="5305"/>
                    <a:pt x="12959" y="8281"/>
                  </a:cubicBezTo>
                  <a:cubicBezTo>
                    <a:pt x="12959" y="11256"/>
                    <a:pt x="10805" y="13292"/>
                    <a:pt x="8300" y="13292"/>
                  </a:cubicBezTo>
                  <a:cubicBezTo>
                    <a:pt x="5794" y="13292"/>
                    <a:pt x="3641" y="11217"/>
                    <a:pt x="3641" y="8281"/>
                  </a:cubicBezTo>
                  <a:cubicBezTo>
                    <a:pt x="3641" y="5325"/>
                    <a:pt x="5794" y="3270"/>
                    <a:pt x="8300" y="3270"/>
                  </a:cubicBezTo>
                  <a:close/>
                  <a:moveTo>
                    <a:pt x="8300" y="1"/>
                  </a:moveTo>
                  <a:cubicBezTo>
                    <a:pt x="3719" y="1"/>
                    <a:pt x="0" y="3485"/>
                    <a:pt x="0" y="8281"/>
                  </a:cubicBezTo>
                  <a:cubicBezTo>
                    <a:pt x="0" y="13057"/>
                    <a:pt x="3719" y="16541"/>
                    <a:pt x="8300" y="16541"/>
                  </a:cubicBezTo>
                  <a:cubicBezTo>
                    <a:pt x="12880" y="16541"/>
                    <a:pt x="16600" y="13037"/>
                    <a:pt x="16600" y="8281"/>
                  </a:cubicBezTo>
                  <a:cubicBezTo>
                    <a:pt x="16600" y="3504"/>
                    <a:pt x="12880" y="1"/>
                    <a:pt x="8300" y="1"/>
                  </a:cubicBezTo>
                  <a:close/>
                </a:path>
              </a:pathLst>
            </a:custGeom>
            <a:solidFill>
              <a:srgbClr val="EA43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 name="Google Shape;427;p67"/>
            <p:cNvSpPr/>
            <p:nvPr/>
          </p:nvSpPr>
          <p:spPr>
            <a:xfrm>
              <a:off x="1351900" y="2670550"/>
              <a:ext cx="415025" cy="413525"/>
            </a:xfrm>
            <a:custGeom>
              <a:rect b="b" l="l" r="r" t="t"/>
              <a:pathLst>
                <a:path extrusionOk="0" h="16541" w="16601">
                  <a:moveTo>
                    <a:pt x="8300" y="3270"/>
                  </a:moveTo>
                  <a:cubicBezTo>
                    <a:pt x="10806" y="3270"/>
                    <a:pt x="12959" y="5305"/>
                    <a:pt x="12959" y="8281"/>
                  </a:cubicBezTo>
                  <a:cubicBezTo>
                    <a:pt x="12959" y="11256"/>
                    <a:pt x="10806" y="13292"/>
                    <a:pt x="8300" y="13292"/>
                  </a:cubicBezTo>
                  <a:cubicBezTo>
                    <a:pt x="5795" y="13292"/>
                    <a:pt x="3642" y="11217"/>
                    <a:pt x="3642" y="8281"/>
                  </a:cubicBezTo>
                  <a:cubicBezTo>
                    <a:pt x="3642" y="5325"/>
                    <a:pt x="5795" y="3270"/>
                    <a:pt x="8300" y="3270"/>
                  </a:cubicBezTo>
                  <a:close/>
                  <a:moveTo>
                    <a:pt x="8300" y="1"/>
                  </a:moveTo>
                  <a:cubicBezTo>
                    <a:pt x="3720" y="1"/>
                    <a:pt x="1" y="3485"/>
                    <a:pt x="1" y="8281"/>
                  </a:cubicBezTo>
                  <a:cubicBezTo>
                    <a:pt x="1" y="13057"/>
                    <a:pt x="3720" y="16541"/>
                    <a:pt x="8300" y="16541"/>
                  </a:cubicBezTo>
                  <a:cubicBezTo>
                    <a:pt x="12881" y="16541"/>
                    <a:pt x="16600" y="13037"/>
                    <a:pt x="16600" y="8281"/>
                  </a:cubicBezTo>
                  <a:cubicBezTo>
                    <a:pt x="16600" y="3504"/>
                    <a:pt x="12881" y="1"/>
                    <a:pt x="8300" y="1"/>
                  </a:cubicBezTo>
                  <a:close/>
                </a:path>
              </a:pathLst>
            </a:custGeom>
            <a:solidFill>
              <a:srgbClr val="FBBC0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 name="Google Shape;428;p67"/>
            <p:cNvSpPr/>
            <p:nvPr/>
          </p:nvSpPr>
          <p:spPr>
            <a:xfrm>
              <a:off x="1805050" y="2670550"/>
              <a:ext cx="396425" cy="599500"/>
            </a:xfrm>
            <a:custGeom>
              <a:rect b="b" l="l" r="r" t="t"/>
              <a:pathLst>
                <a:path extrusionOk="0" h="23980" w="15857">
                  <a:moveTo>
                    <a:pt x="8242" y="3270"/>
                  </a:moveTo>
                  <a:cubicBezTo>
                    <a:pt x="10747" y="3270"/>
                    <a:pt x="12646" y="5403"/>
                    <a:pt x="12646" y="8300"/>
                  </a:cubicBezTo>
                  <a:cubicBezTo>
                    <a:pt x="12646" y="11217"/>
                    <a:pt x="10708" y="13292"/>
                    <a:pt x="8242" y="13292"/>
                  </a:cubicBezTo>
                  <a:cubicBezTo>
                    <a:pt x="5736" y="13292"/>
                    <a:pt x="3642" y="11197"/>
                    <a:pt x="3642" y="8300"/>
                  </a:cubicBezTo>
                  <a:cubicBezTo>
                    <a:pt x="3642" y="5423"/>
                    <a:pt x="5736" y="3270"/>
                    <a:pt x="8242" y="3270"/>
                  </a:cubicBezTo>
                  <a:close/>
                  <a:moveTo>
                    <a:pt x="7929" y="1"/>
                  </a:moveTo>
                  <a:cubicBezTo>
                    <a:pt x="3779" y="1"/>
                    <a:pt x="1" y="3641"/>
                    <a:pt x="1" y="8300"/>
                  </a:cubicBezTo>
                  <a:cubicBezTo>
                    <a:pt x="1" y="12978"/>
                    <a:pt x="3779" y="16541"/>
                    <a:pt x="7929" y="16541"/>
                  </a:cubicBezTo>
                  <a:cubicBezTo>
                    <a:pt x="9886" y="16541"/>
                    <a:pt x="11452" y="15660"/>
                    <a:pt x="12274" y="14662"/>
                  </a:cubicBezTo>
                  <a:lnTo>
                    <a:pt x="12392" y="14662"/>
                  </a:lnTo>
                  <a:lnTo>
                    <a:pt x="12392" y="15856"/>
                  </a:lnTo>
                  <a:cubicBezTo>
                    <a:pt x="12392" y="19007"/>
                    <a:pt x="10708" y="20710"/>
                    <a:pt x="7987" y="20710"/>
                  </a:cubicBezTo>
                  <a:cubicBezTo>
                    <a:pt x="5756" y="20710"/>
                    <a:pt x="4386" y="19105"/>
                    <a:pt x="3818" y="17774"/>
                  </a:cubicBezTo>
                  <a:lnTo>
                    <a:pt x="666" y="19085"/>
                  </a:lnTo>
                  <a:cubicBezTo>
                    <a:pt x="1874" y="22046"/>
                    <a:pt x="4748" y="23979"/>
                    <a:pt x="7939" y="23979"/>
                  </a:cubicBezTo>
                  <a:cubicBezTo>
                    <a:pt x="7955" y="23979"/>
                    <a:pt x="7971" y="23979"/>
                    <a:pt x="7987" y="23979"/>
                  </a:cubicBezTo>
                  <a:cubicBezTo>
                    <a:pt x="12255" y="23979"/>
                    <a:pt x="15856" y="21473"/>
                    <a:pt x="15856" y="15366"/>
                  </a:cubicBezTo>
                  <a:lnTo>
                    <a:pt x="15856" y="510"/>
                  </a:lnTo>
                  <a:lnTo>
                    <a:pt x="12392" y="510"/>
                  </a:lnTo>
                  <a:lnTo>
                    <a:pt x="12392" y="1860"/>
                  </a:lnTo>
                  <a:lnTo>
                    <a:pt x="12274" y="1860"/>
                  </a:lnTo>
                  <a:cubicBezTo>
                    <a:pt x="11452" y="882"/>
                    <a:pt x="9886" y="1"/>
                    <a:pt x="7929" y="1"/>
                  </a:cubicBezTo>
                  <a:close/>
                </a:path>
              </a:pathLst>
            </a:custGeom>
            <a:solidFill>
              <a:srgbClr val="4285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 name="Google Shape;429;p67"/>
            <p:cNvSpPr/>
            <p:nvPr/>
          </p:nvSpPr>
          <p:spPr>
            <a:xfrm>
              <a:off x="2263600" y="2464050"/>
              <a:ext cx="91050" cy="607800"/>
            </a:xfrm>
            <a:custGeom>
              <a:rect b="b" l="l" r="r" t="t"/>
              <a:pathLst>
                <a:path extrusionOk="0" h="24312" w="3642">
                  <a:moveTo>
                    <a:pt x="0" y="0"/>
                  </a:moveTo>
                  <a:lnTo>
                    <a:pt x="0" y="24311"/>
                  </a:lnTo>
                  <a:lnTo>
                    <a:pt x="3641" y="24311"/>
                  </a:lnTo>
                  <a:lnTo>
                    <a:pt x="3641" y="0"/>
                  </a:lnTo>
                  <a:close/>
                </a:path>
              </a:pathLst>
            </a:custGeom>
            <a:solidFill>
              <a:srgbClr val="34A85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 name="Google Shape;430;p67"/>
            <p:cNvSpPr/>
            <p:nvPr/>
          </p:nvSpPr>
          <p:spPr>
            <a:xfrm>
              <a:off x="2398650" y="2671050"/>
              <a:ext cx="381250" cy="413525"/>
            </a:xfrm>
            <a:custGeom>
              <a:rect b="b" l="l" r="r" t="t"/>
              <a:pathLst>
                <a:path extrusionOk="0" h="16541" w="15250">
                  <a:moveTo>
                    <a:pt x="7909" y="3191"/>
                  </a:moveTo>
                  <a:cubicBezTo>
                    <a:pt x="9358" y="3191"/>
                    <a:pt x="10571" y="3896"/>
                    <a:pt x="10982" y="4933"/>
                  </a:cubicBezTo>
                  <a:lnTo>
                    <a:pt x="3603" y="8006"/>
                  </a:lnTo>
                  <a:cubicBezTo>
                    <a:pt x="3505" y="4815"/>
                    <a:pt x="6069" y="3191"/>
                    <a:pt x="7909" y="3191"/>
                  </a:cubicBezTo>
                  <a:close/>
                  <a:moveTo>
                    <a:pt x="7792" y="0"/>
                  </a:moveTo>
                  <a:cubicBezTo>
                    <a:pt x="3505" y="0"/>
                    <a:pt x="1" y="3347"/>
                    <a:pt x="1" y="8261"/>
                  </a:cubicBezTo>
                  <a:cubicBezTo>
                    <a:pt x="1" y="12919"/>
                    <a:pt x="3505" y="16540"/>
                    <a:pt x="8203" y="16540"/>
                  </a:cubicBezTo>
                  <a:cubicBezTo>
                    <a:pt x="10982" y="16540"/>
                    <a:pt x="13566" y="15170"/>
                    <a:pt x="15093" y="12860"/>
                  </a:cubicBezTo>
                  <a:lnTo>
                    <a:pt x="12274" y="10981"/>
                  </a:lnTo>
                  <a:cubicBezTo>
                    <a:pt x="11335" y="12352"/>
                    <a:pt x="10043" y="13272"/>
                    <a:pt x="8203" y="13272"/>
                  </a:cubicBezTo>
                  <a:cubicBezTo>
                    <a:pt x="6343" y="13272"/>
                    <a:pt x="5032" y="12430"/>
                    <a:pt x="4190" y="10766"/>
                  </a:cubicBezTo>
                  <a:lnTo>
                    <a:pt x="15249" y="6186"/>
                  </a:lnTo>
                  <a:lnTo>
                    <a:pt x="14878" y="5266"/>
                  </a:lnTo>
                  <a:cubicBezTo>
                    <a:pt x="14192" y="3406"/>
                    <a:pt x="12098" y="0"/>
                    <a:pt x="7792" y="0"/>
                  </a:cubicBezTo>
                  <a:close/>
                </a:path>
              </a:pathLst>
            </a:custGeom>
            <a:solidFill>
              <a:srgbClr val="EA43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 name="Google Shape;431;p67"/>
            <p:cNvSpPr/>
            <p:nvPr/>
          </p:nvSpPr>
          <p:spPr>
            <a:xfrm>
              <a:off x="2973675" y="2507925"/>
              <a:ext cx="266225" cy="563925"/>
            </a:xfrm>
            <a:custGeom>
              <a:rect b="b" l="l" r="r" t="t"/>
              <a:pathLst>
                <a:path extrusionOk="0" h="22557" w="10649">
                  <a:moveTo>
                    <a:pt x="8601" y="1"/>
                  </a:moveTo>
                  <a:cubicBezTo>
                    <a:pt x="8514" y="1"/>
                    <a:pt x="8426" y="3"/>
                    <a:pt x="8339" y="7"/>
                  </a:cubicBezTo>
                  <a:cubicBezTo>
                    <a:pt x="5109" y="7"/>
                    <a:pt x="2897" y="2043"/>
                    <a:pt x="2897" y="5175"/>
                  </a:cubicBezTo>
                  <a:lnTo>
                    <a:pt x="2897" y="7210"/>
                  </a:lnTo>
                  <a:lnTo>
                    <a:pt x="0" y="7210"/>
                  </a:lnTo>
                  <a:lnTo>
                    <a:pt x="0" y="9833"/>
                  </a:lnTo>
                  <a:lnTo>
                    <a:pt x="2897" y="9833"/>
                  </a:lnTo>
                  <a:lnTo>
                    <a:pt x="2897" y="22556"/>
                  </a:lnTo>
                  <a:lnTo>
                    <a:pt x="5755" y="22556"/>
                  </a:lnTo>
                  <a:lnTo>
                    <a:pt x="5755" y="9833"/>
                  </a:lnTo>
                  <a:lnTo>
                    <a:pt x="9768" y="9833"/>
                  </a:lnTo>
                  <a:lnTo>
                    <a:pt x="9768" y="7210"/>
                  </a:lnTo>
                  <a:lnTo>
                    <a:pt x="5755" y="7210"/>
                  </a:lnTo>
                  <a:lnTo>
                    <a:pt x="5755" y="5273"/>
                  </a:lnTo>
                  <a:cubicBezTo>
                    <a:pt x="5755" y="3472"/>
                    <a:pt x="6890" y="2630"/>
                    <a:pt x="8339" y="2630"/>
                  </a:cubicBezTo>
                  <a:cubicBezTo>
                    <a:pt x="8383" y="2628"/>
                    <a:pt x="8428" y="2627"/>
                    <a:pt x="8472" y="2627"/>
                  </a:cubicBezTo>
                  <a:cubicBezTo>
                    <a:pt x="8878" y="2627"/>
                    <a:pt x="9280" y="2708"/>
                    <a:pt x="9650" y="2884"/>
                  </a:cubicBezTo>
                  <a:lnTo>
                    <a:pt x="10649" y="399"/>
                  </a:lnTo>
                  <a:cubicBezTo>
                    <a:pt x="9988" y="138"/>
                    <a:pt x="9296" y="1"/>
                    <a:pt x="8601" y="1"/>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 name="Google Shape;432;p67"/>
            <p:cNvSpPr/>
            <p:nvPr/>
          </p:nvSpPr>
          <p:spPr>
            <a:xfrm>
              <a:off x="3237425" y="2675450"/>
              <a:ext cx="394950" cy="408625"/>
            </a:xfrm>
            <a:custGeom>
              <a:rect b="b" l="l" r="r" t="t"/>
              <a:pathLst>
                <a:path extrusionOk="0" h="16345" w="15798">
                  <a:moveTo>
                    <a:pt x="7889" y="2623"/>
                  </a:moveTo>
                  <a:cubicBezTo>
                    <a:pt x="10454" y="2623"/>
                    <a:pt x="12900" y="4659"/>
                    <a:pt x="12900" y="8182"/>
                  </a:cubicBezTo>
                  <a:cubicBezTo>
                    <a:pt x="12900" y="11686"/>
                    <a:pt x="10454" y="13722"/>
                    <a:pt x="7889" y="13722"/>
                  </a:cubicBezTo>
                  <a:cubicBezTo>
                    <a:pt x="5325" y="13722"/>
                    <a:pt x="2878" y="11686"/>
                    <a:pt x="2878" y="8182"/>
                  </a:cubicBezTo>
                  <a:cubicBezTo>
                    <a:pt x="2878" y="4659"/>
                    <a:pt x="5325" y="2623"/>
                    <a:pt x="7889" y="2623"/>
                  </a:cubicBezTo>
                  <a:close/>
                  <a:moveTo>
                    <a:pt x="7889" y="0"/>
                  </a:moveTo>
                  <a:cubicBezTo>
                    <a:pt x="3289" y="0"/>
                    <a:pt x="1" y="3504"/>
                    <a:pt x="1" y="8182"/>
                  </a:cubicBezTo>
                  <a:cubicBezTo>
                    <a:pt x="1" y="12841"/>
                    <a:pt x="3289" y="16345"/>
                    <a:pt x="7889" y="16345"/>
                  </a:cubicBezTo>
                  <a:cubicBezTo>
                    <a:pt x="12509" y="16345"/>
                    <a:pt x="15797" y="12841"/>
                    <a:pt x="15797" y="8182"/>
                  </a:cubicBezTo>
                  <a:cubicBezTo>
                    <a:pt x="15797" y="3504"/>
                    <a:pt x="1248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 name="Google Shape;433;p67"/>
            <p:cNvSpPr/>
            <p:nvPr/>
          </p:nvSpPr>
          <p:spPr>
            <a:xfrm>
              <a:off x="3690100" y="2678325"/>
              <a:ext cx="237350" cy="393525"/>
            </a:xfrm>
            <a:custGeom>
              <a:rect b="b" l="l" r="r" t="t"/>
              <a:pathLst>
                <a:path extrusionOk="0" h="15741" w="9494">
                  <a:moveTo>
                    <a:pt x="7479" y="1"/>
                  </a:moveTo>
                  <a:cubicBezTo>
                    <a:pt x="7426" y="1"/>
                    <a:pt x="7374" y="1"/>
                    <a:pt x="7321" y="3"/>
                  </a:cubicBezTo>
                  <a:cubicBezTo>
                    <a:pt x="5736" y="3"/>
                    <a:pt x="3504" y="1138"/>
                    <a:pt x="2878" y="2900"/>
                  </a:cubicBezTo>
                  <a:lnTo>
                    <a:pt x="2760" y="2900"/>
                  </a:lnTo>
                  <a:lnTo>
                    <a:pt x="2760" y="394"/>
                  </a:lnTo>
                  <a:lnTo>
                    <a:pt x="0" y="394"/>
                  </a:lnTo>
                  <a:lnTo>
                    <a:pt x="0" y="15740"/>
                  </a:lnTo>
                  <a:lnTo>
                    <a:pt x="2878" y="15740"/>
                  </a:lnTo>
                  <a:lnTo>
                    <a:pt x="2878" y="7343"/>
                  </a:lnTo>
                  <a:cubicBezTo>
                    <a:pt x="2878" y="4524"/>
                    <a:pt x="4894" y="2861"/>
                    <a:pt x="6851" y="2861"/>
                  </a:cubicBezTo>
                  <a:cubicBezTo>
                    <a:pt x="6905" y="2859"/>
                    <a:pt x="6958" y="2858"/>
                    <a:pt x="7011" y="2858"/>
                  </a:cubicBezTo>
                  <a:cubicBezTo>
                    <a:pt x="7483" y="2858"/>
                    <a:pt x="7940" y="2935"/>
                    <a:pt x="8398" y="3076"/>
                  </a:cubicBezTo>
                  <a:lnTo>
                    <a:pt x="9494" y="394"/>
                  </a:lnTo>
                  <a:cubicBezTo>
                    <a:pt x="8857" y="122"/>
                    <a:pt x="8170" y="1"/>
                    <a:pt x="7479" y="1"/>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 name="Google Shape;434;p67"/>
            <p:cNvSpPr/>
            <p:nvPr/>
          </p:nvSpPr>
          <p:spPr>
            <a:xfrm>
              <a:off x="4131500" y="2511025"/>
              <a:ext cx="327400" cy="560825"/>
            </a:xfrm>
            <a:custGeom>
              <a:rect b="b" l="l" r="r" t="t"/>
              <a:pathLst>
                <a:path extrusionOk="0" h="22433" w="13096">
                  <a:moveTo>
                    <a:pt x="1" y="1"/>
                  </a:moveTo>
                  <a:lnTo>
                    <a:pt x="1" y="22432"/>
                  </a:lnTo>
                  <a:lnTo>
                    <a:pt x="13096" y="22432"/>
                  </a:lnTo>
                  <a:lnTo>
                    <a:pt x="13096" y="19673"/>
                  </a:lnTo>
                  <a:lnTo>
                    <a:pt x="2898" y="19673"/>
                  </a:lnTo>
                  <a:lnTo>
                    <a:pt x="2898" y="12548"/>
                  </a:lnTo>
                  <a:lnTo>
                    <a:pt x="12098" y="12548"/>
                  </a:lnTo>
                  <a:lnTo>
                    <a:pt x="12098" y="9866"/>
                  </a:lnTo>
                  <a:lnTo>
                    <a:pt x="2898" y="9866"/>
                  </a:lnTo>
                  <a:lnTo>
                    <a:pt x="2898" y="2760"/>
                  </a:lnTo>
                  <a:lnTo>
                    <a:pt x="13096" y="2760"/>
                  </a:lnTo>
                  <a:lnTo>
                    <a:pt x="13096" y="1"/>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 name="Google Shape;435;p67"/>
            <p:cNvSpPr/>
            <p:nvPr/>
          </p:nvSpPr>
          <p:spPr>
            <a:xfrm>
              <a:off x="4505875" y="2511025"/>
              <a:ext cx="385150" cy="573050"/>
            </a:xfrm>
            <a:custGeom>
              <a:rect b="b" l="l" r="r" t="t"/>
              <a:pathLst>
                <a:path extrusionOk="0" h="22922" w="15406">
                  <a:moveTo>
                    <a:pt x="7771" y="9200"/>
                  </a:moveTo>
                  <a:cubicBezTo>
                    <a:pt x="10335" y="9200"/>
                    <a:pt x="12665" y="11236"/>
                    <a:pt x="12665" y="14759"/>
                  </a:cubicBezTo>
                  <a:cubicBezTo>
                    <a:pt x="12665" y="18263"/>
                    <a:pt x="10335" y="20299"/>
                    <a:pt x="7771" y="20299"/>
                  </a:cubicBezTo>
                  <a:cubicBezTo>
                    <a:pt x="5187" y="20299"/>
                    <a:pt x="2878" y="18204"/>
                    <a:pt x="2878" y="14759"/>
                  </a:cubicBezTo>
                  <a:cubicBezTo>
                    <a:pt x="2878" y="11314"/>
                    <a:pt x="5187" y="9200"/>
                    <a:pt x="7771" y="9200"/>
                  </a:cubicBezTo>
                  <a:close/>
                  <a:moveTo>
                    <a:pt x="12528" y="1"/>
                  </a:moveTo>
                  <a:lnTo>
                    <a:pt x="12528" y="7086"/>
                  </a:lnTo>
                  <a:lnTo>
                    <a:pt x="12665" y="9200"/>
                  </a:lnTo>
                  <a:lnTo>
                    <a:pt x="12528" y="9200"/>
                  </a:lnTo>
                  <a:cubicBezTo>
                    <a:pt x="11647" y="7791"/>
                    <a:pt x="9748" y="6577"/>
                    <a:pt x="7301" y="6577"/>
                  </a:cubicBezTo>
                  <a:cubicBezTo>
                    <a:pt x="3426" y="6577"/>
                    <a:pt x="0" y="10062"/>
                    <a:pt x="0" y="14759"/>
                  </a:cubicBezTo>
                  <a:cubicBezTo>
                    <a:pt x="0" y="19457"/>
                    <a:pt x="3426" y="22922"/>
                    <a:pt x="7301" y="22922"/>
                  </a:cubicBezTo>
                  <a:cubicBezTo>
                    <a:pt x="9748" y="22922"/>
                    <a:pt x="11647" y="21708"/>
                    <a:pt x="12528" y="20299"/>
                  </a:cubicBezTo>
                  <a:lnTo>
                    <a:pt x="12665" y="20299"/>
                  </a:lnTo>
                  <a:lnTo>
                    <a:pt x="12665" y="22432"/>
                  </a:lnTo>
                  <a:lnTo>
                    <a:pt x="15405" y="22432"/>
                  </a:lnTo>
                  <a:lnTo>
                    <a:pt x="15405" y="1"/>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 name="Google Shape;436;p67"/>
            <p:cNvSpPr/>
            <p:nvPr/>
          </p:nvSpPr>
          <p:spPr>
            <a:xfrm>
              <a:off x="4967825" y="2688175"/>
              <a:ext cx="340125" cy="395900"/>
            </a:xfrm>
            <a:custGeom>
              <a:rect b="b" l="l" r="r" t="t"/>
              <a:pathLst>
                <a:path extrusionOk="0" h="15836" w="13605">
                  <a:moveTo>
                    <a:pt x="1" y="0"/>
                  </a:moveTo>
                  <a:lnTo>
                    <a:pt x="1" y="9376"/>
                  </a:lnTo>
                  <a:cubicBezTo>
                    <a:pt x="1" y="13174"/>
                    <a:pt x="1919" y="15836"/>
                    <a:pt x="5873" y="15836"/>
                  </a:cubicBezTo>
                  <a:cubicBezTo>
                    <a:pt x="7967" y="15836"/>
                    <a:pt x="9866" y="14622"/>
                    <a:pt x="10727" y="13213"/>
                  </a:cubicBezTo>
                  <a:lnTo>
                    <a:pt x="10845" y="13213"/>
                  </a:lnTo>
                  <a:lnTo>
                    <a:pt x="10845" y="15346"/>
                  </a:lnTo>
                  <a:lnTo>
                    <a:pt x="13605" y="15346"/>
                  </a:lnTo>
                  <a:lnTo>
                    <a:pt x="13605" y="0"/>
                  </a:lnTo>
                  <a:lnTo>
                    <a:pt x="10727" y="0"/>
                  </a:lnTo>
                  <a:lnTo>
                    <a:pt x="10727" y="8456"/>
                  </a:lnTo>
                  <a:cubicBezTo>
                    <a:pt x="10727" y="10805"/>
                    <a:pt x="9181" y="13213"/>
                    <a:pt x="6675" y="13213"/>
                  </a:cubicBezTo>
                  <a:cubicBezTo>
                    <a:pt x="4483" y="13213"/>
                    <a:pt x="2898" y="12117"/>
                    <a:pt x="2898" y="8926"/>
                  </a:cubicBezTo>
                  <a:lnTo>
                    <a:pt x="2898" y="0"/>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 name="Google Shape;437;p67"/>
            <p:cNvSpPr/>
            <p:nvPr/>
          </p:nvSpPr>
          <p:spPr>
            <a:xfrm>
              <a:off x="5365675" y="2675450"/>
              <a:ext cx="368025" cy="408625"/>
            </a:xfrm>
            <a:custGeom>
              <a:rect b="b" l="l" r="r" t="t"/>
              <a:pathLst>
                <a:path extrusionOk="0" h="16345" w="14721">
                  <a:moveTo>
                    <a:pt x="7889" y="0"/>
                  </a:moveTo>
                  <a:cubicBezTo>
                    <a:pt x="3289" y="0"/>
                    <a:pt x="1" y="3504"/>
                    <a:pt x="1" y="8182"/>
                  </a:cubicBezTo>
                  <a:cubicBezTo>
                    <a:pt x="1" y="12802"/>
                    <a:pt x="3289" y="16345"/>
                    <a:pt x="7889" y="16345"/>
                  </a:cubicBezTo>
                  <a:cubicBezTo>
                    <a:pt x="11550" y="16345"/>
                    <a:pt x="13781" y="14192"/>
                    <a:pt x="14721" y="11941"/>
                  </a:cubicBezTo>
                  <a:lnTo>
                    <a:pt x="12156" y="10844"/>
                  </a:lnTo>
                  <a:cubicBezTo>
                    <a:pt x="11393" y="12626"/>
                    <a:pt x="9827" y="13722"/>
                    <a:pt x="7693" y="13722"/>
                  </a:cubicBezTo>
                  <a:cubicBezTo>
                    <a:pt x="5266" y="13722"/>
                    <a:pt x="2878" y="11490"/>
                    <a:pt x="2878" y="8182"/>
                  </a:cubicBezTo>
                  <a:cubicBezTo>
                    <a:pt x="2878" y="4855"/>
                    <a:pt x="5247" y="2643"/>
                    <a:pt x="7693" y="2643"/>
                  </a:cubicBezTo>
                  <a:cubicBezTo>
                    <a:pt x="9827" y="2643"/>
                    <a:pt x="11236" y="3700"/>
                    <a:pt x="12000" y="5520"/>
                  </a:cubicBezTo>
                  <a:lnTo>
                    <a:pt x="14623" y="4424"/>
                  </a:lnTo>
                  <a:cubicBezTo>
                    <a:pt x="13683" y="2154"/>
                    <a:pt x="1156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 name="Google Shape;438;p67"/>
            <p:cNvSpPr/>
            <p:nvPr/>
          </p:nvSpPr>
          <p:spPr>
            <a:xfrm>
              <a:off x="5774300" y="2675450"/>
              <a:ext cx="341100" cy="408625"/>
            </a:xfrm>
            <a:custGeom>
              <a:rect b="b" l="l" r="r" t="t"/>
              <a:pathLst>
                <a:path extrusionOk="0" h="16345" w="13644">
                  <a:moveTo>
                    <a:pt x="7223" y="8241"/>
                  </a:moveTo>
                  <a:cubicBezTo>
                    <a:pt x="9670" y="8241"/>
                    <a:pt x="10904" y="9239"/>
                    <a:pt x="10904" y="9239"/>
                  </a:cubicBezTo>
                  <a:cubicBezTo>
                    <a:pt x="10904" y="11745"/>
                    <a:pt x="8496" y="13722"/>
                    <a:pt x="6186" y="13722"/>
                  </a:cubicBezTo>
                  <a:cubicBezTo>
                    <a:pt x="4698" y="13722"/>
                    <a:pt x="2995" y="12900"/>
                    <a:pt x="2995" y="11275"/>
                  </a:cubicBezTo>
                  <a:cubicBezTo>
                    <a:pt x="2995" y="9866"/>
                    <a:pt x="4189" y="8241"/>
                    <a:pt x="7223" y="8241"/>
                  </a:cubicBezTo>
                  <a:close/>
                  <a:moveTo>
                    <a:pt x="6832" y="0"/>
                  </a:moveTo>
                  <a:cubicBezTo>
                    <a:pt x="2976" y="0"/>
                    <a:pt x="1116" y="2330"/>
                    <a:pt x="588" y="3739"/>
                  </a:cubicBezTo>
                  <a:lnTo>
                    <a:pt x="3230" y="4855"/>
                  </a:lnTo>
                  <a:cubicBezTo>
                    <a:pt x="3759" y="3426"/>
                    <a:pt x="5286" y="2643"/>
                    <a:pt x="6891" y="2643"/>
                  </a:cubicBezTo>
                  <a:cubicBezTo>
                    <a:pt x="9044" y="2643"/>
                    <a:pt x="10904" y="4033"/>
                    <a:pt x="10884" y="6362"/>
                  </a:cubicBezTo>
                  <a:lnTo>
                    <a:pt x="10884" y="6793"/>
                  </a:lnTo>
                  <a:cubicBezTo>
                    <a:pt x="10297" y="6460"/>
                    <a:pt x="8789" y="5853"/>
                    <a:pt x="6734" y="5853"/>
                  </a:cubicBezTo>
                  <a:cubicBezTo>
                    <a:pt x="3132" y="5853"/>
                    <a:pt x="0" y="7732"/>
                    <a:pt x="0" y="11216"/>
                  </a:cubicBezTo>
                  <a:cubicBezTo>
                    <a:pt x="0" y="14407"/>
                    <a:pt x="2604" y="16345"/>
                    <a:pt x="5736" y="16345"/>
                  </a:cubicBezTo>
                  <a:cubicBezTo>
                    <a:pt x="8359" y="16345"/>
                    <a:pt x="9925" y="14994"/>
                    <a:pt x="10766" y="13722"/>
                  </a:cubicBezTo>
                  <a:lnTo>
                    <a:pt x="10904" y="13722"/>
                  </a:lnTo>
                  <a:lnTo>
                    <a:pt x="10904" y="15855"/>
                  </a:lnTo>
                  <a:lnTo>
                    <a:pt x="13644" y="15855"/>
                  </a:lnTo>
                  <a:lnTo>
                    <a:pt x="13644" y="6577"/>
                  </a:lnTo>
                  <a:cubicBezTo>
                    <a:pt x="13644" y="2251"/>
                    <a:pt x="10590" y="0"/>
                    <a:pt x="6832"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 name="Google Shape;439;p67"/>
            <p:cNvSpPr/>
            <p:nvPr/>
          </p:nvSpPr>
          <p:spPr>
            <a:xfrm>
              <a:off x="6152575" y="2570725"/>
              <a:ext cx="249125" cy="507150"/>
            </a:xfrm>
            <a:custGeom>
              <a:rect b="b" l="l" r="r" t="t"/>
              <a:pathLst>
                <a:path extrusionOk="0" h="20286" w="9965">
                  <a:moveTo>
                    <a:pt x="2682" y="1"/>
                  </a:moveTo>
                  <a:lnTo>
                    <a:pt x="2682" y="4698"/>
                  </a:lnTo>
                  <a:lnTo>
                    <a:pt x="1" y="4698"/>
                  </a:lnTo>
                  <a:lnTo>
                    <a:pt x="1" y="7321"/>
                  </a:lnTo>
                  <a:lnTo>
                    <a:pt x="2682" y="7321"/>
                  </a:lnTo>
                  <a:lnTo>
                    <a:pt x="2682" y="15366"/>
                  </a:lnTo>
                  <a:cubicBezTo>
                    <a:pt x="2682" y="18498"/>
                    <a:pt x="4405" y="20279"/>
                    <a:pt x="7635" y="20279"/>
                  </a:cubicBezTo>
                  <a:cubicBezTo>
                    <a:pt x="7724" y="20284"/>
                    <a:pt x="7813" y="20286"/>
                    <a:pt x="7901" y="20286"/>
                  </a:cubicBezTo>
                  <a:cubicBezTo>
                    <a:pt x="8611" y="20286"/>
                    <a:pt x="9303" y="20147"/>
                    <a:pt x="9964" y="19868"/>
                  </a:cubicBezTo>
                  <a:lnTo>
                    <a:pt x="8946" y="17402"/>
                  </a:lnTo>
                  <a:cubicBezTo>
                    <a:pt x="8570" y="17563"/>
                    <a:pt x="8161" y="17659"/>
                    <a:pt x="7749" y="17659"/>
                  </a:cubicBezTo>
                  <a:cubicBezTo>
                    <a:pt x="7711" y="17659"/>
                    <a:pt x="7673" y="17658"/>
                    <a:pt x="7635" y="17656"/>
                  </a:cubicBezTo>
                  <a:cubicBezTo>
                    <a:pt x="6284" y="17656"/>
                    <a:pt x="5579" y="16854"/>
                    <a:pt x="5579" y="15151"/>
                  </a:cubicBezTo>
                  <a:lnTo>
                    <a:pt x="5579" y="7321"/>
                  </a:lnTo>
                  <a:lnTo>
                    <a:pt x="9338" y="7321"/>
                  </a:lnTo>
                  <a:lnTo>
                    <a:pt x="9338" y="4698"/>
                  </a:lnTo>
                  <a:lnTo>
                    <a:pt x="5579" y="4698"/>
                  </a:lnTo>
                  <a:lnTo>
                    <a:pt x="5579" y="1"/>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 name="Google Shape;440;p67"/>
            <p:cNvSpPr/>
            <p:nvPr/>
          </p:nvSpPr>
          <p:spPr>
            <a:xfrm>
              <a:off x="6437875" y="2504825"/>
              <a:ext cx="119425" cy="567025"/>
            </a:xfrm>
            <a:custGeom>
              <a:rect b="b" l="l" r="r" t="t"/>
              <a:pathLst>
                <a:path extrusionOk="0" h="22681" w="4777">
                  <a:moveTo>
                    <a:pt x="2058" y="1"/>
                  </a:moveTo>
                  <a:cubicBezTo>
                    <a:pt x="1018" y="1"/>
                    <a:pt x="20" y="802"/>
                    <a:pt x="20" y="2030"/>
                  </a:cubicBezTo>
                  <a:cubicBezTo>
                    <a:pt x="1" y="3165"/>
                    <a:pt x="921" y="4085"/>
                    <a:pt x="2056" y="4085"/>
                  </a:cubicBezTo>
                  <a:cubicBezTo>
                    <a:pt x="3857" y="4065"/>
                    <a:pt x="4777" y="1893"/>
                    <a:pt x="3485" y="601"/>
                  </a:cubicBezTo>
                  <a:cubicBezTo>
                    <a:pt x="3071" y="187"/>
                    <a:pt x="2560" y="1"/>
                    <a:pt x="2058" y="1"/>
                  </a:cubicBezTo>
                  <a:close/>
                  <a:moveTo>
                    <a:pt x="607" y="7334"/>
                  </a:moveTo>
                  <a:lnTo>
                    <a:pt x="607" y="22680"/>
                  </a:lnTo>
                  <a:lnTo>
                    <a:pt x="3485" y="22680"/>
                  </a:lnTo>
                  <a:lnTo>
                    <a:pt x="3485" y="7334"/>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 name="Google Shape;441;p67"/>
            <p:cNvSpPr/>
            <p:nvPr/>
          </p:nvSpPr>
          <p:spPr>
            <a:xfrm>
              <a:off x="6585675" y="2675450"/>
              <a:ext cx="394450" cy="408625"/>
            </a:xfrm>
            <a:custGeom>
              <a:rect b="b" l="l" r="r" t="t"/>
              <a:pathLst>
                <a:path extrusionOk="0" h="16345" w="15778">
                  <a:moveTo>
                    <a:pt x="7889" y="2623"/>
                  </a:moveTo>
                  <a:cubicBezTo>
                    <a:pt x="10453" y="2623"/>
                    <a:pt x="12900" y="4659"/>
                    <a:pt x="12900" y="8182"/>
                  </a:cubicBezTo>
                  <a:cubicBezTo>
                    <a:pt x="12900" y="11686"/>
                    <a:pt x="10453" y="13722"/>
                    <a:pt x="7889" y="13722"/>
                  </a:cubicBezTo>
                  <a:cubicBezTo>
                    <a:pt x="5324" y="13722"/>
                    <a:pt x="2878" y="11686"/>
                    <a:pt x="2878" y="8182"/>
                  </a:cubicBezTo>
                  <a:cubicBezTo>
                    <a:pt x="2878" y="4659"/>
                    <a:pt x="5324" y="2623"/>
                    <a:pt x="7889" y="2623"/>
                  </a:cubicBezTo>
                  <a:close/>
                  <a:moveTo>
                    <a:pt x="7889" y="0"/>
                  </a:moveTo>
                  <a:cubicBezTo>
                    <a:pt x="3289" y="0"/>
                    <a:pt x="0" y="3504"/>
                    <a:pt x="0" y="8182"/>
                  </a:cubicBezTo>
                  <a:cubicBezTo>
                    <a:pt x="0" y="12841"/>
                    <a:pt x="3289" y="16345"/>
                    <a:pt x="7889" y="16345"/>
                  </a:cubicBezTo>
                  <a:cubicBezTo>
                    <a:pt x="12489" y="16345"/>
                    <a:pt x="15777" y="12841"/>
                    <a:pt x="15777" y="8182"/>
                  </a:cubicBezTo>
                  <a:cubicBezTo>
                    <a:pt x="15777" y="3504"/>
                    <a:pt x="1248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 name="Google Shape;442;p67"/>
            <p:cNvSpPr/>
            <p:nvPr/>
          </p:nvSpPr>
          <p:spPr>
            <a:xfrm>
              <a:off x="7037850" y="2675450"/>
              <a:ext cx="340125" cy="396400"/>
            </a:xfrm>
            <a:custGeom>
              <a:rect b="b" l="l" r="r" t="t"/>
              <a:pathLst>
                <a:path extrusionOk="0" h="15856" w="13605">
                  <a:moveTo>
                    <a:pt x="7752" y="0"/>
                  </a:moveTo>
                  <a:cubicBezTo>
                    <a:pt x="5638" y="0"/>
                    <a:pt x="3700" y="1234"/>
                    <a:pt x="2897" y="2643"/>
                  </a:cubicBezTo>
                  <a:lnTo>
                    <a:pt x="2760" y="2643"/>
                  </a:lnTo>
                  <a:lnTo>
                    <a:pt x="2760" y="509"/>
                  </a:lnTo>
                  <a:lnTo>
                    <a:pt x="0" y="509"/>
                  </a:lnTo>
                  <a:lnTo>
                    <a:pt x="0" y="15855"/>
                  </a:lnTo>
                  <a:lnTo>
                    <a:pt x="2897" y="15855"/>
                  </a:lnTo>
                  <a:lnTo>
                    <a:pt x="2897" y="7360"/>
                  </a:lnTo>
                  <a:cubicBezTo>
                    <a:pt x="2897" y="5011"/>
                    <a:pt x="4424" y="2623"/>
                    <a:pt x="6929" y="2623"/>
                  </a:cubicBezTo>
                  <a:cubicBezTo>
                    <a:pt x="9122" y="2623"/>
                    <a:pt x="10727" y="3700"/>
                    <a:pt x="10727" y="6891"/>
                  </a:cubicBezTo>
                  <a:lnTo>
                    <a:pt x="10727" y="15855"/>
                  </a:lnTo>
                  <a:lnTo>
                    <a:pt x="13604" y="15855"/>
                  </a:lnTo>
                  <a:lnTo>
                    <a:pt x="13604" y="6460"/>
                  </a:lnTo>
                  <a:cubicBezTo>
                    <a:pt x="13604" y="2663"/>
                    <a:pt x="11667" y="0"/>
                    <a:pt x="7752"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 Slide 01">
  <p:cSld name="CUSTOM_6">
    <p:spTree>
      <p:nvGrpSpPr>
        <p:cNvPr id="443" name="Shape 443"/>
        <p:cNvGrpSpPr/>
        <p:nvPr/>
      </p:nvGrpSpPr>
      <p:grpSpPr>
        <a:xfrm>
          <a:off x="0" y="0"/>
          <a:ext cx="0" cy="0"/>
          <a:chOff x="0" y="0"/>
          <a:chExt cx="0" cy="0"/>
        </a:xfrm>
      </p:grpSpPr>
      <p:pic>
        <p:nvPicPr>
          <p:cNvPr id="444" name="Google Shape;444;p68"/>
          <p:cNvPicPr preferRelativeResize="0"/>
          <p:nvPr/>
        </p:nvPicPr>
        <p:blipFill rotWithShape="1">
          <a:blip r:embed="rId2">
            <a:alphaModFix/>
          </a:blip>
          <a:srcRect b="43795" l="10583" r="9721" t="35086"/>
          <a:stretch/>
        </p:blipFill>
        <p:spPr>
          <a:xfrm>
            <a:off x="3070475" y="2293225"/>
            <a:ext cx="3003050" cy="557050"/>
          </a:xfrm>
          <a:prstGeom prst="rect">
            <a:avLst/>
          </a:prstGeom>
          <a:noFill/>
          <a:ln>
            <a:noFill/>
          </a:ln>
        </p:spPr>
      </p:pic>
      <p:sp>
        <p:nvSpPr>
          <p:cNvPr id="445" name="Google Shape;445;p68"/>
          <p:cNvSpPr/>
          <p:nvPr/>
        </p:nvSpPr>
        <p:spPr>
          <a:xfrm>
            <a:off x="7453950" y="201700"/>
            <a:ext cx="1512900" cy="48225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46" name="Google Shape;446;p68"/>
          <p:cNvGrpSpPr/>
          <p:nvPr/>
        </p:nvGrpSpPr>
        <p:grpSpPr>
          <a:xfrm>
            <a:off x="7827614" y="4862772"/>
            <a:ext cx="858395" cy="99783"/>
            <a:chOff x="242525" y="2441975"/>
            <a:chExt cx="7135450" cy="828075"/>
          </a:xfrm>
        </p:grpSpPr>
        <p:sp>
          <p:nvSpPr>
            <p:cNvPr id="447" name="Google Shape;447;p68"/>
            <p:cNvSpPr/>
            <p:nvPr/>
          </p:nvSpPr>
          <p:spPr>
            <a:xfrm>
              <a:off x="242525" y="2441975"/>
              <a:ext cx="625925" cy="642600"/>
            </a:xfrm>
            <a:custGeom>
              <a:rect b="b" l="l" r="r" t="t"/>
              <a:pathLst>
                <a:path extrusionOk="0" h="25704" w="25037">
                  <a:moveTo>
                    <a:pt x="13255" y="1"/>
                  </a:moveTo>
                  <a:cubicBezTo>
                    <a:pt x="13182" y="1"/>
                    <a:pt x="13110" y="1"/>
                    <a:pt x="13037" y="3"/>
                  </a:cubicBezTo>
                  <a:cubicBezTo>
                    <a:pt x="5951" y="3"/>
                    <a:pt x="0" y="5777"/>
                    <a:pt x="0" y="12843"/>
                  </a:cubicBezTo>
                  <a:cubicBezTo>
                    <a:pt x="0" y="19929"/>
                    <a:pt x="5951" y="25684"/>
                    <a:pt x="13037" y="25703"/>
                  </a:cubicBezTo>
                  <a:cubicBezTo>
                    <a:pt x="16854" y="25703"/>
                    <a:pt x="19731" y="24451"/>
                    <a:pt x="22002" y="22102"/>
                  </a:cubicBezTo>
                  <a:cubicBezTo>
                    <a:pt x="24312" y="19772"/>
                    <a:pt x="25036" y="16523"/>
                    <a:pt x="25036" y="13881"/>
                  </a:cubicBezTo>
                  <a:cubicBezTo>
                    <a:pt x="25036" y="13156"/>
                    <a:pt x="24977" y="12413"/>
                    <a:pt x="24840" y="11688"/>
                  </a:cubicBezTo>
                  <a:lnTo>
                    <a:pt x="13037" y="11688"/>
                  </a:lnTo>
                  <a:lnTo>
                    <a:pt x="13037" y="15212"/>
                  </a:lnTo>
                  <a:lnTo>
                    <a:pt x="21434" y="15212"/>
                  </a:lnTo>
                  <a:cubicBezTo>
                    <a:pt x="21180" y="17169"/>
                    <a:pt x="20534" y="18598"/>
                    <a:pt x="19516" y="19616"/>
                  </a:cubicBezTo>
                  <a:cubicBezTo>
                    <a:pt x="18302" y="20829"/>
                    <a:pt x="16384" y="22180"/>
                    <a:pt x="13037" y="22180"/>
                  </a:cubicBezTo>
                  <a:cubicBezTo>
                    <a:pt x="7869" y="22180"/>
                    <a:pt x="3837" y="18030"/>
                    <a:pt x="3837" y="12843"/>
                  </a:cubicBezTo>
                  <a:cubicBezTo>
                    <a:pt x="3837" y="7676"/>
                    <a:pt x="7869" y="3506"/>
                    <a:pt x="13037" y="3506"/>
                  </a:cubicBezTo>
                  <a:cubicBezTo>
                    <a:pt x="13062" y="3506"/>
                    <a:pt x="13087" y="3506"/>
                    <a:pt x="13112" y="3506"/>
                  </a:cubicBezTo>
                  <a:cubicBezTo>
                    <a:pt x="15434" y="3506"/>
                    <a:pt x="17675" y="4404"/>
                    <a:pt x="19359" y="6012"/>
                  </a:cubicBezTo>
                  <a:lnTo>
                    <a:pt x="21845" y="3545"/>
                  </a:lnTo>
                  <a:cubicBezTo>
                    <a:pt x="19548" y="1268"/>
                    <a:pt x="16465" y="1"/>
                    <a:pt x="13255" y="1"/>
                  </a:cubicBezTo>
                  <a:close/>
                </a:path>
              </a:pathLst>
            </a:custGeom>
            <a:solidFill>
              <a:srgbClr val="4285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 name="Google Shape;448;p68"/>
            <p:cNvSpPr/>
            <p:nvPr/>
          </p:nvSpPr>
          <p:spPr>
            <a:xfrm>
              <a:off x="899250" y="2670550"/>
              <a:ext cx="415000" cy="413525"/>
            </a:xfrm>
            <a:custGeom>
              <a:rect b="b" l="l" r="r" t="t"/>
              <a:pathLst>
                <a:path extrusionOk="0" h="16541" w="16600">
                  <a:moveTo>
                    <a:pt x="8300" y="3270"/>
                  </a:moveTo>
                  <a:cubicBezTo>
                    <a:pt x="10805" y="3270"/>
                    <a:pt x="12959" y="5305"/>
                    <a:pt x="12959" y="8281"/>
                  </a:cubicBezTo>
                  <a:cubicBezTo>
                    <a:pt x="12959" y="11256"/>
                    <a:pt x="10805" y="13292"/>
                    <a:pt x="8300" y="13292"/>
                  </a:cubicBezTo>
                  <a:cubicBezTo>
                    <a:pt x="5794" y="13292"/>
                    <a:pt x="3641" y="11217"/>
                    <a:pt x="3641" y="8281"/>
                  </a:cubicBezTo>
                  <a:cubicBezTo>
                    <a:pt x="3641" y="5325"/>
                    <a:pt x="5794" y="3270"/>
                    <a:pt x="8300" y="3270"/>
                  </a:cubicBezTo>
                  <a:close/>
                  <a:moveTo>
                    <a:pt x="8300" y="1"/>
                  </a:moveTo>
                  <a:cubicBezTo>
                    <a:pt x="3719" y="1"/>
                    <a:pt x="0" y="3485"/>
                    <a:pt x="0" y="8281"/>
                  </a:cubicBezTo>
                  <a:cubicBezTo>
                    <a:pt x="0" y="13057"/>
                    <a:pt x="3719" y="16541"/>
                    <a:pt x="8300" y="16541"/>
                  </a:cubicBezTo>
                  <a:cubicBezTo>
                    <a:pt x="12880" y="16541"/>
                    <a:pt x="16600" y="13037"/>
                    <a:pt x="16600" y="8281"/>
                  </a:cubicBezTo>
                  <a:cubicBezTo>
                    <a:pt x="16600" y="3504"/>
                    <a:pt x="12880" y="1"/>
                    <a:pt x="8300" y="1"/>
                  </a:cubicBezTo>
                  <a:close/>
                </a:path>
              </a:pathLst>
            </a:custGeom>
            <a:solidFill>
              <a:srgbClr val="EA43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 name="Google Shape;449;p68"/>
            <p:cNvSpPr/>
            <p:nvPr/>
          </p:nvSpPr>
          <p:spPr>
            <a:xfrm>
              <a:off x="1351900" y="2670550"/>
              <a:ext cx="415025" cy="413525"/>
            </a:xfrm>
            <a:custGeom>
              <a:rect b="b" l="l" r="r" t="t"/>
              <a:pathLst>
                <a:path extrusionOk="0" h="16541" w="16601">
                  <a:moveTo>
                    <a:pt x="8300" y="3270"/>
                  </a:moveTo>
                  <a:cubicBezTo>
                    <a:pt x="10806" y="3270"/>
                    <a:pt x="12959" y="5305"/>
                    <a:pt x="12959" y="8281"/>
                  </a:cubicBezTo>
                  <a:cubicBezTo>
                    <a:pt x="12959" y="11256"/>
                    <a:pt x="10806" y="13292"/>
                    <a:pt x="8300" y="13292"/>
                  </a:cubicBezTo>
                  <a:cubicBezTo>
                    <a:pt x="5795" y="13292"/>
                    <a:pt x="3642" y="11217"/>
                    <a:pt x="3642" y="8281"/>
                  </a:cubicBezTo>
                  <a:cubicBezTo>
                    <a:pt x="3642" y="5325"/>
                    <a:pt x="5795" y="3270"/>
                    <a:pt x="8300" y="3270"/>
                  </a:cubicBezTo>
                  <a:close/>
                  <a:moveTo>
                    <a:pt x="8300" y="1"/>
                  </a:moveTo>
                  <a:cubicBezTo>
                    <a:pt x="3720" y="1"/>
                    <a:pt x="1" y="3485"/>
                    <a:pt x="1" y="8281"/>
                  </a:cubicBezTo>
                  <a:cubicBezTo>
                    <a:pt x="1" y="13057"/>
                    <a:pt x="3720" y="16541"/>
                    <a:pt x="8300" y="16541"/>
                  </a:cubicBezTo>
                  <a:cubicBezTo>
                    <a:pt x="12881" y="16541"/>
                    <a:pt x="16600" y="13037"/>
                    <a:pt x="16600" y="8281"/>
                  </a:cubicBezTo>
                  <a:cubicBezTo>
                    <a:pt x="16600" y="3504"/>
                    <a:pt x="12881" y="1"/>
                    <a:pt x="8300" y="1"/>
                  </a:cubicBezTo>
                  <a:close/>
                </a:path>
              </a:pathLst>
            </a:custGeom>
            <a:solidFill>
              <a:srgbClr val="FBBC0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 name="Google Shape;450;p68"/>
            <p:cNvSpPr/>
            <p:nvPr/>
          </p:nvSpPr>
          <p:spPr>
            <a:xfrm>
              <a:off x="1805050" y="2670550"/>
              <a:ext cx="396425" cy="599500"/>
            </a:xfrm>
            <a:custGeom>
              <a:rect b="b" l="l" r="r" t="t"/>
              <a:pathLst>
                <a:path extrusionOk="0" h="23980" w="15857">
                  <a:moveTo>
                    <a:pt x="8242" y="3270"/>
                  </a:moveTo>
                  <a:cubicBezTo>
                    <a:pt x="10747" y="3270"/>
                    <a:pt x="12646" y="5403"/>
                    <a:pt x="12646" y="8300"/>
                  </a:cubicBezTo>
                  <a:cubicBezTo>
                    <a:pt x="12646" y="11217"/>
                    <a:pt x="10708" y="13292"/>
                    <a:pt x="8242" y="13292"/>
                  </a:cubicBezTo>
                  <a:cubicBezTo>
                    <a:pt x="5736" y="13292"/>
                    <a:pt x="3642" y="11197"/>
                    <a:pt x="3642" y="8300"/>
                  </a:cubicBezTo>
                  <a:cubicBezTo>
                    <a:pt x="3642" y="5423"/>
                    <a:pt x="5736" y="3270"/>
                    <a:pt x="8242" y="3270"/>
                  </a:cubicBezTo>
                  <a:close/>
                  <a:moveTo>
                    <a:pt x="7929" y="1"/>
                  </a:moveTo>
                  <a:cubicBezTo>
                    <a:pt x="3779" y="1"/>
                    <a:pt x="1" y="3641"/>
                    <a:pt x="1" y="8300"/>
                  </a:cubicBezTo>
                  <a:cubicBezTo>
                    <a:pt x="1" y="12978"/>
                    <a:pt x="3779" y="16541"/>
                    <a:pt x="7929" y="16541"/>
                  </a:cubicBezTo>
                  <a:cubicBezTo>
                    <a:pt x="9886" y="16541"/>
                    <a:pt x="11452" y="15660"/>
                    <a:pt x="12274" y="14662"/>
                  </a:cubicBezTo>
                  <a:lnTo>
                    <a:pt x="12392" y="14662"/>
                  </a:lnTo>
                  <a:lnTo>
                    <a:pt x="12392" y="15856"/>
                  </a:lnTo>
                  <a:cubicBezTo>
                    <a:pt x="12392" y="19007"/>
                    <a:pt x="10708" y="20710"/>
                    <a:pt x="7987" y="20710"/>
                  </a:cubicBezTo>
                  <a:cubicBezTo>
                    <a:pt x="5756" y="20710"/>
                    <a:pt x="4386" y="19105"/>
                    <a:pt x="3818" y="17774"/>
                  </a:cubicBezTo>
                  <a:lnTo>
                    <a:pt x="666" y="19085"/>
                  </a:lnTo>
                  <a:cubicBezTo>
                    <a:pt x="1874" y="22046"/>
                    <a:pt x="4748" y="23979"/>
                    <a:pt x="7939" y="23979"/>
                  </a:cubicBezTo>
                  <a:cubicBezTo>
                    <a:pt x="7955" y="23979"/>
                    <a:pt x="7971" y="23979"/>
                    <a:pt x="7987" y="23979"/>
                  </a:cubicBezTo>
                  <a:cubicBezTo>
                    <a:pt x="12255" y="23979"/>
                    <a:pt x="15856" y="21473"/>
                    <a:pt x="15856" y="15366"/>
                  </a:cubicBezTo>
                  <a:lnTo>
                    <a:pt x="15856" y="510"/>
                  </a:lnTo>
                  <a:lnTo>
                    <a:pt x="12392" y="510"/>
                  </a:lnTo>
                  <a:lnTo>
                    <a:pt x="12392" y="1860"/>
                  </a:lnTo>
                  <a:lnTo>
                    <a:pt x="12274" y="1860"/>
                  </a:lnTo>
                  <a:cubicBezTo>
                    <a:pt x="11452" y="882"/>
                    <a:pt x="9886" y="1"/>
                    <a:pt x="7929" y="1"/>
                  </a:cubicBezTo>
                  <a:close/>
                </a:path>
              </a:pathLst>
            </a:custGeom>
            <a:solidFill>
              <a:srgbClr val="4285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 name="Google Shape;451;p68"/>
            <p:cNvSpPr/>
            <p:nvPr/>
          </p:nvSpPr>
          <p:spPr>
            <a:xfrm>
              <a:off x="2263600" y="2464050"/>
              <a:ext cx="91050" cy="607800"/>
            </a:xfrm>
            <a:custGeom>
              <a:rect b="b" l="l" r="r" t="t"/>
              <a:pathLst>
                <a:path extrusionOk="0" h="24312" w="3642">
                  <a:moveTo>
                    <a:pt x="0" y="0"/>
                  </a:moveTo>
                  <a:lnTo>
                    <a:pt x="0" y="24311"/>
                  </a:lnTo>
                  <a:lnTo>
                    <a:pt x="3641" y="24311"/>
                  </a:lnTo>
                  <a:lnTo>
                    <a:pt x="3641" y="0"/>
                  </a:lnTo>
                  <a:close/>
                </a:path>
              </a:pathLst>
            </a:custGeom>
            <a:solidFill>
              <a:srgbClr val="34A85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 name="Google Shape;452;p68"/>
            <p:cNvSpPr/>
            <p:nvPr/>
          </p:nvSpPr>
          <p:spPr>
            <a:xfrm>
              <a:off x="2398650" y="2671050"/>
              <a:ext cx="381250" cy="413525"/>
            </a:xfrm>
            <a:custGeom>
              <a:rect b="b" l="l" r="r" t="t"/>
              <a:pathLst>
                <a:path extrusionOk="0" h="16541" w="15250">
                  <a:moveTo>
                    <a:pt x="7909" y="3191"/>
                  </a:moveTo>
                  <a:cubicBezTo>
                    <a:pt x="9358" y="3191"/>
                    <a:pt x="10571" y="3896"/>
                    <a:pt x="10982" y="4933"/>
                  </a:cubicBezTo>
                  <a:lnTo>
                    <a:pt x="3603" y="8006"/>
                  </a:lnTo>
                  <a:cubicBezTo>
                    <a:pt x="3505" y="4815"/>
                    <a:pt x="6069" y="3191"/>
                    <a:pt x="7909" y="3191"/>
                  </a:cubicBezTo>
                  <a:close/>
                  <a:moveTo>
                    <a:pt x="7792" y="0"/>
                  </a:moveTo>
                  <a:cubicBezTo>
                    <a:pt x="3505" y="0"/>
                    <a:pt x="1" y="3347"/>
                    <a:pt x="1" y="8261"/>
                  </a:cubicBezTo>
                  <a:cubicBezTo>
                    <a:pt x="1" y="12919"/>
                    <a:pt x="3505" y="16540"/>
                    <a:pt x="8203" y="16540"/>
                  </a:cubicBezTo>
                  <a:cubicBezTo>
                    <a:pt x="10982" y="16540"/>
                    <a:pt x="13566" y="15170"/>
                    <a:pt x="15093" y="12860"/>
                  </a:cubicBezTo>
                  <a:lnTo>
                    <a:pt x="12274" y="10981"/>
                  </a:lnTo>
                  <a:cubicBezTo>
                    <a:pt x="11335" y="12352"/>
                    <a:pt x="10043" y="13272"/>
                    <a:pt x="8203" y="13272"/>
                  </a:cubicBezTo>
                  <a:cubicBezTo>
                    <a:pt x="6343" y="13272"/>
                    <a:pt x="5032" y="12430"/>
                    <a:pt x="4190" y="10766"/>
                  </a:cubicBezTo>
                  <a:lnTo>
                    <a:pt x="15249" y="6186"/>
                  </a:lnTo>
                  <a:lnTo>
                    <a:pt x="14878" y="5266"/>
                  </a:lnTo>
                  <a:cubicBezTo>
                    <a:pt x="14192" y="3406"/>
                    <a:pt x="12098" y="0"/>
                    <a:pt x="7792" y="0"/>
                  </a:cubicBezTo>
                  <a:close/>
                </a:path>
              </a:pathLst>
            </a:custGeom>
            <a:solidFill>
              <a:srgbClr val="EA43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 name="Google Shape;453;p68"/>
            <p:cNvSpPr/>
            <p:nvPr/>
          </p:nvSpPr>
          <p:spPr>
            <a:xfrm>
              <a:off x="2973675" y="2507925"/>
              <a:ext cx="266225" cy="563925"/>
            </a:xfrm>
            <a:custGeom>
              <a:rect b="b" l="l" r="r" t="t"/>
              <a:pathLst>
                <a:path extrusionOk="0" h="22557" w="10649">
                  <a:moveTo>
                    <a:pt x="8601" y="1"/>
                  </a:moveTo>
                  <a:cubicBezTo>
                    <a:pt x="8514" y="1"/>
                    <a:pt x="8426" y="3"/>
                    <a:pt x="8339" y="7"/>
                  </a:cubicBezTo>
                  <a:cubicBezTo>
                    <a:pt x="5109" y="7"/>
                    <a:pt x="2897" y="2043"/>
                    <a:pt x="2897" y="5175"/>
                  </a:cubicBezTo>
                  <a:lnTo>
                    <a:pt x="2897" y="7210"/>
                  </a:lnTo>
                  <a:lnTo>
                    <a:pt x="0" y="7210"/>
                  </a:lnTo>
                  <a:lnTo>
                    <a:pt x="0" y="9833"/>
                  </a:lnTo>
                  <a:lnTo>
                    <a:pt x="2897" y="9833"/>
                  </a:lnTo>
                  <a:lnTo>
                    <a:pt x="2897" y="22556"/>
                  </a:lnTo>
                  <a:lnTo>
                    <a:pt x="5755" y="22556"/>
                  </a:lnTo>
                  <a:lnTo>
                    <a:pt x="5755" y="9833"/>
                  </a:lnTo>
                  <a:lnTo>
                    <a:pt x="9768" y="9833"/>
                  </a:lnTo>
                  <a:lnTo>
                    <a:pt x="9768" y="7210"/>
                  </a:lnTo>
                  <a:lnTo>
                    <a:pt x="5755" y="7210"/>
                  </a:lnTo>
                  <a:lnTo>
                    <a:pt x="5755" y="5273"/>
                  </a:lnTo>
                  <a:cubicBezTo>
                    <a:pt x="5755" y="3472"/>
                    <a:pt x="6890" y="2630"/>
                    <a:pt x="8339" y="2630"/>
                  </a:cubicBezTo>
                  <a:cubicBezTo>
                    <a:pt x="8383" y="2628"/>
                    <a:pt x="8428" y="2627"/>
                    <a:pt x="8472" y="2627"/>
                  </a:cubicBezTo>
                  <a:cubicBezTo>
                    <a:pt x="8878" y="2627"/>
                    <a:pt x="9280" y="2708"/>
                    <a:pt x="9650" y="2884"/>
                  </a:cubicBezTo>
                  <a:lnTo>
                    <a:pt x="10649" y="399"/>
                  </a:lnTo>
                  <a:cubicBezTo>
                    <a:pt x="9988" y="138"/>
                    <a:pt x="9296" y="1"/>
                    <a:pt x="8601" y="1"/>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 name="Google Shape;454;p68"/>
            <p:cNvSpPr/>
            <p:nvPr/>
          </p:nvSpPr>
          <p:spPr>
            <a:xfrm>
              <a:off x="3237425" y="2675450"/>
              <a:ext cx="394950" cy="408625"/>
            </a:xfrm>
            <a:custGeom>
              <a:rect b="b" l="l" r="r" t="t"/>
              <a:pathLst>
                <a:path extrusionOk="0" h="16345" w="15798">
                  <a:moveTo>
                    <a:pt x="7889" y="2623"/>
                  </a:moveTo>
                  <a:cubicBezTo>
                    <a:pt x="10454" y="2623"/>
                    <a:pt x="12900" y="4659"/>
                    <a:pt x="12900" y="8182"/>
                  </a:cubicBezTo>
                  <a:cubicBezTo>
                    <a:pt x="12900" y="11686"/>
                    <a:pt x="10454" y="13722"/>
                    <a:pt x="7889" y="13722"/>
                  </a:cubicBezTo>
                  <a:cubicBezTo>
                    <a:pt x="5325" y="13722"/>
                    <a:pt x="2878" y="11686"/>
                    <a:pt x="2878" y="8182"/>
                  </a:cubicBezTo>
                  <a:cubicBezTo>
                    <a:pt x="2878" y="4659"/>
                    <a:pt x="5325" y="2623"/>
                    <a:pt x="7889" y="2623"/>
                  </a:cubicBezTo>
                  <a:close/>
                  <a:moveTo>
                    <a:pt x="7889" y="0"/>
                  </a:moveTo>
                  <a:cubicBezTo>
                    <a:pt x="3289" y="0"/>
                    <a:pt x="1" y="3504"/>
                    <a:pt x="1" y="8182"/>
                  </a:cubicBezTo>
                  <a:cubicBezTo>
                    <a:pt x="1" y="12841"/>
                    <a:pt x="3289" y="16345"/>
                    <a:pt x="7889" y="16345"/>
                  </a:cubicBezTo>
                  <a:cubicBezTo>
                    <a:pt x="12509" y="16345"/>
                    <a:pt x="15797" y="12841"/>
                    <a:pt x="15797" y="8182"/>
                  </a:cubicBezTo>
                  <a:cubicBezTo>
                    <a:pt x="15797" y="3504"/>
                    <a:pt x="1248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 name="Google Shape;455;p68"/>
            <p:cNvSpPr/>
            <p:nvPr/>
          </p:nvSpPr>
          <p:spPr>
            <a:xfrm>
              <a:off x="3690100" y="2678325"/>
              <a:ext cx="237350" cy="393525"/>
            </a:xfrm>
            <a:custGeom>
              <a:rect b="b" l="l" r="r" t="t"/>
              <a:pathLst>
                <a:path extrusionOk="0" h="15741" w="9494">
                  <a:moveTo>
                    <a:pt x="7479" y="1"/>
                  </a:moveTo>
                  <a:cubicBezTo>
                    <a:pt x="7426" y="1"/>
                    <a:pt x="7374" y="1"/>
                    <a:pt x="7321" y="3"/>
                  </a:cubicBezTo>
                  <a:cubicBezTo>
                    <a:pt x="5736" y="3"/>
                    <a:pt x="3504" y="1138"/>
                    <a:pt x="2878" y="2900"/>
                  </a:cubicBezTo>
                  <a:lnTo>
                    <a:pt x="2760" y="2900"/>
                  </a:lnTo>
                  <a:lnTo>
                    <a:pt x="2760" y="394"/>
                  </a:lnTo>
                  <a:lnTo>
                    <a:pt x="0" y="394"/>
                  </a:lnTo>
                  <a:lnTo>
                    <a:pt x="0" y="15740"/>
                  </a:lnTo>
                  <a:lnTo>
                    <a:pt x="2878" y="15740"/>
                  </a:lnTo>
                  <a:lnTo>
                    <a:pt x="2878" y="7343"/>
                  </a:lnTo>
                  <a:cubicBezTo>
                    <a:pt x="2878" y="4524"/>
                    <a:pt x="4894" y="2861"/>
                    <a:pt x="6851" y="2861"/>
                  </a:cubicBezTo>
                  <a:cubicBezTo>
                    <a:pt x="6905" y="2859"/>
                    <a:pt x="6958" y="2858"/>
                    <a:pt x="7011" y="2858"/>
                  </a:cubicBezTo>
                  <a:cubicBezTo>
                    <a:pt x="7483" y="2858"/>
                    <a:pt x="7940" y="2935"/>
                    <a:pt x="8398" y="3076"/>
                  </a:cubicBezTo>
                  <a:lnTo>
                    <a:pt x="9494" y="394"/>
                  </a:lnTo>
                  <a:cubicBezTo>
                    <a:pt x="8857" y="122"/>
                    <a:pt x="8170" y="1"/>
                    <a:pt x="7479" y="1"/>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 name="Google Shape;456;p68"/>
            <p:cNvSpPr/>
            <p:nvPr/>
          </p:nvSpPr>
          <p:spPr>
            <a:xfrm>
              <a:off x="4131500" y="2511025"/>
              <a:ext cx="327400" cy="560825"/>
            </a:xfrm>
            <a:custGeom>
              <a:rect b="b" l="l" r="r" t="t"/>
              <a:pathLst>
                <a:path extrusionOk="0" h="22433" w="13096">
                  <a:moveTo>
                    <a:pt x="1" y="1"/>
                  </a:moveTo>
                  <a:lnTo>
                    <a:pt x="1" y="22432"/>
                  </a:lnTo>
                  <a:lnTo>
                    <a:pt x="13096" y="22432"/>
                  </a:lnTo>
                  <a:lnTo>
                    <a:pt x="13096" y="19673"/>
                  </a:lnTo>
                  <a:lnTo>
                    <a:pt x="2898" y="19673"/>
                  </a:lnTo>
                  <a:lnTo>
                    <a:pt x="2898" y="12548"/>
                  </a:lnTo>
                  <a:lnTo>
                    <a:pt x="12098" y="12548"/>
                  </a:lnTo>
                  <a:lnTo>
                    <a:pt x="12098" y="9866"/>
                  </a:lnTo>
                  <a:lnTo>
                    <a:pt x="2898" y="9866"/>
                  </a:lnTo>
                  <a:lnTo>
                    <a:pt x="2898" y="2760"/>
                  </a:lnTo>
                  <a:lnTo>
                    <a:pt x="13096" y="2760"/>
                  </a:lnTo>
                  <a:lnTo>
                    <a:pt x="13096" y="1"/>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 name="Google Shape;457;p68"/>
            <p:cNvSpPr/>
            <p:nvPr/>
          </p:nvSpPr>
          <p:spPr>
            <a:xfrm>
              <a:off x="4505875" y="2511025"/>
              <a:ext cx="385150" cy="573050"/>
            </a:xfrm>
            <a:custGeom>
              <a:rect b="b" l="l" r="r" t="t"/>
              <a:pathLst>
                <a:path extrusionOk="0" h="22922" w="15406">
                  <a:moveTo>
                    <a:pt x="7771" y="9200"/>
                  </a:moveTo>
                  <a:cubicBezTo>
                    <a:pt x="10335" y="9200"/>
                    <a:pt x="12665" y="11236"/>
                    <a:pt x="12665" y="14759"/>
                  </a:cubicBezTo>
                  <a:cubicBezTo>
                    <a:pt x="12665" y="18263"/>
                    <a:pt x="10335" y="20299"/>
                    <a:pt x="7771" y="20299"/>
                  </a:cubicBezTo>
                  <a:cubicBezTo>
                    <a:pt x="5187" y="20299"/>
                    <a:pt x="2878" y="18204"/>
                    <a:pt x="2878" y="14759"/>
                  </a:cubicBezTo>
                  <a:cubicBezTo>
                    <a:pt x="2878" y="11314"/>
                    <a:pt x="5187" y="9200"/>
                    <a:pt x="7771" y="9200"/>
                  </a:cubicBezTo>
                  <a:close/>
                  <a:moveTo>
                    <a:pt x="12528" y="1"/>
                  </a:moveTo>
                  <a:lnTo>
                    <a:pt x="12528" y="7086"/>
                  </a:lnTo>
                  <a:lnTo>
                    <a:pt x="12665" y="9200"/>
                  </a:lnTo>
                  <a:lnTo>
                    <a:pt x="12528" y="9200"/>
                  </a:lnTo>
                  <a:cubicBezTo>
                    <a:pt x="11647" y="7791"/>
                    <a:pt x="9748" y="6577"/>
                    <a:pt x="7301" y="6577"/>
                  </a:cubicBezTo>
                  <a:cubicBezTo>
                    <a:pt x="3426" y="6577"/>
                    <a:pt x="0" y="10062"/>
                    <a:pt x="0" y="14759"/>
                  </a:cubicBezTo>
                  <a:cubicBezTo>
                    <a:pt x="0" y="19457"/>
                    <a:pt x="3426" y="22922"/>
                    <a:pt x="7301" y="22922"/>
                  </a:cubicBezTo>
                  <a:cubicBezTo>
                    <a:pt x="9748" y="22922"/>
                    <a:pt x="11647" y="21708"/>
                    <a:pt x="12528" y="20299"/>
                  </a:cubicBezTo>
                  <a:lnTo>
                    <a:pt x="12665" y="20299"/>
                  </a:lnTo>
                  <a:lnTo>
                    <a:pt x="12665" y="22432"/>
                  </a:lnTo>
                  <a:lnTo>
                    <a:pt x="15405" y="22432"/>
                  </a:lnTo>
                  <a:lnTo>
                    <a:pt x="15405" y="1"/>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 name="Google Shape;458;p68"/>
            <p:cNvSpPr/>
            <p:nvPr/>
          </p:nvSpPr>
          <p:spPr>
            <a:xfrm>
              <a:off x="4967825" y="2688175"/>
              <a:ext cx="340125" cy="395900"/>
            </a:xfrm>
            <a:custGeom>
              <a:rect b="b" l="l" r="r" t="t"/>
              <a:pathLst>
                <a:path extrusionOk="0" h="15836" w="13605">
                  <a:moveTo>
                    <a:pt x="1" y="0"/>
                  </a:moveTo>
                  <a:lnTo>
                    <a:pt x="1" y="9376"/>
                  </a:lnTo>
                  <a:cubicBezTo>
                    <a:pt x="1" y="13174"/>
                    <a:pt x="1919" y="15836"/>
                    <a:pt x="5873" y="15836"/>
                  </a:cubicBezTo>
                  <a:cubicBezTo>
                    <a:pt x="7967" y="15836"/>
                    <a:pt x="9866" y="14622"/>
                    <a:pt x="10727" y="13213"/>
                  </a:cubicBezTo>
                  <a:lnTo>
                    <a:pt x="10845" y="13213"/>
                  </a:lnTo>
                  <a:lnTo>
                    <a:pt x="10845" y="15346"/>
                  </a:lnTo>
                  <a:lnTo>
                    <a:pt x="13605" y="15346"/>
                  </a:lnTo>
                  <a:lnTo>
                    <a:pt x="13605" y="0"/>
                  </a:lnTo>
                  <a:lnTo>
                    <a:pt x="10727" y="0"/>
                  </a:lnTo>
                  <a:lnTo>
                    <a:pt x="10727" y="8456"/>
                  </a:lnTo>
                  <a:cubicBezTo>
                    <a:pt x="10727" y="10805"/>
                    <a:pt x="9181" y="13213"/>
                    <a:pt x="6675" y="13213"/>
                  </a:cubicBezTo>
                  <a:cubicBezTo>
                    <a:pt x="4483" y="13213"/>
                    <a:pt x="2898" y="12117"/>
                    <a:pt x="2898" y="8926"/>
                  </a:cubicBezTo>
                  <a:lnTo>
                    <a:pt x="2898" y="0"/>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 name="Google Shape;459;p68"/>
            <p:cNvSpPr/>
            <p:nvPr/>
          </p:nvSpPr>
          <p:spPr>
            <a:xfrm>
              <a:off x="5365675" y="2675450"/>
              <a:ext cx="368025" cy="408625"/>
            </a:xfrm>
            <a:custGeom>
              <a:rect b="b" l="l" r="r" t="t"/>
              <a:pathLst>
                <a:path extrusionOk="0" h="16345" w="14721">
                  <a:moveTo>
                    <a:pt x="7889" y="0"/>
                  </a:moveTo>
                  <a:cubicBezTo>
                    <a:pt x="3289" y="0"/>
                    <a:pt x="1" y="3504"/>
                    <a:pt x="1" y="8182"/>
                  </a:cubicBezTo>
                  <a:cubicBezTo>
                    <a:pt x="1" y="12802"/>
                    <a:pt x="3289" y="16345"/>
                    <a:pt x="7889" y="16345"/>
                  </a:cubicBezTo>
                  <a:cubicBezTo>
                    <a:pt x="11550" y="16345"/>
                    <a:pt x="13781" y="14192"/>
                    <a:pt x="14721" y="11941"/>
                  </a:cubicBezTo>
                  <a:lnTo>
                    <a:pt x="12156" y="10844"/>
                  </a:lnTo>
                  <a:cubicBezTo>
                    <a:pt x="11393" y="12626"/>
                    <a:pt x="9827" y="13722"/>
                    <a:pt x="7693" y="13722"/>
                  </a:cubicBezTo>
                  <a:cubicBezTo>
                    <a:pt x="5266" y="13722"/>
                    <a:pt x="2878" y="11490"/>
                    <a:pt x="2878" y="8182"/>
                  </a:cubicBezTo>
                  <a:cubicBezTo>
                    <a:pt x="2878" y="4855"/>
                    <a:pt x="5247" y="2643"/>
                    <a:pt x="7693" y="2643"/>
                  </a:cubicBezTo>
                  <a:cubicBezTo>
                    <a:pt x="9827" y="2643"/>
                    <a:pt x="11236" y="3700"/>
                    <a:pt x="12000" y="5520"/>
                  </a:cubicBezTo>
                  <a:lnTo>
                    <a:pt x="14623" y="4424"/>
                  </a:lnTo>
                  <a:cubicBezTo>
                    <a:pt x="13683" y="2154"/>
                    <a:pt x="1156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 name="Google Shape;460;p68"/>
            <p:cNvSpPr/>
            <p:nvPr/>
          </p:nvSpPr>
          <p:spPr>
            <a:xfrm>
              <a:off x="5774300" y="2675450"/>
              <a:ext cx="341100" cy="408625"/>
            </a:xfrm>
            <a:custGeom>
              <a:rect b="b" l="l" r="r" t="t"/>
              <a:pathLst>
                <a:path extrusionOk="0" h="16345" w="13644">
                  <a:moveTo>
                    <a:pt x="7223" y="8241"/>
                  </a:moveTo>
                  <a:cubicBezTo>
                    <a:pt x="9670" y="8241"/>
                    <a:pt x="10904" y="9239"/>
                    <a:pt x="10904" y="9239"/>
                  </a:cubicBezTo>
                  <a:cubicBezTo>
                    <a:pt x="10904" y="11745"/>
                    <a:pt x="8496" y="13722"/>
                    <a:pt x="6186" y="13722"/>
                  </a:cubicBezTo>
                  <a:cubicBezTo>
                    <a:pt x="4698" y="13722"/>
                    <a:pt x="2995" y="12900"/>
                    <a:pt x="2995" y="11275"/>
                  </a:cubicBezTo>
                  <a:cubicBezTo>
                    <a:pt x="2995" y="9866"/>
                    <a:pt x="4189" y="8241"/>
                    <a:pt x="7223" y="8241"/>
                  </a:cubicBezTo>
                  <a:close/>
                  <a:moveTo>
                    <a:pt x="6832" y="0"/>
                  </a:moveTo>
                  <a:cubicBezTo>
                    <a:pt x="2976" y="0"/>
                    <a:pt x="1116" y="2330"/>
                    <a:pt x="588" y="3739"/>
                  </a:cubicBezTo>
                  <a:lnTo>
                    <a:pt x="3230" y="4855"/>
                  </a:lnTo>
                  <a:cubicBezTo>
                    <a:pt x="3759" y="3426"/>
                    <a:pt x="5286" y="2643"/>
                    <a:pt x="6891" y="2643"/>
                  </a:cubicBezTo>
                  <a:cubicBezTo>
                    <a:pt x="9044" y="2643"/>
                    <a:pt x="10904" y="4033"/>
                    <a:pt x="10884" y="6362"/>
                  </a:cubicBezTo>
                  <a:lnTo>
                    <a:pt x="10884" y="6793"/>
                  </a:lnTo>
                  <a:cubicBezTo>
                    <a:pt x="10297" y="6460"/>
                    <a:pt x="8789" y="5853"/>
                    <a:pt x="6734" y="5853"/>
                  </a:cubicBezTo>
                  <a:cubicBezTo>
                    <a:pt x="3132" y="5853"/>
                    <a:pt x="0" y="7732"/>
                    <a:pt x="0" y="11216"/>
                  </a:cubicBezTo>
                  <a:cubicBezTo>
                    <a:pt x="0" y="14407"/>
                    <a:pt x="2604" y="16345"/>
                    <a:pt x="5736" y="16345"/>
                  </a:cubicBezTo>
                  <a:cubicBezTo>
                    <a:pt x="8359" y="16345"/>
                    <a:pt x="9925" y="14994"/>
                    <a:pt x="10766" y="13722"/>
                  </a:cubicBezTo>
                  <a:lnTo>
                    <a:pt x="10904" y="13722"/>
                  </a:lnTo>
                  <a:lnTo>
                    <a:pt x="10904" y="15855"/>
                  </a:lnTo>
                  <a:lnTo>
                    <a:pt x="13644" y="15855"/>
                  </a:lnTo>
                  <a:lnTo>
                    <a:pt x="13644" y="6577"/>
                  </a:lnTo>
                  <a:cubicBezTo>
                    <a:pt x="13644" y="2251"/>
                    <a:pt x="10590" y="0"/>
                    <a:pt x="6832"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 name="Google Shape;461;p68"/>
            <p:cNvSpPr/>
            <p:nvPr/>
          </p:nvSpPr>
          <p:spPr>
            <a:xfrm>
              <a:off x="6152575" y="2570725"/>
              <a:ext cx="249125" cy="507150"/>
            </a:xfrm>
            <a:custGeom>
              <a:rect b="b" l="l" r="r" t="t"/>
              <a:pathLst>
                <a:path extrusionOk="0" h="20286" w="9965">
                  <a:moveTo>
                    <a:pt x="2682" y="1"/>
                  </a:moveTo>
                  <a:lnTo>
                    <a:pt x="2682" y="4698"/>
                  </a:lnTo>
                  <a:lnTo>
                    <a:pt x="1" y="4698"/>
                  </a:lnTo>
                  <a:lnTo>
                    <a:pt x="1" y="7321"/>
                  </a:lnTo>
                  <a:lnTo>
                    <a:pt x="2682" y="7321"/>
                  </a:lnTo>
                  <a:lnTo>
                    <a:pt x="2682" y="15366"/>
                  </a:lnTo>
                  <a:cubicBezTo>
                    <a:pt x="2682" y="18498"/>
                    <a:pt x="4405" y="20279"/>
                    <a:pt x="7635" y="20279"/>
                  </a:cubicBezTo>
                  <a:cubicBezTo>
                    <a:pt x="7724" y="20284"/>
                    <a:pt x="7813" y="20286"/>
                    <a:pt x="7901" y="20286"/>
                  </a:cubicBezTo>
                  <a:cubicBezTo>
                    <a:pt x="8611" y="20286"/>
                    <a:pt x="9303" y="20147"/>
                    <a:pt x="9964" y="19868"/>
                  </a:cubicBezTo>
                  <a:lnTo>
                    <a:pt x="8946" y="17402"/>
                  </a:lnTo>
                  <a:cubicBezTo>
                    <a:pt x="8570" y="17563"/>
                    <a:pt x="8161" y="17659"/>
                    <a:pt x="7749" y="17659"/>
                  </a:cubicBezTo>
                  <a:cubicBezTo>
                    <a:pt x="7711" y="17659"/>
                    <a:pt x="7673" y="17658"/>
                    <a:pt x="7635" y="17656"/>
                  </a:cubicBezTo>
                  <a:cubicBezTo>
                    <a:pt x="6284" y="17656"/>
                    <a:pt x="5579" y="16854"/>
                    <a:pt x="5579" y="15151"/>
                  </a:cubicBezTo>
                  <a:lnTo>
                    <a:pt x="5579" y="7321"/>
                  </a:lnTo>
                  <a:lnTo>
                    <a:pt x="9338" y="7321"/>
                  </a:lnTo>
                  <a:lnTo>
                    <a:pt x="9338" y="4698"/>
                  </a:lnTo>
                  <a:lnTo>
                    <a:pt x="5579" y="4698"/>
                  </a:lnTo>
                  <a:lnTo>
                    <a:pt x="5579" y="1"/>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 name="Google Shape;462;p68"/>
            <p:cNvSpPr/>
            <p:nvPr/>
          </p:nvSpPr>
          <p:spPr>
            <a:xfrm>
              <a:off x="6437875" y="2504825"/>
              <a:ext cx="119425" cy="567025"/>
            </a:xfrm>
            <a:custGeom>
              <a:rect b="b" l="l" r="r" t="t"/>
              <a:pathLst>
                <a:path extrusionOk="0" h="22681" w="4777">
                  <a:moveTo>
                    <a:pt x="2058" y="1"/>
                  </a:moveTo>
                  <a:cubicBezTo>
                    <a:pt x="1018" y="1"/>
                    <a:pt x="20" y="802"/>
                    <a:pt x="20" y="2030"/>
                  </a:cubicBezTo>
                  <a:cubicBezTo>
                    <a:pt x="1" y="3165"/>
                    <a:pt x="921" y="4085"/>
                    <a:pt x="2056" y="4085"/>
                  </a:cubicBezTo>
                  <a:cubicBezTo>
                    <a:pt x="3857" y="4065"/>
                    <a:pt x="4777" y="1893"/>
                    <a:pt x="3485" y="601"/>
                  </a:cubicBezTo>
                  <a:cubicBezTo>
                    <a:pt x="3071" y="187"/>
                    <a:pt x="2560" y="1"/>
                    <a:pt x="2058" y="1"/>
                  </a:cubicBezTo>
                  <a:close/>
                  <a:moveTo>
                    <a:pt x="607" y="7334"/>
                  </a:moveTo>
                  <a:lnTo>
                    <a:pt x="607" y="22680"/>
                  </a:lnTo>
                  <a:lnTo>
                    <a:pt x="3485" y="22680"/>
                  </a:lnTo>
                  <a:lnTo>
                    <a:pt x="3485" y="7334"/>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 name="Google Shape;463;p68"/>
            <p:cNvSpPr/>
            <p:nvPr/>
          </p:nvSpPr>
          <p:spPr>
            <a:xfrm>
              <a:off x="6585675" y="2675450"/>
              <a:ext cx="394450" cy="408625"/>
            </a:xfrm>
            <a:custGeom>
              <a:rect b="b" l="l" r="r" t="t"/>
              <a:pathLst>
                <a:path extrusionOk="0" h="16345" w="15778">
                  <a:moveTo>
                    <a:pt x="7889" y="2623"/>
                  </a:moveTo>
                  <a:cubicBezTo>
                    <a:pt x="10453" y="2623"/>
                    <a:pt x="12900" y="4659"/>
                    <a:pt x="12900" y="8182"/>
                  </a:cubicBezTo>
                  <a:cubicBezTo>
                    <a:pt x="12900" y="11686"/>
                    <a:pt x="10453" y="13722"/>
                    <a:pt x="7889" y="13722"/>
                  </a:cubicBezTo>
                  <a:cubicBezTo>
                    <a:pt x="5324" y="13722"/>
                    <a:pt x="2878" y="11686"/>
                    <a:pt x="2878" y="8182"/>
                  </a:cubicBezTo>
                  <a:cubicBezTo>
                    <a:pt x="2878" y="4659"/>
                    <a:pt x="5324" y="2623"/>
                    <a:pt x="7889" y="2623"/>
                  </a:cubicBezTo>
                  <a:close/>
                  <a:moveTo>
                    <a:pt x="7889" y="0"/>
                  </a:moveTo>
                  <a:cubicBezTo>
                    <a:pt x="3289" y="0"/>
                    <a:pt x="0" y="3504"/>
                    <a:pt x="0" y="8182"/>
                  </a:cubicBezTo>
                  <a:cubicBezTo>
                    <a:pt x="0" y="12841"/>
                    <a:pt x="3289" y="16345"/>
                    <a:pt x="7889" y="16345"/>
                  </a:cubicBezTo>
                  <a:cubicBezTo>
                    <a:pt x="12489" y="16345"/>
                    <a:pt x="15777" y="12841"/>
                    <a:pt x="15777" y="8182"/>
                  </a:cubicBezTo>
                  <a:cubicBezTo>
                    <a:pt x="15777" y="3504"/>
                    <a:pt x="1248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 name="Google Shape;464;p68"/>
            <p:cNvSpPr/>
            <p:nvPr/>
          </p:nvSpPr>
          <p:spPr>
            <a:xfrm>
              <a:off x="7037850" y="2675450"/>
              <a:ext cx="340125" cy="396400"/>
            </a:xfrm>
            <a:custGeom>
              <a:rect b="b" l="l" r="r" t="t"/>
              <a:pathLst>
                <a:path extrusionOk="0" h="15856" w="13605">
                  <a:moveTo>
                    <a:pt x="7752" y="0"/>
                  </a:moveTo>
                  <a:cubicBezTo>
                    <a:pt x="5638" y="0"/>
                    <a:pt x="3700" y="1234"/>
                    <a:pt x="2897" y="2643"/>
                  </a:cubicBezTo>
                  <a:lnTo>
                    <a:pt x="2760" y="2643"/>
                  </a:lnTo>
                  <a:lnTo>
                    <a:pt x="2760" y="509"/>
                  </a:lnTo>
                  <a:lnTo>
                    <a:pt x="0" y="509"/>
                  </a:lnTo>
                  <a:lnTo>
                    <a:pt x="0" y="15855"/>
                  </a:lnTo>
                  <a:lnTo>
                    <a:pt x="2897" y="15855"/>
                  </a:lnTo>
                  <a:lnTo>
                    <a:pt x="2897" y="7360"/>
                  </a:lnTo>
                  <a:cubicBezTo>
                    <a:pt x="2897" y="5011"/>
                    <a:pt x="4424" y="2623"/>
                    <a:pt x="6929" y="2623"/>
                  </a:cubicBezTo>
                  <a:cubicBezTo>
                    <a:pt x="9122" y="2623"/>
                    <a:pt x="10727" y="3700"/>
                    <a:pt x="10727" y="6891"/>
                  </a:cubicBezTo>
                  <a:lnTo>
                    <a:pt x="10727" y="15855"/>
                  </a:lnTo>
                  <a:lnTo>
                    <a:pt x="13604" y="15855"/>
                  </a:lnTo>
                  <a:lnTo>
                    <a:pt x="13604" y="6460"/>
                  </a:lnTo>
                  <a:cubicBezTo>
                    <a:pt x="13604" y="2663"/>
                    <a:pt x="11667" y="0"/>
                    <a:pt x="7752"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 Slide 02">
  <p:cSld name="CUSTOM_6_1">
    <p:spTree>
      <p:nvGrpSpPr>
        <p:cNvPr id="465" name="Shape 465"/>
        <p:cNvGrpSpPr/>
        <p:nvPr/>
      </p:nvGrpSpPr>
      <p:grpSpPr>
        <a:xfrm>
          <a:off x="0" y="0"/>
          <a:ext cx="0" cy="0"/>
          <a:chOff x="0" y="0"/>
          <a:chExt cx="0" cy="0"/>
        </a:xfrm>
      </p:grpSpPr>
      <p:pic>
        <p:nvPicPr>
          <p:cNvPr id="466" name="Google Shape;466;p69"/>
          <p:cNvPicPr preferRelativeResize="0"/>
          <p:nvPr/>
        </p:nvPicPr>
        <p:blipFill rotWithShape="1">
          <a:blip r:embed="rId2">
            <a:alphaModFix/>
          </a:blip>
          <a:srcRect b="27887" l="18221" r="18221" t="27887"/>
          <a:stretch/>
        </p:blipFill>
        <p:spPr>
          <a:xfrm>
            <a:off x="2470625" y="1785934"/>
            <a:ext cx="4202750" cy="1644980"/>
          </a:xfrm>
          <a:prstGeom prst="rect">
            <a:avLst/>
          </a:prstGeom>
          <a:noFill/>
          <a:ln>
            <a:noFill/>
          </a:ln>
        </p:spPr>
      </p:pic>
      <p:sp>
        <p:nvSpPr>
          <p:cNvPr id="467" name="Google Shape;467;p69"/>
          <p:cNvSpPr/>
          <p:nvPr/>
        </p:nvSpPr>
        <p:spPr>
          <a:xfrm>
            <a:off x="7453950" y="201700"/>
            <a:ext cx="1512900" cy="48225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68" name="Google Shape;468;p69"/>
          <p:cNvGrpSpPr/>
          <p:nvPr/>
        </p:nvGrpSpPr>
        <p:grpSpPr>
          <a:xfrm>
            <a:off x="7827614" y="4862772"/>
            <a:ext cx="858395" cy="99783"/>
            <a:chOff x="242525" y="2441975"/>
            <a:chExt cx="7135450" cy="828075"/>
          </a:xfrm>
        </p:grpSpPr>
        <p:sp>
          <p:nvSpPr>
            <p:cNvPr id="469" name="Google Shape;469;p69"/>
            <p:cNvSpPr/>
            <p:nvPr/>
          </p:nvSpPr>
          <p:spPr>
            <a:xfrm>
              <a:off x="242525" y="2441975"/>
              <a:ext cx="625925" cy="642600"/>
            </a:xfrm>
            <a:custGeom>
              <a:rect b="b" l="l" r="r" t="t"/>
              <a:pathLst>
                <a:path extrusionOk="0" h="25704" w="25037">
                  <a:moveTo>
                    <a:pt x="13255" y="1"/>
                  </a:moveTo>
                  <a:cubicBezTo>
                    <a:pt x="13182" y="1"/>
                    <a:pt x="13110" y="1"/>
                    <a:pt x="13037" y="3"/>
                  </a:cubicBezTo>
                  <a:cubicBezTo>
                    <a:pt x="5951" y="3"/>
                    <a:pt x="0" y="5777"/>
                    <a:pt x="0" y="12843"/>
                  </a:cubicBezTo>
                  <a:cubicBezTo>
                    <a:pt x="0" y="19929"/>
                    <a:pt x="5951" y="25684"/>
                    <a:pt x="13037" y="25703"/>
                  </a:cubicBezTo>
                  <a:cubicBezTo>
                    <a:pt x="16854" y="25703"/>
                    <a:pt x="19731" y="24451"/>
                    <a:pt x="22002" y="22102"/>
                  </a:cubicBezTo>
                  <a:cubicBezTo>
                    <a:pt x="24312" y="19772"/>
                    <a:pt x="25036" y="16523"/>
                    <a:pt x="25036" y="13881"/>
                  </a:cubicBezTo>
                  <a:cubicBezTo>
                    <a:pt x="25036" y="13156"/>
                    <a:pt x="24977" y="12413"/>
                    <a:pt x="24840" y="11688"/>
                  </a:cubicBezTo>
                  <a:lnTo>
                    <a:pt x="13037" y="11688"/>
                  </a:lnTo>
                  <a:lnTo>
                    <a:pt x="13037" y="15212"/>
                  </a:lnTo>
                  <a:lnTo>
                    <a:pt x="21434" y="15212"/>
                  </a:lnTo>
                  <a:cubicBezTo>
                    <a:pt x="21180" y="17169"/>
                    <a:pt x="20534" y="18598"/>
                    <a:pt x="19516" y="19616"/>
                  </a:cubicBezTo>
                  <a:cubicBezTo>
                    <a:pt x="18302" y="20829"/>
                    <a:pt x="16384" y="22180"/>
                    <a:pt x="13037" y="22180"/>
                  </a:cubicBezTo>
                  <a:cubicBezTo>
                    <a:pt x="7869" y="22180"/>
                    <a:pt x="3837" y="18030"/>
                    <a:pt x="3837" y="12843"/>
                  </a:cubicBezTo>
                  <a:cubicBezTo>
                    <a:pt x="3837" y="7676"/>
                    <a:pt x="7869" y="3506"/>
                    <a:pt x="13037" y="3506"/>
                  </a:cubicBezTo>
                  <a:cubicBezTo>
                    <a:pt x="13062" y="3506"/>
                    <a:pt x="13087" y="3506"/>
                    <a:pt x="13112" y="3506"/>
                  </a:cubicBezTo>
                  <a:cubicBezTo>
                    <a:pt x="15434" y="3506"/>
                    <a:pt x="17675" y="4404"/>
                    <a:pt x="19359" y="6012"/>
                  </a:cubicBezTo>
                  <a:lnTo>
                    <a:pt x="21845" y="3545"/>
                  </a:lnTo>
                  <a:cubicBezTo>
                    <a:pt x="19548" y="1268"/>
                    <a:pt x="16465" y="1"/>
                    <a:pt x="13255" y="1"/>
                  </a:cubicBezTo>
                  <a:close/>
                </a:path>
              </a:pathLst>
            </a:custGeom>
            <a:solidFill>
              <a:srgbClr val="4285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 name="Google Shape;470;p69"/>
            <p:cNvSpPr/>
            <p:nvPr/>
          </p:nvSpPr>
          <p:spPr>
            <a:xfrm>
              <a:off x="899250" y="2670550"/>
              <a:ext cx="415000" cy="413525"/>
            </a:xfrm>
            <a:custGeom>
              <a:rect b="b" l="l" r="r" t="t"/>
              <a:pathLst>
                <a:path extrusionOk="0" h="16541" w="16600">
                  <a:moveTo>
                    <a:pt x="8300" y="3270"/>
                  </a:moveTo>
                  <a:cubicBezTo>
                    <a:pt x="10805" y="3270"/>
                    <a:pt x="12959" y="5305"/>
                    <a:pt x="12959" y="8281"/>
                  </a:cubicBezTo>
                  <a:cubicBezTo>
                    <a:pt x="12959" y="11256"/>
                    <a:pt x="10805" y="13292"/>
                    <a:pt x="8300" y="13292"/>
                  </a:cubicBezTo>
                  <a:cubicBezTo>
                    <a:pt x="5794" y="13292"/>
                    <a:pt x="3641" y="11217"/>
                    <a:pt x="3641" y="8281"/>
                  </a:cubicBezTo>
                  <a:cubicBezTo>
                    <a:pt x="3641" y="5325"/>
                    <a:pt x="5794" y="3270"/>
                    <a:pt x="8300" y="3270"/>
                  </a:cubicBezTo>
                  <a:close/>
                  <a:moveTo>
                    <a:pt x="8300" y="1"/>
                  </a:moveTo>
                  <a:cubicBezTo>
                    <a:pt x="3719" y="1"/>
                    <a:pt x="0" y="3485"/>
                    <a:pt x="0" y="8281"/>
                  </a:cubicBezTo>
                  <a:cubicBezTo>
                    <a:pt x="0" y="13057"/>
                    <a:pt x="3719" y="16541"/>
                    <a:pt x="8300" y="16541"/>
                  </a:cubicBezTo>
                  <a:cubicBezTo>
                    <a:pt x="12880" y="16541"/>
                    <a:pt x="16600" y="13037"/>
                    <a:pt x="16600" y="8281"/>
                  </a:cubicBezTo>
                  <a:cubicBezTo>
                    <a:pt x="16600" y="3504"/>
                    <a:pt x="12880" y="1"/>
                    <a:pt x="8300" y="1"/>
                  </a:cubicBezTo>
                  <a:close/>
                </a:path>
              </a:pathLst>
            </a:custGeom>
            <a:solidFill>
              <a:srgbClr val="EA43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 name="Google Shape;471;p69"/>
            <p:cNvSpPr/>
            <p:nvPr/>
          </p:nvSpPr>
          <p:spPr>
            <a:xfrm>
              <a:off x="1351900" y="2670550"/>
              <a:ext cx="415025" cy="413525"/>
            </a:xfrm>
            <a:custGeom>
              <a:rect b="b" l="l" r="r" t="t"/>
              <a:pathLst>
                <a:path extrusionOk="0" h="16541" w="16601">
                  <a:moveTo>
                    <a:pt x="8300" y="3270"/>
                  </a:moveTo>
                  <a:cubicBezTo>
                    <a:pt x="10806" y="3270"/>
                    <a:pt x="12959" y="5305"/>
                    <a:pt x="12959" y="8281"/>
                  </a:cubicBezTo>
                  <a:cubicBezTo>
                    <a:pt x="12959" y="11256"/>
                    <a:pt x="10806" y="13292"/>
                    <a:pt x="8300" y="13292"/>
                  </a:cubicBezTo>
                  <a:cubicBezTo>
                    <a:pt x="5795" y="13292"/>
                    <a:pt x="3642" y="11217"/>
                    <a:pt x="3642" y="8281"/>
                  </a:cubicBezTo>
                  <a:cubicBezTo>
                    <a:pt x="3642" y="5325"/>
                    <a:pt x="5795" y="3270"/>
                    <a:pt x="8300" y="3270"/>
                  </a:cubicBezTo>
                  <a:close/>
                  <a:moveTo>
                    <a:pt x="8300" y="1"/>
                  </a:moveTo>
                  <a:cubicBezTo>
                    <a:pt x="3720" y="1"/>
                    <a:pt x="1" y="3485"/>
                    <a:pt x="1" y="8281"/>
                  </a:cubicBezTo>
                  <a:cubicBezTo>
                    <a:pt x="1" y="13057"/>
                    <a:pt x="3720" y="16541"/>
                    <a:pt x="8300" y="16541"/>
                  </a:cubicBezTo>
                  <a:cubicBezTo>
                    <a:pt x="12881" y="16541"/>
                    <a:pt x="16600" y="13037"/>
                    <a:pt x="16600" y="8281"/>
                  </a:cubicBezTo>
                  <a:cubicBezTo>
                    <a:pt x="16600" y="3504"/>
                    <a:pt x="12881" y="1"/>
                    <a:pt x="8300" y="1"/>
                  </a:cubicBezTo>
                  <a:close/>
                </a:path>
              </a:pathLst>
            </a:custGeom>
            <a:solidFill>
              <a:srgbClr val="FBBC0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 name="Google Shape;472;p69"/>
            <p:cNvSpPr/>
            <p:nvPr/>
          </p:nvSpPr>
          <p:spPr>
            <a:xfrm>
              <a:off x="1805050" y="2670550"/>
              <a:ext cx="396425" cy="599500"/>
            </a:xfrm>
            <a:custGeom>
              <a:rect b="b" l="l" r="r" t="t"/>
              <a:pathLst>
                <a:path extrusionOk="0" h="23980" w="15857">
                  <a:moveTo>
                    <a:pt x="8242" y="3270"/>
                  </a:moveTo>
                  <a:cubicBezTo>
                    <a:pt x="10747" y="3270"/>
                    <a:pt x="12646" y="5403"/>
                    <a:pt x="12646" y="8300"/>
                  </a:cubicBezTo>
                  <a:cubicBezTo>
                    <a:pt x="12646" y="11217"/>
                    <a:pt x="10708" y="13292"/>
                    <a:pt x="8242" y="13292"/>
                  </a:cubicBezTo>
                  <a:cubicBezTo>
                    <a:pt x="5736" y="13292"/>
                    <a:pt x="3642" y="11197"/>
                    <a:pt x="3642" y="8300"/>
                  </a:cubicBezTo>
                  <a:cubicBezTo>
                    <a:pt x="3642" y="5423"/>
                    <a:pt x="5736" y="3270"/>
                    <a:pt x="8242" y="3270"/>
                  </a:cubicBezTo>
                  <a:close/>
                  <a:moveTo>
                    <a:pt x="7929" y="1"/>
                  </a:moveTo>
                  <a:cubicBezTo>
                    <a:pt x="3779" y="1"/>
                    <a:pt x="1" y="3641"/>
                    <a:pt x="1" y="8300"/>
                  </a:cubicBezTo>
                  <a:cubicBezTo>
                    <a:pt x="1" y="12978"/>
                    <a:pt x="3779" y="16541"/>
                    <a:pt x="7929" y="16541"/>
                  </a:cubicBezTo>
                  <a:cubicBezTo>
                    <a:pt x="9886" y="16541"/>
                    <a:pt x="11452" y="15660"/>
                    <a:pt x="12274" y="14662"/>
                  </a:cubicBezTo>
                  <a:lnTo>
                    <a:pt x="12392" y="14662"/>
                  </a:lnTo>
                  <a:lnTo>
                    <a:pt x="12392" y="15856"/>
                  </a:lnTo>
                  <a:cubicBezTo>
                    <a:pt x="12392" y="19007"/>
                    <a:pt x="10708" y="20710"/>
                    <a:pt x="7987" y="20710"/>
                  </a:cubicBezTo>
                  <a:cubicBezTo>
                    <a:pt x="5756" y="20710"/>
                    <a:pt x="4386" y="19105"/>
                    <a:pt x="3818" y="17774"/>
                  </a:cubicBezTo>
                  <a:lnTo>
                    <a:pt x="666" y="19085"/>
                  </a:lnTo>
                  <a:cubicBezTo>
                    <a:pt x="1874" y="22046"/>
                    <a:pt x="4748" y="23979"/>
                    <a:pt x="7939" y="23979"/>
                  </a:cubicBezTo>
                  <a:cubicBezTo>
                    <a:pt x="7955" y="23979"/>
                    <a:pt x="7971" y="23979"/>
                    <a:pt x="7987" y="23979"/>
                  </a:cubicBezTo>
                  <a:cubicBezTo>
                    <a:pt x="12255" y="23979"/>
                    <a:pt x="15856" y="21473"/>
                    <a:pt x="15856" y="15366"/>
                  </a:cubicBezTo>
                  <a:lnTo>
                    <a:pt x="15856" y="510"/>
                  </a:lnTo>
                  <a:lnTo>
                    <a:pt x="12392" y="510"/>
                  </a:lnTo>
                  <a:lnTo>
                    <a:pt x="12392" y="1860"/>
                  </a:lnTo>
                  <a:lnTo>
                    <a:pt x="12274" y="1860"/>
                  </a:lnTo>
                  <a:cubicBezTo>
                    <a:pt x="11452" y="882"/>
                    <a:pt x="9886" y="1"/>
                    <a:pt x="7929" y="1"/>
                  </a:cubicBezTo>
                  <a:close/>
                </a:path>
              </a:pathLst>
            </a:custGeom>
            <a:solidFill>
              <a:srgbClr val="4285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 name="Google Shape;473;p69"/>
            <p:cNvSpPr/>
            <p:nvPr/>
          </p:nvSpPr>
          <p:spPr>
            <a:xfrm>
              <a:off x="2263600" y="2464050"/>
              <a:ext cx="91050" cy="607800"/>
            </a:xfrm>
            <a:custGeom>
              <a:rect b="b" l="l" r="r" t="t"/>
              <a:pathLst>
                <a:path extrusionOk="0" h="24312" w="3642">
                  <a:moveTo>
                    <a:pt x="0" y="0"/>
                  </a:moveTo>
                  <a:lnTo>
                    <a:pt x="0" y="24311"/>
                  </a:lnTo>
                  <a:lnTo>
                    <a:pt x="3641" y="24311"/>
                  </a:lnTo>
                  <a:lnTo>
                    <a:pt x="3641" y="0"/>
                  </a:lnTo>
                  <a:close/>
                </a:path>
              </a:pathLst>
            </a:custGeom>
            <a:solidFill>
              <a:srgbClr val="34A85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 name="Google Shape;474;p69"/>
            <p:cNvSpPr/>
            <p:nvPr/>
          </p:nvSpPr>
          <p:spPr>
            <a:xfrm>
              <a:off x="2398650" y="2671050"/>
              <a:ext cx="381250" cy="413525"/>
            </a:xfrm>
            <a:custGeom>
              <a:rect b="b" l="l" r="r" t="t"/>
              <a:pathLst>
                <a:path extrusionOk="0" h="16541" w="15250">
                  <a:moveTo>
                    <a:pt x="7909" y="3191"/>
                  </a:moveTo>
                  <a:cubicBezTo>
                    <a:pt x="9358" y="3191"/>
                    <a:pt x="10571" y="3896"/>
                    <a:pt x="10982" y="4933"/>
                  </a:cubicBezTo>
                  <a:lnTo>
                    <a:pt x="3603" y="8006"/>
                  </a:lnTo>
                  <a:cubicBezTo>
                    <a:pt x="3505" y="4815"/>
                    <a:pt x="6069" y="3191"/>
                    <a:pt x="7909" y="3191"/>
                  </a:cubicBezTo>
                  <a:close/>
                  <a:moveTo>
                    <a:pt x="7792" y="0"/>
                  </a:moveTo>
                  <a:cubicBezTo>
                    <a:pt x="3505" y="0"/>
                    <a:pt x="1" y="3347"/>
                    <a:pt x="1" y="8261"/>
                  </a:cubicBezTo>
                  <a:cubicBezTo>
                    <a:pt x="1" y="12919"/>
                    <a:pt x="3505" y="16540"/>
                    <a:pt x="8203" y="16540"/>
                  </a:cubicBezTo>
                  <a:cubicBezTo>
                    <a:pt x="10982" y="16540"/>
                    <a:pt x="13566" y="15170"/>
                    <a:pt x="15093" y="12860"/>
                  </a:cubicBezTo>
                  <a:lnTo>
                    <a:pt x="12274" y="10981"/>
                  </a:lnTo>
                  <a:cubicBezTo>
                    <a:pt x="11335" y="12352"/>
                    <a:pt x="10043" y="13272"/>
                    <a:pt x="8203" y="13272"/>
                  </a:cubicBezTo>
                  <a:cubicBezTo>
                    <a:pt x="6343" y="13272"/>
                    <a:pt x="5032" y="12430"/>
                    <a:pt x="4190" y="10766"/>
                  </a:cubicBezTo>
                  <a:lnTo>
                    <a:pt x="15249" y="6186"/>
                  </a:lnTo>
                  <a:lnTo>
                    <a:pt x="14878" y="5266"/>
                  </a:lnTo>
                  <a:cubicBezTo>
                    <a:pt x="14192" y="3406"/>
                    <a:pt x="12098" y="0"/>
                    <a:pt x="7792" y="0"/>
                  </a:cubicBezTo>
                  <a:close/>
                </a:path>
              </a:pathLst>
            </a:custGeom>
            <a:solidFill>
              <a:srgbClr val="EA43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 name="Google Shape;475;p69"/>
            <p:cNvSpPr/>
            <p:nvPr/>
          </p:nvSpPr>
          <p:spPr>
            <a:xfrm>
              <a:off x="2973675" y="2507925"/>
              <a:ext cx="266225" cy="563925"/>
            </a:xfrm>
            <a:custGeom>
              <a:rect b="b" l="l" r="r" t="t"/>
              <a:pathLst>
                <a:path extrusionOk="0" h="22557" w="10649">
                  <a:moveTo>
                    <a:pt x="8601" y="1"/>
                  </a:moveTo>
                  <a:cubicBezTo>
                    <a:pt x="8514" y="1"/>
                    <a:pt x="8426" y="3"/>
                    <a:pt x="8339" y="7"/>
                  </a:cubicBezTo>
                  <a:cubicBezTo>
                    <a:pt x="5109" y="7"/>
                    <a:pt x="2897" y="2043"/>
                    <a:pt x="2897" y="5175"/>
                  </a:cubicBezTo>
                  <a:lnTo>
                    <a:pt x="2897" y="7210"/>
                  </a:lnTo>
                  <a:lnTo>
                    <a:pt x="0" y="7210"/>
                  </a:lnTo>
                  <a:lnTo>
                    <a:pt x="0" y="9833"/>
                  </a:lnTo>
                  <a:lnTo>
                    <a:pt x="2897" y="9833"/>
                  </a:lnTo>
                  <a:lnTo>
                    <a:pt x="2897" y="22556"/>
                  </a:lnTo>
                  <a:lnTo>
                    <a:pt x="5755" y="22556"/>
                  </a:lnTo>
                  <a:lnTo>
                    <a:pt x="5755" y="9833"/>
                  </a:lnTo>
                  <a:lnTo>
                    <a:pt x="9768" y="9833"/>
                  </a:lnTo>
                  <a:lnTo>
                    <a:pt x="9768" y="7210"/>
                  </a:lnTo>
                  <a:lnTo>
                    <a:pt x="5755" y="7210"/>
                  </a:lnTo>
                  <a:lnTo>
                    <a:pt x="5755" y="5273"/>
                  </a:lnTo>
                  <a:cubicBezTo>
                    <a:pt x="5755" y="3472"/>
                    <a:pt x="6890" y="2630"/>
                    <a:pt x="8339" y="2630"/>
                  </a:cubicBezTo>
                  <a:cubicBezTo>
                    <a:pt x="8383" y="2628"/>
                    <a:pt x="8428" y="2627"/>
                    <a:pt x="8472" y="2627"/>
                  </a:cubicBezTo>
                  <a:cubicBezTo>
                    <a:pt x="8878" y="2627"/>
                    <a:pt x="9280" y="2708"/>
                    <a:pt x="9650" y="2884"/>
                  </a:cubicBezTo>
                  <a:lnTo>
                    <a:pt x="10649" y="399"/>
                  </a:lnTo>
                  <a:cubicBezTo>
                    <a:pt x="9988" y="138"/>
                    <a:pt x="9296" y="1"/>
                    <a:pt x="8601" y="1"/>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 name="Google Shape;476;p69"/>
            <p:cNvSpPr/>
            <p:nvPr/>
          </p:nvSpPr>
          <p:spPr>
            <a:xfrm>
              <a:off x="3237425" y="2675450"/>
              <a:ext cx="394950" cy="408625"/>
            </a:xfrm>
            <a:custGeom>
              <a:rect b="b" l="l" r="r" t="t"/>
              <a:pathLst>
                <a:path extrusionOk="0" h="16345" w="15798">
                  <a:moveTo>
                    <a:pt x="7889" y="2623"/>
                  </a:moveTo>
                  <a:cubicBezTo>
                    <a:pt x="10454" y="2623"/>
                    <a:pt x="12900" y="4659"/>
                    <a:pt x="12900" y="8182"/>
                  </a:cubicBezTo>
                  <a:cubicBezTo>
                    <a:pt x="12900" y="11686"/>
                    <a:pt x="10454" y="13722"/>
                    <a:pt x="7889" y="13722"/>
                  </a:cubicBezTo>
                  <a:cubicBezTo>
                    <a:pt x="5325" y="13722"/>
                    <a:pt x="2878" y="11686"/>
                    <a:pt x="2878" y="8182"/>
                  </a:cubicBezTo>
                  <a:cubicBezTo>
                    <a:pt x="2878" y="4659"/>
                    <a:pt x="5325" y="2623"/>
                    <a:pt x="7889" y="2623"/>
                  </a:cubicBezTo>
                  <a:close/>
                  <a:moveTo>
                    <a:pt x="7889" y="0"/>
                  </a:moveTo>
                  <a:cubicBezTo>
                    <a:pt x="3289" y="0"/>
                    <a:pt x="1" y="3504"/>
                    <a:pt x="1" y="8182"/>
                  </a:cubicBezTo>
                  <a:cubicBezTo>
                    <a:pt x="1" y="12841"/>
                    <a:pt x="3289" y="16345"/>
                    <a:pt x="7889" y="16345"/>
                  </a:cubicBezTo>
                  <a:cubicBezTo>
                    <a:pt x="12509" y="16345"/>
                    <a:pt x="15797" y="12841"/>
                    <a:pt x="15797" y="8182"/>
                  </a:cubicBezTo>
                  <a:cubicBezTo>
                    <a:pt x="15797" y="3504"/>
                    <a:pt x="1248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 name="Google Shape;477;p69"/>
            <p:cNvSpPr/>
            <p:nvPr/>
          </p:nvSpPr>
          <p:spPr>
            <a:xfrm>
              <a:off x="3690100" y="2678325"/>
              <a:ext cx="237350" cy="393525"/>
            </a:xfrm>
            <a:custGeom>
              <a:rect b="b" l="l" r="r" t="t"/>
              <a:pathLst>
                <a:path extrusionOk="0" h="15741" w="9494">
                  <a:moveTo>
                    <a:pt x="7479" y="1"/>
                  </a:moveTo>
                  <a:cubicBezTo>
                    <a:pt x="7426" y="1"/>
                    <a:pt x="7374" y="1"/>
                    <a:pt x="7321" y="3"/>
                  </a:cubicBezTo>
                  <a:cubicBezTo>
                    <a:pt x="5736" y="3"/>
                    <a:pt x="3504" y="1138"/>
                    <a:pt x="2878" y="2900"/>
                  </a:cubicBezTo>
                  <a:lnTo>
                    <a:pt x="2760" y="2900"/>
                  </a:lnTo>
                  <a:lnTo>
                    <a:pt x="2760" y="394"/>
                  </a:lnTo>
                  <a:lnTo>
                    <a:pt x="0" y="394"/>
                  </a:lnTo>
                  <a:lnTo>
                    <a:pt x="0" y="15740"/>
                  </a:lnTo>
                  <a:lnTo>
                    <a:pt x="2878" y="15740"/>
                  </a:lnTo>
                  <a:lnTo>
                    <a:pt x="2878" y="7343"/>
                  </a:lnTo>
                  <a:cubicBezTo>
                    <a:pt x="2878" y="4524"/>
                    <a:pt x="4894" y="2861"/>
                    <a:pt x="6851" y="2861"/>
                  </a:cubicBezTo>
                  <a:cubicBezTo>
                    <a:pt x="6905" y="2859"/>
                    <a:pt x="6958" y="2858"/>
                    <a:pt x="7011" y="2858"/>
                  </a:cubicBezTo>
                  <a:cubicBezTo>
                    <a:pt x="7483" y="2858"/>
                    <a:pt x="7940" y="2935"/>
                    <a:pt x="8398" y="3076"/>
                  </a:cubicBezTo>
                  <a:lnTo>
                    <a:pt x="9494" y="394"/>
                  </a:lnTo>
                  <a:cubicBezTo>
                    <a:pt x="8857" y="122"/>
                    <a:pt x="8170" y="1"/>
                    <a:pt x="7479" y="1"/>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 name="Google Shape;478;p69"/>
            <p:cNvSpPr/>
            <p:nvPr/>
          </p:nvSpPr>
          <p:spPr>
            <a:xfrm>
              <a:off x="4131500" y="2511025"/>
              <a:ext cx="327400" cy="560825"/>
            </a:xfrm>
            <a:custGeom>
              <a:rect b="b" l="l" r="r" t="t"/>
              <a:pathLst>
                <a:path extrusionOk="0" h="22433" w="13096">
                  <a:moveTo>
                    <a:pt x="1" y="1"/>
                  </a:moveTo>
                  <a:lnTo>
                    <a:pt x="1" y="22432"/>
                  </a:lnTo>
                  <a:lnTo>
                    <a:pt x="13096" y="22432"/>
                  </a:lnTo>
                  <a:lnTo>
                    <a:pt x="13096" y="19673"/>
                  </a:lnTo>
                  <a:lnTo>
                    <a:pt x="2898" y="19673"/>
                  </a:lnTo>
                  <a:lnTo>
                    <a:pt x="2898" y="12548"/>
                  </a:lnTo>
                  <a:lnTo>
                    <a:pt x="12098" y="12548"/>
                  </a:lnTo>
                  <a:lnTo>
                    <a:pt x="12098" y="9866"/>
                  </a:lnTo>
                  <a:lnTo>
                    <a:pt x="2898" y="9866"/>
                  </a:lnTo>
                  <a:lnTo>
                    <a:pt x="2898" y="2760"/>
                  </a:lnTo>
                  <a:lnTo>
                    <a:pt x="13096" y="2760"/>
                  </a:lnTo>
                  <a:lnTo>
                    <a:pt x="13096" y="1"/>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 name="Google Shape;479;p69"/>
            <p:cNvSpPr/>
            <p:nvPr/>
          </p:nvSpPr>
          <p:spPr>
            <a:xfrm>
              <a:off x="4505875" y="2511025"/>
              <a:ext cx="385150" cy="573050"/>
            </a:xfrm>
            <a:custGeom>
              <a:rect b="b" l="l" r="r" t="t"/>
              <a:pathLst>
                <a:path extrusionOk="0" h="22922" w="15406">
                  <a:moveTo>
                    <a:pt x="7771" y="9200"/>
                  </a:moveTo>
                  <a:cubicBezTo>
                    <a:pt x="10335" y="9200"/>
                    <a:pt x="12665" y="11236"/>
                    <a:pt x="12665" y="14759"/>
                  </a:cubicBezTo>
                  <a:cubicBezTo>
                    <a:pt x="12665" y="18263"/>
                    <a:pt x="10335" y="20299"/>
                    <a:pt x="7771" y="20299"/>
                  </a:cubicBezTo>
                  <a:cubicBezTo>
                    <a:pt x="5187" y="20299"/>
                    <a:pt x="2878" y="18204"/>
                    <a:pt x="2878" y="14759"/>
                  </a:cubicBezTo>
                  <a:cubicBezTo>
                    <a:pt x="2878" y="11314"/>
                    <a:pt x="5187" y="9200"/>
                    <a:pt x="7771" y="9200"/>
                  </a:cubicBezTo>
                  <a:close/>
                  <a:moveTo>
                    <a:pt x="12528" y="1"/>
                  </a:moveTo>
                  <a:lnTo>
                    <a:pt x="12528" y="7086"/>
                  </a:lnTo>
                  <a:lnTo>
                    <a:pt x="12665" y="9200"/>
                  </a:lnTo>
                  <a:lnTo>
                    <a:pt x="12528" y="9200"/>
                  </a:lnTo>
                  <a:cubicBezTo>
                    <a:pt x="11647" y="7791"/>
                    <a:pt x="9748" y="6577"/>
                    <a:pt x="7301" y="6577"/>
                  </a:cubicBezTo>
                  <a:cubicBezTo>
                    <a:pt x="3426" y="6577"/>
                    <a:pt x="0" y="10062"/>
                    <a:pt x="0" y="14759"/>
                  </a:cubicBezTo>
                  <a:cubicBezTo>
                    <a:pt x="0" y="19457"/>
                    <a:pt x="3426" y="22922"/>
                    <a:pt x="7301" y="22922"/>
                  </a:cubicBezTo>
                  <a:cubicBezTo>
                    <a:pt x="9748" y="22922"/>
                    <a:pt x="11647" y="21708"/>
                    <a:pt x="12528" y="20299"/>
                  </a:cubicBezTo>
                  <a:lnTo>
                    <a:pt x="12665" y="20299"/>
                  </a:lnTo>
                  <a:lnTo>
                    <a:pt x="12665" y="22432"/>
                  </a:lnTo>
                  <a:lnTo>
                    <a:pt x="15405" y="22432"/>
                  </a:lnTo>
                  <a:lnTo>
                    <a:pt x="15405" y="1"/>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 name="Google Shape;480;p69"/>
            <p:cNvSpPr/>
            <p:nvPr/>
          </p:nvSpPr>
          <p:spPr>
            <a:xfrm>
              <a:off x="4967825" y="2688175"/>
              <a:ext cx="340125" cy="395900"/>
            </a:xfrm>
            <a:custGeom>
              <a:rect b="b" l="l" r="r" t="t"/>
              <a:pathLst>
                <a:path extrusionOk="0" h="15836" w="13605">
                  <a:moveTo>
                    <a:pt x="1" y="0"/>
                  </a:moveTo>
                  <a:lnTo>
                    <a:pt x="1" y="9376"/>
                  </a:lnTo>
                  <a:cubicBezTo>
                    <a:pt x="1" y="13174"/>
                    <a:pt x="1919" y="15836"/>
                    <a:pt x="5873" y="15836"/>
                  </a:cubicBezTo>
                  <a:cubicBezTo>
                    <a:pt x="7967" y="15836"/>
                    <a:pt x="9866" y="14622"/>
                    <a:pt x="10727" y="13213"/>
                  </a:cubicBezTo>
                  <a:lnTo>
                    <a:pt x="10845" y="13213"/>
                  </a:lnTo>
                  <a:lnTo>
                    <a:pt x="10845" y="15346"/>
                  </a:lnTo>
                  <a:lnTo>
                    <a:pt x="13605" y="15346"/>
                  </a:lnTo>
                  <a:lnTo>
                    <a:pt x="13605" y="0"/>
                  </a:lnTo>
                  <a:lnTo>
                    <a:pt x="10727" y="0"/>
                  </a:lnTo>
                  <a:lnTo>
                    <a:pt x="10727" y="8456"/>
                  </a:lnTo>
                  <a:cubicBezTo>
                    <a:pt x="10727" y="10805"/>
                    <a:pt x="9181" y="13213"/>
                    <a:pt x="6675" y="13213"/>
                  </a:cubicBezTo>
                  <a:cubicBezTo>
                    <a:pt x="4483" y="13213"/>
                    <a:pt x="2898" y="12117"/>
                    <a:pt x="2898" y="8926"/>
                  </a:cubicBezTo>
                  <a:lnTo>
                    <a:pt x="2898" y="0"/>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 name="Google Shape;481;p69"/>
            <p:cNvSpPr/>
            <p:nvPr/>
          </p:nvSpPr>
          <p:spPr>
            <a:xfrm>
              <a:off x="5365675" y="2675450"/>
              <a:ext cx="368025" cy="408625"/>
            </a:xfrm>
            <a:custGeom>
              <a:rect b="b" l="l" r="r" t="t"/>
              <a:pathLst>
                <a:path extrusionOk="0" h="16345" w="14721">
                  <a:moveTo>
                    <a:pt x="7889" y="0"/>
                  </a:moveTo>
                  <a:cubicBezTo>
                    <a:pt x="3289" y="0"/>
                    <a:pt x="1" y="3504"/>
                    <a:pt x="1" y="8182"/>
                  </a:cubicBezTo>
                  <a:cubicBezTo>
                    <a:pt x="1" y="12802"/>
                    <a:pt x="3289" y="16345"/>
                    <a:pt x="7889" y="16345"/>
                  </a:cubicBezTo>
                  <a:cubicBezTo>
                    <a:pt x="11550" y="16345"/>
                    <a:pt x="13781" y="14192"/>
                    <a:pt x="14721" y="11941"/>
                  </a:cubicBezTo>
                  <a:lnTo>
                    <a:pt x="12156" y="10844"/>
                  </a:lnTo>
                  <a:cubicBezTo>
                    <a:pt x="11393" y="12626"/>
                    <a:pt x="9827" y="13722"/>
                    <a:pt x="7693" y="13722"/>
                  </a:cubicBezTo>
                  <a:cubicBezTo>
                    <a:pt x="5266" y="13722"/>
                    <a:pt x="2878" y="11490"/>
                    <a:pt x="2878" y="8182"/>
                  </a:cubicBezTo>
                  <a:cubicBezTo>
                    <a:pt x="2878" y="4855"/>
                    <a:pt x="5247" y="2643"/>
                    <a:pt x="7693" y="2643"/>
                  </a:cubicBezTo>
                  <a:cubicBezTo>
                    <a:pt x="9827" y="2643"/>
                    <a:pt x="11236" y="3700"/>
                    <a:pt x="12000" y="5520"/>
                  </a:cubicBezTo>
                  <a:lnTo>
                    <a:pt x="14623" y="4424"/>
                  </a:lnTo>
                  <a:cubicBezTo>
                    <a:pt x="13683" y="2154"/>
                    <a:pt x="1156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 name="Google Shape;482;p69"/>
            <p:cNvSpPr/>
            <p:nvPr/>
          </p:nvSpPr>
          <p:spPr>
            <a:xfrm>
              <a:off x="5774300" y="2675450"/>
              <a:ext cx="341100" cy="408625"/>
            </a:xfrm>
            <a:custGeom>
              <a:rect b="b" l="l" r="r" t="t"/>
              <a:pathLst>
                <a:path extrusionOk="0" h="16345" w="13644">
                  <a:moveTo>
                    <a:pt x="7223" y="8241"/>
                  </a:moveTo>
                  <a:cubicBezTo>
                    <a:pt x="9670" y="8241"/>
                    <a:pt x="10904" y="9239"/>
                    <a:pt x="10904" y="9239"/>
                  </a:cubicBezTo>
                  <a:cubicBezTo>
                    <a:pt x="10904" y="11745"/>
                    <a:pt x="8496" y="13722"/>
                    <a:pt x="6186" y="13722"/>
                  </a:cubicBezTo>
                  <a:cubicBezTo>
                    <a:pt x="4698" y="13722"/>
                    <a:pt x="2995" y="12900"/>
                    <a:pt x="2995" y="11275"/>
                  </a:cubicBezTo>
                  <a:cubicBezTo>
                    <a:pt x="2995" y="9866"/>
                    <a:pt x="4189" y="8241"/>
                    <a:pt x="7223" y="8241"/>
                  </a:cubicBezTo>
                  <a:close/>
                  <a:moveTo>
                    <a:pt x="6832" y="0"/>
                  </a:moveTo>
                  <a:cubicBezTo>
                    <a:pt x="2976" y="0"/>
                    <a:pt x="1116" y="2330"/>
                    <a:pt x="588" y="3739"/>
                  </a:cubicBezTo>
                  <a:lnTo>
                    <a:pt x="3230" y="4855"/>
                  </a:lnTo>
                  <a:cubicBezTo>
                    <a:pt x="3759" y="3426"/>
                    <a:pt x="5286" y="2643"/>
                    <a:pt x="6891" y="2643"/>
                  </a:cubicBezTo>
                  <a:cubicBezTo>
                    <a:pt x="9044" y="2643"/>
                    <a:pt x="10904" y="4033"/>
                    <a:pt x="10884" y="6362"/>
                  </a:cubicBezTo>
                  <a:lnTo>
                    <a:pt x="10884" y="6793"/>
                  </a:lnTo>
                  <a:cubicBezTo>
                    <a:pt x="10297" y="6460"/>
                    <a:pt x="8789" y="5853"/>
                    <a:pt x="6734" y="5853"/>
                  </a:cubicBezTo>
                  <a:cubicBezTo>
                    <a:pt x="3132" y="5853"/>
                    <a:pt x="0" y="7732"/>
                    <a:pt x="0" y="11216"/>
                  </a:cubicBezTo>
                  <a:cubicBezTo>
                    <a:pt x="0" y="14407"/>
                    <a:pt x="2604" y="16345"/>
                    <a:pt x="5736" y="16345"/>
                  </a:cubicBezTo>
                  <a:cubicBezTo>
                    <a:pt x="8359" y="16345"/>
                    <a:pt x="9925" y="14994"/>
                    <a:pt x="10766" y="13722"/>
                  </a:cubicBezTo>
                  <a:lnTo>
                    <a:pt x="10904" y="13722"/>
                  </a:lnTo>
                  <a:lnTo>
                    <a:pt x="10904" y="15855"/>
                  </a:lnTo>
                  <a:lnTo>
                    <a:pt x="13644" y="15855"/>
                  </a:lnTo>
                  <a:lnTo>
                    <a:pt x="13644" y="6577"/>
                  </a:lnTo>
                  <a:cubicBezTo>
                    <a:pt x="13644" y="2251"/>
                    <a:pt x="10590" y="0"/>
                    <a:pt x="6832"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 name="Google Shape;483;p69"/>
            <p:cNvSpPr/>
            <p:nvPr/>
          </p:nvSpPr>
          <p:spPr>
            <a:xfrm>
              <a:off x="6152575" y="2570725"/>
              <a:ext cx="249125" cy="507150"/>
            </a:xfrm>
            <a:custGeom>
              <a:rect b="b" l="l" r="r" t="t"/>
              <a:pathLst>
                <a:path extrusionOk="0" h="20286" w="9965">
                  <a:moveTo>
                    <a:pt x="2682" y="1"/>
                  </a:moveTo>
                  <a:lnTo>
                    <a:pt x="2682" y="4698"/>
                  </a:lnTo>
                  <a:lnTo>
                    <a:pt x="1" y="4698"/>
                  </a:lnTo>
                  <a:lnTo>
                    <a:pt x="1" y="7321"/>
                  </a:lnTo>
                  <a:lnTo>
                    <a:pt x="2682" y="7321"/>
                  </a:lnTo>
                  <a:lnTo>
                    <a:pt x="2682" y="15366"/>
                  </a:lnTo>
                  <a:cubicBezTo>
                    <a:pt x="2682" y="18498"/>
                    <a:pt x="4405" y="20279"/>
                    <a:pt x="7635" y="20279"/>
                  </a:cubicBezTo>
                  <a:cubicBezTo>
                    <a:pt x="7724" y="20284"/>
                    <a:pt x="7813" y="20286"/>
                    <a:pt x="7901" y="20286"/>
                  </a:cubicBezTo>
                  <a:cubicBezTo>
                    <a:pt x="8611" y="20286"/>
                    <a:pt x="9303" y="20147"/>
                    <a:pt x="9964" y="19868"/>
                  </a:cubicBezTo>
                  <a:lnTo>
                    <a:pt x="8946" y="17402"/>
                  </a:lnTo>
                  <a:cubicBezTo>
                    <a:pt x="8570" y="17563"/>
                    <a:pt x="8161" y="17659"/>
                    <a:pt x="7749" y="17659"/>
                  </a:cubicBezTo>
                  <a:cubicBezTo>
                    <a:pt x="7711" y="17659"/>
                    <a:pt x="7673" y="17658"/>
                    <a:pt x="7635" y="17656"/>
                  </a:cubicBezTo>
                  <a:cubicBezTo>
                    <a:pt x="6284" y="17656"/>
                    <a:pt x="5579" y="16854"/>
                    <a:pt x="5579" y="15151"/>
                  </a:cubicBezTo>
                  <a:lnTo>
                    <a:pt x="5579" y="7321"/>
                  </a:lnTo>
                  <a:lnTo>
                    <a:pt x="9338" y="7321"/>
                  </a:lnTo>
                  <a:lnTo>
                    <a:pt x="9338" y="4698"/>
                  </a:lnTo>
                  <a:lnTo>
                    <a:pt x="5579" y="4698"/>
                  </a:lnTo>
                  <a:lnTo>
                    <a:pt x="5579" y="1"/>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 name="Google Shape;484;p69"/>
            <p:cNvSpPr/>
            <p:nvPr/>
          </p:nvSpPr>
          <p:spPr>
            <a:xfrm>
              <a:off x="6437875" y="2504825"/>
              <a:ext cx="119425" cy="567025"/>
            </a:xfrm>
            <a:custGeom>
              <a:rect b="b" l="l" r="r" t="t"/>
              <a:pathLst>
                <a:path extrusionOk="0" h="22681" w="4777">
                  <a:moveTo>
                    <a:pt x="2058" y="1"/>
                  </a:moveTo>
                  <a:cubicBezTo>
                    <a:pt x="1018" y="1"/>
                    <a:pt x="20" y="802"/>
                    <a:pt x="20" y="2030"/>
                  </a:cubicBezTo>
                  <a:cubicBezTo>
                    <a:pt x="1" y="3165"/>
                    <a:pt x="921" y="4085"/>
                    <a:pt x="2056" y="4085"/>
                  </a:cubicBezTo>
                  <a:cubicBezTo>
                    <a:pt x="3857" y="4065"/>
                    <a:pt x="4777" y="1893"/>
                    <a:pt x="3485" y="601"/>
                  </a:cubicBezTo>
                  <a:cubicBezTo>
                    <a:pt x="3071" y="187"/>
                    <a:pt x="2560" y="1"/>
                    <a:pt x="2058" y="1"/>
                  </a:cubicBezTo>
                  <a:close/>
                  <a:moveTo>
                    <a:pt x="607" y="7334"/>
                  </a:moveTo>
                  <a:lnTo>
                    <a:pt x="607" y="22680"/>
                  </a:lnTo>
                  <a:lnTo>
                    <a:pt x="3485" y="22680"/>
                  </a:lnTo>
                  <a:lnTo>
                    <a:pt x="3485" y="7334"/>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 name="Google Shape;485;p69"/>
            <p:cNvSpPr/>
            <p:nvPr/>
          </p:nvSpPr>
          <p:spPr>
            <a:xfrm>
              <a:off x="6585675" y="2675450"/>
              <a:ext cx="394450" cy="408625"/>
            </a:xfrm>
            <a:custGeom>
              <a:rect b="b" l="l" r="r" t="t"/>
              <a:pathLst>
                <a:path extrusionOk="0" h="16345" w="15778">
                  <a:moveTo>
                    <a:pt x="7889" y="2623"/>
                  </a:moveTo>
                  <a:cubicBezTo>
                    <a:pt x="10453" y="2623"/>
                    <a:pt x="12900" y="4659"/>
                    <a:pt x="12900" y="8182"/>
                  </a:cubicBezTo>
                  <a:cubicBezTo>
                    <a:pt x="12900" y="11686"/>
                    <a:pt x="10453" y="13722"/>
                    <a:pt x="7889" y="13722"/>
                  </a:cubicBezTo>
                  <a:cubicBezTo>
                    <a:pt x="5324" y="13722"/>
                    <a:pt x="2878" y="11686"/>
                    <a:pt x="2878" y="8182"/>
                  </a:cubicBezTo>
                  <a:cubicBezTo>
                    <a:pt x="2878" y="4659"/>
                    <a:pt x="5324" y="2623"/>
                    <a:pt x="7889" y="2623"/>
                  </a:cubicBezTo>
                  <a:close/>
                  <a:moveTo>
                    <a:pt x="7889" y="0"/>
                  </a:moveTo>
                  <a:cubicBezTo>
                    <a:pt x="3289" y="0"/>
                    <a:pt x="0" y="3504"/>
                    <a:pt x="0" y="8182"/>
                  </a:cubicBezTo>
                  <a:cubicBezTo>
                    <a:pt x="0" y="12841"/>
                    <a:pt x="3289" y="16345"/>
                    <a:pt x="7889" y="16345"/>
                  </a:cubicBezTo>
                  <a:cubicBezTo>
                    <a:pt x="12489" y="16345"/>
                    <a:pt x="15777" y="12841"/>
                    <a:pt x="15777" y="8182"/>
                  </a:cubicBezTo>
                  <a:cubicBezTo>
                    <a:pt x="15777" y="3504"/>
                    <a:pt x="1248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 name="Google Shape;486;p69"/>
            <p:cNvSpPr/>
            <p:nvPr/>
          </p:nvSpPr>
          <p:spPr>
            <a:xfrm>
              <a:off x="7037850" y="2675450"/>
              <a:ext cx="340125" cy="396400"/>
            </a:xfrm>
            <a:custGeom>
              <a:rect b="b" l="l" r="r" t="t"/>
              <a:pathLst>
                <a:path extrusionOk="0" h="15856" w="13605">
                  <a:moveTo>
                    <a:pt x="7752" y="0"/>
                  </a:moveTo>
                  <a:cubicBezTo>
                    <a:pt x="5638" y="0"/>
                    <a:pt x="3700" y="1234"/>
                    <a:pt x="2897" y="2643"/>
                  </a:cubicBezTo>
                  <a:lnTo>
                    <a:pt x="2760" y="2643"/>
                  </a:lnTo>
                  <a:lnTo>
                    <a:pt x="2760" y="509"/>
                  </a:lnTo>
                  <a:lnTo>
                    <a:pt x="0" y="509"/>
                  </a:lnTo>
                  <a:lnTo>
                    <a:pt x="0" y="15855"/>
                  </a:lnTo>
                  <a:lnTo>
                    <a:pt x="2897" y="15855"/>
                  </a:lnTo>
                  <a:lnTo>
                    <a:pt x="2897" y="7360"/>
                  </a:lnTo>
                  <a:cubicBezTo>
                    <a:pt x="2897" y="5011"/>
                    <a:pt x="4424" y="2623"/>
                    <a:pt x="6929" y="2623"/>
                  </a:cubicBezTo>
                  <a:cubicBezTo>
                    <a:pt x="9122" y="2623"/>
                    <a:pt x="10727" y="3700"/>
                    <a:pt x="10727" y="6891"/>
                  </a:cubicBezTo>
                  <a:lnTo>
                    <a:pt x="10727" y="15855"/>
                  </a:lnTo>
                  <a:lnTo>
                    <a:pt x="13604" y="15855"/>
                  </a:lnTo>
                  <a:lnTo>
                    <a:pt x="13604" y="6460"/>
                  </a:lnTo>
                  <a:cubicBezTo>
                    <a:pt x="13604" y="2663"/>
                    <a:pt x="11667" y="0"/>
                    <a:pt x="7752"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01">
  <p:cSld name="CUSTOM_8">
    <p:spTree>
      <p:nvGrpSpPr>
        <p:cNvPr id="487" name="Shape 487"/>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Overview Slide 01">
  <p:cSld name="CUSTOM_7">
    <p:spTree>
      <p:nvGrpSpPr>
        <p:cNvPr id="73" name="Shape 73"/>
        <p:cNvGrpSpPr/>
        <p:nvPr/>
      </p:nvGrpSpPr>
      <p:grpSpPr>
        <a:xfrm>
          <a:off x="0" y="0"/>
          <a:ext cx="0" cy="0"/>
          <a:chOff x="0" y="0"/>
          <a:chExt cx="0" cy="0"/>
        </a:xfrm>
      </p:grpSpPr>
      <p:sp>
        <p:nvSpPr>
          <p:cNvPr id="74" name="Google Shape;74;p8"/>
          <p:cNvSpPr/>
          <p:nvPr/>
        </p:nvSpPr>
        <p:spPr>
          <a:xfrm>
            <a:off x="50" y="0"/>
            <a:ext cx="6003900" cy="5143500"/>
          </a:xfrm>
          <a:prstGeom prst="rect">
            <a:avLst/>
          </a:prstGeom>
          <a:solidFill>
            <a:schemeClr val="accent1"/>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pic>
        <p:nvPicPr>
          <p:cNvPr id="75" name="Google Shape;75;p8"/>
          <p:cNvPicPr preferRelativeResize="0"/>
          <p:nvPr/>
        </p:nvPicPr>
        <p:blipFill rotWithShape="1">
          <a:blip r:embed="rId2">
            <a:alphaModFix amt="20000"/>
          </a:blip>
          <a:srcRect b="14751" l="5396" r="21775" t="3247"/>
          <a:stretch/>
        </p:blipFill>
        <p:spPr>
          <a:xfrm>
            <a:off x="4800" y="0"/>
            <a:ext cx="3788160" cy="5143498"/>
          </a:xfrm>
          <a:prstGeom prst="rect">
            <a:avLst/>
          </a:prstGeom>
          <a:noFill/>
          <a:ln>
            <a:noFill/>
          </a:ln>
        </p:spPr>
      </p:pic>
      <p:pic>
        <p:nvPicPr>
          <p:cNvPr id="76" name="Google Shape;76;p8"/>
          <p:cNvPicPr preferRelativeResize="0"/>
          <p:nvPr/>
        </p:nvPicPr>
        <p:blipFill rotWithShape="1">
          <a:blip r:embed="rId2">
            <a:alphaModFix amt="22000"/>
          </a:blip>
          <a:srcRect b="14751" l="5396" r="64474" t="3247"/>
          <a:stretch/>
        </p:blipFill>
        <p:spPr>
          <a:xfrm>
            <a:off x="3788150" y="0"/>
            <a:ext cx="2215801" cy="5143498"/>
          </a:xfrm>
          <a:prstGeom prst="rect">
            <a:avLst/>
          </a:prstGeom>
          <a:noFill/>
          <a:ln>
            <a:noFill/>
          </a:ln>
        </p:spPr>
      </p:pic>
      <p:sp>
        <p:nvSpPr>
          <p:cNvPr id="77" name="Google Shape;77;p8"/>
          <p:cNvSpPr txBox="1"/>
          <p:nvPr>
            <p:ph type="title"/>
          </p:nvPr>
        </p:nvSpPr>
        <p:spPr>
          <a:xfrm>
            <a:off x="457200" y="1392397"/>
            <a:ext cx="4961400" cy="857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FFFFFF"/>
              </a:buClr>
              <a:buSzPts val="5000"/>
              <a:buFont typeface="Arial"/>
              <a:buNone/>
              <a:defRPr b="0" i="0" sz="5000" u="none" cap="none" strike="noStrike">
                <a:solidFill>
                  <a:srgbClr val="FFFFFF"/>
                </a:solidFill>
                <a:latin typeface="Arial"/>
                <a:ea typeface="Arial"/>
                <a:cs typeface="Arial"/>
                <a:sym typeface="Arial"/>
              </a:defRPr>
            </a:lvl1pPr>
            <a:lvl2pPr lvl="1"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9pPr>
          </a:lstStyle>
          <a:p/>
        </p:txBody>
      </p:sp>
      <p:sp>
        <p:nvSpPr>
          <p:cNvPr id="78" name="Google Shape;78;p8"/>
          <p:cNvSpPr txBox="1"/>
          <p:nvPr>
            <p:ph idx="1" type="subTitle"/>
          </p:nvPr>
        </p:nvSpPr>
        <p:spPr>
          <a:xfrm>
            <a:off x="471650" y="3236275"/>
            <a:ext cx="2315700" cy="1449900"/>
          </a:xfrm>
          <a:prstGeom prst="rect">
            <a:avLst/>
          </a:prstGeom>
          <a:noFill/>
          <a:ln>
            <a:noFill/>
          </a:ln>
        </p:spPr>
        <p:txBody>
          <a:bodyPr anchorCtr="0" anchor="t" bIns="0" lIns="0" spcFirstLastPara="1" rIns="0" wrap="square" tIns="0">
            <a:noAutofit/>
          </a:bodyPr>
          <a:lstStyle>
            <a:lvl1pPr lvl="0" marR="0" rtl="0" algn="l">
              <a:lnSpc>
                <a:spcPct val="13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1pPr>
            <a:lvl2pPr lvl="1"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9" name="Google Shape;79;p8"/>
          <p:cNvSpPr txBox="1"/>
          <p:nvPr>
            <p:ph idx="2" type="subTitle"/>
          </p:nvPr>
        </p:nvSpPr>
        <p:spPr>
          <a:xfrm>
            <a:off x="471648" y="420524"/>
            <a:ext cx="4643400" cy="303600"/>
          </a:xfrm>
          <a:prstGeom prst="rect">
            <a:avLst/>
          </a:prstGeom>
          <a:noFill/>
          <a:ln>
            <a:noFill/>
          </a:ln>
        </p:spPr>
        <p:txBody>
          <a:bodyPr anchorCtr="0" anchor="t" bIns="0" lIns="0" spcFirstLastPara="1" rIns="0" wrap="square" tIns="0">
            <a:noAutofit/>
          </a:bodyPr>
          <a:lstStyle>
            <a:lvl1pPr lvl="0" marR="0" rtl="0" algn="l">
              <a:lnSpc>
                <a:spcPct val="115000"/>
              </a:lnSpc>
              <a:spcBef>
                <a:spcPts val="0"/>
              </a:spcBef>
              <a:spcAft>
                <a:spcPts val="0"/>
              </a:spcAft>
              <a:buClr>
                <a:srgbClr val="FFFFFF"/>
              </a:buClr>
              <a:buSzPts val="1200"/>
              <a:buFont typeface="Arial"/>
              <a:buNone/>
              <a:defRPr b="1" i="0" sz="1200" u="none" cap="none" strike="noStrike">
                <a:solidFill>
                  <a:srgbClr val="FFFFFF"/>
                </a:solidFill>
                <a:latin typeface="Arial"/>
                <a:ea typeface="Arial"/>
                <a:cs typeface="Arial"/>
                <a:sym typeface="Arial"/>
              </a:defRPr>
            </a:lvl1pPr>
            <a:lvl2pPr lvl="1"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2pPr>
            <a:lvl3pPr lvl="2"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3pPr>
            <a:lvl4pPr lvl="3"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4pPr>
            <a:lvl5pPr lvl="4"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5pPr>
            <a:lvl6pPr lvl="5"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6pPr>
            <a:lvl7pPr lvl="6"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7pPr>
            <a:lvl8pPr lvl="7"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8pPr>
            <a:lvl9pPr lvl="8"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02">
  <p:cSld name="CUSTOM_8_1">
    <p:spTree>
      <p:nvGrpSpPr>
        <p:cNvPr id="488" name="Shape 488"/>
        <p:cNvGrpSpPr/>
        <p:nvPr/>
      </p:nvGrpSpPr>
      <p:grpSpPr>
        <a:xfrm>
          <a:off x="0" y="0"/>
          <a:ext cx="0" cy="0"/>
          <a:chOff x="0" y="0"/>
          <a:chExt cx="0" cy="0"/>
        </a:xfrm>
      </p:grpSpPr>
      <p:sp>
        <p:nvSpPr>
          <p:cNvPr id="489" name="Google Shape;489;p71"/>
          <p:cNvSpPr/>
          <p:nvPr/>
        </p:nvSpPr>
        <p:spPr>
          <a:xfrm>
            <a:off x="7455175" y="86700"/>
            <a:ext cx="1521900" cy="49605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90" name="Google Shape;490;p71"/>
          <p:cNvGrpSpPr/>
          <p:nvPr/>
        </p:nvGrpSpPr>
        <p:grpSpPr>
          <a:xfrm>
            <a:off x="7827614" y="4862772"/>
            <a:ext cx="858395" cy="99783"/>
            <a:chOff x="242525" y="2441975"/>
            <a:chExt cx="7135450" cy="828075"/>
          </a:xfrm>
        </p:grpSpPr>
        <p:sp>
          <p:nvSpPr>
            <p:cNvPr id="491" name="Google Shape;491;p71"/>
            <p:cNvSpPr/>
            <p:nvPr/>
          </p:nvSpPr>
          <p:spPr>
            <a:xfrm>
              <a:off x="242525" y="2441975"/>
              <a:ext cx="625925" cy="642600"/>
            </a:xfrm>
            <a:custGeom>
              <a:rect b="b" l="l" r="r" t="t"/>
              <a:pathLst>
                <a:path extrusionOk="0" h="25704" w="25037">
                  <a:moveTo>
                    <a:pt x="13255" y="1"/>
                  </a:moveTo>
                  <a:cubicBezTo>
                    <a:pt x="13182" y="1"/>
                    <a:pt x="13110" y="1"/>
                    <a:pt x="13037" y="3"/>
                  </a:cubicBezTo>
                  <a:cubicBezTo>
                    <a:pt x="5951" y="3"/>
                    <a:pt x="0" y="5777"/>
                    <a:pt x="0" y="12843"/>
                  </a:cubicBezTo>
                  <a:cubicBezTo>
                    <a:pt x="0" y="19929"/>
                    <a:pt x="5951" y="25684"/>
                    <a:pt x="13037" y="25703"/>
                  </a:cubicBezTo>
                  <a:cubicBezTo>
                    <a:pt x="16854" y="25703"/>
                    <a:pt x="19731" y="24451"/>
                    <a:pt x="22002" y="22102"/>
                  </a:cubicBezTo>
                  <a:cubicBezTo>
                    <a:pt x="24312" y="19772"/>
                    <a:pt x="25036" y="16523"/>
                    <a:pt x="25036" y="13881"/>
                  </a:cubicBezTo>
                  <a:cubicBezTo>
                    <a:pt x="25036" y="13156"/>
                    <a:pt x="24977" y="12413"/>
                    <a:pt x="24840" y="11688"/>
                  </a:cubicBezTo>
                  <a:lnTo>
                    <a:pt x="13037" y="11688"/>
                  </a:lnTo>
                  <a:lnTo>
                    <a:pt x="13037" y="15212"/>
                  </a:lnTo>
                  <a:lnTo>
                    <a:pt x="21434" y="15212"/>
                  </a:lnTo>
                  <a:cubicBezTo>
                    <a:pt x="21180" y="17169"/>
                    <a:pt x="20534" y="18598"/>
                    <a:pt x="19516" y="19616"/>
                  </a:cubicBezTo>
                  <a:cubicBezTo>
                    <a:pt x="18302" y="20829"/>
                    <a:pt x="16384" y="22180"/>
                    <a:pt x="13037" y="22180"/>
                  </a:cubicBezTo>
                  <a:cubicBezTo>
                    <a:pt x="7869" y="22180"/>
                    <a:pt x="3837" y="18030"/>
                    <a:pt x="3837" y="12843"/>
                  </a:cubicBezTo>
                  <a:cubicBezTo>
                    <a:pt x="3837" y="7676"/>
                    <a:pt x="7869" y="3506"/>
                    <a:pt x="13037" y="3506"/>
                  </a:cubicBezTo>
                  <a:cubicBezTo>
                    <a:pt x="13062" y="3506"/>
                    <a:pt x="13087" y="3506"/>
                    <a:pt x="13112" y="3506"/>
                  </a:cubicBezTo>
                  <a:cubicBezTo>
                    <a:pt x="15434" y="3506"/>
                    <a:pt x="17675" y="4404"/>
                    <a:pt x="19359" y="6012"/>
                  </a:cubicBezTo>
                  <a:lnTo>
                    <a:pt x="21845" y="3545"/>
                  </a:lnTo>
                  <a:cubicBezTo>
                    <a:pt x="19548" y="1268"/>
                    <a:pt x="16465" y="1"/>
                    <a:pt x="13255" y="1"/>
                  </a:cubicBezTo>
                  <a:close/>
                </a:path>
              </a:pathLst>
            </a:custGeom>
            <a:solidFill>
              <a:srgbClr val="4285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 name="Google Shape;492;p71"/>
            <p:cNvSpPr/>
            <p:nvPr/>
          </p:nvSpPr>
          <p:spPr>
            <a:xfrm>
              <a:off x="899250" y="2670550"/>
              <a:ext cx="415000" cy="413525"/>
            </a:xfrm>
            <a:custGeom>
              <a:rect b="b" l="l" r="r" t="t"/>
              <a:pathLst>
                <a:path extrusionOk="0" h="16541" w="16600">
                  <a:moveTo>
                    <a:pt x="8300" y="3270"/>
                  </a:moveTo>
                  <a:cubicBezTo>
                    <a:pt x="10805" y="3270"/>
                    <a:pt x="12959" y="5305"/>
                    <a:pt x="12959" y="8281"/>
                  </a:cubicBezTo>
                  <a:cubicBezTo>
                    <a:pt x="12959" y="11256"/>
                    <a:pt x="10805" y="13292"/>
                    <a:pt x="8300" y="13292"/>
                  </a:cubicBezTo>
                  <a:cubicBezTo>
                    <a:pt x="5794" y="13292"/>
                    <a:pt x="3641" y="11217"/>
                    <a:pt x="3641" y="8281"/>
                  </a:cubicBezTo>
                  <a:cubicBezTo>
                    <a:pt x="3641" y="5325"/>
                    <a:pt x="5794" y="3270"/>
                    <a:pt x="8300" y="3270"/>
                  </a:cubicBezTo>
                  <a:close/>
                  <a:moveTo>
                    <a:pt x="8300" y="1"/>
                  </a:moveTo>
                  <a:cubicBezTo>
                    <a:pt x="3719" y="1"/>
                    <a:pt x="0" y="3485"/>
                    <a:pt x="0" y="8281"/>
                  </a:cubicBezTo>
                  <a:cubicBezTo>
                    <a:pt x="0" y="13057"/>
                    <a:pt x="3719" y="16541"/>
                    <a:pt x="8300" y="16541"/>
                  </a:cubicBezTo>
                  <a:cubicBezTo>
                    <a:pt x="12880" y="16541"/>
                    <a:pt x="16600" y="13037"/>
                    <a:pt x="16600" y="8281"/>
                  </a:cubicBezTo>
                  <a:cubicBezTo>
                    <a:pt x="16600" y="3504"/>
                    <a:pt x="12880" y="1"/>
                    <a:pt x="8300" y="1"/>
                  </a:cubicBezTo>
                  <a:close/>
                </a:path>
              </a:pathLst>
            </a:custGeom>
            <a:solidFill>
              <a:srgbClr val="EA43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 name="Google Shape;493;p71"/>
            <p:cNvSpPr/>
            <p:nvPr/>
          </p:nvSpPr>
          <p:spPr>
            <a:xfrm>
              <a:off x="1351900" y="2670550"/>
              <a:ext cx="415025" cy="413525"/>
            </a:xfrm>
            <a:custGeom>
              <a:rect b="b" l="l" r="r" t="t"/>
              <a:pathLst>
                <a:path extrusionOk="0" h="16541" w="16601">
                  <a:moveTo>
                    <a:pt x="8300" y="3270"/>
                  </a:moveTo>
                  <a:cubicBezTo>
                    <a:pt x="10806" y="3270"/>
                    <a:pt x="12959" y="5305"/>
                    <a:pt x="12959" y="8281"/>
                  </a:cubicBezTo>
                  <a:cubicBezTo>
                    <a:pt x="12959" y="11256"/>
                    <a:pt x="10806" y="13292"/>
                    <a:pt x="8300" y="13292"/>
                  </a:cubicBezTo>
                  <a:cubicBezTo>
                    <a:pt x="5795" y="13292"/>
                    <a:pt x="3642" y="11217"/>
                    <a:pt x="3642" y="8281"/>
                  </a:cubicBezTo>
                  <a:cubicBezTo>
                    <a:pt x="3642" y="5325"/>
                    <a:pt x="5795" y="3270"/>
                    <a:pt x="8300" y="3270"/>
                  </a:cubicBezTo>
                  <a:close/>
                  <a:moveTo>
                    <a:pt x="8300" y="1"/>
                  </a:moveTo>
                  <a:cubicBezTo>
                    <a:pt x="3720" y="1"/>
                    <a:pt x="1" y="3485"/>
                    <a:pt x="1" y="8281"/>
                  </a:cubicBezTo>
                  <a:cubicBezTo>
                    <a:pt x="1" y="13057"/>
                    <a:pt x="3720" y="16541"/>
                    <a:pt x="8300" y="16541"/>
                  </a:cubicBezTo>
                  <a:cubicBezTo>
                    <a:pt x="12881" y="16541"/>
                    <a:pt x="16600" y="13037"/>
                    <a:pt x="16600" y="8281"/>
                  </a:cubicBezTo>
                  <a:cubicBezTo>
                    <a:pt x="16600" y="3504"/>
                    <a:pt x="12881" y="1"/>
                    <a:pt x="8300" y="1"/>
                  </a:cubicBezTo>
                  <a:close/>
                </a:path>
              </a:pathLst>
            </a:custGeom>
            <a:solidFill>
              <a:srgbClr val="FBBC0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 name="Google Shape;494;p71"/>
            <p:cNvSpPr/>
            <p:nvPr/>
          </p:nvSpPr>
          <p:spPr>
            <a:xfrm>
              <a:off x="1805050" y="2670550"/>
              <a:ext cx="396425" cy="599500"/>
            </a:xfrm>
            <a:custGeom>
              <a:rect b="b" l="l" r="r" t="t"/>
              <a:pathLst>
                <a:path extrusionOk="0" h="23980" w="15857">
                  <a:moveTo>
                    <a:pt x="8242" y="3270"/>
                  </a:moveTo>
                  <a:cubicBezTo>
                    <a:pt x="10747" y="3270"/>
                    <a:pt x="12646" y="5403"/>
                    <a:pt x="12646" y="8300"/>
                  </a:cubicBezTo>
                  <a:cubicBezTo>
                    <a:pt x="12646" y="11217"/>
                    <a:pt x="10708" y="13292"/>
                    <a:pt x="8242" y="13292"/>
                  </a:cubicBezTo>
                  <a:cubicBezTo>
                    <a:pt x="5736" y="13292"/>
                    <a:pt x="3642" y="11197"/>
                    <a:pt x="3642" y="8300"/>
                  </a:cubicBezTo>
                  <a:cubicBezTo>
                    <a:pt x="3642" y="5423"/>
                    <a:pt x="5736" y="3270"/>
                    <a:pt x="8242" y="3270"/>
                  </a:cubicBezTo>
                  <a:close/>
                  <a:moveTo>
                    <a:pt x="7929" y="1"/>
                  </a:moveTo>
                  <a:cubicBezTo>
                    <a:pt x="3779" y="1"/>
                    <a:pt x="1" y="3641"/>
                    <a:pt x="1" y="8300"/>
                  </a:cubicBezTo>
                  <a:cubicBezTo>
                    <a:pt x="1" y="12978"/>
                    <a:pt x="3779" y="16541"/>
                    <a:pt x="7929" y="16541"/>
                  </a:cubicBezTo>
                  <a:cubicBezTo>
                    <a:pt x="9886" y="16541"/>
                    <a:pt x="11452" y="15660"/>
                    <a:pt x="12274" y="14662"/>
                  </a:cubicBezTo>
                  <a:lnTo>
                    <a:pt x="12392" y="14662"/>
                  </a:lnTo>
                  <a:lnTo>
                    <a:pt x="12392" y="15856"/>
                  </a:lnTo>
                  <a:cubicBezTo>
                    <a:pt x="12392" y="19007"/>
                    <a:pt x="10708" y="20710"/>
                    <a:pt x="7987" y="20710"/>
                  </a:cubicBezTo>
                  <a:cubicBezTo>
                    <a:pt x="5756" y="20710"/>
                    <a:pt x="4386" y="19105"/>
                    <a:pt x="3818" y="17774"/>
                  </a:cubicBezTo>
                  <a:lnTo>
                    <a:pt x="666" y="19085"/>
                  </a:lnTo>
                  <a:cubicBezTo>
                    <a:pt x="1874" y="22046"/>
                    <a:pt x="4748" y="23979"/>
                    <a:pt x="7939" y="23979"/>
                  </a:cubicBezTo>
                  <a:cubicBezTo>
                    <a:pt x="7955" y="23979"/>
                    <a:pt x="7971" y="23979"/>
                    <a:pt x="7987" y="23979"/>
                  </a:cubicBezTo>
                  <a:cubicBezTo>
                    <a:pt x="12255" y="23979"/>
                    <a:pt x="15856" y="21473"/>
                    <a:pt x="15856" y="15366"/>
                  </a:cubicBezTo>
                  <a:lnTo>
                    <a:pt x="15856" y="510"/>
                  </a:lnTo>
                  <a:lnTo>
                    <a:pt x="12392" y="510"/>
                  </a:lnTo>
                  <a:lnTo>
                    <a:pt x="12392" y="1860"/>
                  </a:lnTo>
                  <a:lnTo>
                    <a:pt x="12274" y="1860"/>
                  </a:lnTo>
                  <a:cubicBezTo>
                    <a:pt x="11452" y="882"/>
                    <a:pt x="9886" y="1"/>
                    <a:pt x="7929" y="1"/>
                  </a:cubicBezTo>
                  <a:close/>
                </a:path>
              </a:pathLst>
            </a:custGeom>
            <a:solidFill>
              <a:srgbClr val="4285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 name="Google Shape;495;p71"/>
            <p:cNvSpPr/>
            <p:nvPr/>
          </p:nvSpPr>
          <p:spPr>
            <a:xfrm>
              <a:off x="2263600" y="2464050"/>
              <a:ext cx="91050" cy="607800"/>
            </a:xfrm>
            <a:custGeom>
              <a:rect b="b" l="l" r="r" t="t"/>
              <a:pathLst>
                <a:path extrusionOk="0" h="24312" w="3642">
                  <a:moveTo>
                    <a:pt x="0" y="0"/>
                  </a:moveTo>
                  <a:lnTo>
                    <a:pt x="0" y="24311"/>
                  </a:lnTo>
                  <a:lnTo>
                    <a:pt x="3641" y="24311"/>
                  </a:lnTo>
                  <a:lnTo>
                    <a:pt x="3641" y="0"/>
                  </a:lnTo>
                  <a:close/>
                </a:path>
              </a:pathLst>
            </a:custGeom>
            <a:solidFill>
              <a:srgbClr val="34A85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 name="Google Shape;496;p71"/>
            <p:cNvSpPr/>
            <p:nvPr/>
          </p:nvSpPr>
          <p:spPr>
            <a:xfrm>
              <a:off x="2398650" y="2671050"/>
              <a:ext cx="381250" cy="413525"/>
            </a:xfrm>
            <a:custGeom>
              <a:rect b="b" l="l" r="r" t="t"/>
              <a:pathLst>
                <a:path extrusionOk="0" h="16541" w="15250">
                  <a:moveTo>
                    <a:pt x="7909" y="3191"/>
                  </a:moveTo>
                  <a:cubicBezTo>
                    <a:pt x="9358" y="3191"/>
                    <a:pt x="10571" y="3896"/>
                    <a:pt x="10982" y="4933"/>
                  </a:cubicBezTo>
                  <a:lnTo>
                    <a:pt x="3603" y="8006"/>
                  </a:lnTo>
                  <a:cubicBezTo>
                    <a:pt x="3505" y="4815"/>
                    <a:pt x="6069" y="3191"/>
                    <a:pt x="7909" y="3191"/>
                  </a:cubicBezTo>
                  <a:close/>
                  <a:moveTo>
                    <a:pt x="7792" y="0"/>
                  </a:moveTo>
                  <a:cubicBezTo>
                    <a:pt x="3505" y="0"/>
                    <a:pt x="1" y="3347"/>
                    <a:pt x="1" y="8261"/>
                  </a:cubicBezTo>
                  <a:cubicBezTo>
                    <a:pt x="1" y="12919"/>
                    <a:pt x="3505" y="16540"/>
                    <a:pt x="8203" y="16540"/>
                  </a:cubicBezTo>
                  <a:cubicBezTo>
                    <a:pt x="10982" y="16540"/>
                    <a:pt x="13566" y="15170"/>
                    <a:pt x="15093" y="12860"/>
                  </a:cubicBezTo>
                  <a:lnTo>
                    <a:pt x="12274" y="10981"/>
                  </a:lnTo>
                  <a:cubicBezTo>
                    <a:pt x="11335" y="12352"/>
                    <a:pt x="10043" y="13272"/>
                    <a:pt x="8203" y="13272"/>
                  </a:cubicBezTo>
                  <a:cubicBezTo>
                    <a:pt x="6343" y="13272"/>
                    <a:pt x="5032" y="12430"/>
                    <a:pt x="4190" y="10766"/>
                  </a:cubicBezTo>
                  <a:lnTo>
                    <a:pt x="15249" y="6186"/>
                  </a:lnTo>
                  <a:lnTo>
                    <a:pt x="14878" y="5266"/>
                  </a:lnTo>
                  <a:cubicBezTo>
                    <a:pt x="14192" y="3406"/>
                    <a:pt x="12098" y="0"/>
                    <a:pt x="7792" y="0"/>
                  </a:cubicBezTo>
                  <a:close/>
                </a:path>
              </a:pathLst>
            </a:custGeom>
            <a:solidFill>
              <a:srgbClr val="EA43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 name="Google Shape;497;p71"/>
            <p:cNvSpPr/>
            <p:nvPr/>
          </p:nvSpPr>
          <p:spPr>
            <a:xfrm>
              <a:off x="2973675" y="2507925"/>
              <a:ext cx="266225" cy="563925"/>
            </a:xfrm>
            <a:custGeom>
              <a:rect b="b" l="l" r="r" t="t"/>
              <a:pathLst>
                <a:path extrusionOk="0" h="22557" w="10649">
                  <a:moveTo>
                    <a:pt x="8601" y="1"/>
                  </a:moveTo>
                  <a:cubicBezTo>
                    <a:pt x="8514" y="1"/>
                    <a:pt x="8426" y="3"/>
                    <a:pt x="8339" y="7"/>
                  </a:cubicBezTo>
                  <a:cubicBezTo>
                    <a:pt x="5109" y="7"/>
                    <a:pt x="2897" y="2043"/>
                    <a:pt x="2897" y="5175"/>
                  </a:cubicBezTo>
                  <a:lnTo>
                    <a:pt x="2897" y="7210"/>
                  </a:lnTo>
                  <a:lnTo>
                    <a:pt x="0" y="7210"/>
                  </a:lnTo>
                  <a:lnTo>
                    <a:pt x="0" y="9833"/>
                  </a:lnTo>
                  <a:lnTo>
                    <a:pt x="2897" y="9833"/>
                  </a:lnTo>
                  <a:lnTo>
                    <a:pt x="2897" y="22556"/>
                  </a:lnTo>
                  <a:lnTo>
                    <a:pt x="5755" y="22556"/>
                  </a:lnTo>
                  <a:lnTo>
                    <a:pt x="5755" y="9833"/>
                  </a:lnTo>
                  <a:lnTo>
                    <a:pt x="9768" y="9833"/>
                  </a:lnTo>
                  <a:lnTo>
                    <a:pt x="9768" y="7210"/>
                  </a:lnTo>
                  <a:lnTo>
                    <a:pt x="5755" y="7210"/>
                  </a:lnTo>
                  <a:lnTo>
                    <a:pt x="5755" y="5273"/>
                  </a:lnTo>
                  <a:cubicBezTo>
                    <a:pt x="5755" y="3472"/>
                    <a:pt x="6890" y="2630"/>
                    <a:pt x="8339" y="2630"/>
                  </a:cubicBezTo>
                  <a:cubicBezTo>
                    <a:pt x="8383" y="2628"/>
                    <a:pt x="8428" y="2627"/>
                    <a:pt x="8472" y="2627"/>
                  </a:cubicBezTo>
                  <a:cubicBezTo>
                    <a:pt x="8878" y="2627"/>
                    <a:pt x="9280" y="2708"/>
                    <a:pt x="9650" y="2884"/>
                  </a:cubicBezTo>
                  <a:lnTo>
                    <a:pt x="10649" y="399"/>
                  </a:lnTo>
                  <a:cubicBezTo>
                    <a:pt x="9988" y="138"/>
                    <a:pt x="9296" y="1"/>
                    <a:pt x="8601" y="1"/>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 name="Google Shape;498;p71"/>
            <p:cNvSpPr/>
            <p:nvPr/>
          </p:nvSpPr>
          <p:spPr>
            <a:xfrm>
              <a:off x="3237425" y="2675450"/>
              <a:ext cx="394950" cy="408625"/>
            </a:xfrm>
            <a:custGeom>
              <a:rect b="b" l="l" r="r" t="t"/>
              <a:pathLst>
                <a:path extrusionOk="0" h="16345" w="15798">
                  <a:moveTo>
                    <a:pt x="7889" y="2623"/>
                  </a:moveTo>
                  <a:cubicBezTo>
                    <a:pt x="10454" y="2623"/>
                    <a:pt x="12900" y="4659"/>
                    <a:pt x="12900" y="8182"/>
                  </a:cubicBezTo>
                  <a:cubicBezTo>
                    <a:pt x="12900" y="11686"/>
                    <a:pt x="10454" y="13722"/>
                    <a:pt x="7889" y="13722"/>
                  </a:cubicBezTo>
                  <a:cubicBezTo>
                    <a:pt x="5325" y="13722"/>
                    <a:pt x="2878" y="11686"/>
                    <a:pt x="2878" y="8182"/>
                  </a:cubicBezTo>
                  <a:cubicBezTo>
                    <a:pt x="2878" y="4659"/>
                    <a:pt x="5325" y="2623"/>
                    <a:pt x="7889" y="2623"/>
                  </a:cubicBezTo>
                  <a:close/>
                  <a:moveTo>
                    <a:pt x="7889" y="0"/>
                  </a:moveTo>
                  <a:cubicBezTo>
                    <a:pt x="3289" y="0"/>
                    <a:pt x="1" y="3504"/>
                    <a:pt x="1" y="8182"/>
                  </a:cubicBezTo>
                  <a:cubicBezTo>
                    <a:pt x="1" y="12841"/>
                    <a:pt x="3289" y="16345"/>
                    <a:pt x="7889" y="16345"/>
                  </a:cubicBezTo>
                  <a:cubicBezTo>
                    <a:pt x="12509" y="16345"/>
                    <a:pt x="15797" y="12841"/>
                    <a:pt x="15797" y="8182"/>
                  </a:cubicBezTo>
                  <a:cubicBezTo>
                    <a:pt x="15797" y="3504"/>
                    <a:pt x="1248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 name="Google Shape;499;p71"/>
            <p:cNvSpPr/>
            <p:nvPr/>
          </p:nvSpPr>
          <p:spPr>
            <a:xfrm>
              <a:off x="3690100" y="2678325"/>
              <a:ext cx="237350" cy="393525"/>
            </a:xfrm>
            <a:custGeom>
              <a:rect b="b" l="l" r="r" t="t"/>
              <a:pathLst>
                <a:path extrusionOk="0" h="15741" w="9494">
                  <a:moveTo>
                    <a:pt x="7479" y="1"/>
                  </a:moveTo>
                  <a:cubicBezTo>
                    <a:pt x="7426" y="1"/>
                    <a:pt x="7374" y="1"/>
                    <a:pt x="7321" y="3"/>
                  </a:cubicBezTo>
                  <a:cubicBezTo>
                    <a:pt x="5736" y="3"/>
                    <a:pt x="3504" y="1138"/>
                    <a:pt x="2878" y="2900"/>
                  </a:cubicBezTo>
                  <a:lnTo>
                    <a:pt x="2760" y="2900"/>
                  </a:lnTo>
                  <a:lnTo>
                    <a:pt x="2760" y="394"/>
                  </a:lnTo>
                  <a:lnTo>
                    <a:pt x="0" y="394"/>
                  </a:lnTo>
                  <a:lnTo>
                    <a:pt x="0" y="15740"/>
                  </a:lnTo>
                  <a:lnTo>
                    <a:pt x="2878" y="15740"/>
                  </a:lnTo>
                  <a:lnTo>
                    <a:pt x="2878" y="7343"/>
                  </a:lnTo>
                  <a:cubicBezTo>
                    <a:pt x="2878" y="4524"/>
                    <a:pt x="4894" y="2861"/>
                    <a:pt x="6851" y="2861"/>
                  </a:cubicBezTo>
                  <a:cubicBezTo>
                    <a:pt x="6905" y="2859"/>
                    <a:pt x="6958" y="2858"/>
                    <a:pt x="7011" y="2858"/>
                  </a:cubicBezTo>
                  <a:cubicBezTo>
                    <a:pt x="7483" y="2858"/>
                    <a:pt x="7940" y="2935"/>
                    <a:pt x="8398" y="3076"/>
                  </a:cubicBezTo>
                  <a:lnTo>
                    <a:pt x="9494" y="394"/>
                  </a:lnTo>
                  <a:cubicBezTo>
                    <a:pt x="8857" y="122"/>
                    <a:pt x="8170" y="1"/>
                    <a:pt x="7479" y="1"/>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 name="Google Shape;500;p71"/>
            <p:cNvSpPr/>
            <p:nvPr/>
          </p:nvSpPr>
          <p:spPr>
            <a:xfrm>
              <a:off x="4131500" y="2511025"/>
              <a:ext cx="327400" cy="560825"/>
            </a:xfrm>
            <a:custGeom>
              <a:rect b="b" l="l" r="r" t="t"/>
              <a:pathLst>
                <a:path extrusionOk="0" h="22433" w="13096">
                  <a:moveTo>
                    <a:pt x="1" y="1"/>
                  </a:moveTo>
                  <a:lnTo>
                    <a:pt x="1" y="22432"/>
                  </a:lnTo>
                  <a:lnTo>
                    <a:pt x="13096" y="22432"/>
                  </a:lnTo>
                  <a:lnTo>
                    <a:pt x="13096" y="19673"/>
                  </a:lnTo>
                  <a:lnTo>
                    <a:pt x="2898" y="19673"/>
                  </a:lnTo>
                  <a:lnTo>
                    <a:pt x="2898" y="12548"/>
                  </a:lnTo>
                  <a:lnTo>
                    <a:pt x="12098" y="12548"/>
                  </a:lnTo>
                  <a:lnTo>
                    <a:pt x="12098" y="9866"/>
                  </a:lnTo>
                  <a:lnTo>
                    <a:pt x="2898" y="9866"/>
                  </a:lnTo>
                  <a:lnTo>
                    <a:pt x="2898" y="2760"/>
                  </a:lnTo>
                  <a:lnTo>
                    <a:pt x="13096" y="2760"/>
                  </a:lnTo>
                  <a:lnTo>
                    <a:pt x="13096" y="1"/>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 name="Google Shape;501;p71"/>
            <p:cNvSpPr/>
            <p:nvPr/>
          </p:nvSpPr>
          <p:spPr>
            <a:xfrm>
              <a:off x="4505875" y="2511025"/>
              <a:ext cx="385150" cy="573050"/>
            </a:xfrm>
            <a:custGeom>
              <a:rect b="b" l="l" r="r" t="t"/>
              <a:pathLst>
                <a:path extrusionOk="0" h="22922" w="15406">
                  <a:moveTo>
                    <a:pt x="7771" y="9200"/>
                  </a:moveTo>
                  <a:cubicBezTo>
                    <a:pt x="10335" y="9200"/>
                    <a:pt x="12665" y="11236"/>
                    <a:pt x="12665" y="14759"/>
                  </a:cubicBezTo>
                  <a:cubicBezTo>
                    <a:pt x="12665" y="18263"/>
                    <a:pt x="10335" y="20299"/>
                    <a:pt x="7771" y="20299"/>
                  </a:cubicBezTo>
                  <a:cubicBezTo>
                    <a:pt x="5187" y="20299"/>
                    <a:pt x="2878" y="18204"/>
                    <a:pt x="2878" y="14759"/>
                  </a:cubicBezTo>
                  <a:cubicBezTo>
                    <a:pt x="2878" y="11314"/>
                    <a:pt x="5187" y="9200"/>
                    <a:pt x="7771" y="9200"/>
                  </a:cubicBezTo>
                  <a:close/>
                  <a:moveTo>
                    <a:pt x="12528" y="1"/>
                  </a:moveTo>
                  <a:lnTo>
                    <a:pt x="12528" y="7086"/>
                  </a:lnTo>
                  <a:lnTo>
                    <a:pt x="12665" y="9200"/>
                  </a:lnTo>
                  <a:lnTo>
                    <a:pt x="12528" y="9200"/>
                  </a:lnTo>
                  <a:cubicBezTo>
                    <a:pt x="11647" y="7791"/>
                    <a:pt x="9748" y="6577"/>
                    <a:pt x="7301" y="6577"/>
                  </a:cubicBezTo>
                  <a:cubicBezTo>
                    <a:pt x="3426" y="6577"/>
                    <a:pt x="0" y="10062"/>
                    <a:pt x="0" y="14759"/>
                  </a:cubicBezTo>
                  <a:cubicBezTo>
                    <a:pt x="0" y="19457"/>
                    <a:pt x="3426" y="22922"/>
                    <a:pt x="7301" y="22922"/>
                  </a:cubicBezTo>
                  <a:cubicBezTo>
                    <a:pt x="9748" y="22922"/>
                    <a:pt x="11647" y="21708"/>
                    <a:pt x="12528" y="20299"/>
                  </a:cubicBezTo>
                  <a:lnTo>
                    <a:pt x="12665" y="20299"/>
                  </a:lnTo>
                  <a:lnTo>
                    <a:pt x="12665" y="22432"/>
                  </a:lnTo>
                  <a:lnTo>
                    <a:pt x="15405" y="22432"/>
                  </a:lnTo>
                  <a:lnTo>
                    <a:pt x="15405" y="1"/>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 name="Google Shape;502;p71"/>
            <p:cNvSpPr/>
            <p:nvPr/>
          </p:nvSpPr>
          <p:spPr>
            <a:xfrm>
              <a:off x="4967825" y="2688175"/>
              <a:ext cx="340125" cy="395900"/>
            </a:xfrm>
            <a:custGeom>
              <a:rect b="b" l="l" r="r" t="t"/>
              <a:pathLst>
                <a:path extrusionOk="0" h="15836" w="13605">
                  <a:moveTo>
                    <a:pt x="1" y="0"/>
                  </a:moveTo>
                  <a:lnTo>
                    <a:pt x="1" y="9376"/>
                  </a:lnTo>
                  <a:cubicBezTo>
                    <a:pt x="1" y="13174"/>
                    <a:pt x="1919" y="15836"/>
                    <a:pt x="5873" y="15836"/>
                  </a:cubicBezTo>
                  <a:cubicBezTo>
                    <a:pt x="7967" y="15836"/>
                    <a:pt x="9866" y="14622"/>
                    <a:pt x="10727" y="13213"/>
                  </a:cubicBezTo>
                  <a:lnTo>
                    <a:pt x="10845" y="13213"/>
                  </a:lnTo>
                  <a:lnTo>
                    <a:pt x="10845" y="15346"/>
                  </a:lnTo>
                  <a:lnTo>
                    <a:pt x="13605" y="15346"/>
                  </a:lnTo>
                  <a:lnTo>
                    <a:pt x="13605" y="0"/>
                  </a:lnTo>
                  <a:lnTo>
                    <a:pt x="10727" y="0"/>
                  </a:lnTo>
                  <a:lnTo>
                    <a:pt x="10727" y="8456"/>
                  </a:lnTo>
                  <a:cubicBezTo>
                    <a:pt x="10727" y="10805"/>
                    <a:pt x="9181" y="13213"/>
                    <a:pt x="6675" y="13213"/>
                  </a:cubicBezTo>
                  <a:cubicBezTo>
                    <a:pt x="4483" y="13213"/>
                    <a:pt x="2898" y="12117"/>
                    <a:pt x="2898" y="8926"/>
                  </a:cubicBezTo>
                  <a:lnTo>
                    <a:pt x="2898" y="0"/>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 name="Google Shape;503;p71"/>
            <p:cNvSpPr/>
            <p:nvPr/>
          </p:nvSpPr>
          <p:spPr>
            <a:xfrm>
              <a:off x="5365675" y="2675450"/>
              <a:ext cx="368025" cy="408625"/>
            </a:xfrm>
            <a:custGeom>
              <a:rect b="b" l="l" r="r" t="t"/>
              <a:pathLst>
                <a:path extrusionOk="0" h="16345" w="14721">
                  <a:moveTo>
                    <a:pt x="7889" y="0"/>
                  </a:moveTo>
                  <a:cubicBezTo>
                    <a:pt x="3289" y="0"/>
                    <a:pt x="1" y="3504"/>
                    <a:pt x="1" y="8182"/>
                  </a:cubicBezTo>
                  <a:cubicBezTo>
                    <a:pt x="1" y="12802"/>
                    <a:pt x="3289" y="16345"/>
                    <a:pt x="7889" y="16345"/>
                  </a:cubicBezTo>
                  <a:cubicBezTo>
                    <a:pt x="11550" y="16345"/>
                    <a:pt x="13781" y="14192"/>
                    <a:pt x="14721" y="11941"/>
                  </a:cubicBezTo>
                  <a:lnTo>
                    <a:pt x="12156" y="10844"/>
                  </a:lnTo>
                  <a:cubicBezTo>
                    <a:pt x="11393" y="12626"/>
                    <a:pt x="9827" y="13722"/>
                    <a:pt x="7693" y="13722"/>
                  </a:cubicBezTo>
                  <a:cubicBezTo>
                    <a:pt x="5266" y="13722"/>
                    <a:pt x="2878" y="11490"/>
                    <a:pt x="2878" y="8182"/>
                  </a:cubicBezTo>
                  <a:cubicBezTo>
                    <a:pt x="2878" y="4855"/>
                    <a:pt x="5247" y="2643"/>
                    <a:pt x="7693" y="2643"/>
                  </a:cubicBezTo>
                  <a:cubicBezTo>
                    <a:pt x="9827" y="2643"/>
                    <a:pt x="11236" y="3700"/>
                    <a:pt x="12000" y="5520"/>
                  </a:cubicBezTo>
                  <a:lnTo>
                    <a:pt x="14623" y="4424"/>
                  </a:lnTo>
                  <a:cubicBezTo>
                    <a:pt x="13683" y="2154"/>
                    <a:pt x="1156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4" name="Google Shape;504;p71"/>
            <p:cNvSpPr/>
            <p:nvPr/>
          </p:nvSpPr>
          <p:spPr>
            <a:xfrm>
              <a:off x="5774300" y="2675450"/>
              <a:ext cx="341100" cy="408625"/>
            </a:xfrm>
            <a:custGeom>
              <a:rect b="b" l="l" r="r" t="t"/>
              <a:pathLst>
                <a:path extrusionOk="0" h="16345" w="13644">
                  <a:moveTo>
                    <a:pt x="7223" y="8241"/>
                  </a:moveTo>
                  <a:cubicBezTo>
                    <a:pt x="9670" y="8241"/>
                    <a:pt x="10904" y="9239"/>
                    <a:pt x="10904" y="9239"/>
                  </a:cubicBezTo>
                  <a:cubicBezTo>
                    <a:pt x="10904" y="11745"/>
                    <a:pt x="8496" y="13722"/>
                    <a:pt x="6186" y="13722"/>
                  </a:cubicBezTo>
                  <a:cubicBezTo>
                    <a:pt x="4698" y="13722"/>
                    <a:pt x="2995" y="12900"/>
                    <a:pt x="2995" y="11275"/>
                  </a:cubicBezTo>
                  <a:cubicBezTo>
                    <a:pt x="2995" y="9866"/>
                    <a:pt x="4189" y="8241"/>
                    <a:pt x="7223" y="8241"/>
                  </a:cubicBezTo>
                  <a:close/>
                  <a:moveTo>
                    <a:pt x="6832" y="0"/>
                  </a:moveTo>
                  <a:cubicBezTo>
                    <a:pt x="2976" y="0"/>
                    <a:pt x="1116" y="2330"/>
                    <a:pt x="588" y="3739"/>
                  </a:cubicBezTo>
                  <a:lnTo>
                    <a:pt x="3230" y="4855"/>
                  </a:lnTo>
                  <a:cubicBezTo>
                    <a:pt x="3759" y="3426"/>
                    <a:pt x="5286" y="2643"/>
                    <a:pt x="6891" y="2643"/>
                  </a:cubicBezTo>
                  <a:cubicBezTo>
                    <a:pt x="9044" y="2643"/>
                    <a:pt x="10904" y="4033"/>
                    <a:pt x="10884" y="6362"/>
                  </a:cubicBezTo>
                  <a:lnTo>
                    <a:pt x="10884" y="6793"/>
                  </a:lnTo>
                  <a:cubicBezTo>
                    <a:pt x="10297" y="6460"/>
                    <a:pt x="8789" y="5853"/>
                    <a:pt x="6734" y="5853"/>
                  </a:cubicBezTo>
                  <a:cubicBezTo>
                    <a:pt x="3132" y="5853"/>
                    <a:pt x="0" y="7732"/>
                    <a:pt x="0" y="11216"/>
                  </a:cubicBezTo>
                  <a:cubicBezTo>
                    <a:pt x="0" y="14407"/>
                    <a:pt x="2604" y="16345"/>
                    <a:pt x="5736" y="16345"/>
                  </a:cubicBezTo>
                  <a:cubicBezTo>
                    <a:pt x="8359" y="16345"/>
                    <a:pt x="9925" y="14994"/>
                    <a:pt x="10766" y="13722"/>
                  </a:cubicBezTo>
                  <a:lnTo>
                    <a:pt x="10904" y="13722"/>
                  </a:lnTo>
                  <a:lnTo>
                    <a:pt x="10904" y="15855"/>
                  </a:lnTo>
                  <a:lnTo>
                    <a:pt x="13644" y="15855"/>
                  </a:lnTo>
                  <a:lnTo>
                    <a:pt x="13644" y="6577"/>
                  </a:lnTo>
                  <a:cubicBezTo>
                    <a:pt x="13644" y="2251"/>
                    <a:pt x="10590" y="0"/>
                    <a:pt x="6832"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 name="Google Shape;505;p71"/>
            <p:cNvSpPr/>
            <p:nvPr/>
          </p:nvSpPr>
          <p:spPr>
            <a:xfrm>
              <a:off x="6152575" y="2570725"/>
              <a:ext cx="249125" cy="507150"/>
            </a:xfrm>
            <a:custGeom>
              <a:rect b="b" l="l" r="r" t="t"/>
              <a:pathLst>
                <a:path extrusionOk="0" h="20286" w="9965">
                  <a:moveTo>
                    <a:pt x="2682" y="1"/>
                  </a:moveTo>
                  <a:lnTo>
                    <a:pt x="2682" y="4698"/>
                  </a:lnTo>
                  <a:lnTo>
                    <a:pt x="1" y="4698"/>
                  </a:lnTo>
                  <a:lnTo>
                    <a:pt x="1" y="7321"/>
                  </a:lnTo>
                  <a:lnTo>
                    <a:pt x="2682" y="7321"/>
                  </a:lnTo>
                  <a:lnTo>
                    <a:pt x="2682" y="15366"/>
                  </a:lnTo>
                  <a:cubicBezTo>
                    <a:pt x="2682" y="18498"/>
                    <a:pt x="4405" y="20279"/>
                    <a:pt x="7635" y="20279"/>
                  </a:cubicBezTo>
                  <a:cubicBezTo>
                    <a:pt x="7724" y="20284"/>
                    <a:pt x="7813" y="20286"/>
                    <a:pt x="7901" y="20286"/>
                  </a:cubicBezTo>
                  <a:cubicBezTo>
                    <a:pt x="8611" y="20286"/>
                    <a:pt x="9303" y="20147"/>
                    <a:pt x="9964" y="19868"/>
                  </a:cubicBezTo>
                  <a:lnTo>
                    <a:pt x="8946" y="17402"/>
                  </a:lnTo>
                  <a:cubicBezTo>
                    <a:pt x="8570" y="17563"/>
                    <a:pt x="8161" y="17659"/>
                    <a:pt x="7749" y="17659"/>
                  </a:cubicBezTo>
                  <a:cubicBezTo>
                    <a:pt x="7711" y="17659"/>
                    <a:pt x="7673" y="17658"/>
                    <a:pt x="7635" y="17656"/>
                  </a:cubicBezTo>
                  <a:cubicBezTo>
                    <a:pt x="6284" y="17656"/>
                    <a:pt x="5579" y="16854"/>
                    <a:pt x="5579" y="15151"/>
                  </a:cubicBezTo>
                  <a:lnTo>
                    <a:pt x="5579" y="7321"/>
                  </a:lnTo>
                  <a:lnTo>
                    <a:pt x="9338" y="7321"/>
                  </a:lnTo>
                  <a:lnTo>
                    <a:pt x="9338" y="4698"/>
                  </a:lnTo>
                  <a:lnTo>
                    <a:pt x="5579" y="4698"/>
                  </a:lnTo>
                  <a:lnTo>
                    <a:pt x="5579" y="1"/>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6" name="Google Shape;506;p71"/>
            <p:cNvSpPr/>
            <p:nvPr/>
          </p:nvSpPr>
          <p:spPr>
            <a:xfrm>
              <a:off x="6437875" y="2504825"/>
              <a:ext cx="119425" cy="567025"/>
            </a:xfrm>
            <a:custGeom>
              <a:rect b="b" l="l" r="r" t="t"/>
              <a:pathLst>
                <a:path extrusionOk="0" h="22681" w="4777">
                  <a:moveTo>
                    <a:pt x="2058" y="1"/>
                  </a:moveTo>
                  <a:cubicBezTo>
                    <a:pt x="1018" y="1"/>
                    <a:pt x="20" y="802"/>
                    <a:pt x="20" y="2030"/>
                  </a:cubicBezTo>
                  <a:cubicBezTo>
                    <a:pt x="1" y="3165"/>
                    <a:pt x="921" y="4085"/>
                    <a:pt x="2056" y="4085"/>
                  </a:cubicBezTo>
                  <a:cubicBezTo>
                    <a:pt x="3857" y="4065"/>
                    <a:pt x="4777" y="1893"/>
                    <a:pt x="3485" y="601"/>
                  </a:cubicBezTo>
                  <a:cubicBezTo>
                    <a:pt x="3071" y="187"/>
                    <a:pt x="2560" y="1"/>
                    <a:pt x="2058" y="1"/>
                  </a:cubicBezTo>
                  <a:close/>
                  <a:moveTo>
                    <a:pt x="607" y="7334"/>
                  </a:moveTo>
                  <a:lnTo>
                    <a:pt x="607" y="22680"/>
                  </a:lnTo>
                  <a:lnTo>
                    <a:pt x="3485" y="22680"/>
                  </a:lnTo>
                  <a:lnTo>
                    <a:pt x="3485" y="7334"/>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 name="Google Shape;507;p71"/>
            <p:cNvSpPr/>
            <p:nvPr/>
          </p:nvSpPr>
          <p:spPr>
            <a:xfrm>
              <a:off x="6585675" y="2675450"/>
              <a:ext cx="394450" cy="408625"/>
            </a:xfrm>
            <a:custGeom>
              <a:rect b="b" l="l" r="r" t="t"/>
              <a:pathLst>
                <a:path extrusionOk="0" h="16345" w="15778">
                  <a:moveTo>
                    <a:pt x="7889" y="2623"/>
                  </a:moveTo>
                  <a:cubicBezTo>
                    <a:pt x="10453" y="2623"/>
                    <a:pt x="12900" y="4659"/>
                    <a:pt x="12900" y="8182"/>
                  </a:cubicBezTo>
                  <a:cubicBezTo>
                    <a:pt x="12900" y="11686"/>
                    <a:pt x="10453" y="13722"/>
                    <a:pt x="7889" y="13722"/>
                  </a:cubicBezTo>
                  <a:cubicBezTo>
                    <a:pt x="5324" y="13722"/>
                    <a:pt x="2878" y="11686"/>
                    <a:pt x="2878" y="8182"/>
                  </a:cubicBezTo>
                  <a:cubicBezTo>
                    <a:pt x="2878" y="4659"/>
                    <a:pt x="5324" y="2623"/>
                    <a:pt x="7889" y="2623"/>
                  </a:cubicBezTo>
                  <a:close/>
                  <a:moveTo>
                    <a:pt x="7889" y="0"/>
                  </a:moveTo>
                  <a:cubicBezTo>
                    <a:pt x="3289" y="0"/>
                    <a:pt x="0" y="3504"/>
                    <a:pt x="0" y="8182"/>
                  </a:cubicBezTo>
                  <a:cubicBezTo>
                    <a:pt x="0" y="12841"/>
                    <a:pt x="3289" y="16345"/>
                    <a:pt x="7889" y="16345"/>
                  </a:cubicBezTo>
                  <a:cubicBezTo>
                    <a:pt x="12489" y="16345"/>
                    <a:pt x="15777" y="12841"/>
                    <a:pt x="15777" y="8182"/>
                  </a:cubicBezTo>
                  <a:cubicBezTo>
                    <a:pt x="15777" y="3504"/>
                    <a:pt x="1248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8" name="Google Shape;508;p71"/>
            <p:cNvSpPr/>
            <p:nvPr/>
          </p:nvSpPr>
          <p:spPr>
            <a:xfrm>
              <a:off x="7037850" y="2675450"/>
              <a:ext cx="340125" cy="396400"/>
            </a:xfrm>
            <a:custGeom>
              <a:rect b="b" l="l" r="r" t="t"/>
              <a:pathLst>
                <a:path extrusionOk="0" h="15856" w="13605">
                  <a:moveTo>
                    <a:pt x="7752" y="0"/>
                  </a:moveTo>
                  <a:cubicBezTo>
                    <a:pt x="5638" y="0"/>
                    <a:pt x="3700" y="1234"/>
                    <a:pt x="2897" y="2643"/>
                  </a:cubicBezTo>
                  <a:lnTo>
                    <a:pt x="2760" y="2643"/>
                  </a:lnTo>
                  <a:lnTo>
                    <a:pt x="2760" y="509"/>
                  </a:lnTo>
                  <a:lnTo>
                    <a:pt x="0" y="509"/>
                  </a:lnTo>
                  <a:lnTo>
                    <a:pt x="0" y="15855"/>
                  </a:lnTo>
                  <a:lnTo>
                    <a:pt x="2897" y="15855"/>
                  </a:lnTo>
                  <a:lnTo>
                    <a:pt x="2897" y="7360"/>
                  </a:lnTo>
                  <a:cubicBezTo>
                    <a:pt x="2897" y="5011"/>
                    <a:pt x="4424" y="2623"/>
                    <a:pt x="6929" y="2623"/>
                  </a:cubicBezTo>
                  <a:cubicBezTo>
                    <a:pt x="9122" y="2623"/>
                    <a:pt x="10727" y="3700"/>
                    <a:pt x="10727" y="6891"/>
                  </a:cubicBezTo>
                  <a:lnTo>
                    <a:pt x="10727" y="15855"/>
                  </a:lnTo>
                  <a:lnTo>
                    <a:pt x="13604" y="15855"/>
                  </a:lnTo>
                  <a:lnTo>
                    <a:pt x="13604" y="6460"/>
                  </a:lnTo>
                  <a:cubicBezTo>
                    <a:pt x="13604" y="2663"/>
                    <a:pt x="11667" y="0"/>
                    <a:pt x="7752"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10">
    <p:spTree>
      <p:nvGrpSpPr>
        <p:cNvPr id="509" name="Shape 509"/>
        <p:cNvGrpSpPr/>
        <p:nvPr/>
      </p:nvGrpSpPr>
      <p:grpSpPr>
        <a:xfrm>
          <a:off x="0" y="0"/>
          <a:ext cx="0" cy="0"/>
          <a:chOff x="0" y="0"/>
          <a:chExt cx="0" cy="0"/>
        </a:xfrm>
      </p:grpSpPr>
      <p:sp>
        <p:nvSpPr>
          <p:cNvPr id="510" name="Google Shape;510;p72"/>
          <p:cNvSpPr/>
          <p:nvPr/>
        </p:nvSpPr>
        <p:spPr>
          <a:xfrm>
            <a:off x="50" y="0"/>
            <a:ext cx="9144000" cy="4524000"/>
          </a:xfrm>
          <a:prstGeom prst="rect">
            <a:avLst/>
          </a:prstGeom>
          <a:solidFill>
            <a:srgbClr val="202124"/>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511" name="Google Shape;511;p72"/>
          <p:cNvSpPr txBox="1"/>
          <p:nvPr/>
        </p:nvSpPr>
        <p:spPr>
          <a:xfrm>
            <a:off x="7741216" y="381600"/>
            <a:ext cx="950400" cy="114600"/>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000000"/>
              </a:buClr>
              <a:buSzPts val="600"/>
              <a:buFont typeface="Arial"/>
              <a:buNone/>
            </a:pPr>
            <a:r>
              <a:rPr b="0" i="0" lang="en-US" sz="600" u="none" cap="none" strike="noStrike">
                <a:solidFill>
                  <a:srgbClr val="FFFFFF"/>
                </a:solidFill>
                <a:latin typeface="Roboto"/>
                <a:ea typeface="Roboto"/>
                <a:cs typeface="Roboto"/>
                <a:sym typeface="Roboto"/>
              </a:rPr>
              <a:t>Proprietary + Confidential</a:t>
            </a:r>
            <a:endParaRPr b="0" i="0" sz="600" u="none" cap="none" strike="noStrike">
              <a:solidFill>
                <a:srgbClr val="FFFFFF"/>
              </a:solidFill>
              <a:latin typeface="Roboto"/>
              <a:ea typeface="Roboto"/>
              <a:cs typeface="Roboto"/>
              <a:sym typeface="Roboto"/>
            </a:endParaRPr>
          </a:p>
        </p:txBody>
      </p:sp>
      <p:cxnSp>
        <p:nvCxnSpPr>
          <p:cNvPr id="512" name="Google Shape;512;p72"/>
          <p:cNvCxnSpPr/>
          <p:nvPr/>
        </p:nvCxnSpPr>
        <p:spPr>
          <a:xfrm rot="10800000">
            <a:off x="481275" y="1767101"/>
            <a:ext cx="0" cy="1769700"/>
          </a:xfrm>
          <a:prstGeom prst="straightConnector1">
            <a:avLst/>
          </a:prstGeom>
          <a:noFill/>
          <a:ln cap="flat" cmpd="sng" w="38100">
            <a:solidFill>
              <a:srgbClr val="FFFFFF"/>
            </a:solidFill>
            <a:prstDash val="solid"/>
            <a:miter lim="400000"/>
            <a:headEnd len="sm" w="sm" type="none"/>
            <a:tailEnd len="sm" w="sm" type="none"/>
          </a:ln>
        </p:spPr>
      </p:cxnSp>
      <p:sp>
        <p:nvSpPr>
          <p:cNvPr id="513" name="Google Shape;513;p72"/>
          <p:cNvSpPr txBox="1"/>
          <p:nvPr>
            <p:ph type="title"/>
          </p:nvPr>
        </p:nvSpPr>
        <p:spPr>
          <a:xfrm>
            <a:off x="962200" y="2196350"/>
            <a:ext cx="7724700" cy="857400"/>
          </a:xfrm>
          <a:prstGeom prst="rect">
            <a:avLst/>
          </a:prstGeom>
          <a:noFill/>
          <a:ln>
            <a:noFill/>
          </a:ln>
        </p:spPr>
        <p:txBody>
          <a:bodyPr anchorCtr="0" anchor="t" bIns="0" lIns="0" spcFirstLastPara="1" rIns="0" wrap="square" tIns="0">
            <a:noAutofit/>
          </a:bodyPr>
          <a:lstStyle>
            <a:lvl1pPr lvl="0" marR="0" rtl="0" algn="l">
              <a:lnSpc>
                <a:spcPct val="115000"/>
              </a:lnSpc>
              <a:spcBef>
                <a:spcPts val="0"/>
              </a:spcBef>
              <a:spcAft>
                <a:spcPts val="0"/>
              </a:spcAft>
              <a:buClr>
                <a:srgbClr val="FFFFFF"/>
              </a:buClr>
              <a:buSzPts val="2400"/>
              <a:buFont typeface="Arial"/>
              <a:buNone/>
              <a:defRPr b="0" i="0" sz="3600" u="none" cap="none" strike="noStrike">
                <a:solidFill>
                  <a:srgbClr val="FFFFFF"/>
                </a:solidFill>
                <a:latin typeface="Arial"/>
                <a:ea typeface="Arial"/>
                <a:cs typeface="Arial"/>
                <a:sym typeface="Arial"/>
              </a:defRPr>
            </a:lvl1pPr>
            <a:lvl2pPr lvl="1"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2pPr>
            <a:lvl3pPr lvl="2"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3pPr>
            <a:lvl4pPr lvl="3"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4pPr>
            <a:lvl5pPr lvl="4"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5pPr>
            <a:lvl6pPr lvl="5"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6pPr>
            <a:lvl7pPr lvl="6"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7pPr>
            <a:lvl8pPr lvl="7"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8pPr>
            <a:lvl9pPr lvl="8"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9pPr>
          </a:lstStyle>
          <a:p/>
        </p:txBody>
      </p:sp>
      <p:sp>
        <p:nvSpPr>
          <p:cNvPr id="514" name="Google Shape;514;p72"/>
          <p:cNvSpPr txBox="1"/>
          <p:nvPr>
            <p:ph idx="1" type="subTitle"/>
          </p:nvPr>
        </p:nvSpPr>
        <p:spPr>
          <a:xfrm>
            <a:off x="976648" y="1757286"/>
            <a:ext cx="4643400" cy="303600"/>
          </a:xfrm>
          <a:prstGeom prst="rect">
            <a:avLst/>
          </a:prstGeom>
          <a:noFill/>
          <a:ln>
            <a:noFill/>
          </a:ln>
        </p:spPr>
        <p:txBody>
          <a:bodyPr anchorCtr="0" anchor="t" bIns="0" lIns="0" spcFirstLastPara="1" rIns="0" wrap="square" tIns="0">
            <a:noAutofit/>
          </a:bodyPr>
          <a:lstStyle>
            <a:lvl1pPr lvl="0" marR="0" rtl="0" algn="l">
              <a:lnSpc>
                <a:spcPct val="115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1pPr>
            <a:lvl2pPr lvl="1"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ppendix">
  <p:cSld name="CUSTOM_9">
    <p:bg>
      <p:bgPr>
        <a:solidFill>
          <a:srgbClr val="202124"/>
        </a:solidFill>
      </p:bgPr>
    </p:bg>
    <p:spTree>
      <p:nvGrpSpPr>
        <p:cNvPr id="515" name="Shape 515"/>
        <p:cNvGrpSpPr/>
        <p:nvPr/>
      </p:nvGrpSpPr>
      <p:grpSpPr>
        <a:xfrm>
          <a:off x="0" y="0"/>
          <a:ext cx="0" cy="0"/>
          <a:chOff x="0" y="0"/>
          <a:chExt cx="0" cy="0"/>
        </a:xfrm>
      </p:grpSpPr>
      <p:sp>
        <p:nvSpPr>
          <p:cNvPr id="516" name="Google Shape;516;p73"/>
          <p:cNvSpPr txBox="1"/>
          <p:nvPr>
            <p:ph type="title"/>
          </p:nvPr>
        </p:nvSpPr>
        <p:spPr>
          <a:xfrm>
            <a:off x="457200" y="1536250"/>
            <a:ext cx="8229600" cy="2070900"/>
          </a:xfrm>
          <a:prstGeom prst="rect">
            <a:avLst/>
          </a:prstGeom>
          <a:noFill/>
          <a:ln>
            <a:noFill/>
          </a:ln>
        </p:spPr>
        <p:txBody>
          <a:bodyPr anchorCtr="0" anchor="ctr" bIns="0" lIns="0" spcFirstLastPara="1" rIns="0" wrap="square" tIns="0">
            <a:noAutofit/>
          </a:bodyPr>
          <a:lstStyle>
            <a:lvl1pPr lvl="0" marR="0" rtl="0" algn="ctr">
              <a:lnSpc>
                <a:spcPct val="100000"/>
              </a:lnSpc>
              <a:spcBef>
                <a:spcPts val="0"/>
              </a:spcBef>
              <a:spcAft>
                <a:spcPts val="0"/>
              </a:spcAft>
              <a:buClr>
                <a:srgbClr val="FFFFFF"/>
              </a:buClr>
              <a:buSzPts val="3000"/>
              <a:buFont typeface="Arial"/>
              <a:buNone/>
              <a:defRPr b="0" i="0" sz="3000" u="none" cap="none" strike="noStrike">
                <a:solidFill>
                  <a:srgbClr val="FFFFFF"/>
                </a:solidFill>
                <a:latin typeface="Arial"/>
                <a:ea typeface="Arial"/>
                <a:cs typeface="Arial"/>
                <a:sym typeface="Arial"/>
              </a:defRPr>
            </a:lvl1pPr>
            <a:lvl2pPr lvl="1" marR="0" rtl="0" algn="l">
              <a:lnSpc>
                <a:spcPct val="100000"/>
              </a:lnSpc>
              <a:spcBef>
                <a:spcPts val="0"/>
              </a:spcBef>
              <a:spcAft>
                <a:spcPts val="0"/>
              </a:spcAft>
              <a:buClr>
                <a:srgbClr val="FFFFFF"/>
              </a:buClr>
              <a:buSzPts val="4800"/>
              <a:buFont typeface="Helvetica Neue Light"/>
              <a:buNone/>
              <a:defRPr b="0" i="0" sz="4800" u="none" cap="none" strike="noStrike">
                <a:solidFill>
                  <a:srgbClr val="FFFFFF"/>
                </a:solidFill>
                <a:latin typeface="Helvetica Neue Light"/>
                <a:ea typeface="Helvetica Neue Light"/>
                <a:cs typeface="Helvetica Neue Light"/>
                <a:sym typeface="Helvetica Neue Light"/>
              </a:defRPr>
            </a:lvl2pPr>
            <a:lvl3pPr lvl="2" marR="0" rtl="0" algn="l">
              <a:lnSpc>
                <a:spcPct val="100000"/>
              </a:lnSpc>
              <a:spcBef>
                <a:spcPts val="0"/>
              </a:spcBef>
              <a:spcAft>
                <a:spcPts val="0"/>
              </a:spcAft>
              <a:buClr>
                <a:srgbClr val="FFFFFF"/>
              </a:buClr>
              <a:buSzPts val="4800"/>
              <a:buFont typeface="Helvetica Neue Light"/>
              <a:buNone/>
              <a:defRPr b="0" i="0" sz="4800" u="none" cap="none" strike="noStrike">
                <a:solidFill>
                  <a:srgbClr val="FFFFFF"/>
                </a:solidFill>
                <a:latin typeface="Helvetica Neue Light"/>
                <a:ea typeface="Helvetica Neue Light"/>
                <a:cs typeface="Helvetica Neue Light"/>
                <a:sym typeface="Helvetica Neue Light"/>
              </a:defRPr>
            </a:lvl3pPr>
            <a:lvl4pPr lvl="3" marR="0" rtl="0" algn="l">
              <a:lnSpc>
                <a:spcPct val="100000"/>
              </a:lnSpc>
              <a:spcBef>
                <a:spcPts val="0"/>
              </a:spcBef>
              <a:spcAft>
                <a:spcPts val="0"/>
              </a:spcAft>
              <a:buClr>
                <a:srgbClr val="FFFFFF"/>
              </a:buClr>
              <a:buSzPts val="4800"/>
              <a:buFont typeface="Helvetica Neue Light"/>
              <a:buNone/>
              <a:defRPr b="0" i="0" sz="4800" u="none" cap="none" strike="noStrike">
                <a:solidFill>
                  <a:srgbClr val="FFFFFF"/>
                </a:solidFill>
                <a:latin typeface="Helvetica Neue Light"/>
                <a:ea typeface="Helvetica Neue Light"/>
                <a:cs typeface="Helvetica Neue Light"/>
                <a:sym typeface="Helvetica Neue Light"/>
              </a:defRPr>
            </a:lvl4pPr>
            <a:lvl5pPr lvl="4" marR="0" rtl="0" algn="l">
              <a:lnSpc>
                <a:spcPct val="100000"/>
              </a:lnSpc>
              <a:spcBef>
                <a:spcPts val="0"/>
              </a:spcBef>
              <a:spcAft>
                <a:spcPts val="0"/>
              </a:spcAft>
              <a:buClr>
                <a:srgbClr val="FFFFFF"/>
              </a:buClr>
              <a:buSzPts val="4800"/>
              <a:buFont typeface="Helvetica Neue Light"/>
              <a:buNone/>
              <a:defRPr b="0" i="0" sz="4800" u="none" cap="none" strike="noStrike">
                <a:solidFill>
                  <a:srgbClr val="FFFFFF"/>
                </a:solidFill>
                <a:latin typeface="Helvetica Neue Light"/>
                <a:ea typeface="Helvetica Neue Light"/>
                <a:cs typeface="Helvetica Neue Light"/>
                <a:sym typeface="Helvetica Neue Light"/>
              </a:defRPr>
            </a:lvl5pPr>
            <a:lvl6pPr lvl="5" marR="0" rtl="0" algn="l">
              <a:lnSpc>
                <a:spcPct val="100000"/>
              </a:lnSpc>
              <a:spcBef>
                <a:spcPts val="0"/>
              </a:spcBef>
              <a:spcAft>
                <a:spcPts val="0"/>
              </a:spcAft>
              <a:buClr>
                <a:srgbClr val="FFFFFF"/>
              </a:buClr>
              <a:buSzPts val="4800"/>
              <a:buFont typeface="Helvetica Neue Light"/>
              <a:buNone/>
              <a:defRPr b="0" i="0" sz="4800" u="none" cap="none" strike="noStrike">
                <a:solidFill>
                  <a:srgbClr val="FFFFFF"/>
                </a:solidFill>
                <a:latin typeface="Helvetica Neue Light"/>
                <a:ea typeface="Helvetica Neue Light"/>
                <a:cs typeface="Helvetica Neue Light"/>
                <a:sym typeface="Helvetica Neue Light"/>
              </a:defRPr>
            </a:lvl6pPr>
            <a:lvl7pPr lvl="6" marR="0" rtl="0" algn="l">
              <a:lnSpc>
                <a:spcPct val="100000"/>
              </a:lnSpc>
              <a:spcBef>
                <a:spcPts val="0"/>
              </a:spcBef>
              <a:spcAft>
                <a:spcPts val="0"/>
              </a:spcAft>
              <a:buClr>
                <a:srgbClr val="FFFFFF"/>
              </a:buClr>
              <a:buSzPts val="4800"/>
              <a:buFont typeface="Helvetica Neue Light"/>
              <a:buNone/>
              <a:defRPr b="0" i="0" sz="4800" u="none" cap="none" strike="noStrike">
                <a:solidFill>
                  <a:srgbClr val="FFFFFF"/>
                </a:solidFill>
                <a:latin typeface="Helvetica Neue Light"/>
                <a:ea typeface="Helvetica Neue Light"/>
                <a:cs typeface="Helvetica Neue Light"/>
                <a:sym typeface="Helvetica Neue Light"/>
              </a:defRPr>
            </a:lvl7pPr>
            <a:lvl8pPr lvl="7" marR="0" rtl="0" algn="l">
              <a:lnSpc>
                <a:spcPct val="100000"/>
              </a:lnSpc>
              <a:spcBef>
                <a:spcPts val="0"/>
              </a:spcBef>
              <a:spcAft>
                <a:spcPts val="0"/>
              </a:spcAft>
              <a:buClr>
                <a:srgbClr val="FFFFFF"/>
              </a:buClr>
              <a:buSzPts val="4800"/>
              <a:buFont typeface="Helvetica Neue Light"/>
              <a:buNone/>
              <a:defRPr b="0" i="0" sz="4800" u="none" cap="none" strike="noStrike">
                <a:solidFill>
                  <a:srgbClr val="FFFFFF"/>
                </a:solidFill>
                <a:latin typeface="Helvetica Neue Light"/>
                <a:ea typeface="Helvetica Neue Light"/>
                <a:cs typeface="Helvetica Neue Light"/>
                <a:sym typeface="Helvetica Neue Light"/>
              </a:defRPr>
            </a:lvl8pPr>
            <a:lvl9pPr lvl="8" marR="0" rtl="0" algn="l">
              <a:lnSpc>
                <a:spcPct val="100000"/>
              </a:lnSpc>
              <a:spcBef>
                <a:spcPts val="0"/>
              </a:spcBef>
              <a:spcAft>
                <a:spcPts val="0"/>
              </a:spcAft>
              <a:buClr>
                <a:srgbClr val="FFFFFF"/>
              </a:buClr>
              <a:buSzPts val="4800"/>
              <a:buFont typeface="Helvetica Neue Light"/>
              <a:buNone/>
              <a:defRPr b="0" i="0" sz="4800" u="none" cap="none" strike="noStrike">
                <a:solidFill>
                  <a:srgbClr val="FFFFFF"/>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_Blank">
  <p:cSld name="CUSTOM_4_3">
    <p:spTree>
      <p:nvGrpSpPr>
        <p:cNvPr id="517" name="Shape 517"/>
        <p:cNvGrpSpPr/>
        <p:nvPr/>
      </p:nvGrpSpPr>
      <p:grpSpPr>
        <a:xfrm>
          <a:off x="0" y="0"/>
          <a:ext cx="0" cy="0"/>
          <a:chOff x="0" y="0"/>
          <a:chExt cx="0" cy="0"/>
        </a:xfrm>
      </p:grpSpPr>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CUSTOM_4_4">
    <p:spTree>
      <p:nvGrpSpPr>
        <p:cNvPr id="518" name="Shape 518"/>
        <p:cNvGrpSpPr/>
        <p:nvPr/>
      </p:nvGrpSpPr>
      <p:grpSpPr>
        <a:xfrm>
          <a:off x="0" y="0"/>
          <a:ext cx="0" cy="0"/>
          <a:chOff x="0" y="0"/>
          <a:chExt cx="0" cy="0"/>
        </a:xfrm>
      </p:grpSpPr>
      <p:sp>
        <p:nvSpPr>
          <p:cNvPr id="519" name="Google Shape;519;p75"/>
          <p:cNvSpPr/>
          <p:nvPr/>
        </p:nvSpPr>
        <p:spPr>
          <a:xfrm>
            <a:off x="7582475" y="107200"/>
            <a:ext cx="1381800" cy="2718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 name="Google Shape;520;p75"/>
          <p:cNvSpPr txBox="1"/>
          <p:nvPr/>
        </p:nvSpPr>
        <p:spPr>
          <a:xfrm>
            <a:off x="6762575" y="-301"/>
            <a:ext cx="1924200" cy="4605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600"/>
              <a:buFont typeface="Arial"/>
              <a:buNone/>
            </a:pPr>
            <a:r>
              <a:rPr b="0" i="0" lang="en-US" sz="600" u="none" cap="none" strike="noStrike">
                <a:solidFill>
                  <a:srgbClr val="BDC1C6"/>
                </a:solidFill>
                <a:latin typeface="Arial"/>
                <a:ea typeface="Arial"/>
                <a:cs typeface="Arial"/>
                <a:sym typeface="Arial"/>
              </a:rPr>
              <a:t>Proprietary + Confidential</a:t>
            </a:r>
            <a:endParaRPr b="0" i="0" sz="600" u="none" cap="none" strike="noStrike">
              <a:solidFill>
                <a:srgbClr val="BDC1C6"/>
              </a:solidFill>
              <a:latin typeface="Arial"/>
              <a:ea typeface="Arial"/>
              <a:cs typeface="Arial"/>
              <a:sym typeface="Aria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説明 1">
  <p:cSld name="CAPTION_ONLY_1">
    <p:spTree>
      <p:nvGrpSpPr>
        <p:cNvPr id="521" name="Shape 521"/>
        <p:cNvGrpSpPr/>
        <p:nvPr/>
      </p:nvGrpSpPr>
      <p:grpSpPr>
        <a:xfrm>
          <a:off x="0" y="0"/>
          <a:ext cx="0" cy="0"/>
          <a:chOff x="0" y="0"/>
          <a:chExt cx="0" cy="0"/>
        </a:xfrm>
      </p:grpSpPr>
      <p:pic>
        <p:nvPicPr>
          <p:cNvPr id="522" name="Google Shape;522;p76"/>
          <p:cNvPicPr preferRelativeResize="0"/>
          <p:nvPr/>
        </p:nvPicPr>
        <p:blipFill rotWithShape="1">
          <a:blip r:embed="rId2">
            <a:alphaModFix/>
          </a:blip>
          <a:srcRect b="0" l="0" r="0" t="0"/>
          <a:stretch/>
        </p:blipFill>
        <p:spPr>
          <a:xfrm>
            <a:off x="7250100" y="139099"/>
            <a:ext cx="1717949" cy="250525"/>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_Title">
  <p:cSld name="CUSTOM_11">
    <p:spTree>
      <p:nvGrpSpPr>
        <p:cNvPr id="523" name="Shape 523"/>
        <p:cNvGrpSpPr/>
        <p:nvPr/>
      </p:nvGrpSpPr>
      <p:grpSpPr>
        <a:xfrm>
          <a:off x="0" y="0"/>
          <a:ext cx="0" cy="0"/>
          <a:chOff x="0" y="0"/>
          <a:chExt cx="0" cy="0"/>
        </a:xfrm>
      </p:grpSpPr>
      <p:sp>
        <p:nvSpPr>
          <p:cNvPr id="524" name="Google Shape;524;p77"/>
          <p:cNvSpPr txBox="1"/>
          <p:nvPr>
            <p:ph idx="1" type="body"/>
          </p:nvPr>
        </p:nvSpPr>
        <p:spPr>
          <a:xfrm>
            <a:off x="5207050" y="1514350"/>
            <a:ext cx="1904700" cy="10575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indent="-317500" lvl="1" marL="914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525" name="Google Shape;525;p77"/>
          <p:cNvSpPr txBox="1"/>
          <p:nvPr>
            <p:ph type="title"/>
          </p:nvPr>
        </p:nvSpPr>
        <p:spPr>
          <a:xfrm>
            <a:off x="761950" y="2219400"/>
            <a:ext cx="4445100" cy="21144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3600"/>
              <a:buFont typeface="Arial"/>
              <a:buNone/>
              <a:defRPr b="0" i="0" sz="36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3600"/>
              <a:buFont typeface="Arial"/>
              <a:buNone/>
              <a:defRPr b="0" i="0" sz="3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3600"/>
              <a:buFont typeface="Arial"/>
              <a:buNone/>
              <a:defRPr b="0" i="0" sz="3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3600"/>
              <a:buFont typeface="Arial"/>
              <a:buNone/>
              <a:defRPr b="0" i="0" sz="3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3600"/>
              <a:buFont typeface="Arial"/>
              <a:buNone/>
              <a:defRPr b="0" i="0" sz="3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3600"/>
              <a:buFont typeface="Arial"/>
              <a:buNone/>
              <a:defRPr b="0" i="0" sz="3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3600"/>
              <a:buFont typeface="Arial"/>
              <a:buNone/>
              <a:defRPr b="0" i="0" sz="3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3600"/>
              <a:buFont typeface="Arial"/>
              <a:buNone/>
              <a:defRPr b="0" i="0" sz="3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3600"/>
              <a:buFont typeface="Arial"/>
              <a:buNone/>
              <a:defRPr b="0" i="0" sz="3600" u="none" cap="none" strike="noStrike">
                <a:solidFill>
                  <a:srgbClr val="000000"/>
                </a:solidFill>
                <a:latin typeface="Arial"/>
                <a:ea typeface="Arial"/>
                <a:cs typeface="Arial"/>
                <a:sym typeface="Arial"/>
              </a:defRPr>
            </a:lvl9pPr>
          </a:lstStyle>
          <a:p/>
        </p:txBody>
      </p:sp>
      <p:pic>
        <p:nvPicPr>
          <p:cNvPr id="526" name="Google Shape;526;p77"/>
          <p:cNvPicPr preferRelativeResize="0"/>
          <p:nvPr/>
        </p:nvPicPr>
        <p:blipFill rotWithShape="1">
          <a:blip r:embed="rId2">
            <a:alphaModFix/>
          </a:blip>
          <a:srcRect b="0" l="0" r="0" t="0"/>
          <a:stretch/>
        </p:blipFill>
        <p:spPr>
          <a:xfrm>
            <a:off x="199692" y="4686300"/>
            <a:ext cx="257500" cy="375225"/>
          </a:xfrm>
          <a:prstGeom prst="rect">
            <a:avLst/>
          </a:prstGeom>
          <a:noFill/>
          <a:ln>
            <a:noFill/>
          </a:ln>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Blank">
  <p:cSld name="CUSTOM_2_1">
    <p:bg>
      <p:bgPr>
        <a:solidFill>
          <a:srgbClr val="FFFFFF"/>
        </a:solidFill>
      </p:bgPr>
    </p:bg>
    <p:spTree>
      <p:nvGrpSpPr>
        <p:cNvPr id="530" name="Shape 530"/>
        <p:cNvGrpSpPr/>
        <p:nvPr/>
      </p:nvGrpSpPr>
      <p:grpSpPr>
        <a:xfrm>
          <a:off x="0" y="0"/>
          <a:ext cx="0" cy="0"/>
          <a:chOff x="0" y="0"/>
          <a:chExt cx="0" cy="0"/>
        </a:xfrm>
      </p:grpSpPr>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01">
  <p:cSld name="CUSTOM_2">
    <p:spTree>
      <p:nvGrpSpPr>
        <p:cNvPr id="531" name="Shape 531"/>
        <p:cNvGrpSpPr/>
        <p:nvPr/>
      </p:nvGrpSpPr>
      <p:grpSpPr>
        <a:xfrm>
          <a:off x="0" y="0"/>
          <a:ext cx="0" cy="0"/>
          <a:chOff x="0" y="0"/>
          <a:chExt cx="0" cy="0"/>
        </a:xfrm>
      </p:grpSpPr>
      <p:sp>
        <p:nvSpPr>
          <p:cNvPr id="532" name="Google Shape;532;p80"/>
          <p:cNvSpPr/>
          <p:nvPr/>
        </p:nvSpPr>
        <p:spPr>
          <a:xfrm>
            <a:off x="462016" y="4092099"/>
            <a:ext cx="465900" cy="94500"/>
          </a:xfrm>
          <a:prstGeom prst="roundRect">
            <a:avLst>
              <a:gd fmla="val 50000" name="adj"/>
            </a:avLst>
          </a:prstGeom>
          <a:solidFill>
            <a:srgbClr val="4285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 name="Google Shape;533;p80"/>
          <p:cNvSpPr txBox="1"/>
          <p:nvPr>
            <p:ph idx="1" type="subTitle"/>
          </p:nvPr>
        </p:nvSpPr>
        <p:spPr>
          <a:xfrm>
            <a:off x="451846" y="3479440"/>
            <a:ext cx="7801200" cy="3000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2100"/>
              <a:buFont typeface="Arial"/>
              <a:buNone/>
              <a:defRPr b="0" i="0" sz="2100" u="none" cap="none" strike="noStrike">
                <a:solidFill>
                  <a:srgbClr val="3C4043"/>
                </a:solidFill>
                <a:latin typeface="Arial"/>
                <a:ea typeface="Arial"/>
                <a:cs typeface="Arial"/>
                <a:sym typeface="Arial"/>
              </a:defRPr>
            </a:lvl1pPr>
            <a:lvl2pPr lvl="1"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9pPr>
          </a:lstStyle>
          <a:p/>
        </p:txBody>
      </p:sp>
      <p:sp>
        <p:nvSpPr>
          <p:cNvPr id="534" name="Google Shape;534;p80"/>
          <p:cNvSpPr txBox="1"/>
          <p:nvPr>
            <p:ph type="title"/>
          </p:nvPr>
        </p:nvSpPr>
        <p:spPr>
          <a:xfrm>
            <a:off x="441076" y="1316300"/>
            <a:ext cx="5476200" cy="19350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rgbClr val="000000"/>
              </a:buClr>
              <a:buSzPts val="5000"/>
              <a:buFont typeface="Arial"/>
              <a:buNone/>
              <a:defRPr b="0" i="0" sz="5000" u="none" cap="none" strike="noStrike">
                <a:solidFill>
                  <a:srgbClr val="3C4043"/>
                </a:solidFill>
                <a:latin typeface="Arial"/>
                <a:ea typeface="Arial"/>
                <a:cs typeface="Arial"/>
                <a:sym typeface="Arial"/>
              </a:defRPr>
            </a:lvl1pPr>
            <a:lvl2pPr lvl="1" marR="0" rtl="0" algn="l">
              <a:lnSpc>
                <a:spcPct val="100000"/>
              </a:lnSpc>
              <a:spcBef>
                <a:spcPts val="0"/>
              </a:spcBef>
              <a:spcAft>
                <a:spcPts val="0"/>
              </a:spcAft>
              <a:buClr>
                <a:srgbClr val="000000"/>
              </a:buClr>
              <a:buSzPts val="5000"/>
              <a:buFont typeface="Arial"/>
              <a:buNone/>
              <a:defRPr b="0" i="0" sz="50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5000"/>
              <a:buFont typeface="Arial"/>
              <a:buNone/>
              <a:defRPr b="0" i="0" sz="50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5000"/>
              <a:buFont typeface="Arial"/>
              <a:buNone/>
              <a:defRPr b="0" i="0" sz="50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5000"/>
              <a:buFont typeface="Arial"/>
              <a:buNone/>
              <a:defRPr b="0" i="0" sz="50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5000"/>
              <a:buFont typeface="Arial"/>
              <a:buNone/>
              <a:defRPr b="0" i="0" sz="50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5000"/>
              <a:buFont typeface="Arial"/>
              <a:buNone/>
              <a:defRPr b="0" i="0" sz="50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5000"/>
              <a:buFont typeface="Arial"/>
              <a:buNone/>
              <a:defRPr b="0" i="0" sz="50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5000"/>
              <a:buFont typeface="Arial"/>
              <a:buNone/>
              <a:defRPr b="0" i="0" sz="5000" u="none" cap="none" strike="noStrike">
                <a:solidFill>
                  <a:srgbClr val="000000"/>
                </a:solidFill>
                <a:latin typeface="Arial"/>
                <a:ea typeface="Arial"/>
                <a:cs typeface="Arial"/>
                <a:sym typeface="Arial"/>
              </a:defRPr>
            </a:lvl9pPr>
          </a:lstStyle>
          <a:p/>
        </p:txBody>
      </p:sp>
      <p:grpSp>
        <p:nvGrpSpPr>
          <p:cNvPr id="535" name="Google Shape;535;p80"/>
          <p:cNvGrpSpPr/>
          <p:nvPr/>
        </p:nvGrpSpPr>
        <p:grpSpPr>
          <a:xfrm>
            <a:off x="450225" y="457140"/>
            <a:ext cx="2107098" cy="244531"/>
            <a:chOff x="242525" y="2441975"/>
            <a:chExt cx="7135450" cy="828075"/>
          </a:xfrm>
        </p:grpSpPr>
        <p:sp>
          <p:nvSpPr>
            <p:cNvPr id="536" name="Google Shape;536;p80"/>
            <p:cNvSpPr/>
            <p:nvPr/>
          </p:nvSpPr>
          <p:spPr>
            <a:xfrm>
              <a:off x="242525" y="2441975"/>
              <a:ext cx="625925" cy="642600"/>
            </a:xfrm>
            <a:custGeom>
              <a:rect b="b" l="l" r="r" t="t"/>
              <a:pathLst>
                <a:path extrusionOk="0" h="25704" w="25037">
                  <a:moveTo>
                    <a:pt x="13255" y="1"/>
                  </a:moveTo>
                  <a:cubicBezTo>
                    <a:pt x="13182" y="1"/>
                    <a:pt x="13110" y="1"/>
                    <a:pt x="13037" y="3"/>
                  </a:cubicBezTo>
                  <a:cubicBezTo>
                    <a:pt x="5951" y="3"/>
                    <a:pt x="0" y="5777"/>
                    <a:pt x="0" y="12843"/>
                  </a:cubicBezTo>
                  <a:cubicBezTo>
                    <a:pt x="0" y="19929"/>
                    <a:pt x="5951" y="25684"/>
                    <a:pt x="13037" y="25703"/>
                  </a:cubicBezTo>
                  <a:cubicBezTo>
                    <a:pt x="16854" y="25703"/>
                    <a:pt x="19731" y="24451"/>
                    <a:pt x="22002" y="22102"/>
                  </a:cubicBezTo>
                  <a:cubicBezTo>
                    <a:pt x="24312" y="19772"/>
                    <a:pt x="25036" y="16523"/>
                    <a:pt x="25036" y="13881"/>
                  </a:cubicBezTo>
                  <a:cubicBezTo>
                    <a:pt x="25036" y="13156"/>
                    <a:pt x="24977" y="12413"/>
                    <a:pt x="24840" y="11688"/>
                  </a:cubicBezTo>
                  <a:lnTo>
                    <a:pt x="13037" y="11688"/>
                  </a:lnTo>
                  <a:lnTo>
                    <a:pt x="13037" y="15212"/>
                  </a:lnTo>
                  <a:lnTo>
                    <a:pt x="21434" y="15212"/>
                  </a:lnTo>
                  <a:cubicBezTo>
                    <a:pt x="21180" y="17169"/>
                    <a:pt x="20534" y="18598"/>
                    <a:pt x="19516" y="19616"/>
                  </a:cubicBezTo>
                  <a:cubicBezTo>
                    <a:pt x="18302" y="20829"/>
                    <a:pt x="16384" y="22180"/>
                    <a:pt x="13037" y="22180"/>
                  </a:cubicBezTo>
                  <a:cubicBezTo>
                    <a:pt x="7869" y="22180"/>
                    <a:pt x="3837" y="18030"/>
                    <a:pt x="3837" y="12843"/>
                  </a:cubicBezTo>
                  <a:cubicBezTo>
                    <a:pt x="3837" y="7676"/>
                    <a:pt x="7869" y="3506"/>
                    <a:pt x="13037" y="3506"/>
                  </a:cubicBezTo>
                  <a:cubicBezTo>
                    <a:pt x="13062" y="3506"/>
                    <a:pt x="13087" y="3506"/>
                    <a:pt x="13112" y="3506"/>
                  </a:cubicBezTo>
                  <a:cubicBezTo>
                    <a:pt x="15434" y="3506"/>
                    <a:pt x="17675" y="4404"/>
                    <a:pt x="19359" y="6012"/>
                  </a:cubicBezTo>
                  <a:lnTo>
                    <a:pt x="21845" y="3545"/>
                  </a:lnTo>
                  <a:cubicBezTo>
                    <a:pt x="19548" y="1268"/>
                    <a:pt x="16465" y="1"/>
                    <a:pt x="13255" y="1"/>
                  </a:cubicBezTo>
                  <a:close/>
                </a:path>
              </a:pathLst>
            </a:custGeom>
            <a:solidFill>
              <a:srgbClr val="4285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 name="Google Shape;537;p80"/>
            <p:cNvSpPr/>
            <p:nvPr/>
          </p:nvSpPr>
          <p:spPr>
            <a:xfrm>
              <a:off x="899250" y="2670550"/>
              <a:ext cx="415000" cy="413525"/>
            </a:xfrm>
            <a:custGeom>
              <a:rect b="b" l="l" r="r" t="t"/>
              <a:pathLst>
                <a:path extrusionOk="0" h="16541" w="16600">
                  <a:moveTo>
                    <a:pt x="8300" y="3270"/>
                  </a:moveTo>
                  <a:cubicBezTo>
                    <a:pt x="10805" y="3270"/>
                    <a:pt x="12959" y="5305"/>
                    <a:pt x="12959" y="8281"/>
                  </a:cubicBezTo>
                  <a:cubicBezTo>
                    <a:pt x="12959" y="11256"/>
                    <a:pt x="10805" y="13292"/>
                    <a:pt x="8300" y="13292"/>
                  </a:cubicBezTo>
                  <a:cubicBezTo>
                    <a:pt x="5794" y="13292"/>
                    <a:pt x="3641" y="11217"/>
                    <a:pt x="3641" y="8281"/>
                  </a:cubicBezTo>
                  <a:cubicBezTo>
                    <a:pt x="3641" y="5325"/>
                    <a:pt x="5794" y="3270"/>
                    <a:pt x="8300" y="3270"/>
                  </a:cubicBezTo>
                  <a:close/>
                  <a:moveTo>
                    <a:pt x="8300" y="1"/>
                  </a:moveTo>
                  <a:cubicBezTo>
                    <a:pt x="3719" y="1"/>
                    <a:pt x="0" y="3485"/>
                    <a:pt x="0" y="8281"/>
                  </a:cubicBezTo>
                  <a:cubicBezTo>
                    <a:pt x="0" y="13057"/>
                    <a:pt x="3719" y="16541"/>
                    <a:pt x="8300" y="16541"/>
                  </a:cubicBezTo>
                  <a:cubicBezTo>
                    <a:pt x="12880" y="16541"/>
                    <a:pt x="16600" y="13037"/>
                    <a:pt x="16600" y="8281"/>
                  </a:cubicBezTo>
                  <a:cubicBezTo>
                    <a:pt x="16600" y="3504"/>
                    <a:pt x="12880" y="1"/>
                    <a:pt x="8300" y="1"/>
                  </a:cubicBezTo>
                  <a:close/>
                </a:path>
              </a:pathLst>
            </a:custGeom>
            <a:solidFill>
              <a:srgbClr val="EA43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 name="Google Shape;538;p80"/>
            <p:cNvSpPr/>
            <p:nvPr/>
          </p:nvSpPr>
          <p:spPr>
            <a:xfrm>
              <a:off x="1351900" y="2670550"/>
              <a:ext cx="415025" cy="413525"/>
            </a:xfrm>
            <a:custGeom>
              <a:rect b="b" l="l" r="r" t="t"/>
              <a:pathLst>
                <a:path extrusionOk="0" h="16541" w="16601">
                  <a:moveTo>
                    <a:pt x="8300" y="3270"/>
                  </a:moveTo>
                  <a:cubicBezTo>
                    <a:pt x="10806" y="3270"/>
                    <a:pt x="12959" y="5305"/>
                    <a:pt x="12959" y="8281"/>
                  </a:cubicBezTo>
                  <a:cubicBezTo>
                    <a:pt x="12959" y="11256"/>
                    <a:pt x="10806" y="13292"/>
                    <a:pt x="8300" y="13292"/>
                  </a:cubicBezTo>
                  <a:cubicBezTo>
                    <a:pt x="5795" y="13292"/>
                    <a:pt x="3642" y="11217"/>
                    <a:pt x="3642" y="8281"/>
                  </a:cubicBezTo>
                  <a:cubicBezTo>
                    <a:pt x="3642" y="5325"/>
                    <a:pt x="5795" y="3270"/>
                    <a:pt x="8300" y="3270"/>
                  </a:cubicBezTo>
                  <a:close/>
                  <a:moveTo>
                    <a:pt x="8300" y="1"/>
                  </a:moveTo>
                  <a:cubicBezTo>
                    <a:pt x="3720" y="1"/>
                    <a:pt x="1" y="3485"/>
                    <a:pt x="1" y="8281"/>
                  </a:cubicBezTo>
                  <a:cubicBezTo>
                    <a:pt x="1" y="13057"/>
                    <a:pt x="3720" y="16541"/>
                    <a:pt x="8300" y="16541"/>
                  </a:cubicBezTo>
                  <a:cubicBezTo>
                    <a:pt x="12881" y="16541"/>
                    <a:pt x="16600" y="13037"/>
                    <a:pt x="16600" y="8281"/>
                  </a:cubicBezTo>
                  <a:cubicBezTo>
                    <a:pt x="16600" y="3504"/>
                    <a:pt x="12881" y="1"/>
                    <a:pt x="8300" y="1"/>
                  </a:cubicBezTo>
                  <a:close/>
                </a:path>
              </a:pathLst>
            </a:custGeom>
            <a:solidFill>
              <a:srgbClr val="FBBC0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 name="Google Shape;539;p80"/>
            <p:cNvSpPr/>
            <p:nvPr/>
          </p:nvSpPr>
          <p:spPr>
            <a:xfrm>
              <a:off x="1805050" y="2670550"/>
              <a:ext cx="396425" cy="599500"/>
            </a:xfrm>
            <a:custGeom>
              <a:rect b="b" l="l" r="r" t="t"/>
              <a:pathLst>
                <a:path extrusionOk="0" h="23980" w="15857">
                  <a:moveTo>
                    <a:pt x="8242" y="3270"/>
                  </a:moveTo>
                  <a:cubicBezTo>
                    <a:pt x="10747" y="3270"/>
                    <a:pt x="12646" y="5403"/>
                    <a:pt x="12646" y="8300"/>
                  </a:cubicBezTo>
                  <a:cubicBezTo>
                    <a:pt x="12646" y="11217"/>
                    <a:pt x="10708" y="13292"/>
                    <a:pt x="8242" y="13292"/>
                  </a:cubicBezTo>
                  <a:cubicBezTo>
                    <a:pt x="5736" y="13292"/>
                    <a:pt x="3642" y="11197"/>
                    <a:pt x="3642" y="8300"/>
                  </a:cubicBezTo>
                  <a:cubicBezTo>
                    <a:pt x="3642" y="5423"/>
                    <a:pt x="5736" y="3270"/>
                    <a:pt x="8242" y="3270"/>
                  </a:cubicBezTo>
                  <a:close/>
                  <a:moveTo>
                    <a:pt x="7929" y="1"/>
                  </a:moveTo>
                  <a:cubicBezTo>
                    <a:pt x="3779" y="1"/>
                    <a:pt x="1" y="3641"/>
                    <a:pt x="1" y="8300"/>
                  </a:cubicBezTo>
                  <a:cubicBezTo>
                    <a:pt x="1" y="12978"/>
                    <a:pt x="3779" y="16541"/>
                    <a:pt x="7929" y="16541"/>
                  </a:cubicBezTo>
                  <a:cubicBezTo>
                    <a:pt x="9886" y="16541"/>
                    <a:pt x="11452" y="15660"/>
                    <a:pt x="12274" y="14662"/>
                  </a:cubicBezTo>
                  <a:lnTo>
                    <a:pt x="12392" y="14662"/>
                  </a:lnTo>
                  <a:lnTo>
                    <a:pt x="12392" y="15856"/>
                  </a:lnTo>
                  <a:cubicBezTo>
                    <a:pt x="12392" y="19007"/>
                    <a:pt x="10708" y="20710"/>
                    <a:pt x="7987" y="20710"/>
                  </a:cubicBezTo>
                  <a:cubicBezTo>
                    <a:pt x="5756" y="20710"/>
                    <a:pt x="4386" y="19105"/>
                    <a:pt x="3818" y="17774"/>
                  </a:cubicBezTo>
                  <a:lnTo>
                    <a:pt x="666" y="19085"/>
                  </a:lnTo>
                  <a:cubicBezTo>
                    <a:pt x="1874" y="22046"/>
                    <a:pt x="4748" y="23979"/>
                    <a:pt x="7939" y="23979"/>
                  </a:cubicBezTo>
                  <a:cubicBezTo>
                    <a:pt x="7955" y="23979"/>
                    <a:pt x="7971" y="23979"/>
                    <a:pt x="7987" y="23979"/>
                  </a:cubicBezTo>
                  <a:cubicBezTo>
                    <a:pt x="12255" y="23979"/>
                    <a:pt x="15856" y="21473"/>
                    <a:pt x="15856" y="15366"/>
                  </a:cubicBezTo>
                  <a:lnTo>
                    <a:pt x="15856" y="510"/>
                  </a:lnTo>
                  <a:lnTo>
                    <a:pt x="12392" y="510"/>
                  </a:lnTo>
                  <a:lnTo>
                    <a:pt x="12392" y="1860"/>
                  </a:lnTo>
                  <a:lnTo>
                    <a:pt x="12274" y="1860"/>
                  </a:lnTo>
                  <a:cubicBezTo>
                    <a:pt x="11452" y="882"/>
                    <a:pt x="9886" y="1"/>
                    <a:pt x="7929" y="1"/>
                  </a:cubicBezTo>
                  <a:close/>
                </a:path>
              </a:pathLst>
            </a:custGeom>
            <a:solidFill>
              <a:srgbClr val="4285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0" name="Google Shape;540;p80"/>
            <p:cNvSpPr/>
            <p:nvPr/>
          </p:nvSpPr>
          <p:spPr>
            <a:xfrm>
              <a:off x="2263600" y="2464050"/>
              <a:ext cx="91050" cy="607800"/>
            </a:xfrm>
            <a:custGeom>
              <a:rect b="b" l="l" r="r" t="t"/>
              <a:pathLst>
                <a:path extrusionOk="0" h="24312" w="3642">
                  <a:moveTo>
                    <a:pt x="0" y="0"/>
                  </a:moveTo>
                  <a:lnTo>
                    <a:pt x="0" y="24311"/>
                  </a:lnTo>
                  <a:lnTo>
                    <a:pt x="3641" y="24311"/>
                  </a:lnTo>
                  <a:lnTo>
                    <a:pt x="3641" y="0"/>
                  </a:lnTo>
                  <a:close/>
                </a:path>
              </a:pathLst>
            </a:custGeom>
            <a:solidFill>
              <a:srgbClr val="34A85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 name="Google Shape;541;p80"/>
            <p:cNvSpPr/>
            <p:nvPr/>
          </p:nvSpPr>
          <p:spPr>
            <a:xfrm>
              <a:off x="2398650" y="2671050"/>
              <a:ext cx="381250" cy="413525"/>
            </a:xfrm>
            <a:custGeom>
              <a:rect b="b" l="l" r="r" t="t"/>
              <a:pathLst>
                <a:path extrusionOk="0" h="16541" w="15250">
                  <a:moveTo>
                    <a:pt x="7909" y="3191"/>
                  </a:moveTo>
                  <a:cubicBezTo>
                    <a:pt x="9358" y="3191"/>
                    <a:pt x="10571" y="3896"/>
                    <a:pt x="10982" y="4933"/>
                  </a:cubicBezTo>
                  <a:lnTo>
                    <a:pt x="3603" y="8006"/>
                  </a:lnTo>
                  <a:cubicBezTo>
                    <a:pt x="3505" y="4815"/>
                    <a:pt x="6069" y="3191"/>
                    <a:pt x="7909" y="3191"/>
                  </a:cubicBezTo>
                  <a:close/>
                  <a:moveTo>
                    <a:pt x="7792" y="0"/>
                  </a:moveTo>
                  <a:cubicBezTo>
                    <a:pt x="3505" y="0"/>
                    <a:pt x="1" y="3347"/>
                    <a:pt x="1" y="8261"/>
                  </a:cubicBezTo>
                  <a:cubicBezTo>
                    <a:pt x="1" y="12919"/>
                    <a:pt x="3505" y="16540"/>
                    <a:pt x="8203" y="16540"/>
                  </a:cubicBezTo>
                  <a:cubicBezTo>
                    <a:pt x="10982" y="16540"/>
                    <a:pt x="13566" y="15170"/>
                    <a:pt x="15093" y="12860"/>
                  </a:cubicBezTo>
                  <a:lnTo>
                    <a:pt x="12274" y="10981"/>
                  </a:lnTo>
                  <a:cubicBezTo>
                    <a:pt x="11335" y="12352"/>
                    <a:pt x="10043" y="13272"/>
                    <a:pt x="8203" y="13272"/>
                  </a:cubicBezTo>
                  <a:cubicBezTo>
                    <a:pt x="6343" y="13272"/>
                    <a:pt x="5032" y="12430"/>
                    <a:pt x="4190" y="10766"/>
                  </a:cubicBezTo>
                  <a:lnTo>
                    <a:pt x="15249" y="6186"/>
                  </a:lnTo>
                  <a:lnTo>
                    <a:pt x="14878" y="5266"/>
                  </a:lnTo>
                  <a:cubicBezTo>
                    <a:pt x="14192" y="3406"/>
                    <a:pt x="12098" y="0"/>
                    <a:pt x="7792" y="0"/>
                  </a:cubicBezTo>
                  <a:close/>
                </a:path>
              </a:pathLst>
            </a:custGeom>
            <a:solidFill>
              <a:srgbClr val="EA43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 name="Google Shape;542;p80"/>
            <p:cNvSpPr/>
            <p:nvPr/>
          </p:nvSpPr>
          <p:spPr>
            <a:xfrm>
              <a:off x="2973675" y="2507925"/>
              <a:ext cx="266225" cy="563925"/>
            </a:xfrm>
            <a:custGeom>
              <a:rect b="b" l="l" r="r" t="t"/>
              <a:pathLst>
                <a:path extrusionOk="0" h="22557" w="10649">
                  <a:moveTo>
                    <a:pt x="8601" y="1"/>
                  </a:moveTo>
                  <a:cubicBezTo>
                    <a:pt x="8514" y="1"/>
                    <a:pt x="8426" y="3"/>
                    <a:pt x="8339" y="7"/>
                  </a:cubicBezTo>
                  <a:cubicBezTo>
                    <a:pt x="5109" y="7"/>
                    <a:pt x="2897" y="2043"/>
                    <a:pt x="2897" y="5175"/>
                  </a:cubicBezTo>
                  <a:lnTo>
                    <a:pt x="2897" y="7210"/>
                  </a:lnTo>
                  <a:lnTo>
                    <a:pt x="0" y="7210"/>
                  </a:lnTo>
                  <a:lnTo>
                    <a:pt x="0" y="9833"/>
                  </a:lnTo>
                  <a:lnTo>
                    <a:pt x="2897" y="9833"/>
                  </a:lnTo>
                  <a:lnTo>
                    <a:pt x="2897" y="22556"/>
                  </a:lnTo>
                  <a:lnTo>
                    <a:pt x="5755" y="22556"/>
                  </a:lnTo>
                  <a:lnTo>
                    <a:pt x="5755" y="9833"/>
                  </a:lnTo>
                  <a:lnTo>
                    <a:pt x="9768" y="9833"/>
                  </a:lnTo>
                  <a:lnTo>
                    <a:pt x="9768" y="7210"/>
                  </a:lnTo>
                  <a:lnTo>
                    <a:pt x="5755" y="7210"/>
                  </a:lnTo>
                  <a:lnTo>
                    <a:pt x="5755" y="5273"/>
                  </a:lnTo>
                  <a:cubicBezTo>
                    <a:pt x="5755" y="3472"/>
                    <a:pt x="6890" y="2630"/>
                    <a:pt x="8339" y="2630"/>
                  </a:cubicBezTo>
                  <a:cubicBezTo>
                    <a:pt x="8383" y="2628"/>
                    <a:pt x="8428" y="2627"/>
                    <a:pt x="8472" y="2627"/>
                  </a:cubicBezTo>
                  <a:cubicBezTo>
                    <a:pt x="8878" y="2627"/>
                    <a:pt x="9280" y="2708"/>
                    <a:pt x="9650" y="2884"/>
                  </a:cubicBezTo>
                  <a:lnTo>
                    <a:pt x="10649" y="399"/>
                  </a:lnTo>
                  <a:cubicBezTo>
                    <a:pt x="9988" y="138"/>
                    <a:pt x="9296" y="1"/>
                    <a:pt x="8601" y="1"/>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 name="Google Shape;543;p80"/>
            <p:cNvSpPr/>
            <p:nvPr/>
          </p:nvSpPr>
          <p:spPr>
            <a:xfrm>
              <a:off x="3237425" y="2675450"/>
              <a:ext cx="394950" cy="408625"/>
            </a:xfrm>
            <a:custGeom>
              <a:rect b="b" l="l" r="r" t="t"/>
              <a:pathLst>
                <a:path extrusionOk="0" h="16345" w="15798">
                  <a:moveTo>
                    <a:pt x="7889" y="2623"/>
                  </a:moveTo>
                  <a:cubicBezTo>
                    <a:pt x="10454" y="2623"/>
                    <a:pt x="12900" y="4659"/>
                    <a:pt x="12900" y="8182"/>
                  </a:cubicBezTo>
                  <a:cubicBezTo>
                    <a:pt x="12900" y="11686"/>
                    <a:pt x="10454" y="13722"/>
                    <a:pt x="7889" y="13722"/>
                  </a:cubicBezTo>
                  <a:cubicBezTo>
                    <a:pt x="5325" y="13722"/>
                    <a:pt x="2878" y="11686"/>
                    <a:pt x="2878" y="8182"/>
                  </a:cubicBezTo>
                  <a:cubicBezTo>
                    <a:pt x="2878" y="4659"/>
                    <a:pt x="5325" y="2623"/>
                    <a:pt x="7889" y="2623"/>
                  </a:cubicBezTo>
                  <a:close/>
                  <a:moveTo>
                    <a:pt x="7889" y="0"/>
                  </a:moveTo>
                  <a:cubicBezTo>
                    <a:pt x="3289" y="0"/>
                    <a:pt x="1" y="3504"/>
                    <a:pt x="1" y="8182"/>
                  </a:cubicBezTo>
                  <a:cubicBezTo>
                    <a:pt x="1" y="12841"/>
                    <a:pt x="3289" y="16345"/>
                    <a:pt x="7889" y="16345"/>
                  </a:cubicBezTo>
                  <a:cubicBezTo>
                    <a:pt x="12509" y="16345"/>
                    <a:pt x="15797" y="12841"/>
                    <a:pt x="15797" y="8182"/>
                  </a:cubicBezTo>
                  <a:cubicBezTo>
                    <a:pt x="15797" y="3504"/>
                    <a:pt x="1248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 name="Google Shape;544;p80"/>
            <p:cNvSpPr/>
            <p:nvPr/>
          </p:nvSpPr>
          <p:spPr>
            <a:xfrm>
              <a:off x="3690100" y="2678325"/>
              <a:ext cx="237350" cy="393525"/>
            </a:xfrm>
            <a:custGeom>
              <a:rect b="b" l="l" r="r" t="t"/>
              <a:pathLst>
                <a:path extrusionOk="0" h="15741" w="9494">
                  <a:moveTo>
                    <a:pt x="7479" y="1"/>
                  </a:moveTo>
                  <a:cubicBezTo>
                    <a:pt x="7426" y="1"/>
                    <a:pt x="7374" y="1"/>
                    <a:pt x="7321" y="3"/>
                  </a:cubicBezTo>
                  <a:cubicBezTo>
                    <a:pt x="5736" y="3"/>
                    <a:pt x="3504" y="1138"/>
                    <a:pt x="2878" y="2900"/>
                  </a:cubicBezTo>
                  <a:lnTo>
                    <a:pt x="2760" y="2900"/>
                  </a:lnTo>
                  <a:lnTo>
                    <a:pt x="2760" y="394"/>
                  </a:lnTo>
                  <a:lnTo>
                    <a:pt x="0" y="394"/>
                  </a:lnTo>
                  <a:lnTo>
                    <a:pt x="0" y="15740"/>
                  </a:lnTo>
                  <a:lnTo>
                    <a:pt x="2878" y="15740"/>
                  </a:lnTo>
                  <a:lnTo>
                    <a:pt x="2878" y="7343"/>
                  </a:lnTo>
                  <a:cubicBezTo>
                    <a:pt x="2878" y="4524"/>
                    <a:pt x="4894" y="2861"/>
                    <a:pt x="6851" y="2861"/>
                  </a:cubicBezTo>
                  <a:cubicBezTo>
                    <a:pt x="6905" y="2859"/>
                    <a:pt x="6958" y="2858"/>
                    <a:pt x="7011" y="2858"/>
                  </a:cubicBezTo>
                  <a:cubicBezTo>
                    <a:pt x="7483" y="2858"/>
                    <a:pt x="7940" y="2935"/>
                    <a:pt x="8398" y="3076"/>
                  </a:cubicBezTo>
                  <a:lnTo>
                    <a:pt x="9494" y="394"/>
                  </a:lnTo>
                  <a:cubicBezTo>
                    <a:pt x="8857" y="122"/>
                    <a:pt x="8170" y="1"/>
                    <a:pt x="7479" y="1"/>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 name="Google Shape;545;p80"/>
            <p:cNvSpPr/>
            <p:nvPr/>
          </p:nvSpPr>
          <p:spPr>
            <a:xfrm>
              <a:off x="4131500" y="2511025"/>
              <a:ext cx="327400" cy="560825"/>
            </a:xfrm>
            <a:custGeom>
              <a:rect b="b" l="l" r="r" t="t"/>
              <a:pathLst>
                <a:path extrusionOk="0" h="22433" w="13096">
                  <a:moveTo>
                    <a:pt x="1" y="1"/>
                  </a:moveTo>
                  <a:lnTo>
                    <a:pt x="1" y="22432"/>
                  </a:lnTo>
                  <a:lnTo>
                    <a:pt x="13096" y="22432"/>
                  </a:lnTo>
                  <a:lnTo>
                    <a:pt x="13096" y="19673"/>
                  </a:lnTo>
                  <a:lnTo>
                    <a:pt x="2898" y="19673"/>
                  </a:lnTo>
                  <a:lnTo>
                    <a:pt x="2898" y="12548"/>
                  </a:lnTo>
                  <a:lnTo>
                    <a:pt x="12098" y="12548"/>
                  </a:lnTo>
                  <a:lnTo>
                    <a:pt x="12098" y="9866"/>
                  </a:lnTo>
                  <a:lnTo>
                    <a:pt x="2898" y="9866"/>
                  </a:lnTo>
                  <a:lnTo>
                    <a:pt x="2898" y="2760"/>
                  </a:lnTo>
                  <a:lnTo>
                    <a:pt x="13096" y="2760"/>
                  </a:lnTo>
                  <a:lnTo>
                    <a:pt x="13096" y="1"/>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 name="Google Shape;546;p80"/>
            <p:cNvSpPr/>
            <p:nvPr/>
          </p:nvSpPr>
          <p:spPr>
            <a:xfrm>
              <a:off x="4505875" y="2511025"/>
              <a:ext cx="385150" cy="573050"/>
            </a:xfrm>
            <a:custGeom>
              <a:rect b="b" l="l" r="r" t="t"/>
              <a:pathLst>
                <a:path extrusionOk="0" h="22922" w="15406">
                  <a:moveTo>
                    <a:pt x="7771" y="9200"/>
                  </a:moveTo>
                  <a:cubicBezTo>
                    <a:pt x="10335" y="9200"/>
                    <a:pt x="12665" y="11236"/>
                    <a:pt x="12665" y="14759"/>
                  </a:cubicBezTo>
                  <a:cubicBezTo>
                    <a:pt x="12665" y="18263"/>
                    <a:pt x="10335" y="20299"/>
                    <a:pt x="7771" y="20299"/>
                  </a:cubicBezTo>
                  <a:cubicBezTo>
                    <a:pt x="5187" y="20299"/>
                    <a:pt x="2878" y="18204"/>
                    <a:pt x="2878" y="14759"/>
                  </a:cubicBezTo>
                  <a:cubicBezTo>
                    <a:pt x="2878" y="11314"/>
                    <a:pt x="5187" y="9200"/>
                    <a:pt x="7771" y="9200"/>
                  </a:cubicBezTo>
                  <a:close/>
                  <a:moveTo>
                    <a:pt x="12528" y="1"/>
                  </a:moveTo>
                  <a:lnTo>
                    <a:pt x="12528" y="7086"/>
                  </a:lnTo>
                  <a:lnTo>
                    <a:pt x="12665" y="9200"/>
                  </a:lnTo>
                  <a:lnTo>
                    <a:pt x="12528" y="9200"/>
                  </a:lnTo>
                  <a:cubicBezTo>
                    <a:pt x="11647" y="7791"/>
                    <a:pt x="9748" y="6577"/>
                    <a:pt x="7301" y="6577"/>
                  </a:cubicBezTo>
                  <a:cubicBezTo>
                    <a:pt x="3426" y="6577"/>
                    <a:pt x="0" y="10062"/>
                    <a:pt x="0" y="14759"/>
                  </a:cubicBezTo>
                  <a:cubicBezTo>
                    <a:pt x="0" y="19457"/>
                    <a:pt x="3426" y="22922"/>
                    <a:pt x="7301" y="22922"/>
                  </a:cubicBezTo>
                  <a:cubicBezTo>
                    <a:pt x="9748" y="22922"/>
                    <a:pt x="11647" y="21708"/>
                    <a:pt x="12528" y="20299"/>
                  </a:cubicBezTo>
                  <a:lnTo>
                    <a:pt x="12665" y="20299"/>
                  </a:lnTo>
                  <a:lnTo>
                    <a:pt x="12665" y="22432"/>
                  </a:lnTo>
                  <a:lnTo>
                    <a:pt x="15405" y="22432"/>
                  </a:lnTo>
                  <a:lnTo>
                    <a:pt x="15405" y="1"/>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7" name="Google Shape;547;p80"/>
            <p:cNvSpPr/>
            <p:nvPr/>
          </p:nvSpPr>
          <p:spPr>
            <a:xfrm>
              <a:off x="4967825" y="2688175"/>
              <a:ext cx="340125" cy="395900"/>
            </a:xfrm>
            <a:custGeom>
              <a:rect b="b" l="l" r="r" t="t"/>
              <a:pathLst>
                <a:path extrusionOk="0" h="15836" w="13605">
                  <a:moveTo>
                    <a:pt x="1" y="0"/>
                  </a:moveTo>
                  <a:lnTo>
                    <a:pt x="1" y="9376"/>
                  </a:lnTo>
                  <a:cubicBezTo>
                    <a:pt x="1" y="13174"/>
                    <a:pt x="1919" y="15836"/>
                    <a:pt x="5873" y="15836"/>
                  </a:cubicBezTo>
                  <a:cubicBezTo>
                    <a:pt x="7967" y="15836"/>
                    <a:pt x="9866" y="14622"/>
                    <a:pt x="10727" y="13213"/>
                  </a:cubicBezTo>
                  <a:lnTo>
                    <a:pt x="10845" y="13213"/>
                  </a:lnTo>
                  <a:lnTo>
                    <a:pt x="10845" y="15346"/>
                  </a:lnTo>
                  <a:lnTo>
                    <a:pt x="13605" y="15346"/>
                  </a:lnTo>
                  <a:lnTo>
                    <a:pt x="13605" y="0"/>
                  </a:lnTo>
                  <a:lnTo>
                    <a:pt x="10727" y="0"/>
                  </a:lnTo>
                  <a:lnTo>
                    <a:pt x="10727" y="8456"/>
                  </a:lnTo>
                  <a:cubicBezTo>
                    <a:pt x="10727" y="10805"/>
                    <a:pt x="9181" y="13213"/>
                    <a:pt x="6675" y="13213"/>
                  </a:cubicBezTo>
                  <a:cubicBezTo>
                    <a:pt x="4483" y="13213"/>
                    <a:pt x="2898" y="12117"/>
                    <a:pt x="2898" y="8926"/>
                  </a:cubicBezTo>
                  <a:lnTo>
                    <a:pt x="2898" y="0"/>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8" name="Google Shape;548;p80"/>
            <p:cNvSpPr/>
            <p:nvPr/>
          </p:nvSpPr>
          <p:spPr>
            <a:xfrm>
              <a:off x="5365675" y="2675450"/>
              <a:ext cx="368025" cy="408625"/>
            </a:xfrm>
            <a:custGeom>
              <a:rect b="b" l="l" r="r" t="t"/>
              <a:pathLst>
                <a:path extrusionOk="0" h="16345" w="14721">
                  <a:moveTo>
                    <a:pt x="7889" y="0"/>
                  </a:moveTo>
                  <a:cubicBezTo>
                    <a:pt x="3289" y="0"/>
                    <a:pt x="1" y="3504"/>
                    <a:pt x="1" y="8182"/>
                  </a:cubicBezTo>
                  <a:cubicBezTo>
                    <a:pt x="1" y="12802"/>
                    <a:pt x="3289" y="16345"/>
                    <a:pt x="7889" y="16345"/>
                  </a:cubicBezTo>
                  <a:cubicBezTo>
                    <a:pt x="11550" y="16345"/>
                    <a:pt x="13781" y="14192"/>
                    <a:pt x="14721" y="11941"/>
                  </a:cubicBezTo>
                  <a:lnTo>
                    <a:pt x="12156" y="10844"/>
                  </a:lnTo>
                  <a:cubicBezTo>
                    <a:pt x="11393" y="12626"/>
                    <a:pt x="9827" y="13722"/>
                    <a:pt x="7693" y="13722"/>
                  </a:cubicBezTo>
                  <a:cubicBezTo>
                    <a:pt x="5266" y="13722"/>
                    <a:pt x="2878" y="11490"/>
                    <a:pt x="2878" y="8182"/>
                  </a:cubicBezTo>
                  <a:cubicBezTo>
                    <a:pt x="2878" y="4855"/>
                    <a:pt x="5247" y="2643"/>
                    <a:pt x="7693" y="2643"/>
                  </a:cubicBezTo>
                  <a:cubicBezTo>
                    <a:pt x="9827" y="2643"/>
                    <a:pt x="11236" y="3700"/>
                    <a:pt x="12000" y="5520"/>
                  </a:cubicBezTo>
                  <a:lnTo>
                    <a:pt x="14623" y="4424"/>
                  </a:lnTo>
                  <a:cubicBezTo>
                    <a:pt x="13683" y="2154"/>
                    <a:pt x="1156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9" name="Google Shape;549;p80"/>
            <p:cNvSpPr/>
            <p:nvPr/>
          </p:nvSpPr>
          <p:spPr>
            <a:xfrm>
              <a:off x="5774300" y="2675450"/>
              <a:ext cx="341100" cy="408625"/>
            </a:xfrm>
            <a:custGeom>
              <a:rect b="b" l="l" r="r" t="t"/>
              <a:pathLst>
                <a:path extrusionOk="0" h="16345" w="13644">
                  <a:moveTo>
                    <a:pt x="7223" y="8241"/>
                  </a:moveTo>
                  <a:cubicBezTo>
                    <a:pt x="9670" y="8241"/>
                    <a:pt x="10904" y="9239"/>
                    <a:pt x="10904" y="9239"/>
                  </a:cubicBezTo>
                  <a:cubicBezTo>
                    <a:pt x="10904" y="11745"/>
                    <a:pt x="8496" y="13722"/>
                    <a:pt x="6186" y="13722"/>
                  </a:cubicBezTo>
                  <a:cubicBezTo>
                    <a:pt x="4698" y="13722"/>
                    <a:pt x="2995" y="12900"/>
                    <a:pt x="2995" y="11275"/>
                  </a:cubicBezTo>
                  <a:cubicBezTo>
                    <a:pt x="2995" y="9866"/>
                    <a:pt x="4189" y="8241"/>
                    <a:pt x="7223" y="8241"/>
                  </a:cubicBezTo>
                  <a:close/>
                  <a:moveTo>
                    <a:pt x="6832" y="0"/>
                  </a:moveTo>
                  <a:cubicBezTo>
                    <a:pt x="2976" y="0"/>
                    <a:pt x="1116" y="2330"/>
                    <a:pt x="588" y="3739"/>
                  </a:cubicBezTo>
                  <a:lnTo>
                    <a:pt x="3230" y="4855"/>
                  </a:lnTo>
                  <a:cubicBezTo>
                    <a:pt x="3759" y="3426"/>
                    <a:pt x="5286" y="2643"/>
                    <a:pt x="6891" y="2643"/>
                  </a:cubicBezTo>
                  <a:cubicBezTo>
                    <a:pt x="9044" y="2643"/>
                    <a:pt x="10904" y="4033"/>
                    <a:pt x="10884" y="6362"/>
                  </a:cubicBezTo>
                  <a:lnTo>
                    <a:pt x="10884" y="6793"/>
                  </a:lnTo>
                  <a:cubicBezTo>
                    <a:pt x="10297" y="6460"/>
                    <a:pt x="8789" y="5853"/>
                    <a:pt x="6734" y="5853"/>
                  </a:cubicBezTo>
                  <a:cubicBezTo>
                    <a:pt x="3132" y="5853"/>
                    <a:pt x="0" y="7732"/>
                    <a:pt x="0" y="11216"/>
                  </a:cubicBezTo>
                  <a:cubicBezTo>
                    <a:pt x="0" y="14407"/>
                    <a:pt x="2604" y="16345"/>
                    <a:pt x="5736" y="16345"/>
                  </a:cubicBezTo>
                  <a:cubicBezTo>
                    <a:pt x="8359" y="16345"/>
                    <a:pt x="9925" y="14994"/>
                    <a:pt x="10766" y="13722"/>
                  </a:cubicBezTo>
                  <a:lnTo>
                    <a:pt x="10904" y="13722"/>
                  </a:lnTo>
                  <a:lnTo>
                    <a:pt x="10904" y="15855"/>
                  </a:lnTo>
                  <a:lnTo>
                    <a:pt x="13644" y="15855"/>
                  </a:lnTo>
                  <a:lnTo>
                    <a:pt x="13644" y="6577"/>
                  </a:lnTo>
                  <a:cubicBezTo>
                    <a:pt x="13644" y="2251"/>
                    <a:pt x="10590" y="0"/>
                    <a:pt x="6832"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0" name="Google Shape;550;p80"/>
            <p:cNvSpPr/>
            <p:nvPr/>
          </p:nvSpPr>
          <p:spPr>
            <a:xfrm>
              <a:off x="6152575" y="2570725"/>
              <a:ext cx="249125" cy="507150"/>
            </a:xfrm>
            <a:custGeom>
              <a:rect b="b" l="l" r="r" t="t"/>
              <a:pathLst>
                <a:path extrusionOk="0" h="20286" w="9965">
                  <a:moveTo>
                    <a:pt x="2682" y="1"/>
                  </a:moveTo>
                  <a:lnTo>
                    <a:pt x="2682" y="4698"/>
                  </a:lnTo>
                  <a:lnTo>
                    <a:pt x="1" y="4698"/>
                  </a:lnTo>
                  <a:lnTo>
                    <a:pt x="1" y="7321"/>
                  </a:lnTo>
                  <a:lnTo>
                    <a:pt x="2682" y="7321"/>
                  </a:lnTo>
                  <a:lnTo>
                    <a:pt x="2682" y="15366"/>
                  </a:lnTo>
                  <a:cubicBezTo>
                    <a:pt x="2682" y="18498"/>
                    <a:pt x="4405" y="20279"/>
                    <a:pt x="7635" y="20279"/>
                  </a:cubicBezTo>
                  <a:cubicBezTo>
                    <a:pt x="7724" y="20284"/>
                    <a:pt x="7813" y="20286"/>
                    <a:pt x="7901" y="20286"/>
                  </a:cubicBezTo>
                  <a:cubicBezTo>
                    <a:pt x="8611" y="20286"/>
                    <a:pt x="9303" y="20147"/>
                    <a:pt x="9964" y="19868"/>
                  </a:cubicBezTo>
                  <a:lnTo>
                    <a:pt x="8946" y="17402"/>
                  </a:lnTo>
                  <a:cubicBezTo>
                    <a:pt x="8570" y="17563"/>
                    <a:pt x="8161" y="17659"/>
                    <a:pt x="7749" y="17659"/>
                  </a:cubicBezTo>
                  <a:cubicBezTo>
                    <a:pt x="7711" y="17659"/>
                    <a:pt x="7673" y="17658"/>
                    <a:pt x="7635" y="17656"/>
                  </a:cubicBezTo>
                  <a:cubicBezTo>
                    <a:pt x="6284" y="17656"/>
                    <a:pt x="5579" y="16854"/>
                    <a:pt x="5579" y="15151"/>
                  </a:cubicBezTo>
                  <a:lnTo>
                    <a:pt x="5579" y="7321"/>
                  </a:lnTo>
                  <a:lnTo>
                    <a:pt x="9338" y="7321"/>
                  </a:lnTo>
                  <a:lnTo>
                    <a:pt x="9338" y="4698"/>
                  </a:lnTo>
                  <a:lnTo>
                    <a:pt x="5579" y="4698"/>
                  </a:lnTo>
                  <a:lnTo>
                    <a:pt x="5579" y="1"/>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1" name="Google Shape;551;p80"/>
            <p:cNvSpPr/>
            <p:nvPr/>
          </p:nvSpPr>
          <p:spPr>
            <a:xfrm>
              <a:off x="6437875" y="2504825"/>
              <a:ext cx="119425" cy="567025"/>
            </a:xfrm>
            <a:custGeom>
              <a:rect b="b" l="l" r="r" t="t"/>
              <a:pathLst>
                <a:path extrusionOk="0" h="22681" w="4777">
                  <a:moveTo>
                    <a:pt x="2058" y="1"/>
                  </a:moveTo>
                  <a:cubicBezTo>
                    <a:pt x="1018" y="1"/>
                    <a:pt x="20" y="802"/>
                    <a:pt x="20" y="2030"/>
                  </a:cubicBezTo>
                  <a:cubicBezTo>
                    <a:pt x="1" y="3165"/>
                    <a:pt x="921" y="4085"/>
                    <a:pt x="2056" y="4085"/>
                  </a:cubicBezTo>
                  <a:cubicBezTo>
                    <a:pt x="3857" y="4065"/>
                    <a:pt x="4777" y="1893"/>
                    <a:pt x="3485" y="601"/>
                  </a:cubicBezTo>
                  <a:cubicBezTo>
                    <a:pt x="3071" y="187"/>
                    <a:pt x="2560" y="1"/>
                    <a:pt x="2058" y="1"/>
                  </a:cubicBezTo>
                  <a:close/>
                  <a:moveTo>
                    <a:pt x="607" y="7334"/>
                  </a:moveTo>
                  <a:lnTo>
                    <a:pt x="607" y="22680"/>
                  </a:lnTo>
                  <a:lnTo>
                    <a:pt x="3485" y="22680"/>
                  </a:lnTo>
                  <a:lnTo>
                    <a:pt x="3485" y="7334"/>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2" name="Google Shape;552;p80"/>
            <p:cNvSpPr/>
            <p:nvPr/>
          </p:nvSpPr>
          <p:spPr>
            <a:xfrm>
              <a:off x="6585675" y="2675450"/>
              <a:ext cx="394450" cy="408625"/>
            </a:xfrm>
            <a:custGeom>
              <a:rect b="b" l="l" r="r" t="t"/>
              <a:pathLst>
                <a:path extrusionOk="0" h="16345" w="15778">
                  <a:moveTo>
                    <a:pt x="7889" y="2623"/>
                  </a:moveTo>
                  <a:cubicBezTo>
                    <a:pt x="10453" y="2623"/>
                    <a:pt x="12900" y="4659"/>
                    <a:pt x="12900" y="8182"/>
                  </a:cubicBezTo>
                  <a:cubicBezTo>
                    <a:pt x="12900" y="11686"/>
                    <a:pt x="10453" y="13722"/>
                    <a:pt x="7889" y="13722"/>
                  </a:cubicBezTo>
                  <a:cubicBezTo>
                    <a:pt x="5324" y="13722"/>
                    <a:pt x="2878" y="11686"/>
                    <a:pt x="2878" y="8182"/>
                  </a:cubicBezTo>
                  <a:cubicBezTo>
                    <a:pt x="2878" y="4659"/>
                    <a:pt x="5324" y="2623"/>
                    <a:pt x="7889" y="2623"/>
                  </a:cubicBezTo>
                  <a:close/>
                  <a:moveTo>
                    <a:pt x="7889" y="0"/>
                  </a:moveTo>
                  <a:cubicBezTo>
                    <a:pt x="3289" y="0"/>
                    <a:pt x="0" y="3504"/>
                    <a:pt x="0" y="8182"/>
                  </a:cubicBezTo>
                  <a:cubicBezTo>
                    <a:pt x="0" y="12841"/>
                    <a:pt x="3289" y="16345"/>
                    <a:pt x="7889" y="16345"/>
                  </a:cubicBezTo>
                  <a:cubicBezTo>
                    <a:pt x="12489" y="16345"/>
                    <a:pt x="15777" y="12841"/>
                    <a:pt x="15777" y="8182"/>
                  </a:cubicBezTo>
                  <a:cubicBezTo>
                    <a:pt x="15777" y="3504"/>
                    <a:pt x="1248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 name="Google Shape;553;p80"/>
            <p:cNvSpPr/>
            <p:nvPr/>
          </p:nvSpPr>
          <p:spPr>
            <a:xfrm>
              <a:off x="7037850" y="2675450"/>
              <a:ext cx="340125" cy="396400"/>
            </a:xfrm>
            <a:custGeom>
              <a:rect b="b" l="l" r="r" t="t"/>
              <a:pathLst>
                <a:path extrusionOk="0" h="15856" w="13605">
                  <a:moveTo>
                    <a:pt x="7752" y="0"/>
                  </a:moveTo>
                  <a:cubicBezTo>
                    <a:pt x="5638" y="0"/>
                    <a:pt x="3700" y="1234"/>
                    <a:pt x="2897" y="2643"/>
                  </a:cubicBezTo>
                  <a:lnTo>
                    <a:pt x="2760" y="2643"/>
                  </a:lnTo>
                  <a:lnTo>
                    <a:pt x="2760" y="509"/>
                  </a:lnTo>
                  <a:lnTo>
                    <a:pt x="0" y="509"/>
                  </a:lnTo>
                  <a:lnTo>
                    <a:pt x="0" y="15855"/>
                  </a:lnTo>
                  <a:lnTo>
                    <a:pt x="2897" y="15855"/>
                  </a:lnTo>
                  <a:lnTo>
                    <a:pt x="2897" y="7360"/>
                  </a:lnTo>
                  <a:cubicBezTo>
                    <a:pt x="2897" y="5011"/>
                    <a:pt x="4424" y="2623"/>
                    <a:pt x="6929" y="2623"/>
                  </a:cubicBezTo>
                  <a:cubicBezTo>
                    <a:pt x="9122" y="2623"/>
                    <a:pt x="10727" y="3700"/>
                    <a:pt x="10727" y="6891"/>
                  </a:cubicBezTo>
                  <a:lnTo>
                    <a:pt x="10727" y="15855"/>
                  </a:lnTo>
                  <a:lnTo>
                    <a:pt x="13604" y="15855"/>
                  </a:lnTo>
                  <a:lnTo>
                    <a:pt x="13604" y="6460"/>
                  </a:lnTo>
                  <a:cubicBezTo>
                    <a:pt x="13604" y="2663"/>
                    <a:pt x="11667" y="0"/>
                    <a:pt x="7752" y="0"/>
                  </a:cubicBez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54" name="Google Shape;554;p80"/>
          <p:cNvSpPr txBox="1"/>
          <p:nvPr>
            <p:ph idx="2" type="subTitle"/>
          </p:nvPr>
        </p:nvSpPr>
        <p:spPr>
          <a:xfrm>
            <a:off x="442214" y="4514536"/>
            <a:ext cx="3468300" cy="3000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200"/>
              <a:buFont typeface="Arial"/>
              <a:buNone/>
              <a:defRPr b="0" i="0" sz="1200" u="none" cap="none" strike="noStrike">
                <a:solidFill>
                  <a:srgbClr val="5F6368"/>
                </a:solidFill>
                <a:latin typeface="Arial"/>
                <a:ea typeface="Arial"/>
                <a:cs typeface="Arial"/>
                <a:sym typeface="Arial"/>
              </a:defRPr>
            </a:lvl1pPr>
            <a:lvl2pPr lvl="1" marR="0" rtl="0" algn="l">
              <a:lnSpc>
                <a:spcPct val="100000"/>
              </a:lnSpc>
              <a:spcBef>
                <a:spcPts val="0"/>
              </a:spcBef>
              <a:spcAft>
                <a:spcPts val="0"/>
              </a:spcAft>
              <a:buClr>
                <a:srgbClr val="000000"/>
              </a:buClr>
              <a:buSzPts val="1200"/>
              <a:buFont typeface="Arial"/>
              <a:buNone/>
              <a:defRPr b="0" i="0" sz="1200" u="none" cap="none" strike="noStrike">
                <a:solidFill>
                  <a:srgbClr val="5F6368"/>
                </a:solidFill>
                <a:latin typeface="Arial"/>
                <a:ea typeface="Arial"/>
                <a:cs typeface="Arial"/>
                <a:sym typeface="Arial"/>
              </a:defRPr>
            </a:lvl2pPr>
            <a:lvl3pPr lvl="2" marR="0" rtl="0" algn="l">
              <a:lnSpc>
                <a:spcPct val="100000"/>
              </a:lnSpc>
              <a:spcBef>
                <a:spcPts val="0"/>
              </a:spcBef>
              <a:spcAft>
                <a:spcPts val="0"/>
              </a:spcAft>
              <a:buClr>
                <a:srgbClr val="000000"/>
              </a:buClr>
              <a:buSzPts val="1200"/>
              <a:buFont typeface="Arial"/>
              <a:buNone/>
              <a:defRPr b="0" i="0" sz="1200" u="none" cap="none" strike="noStrike">
                <a:solidFill>
                  <a:srgbClr val="5F6368"/>
                </a:solidFill>
                <a:latin typeface="Arial"/>
                <a:ea typeface="Arial"/>
                <a:cs typeface="Arial"/>
                <a:sym typeface="Arial"/>
              </a:defRPr>
            </a:lvl3pPr>
            <a:lvl4pPr lvl="3" marR="0" rtl="0" algn="l">
              <a:lnSpc>
                <a:spcPct val="100000"/>
              </a:lnSpc>
              <a:spcBef>
                <a:spcPts val="0"/>
              </a:spcBef>
              <a:spcAft>
                <a:spcPts val="0"/>
              </a:spcAft>
              <a:buClr>
                <a:srgbClr val="000000"/>
              </a:buClr>
              <a:buSzPts val="1200"/>
              <a:buFont typeface="Arial"/>
              <a:buNone/>
              <a:defRPr b="0" i="0" sz="1200" u="none" cap="none" strike="noStrike">
                <a:solidFill>
                  <a:srgbClr val="5F6368"/>
                </a:solidFill>
                <a:latin typeface="Arial"/>
                <a:ea typeface="Arial"/>
                <a:cs typeface="Arial"/>
                <a:sym typeface="Arial"/>
              </a:defRPr>
            </a:lvl4pPr>
            <a:lvl5pPr lvl="4" marR="0" rtl="0" algn="l">
              <a:lnSpc>
                <a:spcPct val="100000"/>
              </a:lnSpc>
              <a:spcBef>
                <a:spcPts val="0"/>
              </a:spcBef>
              <a:spcAft>
                <a:spcPts val="0"/>
              </a:spcAft>
              <a:buClr>
                <a:srgbClr val="000000"/>
              </a:buClr>
              <a:buSzPts val="1200"/>
              <a:buFont typeface="Arial"/>
              <a:buNone/>
              <a:defRPr b="0" i="0" sz="1200" u="none" cap="none" strike="noStrike">
                <a:solidFill>
                  <a:srgbClr val="5F6368"/>
                </a:solidFill>
                <a:latin typeface="Arial"/>
                <a:ea typeface="Arial"/>
                <a:cs typeface="Arial"/>
                <a:sym typeface="Arial"/>
              </a:defRPr>
            </a:lvl5pPr>
            <a:lvl6pPr lvl="5" marR="0" rtl="0" algn="l">
              <a:lnSpc>
                <a:spcPct val="100000"/>
              </a:lnSpc>
              <a:spcBef>
                <a:spcPts val="0"/>
              </a:spcBef>
              <a:spcAft>
                <a:spcPts val="0"/>
              </a:spcAft>
              <a:buClr>
                <a:srgbClr val="000000"/>
              </a:buClr>
              <a:buSzPts val="1200"/>
              <a:buFont typeface="Arial"/>
              <a:buNone/>
              <a:defRPr b="0" i="0" sz="1200" u="none" cap="none" strike="noStrike">
                <a:solidFill>
                  <a:srgbClr val="5F6368"/>
                </a:solidFill>
                <a:latin typeface="Arial"/>
                <a:ea typeface="Arial"/>
                <a:cs typeface="Arial"/>
                <a:sym typeface="Arial"/>
              </a:defRPr>
            </a:lvl6pPr>
            <a:lvl7pPr lvl="6" marR="0" rtl="0" algn="l">
              <a:lnSpc>
                <a:spcPct val="100000"/>
              </a:lnSpc>
              <a:spcBef>
                <a:spcPts val="0"/>
              </a:spcBef>
              <a:spcAft>
                <a:spcPts val="0"/>
              </a:spcAft>
              <a:buClr>
                <a:srgbClr val="000000"/>
              </a:buClr>
              <a:buSzPts val="1200"/>
              <a:buFont typeface="Arial"/>
              <a:buNone/>
              <a:defRPr b="0" i="0" sz="1200" u="none" cap="none" strike="noStrike">
                <a:solidFill>
                  <a:srgbClr val="5F6368"/>
                </a:solidFill>
                <a:latin typeface="Arial"/>
                <a:ea typeface="Arial"/>
                <a:cs typeface="Arial"/>
                <a:sym typeface="Arial"/>
              </a:defRPr>
            </a:lvl7pPr>
            <a:lvl8pPr lvl="7" marR="0" rtl="0" algn="l">
              <a:lnSpc>
                <a:spcPct val="100000"/>
              </a:lnSpc>
              <a:spcBef>
                <a:spcPts val="0"/>
              </a:spcBef>
              <a:spcAft>
                <a:spcPts val="0"/>
              </a:spcAft>
              <a:buClr>
                <a:srgbClr val="000000"/>
              </a:buClr>
              <a:buSzPts val="1200"/>
              <a:buFont typeface="Arial"/>
              <a:buNone/>
              <a:defRPr b="0" i="0" sz="1200" u="none" cap="none" strike="noStrike">
                <a:solidFill>
                  <a:srgbClr val="5F6368"/>
                </a:solidFill>
                <a:latin typeface="Arial"/>
                <a:ea typeface="Arial"/>
                <a:cs typeface="Arial"/>
                <a:sym typeface="Arial"/>
              </a:defRPr>
            </a:lvl8pPr>
            <a:lvl9pPr lvl="8" marR="0" rtl="0" algn="l">
              <a:lnSpc>
                <a:spcPct val="100000"/>
              </a:lnSpc>
              <a:spcBef>
                <a:spcPts val="0"/>
              </a:spcBef>
              <a:spcAft>
                <a:spcPts val="0"/>
              </a:spcAft>
              <a:buClr>
                <a:srgbClr val="000000"/>
              </a:buClr>
              <a:buSzPts val="1200"/>
              <a:buFont typeface="Arial"/>
              <a:buNone/>
              <a:defRPr b="0" i="0" sz="1200" u="none" cap="none" strike="noStrike">
                <a:solidFill>
                  <a:srgbClr val="5F6368"/>
                </a:solidFill>
                <a:latin typeface="Arial"/>
                <a:ea typeface="Arial"/>
                <a:cs typeface="Arial"/>
                <a:sym typeface="Arial"/>
              </a:defRPr>
            </a:lvl9pPr>
          </a:lstStyle>
          <a:p/>
        </p:txBody>
      </p:sp>
      <p:sp>
        <p:nvSpPr>
          <p:cNvPr id="555" name="Google Shape;555;p80"/>
          <p:cNvSpPr/>
          <p:nvPr/>
        </p:nvSpPr>
        <p:spPr>
          <a:xfrm>
            <a:off x="7696925" y="4686300"/>
            <a:ext cx="1447200" cy="4572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02">
  <p:cSld name="CUSTOM_2_3">
    <p:spTree>
      <p:nvGrpSpPr>
        <p:cNvPr id="556" name="Shape 556"/>
        <p:cNvGrpSpPr/>
        <p:nvPr/>
      </p:nvGrpSpPr>
      <p:grpSpPr>
        <a:xfrm>
          <a:off x="0" y="0"/>
          <a:ext cx="0" cy="0"/>
          <a:chOff x="0" y="0"/>
          <a:chExt cx="0" cy="0"/>
        </a:xfrm>
      </p:grpSpPr>
      <p:sp>
        <p:nvSpPr>
          <p:cNvPr id="557" name="Google Shape;557;p81"/>
          <p:cNvSpPr/>
          <p:nvPr/>
        </p:nvSpPr>
        <p:spPr>
          <a:xfrm>
            <a:off x="7696925" y="4686300"/>
            <a:ext cx="1447200" cy="4572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8" name="Google Shape;558;p81"/>
          <p:cNvSpPr txBox="1"/>
          <p:nvPr>
            <p:ph idx="1" type="subTitle"/>
          </p:nvPr>
        </p:nvSpPr>
        <p:spPr>
          <a:xfrm>
            <a:off x="442214" y="4514536"/>
            <a:ext cx="3468300" cy="3000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200"/>
              <a:buFont typeface="Arial"/>
              <a:buNone/>
              <a:defRPr b="0" i="0" sz="1200" u="none" cap="none" strike="noStrike">
                <a:solidFill>
                  <a:srgbClr val="5F6368"/>
                </a:solidFill>
                <a:latin typeface="Arial"/>
                <a:ea typeface="Arial"/>
                <a:cs typeface="Arial"/>
                <a:sym typeface="Arial"/>
              </a:defRPr>
            </a:lvl1pPr>
            <a:lvl2pPr lvl="1" marR="0" rtl="0" algn="l">
              <a:lnSpc>
                <a:spcPct val="100000"/>
              </a:lnSpc>
              <a:spcBef>
                <a:spcPts val="0"/>
              </a:spcBef>
              <a:spcAft>
                <a:spcPts val="0"/>
              </a:spcAft>
              <a:buClr>
                <a:srgbClr val="000000"/>
              </a:buClr>
              <a:buSzPts val="1200"/>
              <a:buFont typeface="Arial"/>
              <a:buNone/>
              <a:defRPr b="0" i="0" sz="1200" u="none" cap="none" strike="noStrike">
                <a:solidFill>
                  <a:srgbClr val="5F6368"/>
                </a:solidFill>
                <a:latin typeface="Arial"/>
                <a:ea typeface="Arial"/>
                <a:cs typeface="Arial"/>
                <a:sym typeface="Arial"/>
              </a:defRPr>
            </a:lvl2pPr>
            <a:lvl3pPr lvl="2" marR="0" rtl="0" algn="l">
              <a:lnSpc>
                <a:spcPct val="100000"/>
              </a:lnSpc>
              <a:spcBef>
                <a:spcPts val="0"/>
              </a:spcBef>
              <a:spcAft>
                <a:spcPts val="0"/>
              </a:spcAft>
              <a:buClr>
                <a:srgbClr val="000000"/>
              </a:buClr>
              <a:buSzPts val="1200"/>
              <a:buFont typeface="Arial"/>
              <a:buNone/>
              <a:defRPr b="0" i="0" sz="1200" u="none" cap="none" strike="noStrike">
                <a:solidFill>
                  <a:srgbClr val="5F6368"/>
                </a:solidFill>
                <a:latin typeface="Arial"/>
                <a:ea typeface="Arial"/>
                <a:cs typeface="Arial"/>
                <a:sym typeface="Arial"/>
              </a:defRPr>
            </a:lvl3pPr>
            <a:lvl4pPr lvl="3" marR="0" rtl="0" algn="l">
              <a:lnSpc>
                <a:spcPct val="100000"/>
              </a:lnSpc>
              <a:spcBef>
                <a:spcPts val="0"/>
              </a:spcBef>
              <a:spcAft>
                <a:spcPts val="0"/>
              </a:spcAft>
              <a:buClr>
                <a:srgbClr val="000000"/>
              </a:buClr>
              <a:buSzPts val="1200"/>
              <a:buFont typeface="Arial"/>
              <a:buNone/>
              <a:defRPr b="0" i="0" sz="1200" u="none" cap="none" strike="noStrike">
                <a:solidFill>
                  <a:srgbClr val="5F6368"/>
                </a:solidFill>
                <a:latin typeface="Arial"/>
                <a:ea typeface="Arial"/>
                <a:cs typeface="Arial"/>
                <a:sym typeface="Arial"/>
              </a:defRPr>
            </a:lvl4pPr>
            <a:lvl5pPr lvl="4" marR="0" rtl="0" algn="l">
              <a:lnSpc>
                <a:spcPct val="100000"/>
              </a:lnSpc>
              <a:spcBef>
                <a:spcPts val="0"/>
              </a:spcBef>
              <a:spcAft>
                <a:spcPts val="0"/>
              </a:spcAft>
              <a:buClr>
                <a:srgbClr val="000000"/>
              </a:buClr>
              <a:buSzPts val="1200"/>
              <a:buFont typeface="Arial"/>
              <a:buNone/>
              <a:defRPr b="0" i="0" sz="1200" u="none" cap="none" strike="noStrike">
                <a:solidFill>
                  <a:srgbClr val="5F6368"/>
                </a:solidFill>
                <a:latin typeface="Arial"/>
                <a:ea typeface="Arial"/>
                <a:cs typeface="Arial"/>
                <a:sym typeface="Arial"/>
              </a:defRPr>
            </a:lvl5pPr>
            <a:lvl6pPr lvl="5" marR="0" rtl="0" algn="l">
              <a:lnSpc>
                <a:spcPct val="100000"/>
              </a:lnSpc>
              <a:spcBef>
                <a:spcPts val="0"/>
              </a:spcBef>
              <a:spcAft>
                <a:spcPts val="0"/>
              </a:spcAft>
              <a:buClr>
                <a:srgbClr val="000000"/>
              </a:buClr>
              <a:buSzPts val="1200"/>
              <a:buFont typeface="Arial"/>
              <a:buNone/>
              <a:defRPr b="0" i="0" sz="1200" u="none" cap="none" strike="noStrike">
                <a:solidFill>
                  <a:srgbClr val="5F6368"/>
                </a:solidFill>
                <a:latin typeface="Arial"/>
                <a:ea typeface="Arial"/>
                <a:cs typeface="Arial"/>
                <a:sym typeface="Arial"/>
              </a:defRPr>
            </a:lvl6pPr>
            <a:lvl7pPr lvl="6" marR="0" rtl="0" algn="l">
              <a:lnSpc>
                <a:spcPct val="100000"/>
              </a:lnSpc>
              <a:spcBef>
                <a:spcPts val="0"/>
              </a:spcBef>
              <a:spcAft>
                <a:spcPts val="0"/>
              </a:spcAft>
              <a:buClr>
                <a:srgbClr val="000000"/>
              </a:buClr>
              <a:buSzPts val="1200"/>
              <a:buFont typeface="Arial"/>
              <a:buNone/>
              <a:defRPr b="0" i="0" sz="1200" u="none" cap="none" strike="noStrike">
                <a:solidFill>
                  <a:srgbClr val="5F6368"/>
                </a:solidFill>
                <a:latin typeface="Arial"/>
                <a:ea typeface="Arial"/>
                <a:cs typeface="Arial"/>
                <a:sym typeface="Arial"/>
              </a:defRPr>
            </a:lvl7pPr>
            <a:lvl8pPr lvl="7" marR="0" rtl="0" algn="l">
              <a:lnSpc>
                <a:spcPct val="100000"/>
              </a:lnSpc>
              <a:spcBef>
                <a:spcPts val="0"/>
              </a:spcBef>
              <a:spcAft>
                <a:spcPts val="0"/>
              </a:spcAft>
              <a:buClr>
                <a:srgbClr val="000000"/>
              </a:buClr>
              <a:buSzPts val="1200"/>
              <a:buFont typeface="Arial"/>
              <a:buNone/>
              <a:defRPr b="0" i="0" sz="1200" u="none" cap="none" strike="noStrike">
                <a:solidFill>
                  <a:srgbClr val="5F6368"/>
                </a:solidFill>
                <a:latin typeface="Arial"/>
                <a:ea typeface="Arial"/>
                <a:cs typeface="Arial"/>
                <a:sym typeface="Arial"/>
              </a:defRPr>
            </a:lvl8pPr>
            <a:lvl9pPr lvl="8" marR="0" rtl="0" algn="l">
              <a:lnSpc>
                <a:spcPct val="100000"/>
              </a:lnSpc>
              <a:spcBef>
                <a:spcPts val="0"/>
              </a:spcBef>
              <a:spcAft>
                <a:spcPts val="0"/>
              </a:spcAft>
              <a:buClr>
                <a:srgbClr val="000000"/>
              </a:buClr>
              <a:buSzPts val="1200"/>
              <a:buFont typeface="Arial"/>
              <a:buNone/>
              <a:defRPr b="0" i="0" sz="1200" u="none" cap="none" strike="noStrike">
                <a:solidFill>
                  <a:srgbClr val="5F6368"/>
                </a:solidFill>
                <a:latin typeface="Arial"/>
                <a:ea typeface="Arial"/>
                <a:cs typeface="Arial"/>
                <a:sym typeface="Arial"/>
              </a:defRPr>
            </a:lvl9pPr>
          </a:lstStyle>
          <a:p/>
        </p:txBody>
      </p:sp>
      <p:sp>
        <p:nvSpPr>
          <p:cNvPr id="559" name="Google Shape;559;p81"/>
          <p:cNvSpPr txBox="1"/>
          <p:nvPr>
            <p:ph idx="2" type="subTitle"/>
          </p:nvPr>
        </p:nvSpPr>
        <p:spPr>
          <a:xfrm>
            <a:off x="451846" y="3479440"/>
            <a:ext cx="7801200" cy="3000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2100"/>
              <a:buFont typeface="Arial"/>
              <a:buNone/>
              <a:defRPr b="0" i="0" sz="2100" u="none" cap="none" strike="noStrike">
                <a:solidFill>
                  <a:srgbClr val="3C4043"/>
                </a:solidFill>
                <a:latin typeface="Arial"/>
                <a:ea typeface="Arial"/>
                <a:cs typeface="Arial"/>
                <a:sym typeface="Arial"/>
              </a:defRPr>
            </a:lvl1pPr>
            <a:lvl2pPr lvl="1"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9pPr>
          </a:lstStyle>
          <a:p/>
        </p:txBody>
      </p:sp>
      <p:sp>
        <p:nvSpPr>
          <p:cNvPr id="560" name="Google Shape;560;p81"/>
          <p:cNvSpPr txBox="1"/>
          <p:nvPr>
            <p:ph type="title"/>
          </p:nvPr>
        </p:nvSpPr>
        <p:spPr>
          <a:xfrm>
            <a:off x="441076" y="1316300"/>
            <a:ext cx="5476200" cy="19350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rgbClr val="000000"/>
              </a:buClr>
              <a:buSzPts val="5000"/>
              <a:buFont typeface="Arial"/>
              <a:buNone/>
              <a:defRPr b="0" i="0" sz="5000" u="none" cap="none" strike="noStrike">
                <a:solidFill>
                  <a:srgbClr val="3C4043"/>
                </a:solidFill>
                <a:latin typeface="Arial"/>
                <a:ea typeface="Arial"/>
                <a:cs typeface="Arial"/>
                <a:sym typeface="Arial"/>
              </a:defRPr>
            </a:lvl1pPr>
            <a:lvl2pPr lvl="1" marR="0" rtl="0" algn="l">
              <a:lnSpc>
                <a:spcPct val="100000"/>
              </a:lnSpc>
              <a:spcBef>
                <a:spcPts val="0"/>
              </a:spcBef>
              <a:spcAft>
                <a:spcPts val="0"/>
              </a:spcAft>
              <a:buClr>
                <a:srgbClr val="000000"/>
              </a:buClr>
              <a:buSzPts val="5000"/>
              <a:buFont typeface="Arial"/>
              <a:buNone/>
              <a:defRPr b="0" i="0" sz="50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5000"/>
              <a:buFont typeface="Arial"/>
              <a:buNone/>
              <a:defRPr b="0" i="0" sz="50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5000"/>
              <a:buFont typeface="Arial"/>
              <a:buNone/>
              <a:defRPr b="0" i="0" sz="50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5000"/>
              <a:buFont typeface="Arial"/>
              <a:buNone/>
              <a:defRPr b="0" i="0" sz="50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5000"/>
              <a:buFont typeface="Arial"/>
              <a:buNone/>
              <a:defRPr b="0" i="0" sz="50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5000"/>
              <a:buFont typeface="Arial"/>
              <a:buNone/>
              <a:defRPr b="0" i="0" sz="50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5000"/>
              <a:buFont typeface="Arial"/>
              <a:buNone/>
              <a:defRPr b="0" i="0" sz="50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5000"/>
              <a:buFont typeface="Arial"/>
              <a:buNone/>
              <a:defRPr b="0" i="0" sz="50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Overview Slide 02">
  <p:cSld name="CUSTOM_7_1">
    <p:spTree>
      <p:nvGrpSpPr>
        <p:cNvPr id="80" name="Shape 80"/>
        <p:cNvGrpSpPr/>
        <p:nvPr/>
      </p:nvGrpSpPr>
      <p:grpSpPr>
        <a:xfrm>
          <a:off x="0" y="0"/>
          <a:ext cx="0" cy="0"/>
          <a:chOff x="0" y="0"/>
          <a:chExt cx="0" cy="0"/>
        </a:xfrm>
      </p:grpSpPr>
      <p:sp>
        <p:nvSpPr>
          <p:cNvPr id="81" name="Google Shape;81;p9"/>
          <p:cNvSpPr txBox="1"/>
          <p:nvPr/>
        </p:nvSpPr>
        <p:spPr>
          <a:xfrm>
            <a:off x="4736213" y="356750"/>
            <a:ext cx="4961400" cy="4539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0"/>
              <a:buFont typeface="Arial"/>
              <a:buNone/>
            </a:pPr>
            <a:r>
              <a:rPr b="0" i="0" lang="en-US" sz="30000" u="none" cap="none" strike="noStrike">
                <a:solidFill>
                  <a:srgbClr val="F1F3F4"/>
                </a:solidFill>
                <a:latin typeface="Arial"/>
                <a:ea typeface="Arial"/>
                <a:cs typeface="Arial"/>
                <a:sym typeface="Arial"/>
              </a:rPr>
              <a:t>0</a:t>
            </a:r>
            <a:endParaRPr b="0" i="0" sz="30000" u="none" cap="none" strike="noStrike">
              <a:solidFill>
                <a:srgbClr val="F1F3F4"/>
              </a:solidFill>
              <a:latin typeface="Arial"/>
              <a:ea typeface="Arial"/>
              <a:cs typeface="Arial"/>
              <a:sym typeface="Arial"/>
            </a:endParaRPr>
          </a:p>
        </p:txBody>
      </p:sp>
      <p:sp>
        <p:nvSpPr>
          <p:cNvPr id="82" name="Google Shape;82;p9"/>
          <p:cNvSpPr/>
          <p:nvPr/>
        </p:nvSpPr>
        <p:spPr>
          <a:xfrm>
            <a:off x="50" y="0"/>
            <a:ext cx="6003900" cy="5143500"/>
          </a:xfrm>
          <a:prstGeom prst="rect">
            <a:avLst/>
          </a:prstGeom>
          <a:solidFill>
            <a:schemeClr val="accent1"/>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pic>
        <p:nvPicPr>
          <p:cNvPr id="83" name="Google Shape;83;p9"/>
          <p:cNvPicPr preferRelativeResize="0"/>
          <p:nvPr/>
        </p:nvPicPr>
        <p:blipFill rotWithShape="1">
          <a:blip r:embed="rId2">
            <a:alphaModFix amt="20000"/>
          </a:blip>
          <a:srcRect b="14751" l="5396" r="21775" t="3247"/>
          <a:stretch/>
        </p:blipFill>
        <p:spPr>
          <a:xfrm>
            <a:off x="4800" y="0"/>
            <a:ext cx="3788160" cy="5143498"/>
          </a:xfrm>
          <a:prstGeom prst="rect">
            <a:avLst/>
          </a:prstGeom>
          <a:noFill/>
          <a:ln>
            <a:noFill/>
          </a:ln>
        </p:spPr>
      </p:pic>
      <p:pic>
        <p:nvPicPr>
          <p:cNvPr id="84" name="Google Shape;84;p9"/>
          <p:cNvPicPr preferRelativeResize="0"/>
          <p:nvPr/>
        </p:nvPicPr>
        <p:blipFill rotWithShape="1">
          <a:blip r:embed="rId2">
            <a:alphaModFix amt="22000"/>
          </a:blip>
          <a:srcRect b="14751" l="5396" r="64474" t="3247"/>
          <a:stretch/>
        </p:blipFill>
        <p:spPr>
          <a:xfrm>
            <a:off x="3788150" y="0"/>
            <a:ext cx="2215801" cy="5143498"/>
          </a:xfrm>
          <a:prstGeom prst="rect">
            <a:avLst/>
          </a:prstGeom>
          <a:noFill/>
          <a:ln>
            <a:noFill/>
          </a:ln>
        </p:spPr>
      </p:pic>
      <p:sp>
        <p:nvSpPr>
          <p:cNvPr id="85" name="Google Shape;85;p9"/>
          <p:cNvSpPr txBox="1"/>
          <p:nvPr>
            <p:ph type="title"/>
          </p:nvPr>
        </p:nvSpPr>
        <p:spPr>
          <a:xfrm>
            <a:off x="457200" y="1392397"/>
            <a:ext cx="4961400" cy="857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FFFFFF"/>
              </a:buClr>
              <a:buSzPts val="5000"/>
              <a:buFont typeface="Arial"/>
              <a:buNone/>
              <a:defRPr b="0" i="0" sz="5000" u="none" cap="none" strike="noStrike">
                <a:solidFill>
                  <a:srgbClr val="FFFFFF"/>
                </a:solidFill>
                <a:latin typeface="Arial"/>
                <a:ea typeface="Arial"/>
                <a:cs typeface="Arial"/>
                <a:sym typeface="Arial"/>
              </a:defRPr>
            </a:lvl1pPr>
            <a:lvl2pPr lvl="1"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9pPr>
          </a:lstStyle>
          <a:p/>
        </p:txBody>
      </p:sp>
      <p:sp>
        <p:nvSpPr>
          <p:cNvPr id="86" name="Google Shape;86;p9"/>
          <p:cNvSpPr txBox="1"/>
          <p:nvPr>
            <p:ph idx="1" type="subTitle"/>
          </p:nvPr>
        </p:nvSpPr>
        <p:spPr>
          <a:xfrm>
            <a:off x="471650" y="3236275"/>
            <a:ext cx="2315700" cy="1449900"/>
          </a:xfrm>
          <a:prstGeom prst="rect">
            <a:avLst/>
          </a:prstGeom>
          <a:noFill/>
          <a:ln>
            <a:noFill/>
          </a:ln>
        </p:spPr>
        <p:txBody>
          <a:bodyPr anchorCtr="0" anchor="t" bIns="0" lIns="0" spcFirstLastPara="1" rIns="0" wrap="square" tIns="0">
            <a:noAutofit/>
          </a:bodyPr>
          <a:lstStyle>
            <a:lvl1pPr lvl="0" marR="0" rtl="0" algn="l">
              <a:lnSpc>
                <a:spcPct val="13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1pPr>
            <a:lvl2pPr lvl="1"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87" name="Google Shape;87;p9"/>
          <p:cNvSpPr txBox="1"/>
          <p:nvPr>
            <p:ph idx="2" type="subTitle"/>
          </p:nvPr>
        </p:nvSpPr>
        <p:spPr>
          <a:xfrm>
            <a:off x="471648" y="420524"/>
            <a:ext cx="4643400" cy="303600"/>
          </a:xfrm>
          <a:prstGeom prst="rect">
            <a:avLst/>
          </a:prstGeom>
          <a:noFill/>
          <a:ln>
            <a:noFill/>
          </a:ln>
        </p:spPr>
        <p:txBody>
          <a:bodyPr anchorCtr="0" anchor="t" bIns="0" lIns="0" spcFirstLastPara="1" rIns="0" wrap="square" tIns="0">
            <a:noAutofit/>
          </a:bodyPr>
          <a:lstStyle>
            <a:lvl1pPr lvl="0" marR="0" rtl="0" algn="l">
              <a:lnSpc>
                <a:spcPct val="115000"/>
              </a:lnSpc>
              <a:spcBef>
                <a:spcPts val="0"/>
              </a:spcBef>
              <a:spcAft>
                <a:spcPts val="0"/>
              </a:spcAft>
              <a:buClr>
                <a:srgbClr val="FFFFFF"/>
              </a:buClr>
              <a:buSzPts val="1200"/>
              <a:buFont typeface="Arial"/>
              <a:buNone/>
              <a:defRPr b="1" i="0" sz="1200" u="none" cap="none" strike="noStrike">
                <a:solidFill>
                  <a:srgbClr val="FFFFFF"/>
                </a:solidFill>
                <a:latin typeface="Arial"/>
                <a:ea typeface="Arial"/>
                <a:cs typeface="Arial"/>
                <a:sym typeface="Arial"/>
              </a:defRPr>
            </a:lvl1pPr>
            <a:lvl2pPr lvl="1"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2pPr>
            <a:lvl3pPr lvl="2"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3pPr>
            <a:lvl4pPr lvl="3"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4pPr>
            <a:lvl5pPr lvl="4"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5pPr>
            <a:lvl6pPr lvl="5"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6pPr>
            <a:lvl7pPr lvl="6"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7pPr>
            <a:lvl8pPr lvl="7"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8pPr>
            <a:lvl9pPr lvl="8"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rnal Slide">
  <p:cSld name="CUSTOM_3">
    <p:spTree>
      <p:nvGrpSpPr>
        <p:cNvPr id="561" name="Shape 561"/>
        <p:cNvGrpSpPr/>
        <p:nvPr/>
      </p:nvGrpSpPr>
      <p:grpSpPr>
        <a:xfrm>
          <a:off x="0" y="0"/>
          <a:ext cx="0" cy="0"/>
          <a:chOff x="0" y="0"/>
          <a:chExt cx="0" cy="0"/>
        </a:xfrm>
      </p:grpSpPr>
      <p:sp>
        <p:nvSpPr>
          <p:cNvPr id="562" name="Google Shape;562;p82"/>
          <p:cNvSpPr txBox="1"/>
          <p:nvPr/>
        </p:nvSpPr>
        <p:spPr>
          <a:xfrm>
            <a:off x="7741216" y="381600"/>
            <a:ext cx="950400" cy="114600"/>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000000"/>
              </a:buClr>
              <a:buSzPts val="600"/>
              <a:buFont typeface="Arial"/>
              <a:buNone/>
            </a:pPr>
            <a:r>
              <a:rPr b="0" i="0" lang="en-US" sz="600" u="none" cap="none" strike="noStrike">
                <a:solidFill>
                  <a:srgbClr val="D9D9D9"/>
                </a:solidFill>
                <a:latin typeface="Roboto"/>
                <a:ea typeface="Roboto"/>
                <a:cs typeface="Roboto"/>
                <a:sym typeface="Roboto"/>
              </a:rPr>
              <a:t>Proprietary + Confidential</a:t>
            </a:r>
            <a:endParaRPr b="0" i="0" sz="600" u="none" cap="none" strike="noStrike">
              <a:solidFill>
                <a:srgbClr val="D9D9D9"/>
              </a:solidFill>
              <a:latin typeface="Roboto"/>
              <a:ea typeface="Roboto"/>
              <a:cs typeface="Roboto"/>
              <a:sym typeface="Roboto"/>
            </a:endParaRPr>
          </a:p>
        </p:txBody>
      </p:sp>
      <p:sp>
        <p:nvSpPr>
          <p:cNvPr id="563" name="Google Shape;563;p82"/>
          <p:cNvSpPr/>
          <p:nvPr/>
        </p:nvSpPr>
        <p:spPr>
          <a:xfrm>
            <a:off x="-2409" y="235375"/>
            <a:ext cx="35400" cy="4672800"/>
          </a:xfrm>
          <a:prstGeom prst="rect">
            <a:avLst/>
          </a:prstGeom>
          <a:solidFill>
            <a:schemeClr val="accent2"/>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564" name="Google Shape;564;p82"/>
          <p:cNvSpPr txBox="1"/>
          <p:nvPr>
            <p:ph type="title"/>
          </p:nvPr>
        </p:nvSpPr>
        <p:spPr>
          <a:xfrm>
            <a:off x="457196" y="1171899"/>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565" name="Google Shape;565;p82"/>
          <p:cNvSpPr txBox="1"/>
          <p:nvPr>
            <p:ph idx="1" type="body"/>
          </p:nvPr>
        </p:nvSpPr>
        <p:spPr>
          <a:xfrm>
            <a:off x="464175" y="2062324"/>
            <a:ext cx="5453100" cy="2624100"/>
          </a:xfrm>
          <a:prstGeom prst="rect">
            <a:avLst/>
          </a:prstGeom>
          <a:noFill/>
          <a:ln>
            <a:noFill/>
          </a:ln>
        </p:spPr>
        <p:txBody>
          <a:bodyPr anchorCtr="0" anchor="t" bIns="0" lIns="0" spcFirstLastPara="1" rIns="9142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566" name="Google Shape;566;p82"/>
          <p:cNvSpPr/>
          <p:nvPr/>
        </p:nvSpPr>
        <p:spPr>
          <a:xfrm>
            <a:off x="463720" y="391712"/>
            <a:ext cx="236400" cy="207300"/>
          </a:xfrm>
          <a:custGeom>
            <a:rect b="b" l="l" r="r" t="t"/>
            <a:pathLst>
              <a:path extrusionOk="0" h="120000" w="120000">
                <a:moveTo>
                  <a:pt x="0" y="119999"/>
                </a:moveTo>
                <a:lnTo>
                  <a:pt x="120000" y="119999"/>
                </a:lnTo>
                <a:lnTo>
                  <a:pt x="60000" y="0"/>
                </a:lnTo>
                <a:lnTo>
                  <a:pt x="0" y="119999"/>
                </a:lnTo>
                <a:close/>
                <a:moveTo>
                  <a:pt x="65480" y="100931"/>
                </a:moveTo>
                <a:lnTo>
                  <a:pt x="54519" y="100931"/>
                </a:lnTo>
                <a:lnTo>
                  <a:pt x="54519" y="88438"/>
                </a:lnTo>
                <a:lnTo>
                  <a:pt x="65480" y="88438"/>
                </a:lnTo>
                <a:lnTo>
                  <a:pt x="65480" y="100931"/>
                </a:lnTo>
                <a:close/>
                <a:moveTo>
                  <a:pt x="65480" y="75616"/>
                </a:moveTo>
                <a:lnTo>
                  <a:pt x="54519" y="75616"/>
                </a:lnTo>
                <a:lnTo>
                  <a:pt x="54519" y="50630"/>
                </a:lnTo>
                <a:lnTo>
                  <a:pt x="65480" y="50630"/>
                </a:lnTo>
                <a:lnTo>
                  <a:pt x="65480" y="75616"/>
                </a:lnTo>
                <a:close/>
              </a:path>
            </a:pathLst>
          </a:custGeom>
          <a:solidFill>
            <a:srgbClr val="EA433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666666"/>
              </a:solidFill>
              <a:latin typeface="Arial"/>
              <a:ea typeface="Arial"/>
              <a:cs typeface="Arial"/>
              <a:sym typeface="Arial"/>
            </a:endParaRPr>
          </a:p>
        </p:txBody>
      </p:sp>
      <p:sp>
        <p:nvSpPr>
          <p:cNvPr id="567" name="Google Shape;567;p82"/>
          <p:cNvSpPr txBox="1"/>
          <p:nvPr/>
        </p:nvSpPr>
        <p:spPr>
          <a:xfrm>
            <a:off x="833306" y="409829"/>
            <a:ext cx="3294300" cy="215400"/>
          </a:xfrm>
          <a:prstGeom prst="rect">
            <a:avLst/>
          </a:prstGeom>
          <a:noFill/>
          <a:ln>
            <a:noFill/>
          </a:ln>
        </p:spPr>
        <p:txBody>
          <a:bodyPr anchorCtr="0" anchor="t" bIns="0" lIns="0" spcFirstLastPara="1" rIns="91425" wrap="square" tIns="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EA4335"/>
                </a:solidFill>
                <a:latin typeface="Arial"/>
                <a:ea typeface="Arial"/>
                <a:cs typeface="Arial"/>
                <a:sym typeface="Arial"/>
              </a:rPr>
              <a:t>INTERNAL SLIDE ONLY</a:t>
            </a:r>
            <a:endParaRPr b="1" i="0" sz="1400" u="none" cap="none" strike="noStrike">
              <a:solidFill>
                <a:srgbClr val="EA4335"/>
              </a:solidFill>
              <a:latin typeface="Arial"/>
              <a:ea typeface="Arial"/>
              <a:cs typeface="Arial"/>
              <a:sym typeface="Aria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Section Slide">
  <p:cSld name="CUSTOM">
    <p:spTree>
      <p:nvGrpSpPr>
        <p:cNvPr id="568" name="Shape 568"/>
        <p:cNvGrpSpPr/>
        <p:nvPr/>
      </p:nvGrpSpPr>
      <p:grpSpPr>
        <a:xfrm>
          <a:off x="0" y="0"/>
          <a:ext cx="0" cy="0"/>
          <a:chOff x="0" y="0"/>
          <a:chExt cx="0" cy="0"/>
        </a:xfrm>
      </p:grpSpPr>
      <p:sp>
        <p:nvSpPr>
          <p:cNvPr id="569" name="Google Shape;569;p83"/>
          <p:cNvSpPr/>
          <p:nvPr/>
        </p:nvSpPr>
        <p:spPr>
          <a:xfrm>
            <a:off x="50" y="0"/>
            <a:ext cx="9144000" cy="4524000"/>
          </a:xfrm>
          <a:prstGeom prst="rect">
            <a:avLst/>
          </a:prstGeom>
          <a:solidFill>
            <a:schemeClr val="accent1"/>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cxnSp>
        <p:nvCxnSpPr>
          <p:cNvPr id="570" name="Google Shape;570;p83"/>
          <p:cNvCxnSpPr/>
          <p:nvPr/>
        </p:nvCxnSpPr>
        <p:spPr>
          <a:xfrm rot="10800000">
            <a:off x="481275" y="1767101"/>
            <a:ext cx="0" cy="1769700"/>
          </a:xfrm>
          <a:prstGeom prst="straightConnector1">
            <a:avLst/>
          </a:prstGeom>
          <a:noFill/>
          <a:ln cap="flat" cmpd="sng" w="38100">
            <a:solidFill>
              <a:srgbClr val="FFFFFF"/>
            </a:solidFill>
            <a:prstDash val="solid"/>
            <a:miter lim="400000"/>
            <a:headEnd len="sm" w="sm" type="none"/>
            <a:tailEnd len="sm" w="sm" type="none"/>
          </a:ln>
        </p:spPr>
      </p:cxnSp>
      <p:sp>
        <p:nvSpPr>
          <p:cNvPr id="571" name="Google Shape;571;p83"/>
          <p:cNvSpPr txBox="1"/>
          <p:nvPr>
            <p:ph type="title"/>
          </p:nvPr>
        </p:nvSpPr>
        <p:spPr>
          <a:xfrm>
            <a:off x="962200" y="2196350"/>
            <a:ext cx="7724700" cy="857400"/>
          </a:xfrm>
          <a:prstGeom prst="rect">
            <a:avLst/>
          </a:prstGeom>
          <a:noFill/>
          <a:ln>
            <a:noFill/>
          </a:ln>
        </p:spPr>
        <p:txBody>
          <a:bodyPr anchorCtr="0" anchor="t" bIns="0" lIns="0" spcFirstLastPara="1" rIns="0" wrap="square" tIns="0">
            <a:noAutofit/>
          </a:bodyPr>
          <a:lstStyle>
            <a:lvl1pPr lvl="0" marR="0" rtl="0" algn="l">
              <a:lnSpc>
                <a:spcPct val="115000"/>
              </a:lnSpc>
              <a:spcBef>
                <a:spcPts val="0"/>
              </a:spcBef>
              <a:spcAft>
                <a:spcPts val="0"/>
              </a:spcAft>
              <a:buClr>
                <a:srgbClr val="FFFFFF"/>
              </a:buClr>
              <a:buSzPts val="2400"/>
              <a:buFont typeface="Arial"/>
              <a:buNone/>
              <a:defRPr b="0" i="0" sz="3600" u="none" cap="none" strike="noStrike">
                <a:solidFill>
                  <a:srgbClr val="FFFFFF"/>
                </a:solidFill>
                <a:latin typeface="Arial"/>
                <a:ea typeface="Arial"/>
                <a:cs typeface="Arial"/>
                <a:sym typeface="Arial"/>
              </a:defRPr>
            </a:lvl1pPr>
            <a:lvl2pPr lvl="1"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2pPr>
            <a:lvl3pPr lvl="2"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3pPr>
            <a:lvl4pPr lvl="3"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4pPr>
            <a:lvl5pPr lvl="4"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5pPr>
            <a:lvl6pPr lvl="5"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6pPr>
            <a:lvl7pPr lvl="6"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7pPr>
            <a:lvl8pPr lvl="7"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8pPr>
            <a:lvl9pPr lvl="8"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9pPr>
          </a:lstStyle>
          <a:p/>
        </p:txBody>
      </p:sp>
      <p:sp>
        <p:nvSpPr>
          <p:cNvPr id="572" name="Google Shape;572;p83"/>
          <p:cNvSpPr txBox="1"/>
          <p:nvPr>
            <p:ph idx="1" type="subTitle"/>
          </p:nvPr>
        </p:nvSpPr>
        <p:spPr>
          <a:xfrm>
            <a:off x="976648" y="1757286"/>
            <a:ext cx="4643400" cy="303600"/>
          </a:xfrm>
          <a:prstGeom prst="rect">
            <a:avLst/>
          </a:prstGeom>
          <a:noFill/>
          <a:ln>
            <a:noFill/>
          </a:ln>
        </p:spPr>
        <p:txBody>
          <a:bodyPr anchorCtr="0" anchor="t" bIns="0" lIns="0" spcFirstLastPara="1" rIns="0" wrap="square" tIns="0">
            <a:noAutofit/>
          </a:bodyPr>
          <a:lstStyle>
            <a:lvl1pPr lvl="0" marR="0" rtl="0" algn="l">
              <a:lnSpc>
                <a:spcPct val="115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1pPr>
            <a:lvl2pPr lvl="1"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73" name="Google Shape;573;p83"/>
          <p:cNvSpPr txBox="1"/>
          <p:nvPr/>
        </p:nvSpPr>
        <p:spPr>
          <a:xfrm>
            <a:off x="7741216" y="381600"/>
            <a:ext cx="950400" cy="114600"/>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000000"/>
              </a:buClr>
              <a:buSzPts val="600"/>
              <a:buFont typeface="Arial"/>
              <a:buNone/>
            </a:pPr>
            <a:r>
              <a:rPr b="0" i="0" lang="en-US" sz="600" u="none" cap="none" strike="noStrike">
                <a:solidFill>
                  <a:srgbClr val="FFFFFF"/>
                </a:solidFill>
                <a:latin typeface="Roboto"/>
                <a:ea typeface="Roboto"/>
                <a:cs typeface="Roboto"/>
                <a:sym typeface="Roboto"/>
              </a:rPr>
              <a:t>Proprietary + Confidential</a:t>
            </a:r>
            <a:endParaRPr b="0" i="0" sz="600" u="none" cap="none" strike="noStrike">
              <a:solidFill>
                <a:srgbClr val="FFFFFF"/>
              </a:solidFill>
              <a:latin typeface="Roboto"/>
              <a:ea typeface="Roboto"/>
              <a:cs typeface="Roboto"/>
              <a:sym typeface="Roboto"/>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Overview Slide 01">
  <p:cSld name="CUSTOM_7">
    <p:spTree>
      <p:nvGrpSpPr>
        <p:cNvPr id="574" name="Shape 574"/>
        <p:cNvGrpSpPr/>
        <p:nvPr/>
      </p:nvGrpSpPr>
      <p:grpSpPr>
        <a:xfrm>
          <a:off x="0" y="0"/>
          <a:ext cx="0" cy="0"/>
          <a:chOff x="0" y="0"/>
          <a:chExt cx="0" cy="0"/>
        </a:xfrm>
      </p:grpSpPr>
      <p:sp>
        <p:nvSpPr>
          <p:cNvPr id="575" name="Google Shape;575;p84"/>
          <p:cNvSpPr/>
          <p:nvPr/>
        </p:nvSpPr>
        <p:spPr>
          <a:xfrm>
            <a:off x="50" y="0"/>
            <a:ext cx="6003900" cy="5143500"/>
          </a:xfrm>
          <a:prstGeom prst="rect">
            <a:avLst/>
          </a:prstGeom>
          <a:solidFill>
            <a:schemeClr val="accent1"/>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grpSp>
        <p:nvGrpSpPr>
          <p:cNvPr id="576" name="Google Shape;576;p84"/>
          <p:cNvGrpSpPr/>
          <p:nvPr/>
        </p:nvGrpSpPr>
        <p:grpSpPr>
          <a:xfrm>
            <a:off x="4800" y="0"/>
            <a:ext cx="5999151" cy="5143498"/>
            <a:chOff x="4800" y="0"/>
            <a:chExt cx="5999151" cy="5143498"/>
          </a:xfrm>
        </p:grpSpPr>
        <p:pic>
          <p:nvPicPr>
            <p:cNvPr id="577" name="Google Shape;577;p84"/>
            <p:cNvPicPr preferRelativeResize="0"/>
            <p:nvPr/>
          </p:nvPicPr>
          <p:blipFill rotWithShape="1">
            <a:blip r:embed="rId2">
              <a:alphaModFix amt="20000"/>
            </a:blip>
            <a:srcRect b="14751" l="5396" r="21775" t="3247"/>
            <a:stretch/>
          </p:blipFill>
          <p:spPr>
            <a:xfrm>
              <a:off x="4800" y="0"/>
              <a:ext cx="3788160" cy="5143498"/>
            </a:xfrm>
            <a:prstGeom prst="rect">
              <a:avLst/>
            </a:prstGeom>
            <a:noFill/>
            <a:ln>
              <a:noFill/>
            </a:ln>
          </p:spPr>
        </p:pic>
        <p:pic>
          <p:nvPicPr>
            <p:cNvPr id="578" name="Google Shape;578;p84"/>
            <p:cNvPicPr preferRelativeResize="0"/>
            <p:nvPr/>
          </p:nvPicPr>
          <p:blipFill rotWithShape="1">
            <a:blip r:embed="rId2">
              <a:alphaModFix amt="22000"/>
            </a:blip>
            <a:srcRect b="14751" l="5396" r="64474" t="3247"/>
            <a:stretch/>
          </p:blipFill>
          <p:spPr>
            <a:xfrm>
              <a:off x="3788150" y="0"/>
              <a:ext cx="2215801" cy="5143498"/>
            </a:xfrm>
            <a:prstGeom prst="rect">
              <a:avLst/>
            </a:prstGeom>
            <a:noFill/>
            <a:ln>
              <a:noFill/>
            </a:ln>
          </p:spPr>
        </p:pic>
      </p:grpSp>
      <p:sp>
        <p:nvSpPr>
          <p:cNvPr id="579" name="Google Shape;579;p84"/>
          <p:cNvSpPr txBox="1"/>
          <p:nvPr>
            <p:ph type="title"/>
          </p:nvPr>
        </p:nvSpPr>
        <p:spPr>
          <a:xfrm>
            <a:off x="457200" y="1392397"/>
            <a:ext cx="4961400" cy="857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FFFFFF"/>
              </a:buClr>
              <a:buSzPts val="5000"/>
              <a:buFont typeface="Arial"/>
              <a:buNone/>
              <a:defRPr b="0" i="0" sz="5000" u="none" cap="none" strike="noStrike">
                <a:solidFill>
                  <a:srgbClr val="FFFFFF"/>
                </a:solidFill>
                <a:latin typeface="Arial"/>
                <a:ea typeface="Arial"/>
                <a:cs typeface="Arial"/>
                <a:sym typeface="Arial"/>
              </a:defRPr>
            </a:lvl1pPr>
            <a:lvl2pPr lvl="1"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9pPr>
          </a:lstStyle>
          <a:p/>
        </p:txBody>
      </p:sp>
      <p:sp>
        <p:nvSpPr>
          <p:cNvPr id="580" name="Google Shape;580;p84"/>
          <p:cNvSpPr txBox="1"/>
          <p:nvPr>
            <p:ph idx="1" type="subTitle"/>
          </p:nvPr>
        </p:nvSpPr>
        <p:spPr>
          <a:xfrm>
            <a:off x="471650" y="3236275"/>
            <a:ext cx="2315700" cy="1449900"/>
          </a:xfrm>
          <a:prstGeom prst="rect">
            <a:avLst/>
          </a:prstGeom>
          <a:noFill/>
          <a:ln>
            <a:noFill/>
          </a:ln>
        </p:spPr>
        <p:txBody>
          <a:bodyPr anchorCtr="0" anchor="t" bIns="0" lIns="0" spcFirstLastPara="1" rIns="0" wrap="square" tIns="0">
            <a:noAutofit/>
          </a:bodyPr>
          <a:lstStyle>
            <a:lvl1pPr lvl="0" marR="0" rtl="0" algn="l">
              <a:lnSpc>
                <a:spcPct val="13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1pPr>
            <a:lvl2pPr lvl="1"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81" name="Google Shape;581;p84"/>
          <p:cNvSpPr txBox="1"/>
          <p:nvPr>
            <p:ph idx="2" type="subTitle"/>
          </p:nvPr>
        </p:nvSpPr>
        <p:spPr>
          <a:xfrm>
            <a:off x="471648" y="420524"/>
            <a:ext cx="4643400" cy="303600"/>
          </a:xfrm>
          <a:prstGeom prst="rect">
            <a:avLst/>
          </a:prstGeom>
          <a:noFill/>
          <a:ln>
            <a:noFill/>
          </a:ln>
        </p:spPr>
        <p:txBody>
          <a:bodyPr anchorCtr="0" anchor="t" bIns="0" lIns="0" spcFirstLastPara="1" rIns="0" wrap="square" tIns="0">
            <a:noAutofit/>
          </a:bodyPr>
          <a:lstStyle>
            <a:lvl1pPr lvl="0" marR="0" rtl="0" algn="l">
              <a:lnSpc>
                <a:spcPct val="115000"/>
              </a:lnSpc>
              <a:spcBef>
                <a:spcPts val="0"/>
              </a:spcBef>
              <a:spcAft>
                <a:spcPts val="0"/>
              </a:spcAft>
              <a:buClr>
                <a:srgbClr val="FFFFFF"/>
              </a:buClr>
              <a:buSzPts val="1200"/>
              <a:buFont typeface="Arial"/>
              <a:buNone/>
              <a:defRPr b="1" i="0" sz="1200" u="none" cap="none" strike="noStrike">
                <a:solidFill>
                  <a:srgbClr val="FFFFFF"/>
                </a:solidFill>
                <a:latin typeface="Arial"/>
                <a:ea typeface="Arial"/>
                <a:cs typeface="Arial"/>
                <a:sym typeface="Arial"/>
              </a:defRPr>
            </a:lvl1pPr>
            <a:lvl2pPr lvl="1"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2pPr>
            <a:lvl3pPr lvl="2"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3pPr>
            <a:lvl4pPr lvl="3"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4pPr>
            <a:lvl5pPr lvl="4"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5pPr>
            <a:lvl6pPr lvl="5"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6pPr>
            <a:lvl7pPr lvl="6"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7pPr>
            <a:lvl8pPr lvl="7"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8pPr>
            <a:lvl9pPr lvl="8"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Overview Slide 02">
  <p:cSld name="CUSTOM_7_1">
    <p:spTree>
      <p:nvGrpSpPr>
        <p:cNvPr id="582" name="Shape 582"/>
        <p:cNvGrpSpPr/>
        <p:nvPr/>
      </p:nvGrpSpPr>
      <p:grpSpPr>
        <a:xfrm>
          <a:off x="0" y="0"/>
          <a:ext cx="0" cy="0"/>
          <a:chOff x="0" y="0"/>
          <a:chExt cx="0" cy="0"/>
        </a:xfrm>
      </p:grpSpPr>
      <p:sp>
        <p:nvSpPr>
          <p:cNvPr id="583" name="Google Shape;583;p85"/>
          <p:cNvSpPr txBox="1"/>
          <p:nvPr/>
        </p:nvSpPr>
        <p:spPr>
          <a:xfrm>
            <a:off x="4736213" y="356750"/>
            <a:ext cx="4961400" cy="4539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0"/>
              <a:buFont typeface="Arial"/>
              <a:buNone/>
            </a:pPr>
            <a:r>
              <a:rPr b="0" i="0" lang="en-US" sz="30000" u="none" cap="none" strike="noStrike">
                <a:solidFill>
                  <a:srgbClr val="F1F3F4"/>
                </a:solidFill>
                <a:latin typeface="Arial"/>
                <a:ea typeface="Arial"/>
                <a:cs typeface="Arial"/>
                <a:sym typeface="Arial"/>
              </a:rPr>
              <a:t>0</a:t>
            </a:r>
            <a:endParaRPr b="0" i="0" sz="30000" u="none" cap="none" strike="noStrike">
              <a:solidFill>
                <a:srgbClr val="F1F3F4"/>
              </a:solidFill>
              <a:latin typeface="Arial"/>
              <a:ea typeface="Arial"/>
              <a:cs typeface="Arial"/>
              <a:sym typeface="Arial"/>
            </a:endParaRPr>
          </a:p>
        </p:txBody>
      </p:sp>
      <p:sp>
        <p:nvSpPr>
          <p:cNvPr id="584" name="Google Shape;584;p85"/>
          <p:cNvSpPr/>
          <p:nvPr/>
        </p:nvSpPr>
        <p:spPr>
          <a:xfrm>
            <a:off x="50" y="0"/>
            <a:ext cx="6003900" cy="5143500"/>
          </a:xfrm>
          <a:prstGeom prst="rect">
            <a:avLst/>
          </a:prstGeom>
          <a:solidFill>
            <a:schemeClr val="accent1"/>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pic>
        <p:nvPicPr>
          <p:cNvPr id="585" name="Google Shape;585;p85"/>
          <p:cNvPicPr preferRelativeResize="0"/>
          <p:nvPr/>
        </p:nvPicPr>
        <p:blipFill rotWithShape="1">
          <a:blip r:embed="rId2">
            <a:alphaModFix amt="20000"/>
          </a:blip>
          <a:srcRect b="14751" l="5396" r="21775" t="3247"/>
          <a:stretch/>
        </p:blipFill>
        <p:spPr>
          <a:xfrm>
            <a:off x="4800" y="0"/>
            <a:ext cx="3788160" cy="5143498"/>
          </a:xfrm>
          <a:prstGeom prst="rect">
            <a:avLst/>
          </a:prstGeom>
          <a:noFill/>
          <a:ln>
            <a:noFill/>
          </a:ln>
        </p:spPr>
      </p:pic>
      <p:pic>
        <p:nvPicPr>
          <p:cNvPr id="586" name="Google Shape;586;p85"/>
          <p:cNvPicPr preferRelativeResize="0"/>
          <p:nvPr/>
        </p:nvPicPr>
        <p:blipFill rotWithShape="1">
          <a:blip r:embed="rId2">
            <a:alphaModFix amt="22000"/>
          </a:blip>
          <a:srcRect b="14751" l="5396" r="64474" t="3247"/>
          <a:stretch/>
        </p:blipFill>
        <p:spPr>
          <a:xfrm>
            <a:off x="3788150" y="0"/>
            <a:ext cx="2215801" cy="5143498"/>
          </a:xfrm>
          <a:prstGeom prst="rect">
            <a:avLst/>
          </a:prstGeom>
          <a:noFill/>
          <a:ln>
            <a:noFill/>
          </a:ln>
        </p:spPr>
      </p:pic>
      <p:sp>
        <p:nvSpPr>
          <p:cNvPr id="587" name="Google Shape;587;p85"/>
          <p:cNvSpPr txBox="1"/>
          <p:nvPr>
            <p:ph type="title"/>
          </p:nvPr>
        </p:nvSpPr>
        <p:spPr>
          <a:xfrm>
            <a:off x="457200" y="1392397"/>
            <a:ext cx="4961400" cy="857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FFFFFF"/>
              </a:buClr>
              <a:buSzPts val="5000"/>
              <a:buFont typeface="Arial"/>
              <a:buNone/>
              <a:defRPr b="0" i="0" sz="5000" u="none" cap="none" strike="noStrike">
                <a:solidFill>
                  <a:srgbClr val="FFFFFF"/>
                </a:solidFill>
                <a:latin typeface="Arial"/>
                <a:ea typeface="Arial"/>
                <a:cs typeface="Arial"/>
                <a:sym typeface="Arial"/>
              </a:defRPr>
            </a:lvl1pPr>
            <a:lvl2pPr lvl="1"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9pPr>
          </a:lstStyle>
          <a:p/>
        </p:txBody>
      </p:sp>
      <p:sp>
        <p:nvSpPr>
          <p:cNvPr id="588" name="Google Shape;588;p85"/>
          <p:cNvSpPr txBox="1"/>
          <p:nvPr>
            <p:ph idx="1" type="subTitle"/>
          </p:nvPr>
        </p:nvSpPr>
        <p:spPr>
          <a:xfrm>
            <a:off x="471650" y="3236275"/>
            <a:ext cx="2315700" cy="1449900"/>
          </a:xfrm>
          <a:prstGeom prst="rect">
            <a:avLst/>
          </a:prstGeom>
          <a:noFill/>
          <a:ln>
            <a:noFill/>
          </a:ln>
        </p:spPr>
        <p:txBody>
          <a:bodyPr anchorCtr="0" anchor="t" bIns="0" lIns="0" spcFirstLastPara="1" rIns="0" wrap="square" tIns="0">
            <a:noAutofit/>
          </a:bodyPr>
          <a:lstStyle>
            <a:lvl1pPr lvl="0" marR="0" rtl="0" algn="l">
              <a:lnSpc>
                <a:spcPct val="13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1pPr>
            <a:lvl2pPr lvl="1"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89" name="Google Shape;589;p85"/>
          <p:cNvSpPr txBox="1"/>
          <p:nvPr>
            <p:ph idx="2" type="subTitle"/>
          </p:nvPr>
        </p:nvSpPr>
        <p:spPr>
          <a:xfrm>
            <a:off x="471648" y="420524"/>
            <a:ext cx="4643400" cy="303600"/>
          </a:xfrm>
          <a:prstGeom prst="rect">
            <a:avLst/>
          </a:prstGeom>
          <a:noFill/>
          <a:ln>
            <a:noFill/>
          </a:ln>
        </p:spPr>
        <p:txBody>
          <a:bodyPr anchorCtr="0" anchor="t" bIns="0" lIns="0" spcFirstLastPara="1" rIns="0" wrap="square" tIns="0">
            <a:noAutofit/>
          </a:bodyPr>
          <a:lstStyle>
            <a:lvl1pPr lvl="0" marR="0" rtl="0" algn="l">
              <a:lnSpc>
                <a:spcPct val="115000"/>
              </a:lnSpc>
              <a:spcBef>
                <a:spcPts val="0"/>
              </a:spcBef>
              <a:spcAft>
                <a:spcPts val="0"/>
              </a:spcAft>
              <a:buClr>
                <a:srgbClr val="FFFFFF"/>
              </a:buClr>
              <a:buSzPts val="1200"/>
              <a:buFont typeface="Arial"/>
              <a:buNone/>
              <a:defRPr b="1" i="0" sz="1200" u="none" cap="none" strike="noStrike">
                <a:solidFill>
                  <a:srgbClr val="FFFFFF"/>
                </a:solidFill>
                <a:latin typeface="Arial"/>
                <a:ea typeface="Arial"/>
                <a:cs typeface="Arial"/>
                <a:sym typeface="Arial"/>
              </a:defRPr>
            </a:lvl1pPr>
            <a:lvl2pPr lvl="1"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2pPr>
            <a:lvl3pPr lvl="2"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3pPr>
            <a:lvl4pPr lvl="3"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4pPr>
            <a:lvl5pPr lvl="4"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5pPr>
            <a:lvl6pPr lvl="5"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6pPr>
            <a:lvl7pPr lvl="6"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7pPr>
            <a:lvl8pPr lvl="7"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8pPr>
            <a:lvl9pPr lvl="8"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Section Slide">
  <p:cSld name="CUSTOM_4">
    <p:spTree>
      <p:nvGrpSpPr>
        <p:cNvPr id="590" name="Shape 590"/>
        <p:cNvGrpSpPr/>
        <p:nvPr/>
      </p:nvGrpSpPr>
      <p:grpSpPr>
        <a:xfrm>
          <a:off x="0" y="0"/>
          <a:ext cx="0" cy="0"/>
          <a:chOff x="0" y="0"/>
          <a:chExt cx="0" cy="0"/>
        </a:xfrm>
      </p:grpSpPr>
      <p:sp>
        <p:nvSpPr>
          <p:cNvPr id="591" name="Google Shape;591;p86"/>
          <p:cNvSpPr/>
          <p:nvPr/>
        </p:nvSpPr>
        <p:spPr>
          <a:xfrm>
            <a:off x="50" y="0"/>
            <a:ext cx="9144000" cy="4524000"/>
          </a:xfrm>
          <a:prstGeom prst="rect">
            <a:avLst/>
          </a:prstGeom>
          <a:solidFill>
            <a:schemeClr val="accent4"/>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592" name="Google Shape;592;p86"/>
          <p:cNvSpPr txBox="1"/>
          <p:nvPr/>
        </p:nvSpPr>
        <p:spPr>
          <a:xfrm>
            <a:off x="7741216" y="381600"/>
            <a:ext cx="950400" cy="114600"/>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000000"/>
              </a:buClr>
              <a:buSzPts val="600"/>
              <a:buFont typeface="Arial"/>
              <a:buNone/>
            </a:pPr>
            <a:r>
              <a:rPr b="0" i="0" lang="en-US" sz="600" u="none" cap="none" strike="noStrike">
                <a:solidFill>
                  <a:srgbClr val="FFFFFF"/>
                </a:solidFill>
                <a:latin typeface="Roboto"/>
                <a:ea typeface="Roboto"/>
                <a:cs typeface="Roboto"/>
                <a:sym typeface="Roboto"/>
              </a:rPr>
              <a:t>Proprietary + Confidential</a:t>
            </a:r>
            <a:endParaRPr b="0" i="0" sz="600" u="none" cap="none" strike="noStrike">
              <a:solidFill>
                <a:srgbClr val="FFFFFF"/>
              </a:solidFill>
              <a:latin typeface="Roboto"/>
              <a:ea typeface="Roboto"/>
              <a:cs typeface="Roboto"/>
              <a:sym typeface="Roboto"/>
            </a:endParaRPr>
          </a:p>
        </p:txBody>
      </p:sp>
      <p:cxnSp>
        <p:nvCxnSpPr>
          <p:cNvPr id="593" name="Google Shape;593;p86"/>
          <p:cNvCxnSpPr/>
          <p:nvPr/>
        </p:nvCxnSpPr>
        <p:spPr>
          <a:xfrm rot="10800000">
            <a:off x="481275" y="1767101"/>
            <a:ext cx="0" cy="1769700"/>
          </a:xfrm>
          <a:prstGeom prst="straightConnector1">
            <a:avLst/>
          </a:prstGeom>
          <a:noFill/>
          <a:ln cap="flat" cmpd="sng" w="38100">
            <a:solidFill>
              <a:srgbClr val="FFFFFF"/>
            </a:solidFill>
            <a:prstDash val="solid"/>
            <a:miter lim="400000"/>
            <a:headEnd len="sm" w="sm" type="none"/>
            <a:tailEnd len="sm" w="sm" type="none"/>
          </a:ln>
        </p:spPr>
      </p:cxnSp>
      <p:sp>
        <p:nvSpPr>
          <p:cNvPr id="594" name="Google Shape;594;p86"/>
          <p:cNvSpPr txBox="1"/>
          <p:nvPr>
            <p:ph type="title"/>
          </p:nvPr>
        </p:nvSpPr>
        <p:spPr>
          <a:xfrm>
            <a:off x="962200" y="2196350"/>
            <a:ext cx="7724700" cy="857400"/>
          </a:xfrm>
          <a:prstGeom prst="rect">
            <a:avLst/>
          </a:prstGeom>
          <a:noFill/>
          <a:ln>
            <a:noFill/>
          </a:ln>
        </p:spPr>
        <p:txBody>
          <a:bodyPr anchorCtr="0" anchor="t" bIns="0" lIns="0" spcFirstLastPara="1" rIns="0" wrap="square" tIns="0">
            <a:noAutofit/>
          </a:bodyPr>
          <a:lstStyle>
            <a:lvl1pPr lvl="0" marR="0" rtl="0" algn="l">
              <a:lnSpc>
                <a:spcPct val="115000"/>
              </a:lnSpc>
              <a:spcBef>
                <a:spcPts val="0"/>
              </a:spcBef>
              <a:spcAft>
                <a:spcPts val="0"/>
              </a:spcAft>
              <a:buClr>
                <a:srgbClr val="FFFFFF"/>
              </a:buClr>
              <a:buSzPts val="2400"/>
              <a:buFont typeface="Arial"/>
              <a:buNone/>
              <a:defRPr b="0" i="0" sz="3600" u="none" cap="none" strike="noStrike">
                <a:solidFill>
                  <a:srgbClr val="FFFFFF"/>
                </a:solidFill>
                <a:latin typeface="Arial"/>
                <a:ea typeface="Arial"/>
                <a:cs typeface="Arial"/>
                <a:sym typeface="Arial"/>
              </a:defRPr>
            </a:lvl1pPr>
            <a:lvl2pPr lvl="1"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2pPr>
            <a:lvl3pPr lvl="2"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3pPr>
            <a:lvl4pPr lvl="3"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4pPr>
            <a:lvl5pPr lvl="4"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5pPr>
            <a:lvl6pPr lvl="5"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6pPr>
            <a:lvl7pPr lvl="6"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7pPr>
            <a:lvl8pPr lvl="7"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8pPr>
            <a:lvl9pPr lvl="8"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9pPr>
          </a:lstStyle>
          <a:p/>
        </p:txBody>
      </p:sp>
      <p:sp>
        <p:nvSpPr>
          <p:cNvPr id="595" name="Google Shape;595;p86"/>
          <p:cNvSpPr txBox="1"/>
          <p:nvPr>
            <p:ph idx="1" type="subTitle"/>
          </p:nvPr>
        </p:nvSpPr>
        <p:spPr>
          <a:xfrm>
            <a:off x="976648" y="1757286"/>
            <a:ext cx="4643400" cy="303600"/>
          </a:xfrm>
          <a:prstGeom prst="rect">
            <a:avLst/>
          </a:prstGeom>
          <a:noFill/>
          <a:ln>
            <a:noFill/>
          </a:ln>
        </p:spPr>
        <p:txBody>
          <a:bodyPr anchorCtr="0" anchor="t" bIns="0" lIns="0" spcFirstLastPara="1" rIns="0" wrap="square" tIns="0">
            <a:noAutofit/>
          </a:bodyPr>
          <a:lstStyle>
            <a:lvl1pPr lvl="0" marR="0" rtl="0" algn="l">
              <a:lnSpc>
                <a:spcPct val="115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1pPr>
            <a:lvl2pPr lvl="1"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Overview Slide 01">
  <p:cSld name="CUSTOM_4_2">
    <p:spTree>
      <p:nvGrpSpPr>
        <p:cNvPr id="596" name="Shape 596"/>
        <p:cNvGrpSpPr/>
        <p:nvPr/>
      </p:nvGrpSpPr>
      <p:grpSpPr>
        <a:xfrm>
          <a:off x="0" y="0"/>
          <a:ext cx="0" cy="0"/>
          <a:chOff x="0" y="0"/>
          <a:chExt cx="0" cy="0"/>
        </a:xfrm>
      </p:grpSpPr>
      <p:sp>
        <p:nvSpPr>
          <p:cNvPr id="597" name="Google Shape;597;p87"/>
          <p:cNvSpPr/>
          <p:nvPr/>
        </p:nvSpPr>
        <p:spPr>
          <a:xfrm>
            <a:off x="50" y="0"/>
            <a:ext cx="6003900" cy="5143500"/>
          </a:xfrm>
          <a:prstGeom prst="rect">
            <a:avLst/>
          </a:prstGeom>
          <a:solidFill>
            <a:schemeClr val="accent4"/>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pic>
        <p:nvPicPr>
          <p:cNvPr id="598" name="Google Shape;598;p87"/>
          <p:cNvPicPr preferRelativeResize="0"/>
          <p:nvPr/>
        </p:nvPicPr>
        <p:blipFill rotWithShape="1">
          <a:blip r:embed="rId2">
            <a:alphaModFix amt="20000"/>
          </a:blip>
          <a:srcRect b="14751" l="5396" r="21775" t="3247"/>
          <a:stretch/>
        </p:blipFill>
        <p:spPr>
          <a:xfrm>
            <a:off x="4800" y="0"/>
            <a:ext cx="3788160" cy="5143498"/>
          </a:xfrm>
          <a:prstGeom prst="rect">
            <a:avLst/>
          </a:prstGeom>
          <a:noFill/>
          <a:ln>
            <a:noFill/>
          </a:ln>
        </p:spPr>
      </p:pic>
      <p:pic>
        <p:nvPicPr>
          <p:cNvPr id="599" name="Google Shape;599;p87"/>
          <p:cNvPicPr preferRelativeResize="0"/>
          <p:nvPr/>
        </p:nvPicPr>
        <p:blipFill rotWithShape="1">
          <a:blip r:embed="rId2">
            <a:alphaModFix amt="22000"/>
          </a:blip>
          <a:srcRect b="14751" l="5396" r="64474" t="3247"/>
          <a:stretch/>
        </p:blipFill>
        <p:spPr>
          <a:xfrm>
            <a:off x="3788150" y="0"/>
            <a:ext cx="2215801" cy="5143498"/>
          </a:xfrm>
          <a:prstGeom prst="rect">
            <a:avLst/>
          </a:prstGeom>
          <a:noFill/>
          <a:ln>
            <a:noFill/>
          </a:ln>
        </p:spPr>
      </p:pic>
      <p:sp>
        <p:nvSpPr>
          <p:cNvPr id="600" name="Google Shape;600;p87"/>
          <p:cNvSpPr txBox="1"/>
          <p:nvPr>
            <p:ph type="title"/>
          </p:nvPr>
        </p:nvSpPr>
        <p:spPr>
          <a:xfrm>
            <a:off x="457200" y="1392397"/>
            <a:ext cx="4961400" cy="857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FFFFFF"/>
              </a:buClr>
              <a:buSzPts val="5000"/>
              <a:buFont typeface="Arial"/>
              <a:buNone/>
              <a:defRPr b="0" i="0" sz="5000" u="none" cap="none" strike="noStrike">
                <a:solidFill>
                  <a:srgbClr val="FFFFFF"/>
                </a:solidFill>
                <a:latin typeface="Arial"/>
                <a:ea typeface="Arial"/>
                <a:cs typeface="Arial"/>
                <a:sym typeface="Arial"/>
              </a:defRPr>
            </a:lvl1pPr>
            <a:lvl2pPr lvl="1"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9pPr>
          </a:lstStyle>
          <a:p/>
        </p:txBody>
      </p:sp>
      <p:sp>
        <p:nvSpPr>
          <p:cNvPr id="601" name="Google Shape;601;p87"/>
          <p:cNvSpPr txBox="1"/>
          <p:nvPr>
            <p:ph idx="1" type="subTitle"/>
          </p:nvPr>
        </p:nvSpPr>
        <p:spPr>
          <a:xfrm>
            <a:off x="471648" y="420524"/>
            <a:ext cx="4643400" cy="303600"/>
          </a:xfrm>
          <a:prstGeom prst="rect">
            <a:avLst/>
          </a:prstGeom>
          <a:noFill/>
          <a:ln>
            <a:noFill/>
          </a:ln>
        </p:spPr>
        <p:txBody>
          <a:bodyPr anchorCtr="0" anchor="t" bIns="0" lIns="0" spcFirstLastPara="1" rIns="0" wrap="square" tIns="0">
            <a:noAutofit/>
          </a:bodyPr>
          <a:lstStyle>
            <a:lvl1pPr lvl="0" marR="0" rtl="0" algn="l">
              <a:lnSpc>
                <a:spcPct val="115000"/>
              </a:lnSpc>
              <a:spcBef>
                <a:spcPts val="0"/>
              </a:spcBef>
              <a:spcAft>
                <a:spcPts val="0"/>
              </a:spcAft>
              <a:buClr>
                <a:srgbClr val="FFFFFF"/>
              </a:buClr>
              <a:buSzPts val="1200"/>
              <a:buFont typeface="Arial"/>
              <a:buNone/>
              <a:defRPr b="1" i="0" sz="1200" u="none" cap="none" strike="noStrike">
                <a:solidFill>
                  <a:srgbClr val="FFFFFF"/>
                </a:solidFill>
                <a:latin typeface="Arial"/>
                <a:ea typeface="Arial"/>
                <a:cs typeface="Arial"/>
                <a:sym typeface="Arial"/>
              </a:defRPr>
            </a:lvl1pPr>
            <a:lvl2pPr lvl="1"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2pPr>
            <a:lvl3pPr lvl="2"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3pPr>
            <a:lvl4pPr lvl="3"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4pPr>
            <a:lvl5pPr lvl="4"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5pPr>
            <a:lvl6pPr lvl="5"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6pPr>
            <a:lvl7pPr lvl="6"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7pPr>
            <a:lvl8pPr lvl="7"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8pPr>
            <a:lvl9pPr lvl="8"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9pPr>
          </a:lstStyle>
          <a:p/>
        </p:txBody>
      </p:sp>
      <p:sp>
        <p:nvSpPr>
          <p:cNvPr id="602" name="Google Shape;602;p87"/>
          <p:cNvSpPr txBox="1"/>
          <p:nvPr>
            <p:ph idx="2" type="subTitle"/>
          </p:nvPr>
        </p:nvSpPr>
        <p:spPr>
          <a:xfrm>
            <a:off x="471650" y="3236275"/>
            <a:ext cx="2315700" cy="1449900"/>
          </a:xfrm>
          <a:prstGeom prst="rect">
            <a:avLst/>
          </a:prstGeom>
          <a:noFill/>
          <a:ln>
            <a:noFill/>
          </a:ln>
        </p:spPr>
        <p:txBody>
          <a:bodyPr anchorCtr="0" anchor="t" bIns="0" lIns="0" spcFirstLastPara="1" rIns="0" wrap="square" tIns="0">
            <a:noAutofit/>
          </a:bodyPr>
          <a:lstStyle>
            <a:lvl1pPr lvl="0" marR="0" rtl="0" algn="l">
              <a:lnSpc>
                <a:spcPct val="13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1pPr>
            <a:lvl2pPr lvl="1"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Overview Slide 02">
  <p:cSld name="CUSTOM_4_2_1">
    <p:spTree>
      <p:nvGrpSpPr>
        <p:cNvPr id="603" name="Shape 603"/>
        <p:cNvGrpSpPr/>
        <p:nvPr/>
      </p:nvGrpSpPr>
      <p:grpSpPr>
        <a:xfrm>
          <a:off x="0" y="0"/>
          <a:ext cx="0" cy="0"/>
          <a:chOff x="0" y="0"/>
          <a:chExt cx="0" cy="0"/>
        </a:xfrm>
      </p:grpSpPr>
      <p:sp>
        <p:nvSpPr>
          <p:cNvPr id="604" name="Google Shape;604;p88"/>
          <p:cNvSpPr txBox="1"/>
          <p:nvPr/>
        </p:nvSpPr>
        <p:spPr>
          <a:xfrm>
            <a:off x="4736213" y="356750"/>
            <a:ext cx="4961400" cy="4539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0"/>
              <a:buFont typeface="Arial"/>
              <a:buNone/>
            </a:pPr>
            <a:r>
              <a:rPr b="0" i="0" lang="en-US" sz="30000" u="none" cap="none" strike="noStrike">
                <a:solidFill>
                  <a:srgbClr val="F1F3F4"/>
                </a:solidFill>
                <a:latin typeface="Arial"/>
                <a:ea typeface="Arial"/>
                <a:cs typeface="Arial"/>
                <a:sym typeface="Arial"/>
              </a:rPr>
              <a:t>0</a:t>
            </a:r>
            <a:endParaRPr b="0" i="0" sz="30000" u="none" cap="none" strike="noStrike">
              <a:solidFill>
                <a:srgbClr val="F1F3F4"/>
              </a:solidFill>
              <a:latin typeface="Arial"/>
              <a:ea typeface="Arial"/>
              <a:cs typeface="Arial"/>
              <a:sym typeface="Arial"/>
            </a:endParaRPr>
          </a:p>
        </p:txBody>
      </p:sp>
      <p:sp>
        <p:nvSpPr>
          <p:cNvPr id="605" name="Google Shape;605;p88"/>
          <p:cNvSpPr/>
          <p:nvPr/>
        </p:nvSpPr>
        <p:spPr>
          <a:xfrm>
            <a:off x="50" y="0"/>
            <a:ext cx="6003900" cy="5143500"/>
          </a:xfrm>
          <a:prstGeom prst="rect">
            <a:avLst/>
          </a:prstGeom>
          <a:solidFill>
            <a:schemeClr val="accent4"/>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pic>
        <p:nvPicPr>
          <p:cNvPr id="606" name="Google Shape;606;p88"/>
          <p:cNvPicPr preferRelativeResize="0"/>
          <p:nvPr/>
        </p:nvPicPr>
        <p:blipFill rotWithShape="1">
          <a:blip r:embed="rId2">
            <a:alphaModFix amt="20000"/>
          </a:blip>
          <a:srcRect b="14751" l="5396" r="21775" t="3247"/>
          <a:stretch/>
        </p:blipFill>
        <p:spPr>
          <a:xfrm>
            <a:off x="4800" y="0"/>
            <a:ext cx="3788160" cy="5143498"/>
          </a:xfrm>
          <a:prstGeom prst="rect">
            <a:avLst/>
          </a:prstGeom>
          <a:noFill/>
          <a:ln>
            <a:noFill/>
          </a:ln>
        </p:spPr>
      </p:pic>
      <p:pic>
        <p:nvPicPr>
          <p:cNvPr id="607" name="Google Shape;607;p88"/>
          <p:cNvPicPr preferRelativeResize="0"/>
          <p:nvPr/>
        </p:nvPicPr>
        <p:blipFill rotWithShape="1">
          <a:blip r:embed="rId2">
            <a:alphaModFix amt="22000"/>
          </a:blip>
          <a:srcRect b="14751" l="5396" r="64474" t="3247"/>
          <a:stretch/>
        </p:blipFill>
        <p:spPr>
          <a:xfrm>
            <a:off x="3788150" y="0"/>
            <a:ext cx="2215801" cy="5143498"/>
          </a:xfrm>
          <a:prstGeom prst="rect">
            <a:avLst/>
          </a:prstGeom>
          <a:noFill/>
          <a:ln>
            <a:noFill/>
          </a:ln>
        </p:spPr>
      </p:pic>
      <p:sp>
        <p:nvSpPr>
          <p:cNvPr id="608" name="Google Shape;608;p88"/>
          <p:cNvSpPr txBox="1"/>
          <p:nvPr>
            <p:ph type="title"/>
          </p:nvPr>
        </p:nvSpPr>
        <p:spPr>
          <a:xfrm>
            <a:off x="457200" y="1392397"/>
            <a:ext cx="4961400" cy="857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FFFFFF"/>
              </a:buClr>
              <a:buSzPts val="5000"/>
              <a:buFont typeface="Arial"/>
              <a:buNone/>
              <a:defRPr b="0" i="0" sz="5000" u="none" cap="none" strike="noStrike">
                <a:solidFill>
                  <a:srgbClr val="FFFFFF"/>
                </a:solidFill>
                <a:latin typeface="Arial"/>
                <a:ea typeface="Arial"/>
                <a:cs typeface="Arial"/>
                <a:sym typeface="Arial"/>
              </a:defRPr>
            </a:lvl1pPr>
            <a:lvl2pPr lvl="1"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9pPr>
          </a:lstStyle>
          <a:p/>
        </p:txBody>
      </p:sp>
      <p:sp>
        <p:nvSpPr>
          <p:cNvPr id="609" name="Google Shape;609;p88"/>
          <p:cNvSpPr txBox="1"/>
          <p:nvPr>
            <p:ph idx="1" type="subTitle"/>
          </p:nvPr>
        </p:nvSpPr>
        <p:spPr>
          <a:xfrm>
            <a:off x="471648" y="420524"/>
            <a:ext cx="4643400" cy="303600"/>
          </a:xfrm>
          <a:prstGeom prst="rect">
            <a:avLst/>
          </a:prstGeom>
          <a:noFill/>
          <a:ln>
            <a:noFill/>
          </a:ln>
        </p:spPr>
        <p:txBody>
          <a:bodyPr anchorCtr="0" anchor="t" bIns="0" lIns="0" spcFirstLastPara="1" rIns="0" wrap="square" tIns="0">
            <a:noAutofit/>
          </a:bodyPr>
          <a:lstStyle>
            <a:lvl1pPr lvl="0" marR="0" rtl="0" algn="l">
              <a:lnSpc>
                <a:spcPct val="115000"/>
              </a:lnSpc>
              <a:spcBef>
                <a:spcPts val="0"/>
              </a:spcBef>
              <a:spcAft>
                <a:spcPts val="0"/>
              </a:spcAft>
              <a:buClr>
                <a:srgbClr val="FFFFFF"/>
              </a:buClr>
              <a:buSzPts val="1200"/>
              <a:buFont typeface="Arial"/>
              <a:buNone/>
              <a:defRPr b="1" i="0" sz="1200" u="none" cap="none" strike="noStrike">
                <a:solidFill>
                  <a:srgbClr val="FFFFFF"/>
                </a:solidFill>
                <a:latin typeface="Arial"/>
                <a:ea typeface="Arial"/>
                <a:cs typeface="Arial"/>
                <a:sym typeface="Arial"/>
              </a:defRPr>
            </a:lvl1pPr>
            <a:lvl2pPr lvl="1"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2pPr>
            <a:lvl3pPr lvl="2"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3pPr>
            <a:lvl4pPr lvl="3"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4pPr>
            <a:lvl5pPr lvl="4"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5pPr>
            <a:lvl6pPr lvl="5"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6pPr>
            <a:lvl7pPr lvl="6"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7pPr>
            <a:lvl8pPr lvl="7"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8pPr>
            <a:lvl9pPr lvl="8"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9pPr>
          </a:lstStyle>
          <a:p/>
        </p:txBody>
      </p:sp>
      <p:sp>
        <p:nvSpPr>
          <p:cNvPr id="610" name="Google Shape;610;p88"/>
          <p:cNvSpPr txBox="1"/>
          <p:nvPr>
            <p:ph idx="2" type="subTitle"/>
          </p:nvPr>
        </p:nvSpPr>
        <p:spPr>
          <a:xfrm>
            <a:off x="471650" y="3236275"/>
            <a:ext cx="2315700" cy="1449900"/>
          </a:xfrm>
          <a:prstGeom prst="rect">
            <a:avLst/>
          </a:prstGeom>
          <a:noFill/>
          <a:ln>
            <a:noFill/>
          </a:ln>
        </p:spPr>
        <p:txBody>
          <a:bodyPr anchorCtr="0" anchor="t" bIns="0" lIns="0" spcFirstLastPara="1" rIns="0" wrap="square" tIns="0">
            <a:noAutofit/>
          </a:bodyPr>
          <a:lstStyle>
            <a:lvl1pPr lvl="0" marR="0" rtl="0" algn="l">
              <a:lnSpc>
                <a:spcPct val="13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1pPr>
            <a:lvl2pPr lvl="1"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ellow: Section Slide">
  <p:cSld name="CUSTOM_4_1">
    <p:spTree>
      <p:nvGrpSpPr>
        <p:cNvPr id="611" name="Shape 611"/>
        <p:cNvGrpSpPr/>
        <p:nvPr/>
      </p:nvGrpSpPr>
      <p:grpSpPr>
        <a:xfrm>
          <a:off x="0" y="0"/>
          <a:ext cx="0" cy="0"/>
          <a:chOff x="0" y="0"/>
          <a:chExt cx="0" cy="0"/>
        </a:xfrm>
      </p:grpSpPr>
      <p:sp>
        <p:nvSpPr>
          <p:cNvPr id="612" name="Google Shape;612;p89"/>
          <p:cNvSpPr/>
          <p:nvPr/>
        </p:nvSpPr>
        <p:spPr>
          <a:xfrm>
            <a:off x="50" y="0"/>
            <a:ext cx="9144000" cy="4524000"/>
          </a:xfrm>
          <a:prstGeom prst="rect">
            <a:avLst/>
          </a:prstGeom>
          <a:solidFill>
            <a:schemeClr val="accent3"/>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613" name="Google Shape;613;p89"/>
          <p:cNvSpPr txBox="1"/>
          <p:nvPr/>
        </p:nvSpPr>
        <p:spPr>
          <a:xfrm>
            <a:off x="7741216" y="381600"/>
            <a:ext cx="950400" cy="114600"/>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000000"/>
              </a:buClr>
              <a:buSzPts val="600"/>
              <a:buFont typeface="Arial"/>
              <a:buNone/>
            </a:pPr>
            <a:r>
              <a:rPr b="0" i="0" lang="en-US" sz="600" u="none" cap="none" strike="noStrike">
                <a:solidFill>
                  <a:schemeClr val="dk1"/>
                </a:solidFill>
                <a:latin typeface="Roboto"/>
                <a:ea typeface="Roboto"/>
                <a:cs typeface="Roboto"/>
                <a:sym typeface="Roboto"/>
              </a:rPr>
              <a:t>Proprietary + Confidential</a:t>
            </a:r>
            <a:endParaRPr b="0" i="0" sz="600" u="none" cap="none" strike="noStrike">
              <a:solidFill>
                <a:schemeClr val="dk1"/>
              </a:solidFill>
              <a:latin typeface="Roboto"/>
              <a:ea typeface="Roboto"/>
              <a:cs typeface="Roboto"/>
              <a:sym typeface="Roboto"/>
            </a:endParaRPr>
          </a:p>
        </p:txBody>
      </p:sp>
      <p:cxnSp>
        <p:nvCxnSpPr>
          <p:cNvPr id="614" name="Google Shape;614;p89"/>
          <p:cNvCxnSpPr/>
          <p:nvPr/>
        </p:nvCxnSpPr>
        <p:spPr>
          <a:xfrm rot="10800000">
            <a:off x="481275" y="1767101"/>
            <a:ext cx="0" cy="1769700"/>
          </a:xfrm>
          <a:prstGeom prst="straightConnector1">
            <a:avLst/>
          </a:prstGeom>
          <a:noFill/>
          <a:ln cap="flat" cmpd="sng" w="38100">
            <a:solidFill>
              <a:srgbClr val="FFFFFF"/>
            </a:solidFill>
            <a:prstDash val="solid"/>
            <a:miter lim="400000"/>
            <a:headEnd len="sm" w="sm" type="none"/>
            <a:tailEnd len="sm" w="sm" type="none"/>
          </a:ln>
        </p:spPr>
      </p:cxnSp>
      <p:sp>
        <p:nvSpPr>
          <p:cNvPr id="615" name="Google Shape;615;p89"/>
          <p:cNvSpPr txBox="1"/>
          <p:nvPr>
            <p:ph type="title"/>
          </p:nvPr>
        </p:nvSpPr>
        <p:spPr>
          <a:xfrm>
            <a:off x="962200" y="2196350"/>
            <a:ext cx="7724700" cy="857400"/>
          </a:xfrm>
          <a:prstGeom prst="rect">
            <a:avLst/>
          </a:prstGeom>
          <a:noFill/>
          <a:ln>
            <a:noFill/>
          </a:ln>
        </p:spPr>
        <p:txBody>
          <a:bodyPr anchorCtr="0" anchor="t" bIns="0" lIns="0" spcFirstLastPara="1" rIns="0" wrap="square" tIns="0">
            <a:noAutofit/>
          </a:bodyPr>
          <a:lstStyle>
            <a:lvl1pPr lvl="0" marR="0" rtl="0" algn="l">
              <a:lnSpc>
                <a:spcPct val="115000"/>
              </a:lnSpc>
              <a:spcBef>
                <a:spcPts val="0"/>
              </a:spcBef>
              <a:spcAft>
                <a:spcPts val="0"/>
              </a:spcAft>
              <a:buClr>
                <a:srgbClr val="FFFFFF"/>
              </a:buClr>
              <a:buSzPts val="2400"/>
              <a:buFont typeface="Arial"/>
              <a:buNone/>
              <a:defRPr b="0" i="0" sz="3600" u="none" cap="none" strike="noStrike">
                <a:solidFill>
                  <a:srgbClr val="FFFFFF"/>
                </a:solidFill>
                <a:latin typeface="Arial"/>
                <a:ea typeface="Arial"/>
                <a:cs typeface="Arial"/>
                <a:sym typeface="Arial"/>
              </a:defRPr>
            </a:lvl1pPr>
            <a:lvl2pPr lvl="1"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2pPr>
            <a:lvl3pPr lvl="2"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3pPr>
            <a:lvl4pPr lvl="3"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4pPr>
            <a:lvl5pPr lvl="4"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5pPr>
            <a:lvl6pPr lvl="5"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6pPr>
            <a:lvl7pPr lvl="6"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7pPr>
            <a:lvl8pPr lvl="7"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8pPr>
            <a:lvl9pPr lvl="8"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9pPr>
          </a:lstStyle>
          <a:p/>
        </p:txBody>
      </p:sp>
      <p:sp>
        <p:nvSpPr>
          <p:cNvPr id="616" name="Google Shape;616;p89"/>
          <p:cNvSpPr txBox="1"/>
          <p:nvPr>
            <p:ph idx="1" type="subTitle"/>
          </p:nvPr>
        </p:nvSpPr>
        <p:spPr>
          <a:xfrm>
            <a:off x="976648" y="1757286"/>
            <a:ext cx="4643400" cy="303600"/>
          </a:xfrm>
          <a:prstGeom prst="rect">
            <a:avLst/>
          </a:prstGeom>
          <a:noFill/>
          <a:ln>
            <a:noFill/>
          </a:ln>
        </p:spPr>
        <p:txBody>
          <a:bodyPr anchorCtr="0" anchor="t" bIns="0" lIns="0" spcFirstLastPara="1" rIns="0" wrap="square" tIns="0">
            <a:noAutofit/>
          </a:bodyPr>
          <a:lstStyle>
            <a:lvl1pPr lvl="0" marR="0" rtl="0" algn="l">
              <a:lnSpc>
                <a:spcPct val="115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1pPr>
            <a:lvl2pPr lvl="1"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ellow: Overview Slide 01">
  <p:cSld name="CUSTOM_4_1_2">
    <p:spTree>
      <p:nvGrpSpPr>
        <p:cNvPr id="617" name="Shape 617"/>
        <p:cNvGrpSpPr/>
        <p:nvPr/>
      </p:nvGrpSpPr>
      <p:grpSpPr>
        <a:xfrm>
          <a:off x="0" y="0"/>
          <a:ext cx="0" cy="0"/>
          <a:chOff x="0" y="0"/>
          <a:chExt cx="0" cy="0"/>
        </a:xfrm>
      </p:grpSpPr>
      <p:sp>
        <p:nvSpPr>
          <p:cNvPr id="618" name="Google Shape;618;p90"/>
          <p:cNvSpPr/>
          <p:nvPr/>
        </p:nvSpPr>
        <p:spPr>
          <a:xfrm>
            <a:off x="50" y="0"/>
            <a:ext cx="6003900" cy="5143500"/>
          </a:xfrm>
          <a:prstGeom prst="rect">
            <a:avLst/>
          </a:prstGeom>
          <a:solidFill>
            <a:schemeClr val="accent3"/>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pic>
        <p:nvPicPr>
          <p:cNvPr id="619" name="Google Shape;619;p90"/>
          <p:cNvPicPr preferRelativeResize="0"/>
          <p:nvPr/>
        </p:nvPicPr>
        <p:blipFill rotWithShape="1">
          <a:blip r:embed="rId2">
            <a:alphaModFix amt="20000"/>
          </a:blip>
          <a:srcRect b="14751" l="5396" r="21775" t="3247"/>
          <a:stretch/>
        </p:blipFill>
        <p:spPr>
          <a:xfrm>
            <a:off x="4800" y="0"/>
            <a:ext cx="3788160" cy="5143498"/>
          </a:xfrm>
          <a:prstGeom prst="rect">
            <a:avLst/>
          </a:prstGeom>
          <a:noFill/>
          <a:ln>
            <a:noFill/>
          </a:ln>
        </p:spPr>
      </p:pic>
      <p:pic>
        <p:nvPicPr>
          <p:cNvPr id="620" name="Google Shape;620;p90"/>
          <p:cNvPicPr preferRelativeResize="0"/>
          <p:nvPr/>
        </p:nvPicPr>
        <p:blipFill rotWithShape="1">
          <a:blip r:embed="rId2">
            <a:alphaModFix amt="22000"/>
          </a:blip>
          <a:srcRect b="14751" l="5396" r="64474" t="3247"/>
          <a:stretch/>
        </p:blipFill>
        <p:spPr>
          <a:xfrm>
            <a:off x="3788150" y="0"/>
            <a:ext cx="2215801" cy="5143498"/>
          </a:xfrm>
          <a:prstGeom prst="rect">
            <a:avLst/>
          </a:prstGeom>
          <a:noFill/>
          <a:ln>
            <a:noFill/>
          </a:ln>
        </p:spPr>
      </p:pic>
      <p:sp>
        <p:nvSpPr>
          <p:cNvPr id="621" name="Google Shape;621;p90"/>
          <p:cNvSpPr txBox="1"/>
          <p:nvPr>
            <p:ph type="title"/>
          </p:nvPr>
        </p:nvSpPr>
        <p:spPr>
          <a:xfrm>
            <a:off x="457200" y="1392397"/>
            <a:ext cx="4961400" cy="857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FFFFFF"/>
              </a:buClr>
              <a:buSzPts val="5000"/>
              <a:buFont typeface="Arial"/>
              <a:buNone/>
              <a:defRPr b="0" i="0" sz="5000" u="none" cap="none" strike="noStrike">
                <a:solidFill>
                  <a:srgbClr val="FFFFFF"/>
                </a:solidFill>
                <a:latin typeface="Arial"/>
                <a:ea typeface="Arial"/>
                <a:cs typeface="Arial"/>
                <a:sym typeface="Arial"/>
              </a:defRPr>
            </a:lvl1pPr>
            <a:lvl2pPr lvl="1"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9pPr>
          </a:lstStyle>
          <a:p/>
        </p:txBody>
      </p:sp>
      <p:sp>
        <p:nvSpPr>
          <p:cNvPr id="622" name="Google Shape;622;p90"/>
          <p:cNvSpPr txBox="1"/>
          <p:nvPr>
            <p:ph idx="1" type="subTitle"/>
          </p:nvPr>
        </p:nvSpPr>
        <p:spPr>
          <a:xfrm>
            <a:off x="471650" y="3236275"/>
            <a:ext cx="2315700" cy="1449900"/>
          </a:xfrm>
          <a:prstGeom prst="rect">
            <a:avLst/>
          </a:prstGeom>
          <a:noFill/>
          <a:ln>
            <a:noFill/>
          </a:ln>
        </p:spPr>
        <p:txBody>
          <a:bodyPr anchorCtr="0" anchor="t" bIns="0" lIns="0" spcFirstLastPara="1" rIns="0" wrap="square" tIns="0">
            <a:noAutofit/>
          </a:bodyPr>
          <a:lstStyle>
            <a:lvl1pPr lvl="0" marR="0" rtl="0" algn="l">
              <a:lnSpc>
                <a:spcPct val="13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1pPr>
            <a:lvl2pPr lvl="1"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623" name="Google Shape;623;p90"/>
          <p:cNvSpPr txBox="1"/>
          <p:nvPr>
            <p:ph idx="2" type="subTitle"/>
          </p:nvPr>
        </p:nvSpPr>
        <p:spPr>
          <a:xfrm>
            <a:off x="471648" y="420524"/>
            <a:ext cx="4643400" cy="303600"/>
          </a:xfrm>
          <a:prstGeom prst="rect">
            <a:avLst/>
          </a:prstGeom>
          <a:noFill/>
          <a:ln>
            <a:noFill/>
          </a:ln>
        </p:spPr>
        <p:txBody>
          <a:bodyPr anchorCtr="0" anchor="t" bIns="0" lIns="0" spcFirstLastPara="1" rIns="0" wrap="square" tIns="0">
            <a:noAutofit/>
          </a:bodyPr>
          <a:lstStyle>
            <a:lvl1pPr lvl="0" marR="0" rtl="0" algn="l">
              <a:lnSpc>
                <a:spcPct val="115000"/>
              </a:lnSpc>
              <a:spcBef>
                <a:spcPts val="0"/>
              </a:spcBef>
              <a:spcAft>
                <a:spcPts val="0"/>
              </a:spcAft>
              <a:buClr>
                <a:srgbClr val="FFFFFF"/>
              </a:buClr>
              <a:buSzPts val="1200"/>
              <a:buFont typeface="Arial"/>
              <a:buNone/>
              <a:defRPr b="1" i="0" sz="1200" u="none" cap="none" strike="noStrike">
                <a:solidFill>
                  <a:srgbClr val="FFFFFF"/>
                </a:solidFill>
                <a:latin typeface="Arial"/>
                <a:ea typeface="Arial"/>
                <a:cs typeface="Arial"/>
                <a:sym typeface="Arial"/>
              </a:defRPr>
            </a:lvl1pPr>
            <a:lvl2pPr lvl="1"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2pPr>
            <a:lvl3pPr lvl="2"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3pPr>
            <a:lvl4pPr lvl="3"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4pPr>
            <a:lvl5pPr lvl="4"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5pPr>
            <a:lvl6pPr lvl="5"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6pPr>
            <a:lvl7pPr lvl="6"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7pPr>
            <a:lvl8pPr lvl="7"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8pPr>
            <a:lvl9pPr lvl="8"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ellow: Overview Slide 02">
  <p:cSld name="CUSTOM_4_1_2_1">
    <p:spTree>
      <p:nvGrpSpPr>
        <p:cNvPr id="624" name="Shape 624"/>
        <p:cNvGrpSpPr/>
        <p:nvPr/>
      </p:nvGrpSpPr>
      <p:grpSpPr>
        <a:xfrm>
          <a:off x="0" y="0"/>
          <a:ext cx="0" cy="0"/>
          <a:chOff x="0" y="0"/>
          <a:chExt cx="0" cy="0"/>
        </a:xfrm>
      </p:grpSpPr>
      <p:sp>
        <p:nvSpPr>
          <p:cNvPr id="625" name="Google Shape;625;p91"/>
          <p:cNvSpPr txBox="1"/>
          <p:nvPr/>
        </p:nvSpPr>
        <p:spPr>
          <a:xfrm>
            <a:off x="4736213" y="356750"/>
            <a:ext cx="4961400" cy="4539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0"/>
              <a:buFont typeface="Arial"/>
              <a:buNone/>
            </a:pPr>
            <a:r>
              <a:rPr b="0" i="0" lang="en-US" sz="30000" u="none" cap="none" strike="noStrike">
                <a:solidFill>
                  <a:srgbClr val="F1F3F4"/>
                </a:solidFill>
                <a:latin typeface="Arial"/>
                <a:ea typeface="Arial"/>
                <a:cs typeface="Arial"/>
                <a:sym typeface="Arial"/>
              </a:rPr>
              <a:t>0</a:t>
            </a:r>
            <a:endParaRPr b="0" i="0" sz="30000" u="none" cap="none" strike="noStrike">
              <a:solidFill>
                <a:srgbClr val="F1F3F4"/>
              </a:solidFill>
              <a:latin typeface="Arial"/>
              <a:ea typeface="Arial"/>
              <a:cs typeface="Arial"/>
              <a:sym typeface="Arial"/>
            </a:endParaRPr>
          </a:p>
        </p:txBody>
      </p:sp>
      <p:sp>
        <p:nvSpPr>
          <p:cNvPr id="626" name="Google Shape;626;p91"/>
          <p:cNvSpPr/>
          <p:nvPr/>
        </p:nvSpPr>
        <p:spPr>
          <a:xfrm>
            <a:off x="50" y="0"/>
            <a:ext cx="6003900" cy="5143500"/>
          </a:xfrm>
          <a:prstGeom prst="rect">
            <a:avLst/>
          </a:prstGeom>
          <a:solidFill>
            <a:schemeClr val="accent3"/>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pic>
        <p:nvPicPr>
          <p:cNvPr id="627" name="Google Shape;627;p91"/>
          <p:cNvPicPr preferRelativeResize="0"/>
          <p:nvPr/>
        </p:nvPicPr>
        <p:blipFill rotWithShape="1">
          <a:blip r:embed="rId2">
            <a:alphaModFix amt="20000"/>
          </a:blip>
          <a:srcRect b="14751" l="5396" r="21775" t="3247"/>
          <a:stretch/>
        </p:blipFill>
        <p:spPr>
          <a:xfrm>
            <a:off x="4800" y="0"/>
            <a:ext cx="3788160" cy="5143498"/>
          </a:xfrm>
          <a:prstGeom prst="rect">
            <a:avLst/>
          </a:prstGeom>
          <a:noFill/>
          <a:ln>
            <a:noFill/>
          </a:ln>
        </p:spPr>
      </p:pic>
      <p:pic>
        <p:nvPicPr>
          <p:cNvPr id="628" name="Google Shape;628;p91"/>
          <p:cNvPicPr preferRelativeResize="0"/>
          <p:nvPr/>
        </p:nvPicPr>
        <p:blipFill rotWithShape="1">
          <a:blip r:embed="rId2">
            <a:alphaModFix amt="22000"/>
          </a:blip>
          <a:srcRect b="14751" l="5396" r="64474" t="3247"/>
          <a:stretch/>
        </p:blipFill>
        <p:spPr>
          <a:xfrm>
            <a:off x="3788150" y="0"/>
            <a:ext cx="2215801" cy="5143498"/>
          </a:xfrm>
          <a:prstGeom prst="rect">
            <a:avLst/>
          </a:prstGeom>
          <a:noFill/>
          <a:ln>
            <a:noFill/>
          </a:ln>
        </p:spPr>
      </p:pic>
      <p:sp>
        <p:nvSpPr>
          <p:cNvPr id="629" name="Google Shape;629;p91"/>
          <p:cNvSpPr txBox="1"/>
          <p:nvPr>
            <p:ph type="title"/>
          </p:nvPr>
        </p:nvSpPr>
        <p:spPr>
          <a:xfrm>
            <a:off x="457200" y="1392397"/>
            <a:ext cx="4961400" cy="857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FFFFFF"/>
              </a:buClr>
              <a:buSzPts val="5000"/>
              <a:buFont typeface="Arial"/>
              <a:buNone/>
              <a:defRPr b="0" i="0" sz="5000" u="none" cap="none" strike="noStrike">
                <a:solidFill>
                  <a:srgbClr val="FFFFFF"/>
                </a:solidFill>
                <a:latin typeface="Arial"/>
                <a:ea typeface="Arial"/>
                <a:cs typeface="Arial"/>
                <a:sym typeface="Arial"/>
              </a:defRPr>
            </a:lvl1pPr>
            <a:lvl2pPr lvl="1"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9pPr>
          </a:lstStyle>
          <a:p/>
        </p:txBody>
      </p:sp>
      <p:sp>
        <p:nvSpPr>
          <p:cNvPr id="630" name="Google Shape;630;p91"/>
          <p:cNvSpPr txBox="1"/>
          <p:nvPr>
            <p:ph idx="1" type="subTitle"/>
          </p:nvPr>
        </p:nvSpPr>
        <p:spPr>
          <a:xfrm>
            <a:off x="471650" y="3236275"/>
            <a:ext cx="2315700" cy="1449900"/>
          </a:xfrm>
          <a:prstGeom prst="rect">
            <a:avLst/>
          </a:prstGeom>
          <a:noFill/>
          <a:ln>
            <a:noFill/>
          </a:ln>
        </p:spPr>
        <p:txBody>
          <a:bodyPr anchorCtr="0" anchor="t" bIns="0" lIns="0" spcFirstLastPara="1" rIns="0" wrap="square" tIns="0">
            <a:noAutofit/>
          </a:bodyPr>
          <a:lstStyle>
            <a:lvl1pPr lvl="0" marR="0" rtl="0" algn="l">
              <a:lnSpc>
                <a:spcPct val="13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1pPr>
            <a:lvl2pPr lvl="1"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631" name="Google Shape;631;p91"/>
          <p:cNvSpPr txBox="1"/>
          <p:nvPr>
            <p:ph idx="2" type="subTitle"/>
          </p:nvPr>
        </p:nvSpPr>
        <p:spPr>
          <a:xfrm>
            <a:off x="471648" y="420524"/>
            <a:ext cx="4643400" cy="303600"/>
          </a:xfrm>
          <a:prstGeom prst="rect">
            <a:avLst/>
          </a:prstGeom>
          <a:noFill/>
          <a:ln>
            <a:noFill/>
          </a:ln>
        </p:spPr>
        <p:txBody>
          <a:bodyPr anchorCtr="0" anchor="t" bIns="0" lIns="0" spcFirstLastPara="1" rIns="0" wrap="square" tIns="0">
            <a:noAutofit/>
          </a:bodyPr>
          <a:lstStyle>
            <a:lvl1pPr lvl="0" marR="0" rtl="0" algn="l">
              <a:lnSpc>
                <a:spcPct val="115000"/>
              </a:lnSpc>
              <a:spcBef>
                <a:spcPts val="0"/>
              </a:spcBef>
              <a:spcAft>
                <a:spcPts val="0"/>
              </a:spcAft>
              <a:buClr>
                <a:srgbClr val="FFFFFF"/>
              </a:buClr>
              <a:buSzPts val="1200"/>
              <a:buFont typeface="Arial"/>
              <a:buNone/>
              <a:defRPr b="1" i="0" sz="1200" u="none" cap="none" strike="noStrike">
                <a:solidFill>
                  <a:srgbClr val="FFFFFF"/>
                </a:solidFill>
                <a:latin typeface="Arial"/>
                <a:ea typeface="Arial"/>
                <a:cs typeface="Arial"/>
                <a:sym typeface="Arial"/>
              </a:defRPr>
            </a:lvl1pPr>
            <a:lvl2pPr lvl="1"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2pPr>
            <a:lvl3pPr lvl="2"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3pPr>
            <a:lvl4pPr lvl="3"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4pPr>
            <a:lvl5pPr lvl="4"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5pPr>
            <a:lvl6pPr lvl="5"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6pPr>
            <a:lvl7pPr lvl="6"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7pPr>
            <a:lvl8pPr lvl="7"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8pPr>
            <a:lvl9pPr lvl="8"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Section Slide">
  <p:cSld name="CUSTOM_4">
    <p:spTree>
      <p:nvGrpSpPr>
        <p:cNvPr id="88" name="Shape 88"/>
        <p:cNvGrpSpPr/>
        <p:nvPr/>
      </p:nvGrpSpPr>
      <p:grpSpPr>
        <a:xfrm>
          <a:off x="0" y="0"/>
          <a:ext cx="0" cy="0"/>
          <a:chOff x="0" y="0"/>
          <a:chExt cx="0" cy="0"/>
        </a:xfrm>
      </p:grpSpPr>
      <p:sp>
        <p:nvSpPr>
          <p:cNvPr id="89" name="Google Shape;89;p10"/>
          <p:cNvSpPr/>
          <p:nvPr/>
        </p:nvSpPr>
        <p:spPr>
          <a:xfrm>
            <a:off x="50" y="0"/>
            <a:ext cx="9144000" cy="4524000"/>
          </a:xfrm>
          <a:prstGeom prst="rect">
            <a:avLst/>
          </a:prstGeom>
          <a:solidFill>
            <a:schemeClr val="accent4"/>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90" name="Google Shape;90;p10"/>
          <p:cNvSpPr txBox="1"/>
          <p:nvPr/>
        </p:nvSpPr>
        <p:spPr>
          <a:xfrm>
            <a:off x="7741216" y="381600"/>
            <a:ext cx="950400" cy="114600"/>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000000"/>
              </a:buClr>
              <a:buSzPts val="600"/>
              <a:buFont typeface="Arial"/>
              <a:buNone/>
            </a:pPr>
            <a:r>
              <a:rPr b="0" i="0" lang="en-US" sz="600" u="none" cap="none" strike="noStrike">
                <a:solidFill>
                  <a:srgbClr val="FFFFFF"/>
                </a:solidFill>
                <a:latin typeface="Roboto"/>
                <a:ea typeface="Roboto"/>
                <a:cs typeface="Roboto"/>
                <a:sym typeface="Roboto"/>
              </a:rPr>
              <a:t>Proprietary + Confidential</a:t>
            </a:r>
            <a:endParaRPr b="0" i="0" sz="600" u="none" cap="none" strike="noStrike">
              <a:solidFill>
                <a:srgbClr val="FFFFFF"/>
              </a:solidFill>
              <a:latin typeface="Roboto"/>
              <a:ea typeface="Roboto"/>
              <a:cs typeface="Roboto"/>
              <a:sym typeface="Roboto"/>
            </a:endParaRPr>
          </a:p>
        </p:txBody>
      </p:sp>
      <p:cxnSp>
        <p:nvCxnSpPr>
          <p:cNvPr id="91" name="Google Shape;91;p10"/>
          <p:cNvCxnSpPr/>
          <p:nvPr/>
        </p:nvCxnSpPr>
        <p:spPr>
          <a:xfrm rot="10800000">
            <a:off x="481275" y="1767101"/>
            <a:ext cx="0" cy="1769700"/>
          </a:xfrm>
          <a:prstGeom prst="straightConnector1">
            <a:avLst/>
          </a:prstGeom>
          <a:noFill/>
          <a:ln cap="flat" cmpd="sng" w="38100">
            <a:solidFill>
              <a:srgbClr val="FFFFFF"/>
            </a:solidFill>
            <a:prstDash val="solid"/>
            <a:miter lim="400000"/>
            <a:headEnd len="sm" w="sm" type="none"/>
            <a:tailEnd len="sm" w="sm" type="none"/>
          </a:ln>
        </p:spPr>
      </p:cxnSp>
      <p:sp>
        <p:nvSpPr>
          <p:cNvPr id="92" name="Google Shape;92;p10"/>
          <p:cNvSpPr txBox="1"/>
          <p:nvPr>
            <p:ph type="title"/>
          </p:nvPr>
        </p:nvSpPr>
        <p:spPr>
          <a:xfrm>
            <a:off x="962200" y="2196350"/>
            <a:ext cx="7724700" cy="857400"/>
          </a:xfrm>
          <a:prstGeom prst="rect">
            <a:avLst/>
          </a:prstGeom>
          <a:noFill/>
          <a:ln>
            <a:noFill/>
          </a:ln>
        </p:spPr>
        <p:txBody>
          <a:bodyPr anchorCtr="0" anchor="t" bIns="0" lIns="0" spcFirstLastPara="1" rIns="0" wrap="square" tIns="0">
            <a:noAutofit/>
          </a:bodyPr>
          <a:lstStyle>
            <a:lvl1pPr lvl="0" marR="0" rtl="0" algn="l">
              <a:lnSpc>
                <a:spcPct val="115000"/>
              </a:lnSpc>
              <a:spcBef>
                <a:spcPts val="0"/>
              </a:spcBef>
              <a:spcAft>
                <a:spcPts val="0"/>
              </a:spcAft>
              <a:buClr>
                <a:srgbClr val="FFFFFF"/>
              </a:buClr>
              <a:buSzPts val="2400"/>
              <a:buFont typeface="Arial"/>
              <a:buNone/>
              <a:defRPr b="0" i="0" sz="3600" u="none" cap="none" strike="noStrike">
                <a:solidFill>
                  <a:srgbClr val="FFFFFF"/>
                </a:solidFill>
                <a:latin typeface="Arial"/>
                <a:ea typeface="Arial"/>
                <a:cs typeface="Arial"/>
                <a:sym typeface="Arial"/>
              </a:defRPr>
            </a:lvl1pPr>
            <a:lvl2pPr lvl="1"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2pPr>
            <a:lvl3pPr lvl="2"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3pPr>
            <a:lvl4pPr lvl="3"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4pPr>
            <a:lvl5pPr lvl="4"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5pPr>
            <a:lvl6pPr lvl="5"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6pPr>
            <a:lvl7pPr lvl="6"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7pPr>
            <a:lvl8pPr lvl="7"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8pPr>
            <a:lvl9pPr lvl="8"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9pPr>
          </a:lstStyle>
          <a:p/>
        </p:txBody>
      </p:sp>
      <p:sp>
        <p:nvSpPr>
          <p:cNvPr id="93" name="Google Shape;93;p10"/>
          <p:cNvSpPr txBox="1"/>
          <p:nvPr>
            <p:ph idx="1" type="subTitle"/>
          </p:nvPr>
        </p:nvSpPr>
        <p:spPr>
          <a:xfrm>
            <a:off x="976648" y="1757286"/>
            <a:ext cx="4643400" cy="303600"/>
          </a:xfrm>
          <a:prstGeom prst="rect">
            <a:avLst/>
          </a:prstGeom>
          <a:noFill/>
          <a:ln>
            <a:noFill/>
          </a:ln>
        </p:spPr>
        <p:txBody>
          <a:bodyPr anchorCtr="0" anchor="t" bIns="0" lIns="0" spcFirstLastPara="1" rIns="0" wrap="square" tIns="0">
            <a:noAutofit/>
          </a:bodyPr>
          <a:lstStyle>
            <a:lvl1pPr lvl="0" marR="0" rtl="0" algn="l">
              <a:lnSpc>
                <a:spcPct val="115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1pPr>
            <a:lvl2pPr lvl="1"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Section Slide">
  <p:cSld name="CUSTOM_4_1_1">
    <p:spTree>
      <p:nvGrpSpPr>
        <p:cNvPr id="632" name="Shape 632"/>
        <p:cNvGrpSpPr/>
        <p:nvPr/>
      </p:nvGrpSpPr>
      <p:grpSpPr>
        <a:xfrm>
          <a:off x="0" y="0"/>
          <a:ext cx="0" cy="0"/>
          <a:chOff x="0" y="0"/>
          <a:chExt cx="0" cy="0"/>
        </a:xfrm>
      </p:grpSpPr>
      <p:sp>
        <p:nvSpPr>
          <p:cNvPr id="633" name="Google Shape;633;p92"/>
          <p:cNvSpPr/>
          <p:nvPr/>
        </p:nvSpPr>
        <p:spPr>
          <a:xfrm>
            <a:off x="50" y="0"/>
            <a:ext cx="9144000" cy="4524000"/>
          </a:xfrm>
          <a:prstGeom prst="rect">
            <a:avLst/>
          </a:prstGeom>
          <a:solidFill>
            <a:schemeClr val="accent2"/>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634" name="Google Shape;634;p92"/>
          <p:cNvSpPr txBox="1"/>
          <p:nvPr/>
        </p:nvSpPr>
        <p:spPr>
          <a:xfrm>
            <a:off x="7741216" y="381600"/>
            <a:ext cx="950400" cy="114600"/>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000000"/>
              </a:buClr>
              <a:buSzPts val="600"/>
              <a:buFont typeface="Arial"/>
              <a:buNone/>
            </a:pPr>
            <a:r>
              <a:rPr b="0" i="0" lang="en-US" sz="600" u="none" cap="none" strike="noStrike">
                <a:solidFill>
                  <a:srgbClr val="FFFFFF"/>
                </a:solidFill>
                <a:latin typeface="Roboto"/>
                <a:ea typeface="Roboto"/>
                <a:cs typeface="Roboto"/>
                <a:sym typeface="Roboto"/>
              </a:rPr>
              <a:t>Proprietary + Confidential</a:t>
            </a:r>
            <a:endParaRPr b="0" i="0" sz="600" u="none" cap="none" strike="noStrike">
              <a:solidFill>
                <a:srgbClr val="FFFFFF"/>
              </a:solidFill>
              <a:latin typeface="Roboto"/>
              <a:ea typeface="Roboto"/>
              <a:cs typeface="Roboto"/>
              <a:sym typeface="Roboto"/>
            </a:endParaRPr>
          </a:p>
        </p:txBody>
      </p:sp>
      <p:cxnSp>
        <p:nvCxnSpPr>
          <p:cNvPr id="635" name="Google Shape;635;p92"/>
          <p:cNvCxnSpPr/>
          <p:nvPr/>
        </p:nvCxnSpPr>
        <p:spPr>
          <a:xfrm rot="10800000">
            <a:off x="481275" y="1767101"/>
            <a:ext cx="0" cy="1769700"/>
          </a:xfrm>
          <a:prstGeom prst="straightConnector1">
            <a:avLst/>
          </a:prstGeom>
          <a:noFill/>
          <a:ln cap="flat" cmpd="sng" w="38100">
            <a:solidFill>
              <a:srgbClr val="FFFFFF"/>
            </a:solidFill>
            <a:prstDash val="solid"/>
            <a:miter lim="400000"/>
            <a:headEnd len="sm" w="sm" type="none"/>
            <a:tailEnd len="sm" w="sm" type="none"/>
          </a:ln>
        </p:spPr>
      </p:cxnSp>
      <p:sp>
        <p:nvSpPr>
          <p:cNvPr id="636" name="Google Shape;636;p92"/>
          <p:cNvSpPr txBox="1"/>
          <p:nvPr>
            <p:ph type="title"/>
          </p:nvPr>
        </p:nvSpPr>
        <p:spPr>
          <a:xfrm>
            <a:off x="962200" y="2196350"/>
            <a:ext cx="7724700" cy="857400"/>
          </a:xfrm>
          <a:prstGeom prst="rect">
            <a:avLst/>
          </a:prstGeom>
          <a:noFill/>
          <a:ln>
            <a:noFill/>
          </a:ln>
        </p:spPr>
        <p:txBody>
          <a:bodyPr anchorCtr="0" anchor="t" bIns="0" lIns="0" spcFirstLastPara="1" rIns="0" wrap="square" tIns="0">
            <a:noAutofit/>
          </a:bodyPr>
          <a:lstStyle>
            <a:lvl1pPr lvl="0" marR="0" rtl="0" algn="l">
              <a:lnSpc>
                <a:spcPct val="115000"/>
              </a:lnSpc>
              <a:spcBef>
                <a:spcPts val="0"/>
              </a:spcBef>
              <a:spcAft>
                <a:spcPts val="0"/>
              </a:spcAft>
              <a:buClr>
                <a:srgbClr val="FFFFFF"/>
              </a:buClr>
              <a:buSzPts val="2400"/>
              <a:buFont typeface="Arial"/>
              <a:buNone/>
              <a:defRPr b="0" i="0" sz="3600" u="none" cap="none" strike="noStrike">
                <a:solidFill>
                  <a:srgbClr val="FFFFFF"/>
                </a:solidFill>
                <a:latin typeface="Arial"/>
                <a:ea typeface="Arial"/>
                <a:cs typeface="Arial"/>
                <a:sym typeface="Arial"/>
              </a:defRPr>
            </a:lvl1pPr>
            <a:lvl2pPr lvl="1"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2pPr>
            <a:lvl3pPr lvl="2"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3pPr>
            <a:lvl4pPr lvl="3"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4pPr>
            <a:lvl5pPr lvl="4"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5pPr>
            <a:lvl6pPr lvl="5"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6pPr>
            <a:lvl7pPr lvl="6"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7pPr>
            <a:lvl8pPr lvl="7"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8pPr>
            <a:lvl9pPr lvl="8"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9pPr>
          </a:lstStyle>
          <a:p/>
        </p:txBody>
      </p:sp>
      <p:sp>
        <p:nvSpPr>
          <p:cNvPr id="637" name="Google Shape;637;p92"/>
          <p:cNvSpPr txBox="1"/>
          <p:nvPr>
            <p:ph idx="1" type="subTitle"/>
          </p:nvPr>
        </p:nvSpPr>
        <p:spPr>
          <a:xfrm>
            <a:off x="976648" y="1757286"/>
            <a:ext cx="4643400" cy="303600"/>
          </a:xfrm>
          <a:prstGeom prst="rect">
            <a:avLst/>
          </a:prstGeom>
          <a:noFill/>
          <a:ln>
            <a:noFill/>
          </a:ln>
        </p:spPr>
        <p:txBody>
          <a:bodyPr anchorCtr="0" anchor="t" bIns="0" lIns="0" spcFirstLastPara="1" rIns="0" wrap="square" tIns="0">
            <a:noAutofit/>
          </a:bodyPr>
          <a:lstStyle>
            <a:lvl1pPr lvl="0" marR="0" rtl="0" algn="l">
              <a:lnSpc>
                <a:spcPct val="115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1pPr>
            <a:lvl2pPr lvl="1"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Overview Slide 01">
  <p:cSld name="CUSTOM_4_1_1_1">
    <p:spTree>
      <p:nvGrpSpPr>
        <p:cNvPr id="638" name="Shape 638"/>
        <p:cNvGrpSpPr/>
        <p:nvPr/>
      </p:nvGrpSpPr>
      <p:grpSpPr>
        <a:xfrm>
          <a:off x="0" y="0"/>
          <a:ext cx="0" cy="0"/>
          <a:chOff x="0" y="0"/>
          <a:chExt cx="0" cy="0"/>
        </a:xfrm>
      </p:grpSpPr>
      <p:sp>
        <p:nvSpPr>
          <p:cNvPr id="639" name="Google Shape;639;p93"/>
          <p:cNvSpPr/>
          <p:nvPr/>
        </p:nvSpPr>
        <p:spPr>
          <a:xfrm>
            <a:off x="50" y="0"/>
            <a:ext cx="6003900" cy="5143500"/>
          </a:xfrm>
          <a:prstGeom prst="rect">
            <a:avLst/>
          </a:prstGeom>
          <a:solidFill>
            <a:schemeClr val="accent2"/>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pic>
        <p:nvPicPr>
          <p:cNvPr id="640" name="Google Shape;640;p93"/>
          <p:cNvPicPr preferRelativeResize="0"/>
          <p:nvPr/>
        </p:nvPicPr>
        <p:blipFill rotWithShape="1">
          <a:blip r:embed="rId2">
            <a:alphaModFix amt="20000"/>
          </a:blip>
          <a:srcRect b="14751" l="5396" r="21775" t="3247"/>
          <a:stretch/>
        </p:blipFill>
        <p:spPr>
          <a:xfrm>
            <a:off x="4800" y="0"/>
            <a:ext cx="3788160" cy="5143498"/>
          </a:xfrm>
          <a:prstGeom prst="rect">
            <a:avLst/>
          </a:prstGeom>
          <a:noFill/>
          <a:ln>
            <a:noFill/>
          </a:ln>
        </p:spPr>
      </p:pic>
      <p:pic>
        <p:nvPicPr>
          <p:cNvPr id="641" name="Google Shape;641;p93"/>
          <p:cNvPicPr preferRelativeResize="0"/>
          <p:nvPr/>
        </p:nvPicPr>
        <p:blipFill rotWithShape="1">
          <a:blip r:embed="rId2">
            <a:alphaModFix amt="22000"/>
          </a:blip>
          <a:srcRect b="14751" l="5396" r="64474" t="3247"/>
          <a:stretch/>
        </p:blipFill>
        <p:spPr>
          <a:xfrm>
            <a:off x="3788150" y="0"/>
            <a:ext cx="2215801" cy="5143498"/>
          </a:xfrm>
          <a:prstGeom prst="rect">
            <a:avLst/>
          </a:prstGeom>
          <a:noFill/>
          <a:ln>
            <a:noFill/>
          </a:ln>
        </p:spPr>
      </p:pic>
      <p:sp>
        <p:nvSpPr>
          <p:cNvPr id="642" name="Google Shape;642;p93"/>
          <p:cNvSpPr txBox="1"/>
          <p:nvPr>
            <p:ph type="title"/>
          </p:nvPr>
        </p:nvSpPr>
        <p:spPr>
          <a:xfrm>
            <a:off x="457200" y="1392397"/>
            <a:ext cx="4961400" cy="857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FFFFFF"/>
              </a:buClr>
              <a:buSzPts val="5000"/>
              <a:buFont typeface="Arial"/>
              <a:buNone/>
              <a:defRPr b="0" i="0" sz="5000" u="none" cap="none" strike="noStrike">
                <a:solidFill>
                  <a:srgbClr val="FFFFFF"/>
                </a:solidFill>
                <a:latin typeface="Arial"/>
                <a:ea typeface="Arial"/>
                <a:cs typeface="Arial"/>
                <a:sym typeface="Arial"/>
              </a:defRPr>
            </a:lvl1pPr>
            <a:lvl2pPr lvl="1"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9pPr>
          </a:lstStyle>
          <a:p/>
        </p:txBody>
      </p:sp>
      <p:sp>
        <p:nvSpPr>
          <p:cNvPr id="643" name="Google Shape;643;p93"/>
          <p:cNvSpPr txBox="1"/>
          <p:nvPr>
            <p:ph idx="1" type="subTitle"/>
          </p:nvPr>
        </p:nvSpPr>
        <p:spPr>
          <a:xfrm>
            <a:off x="471650" y="3236275"/>
            <a:ext cx="2315700" cy="1449900"/>
          </a:xfrm>
          <a:prstGeom prst="rect">
            <a:avLst/>
          </a:prstGeom>
          <a:noFill/>
          <a:ln>
            <a:noFill/>
          </a:ln>
        </p:spPr>
        <p:txBody>
          <a:bodyPr anchorCtr="0" anchor="t" bIns="0" lIns="0" spcFirstLastPara="1" rIns="0" wrap="square" tIns="0">
            <a:noAutofit/>
          </a:bodyPr>
          <a:lstStyle>
            <a:lvl1pPr lvl="0" marR="0" rtl="0" algn="l">
              <a:lnSpc>
                <a:spcPct val="13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1pPr>
            <a:lvl2pPr lvl="1"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644" name="Google Shape;644;p93"/>
          <p:cNvSpPr txBox="1"/>
          <p:nvPr>
            <p:ph idx="2" type="subTitle"/>
          </p:nvPr>
        </p:nvSpPr>
        <p:spPr>
          <a:xfrm>
            <a:off x="471648" y="420524"/>
            <a:ext cx="4643400" cy="303600"/>
          </a:xfrm>
          <a:prstGeom prst="rect">
            <a:avLst/>
          </a:prstGeom>
          <a:noFill/>
          <a:ln>
            <a:noFill/>
          </a:ln>
        </p:spPr>
        <p:txBody>
          <a:bodyPr anchorCtr="0" anchor="t" bIns="0" lIns="0" spcFirstLastPara="1" rIns="0" wrap="square" tIns="0">
            <a:noAutofit/>
          </a:bodyPr>
          <a:lstStyle>
            <a:lvl1pPr lvl="0" marR="0" rtl="0" algn="l">
              <a:lnSpc>
                <a:spcPct val="115000"/>
              </a:lnSpc>
              <a:spcBef>
                <a:spcPts val="0"/>
              </a:spcBef>
              <a:spcAft>
                <a:spcPts val="0"/>
              </a:spcAft>
              <a:buClr>
                <a:srgbClr val="FFFFFF"/>
              </a:buClr>
              <a:buSzPts val="1200"/>
              <a:buFont typeface="Arial"/>
              <a:buNone/>
              <a:defRPr b="1" i="0" sz="1200" u="none" cap="none" strike="noStrike">
                <a:solidFill>
                  <a:srgbClr val="FFFFFF"/>
                </a:solidFill>
                <a:latin typeface="Arial"/>
                <a:ea typeface="Arial"/>
                <a:cs typeface="Arial"/>
                <a:sym typeface="Arial"/>
              </a:defRPr>
            </a:lvl1pPr>
            <a:lvl2pPr lvl="1"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2pPr>
            <a:lvl3pPr lvl="2"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3pPr>
            <a:lvl4pPr lvl="3"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4pPr>
            <a:lvl5pPr lvl="4"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5pPr>
            <a:lvl6pPr lvl="5"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6pPr>
            <a:lvl7pPr lvl="6"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7pPr>
            <a:lvl8pPr lvl="7"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8pPr>
            <a:lvl9pPr lvl="8"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Overview Slide 02">
  <p:cSld name="CUSTOM_4_1_1_1_1">
    <p:spTree>
      <p:nvGrpSpPr>
        <p:cNvPr id="645" name="Shape 645"/>
        <p:cNvGrpSpPr/>
        <p:nvPr/>
      </p:nvGrpSpPr>
      <p:grpSpPr>
        <a:xfrm>
          <a:off x="0" y="0"/>
          <a:ext cx="0" cy="0"/>
          <a:chOff x="0" y="0"/>
          <a:chExt cx="0" cy="0"/>
        </a:xfrm>
      </p:grpSpPr>
      <p:sp>
        <p:nvSpPr>
          <p:cNvPr id="646" name="Google Shape;646;p94"/>
          <p:cNvSpPr txBox="1"/>
          <p:nvPr/>
        </p:nvSpPr>
        <p:spPr>
          <a:xfrm>
            <a:off x="4736213" y="356750"/>
            <a:ext cx="4961400" cy="4539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0"/>
              <a:buFont typeface="Arial"/>
              <a:buNone/>
            </a:pPr>
            <a:r>
              <a:rPr b="0" i="0" lang="en-US" sz="30000" u="none" cap="none" strike="noStrike">
                <a:solidFill>
                  <a:srgbClr val="F1F3F4"/>
                </a:solidFill>
                <a:latin typeface="Arial"/>
                <a:ea typeface="Arial"/>
                <a:cs typeface="Arial"/>
                <a:sym typeface="Arial"/>
              </a:rPr>
              <a:t>0</a:t>
            </a:r>
            <a:endParaRPr b="0" i="0" sz="30000" u="none" cap="none" strike="noStrike">
              <a:solidFill>
                <a:srgbClr val="F1F3F4"/>
              </a:solidFill>
              <a:latin typeface="Arial"/>
              <a:ea typeface="Arial"/>
              <a:cs typeface="Arial"/>
              <a:sym typeface="Arial"/>
            </a:endParaRPr>
          </a:p>
        </p:txBody>
      </p:sp>
      <p:sp>
        <p:nvSpPr>
          <p:cNvPr id="647" name="Google Shape;647;p94"/>
          <p:cNvSpPr/>
          <p:nvPr/>
        </p:nvSpPr>
        <p:spPr>
          <a:xfrm>
            <a:off x="50" y="0"/>
            <a:ext cx="6003900" cy="5143500"/>
          </a:xfrm>
          <a:prstGeom prst="rect">
            <a:avLst/>
          </a:prstGeom>
          <a:solidFill>
            <a:schemeClr val="accent2"/>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pic>
        <p:nvPicPr>
          <p:cNvPr id="648" name="Google Shape;648;p94"/>
          <p:cNvPicPr preferRelativeResize="0"/>
          <p:nvPr/>
        </p:nvPicPr>
        <p:blipFill rotWithShape="1">
          <a:blip r:embed="rId2">
            <a:alphaModFix amt="20000"/>
          </a:blip>
          <a:srcRect b="14751" l="5396" r="21775" t="3247"/>
          <a:stretch/>
        </p:blipFill>
        <p:spPr>
          <a:xfrm>
            <a:off x="4800" y="0"/>
            <a:ext cx="3788160" cy="5143498"/>
          </a:xfrm>
          <a:prstGeom prst="rect">
            <a:avLst/>
          </a:prstGeom>
          <a:noFill/>
          <a:ln>
            <a:noFill/>
          </a:ln>
        </p:spPr>
      </p:pic>
      <p:pic>
        <p:nvPicPr>
          <p:cNvPr id="649" name="Google Shape;649;p94"/>
          <p:cNvPicPr preferRelativeResize="0"/>
          <p:nvPr/>
        </p:nvPicPr>
        <p:blipFill rotWithShape="1">
          <a:blip r:embed="rId2">
            <a:alphaModFix amt="22000"/>
          </a:blip>
          <a:srcRect b="14751" l="5396" r="64474" t="3247"/>
          <a:stretch/>
        </p:blipFill>
        <p:spPr>
          <a:xfrm>
            <a:off x="3788150" y="0"/>
            <a:ext cx="2215801" cy="5143498"/>
          </a:xfrm>
          <a:prstGeom prst="rect">
            <a:avLst/>
          </a:prstGeom>
          <a:noFill/>
          <a:ln>
            <a:noFill/>
          </a:ln>
        </p:spPr>
      </p:pic>
      <p:sp>
        <p:nvSpPr>
          <p:cNvPr id="650" name="Google Shape;650;p94"/>
          <p:cNvSpPr txBox="1"/>
          <p:nvPr>
            <p:ph type="title"/>
          </p:nvPr>
        </p:nvSpPr>
        <p:spPr>
          <a:xfrm>
            <a:off x="457200" y="1392397"/>
            <a:ext cx="4961400" cy="857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FFFFFF"/>
              </a:buClr>
              <a:buSzPts val="5000"/>
              <a:buFont typeface="Arial"/>
              <a:buNone/>
              <a:defRPr b="0" i="0" sz="5000" u="none" cap="none" strike="noStrike">
                <a:solidFill>
                  <a:srgbClr val="FFFFFF"/>
                </a:solidFill>
                <a:latin typeface="Arial"/>
                <a:ea typeface="Arial"/>
                <a:cs typeface="Arial"/>
                <a:sym typeface="Arial"/>
              </a:defRPr>
            </a:lvl1pPr>
            <a:lvl2pPr lvl="1"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9pPr>
          </a:lstStyle>
          <a:p/>
        </p:txBody>
      </p:sp>
      <p:sp>
        <p:nvSpPr>
          <p:cNvPr id="651" name="Google Shape;651;p94"/>
          <p:cNvSpPr txBox="1"/>
          <p:nvPr>
            <p:ph idx="1" type="subTitle"/>
          </p:nvPr>
        </p:nvSpPr>
        <p:spPr>
          <a:xfrm>
            <a:off x="471650" y="3236275"/>
            <a:ext cx="2315700" cy="1449900"/>
          </a:xfrm>
          <a:prstGeom prst="rect">
            <a:avLst/>
          </a:prstGeom>
          <a:noFill/>
          <a:ln>
            <a:noFill/>
          </a:ln>
        </p:spPr>
        <p:txBody>
          <a:bodyPr anchorCtr="0" anchor="t" bIns="0" lIns="0" spcFirstLastPara="1" rIns="0" wrap="square" tIns="0">
            <a:noAutofit/>
          </a:bodyPr>
          <a:lstStyle>
            <a:lvl1pPr lvl="0" marR="0" rtl="0" algn="l">
              <a:lnSpc>
                <a:spcPct val="13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1pPr>
            <a:lvl2pPr lvl="1"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652" name="Google Shape;652;p94"/>
          <p:cNvSpPr txBox="1"/>
          <p:nvPr>
            <p:ph idx="2" type="subTitle"/>
          </p:nvPr>
        </p:nvSpPr>
        <p:spPr>
          <a:xfrm>
            <a:off x="471648" y="420524"/>
            <a:ext cx="4643400" cy="303600"/>
          </a:xfrm>
          <a:prstGeom prst="rect">
            <a:avLst/>
          </a:prstGeom>
          <a:noFill/>
          <a:ln>
            <a:noFill/>
          </a:ln>
        </p:spPr>
        <p:txBody>
          <a:bodyPr anchorCtr="0" anchor="t" bIns="0" lIns="0" spcFirstLastPara="1" rIns="0" wrap="square" tIns="0">
            <a:noAutofit/>
          </a:bodyPr>
          <a:lstStyle>
            <a:lvl1pPr lvl="0" marR="0" rtl="0" algn="l">
              <a:lnSpc>
                <a:spcPct val="115000"/>
              </a:lnSpc>
              <a:spcBef>
                <a:spcPts val="0"/>
              </a:spcBef>
              <a:spcAft>
                <a:spcPts val="0"/>
              </a:spcAft>
              <a:buClr>
                <a:srgbClr val="FFFFFF"/>
              </a:buClr>
              <a:buSzPts val="1200"/>
              <a:buFont typeface="Arial"/>
              <a:buNone/>
              <a:defRPr b="1" i="0" sz="1200" u="none" cap="none" strike="noStrike">
                <a:solidFill>
                  <a:srgbClr val="FFFFFF"/>
                </a:solidFill>
                <a:latin typeface="Arial"/>
                <a:ea typeface="Arial"/>
                <a:cs typeface="Arial"/>
                <a:sym typeface="Arial"/>
              </a:defRPr>
            </a:lvl1pPr>
            <a:lvl2pPr lvl="1"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2pPr>
            <a:lvl3pPr lvl="2"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3pPr>
            <a:lvl4pPr lvl="3"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4pPr>
            <a:lvl5pPr lvl="4"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5pPr>
            <a:lvl6pPr lvl="5"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6pPr>
            <a:lvl7pPr lvl="6"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7pPr>
            <a:lvl8pPr lvl="7"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8pPr>
            <a:lvl9pPr lvl="8" marR="0" rtl="0" algn="l">
              <a:lnSpc>
                <a:spcPct val="115000"/>
              </a:lnSpc>
              <a:spcBef>
                <a:spcPts val="0"/>
              </a:spcBef>
              <a:spcAft>
                <a:spcPts val="0"/>
              </a:spcAft>
              <a:buClr>
                <a:srgbClr val="000000"/>
              </a:buClr>
              <a:buSzPts val="1200"/>
              <a:buFont typeface="Arial"/>
              <a:buNone/>
              <a:defRPr b="1" i="0" sz="12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1-Col">
  <p:cSld name="CUSTOM_2_1_2">
    <p:bg>
      <p:bgPr>
        <a:solidFill>
          <a:srgbClr val="FFFFFF"/>
        </a:solidFill>
      </p:bgPr>
    </p:bg>
    <p:spTree>
      <p:nvGrpSpPr>
        <p:cNvPr id="653" name="Shape 653"/>
        <p:cNvGrpSpPr/>
        <p:nvPr/>
      </p:nvGrpSpPr>
      <p:grpSpPr>
        <a:xfrm>
          <a:off x="0" y="0"/>
          <a:ext cx="0" cy="0"/>
          <a:chOff x="0" y="0"/>
          <a:chExt cx="0" cy="0"/>
        </a:xfrm>
      </p:grpSpPr>
      <p:sp>
        <p:nvSpPr>
          <p:cNvPr id="654" name="Google Shape;654;p95"/>
          <p:cNvSpPr txBox="1"/>
          <p:nvPr>
            <p:ph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655" name="Google Shape;655;p95"/>
          <p:cNvSpPr txBox="1"/>
          <p:nvPr>
            <p:ph idx="1" type="body"/>
          </p:nvPr>
        </p:nvSpPr>
        <p:spPr>
          <a:xfrm>
            <a:off x="464175" y="1347625"/>
            <a:ext cx="5453100" cy="3338700"/>
          </a:xfrm>
          <a:prstGeom prst="rect">
            <a:avLst/>
          </a:prstGeom>
          <a:noFill/>
          <a:ln>
            <a:noFill/>
          </a:ln>
        </p:spPr>
        <p:txBody>
          <a:bodyPr anchorCtr="0" anchor="t" bIns="0" lIns="0" spcFirstLastPara="1" rIns="9142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2-Col">
  <p:cSld name="CUSTOM_2_1_2_1">
    <p:bg>
      <p:bgPr>
        <a:solidFill>
          <a:srgbClr val="FFFFFF"/>
        </a:solidFill>
      </p:bgPr>
    </p:bg>
    <p:spTree>
      <p:nvGrpSpPr>
        <p:cNvPr id="656" name="Shape 656"/>
        <p:cNvGrpSpPr/>
        <p:nvPr/>
      </p:nvGrpSpPr>
      <p:grpSpPr>
        <a:xfrm>
          <a:off x="0" y="0"/>
          <a:ext cx="0" cy="0"/>
          <a:chOff x="0" y="0"/>
          <a:chExt cx="0" cy="0"/>
        </a:xfrm>
      </p:grpSpPr>
      <p:sp>
        <p:nvSpPr>
          <p:cNvPr id="657" name="Google Shape;657;p96"/>
          <p:cNvSpPr txBox="1"/>
          <p:nvPr>
            <p:ph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658" name="Google Shape;658;p96"/>
          <p:cNvSpPr txBox="1"/>
          <p:nvPr>
            <p:ph idx="1" type="body"/>
          </p:nvPr>
        </p:nvSpPr>
        <p:spPr>
          <a:xfrm>
            <a:off x="464175" y="1347625"/>
            <a:ext cx="41112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659" name="Google Shape;659;p96"/>
          <p:cNvSpPr txBox="1"/>
          <p:nvPr>
            <p:ph idx="2" type="body"/>
          </p:nvPr>
        </p:nvSpPr>
        <p:spPr>
          <a:xfrm>
            <a:off x="4575544" y="1347625"/>
            <a:ext cx="41112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3-Col">
  <p:cSld name="CUSTOM_2_1_2_1_1">
    <p:bg>
      <p:bgPr>
        <a:solidFill>
          <a:srgbClr val="FFFFFF"/>
        </a:solidFill>
      </p:bgPr>
    </p:bg>
    <p:spTree>
      <p:nvGrpSpPr>
        <p:cNvPr id="660" name="Shape 660"/>
        <p:cNvGrpSpPr/>
        <p:nvPr/>
      </p:nvGrpSpPr>
      <p:grpSpPr>
        <a:xfrm>
          <a:off x="0" y="0"/>
          <a:ext cx="0" cy="0"/>
          <a:chOff x="0" y="0"/>
          <a:chExt cx="0" cy="0"/>
        </a:xfrm>
      </p:grpSpPr>
      <p:sp>
        <p:nvSpPr>
          <p:cNvPr id="661" name="Google Shape;661;p97"/>
          <p:cNvSpPr txBox="1"/>
          <p:nvPr>
            <p:ph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662" name="Google Shape;662;p97"/>
          <p:cNvSpPr txBox="1"/>
          <p:nvPr>
            <p:ph idx="1" type="body"/>
          </p:nvPr>
        </p:nvSpPr>
        <p:spPr>
          <a:xfrm>
            <a:off x="464175" y="1347625"/>
            <a:ext cx="27408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663" name="Google Shape;663;p97"/>
          <p:cNvSpPr txBox="1"/>
          <p:nvPr>
            <p:ph idx="2" type="body"/>
          </p:nvPr>
        </p:nvSpPr>
        <p:spPr>
          <a:xfrm>
            <a:off x="3205050" y="1347625"/>
            <a:ext cx="27408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664" name="Google Shape;664;p97"/>
          <p:cNvSpPr txBox="1"/>
          <p:nvPr>
            <p:ph idx="3" type="body"/>
          </p:nvPr>
        </p:nvSpPr>
        <p:spPr>
          <a:xfrm>
            <a:off x="5945925" y="1347625"/>
            <a:ext cx="27408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1-Col">
  <p:cSld name="TITLE_2">
    <p:spTree>
      <p:nvGrpSpPr>
        <p:cNvPr id="665" name="Shape 665"/>
        <p:cNvGrpSpPr/>
        <p:nvPr/>
      </p:nvGrpSpPr>
      <p:grpSpPr>
        <a:xfrm>
          <a:off x="0" y="0"/>
          <a:ext cx="0" cy="0"/>
          <a:chOff x="0" y="0"/>
          <a:chExt cx="0" cy="0"/>
        </a:xfrm>
      </p:grpSpPr>
      <p:sp>
        <p:nvSpPr>
          <p:cNvPr id="666" name="Google Shape;666;p98"/>
          <p:cNvSpPr/>
          <p:nvPr/>
        </p:nvSpPr>
        <p:spPr>
          <a:xfrm>
            <a:off x="-2409" y="235375"/>
            <a:ext cx="35400" cy="4672800"/>
          </a:xfrm>
          <a:prstGeom prst="rect">
            <a:avLst/>
          </a:prstGeom>
          <a:solidFill>
            <a:schemeClr val="accent1"/>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667" name="Google Shape;667;p98"/>
          <p:cNvSpPr txBox="1"/>
          <p:nvPr>
            <p:ph idx="1" type="body"/>
          </p:nvPr>
        </p:nvSpPr>
        <p:spPr>
          <a:xfrm>
            <a:off x="464175" y="1347625"/>
            <a:ext cx="5453100" cy="3338700"/>
          </a:xfrm>
          <a:prstGeom prst="rect">
            <a:avLst/>
          </a:prstGeom>
          <a:noFill/>
          <a:ln>
            <a:noFill/>
          </a:ln>
        </p:spPr>
        <p:txBody>
          <a:bodyPr anchorCtr="0" anchor="t" bIns="0" lIns="0" spcFirstLastPara="1" rIns="9142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668" name="Google Shape;668;p98"/>
          <p:cNvSpPr txBox="1"/>
          <p:nvPr>
            <p:ph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Subheading 1-Col">
  <p:cSld name="TITLE_2_3">
    <p:spTree>
      <p:nvGrpSpPr>
        <p:cNvPr id="669" name="Shape 669"/>
        <p:cNvGrpSpPr/>
        <p:nvPr/>
      </p:nvGrpSpPr>
      <p:grpSpPr>
        <a:xfrm>
          <a:off x="0" y="0"/>
          <a:ext cx="0" cy="0"/>
          <a:chOff x="0" y="0"/>
          <a:chExt cx="0" cy="0"/>
        </a:xfrm>
      </p:grpSpPr>
      <p:sp>
        <p:nvSpPr>
          <p:cNvPr id="670" name="Google Shape;670;p99"/>
          <p:cNvSpPr/>
          <p:nvPr/>
        </p:nvSpPr>
        <p:spPr>
          <a:xfrm>
            <a:off x="-2409" y="235375"/>
            <a:ext cx="35400" cy="4672800"/>
          </a:xfrm>
          <a:prstGeom prst="rect">
            <a:avLst/>
          </a:prstGeom>
          <a:solidFill>
            <a:schemeClr val="accent1"/>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671" name="Google Shape;671;p99"/>
          <p:cNvSpPr txBox="1"/>
          <p:nvPr>
            <p:ph idx="1" type="body"/>
          </p:nvPr>
        </p:nvSpPr>
        <p:spPr>
          <a:xfrm>
            <a:off x="464175" y="1347625"/>
            <a:ext cx="5453100" cy="3338700"/>
          </a:xfrm>
          <a:prstGeom prst="rect">
            <a:avLst/>
          </a:prstGeom>
          <a:noFill/>
          <a:ln>
            <a:noFill/>
          </a:ln>
        </p:spPr>
        <p:txBody>
          <a:bodyPr anchorCtr="0" anchor="t" bIns="0" lIns="0" spcFirstLastPara="1" rIns="9142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672" name="Google Shape;672;p99"/>
          <p:cNvSpPr txBox="1"/>
          <p:nvPr>
            <p:ph type="title"/>
          </p:nvPr>
        </p:nvSpPr>
        <p:spPr>
          <a:xfrm>
            <a:off x="457200" y="225739"/>
            <a:ext cx="4074600" cy="137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accent1"/>
              </a:buClr>
              <a:buSzPts val="1000"/>
              <a:buFont typeface="Arial"/>
              <a:buNone/>
              <a:defRPr b="1" i="0" sz="1000" u="none" cap="none" strike="noStrike">
                <a:solidFill>
                  <a:schemeClr val="accent1"/>
                </a:solidFill>
                <a:latin typeface="Arial"/>
                <a:ea typeface="Arial"/>
                <a:cs typeface="Arial"/>
                <a:sym typeface="Arial"/>
              </a:defRPr>
            </a:lvl1pPr>
            <a:lvl2pPr lvl="1" marR="0" rtl="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9pPr>
          </a:lstStyle>
          <a:p/>
        </p:txBody>
      </p:sp>
      <p:sp>
        <p:nvSpPr>
          <p:cNvPr id="673" name="Google Shape;673;p99"/>
          <p:cNvSpPr txBox="1"/>
          <p:nvPr>
            <p:ph idx="2"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Subheading 2-Col">
  <p:cSld name="TITLE_2_3_7">
    <p:spTree>
      <p:nvGrpSpPr>
        <p:cNvPr id="674" name="Shape 674"/>
        <p:cNvGrpSpPr/>
        <p:nvPr/>
      </p:nvGrpSpPr>
      <p:grpSpPr>
        <a:xfrm>
          <a:off x="0" y="0"/>
          <a:ext cx="0" cy="0"/>
          <a:chOff x="0" y="0"/>
          <a:chExt cx="0" cy="0"/>
        </a:xfrm>
      </p:grpSpPr>
      <p:sp>
        <p:nvSpPr>
          <p:cNvPr id="675" name="Google Shape;675;p100"/>
          <p:cNvSpPr/>
          <p:nvPr/>
        </p:nvSpPr>
        <p:spPr>
          <a:xfrm>
            <a:off x="-2409" y="235375"/>
            <a:ext cx="35400" cy="4672800"/>
          </a:xfrm>
          <a:prstGeom prst="rect">
            <a:avLst/>
          </a:prstGeom>
          <a:solidFill>
            <a:schemeClr val="accent1"/>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676" name="Google Shape;676;p100"/>
          <p:cNvSpPr txBox="1"/>
          <p:nvPr>
            <p:ph type="title"/>
          </p:nvPr>
        </p:nvSpPr>
        <p:spPr>
          <a:xfrm>
            <a:off x="457200" y="225739"/>
            <a:ext cx="4074600" cy="137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accent1"/>
              </a:buClr>
              <a:buSzPts val="1000"/>
              <a:buFont typeface="Arial"/>
              <a:buNone/>
              <a:defRPr b="1" i="0" sz="1000" u="none" cap="none" strike="noStrike">
                <a:solidFill>
                  <a:schemeClr val="accent1"/>
                </a:solidFill>
                <a:latin typeface="Arial"/>
                <a:ea typeface="Arial"/>
                <a:cs typeface="Arial"/>
                <a:sym typeface="Arial"/>
              </a:defRPr>
            </a:lvl1pPr>
            <a:lvl2pPr lvl="1" marR="0" rtl="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9pPr>
          </a:lstStyle>
          <a:p/>
        </p:txBody>
      </p:sp>
      <p:sp>
        <p:nvSpPr>
          <p:cNvPr id="677" name="Google Shape;677;p100"/>
          <p:cNvSpPr txBox="1"/>
          <p:nvPr>
            <p:ph idx="2"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678" name="Google Shape;678;p100"/>
          <p:cNvSpPr txBox="1"/>
          <p:nvPr>
            <p:ph idx="1" type="body"/>
          </p:nvPr>
        </p:nvSpPr>
        <p:spPr>
          <a:xfrm>
            <a:off x="464175" y="1347625"/>
            <a:ext cx="41112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679" name="Google Shape;679;p100"/>
          <p:cNvSpPr txBox="1"/>
          <p:nvPr>
            <p:ph idx="3" type="body"/>
          </p:nvPr>
        </p:nvSpPr>
        <p:spPr>
          <a:xfrm>
            <a:off x="4575544" y="1347625"/>
            <a:ext cx="41112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Subheading 3-Col">
  <p:cSld name="TITLE_2_3_7_1">
    <p:spTree>
      <p:nvGrpSpPr>
        <p:cNvPr id="680" name="Shape 680"/>
        <p:cNvGrpSpPr/>
        <p:nvPr/>
      </p:nvGrpSpPr>
      <p:grpSpPr>
        <a:xfrm>
          <a:off x="0" y="0"/>
          <a:ext cx="0" cy="0"/>
          <a:chOff x="0" y="0"/>
          <a:chExt cx="0" cy="0"/>
        </a:xfrm>
      </p:grpSpPr>
      <p:sp>
        <p:nvSpPr>
          <p:cNvPr id="681" name="Google Shape;681;p101"/>
          <p:cNvSpPr/>
          <p:nvPr/>
        </p:nvSpPr>
        <p:spPr>
          <a:xfrm>
            <a:off x="-2409" y="235375"/>
            <a:ext cx="35400" cy="4672800"/>
          </a:xfrm>
          <a:prstGeom prst="rect">
            <a:avLst/>
          </a:prstGeom>
          <a:solidFill>
            <a:schemeClr val="accent1"/>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682" name="Google Shape;682;p101"/>
          <p:cNvSpPr txBox="1"/>
          <p:nvPr>
            <p:ph type="title"/>
          </p:nvPr>
        </p:nvSpPr>
        <p:spPr>
          <a:xfrm>
            <a:off x="457200" y="225739"/>
            <a:ext cx="4074600" cy="137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accent1"/>
              </a:buClr>
              <a:buSzPts val="1000"/>
              <a:buFont typeface="Arial"/>
              <a:buNone/>
              <a:defRPr b="1" i="0" sz="1000" u="none" cap="none" strike="noStrike">
                <a:solidFill>
                  <a:schemeClr val="accent1"/>
                </a:solidFill>
                <a:latin typeface="Arial"/>
                <a:ea typeface="Arial"/>
                <a:cs typeface="Arial"/>
                <a:sym typeface="Arial"/>
              </a:defRPr>
            </a:lvl1pPr>
            <a:lvl2pPr lvl="1" marR="0" rtl="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9pPr>
          </a:lstStyle>
          <a:p/>
        </p:txBody>
      </p:sp>
      <p:sp>
        <p:nvSpPr>
          <p:cNvPr id="683" name="Google Shape;683;p101"/>
          <p:cNvSpPr txBox="1"/>
          <p:nvPr>
            <p:ph idx="2"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684" name="Google Shape;684;p101"/>
          <p:cNvSpPr txBox="1"/>
          <p:nvPr>
            <p:ph idx="1" type="body"/>
          </p:nvPr>
        </p:nvSpPr>
        <p:spPr>
          <a:xfrm>
            <a:off x="464175" y="1347625"/>
            <a:ext cx="27408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685" name="Google Shape;685;p101"/>
          <p:cNvSpPr txBox="1"/>
          <p:nvPr>
            <p:ph idx="3" type="body"/>
          </p:nvPr>
        </p:nvSpPr>
        <p:spPr>
          <a:xfrm>
            <a:off x="3205050" y="1347625"/>
            <a:ext cx="27408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686" name="Google Shape;686;p101"/>
          <p:cNvSpPr txBox="1"/>
          <p:nvPr>
            <p:ph idx="4" type="body"/>
          </p:nvPr>
        </p:nvSpPr>
        <p:spPr>
          <a:xfrm>
            <a:off x="5945925" y="1347625"/>
            <a:ext cx="27408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38.xml"/><Relationship Id="rId42" Type="http://schemas.openxmlformats.org/officeDocument/2006/relationships/slideLayout" Target="../slideLayouts/slideLayout40.xml"/><Relationship Id="rId41" Type="http://schemas.openxmlformats.org/officeDocument/2006/relationships/slideLayout" Target="../slideLayouts/slideLayout39.xml"/><Relationship Id="rId44" Type="http://schemas.openxmlformats.org/officeDocument/2006/relationships/slideLayout" Target="../slideLayouts/slideLayout42.xml"/><Relationship Id="rId43" Type="http://schemas.openxmlformats.org/officeDocument/2006/relationships/slideLayout" Target="../slideLayouts/slideLayout41.xml"/><Relationship Id="rId46" Type="http://schemas.openxmlformats.org/officeDocument/2006/relationships/slideLayout" Target="../slideLayouts/slideLayout44.xml"/><Relationship Id="rId45" Type="http://schemas.openxmlformats.org/officeDocument/2006/relationships/slideLayout" Target="../slideLayouts/slideLayout43.xml"/><Relationship Id="rId1" Type="http://schemas.openxmlformats.org/officeDocument/2006/relationships/image" Target="../media/image3.png"/><Relationship Id="rId2" Type="http://schemas.openxmlformats.org/officeDocument/2006/relationships/image" Target="../media/image2.pn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slideLayout" Target="../slideLayouts/slideLayout7.xml"/><Relationship Id="rId48" Type="http://schemas.openxmlformats.org/officeDocument/2006/relationships/slideLayout" Target="../slideLayouts/slideLayout46.xml"/><Relationship Id="rId47" Type="http://schemas.openxmlformats.org/officeDocument/2006/relationships/slideLayout" Target="../slideLayouts/slideLayout45.xml"/><Relationship Id="rId49" Type="http://schemas.openxmlformats.org/officeDocument/2006/relationships/slideLayout" Target="../slideLayouts/slideLayout47.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73" Type="http://schemas.openxmlformats.org/officeDocument/2006/relationships/slideLayout" Target="../slideLayouts/slideLayout71.xml"/><Relationship Id="rId72" Type="http://schemas.openxmlformats.org/officeDocument/2006/relationships/slideLayout" Target="../slideLayouts/slideLayout70.xml"/><Relationship Id="rId31" Type="http://schemas.openxmlformats.org/officeDocument/2006/relationships/slideLayout" Target="../slideLayouts/slideLayout29.xml"/><Relationship Id="rId75" Type="http://schemas.openxmlformats.org/officeDocument/2006/relationships/slideLayout" Target="../slideLayouts/slideLayout73.xml"/><Relationship Id="rId30" Type="http://schemas.openxmlformats.org/officeDocument/2006/relationships/slideLayout" Target="../slideLayouts/slideLayout28.xml"/><Relationship Id="rId74" Type="http://schemas.openxmlformats.org/officeDocument/2006/relationships/slideLayout" Target="../slideLayouts/slideLayout72.xml"/><Relationship Id="rId33" Type="http://schemas.openxmlformats.org/officeDocument/2006/relationships/slideLayout" Target="../slideLayouts/slideLayout31.xml"/><Relationship Id="rId77" Type="http://schemas.openxmlformats.org/officeDocument/2006/relationships/slideLayout" Target="../slideLayouts/slideLayout75.xml"/><Relationship Id="rId32" Type="http://schemas.openxmlformats.org/officeDocument/2006/relationships/slideLayout" Target="../slideLayouts/slideLayout30.xml"/><Relationship Id="rId76" Type="http://schemas.openxmlformats.org/officeDocument/2006/relationships/slideLayout" Target="../slideLayouts/slideLayout74.xml"/><Relationship Id="rId35" Type="http://schemas.openxmlformats.org/officeDocument/2006/relationships/slideLayout" Target="../slideLayouts/slideLayout33.xml"/><Relationship Id="rId79" Type="http://schemas.openxmlformats.org/officeDocument/2006/relationships/theme" Target="../theme/theme1.xml"/><Relationship Id="rId34" Type="http://schemas.openxmlformats.org/officeDocument/2006/relationships/slideLayout" Target="../slideLayouts/slideLayout32.xml"/><Relationship Id="rId78" Type="http://schemas.openxmlformats.org/officeDocument/2006/relationships/slideLayout" Target="../slideLayouts/slideLayout76.xml"/><Relationship Id="rId71" Type="http://schemas.openxmlformats.org/officeDocument/2006/relationships/slideLayout" Target="../slideLayouts/slideLayout69.xml"/><Relationship Id="rId70" Type="http://schemas.openxmlformats.org/officeDocument/2006/relationships/slideLayout" Target="../slideLayouts/slideLayout68.xml"/><Relationship Id="rId37" Type="http://schemas.openxmlformats.org/officeDocument/2006/relationships/slideLayout" Target="../slideLayouts/slideLayout35.xml"/><Relationship Id="rId36" Type="http://schemas.openxmlformats.org/officeDocument/2006/relationships/slideLayout" Target="../slideLayouts/slideLayout34.xml"/><Relationship Id="rId39" Type="http://schemas.openxmlformats.org/officeDocument/2006/relationships/slideLayout" Target="../slideLayouts/slideLayout37.xml"/><Relationship Id="rId38" Type="http://schemas.openxmlformats.org/officeDocument/2006/relationships/slideLayout" Target="../slideLayouts/slideLayout36.xml"/><Relationship Id="rId62" Type="http://schemas.openxmlformats.org/officeDocument/2006/relationships/slideLayout" Target="../slideLayouts/slideLayout60.xml"/><Relationship Id="rId61" Type="http://schemas.openxmlformats.org/officeDocument/2006/relationships/slideLayout" Target="../slideLayouts/slideLayout59.xml"/><Relationship Id="rId20" Type="http://schemas.openxmlformats.org/officeDocument/2006/relationships/slideLayout" Target="../slideLayouts/slideLayout18.xml"/><Relationship Id="rId64" Type="http://schemas.openxmlformats.org/officeDocument/2006/relationships/slideLayout" Target="../slideLayouts/slideLayout62.xml"/><Relationship Id="rId63" Type="http://schemas.openxmlformats.org/officeDocument/2006/relationships/slideLayout" Target="../slideLayouts/slideLayout61.xml"/><Relationship Id="rId22" Type="http://schemas.openxmlformats.org/officeDocument/2006/relationships/slideLayout" Target="../slideLayouts/slideLayout20.xml"/><Relationship Id="rId66" Type="http://schemas.openxmlformats.org/officeDocument/2006/relationships/slideLayout" Target="../slideLayouts/slideLayout64.xml"/><Relationship Id="rId21" Type="http://schemas.openxmlformats.org/officeDocument/2006/relationships/slideLayout" Target="../slideLayouts/slideLayout19.xml"/><Relationship Id="rId65" Type="http://schemas.openxmlformats.org/officeDocument/2006/relationships/slideLayout" Target="../slideLayouts/slideLayout63.xml"/><Relationship Id="rId24" Type="http://schemas.openxmlformats.org/officeDocument/2006/relationships/slideLayout" Target="../slideLayouts/slideLayout22.xml"/><Relationship Id="rId68" Type="http://schemas.openxmlformats.org/officeDocument/2006/relationships/slideLayout" Target="../slideLayouts/slideLayout66.xml"/><Relationship Id="rId23" Type="http://schemas.openxmlformats.org/officeDocument/2006/relationships/slideLayout" Target="../slideLayouts/slideLayout21.xml"/><Relationship Id="rId67" Type="http://schemas.openxmlformats.org/officeDocument/2006/relationships/slideLayout" Target="../slideLayouts/slideLayout65.xml"/><Relationship Id="rId60" Type="http://schemas.openxmlformats.org/officeDocument/2006/relationships/slideLayout" Target="../slideLayouts/slideLayout58.xml"/><Relationship Id="rId26" Type="http://schemas.openxmlformats.org/officeDocument/2006/relationships/slideLayout" Target="../slideLayouts/slideLayout24.xml"/><Relationship Id="rId25" Type="http://schemas.openxmlformats.org/officeDocument/2006/relationships/slideLayout" Target="../slideLayouts/slideLayout23.xml"/><Relationship Id="rId69" Type="http://schemas.openxmlformats.org/officeDocument/2006/relationships/slideLayout" Target="../slideLayouts/slideLayout67.xml"/><Relationship Id="rId28" Type="http://schemas.openxmlformats.org/officeDocument/2006/relationships/slideLayout" Target="../slideLayouts/slideLayout26.xml"/><Relationship Id="rId27" Type="http://schemas.openxmlformats.org/officeDocument/2006/relationships/slideLayout" Target="../slideLayouts/slideLayout25.xml"/><Relationship Id="rId29" Type="http://schemas.openxmlformats.org/officeDocument/2006/relationships/slideLayout" Target="../slideLayouts/slideLayout27.xml"/><Relationship Id="rId51" Type="http://schemas.openxmlformats.org/officeDocument/2006/relationships/slideLayout" Target="../slideLayouts/slideLayout49.xml"/><Relationship Id="rId50" Type="http://schemas.openxmlformats.org/officeDocument/2006/relationships/slideLayout" Target="../slideLayouts/slideLayout48.xml"/><Relationship Id="rId53" Type="http://schemas.openxmlformats.org/officeDocument/2006/relationships/slideLayout" Target="../slideLayouts/slideLayout51.xml"/><Relationship Id="rId52" Type="http://schemas.openxmlformats.org/officeDocument/2006/relationships/slideLayout" Target="../slideLayouts/slideLayout50.xml"/><Relationship Id="rId11" Type="http://schemas.openxmlformats.org/officeDocument/2006/relationships/slideLayout" Target="../slideLayouts/slideLayout9.xml"/><Relationship Id="rId55" Type="http://schemas.openxmlformats.org/officeDocument/2006/relationships/slideLayout" Target="../slideLayouts/slideLayout53.xml"/><Relationship Id="rId10" Type="http://schemas.openxmlformats.org/officeDocument/2006/relationships/slideLayout" Target="../slideLayouts/slideLayout8.xml"/><Relationship Id="rId54" Type="http://schemas.openxmlformats.org/officeDocument/2006/relationships/slideLayout" Target="../slideLayouts/slideLayout52.xml"/><Relationship Id="rId13" Type="http://schemas.openxmlformats.org/officeDocument/2006/relationships/slideLayout" Target="../slideLayouts/slideLayout11.xml"/><Relationship Id="rId57" Type="http://schemas.openxmlformats.org/officeDocument/2006/relationships/slideLayout" Target="../slideLayouts/slideLayout55.xml"/><Relationship Id="rId12" Type="http://schemas.openxmlformats.org/officeDocument/2006/relationships/slideLayout" Target="../slideLayouts/slideLayout10.xml"/><Relationship Id="rId56" Type="http://schemas.openxmlformats.org/officeDocument/2006/relationships/slideLayout" Target="../slideLayouts/slideLayout54.xml"/><Relationship Id="rId15" Type="http://schemas.openxmlformats.org/officeDocument/2006/relationships/slideLayout" Target="../slideLayouts/slideLayout13.xml"/><Relationship Id="rId59" Type="http://schemas.openxmlformats.org/officeDocument/2006/relationships/slideLayout" Target="../slideLayouts/slideLayout57.xml"/><Relationship Id="rId14" Type="http://schemas.openxmlformats.org/officeDocument/2006/relationships/slideLayout" Target="../slideLayouts/slideLayout12.xml"/><Relationship Id="rId58" Type="http://schemas.openxmlformats.org/officeDocument/2006/relationships/slideLayout" Target="../slideLayouts/slideLayout56.xml"/><Relationship Id="rId17" Type="http://schemas.openxmlformats.org/officeDocument/2006/relationships/slideLayout" Target="../slideLayouts/slideLayout15.xml"/><Relationship Id="rId16" Type="http://schemas.openxmlformats.org/officeDocument/2006/relationships/slideLayout" Target="../slideLayouts/slideLayout14.xml"/><Relationship Id="rId19" Type="http://schemas.openxmlformats.org/officeDocument/2006/relationships/slideLayout" Target="../slideLayouts/slideLayout17.xml"/><Relationship Id="rId18" Type="http://schemas.openxmlformats.org/officeDocument/2006/relationships/slideLayout" Target="../slideLayouts/slideLayout16.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114.xml"/><Relationship Id="rId42" Type="http://schemas.openxmlformats.org/officeDocument/2006/relationships/slideLayout" Target="../slideLayouts/slideLayout116.xml"/><Relationship Id="rId41" Type="http://schemas.openxmlformats.org/officeDocument/2006/relationships/slideLayout" Target="../slideLayouts/slideLayout115.xml"/><Relationship Id="rId44" Type="http://schemas.openxmlformats.org/officeDocument/2006/relationships/slideLayout" Target="../slideLayouts/slideLayout118.xml"/><Relationship Id="rId43" Type="http://schemas.openxmlformats.org/officeDocument/2006/relationships/slideLayout" Target="../slideLayouts/slideLayout117.xml"/><Relationship Id="rId46" Type="http://schemas.openxmlformats.org/officeDocument/2006/relationships/slideLayout" Target="../slideLayouts/slideLayout120.xml"/><Relationship Id="rId45" Type="http://schemas.openxmlformats.org/officeDocument/2006/relationships/slideLayout" Target="../slideLayouts/slideLayout119.xml"/><Relationship Id="rId80" Type="http://schemas.openxmlformats.org/officeDocument/2006/relationships/slideLayout" Target="../slideLayouts/slideLayout154.xml"/><Relationship Id="rId81" Type="http://schemas.openxmlformats.org/officeDocument/2006/relationships/theme" Target="../theme/theme2.xml"/><Relationship Id="rId1" Type="http://schemas.openxmlformats.org/officeDocument/2006/relationships/image" Target="../media/image2.png"/><Relationship Id="rId2" Type="http://schemas.openxmlformats.org/officeDocument/2006/relationships/image" Target="../media/image3.png"/><Relationship Id="rId3" Type="http://schemas.openxmlformats.org/officeDocument/2006/relationships/slideLayout" Target="../slideLayouts/slideLayout77.xml"/><Relationship Id="rId4" Type="http://schemas.openxmlformats.org/officeDocument/2006/relationships/slideLayout" Target="../slideLayouts/slideLayout78.xml"/><Relationship Id="rId9" Type="http://schemas.openxmlformats.org/officeDocument/2006/relationships/slideLayout" Target="../slideLayouts/slideLayout83.xml"/><Relationship Id="rId48" Type="http://schemas.openxmlformats.org/officeDocument/2006/relationships/slideLayout" Target="../slideLayouts/slideLayout122.xml"/><Relationship Id="rId47" Type="http://schemas.openxmlformats.org/officeDocument/2006/relationships/slideLayout" Target="../slideLayouts/slideLayout121.xml"/><Relationship Id="rId49" Type="http://schemas.openxmlformats.org/officeDocument/2006/relationships/slideLayout" Target="../slideLayouts/slideLayout123.xml"/><Relationship Id="rId5" Type="http://schemas.openxmlformats.org/officeDocument/2006/relationships/slideLayout" Target="../slideLayouts/slideLayout79.xml"/><Relationship Id="rId6" Type="http://schemas.openxmlformats.org/officeDocument/2006/relationships/slideLayout" Target="../slideLayouts/slideLayout80.xml"/><Relationship Id="rId7" Type="http://schemas.openxmlformats.org/officeDocument/2006/relationships/slideLayout" Target="../slideLayouts/slideLayout81.xml"/><Relationship Id="rId8" Type="http://schemas.openxmlformats.org/officeDocument/2006/relationships/slideLayout" Target="../slideLayouts/slideLayout82.xml"/><Relationship Id="rId73" Type="http://schemas.openxmlformats.org/officeDocument/2006/relationships/slideLayout" Target="../slideLayouts/slideLayout147.xml"/><Relationship Id="rId72" Type="http://schemas.openxmlformats.org/officeDocument/2006/relationships/slideLayout" Target="../slideLayouts/slideLayout146.xml"/><Relationship Id="rId31" Type="http://schemas.openxmlformats.org/officeDocument/2006/relationships/slideLayout" Target="../slideLayouts/slideLayout105.xml"/><Relationship Id="rId75" Type="http://schemas.openxmlformats.org/officeDocument/2006/relationships/slideLayout" Target="../slideLayouts/slideLayout149.xml"/><Relationship Id="rId30" Type="http://schemas.openxmlformats.org/officeDocument/2006/relationships/slideLayout" Target="../slideLayouts/slideLayout104.xml"/><Relationship Id="rId74" Type="http://schemas.openxmlformats.org/officeDocument/2006/relationships/slideLayout" Target="../slideLayouts/slideLayout148.xml"/><Relationship Id="rId33" Type="http://schemas.openxmlformats.org/officeDocument/2006/relationships/slideLayout" Target="../slideLayouts/slideLayout107.xml"/><Relationship Id="rId77" Type="http://schemas.openxmlformats.org/officeDocument/2006/relationships/slideLayout" Target="../slideLayouts/slideLayout151.xml"/><Relationship Id="rId32" Type="http://schemas.openxmlformats.org/officeDocument/2006/relationships/slideLayout" Target="../slideLayouts/slideLayout106.xml"/><Relationship Id="rId76" Type="http://schemas.openxmlformats.org/officeDocument/2006/relationships/slideLayout" Target="../slideLayouts/slideLayout150.xml"/><Relationship Id="rId35" Type="http://schemas.openxmlformats.org/officeDocument/2006/relationships/slideLayout" Target="../slideLayouts/slideLayout109.xml"/><Relationship Id="rId79" Type="http://schemas.openxmlformats.org/officeDocument/2006/relationships/slideLayout" Target="../slideLayouts/slideLayout153.xml"/><Relationship Id="rId34" Type="http://schemas.openxmlformats.org/officeDocument/2006/relationships/slideLayout" Target="../slideLayouts/slideLayout108.xml"/><Relationship Id="rId78" Type="http://schemas.openxmlformats.org/officeDocument/2006/relationships/slideLayout" Target="../slideLayouts/slideLayout152.xml"/><Relationship Id="rId71" Type="http://schemas.openxmlformats.org/officeDocument/2006/relationships/slideLayout" Target="../slideLayouts/slideLayout145.xml"/><Relationship Id="rId70" Type="http://schemas.openxmlformats.org/officeDocument/2006/relationships/slideLayout" Target="../slideLayouts/slideLayout144.xml"/><Relationship Id="rId37" Type="http://schemas.openxmlformats.org/officeDocument/2006/relationships/slideLayout" Target="../slideLayouts/slideLayout111.xml"/><Relationship Id="rId36" Type="http://schemas.openxmlformats.org/officeDocument/2006/relationships/slideLayout" Target="../slideLayouts/slideLayout110.xml"/><Relationship Id="rId39" Type="http://schemas.openxmlformats.org/officeDocument/2006/relationships/slideLayout" Target="../slideLayouts/slideLayout113.xml"/><Relationship Id="rId38" Type="http://schemas.openxmlformats.org/officeDocument/2006/relationships/slideLayout" Target="../slideLayouts/slideLayout112.xml"/><Relationship Id="rId62" Type="http://schemas.openxmlformats.org/officeDocument/2006/relationships/slideLayout" Target="../slideLayouts/slideLayout136.xml"/><Relationship Id="rId61" Type="http://schemas.openxmlformats.org/officeDocument/2006/relationships/slideLayout" Target="../slideLayouts/slideLayout135.xml"/><Relationship Id="rId20" Type="http://schemas.openxmlformats.org/officeDocument/2006/relationships/slideLayout" Target="../slideLayouts/slideLayout94.xml"/><Relationship Id="rId64" Type="http://schemas.openxmlformats.org/officeDocument/2006/relationships/slideLayout" Target="../slideLayouts/slideLayout138.xml"/><Relationship Id="rId63" Type="http://schemas.openxmlformats.org/officeDocument/2006/relationships/slideLayout" Target="../slideLayouts/slideLayout137.xml"/><Relationship Id="rId22" Type="http://schemas.openxmlformats.org/officeDocument/2006/relationships/slideLayout" Target="../slideLayouts/slideLayout96.xml"/><Relationship Id="rId66" Type="http://schemas.openxmlformats.org/officeDocument/2006/relationships/slideLayout" Target="../slideLayouts/slideLayout140.xml"/><Relationship Id="rId21" Type="http://schemas.openxmlformats.org/officeDocument/2006/relationships/slideLayout" Target="../slideLayouts/slideLayout95.xml"/><Relationship Id="rId65" Type="http://schemas.openxmlformats.org/officeDocument/2006/relationships/slideLayout" Target="../slideLayouts/slideLayout139.xml"/><Relationship Id="rId24" Type="http://schemas.openxmlformats.org/officeDocument/2006/relationships/slideLayout" Target="../slideLayouts/slideLayout98.xml"/><Relationship Id="rId68" Type="http://schemas.openxmlformats.org/officeDocument/2006/relationships/slideLayout" Target="../slideLayouts/slideLayout142.xml"/><Relationship Id="rId23" Type="http://schemas.openxmlformats.org/officeDocument/2006/relationships/slideLayout" Target="../slideLayouts/slideLayout97.xml"/><Relationship Id="rId67" Type="http://schemas.openxmlformats.org/officeDocument/2006/relationships/slideLayout" Target="../slideLayouts/slideLayout141.xml"/><Relationship Id="rId60" Type="http://schemas.openxmlformats.org/officeDocument/2006/relationships/slideLayout" Target="../slideLayouts/slideLayout134.xml"/><Relationship Id="rId26" Type="http://schemas.openxmlformats.org/officeDocument/2006/relationships/slideLayout" Target="../slideLayouts/slideLayout100.xml"/><Relationship Id="rId25" Type="http://schemas.openxmlformats.org/officeDocument/2006/relationships/slideLayout" Target="../slideLayouts/slideLayout99.xml"/><Relationship Id="rId69" Type="http://schemas.openxmlformats.org/officeDocument/2006/relationships/slideLayout" Target="../slideLayouts/slideLayout143.xml"/><Relationship Id="rId28" Type="http://schemas.openxmlformats.org/officeDocument/2006/relationships/slideLayout" Target="../slideLayouts/slideLayout102.xml"/><Relationship Id="rId27" Type="http://schemas.openxmlformats.org/officeDocument/2006/relationships/slideLayout" Target="../slideLayouts/slideLayout101.xml"/><Relationship Id="rId29" Type="http://schemas.openxmlformats.org/officeDocument/2006/relationships/slideLayout" Target="../slideLayouts/slideLayout103.xml"/><Relationship Id="rId51" Type="http://schemas.openxmlformats.org/officeDocument/2006/relationships/slideLayout" Target="../slideLayouts/slideLayout125.xml"/><Relationship Id="rId50" Type="http://schemas.openxmlformats.org/officeDocument/2006/relationships/slideLayout" Target="../slideLayouts/slideLayout124.xml"/><Relationship Id="rId53" Type="http://schemas.openxmlformats.org/officeDocument/2006/relationships/slideLayout" Target="../slideLayouts/slideLayout127.xml"/><Relationship Id="rId52" Type="http://schemas.openxmlformats.org/officeDocument/2006/relationships/slideLayout" Target="../slideLayouts/slideLayout126.xml"/><Relationship Id="rId11" Type="http://schemas.openxmlformats.org/officeDocument/2006/relationships/slideLayout" Target="../slideLayouts/slideLayout85.xml"/><Relationship Id="rId55" Type="http://schemas.openxmlformats.org/officeDocument/2006/relationships/slideLayout" Target="../slideLayouts/slideLayout129.xml"/><Relationship Id="rId10" Type="http://schemas.openxmlformats.org/officeDocument/2006/relationships/slideLayout" Target="../slideLayouts/slideLayout84.xml"/><Relationship Id="rId54" Type="http://schemas.openxmlformats.org/officeDocument/2006/relationships/slideLayout" Target="../slideLayouts/slideLayout128.xml"/><Relationship Id="rId13" Type="http://schemas.openxmlformats.org/officeDocument/2006/relationships/slideLayout" Target="../slideLayouts/slideLayout87.xml"/><Relationship Id="rId57" Type="http://schemas.openxmlformats.org/officeDocument/2006/relationships/slideLayout" Target="../slideLayouts/slideLayout131.xml"/><Relationship Id="rId12" Type="http://schemas.openxmlformats.org/officeDocument/2006/relationships/slideLayout" Target="../slideLayouts/slideLayout86.xml"/><Relationship Id="rId56" Type="http://schemas.openxmlformats.org/officeDocument/2006/relationships/slideLayout" Target="../slideLayouts/slideLayout130.xml"/><Relationship Id="rId15" Type="http://schemas.openxmlformats.org/officeDocument/2006/relationships/slideLayout" Target="../slideLayouts/slideLayout89.xml"/><Relationship Id="rId59" Type="http://schemas.openxmlformats.org/officeDocument/2006/relationships/slideLayout" Target="../slideLayouts/slideLayout133.xml"/><Relationship Id="rId14" Type="http://schemas.openxmlformats.org/officeDocument/2006/relationships/slideLayout" Target="../slideLayouts/slideLayout88.xml"/><Relationship Id="rId58" Type="http://schemas.openxmlformats.org/officeDocument/2006/relationships/slideLayout" Target="../slideLayouts/slideLayout132.xml"/><Relationship Id="rId17" Type="http://schemas.openxmlformats.org/officeDocument/2006/relationships/slideLayout" Target="../slideLayouts/slideLayout91.xml"/><Relationship Id="rId16" Type="http://schemas.openxmlformats.org/officeDocument/2006/relationships/slideLayout" Target="../slideLayouts/slideLayout90.xml"/><Relationship Id="rId19" Type="http://schemas.openxmlformats.org/officeDocument/2006/relationships/slideLayout" Target="../slideLayouts/slideLayout93.xml"/><Relationship Id="rId18"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 name="Shape 5"/>
        <p:cNvGrpSpPr/>
        <p:nvPr/>
      </p:nvGrpSpPr>
      <p:grpSpPr>
        <a:xfrm>
          <a:off x="0" y="0"/>
          <a:ext cx="0" cy="0"/>
          <a:chOff x="0" y="0"/>
          <a:chExt cx="0" cy="0"/>
        </a:xfrm>
      </p:grpSpPr>
      <p:sp>
        <p:nvSpPr>
          <p:cNvPr id="6" name="Google Shape;6;p1"/>
          <p:cNvSpPr txBox="1"/>
          <p:nvPr/>
        </p:nvSpPr>
        <p:spPr>
          <a:xfrm>
            <a:off x="7741216" y="189674"/>
            <a:ext cx="950400" cy="114600"/>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000000"/>
              </a:buClr>
              <a:buSzPts val="600"/>
              <a:buFont typeface="Arial"/>
              <a:buNone/>
            </a:pPr>
            <a:r>
              <a:rPr b="0" i="0" lang="en-US" sz="600" u="none" cap="none" strike="noStrike">
                <a:solidFill>
                  <a:srgbClr val="D9D9D9"/>
                </a:solidFill>
                <a:latin typeface="Arial"/>
                <a:ea typeface="Arial"/>
                <a:cs typeface="Arial"/>
                <a:sym typeface="Arial"/>
              </a:rPr>
              <a:t>Proprietary + Confidential</a:t>
            </a:r>
            <a:endParaRPr b="0" i="0" sz="600" u="none" cap="none" strike="noStrike">
              <a:solidFill>
                <a:srgbClr val="D9D9D9"/>
              </a:solidFill>
              <a:latin typeface="Arial"/>
              <a:ea typeface="Arial"/>
              <a:cs typeface="Arial"/>
              <a:sym typeface="Arial"/>
            </a:endParaRPr>
          </a:p>
        </p:txBody>
      </p:sp>
      <p:pic>
        <p:nvPicPr>
          <p:cNvPr id="7" name="Google Shape;7;p1"/>
          <p:cNvPicPr preferRelativeResize="0"/>
          <p:nvPr/>
        </p:nvPicPr>
        <p:blipFill rotWithShape="1">
          <a:blip r:embed="rId1">
            <a:alphaModFix/>
          </a:blip>
          <a:srcRect b="0" l="0" r="0" t="0"/>
          <a:stretch/>
        </p:blipFill>
        <p:spPr>
          <a:xfrm>
            <a:off x="631225" y="304275"/>
            <a:ext cx="445775" cy="649550"/>
          </a:xfrm>
          <a:prstGeom prst="rect">
            <a:avLst/>
          </a:prstGeom>
          <a:noFill/>
          <a:ln>
            <a:noFill/>
          </a:ln>
        </p:spPr>
      </p:pic>
      <p:pic>
        <p:nvPicPr>
          <p:cNvPr id="8" name="Google Shape;8;p1"/>
          <p:cNvPicPr preferRelativeResize="0"/>
          <p:nvPr/>
        </p:nvPicPr>
        <p:blipFill rotWithShape="1">
          <a:blip r:embed="rId2">
            <a:alphaModFix/>
          </a:blip>
          <a:srcRect b="0" l="0" r="0" t="0"/>
          <a:stretch/>
        </p:blipFill>
        <p:spPr>
          <a:xfrm>
            <a:off x="6477000" y="228600"/>
            <a:ext cx="2487425" cy="566075"/>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3"/>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 id="2147483661" r:id="rId16"/>
    <p:sldLayoutId id="2147483662" r:id="rId17"/>
    <p:sldLayoutId id="2147483663" r:id="rId18"/>
    <p:sldLayoutId id="2147483664" r:id="rId19"/>
    <p:sldLayoutId id="2147483665" r:id="rId20"/>
    <p:sldLayoutId id="2147483666" r:id="rId21"/>
    <p:sldLayoutId id="2147483667" r:id="rId22"/>
    <p:sldLayoutId id="2147483668" r:id="rId23"/>
    <p:sldLayoutId id="2147483669" r:id="rId24"/>
    <p:sldLayoutId id="2147483670" r:id="rId25"/>
    <p:sldLayoutId id="2147483671" r:id="rId26"/>
    <p:sldLayoutId id="2147483672" r:id="rId27"/>
    <p:sldLayoutId id="2147483673" r:id="rId28"/>
    <p:sldLayoutId id="2147483674" r:id="rId29"/>
    <p:sldLayoutId id="2147483675" r:id="rId30"/>
    <p:sldLayoutId id="2147483676" r:id="rId31"/>
    <p:sldLayoutId id="2147483677" r:id="rId32"/>
    <p:sldLayoutId id="2147483678" r:id="rId33"/>
    <p:sldLayoutId id="2147483679" r:id="rId34"/>
    <p:sldLayoutId id="2147483680" r:id="rId35"/>
    <p:sldLayoutId id="2147483681" r:id="rId36"/>
    <p:sldLayoutId id="2147483682" r:id="rId37"/>
    <p:sldLayoutId id="2147483683" r:id="rId38"/>
    <p:sldLayoutId id="2147483684" r:id="rId39"/>
    <p:sldLayoutId id="2147483685" r:id="rId40"/>
    <p:sldLayoutId id="2147483686" r:id="rId41"/>
    <p:sldLayoutId id="2147483687" r:id="rId42"/>
    <p:sldLayoutId id="2147483688" r:id="rId43"/>
    <p:sldLayoutId id="2147483689" r:id="rId44"/>
    <p:sldLayoutId id="2147483690" r:id="rId45"/>
    <p:sldLayoutId id="2147483691" r:id="rId46"/>
    <p:sldLayoutId id="2147483692" r:id="rId47"/>
    <p:sldLayoutId id="2147483693" r:id="rId48"/>
    <p:sldLayoutId id="2147483694" r:id="rId49"/>
    <p:sldLayoutId id="2147483695" r:id="rId50"/>
    <p:sldLayoutId id="2147483696" r:id="rId51"/>
    <p:sldLayoutId id="2147483697" r:id="rId52"/>
    <p:sldLayoutId id="2147483698" r:id="rId53"/>
    <p:sldLayoutId id="2147483699" r:id="rId54"/>
    <p:sldLayoutId id="2147483700" r:id="rId55"/>
    <p:sldLayoutId id="2147483701" r:id="rId56"/>
    <p:sldLayoutId id="2147483702" r:id="rId57"/>
    <p:sldLayoutId id="2147483703" r:id="rId58"/>
    <p:sldLayoutId id="2147483704" r:id="rId59"/>
    <p:sldLayoutId id="2147483705" r:id="rId60"/>
    <p:sldLayoutId id="2147483706" r:id="rId61"/>
    <p:sldLayoutId id="2147483707" r:id="rId62"/>
    <p:sldLayoutId id="2147483708" r:id="rId63"/>
    <p:sldLayoutId id="2147483709" r:id="rId64"/>
    <p:sldLayoutId id="2147483710" r:id="rId65"/>
    <p:sldLayoutId id="2147483711" r:id="rId66"/>
    <p:sldLayoutId id="2147483712" r:id="rId67"/>
    <p:sldLayoutId id="2147483713" r:id="rId68"/>
    <p:sldLayoutId id="2147483714" r:id="rId69"/>
    <p:sldLayoutId id="2147483715" r:id="rId70"/>
    <p:sldLayoutId id="2147483716" r:id="rId71"/>
    <p:sldLayoutId id="2147483717" r:id="rId72"/>
    <p:sldLayoutId id="2147483718" r:id="rId73"/>
    <p:sldLayoutId id="2147483719" r:id="rId74"/>
    <p:sldLayoutId id="2147483720" r:id="rId75"/>
    <p:sldLayoutId id="2147483721" r:id="rId76"/>
    <p:sldLayoutId id="2147483722" r:id="rId77"/>
    <p:sldLayoutId id="2147483723" r:id="rId7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88">
          <p15:clr>
            <a:srgbClr val="EA4335"/>
          </p15:clr>
        </p15:guide>
        <p15:guide id="2" orient="horz" pos="2952">
          <p15:clr>
            <a:srgbClr val="EA4335"/>
          </p15:clr>
        </p15:guide>
        <p15:guide id="3" orient="horz" pos="2321">
          <p15:clr>
            <a:srgbClr val="EA4335"/>
          </p15:clr>
        </p15:guide>
        <p15:guide id="4" orient="horz" pos="2274">
          <p15:clr>
            <a:srgbClr val="EA4335"/>
          </p15:clr>
        </p15:guide>
        <p15:guide id="5" orient="horz" pos="1644">
          <p15:clr>
            <a:srgbClr val="EA4335"/>
          </p15:clr>
        </p15:guide>
        <p15:guide id="6" orient="horz" pos="1599">
          <p15:clr>
            <a:srgbClr val="EA4335"/>
          </p15:clr>
        </p15:guide>
        <p15:guide id="7" orient="horz" pos="968">
          <p15:clr>
            <a:srgbClr val="EA4335"/>
          </p15:clr>
        </p15:guide>
        <p15:guide id="8" orient="horz" pos="921">
          <p15:clr>
            <a:srgbClr val="EA4335"/>
          </p15:clr>
        </p15:guide>
        <p15:guide id="9" pos="288">
          <p15:clr>
            <a:srgbClr val="EA4335"/>
          </p15:clr>
        </p15:guide>
        <p15:guide id="10" pos="1556">
          <p15:clr>
            <a:srgbClr val="EA4335"/>
          </p15:clr>
        </p15:guide>
        <p15:guide id="11" pos="1611">
          <p15:clr>
            <a:srgbClr val="EA4335"/>
          </p15:clr>
        </p15:guide>
        <p15:guide id="12" pos="1978">
          <p15:clr>
            <a:srgbClr val="EA4335"/>
          </p15:clr>
        </p15:guide>
        <p15:guide id="13" pos="2034">
          <p15:clr>
            <a:srgbClr val="EA4335"/>
          </p15:clr>
        </p15:guide>
        <p15:guide id="14" pos="2855">
          <p15:clr>
            <a:srgbClr val="EA4335"/>
          </p15:clr>
        </p15:guide>
        <p15:guide id="15" pos="2907">
          <p15:clr>
            <a:srgbClr val="EA4335"/>
          </p15:clr>
        </p15:guide>
        <p15:guide id="16" pos="3727">
          <p15:clr>
            <a:srgbClr val="EA4335"/>
          </p15:clr>
        </p15:guide>
        <p15:guide id="17" pos="3782">
          <p15:clr>
            <a:srgbClr val="EA4335"/>
          </p15:clr>
        </p15:guide>
        <p15:guide id="18" pos="4149">
          <p15:clr>
            <a:srgbClr val="EA4335"/>
          </p15:clr>
        </p15:guide>
        <p15:guide id="19" pos="4204">
          <p15:clr>
            <a:srgbClr val="EA4335"/>
          </p15:clr>
        </p15:guide>
        <p15:guide id="20" pos="5472">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27" name="Shape 527"/>
        <p:cNvGrpSpPr/>
        <p:nvPr/>
      </p:nvGrpSpPr>
      <p:grpSpPr>
        <a:xfrm>
          <a:off x="0" y="0"/>
          <a:ext cx="0" cy="0"/>
          <a:chOff x="0" y="0"/>
          <a:chExt cx="0" cy="0"/>
        </a:xfrm>
      </p:grpSpPr>
      <p:pic>
        <p:nvPicPr>
          <p:cNvPr id="528" name="Google Shape;528;p78"/>
          <p:cNvPicPr preferRelativeResize="0"/>
          <p:nvPr/>
        </p:nvPicPr>
        <p:blipFill rotWithShape="1">
          <a:blip r:embed="rId1">
            <a:alphaModFix/>
          </a:blip>
          <a:srcRect b="0" l="0" r="0" t="0"/>
          <a:stretch/>
        </p:blipFill>
        <p:spPr>
          <a:xfrm>
            <a:off x="6477000" y="228600"/>
            <a:ext cx="2487425" cy="566075"/>
          </a:xfrm>
          <a:prstGeom prst="rect">
            <a:avLst/>
          </a:prstGeom>
          <a:noFill/>
          <a:ln>
            <a:noFill/>
          </a:ln>
        </p:spPr>
      </p:pic>
      <p:pic>
        <p:nvPicPr>
          <p:cNvPr id="529" name="Google Shape;529;p78"/>
          <p:cNvPicPr preferRelativeResize="0"/>
          <p:nvPr/>
        </p:nvPicPr>
        <p:blipFill rotWithShape="1">
          <a:blip r:embed="rId2">
            <a:alphaModFix/>
          </a:blip>
          <a:srcRect b="0" l="0" r="0" t="0"/>
          <a:stretch/>
        </p:blipFill>
        <p:spPr>
          <a:xfrm>
            <a:off x="631225" y="304275"/>
            <a:ext cx="445775" cy="64955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 id="2147483737" r:id="rId16"/>
    <p:sldLayoutId id="2147483738" r:id="rId17"/>
    <p:sldLayoutId id="2147483739" r:id="rId18"/>
    <p:sldLayoutId id="2147483740" r:id="rId19"/>
    <p:sldLayoutId id="2147483741" r:id="rId20"/>
    <p:sldLayoutId id="2147483742" r:id="rId21"/>
    <p:sldLayoutId id="2147483743" r:id="rId22"/>
    <p:sldLayoutId id="2147483744" r:id="rId23"/>
    <p:sldLayoutId id="2147483745" r:id="rId24"/>
    <p:sldLayoutId id="2147483746" r:id="rId25"/>
    <p:sldLayoutId id="2147483747" r:id="rId26"/>
    <p:sldLayoutId id="2147483748" r:id="rId27"/>
    <p:sldLayoutId id="2147483749" r:id="rId28"/>
    <p:sldLayoutId id="2147483750" r:id="rId29"/>
    <p:sldLayoutId id="2147483751" r:id="rId30"/>
    <p:sldLayoutId id="2147483752" r:id="rId31"/>
    <p:sldLayoutId id="2147483753" r:id="rId32"/>
    <p:sldLayoutId id="2147483754" r:id="rId33"/>
    <p:sldLayoutId id="2147483755" r:id="rId34"/>
    <p:sldLayoutId id="2147483756" r:id="rId35"/>
    <p:sldLayoutId id="2147483757" r:id="rId36"/>
    <p:sldLayoutId id="2147483758" r:id="rId37"/>
    <p:sldLayoutId id="2147483759" r:id="rId38"/>
    <p:sldLayoutId id="2147483760" r:id="rId39"/>
    <p:sldLayoutId id="2147483761" r:id="rId40"/>
    <p:sldLayoutId id="2147483762" r:id="rId41"/>
    <p:sldLayoutId id="2147483763" r:id="rId42"/>
    <p:sldLayoutId id="2147483764" r:id="rId43"/>
    <p:sldLayoutId id="2147483765" r:id="rId44"/>
    <p:sldLayoutId id="2147483766" r:id="rId45"/>
    <p:sldLayoutId id="2147483767" r:id="rId46"/>
    <p:sldLayoutId id="2147483768" r:id="rId47"/>
    <p:sldLayoutId id="2147483769" r:id="rId48"/>
    <p:sldLayoutId id="2147483770" r:id="rId49"/>
    <p:sldLayoutId id="2147483771" r:id="rId50"/>
    <p:sldLayoutId id="2147483772" r:id="rId51"/>
    <p:sldLayoutId id="2147483773" r:id="rId52"/>
    <p:sldLayoutId id="2147483774" r:id="rId53"/>
    <p:sldLayoutId id="2147483775" r:id="rId54"/>
    <p:sldLayoutId id="2147483776" r:id="rId55"/>
    <p:sldLayoutId id="2147483777" r:id="rId56"/>
    <p:sldLayoutId id="2147483778" r:id="rId57"/>
    <p:sldLayoutId id="2147483779" r:id="rId58"/>
    <p:sldLayoutId id="2147483780" r:id="rId59"/>
    <p:sldLayoutId id="2147483781" r:id="rId60"/>
    <p:sldLayoutId id="2147483782" r:id="rId61"/>
    <p:sldLayoutId id="2147483783" r:id="rId62"/>
    <p:sldLayoutId id="2147483784" r:id="rId63"/>
    <p:sldLayoutId id="2147483785" r:id="rId64"/>
    <p:sldLayoutId id="2147483786" r:id="rId65"/>
    <p:sldLayoutId id="2147483787" r:id="rId66"/>
    <p:sldLayoutId id="2147483788" r:id="rId67"/>
    <p:sldLayoutId id="2147483789" r:id="rId68"/>
    <p:sldLayoutId id="2147483790" r:id="rId69"/>
    <p:sldLayoutId id="2147483791" r:id="rId70"/>
    <p:sldLayoutId id="2147483792" r:id="rId71"/>
    <p:sldLayoutId id="2147483793" r:id="rId72"/>
    <p:sldLayoutId id="2147483794" r:id="rId73"/>
    <p:sldLayoutId id="2147483795" r:id="rId74"/>
    <p:sldLayoutId id="2147483796" r:id="rId75"/>
    <p:sldLayoutId id="2147483797" r:id="rId76"/>
    <p:sldLayoutId id="2147483798" r:id="rId77"/>
    <p:sldLayoutId id="2147483799" r:id="rId78"/>
    <p:sldLayoutId id="2147483800" r:id="rId79"/>
    <p:sldLayoutId id="2147483801" r:id="rId8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88">
          <p15:clr>
            <a:srgbClr val="EA4335"/>
          </p15:clr>
        </p15:guide>
        <p15:guide id="2" orient="horz" pos="2952">
          <p15:clr>
            <a:srgbClr val="EA4335"/>
          </p15:clr>
        </p15:guide>
        <p15:guide id="3" orient="horz" pos="2321">
          <p15:clr>
            <a:srgbClr val="EA4335"/>
          </p15:clr>
        </p15:guide>
        <p15:guide id="4" orient="horz" pos="2274">
          <p15:clr>
            <a:srgbClr val="EA4335"/>
          </p15:clr>
        </p15:guide>
        <p15:guide id="5" orient="horz" pos="1644">
          <p15:clr>
            <a:srgbClr val="EA4335"/>
          </p15:clr>
        </p15:guide>
        <p15:guide id="6" orient="horz" pos="1599">
          <p15:clr>
            <a:srgbClr val="EA4335"/>
          </p15:clr>
        </p15:guide>
        <p15:guide id="7" orient="horz" pos="968">
          <p15:clr>
            <a:srgbClr val="EA4335"/>
          </p15:clr>
        </p15:guide>
        <p15:guide id="8" orient="horz" pos="921">
          <p15:clr>
            <a:srgbClr val="EA4335"/>
          </p15:clr>
        </p15:guide>
        <p15:guide id="9" pos="288">
          <p15:clr>
            <a:srgbClr val="EA4335"/>
          </p15:clr>
        </p15:guide>
        <p15:guide id="10" pos="1556">
          <p15:clr>
            <a:srgbClr val="EA4335"/>
          </p15:clr>
        </p15:guide>
        <p15:guide id="11" pos="1611">
          <p15:clr>
            <a:srgbClr val="EA4335"/>
          </p15:clr>
        </p15:guide>
        <p15:guide id="12" pos="1978">
          <p15:clr>
            <a:srgbClr val="EA4335"/>
          </p15:clr>
        </p15:guide>
        <p15:guide id="13" pos="2034">
          <p15:clr>
            <a:srgbClr val="EA4335"/>
          </p15:clr>
        </p15:guide>
        <p15:guide id="14" pos="2855">
          <p15:clr>
            <a:srgbClr val="EA4335"/>
          </p15:clr>
        </p15:guide>
        <p15:guide id="15" pos="2907">
          <p15:clr>
            <a:srgbClr val="EA4335"/>
          </p15:clr>
        </p15:guide>
        <p15:guide id="16" pos="3727">
          <p15:clr>
            <a:srgbClr val="EA4335"/>
          </p15:clr>
        </p15:guide>
        <p15:guide id="17" pos="3782">
          <p15:clr>
            <a:srgbClr val="EA4335"/>
          </p15:clr>
        </p15:guide>
        <p15:guide id="18" pos="4149">
          <p15:clr>
            <a:srgbClr val="EA4335"/>
          </p15:clr>
        </p15:guide>
        <p15:guide id="19" pos="4204">
          <p15:clr>
            <a:srgbClr val="EA4335"/>
          </p15:clr>
        </p15:guide>
        <p15:guide id="20" pos="5472">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6.png"/><Relationship Id="rId4" Type="http://schemas.openxmlformats.org/officeDocument/2006/relationships/hyperlink" Target="https://diksha.gov.in/play/collection/do_31307360990084300813077?contentId=do_3129911202709504001140" TargetMode="External"/><Relationship Id="rId5" Type="http://schemas.openxmlformats.org/officeDocument/2006/relationships/image" Target="../media/image5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68.png"/><Relationship Id="rId4" Type="http://schemas.openxmlformats.org/officeDocument/2006/relationships/hyperlink" Target="https://diksha.gov.in/play/content/do_313066328631836672110519" TargetMode="External"/><Relationship Id="rId5" Type="http://schemas.openxmlformats.org/officeDocument/2006/relationships/image" Target="../media/image6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5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hyperlink" Target="https://diksha.gov.in/play/collection/do_31322176371097600014280?contentId=do_31279855762848972817052" TargetMode="External"/><Relationship Id="rId4" Type="http://schemas.openxmlformats.org/officeDocument/2006/relationships/image" Target="../media/image59.png"/><Relationship Id="rId5" Type="http://schemas.openxmlformats.org/officeDocument/2006/relationships/hyperlink" Target="https://diksha.gov.in/play/collection/do_31307360990084300813077?contentId=do_31279855747741286417050" TargetMode="External"/><Relationship Id="rId6" Type="http://schemas.openxmlformats.org/officeDocument/2006/relationships/image" Target="../media/image5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5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5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65.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63.png"/><Relationship Id="rId4" Type="http://schemas.openxmlformats.org/officeDocument/2006/relationships/image" Target="../media/image60.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7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76.png"/><Relationship Id="rId4" Type="http://schemas.openxmlformats.org/officeDocument/2006/relationships/image" Target="../media/image60.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2.xml"/><Relationship Id="rId3" Type="http://schemas.openxmlformats.org/officeDocument/2006/relationships/image" Target="../media/image28.png"/><Relationship Id="rId4" Type="http://schemas.openxmlformats.org/officeDocument/2006/relationships/image" Target="../media/image10.png"/><Relationship Id="rId9" Type="http://schemas.openxmlformats.org/officeDocument/2006/relationships/image" Target="../media/image9.png"/><Relationship Id="rId5" Type="http://schemas.openxmlformats.org/officeDocument/2006/relationships/image" Target="../media/image16.png"/><Relationship Id="rId6" Type="http://schemas.openxmlformats.org/officeDocument/2006/relationships/image" Target="../media/image25.png"/><Relationship Id="rId7" Type="http://schemas.openxmlformats.org/officeDocument/2006/relationships/image" Target="../media/image13.png"/><Relationship Id="rId8" Type="http://schemas.openxmlformats.org/officeDocument/2006/relationships/image" Target="../media/image12.png"/><Relationship Id="rId31" Type="http://schemas.openxmlformats.org/officeDocument/2006/relationships/image" Target="../media/image37.png"/><Relationship Id="rId30" Type="http://schemas.openxmlformats.org/officeDocument/2006/relationships/image" Target="../media/image26.png"/><Relationship Id="rId33" Type="http://schemas.openxmlformats.org/officeDocument/2006/relationships/image" Target="../media/image78.png"/><Relationship Id="rId32" Type="http://schemas.openxmlformats.org/officeDocument/2006/relationships/image" Target="../media/image33.png"/><Relationship Id="rId20" Type="http://schemas.openxmlformats.org/officeDocument/2006/relationships/image" Target="../media/image29.png"/><Relationship Id="rId22" Type="http://schemas.openxmlformats.org/officeDocument/2006/relationships/image" Target="../media/image32.png"/><Relationship Id="rId21" Type="http://schemas.openxmlformats.org/officeDocument/2006/relationships/image" Target="../media/image38.png"/><Relationship Id="rId24" Type="http://schemas.openxmlformats.org/officeDocument/2006/relationships/image" Target="../media/image31.png"/><Relationship Id="rId23" Type="http://schemas.openxmlformats.org/officeDocument/2006/relationships/image" Target="../media/image30.png"/><Relationship Id="rId26" Type="http://schemas.openxmlformats.org/officeDocument/2006/relationships/image" Target="../media/image34.png"/><Relationship Id="rId25" Type="http://schemas.openxmlformats.org/officeDocument/2006/relationships/image" Target="../media/image41.jpg"/><Relationship Id="rId28" Type="http://schemas.openxmlformats.org/officeDocument/2006/relationships/image" Target="../media/image70.png"/><Relationship Id="rId27" Type="http://schemas.openxmlformats.org/officeDocument/2006/relationships/image" Target="../media/image45.png"/><Relationship Id="rId29" Type="http://schemas.openxmlformats.org/officeDocument/2006/relationships/image" Target="../media/image36.png"/><Relationship Id="rId11" Type="http://schemas.openxmlformats.org/officeDocument/2006/relationships/image" Target="../media/image24.png"/><Relationship Id="rId10" Type="http://schemas.openxmlformats.org/officeDocument/2006/relationships/image" Target="../media/image14.png"/><Relationship Id="rId13" Type="http://schemas.openxmlformats.org/officeDocument/2006/relationships/image" Target="../media/image17.png"/><Relationship Id="rId12" Type="http://schemas.openxmlformats.org/officeDocument/2006/relationships/image" Target="../media/image15.png"/><Relationship Id="rId15" Type="http://schemas.openxmlformats.org/officeDocument/2006/relationships/image" Target="../media/image75.png"/><Relationship Id="rId14" Type="http://schemas.openxmlformats.org/officeDocument/2006/relationships/image" Target="../media/image18.png"/><Relationship Id="rId17" Type="http://schemas.openxmlformats.org/officeDocument/2006/relationships/image" Target="../media/image11.png"/><Relationship Id="rId16" Type="http://schemas.openxmlformats.org/officeDocument/2006/relationships/image" Target="../media/image27.png"/><Relationship Id="rId19" Type="http://schemas.openxmlformats.org/officeDocument/2006/relationships/image" Target="../media/image19.png"/><Relationship Id="rId18" Type="http://schemas.openxmlformats.org/officeDocument/2006/relationships/image" Target="../media/image2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72.png"/><Relationship Id="rId4" Type="http://schemas.openxmlformats.org/officeDocument/2006/relationships/image" Target="../media/image60.gi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64.png"/><Relationship Id="rId4" Type="http://schemas.openxmlformats.org/officeDocument/2006/relationships/image" Target="../media/image6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67.png"/><Relationship Id="rId4" Type="http://schemas.openxmlformats.org/officeDocument/2006/relationships/image" Target="../media/image60.gi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7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73.jpg"/><Relationship Id="rId4" Type="http://schemas.openxmlformats.org/officeDocument/2006/relationships/image" Target="../media/image60.gi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71.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69.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hyperlink" Target="http://www.classroom.google.com" TargetMode="External"/><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51.png"/><Relationship Id="rId4" Type="http://schemas.openxmlformats.org/officeDocument/2006/relationships/image" Target="../media/image4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9.png"/><Relationship Id="rId4" Type="http://schemas.openxmlformats.org/officeDocument/2006/relationships/hyperlink" Target="https://diksha.gov.in/play/collection/do_31307360993998438412496?contentId=do_3129911262429347841193" TargetMode="External"/><Relationship Id="rId5" Type="http://schemas.openxmlformats.org/officeDocument/2006/relationships/image" Target="../media/image4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5.png"/><Relationship Id="rId4" Type="http://schemas.openxmlformats.org/officeDocument/2006/relationships/hyperlink" Target="https://diksha.gov.in/play/collection/do_31307360993998438412496?contentId=do_313078858851540992111485" TargetMode="External"/><Relationship Id="rId5" Type="http://schemas.openxmlformats.org/officeDocument/2006/relationships/image" Target="../media/image3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57.png"/><Relationship Id="rId4" Type="http://schemas.openxmlformats.org/officeDocument/2006/relationships/hyperlink" Target="https://diksha.gov.in/play/collection/do_31307360993998438412496?contentId=do_31279916292733337617721" TargetMode="External"/><Relationship Id="rId5" Type="http://schemas.openxmlformats.org/officeDocument/2006/relationships/image" Target="../media/image4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47.png"/><Relationship Id="rId4" Type="http://schemas.openxmlformats.org/officeDocument/2006/relationships/hyperlink" Target="https://diksha.gov.in/play/collection/do_31307360993998438412496?contentId=do_31290669406420992013114" TargetMode="External"/><Relationship Id="rId5" Type="http://schemas.openxmlformats.org/officeDocument/2006/relationships/image" Target="../media/image4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0" name="Shape 990"/>
        <p:cNvGrpSpPr/>
        <p:nvPr/>
      </p:nvGrpSpPr>
      <p:grpSpPr>
        <a:xfrm>
          <a:off x="0" y="0"/>
          <a:ext cx="0" cy="0"/>
          <a:chOff x="0" y="0"/>
          <a:chExt cx="0" cy="0"/>
        </a:xfrm>
      </p:grpSpPr>
      <p:sp>
        <p:nvSpPr>
          <p:cNvPr id="991" name="Google Shape;991;p157"/>
          <p:cNvSpPr/>
          <p:nvPr/>
        </p:nvSpPr>
        <p:spPr>
          <a:xfrm>
            <a:off x="354300" y="1387762"/>
            <a:ext cx="8310300" cy="1290600"/>
          </a:xfrm>
          <a:prstGeom prst="rect">
            <a:avLst/>
          </a:prstGeom>
          <a:noFill/>
          <a:ln>
            <a:noFill/>
          </a:ln>
        </p:spPr>
        <p:txBody>
          <a:bodyPr anchorCtr="0" anchor="t" bIns="19050" lIns="19050" spcFirstLastPara="1" rIns="19050" wrap="square" tIns="19050">
            <a:no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Arial"/>
                <a:ea typeface="Arial"/>
                <a:cs typeface="Arial"/>
                <a:sym typeface="Arial"/>
              </a:rPr>
              <a:t>Unlocking Educational Synergy: DIKSHA &amp; Google Classroom</a:t>
            </a:r>
            <a:endParaRPr b="0" i="0" sz="2400" u="none" cap="none" strike="noStrike">
              <a:solidFill>
                <a:schemeClr val="dk1"/>
              </a:solidFill>
              <a:latin typeface="Arial"/>
              <a:ea typeface="Arial"/>
              <a:cs typeface="Arial"/>
              <a:sym typeface="Arial"/>
            </a:endParaRPr>
          </a:p>
        </p:txBody>
      </p:sp>
      <p:pic>
        <p:nvPicPr>
          <p:cNvPr id="992" name="Google Shape;992;p157"/>
          <p:cNvPicPr preferRelativeResize="0"/>
          <p:nvPr/>
        </p:nvPicPr>
        <p:blipFill rotWithShape="1">
          <a:blip r:embed="rId3">
            <a:alphaModFix/>
          </a:blip>
          <a:srcRect b="2826" l="69612" r="-1215" t="0"/>
          <a:stretch/>
        </p:blipFill>
        <p:spPr>
          <a:xfrm>
            <a:off x="7066025" y="1688425"/>
            <a:ext cx="1997724" cy="3455066"/>
          </a:xfrm>
          <a:prstGeom prst="rect">
            <a:avLst/>
          </a:prstGeom>
          <a:noFill/>
          <a:ln>
            <a:noFill/>
          </a:ln>
        </p:spPr>
      </p:pic>
      <p:pic>
        <p:nvPicPr>
          <p:cNvPr id="993" name="Google Shape;993;p157"/>
          <p:cNvPicPr preferRelativeResize="0"/>
          <p:nvPr/>
        </p:nvPicPr>
        <p:blipFill rotWithShape="1">
          <a:blip r:embed="rId3">
            <a:alphaModFix/>
          </a:blip>
          <a:srcRect b="74734" l="0" r="59361" t="0"/>
          <a:stretch/>
        </p:blipFill>
        <p:spPr>
          <a:xfrm>
            <a:off x="402500" y="2724756"/>
            <a:ext cx="2918299" cy="10205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7" name="Shape 1167"/>
        <p:cNvGrpSpPr/>
        <p:nvPr/>
      </p:nvGrpSpPr>
      <p:grpSpPr>
        <a:xfrm>
          <a:off x="0" y="0"/>
          <a:ext cx="0" cy="0"/>
          <a:chOff x="0" y="0"/>
          <a:chExt cx="0" cy="0"/>
        </a:xfrm>
      </p:grpSpPr>
      <p:pic>
        <p:nvPicPr>
          <p:cNvPr id="1168" name="Google Shape;1168;p166"/>
          <p:cNvPicPr preferRelativeResize="0"/>
          <p:nvPr/>
        </p:nvPicPr>
        <p:blipFill rotWithShape="1">
          <a:blip r:embed="rId3">
            <a:alphaModFix/>
          </a:blip>
          <a:srcRect b="0" l="0" r="0" t="0"/>
          <a:stretch/>
        </p:blipFill>
        <p:spPr>
          <a:xfrm>
            <a:off x="537775" y="1870500"/>
            <a:ext cx="8327098" cy="2583225"/>
          </a:xfrm>
          <a:prstGeom prst="rect">
            <a:avLst/>
          </a:prstGeom>
          <a:noFill/>
          <a:ln>
            <a:noFill/>
          </a:ln>
          <a:effectLst>
            <a:outerShdw blurRad="57150" rotWithShape="0" algn="bl" dir="5400000" dist="19050">
              <a:srgbClr val="000000">
                <a:alpha val="49803"/>
              </a:srgbClr>
            </a:outerShdw>
          </a:effectLst>
        </p:spPr>
      </p:pic>
      <p:sp>
        <p:nvSpPr>
          <p:cNvPr id="1169" name="Google Shape;1169;p166"/>
          <p:cNvSpPr txBox="1"/>
          <p:nvPr>
            <p:ph type="title"/>
          </p:nvPr>
        </p:nvSpPr>
        <p:spPr>
          <a:xfrm>
            <a:off x="457200" y="911600"/>
            <a:ext cx="7935000" cy="9036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DIKSHA Resource for Teaching - Digital Book</a:t>
            </a:r>
            <a:endParaRPr b="0" i="0" sz="2400" u="none" cap="none" strike="noStrike">
              <a:solidFill>
                <a:srgbClr val="000000"/>
              </a:solidFill>
              <a:latin typeface="Arial"/>
              <a:ea typeface="Arial"/>
              <a:cs typeface="Arial"/>
              <a:sym typeface="Arial"/>
            </a:endParaRPr>
          </a:p>
        </p:txBody>
      </p:sp>
      <p:sp>
        <p:nvSpPr>
          <p:cNvPr id="1170" name="Google Shape;1170;p166"/>
          <p:cNvSpPr txBox="1"/>
          <p:nvPr/>
        </p:nvSpPr>
        <p:spPr>
          <a:xfrm>
            <a:off x="2364425" y="3424175"/>
            <a:ext cx="6031800" cy="811500"/>
          </a:xfrm>
          <a:prstGeom prst="rect">
            <a:avLst/>
          </a:prstGeom>
          <a:solidFill>
            <a:schemeClr val="lt2"/>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US" sz="900" u="sng" cap="none" strike="noStrike">
                <a:solidFill>
                  <a:schemeClr val="hlink"/>
                </a:solidFill>
                <a:latin typeface="Roboto"/>
                <a:ea typeface="Roboto"/>
                <a:cs typeface="Roboto"/>
                <a:sym typeface="Roboto"/>
                <a:hlinkClick r:id="rId4"/>
              </a:rPr>
              <a:t>https://diksha.gov.in/play/collection/do_31307360990084300813077?contentId=do_3129911202709504001140</a:t>
            </a:r>
            <a:endParaRPr b="0" i="0" sz="900" u="none" cap="none" strike="noStrike">
              <a:solidFill>
                <a:srgbClr val="3C4043"/>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3C4043"/>
              </a:solidFill>
              <a:latin typeface="Roboto"/>
              <a:ea typeface="Roboto"/>
              <a:cs typeface="Roboto"/>
              <a:sym typeface="Roboto"/>
            </a:endParaRPr>
          </a:p>
        </p:txBody>
      </p:sp>
      <p:pic>
        <p:nvPicPr>
          <p:cNvPr id="1171" name="Google Shape;1171;p166"/>
          <p:cNvPicPr preferRelativeResize="0"/>
          <p:nvPr/>
        </p:nvPicPr>
        <p:blipFill rotWithShape="1">
          <a:blip r:embed="rId5">
            <a:alphaModFix/>
          </a:blip>
          <a:srcRect b="0" l="0" r="0" t="0"/>
          <a:stretch/>
        </p:blipFill>
        <p:spPr>
          <a:xfrm>
            <a:off x="624573" y="3327400"/>
            <a:ext cx="1739849" cy="1005050"/>
          </a:xfrm>
          <a:prstGeom prst="rect">
            <a:avLst/>
          </a:prstGeom>
          <a:noFill/>
          <a:ln>
            <a:noFill/>
          </a:ln>
          <a:effectLst>
            <a:outerShdw blurRad="57150" rotWithShape="0" algn="bl" dir="5400000" dist="19050">
              <a:srgbClr val="000000">
                <a:alpha val="49803"/>
              </a:srgbClr>
            </a:outerShdw>
          </a:effectLst>
        </p:spPr>
      </p:pic>
      <p:sp>
        <p:nvSpPr>
          <p:cNvPr id="1172" name="Google Shape;1172;p166"/>
          <p:cNvSpPr/>
          <p:nvPr/>
        </p:nvSpPr>
        <p:spPr>
          <a:xfrm>
            <a:off x="1152450" y="2512400"/>
            <a:ext cx="1783500" cy="228000"/>
          </a:xfrm>
          <a:prstGeom prst="rect">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6" name="Shape 1176"/>
        <p:cNvGrpSpPr/>
        <p:nvPr/>
      </p:nvGrpSpPr>
      <p:grpSpPr>
        <a:xfrm>
          <a:off x="0" y="0"/>
          <a:ext cx="0" cy="0"/>
          <a:chOff x="0" y="0"/>
          <a:chExt cx="0" cy="0"/>
        </a:xfrm>
      </p:grpSpPr>
      <p:pic>
        <p:nvPicPr>
          <p:cNvPr id="1177" name="Google Shape;1177;p167"/>
          <p:cNvPicPr preferRelativeResize="0"/>
          <p:nvPr/>
        </p:nvPicPr>
        <p:blipFill rotWithShape="1">
          <a:blip r:embed="rId3">
            <a:alphaModFix/>
          </a:blip>
          <a:srcRect b="0" l="0" r="0" t="0"/>
          <a:stretch/>
        </p:blipFill>
        <p:spPr>
          <a:xfrm>
            <a:off x="539500" y="1818425"/>
            <a:ext cx="7919575" cy="2771075"/>
          </a:xfrm>
          <a:prstGeom prst="rect">
            <a:avLst/>
          </a:prstGeom>
          <a:noFill/>
          <a:ln>
            <a:noFill/>
          </a:ln>
          <a:effectLst>
            <a:outerShdw blurRad="57150" rotWithShape="0" algn="bl" dir="5400000" dist="19050">
              <a:srgbClr val="000000">
                <a:alpha val="49803"/>
              </a:srgbClr>
            </a:outerShdw>
          </a:effectLst>
        </p:spPr>
      </p:pic>
      <p:sp>
        <p:nvSpPr>
          <p:cNvPr id="1178" name="Google Shape;1178;p167"/>
          <p:cNvSpPr txBox="1"/>
          <p:nvPr>
            <p:ph type="title"/>
          </p:nvPr>
        </p:nvSpPr>
        <p:spPr>
          <a:xfrm>
            <a:off x="457200" y="835425"/>
            <a:ext cx="7735200" cy="953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DIKSHA Resource : Watch and Answer</a:t>
            </a:r>
            <a:endParaRPr b="0" i="0" sz="2400" u="none" cap="none" strike="noStrike">
              <a:solidFill>
                <a:srgbClr val="000000"/>
              </a:solidFill>
              <a:latin typeface="Arial"/>
              <a:ea typeface="Arial"/>
              <a:cs typeface="Arial"/>
              <a:sym typeface="Arial"/>
            </a:endParaRPr>
          </a:p>
        </p:txBody>
      </p:sp>
      <p:sp>
        <p:nvSpPr>
          <p:cNvPr id="1179" name="Google Shape;1179;p167"/>
          <p:cNvSpPr txBox="1"/>
          <p:nvPr/>
        </p:nvSpPr>
        <p:spPr>
          <a:xfrm>
            <a:off x="2327638" y="3602761"/>
            <a:ext cx="4859400" cy="687600"/>
          </a:xfrm>
          <a:prstGeom prst="rect">
            <a:avLst/>
          </a:prstGeom>
          <a:solidFill>
            <a:schemeClr val="lt2"/>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US" sz="900" u="sng" cap="none" strike="noStrike">
                <a:solidFill>
                  <a:schemeClr val="hlink"/>
                </a:solidFill>
                <a:latin typeface="Roboto"/>
                <a:ea typeface="Roboto"/>
                <a:cs typeface="Roboto"/>
                <a:sym typeface="Roboto"/>
                <a:hlinkClick r:id="rId4"/>
              </a:rPr>
              <a:t>https://diksha.gov.in/play/content/do_313066328631836672110519</a:t>
            </a:r>
            <a:endParaRPr b="0" i="0" sz="900" u="none" cap="none" strike="noStrike">
              <a:solidFill>
                <a:srgbClr val="3C4043"/>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3C4043"/>
              </a:solidFill>
              <a:latin typeface="Roboto"/>
              <a:ea typeface="Roboto"/>
              <a:cs typeface="Roboto"/>
              <a:sym typeface="Roboto"/>
            </a:endParaRPr>
          </a:p>
        </p:txBody>
      </p:sp>
      <p:pic>
        <p:nvPicPr>
          <p:cNvPr id="1180" name="Google Shape;1180;p167"/>
          <p:cNvPicPr preferRelativeResize="0"/>
          <p:nvPr/>
        </p:nvPicPr>
        <p:blipFill rotWithShape="1">
          <a:blip r:embed="rId5">
            <a:alphaModFix/>
          </a:blip>
          <a:srcRect b="0" l="0" r="0" t="0"/>
          <a:stretch/>
        </p:blipFill>
        <p:spPr>
          <a:xfrm>
            <a:off x="811250" y="3516013"/>
            <a:ext cx="1516401" cy="861075"/>
          </a:xfrm>
          <a:prstGeom prst="rect">
            <a:avLst/>
          </a:prstGeom>
          <a:noFill/>
          <a:ln>
            <a:noFill/>
          </a:ln>
        </p:spPr>
      </p:pic>
      <p:sp>
        <p:nvSpPr>
          <p:cNvPr id="1181" name="Google Shape;1181;p167"/>
          <p:cNvSpPr/>
          <p:nvPr/>
        </p:nvSpPr>
        <p:spPr>
          <a:xfrm>
            <a:off x="1162825" y="2315375"/>
            <a:ext cx="3629400" cy="295200"/>
          </a:xfrm>
          <a:prstGeom prst="rect">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5" name="Shape 1185"/>
        <p:cNvGrpSpPr/>
        <p:nvPr/>
      </p:nvGrpSpPr>
      <p:grpSpPr>
        <a:xfrm>
          <a:off x="0" y="0"/>
          <a:ext cx="0" cy="0"/>
          <a:chOff x="0" y="0"/>
          <a:chExt cx="0" cy="0"/>
        </a:xfrm>
      </p:grpSpPr>
      <p:sp>
        <p:nvSpPr>
          <p:cNvPr id="1186" name="Google Shape;1186;p168"/>
          <p:cNvSpPr txBox="1"/>
          <p:nvPr>
            <p:ph type="title"/>
          </p:nvPr>
        </p:nvSpPr>
        <p:spPr>
          <a:xfrm>
            <a:off x="457200" y="987800"/>
            <a:ext cx="8161500" cy="554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DIKSHA Resource : Watch and Answer(Student’s view)</a:t>
            </a:r>
            <a:endParaRPr b="0" i="0" sz="2400" u="none" cap="none" strike="noStrike">
              <a:solidFill>
                <a:srgbClr val="000000"/>
              </a:solidFill>
              <a:latin typeface="Arial"/>
              <a:ea typeface="Arial"/>
              <a:cs typeface="Arial"/>
              <a:sym typeface="Arial"/>
            </a:endParaRPr>
          </a:p>
        </p:txBody>
      </p:sp>
      <p:grpSp>
        <p:nvGrpSpPr>
          <p:cNvPr id="1187" name="Google Shape;1187;p168"/>
          <p:cNvGrpSpPr/>
          <p:nvPr/>
        </p:nvGrpSpPr>
        <p:grpSpPr>
          <a:xfrm>
            <a:off x="1094150" y="1557200"/>
            <a:ext cx="6262254" cy="3205300"/>
            <a:chOff x="1094150" y="1557200"/>
            <a:chExt cx="6262254" cy="3205300"/>
          </a:xfrm>
        </p:grpSpPr>
        <p:pic>
          <p:nvPicPr>
            <p:cNvPr id="1188" name="Google Shape;1188;p168"/>
            <p:cNvPicPr preferRelativeResize="0"/>
            <p:nvPr/>
          </p:nvPicPr>
          <p:blipFill rotWithShape="1">
            <a:blip r:embed="rId3">
              <a:alphaModFix/>
            </a:blip>
            <a:srcRect b="0" l="0" r="0" t="0"/>
            <a:stretch/>
          </p:blipFill>
          <p:spPr>
            <a:xfrm>
              <a:off x="1094150" y="1557200"/>
              <a:ext cx="6262254" cy="3205300"/>
            </a:xfrm>
            <a:prstGeom prst="rect">
              <a:avLst/>
            </a:prstGeom>
            <a:noFill/>
            <a:ln>
              <a:noFill/>
            </a:ln>
          </p:spPr>
        </p:pic>
        <p:sp>
          <p:nvSpPr>
            <p:cNvPr id="1189" name="Google Shape;1189;p168"/>
            <p:cNvSpPr/>
            <p:nvPr/>
          </p:nvSpPr>
          <p:spPr>
            <a:xfrm>
              <a:off x="6463850" y="2139600"/>
              <a:ext cx="788400" cy="202800"/>
            </a:xfrm>
            <a:prstGeom prst="rect">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190" name="Google Shape;1190;p168"/>
          <p:cNvSpPr/>
          <p:nvPr/>
        </p:nvSpPr>
        <p:spPr>
          <a:xfrm>
            <a:off x="1681325" y="1952425"/>
            <a:ext cx="3162900" cy="165900"/>
          </a:xfrm>
          <a:prstGeom prst="rect">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4" name="Shape 1194"/>
        <p:cNvGrpSpPr/>
        <p:nvPr/>
      </p:nvGrpSpPr>
      <p:grpSpPr>
        <a:xfrm>
          <a:off x="0" y="0"/>
          <a:ext cx="0" cy="0"/>
          <a:chOff x="0" y="0"/>
          <a:chExt cx="0" cy="0"/>
        </a:xfrm>
      </p:grpSpPr>
      <p:sp>
        <p:nvSpPr>
          <p:cNvPr id="1195" name="Google Shape;1195;p169"/>
          <p:cNvSpPr txBox="1"/>
          <p:nvPr>
            <p:ph type="title"/>
          </p:nvPr>
        </p:nvSpPr>
        <p:spPr>
          <a:xfrm>
            <a:off x="457200" y="759200"/>
            <a:ext cx="7719900" cy="9036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Check your Understanding: Short Quiz</a:t>
            </a:r>
            <a:endParaRPr b="0" i="0" sz="2400" u="none" cap="none" strike="noStrike">
              <a:solidFill>
                <a:srgbClr val="000000"/>
              </a:solidFill>
              <a:latin typeface="Arial"/>
              <a:ea typeface="Arial"/>
              <a:cs typeface="Arial"/>
              <a:sym typeface="Arial"/>
            </a:endParaRPr>
          </a:p>
        </p:txBody>
      </p:sp>
      <p:sp>
        <p:nvSpPr>
          <p:cNvPr id="1196" name="Google Shape;1196;p169"/>
          <p:cNvSpPr txBox="1"/>
          <p:nvPr/>
        </p:nvSpPr>
        <p:spPr>
          <a:xfrm>
            <a:off x="1811872" y="3213218"/>
            <a:ext cx="5257227" cy="731288"/>
          </a:xfrm>
          <a:prstGeom prst="rect">
            <a:avLst/>
          </a:prstGeom>
          <a:solidFill>
            <a:srgbClr val="FFFFF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00"/>
              <a:buFont typeface="Arial"/>
              <a:buNone/>
            </a:pPr>
            <a:r>
              <a:rPr b="0" i="0" lang="en-US" sz="1300" u="sng" cap="none" strike="noStrike">
                <a:solidFill>
                  <a:schemeClr val="hlink"/>
                </a:solidFill>
                <a:latin typeface="Lato"/>
                <a:ea typeface="Lato"/>
                <a:cs typeface="Lato"/>
                <a:sym typeface="Lato"/>
                <a:hlinkClick r:id="rId3"/>
              </a:rPr>
              <a:t>https://diksha.gov.in/play/collection/do_31322176371097600014280?contentId=do_31279855762848972817052</a:t>
            </a:r>
            <a:endParaRPr b="0" i="0" sz="1300" u="none" cap="none" strike="noStrike">
              <a:solidFill>
                <a:schemeClr val="accen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chemeClr val="accent1"/>
              </a:solidFill>
              <a:latin typeface="Lato"/>
              <a:ea typeface="Lato"/>
              <a:cs typeface="Lato"/>
              <a:sym typeface="Lato"/>
            </a:endParaRPr>
          </a:p>
        </p:txBody>
      </p:sp>
      <p:pic>
        <p:nvPicPr>
          <p:cNvPr id="1197" name="Google Shape;1197;p169"/>
          <p:cNvPicPr preferRelativeResize="0"/>
          <p:nvPr/>
        </p:nvPicPr>
        <p:blipFill rotWithShape="1">
          <a:blip r:embed="rId4">
            <a:alphaModFix/>
          </a:blip>
          <a:srcRect b="0" l="0" r="0" t="0"/>
          <a:stretch/>
        </p:blipFill>
        <p:spPr>
          <a:xfrm>
            <a:off x="457200" y="1657352"/>
            <a:ext cx="7856026" cy="3030475"/>
          </a:xfrm>
          <a:prstGeom prst="rect">
            <a:avLst/>
          </a:prstGeom>
          <a:noFill/>
          <a:ln>
            <a:noFill/>
          </a:ln>
        </p:spPr>
      </p:pic>
      <p:sp>
        <p:nvSpPr>
          <p:cNvPr id="1198" name="Google Shape;1198;p169"/>
          <p:cNvSpPr txBox="1"/>
          <p:nvPr/>
        </p:nvSpPr>
        <p:spPr>
          <a:xfrm>
            <a:off x="2276475" y="3581400"/>
            <a:ext cx="5900700" cy="731400"/>
          </a:xfrm>
          <a:prstGeom prst="rect">
            <a:avLst/>
          </a:prstGeom>
          <a:solidFill>
            <a:schemeClr val="lt2"/>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00"/>
              <a:buFont typeface="Arial"/>
              <a:buNone/>
            </a:pPr>
            <a:r>
              <a:rPr b="0" i="0" lang="en-US" sz="1300" u="sng" cap="none" strike="noStrike">
                <a:solidFill>
                  <a:schemeClr val="hlink"/>
                </a:solidFill>
                <a:latin typeface="Roboto"/>
                <a:ea typeface="Roboto"/>
                <a:cs typeface="Roboto"/>
                <a:sym typeface="Roboto"/>
                <a:hlinkClick r:id="rId5"/>
              </a:rPr>
              <a:t>https://diksha.gov.in/play/collection/do_31307360990084300813077?contentId=do_31279855747741286417050</a:t>
            </a:r>
            <a:endParaRPr b="0" i="0" sz="1300" u="none" cap="none" strike="noStrike">
              <a:solidFill>
                <a:srgbClr val="3C4043"/>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3C4043"/>
              </a:solidFill>
              <a:latin typeface="Roboto"/>
              <a:ea typeface="Roboto"/>
              <a:cs typeface="Roboto"/>
              <a:sym typeface="Roboto"/>
            </a:endParaRPr>
          </a:p>
        </p:txBody>
      </p:sp>
      <p:pic>
        <p:nvPicPr>
          <p:cNvPr id="1199" name="Google Shape;1199;p169"/>
          <p:cNvPicPr preferRelativeResize="0"/>
          <p:nvPr/>
        </p:nvPicPr>
        <p:blipFill rotWithShape="1">
          <a:blip r:embed="rId6">
            <a:alphaModFix/>
          </a:blip>
          <a:srcRect b="0" l="0" r="0" t="0"/>
          <a:stretch/>
        </p:blipFill>
        <p:spPr>
          <a:xfrm>
            <a:off x="981625" y="3478550"/>
            <a:ext cx="1294849" cy="834251"/>
          </a:xfrm>
          <a:prstGeom prst="rect">
            <a:avLst/>
          </a:prstGeom>
          <a:noFill/>
          <a:ln>
            <a:noFill/>
          </a:ln>
        </p:spPr>
      </p:pic>
      <p:sp>
        <p:nvSpPr>
          <p:cNvPr id="1200" name="Google Shape;1200;p169"/>
          <p:cNvSpPr/>
          <p:nvPr/>
        </p:nvSpPr>
        <p:spPr>
          <a:xfrm>
            <a:off x="1079850" y="2346475"/>
            <a:ext cx="2934600" cy="225300"/>
          </a:xfrm>
          <a:prstGeom prst="rect">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4" name="Shape 1204"/>
        <p:cNvGrpSpPr/>
        <p:nvPr/>
      </p:nvGrpSpPr>
      <p:grpSpPr>
        <a:xfrm>
          <a:off x="0" y="0"/>
          <a:ext cx="0" cy="0"/>
          <a:chOff x="0" y="0"/>
          <a:chExt cx="0" cy="0"/>
        </a:xfrm>
      </p:grpSpPr>
      <p:sp>
        <p:nvSpPr>
          <p:cNvPr id="1205" name="Google Shape;1205;p170"/>
          <p:cNvSpPr txBox="1"/>
          <p:nvPr>
            <p:ph type="title"/>
          </p:nvPr>
        </p:nvSpPr>
        <p:spPr>
          <a:xfrm>
            <a:off x="457200" y="1140200"/>
            <a:ext cx="8534400" cy="6666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Formative Assessment with Practice Set in Google Classroom</a:t>
            </a:r>
            <a:endParaRPr b="0" i="0" sz="2400" u="none" cap="none" strike="noStrike">
              <a:solidFill>
                <a:srgbClr val="000000"/>
              </a:solidFill>
              <a:latin typeface="Arial"/>
              <a:ea typeface="Arial"/>
              <a:cs typeface="Arial"/>
              <a:sym typeface="Arial"/>
            </a:endParaRPr>
          </a:p>
        </p:txBody>
      </p:sp>
      <p:pic>
        <p:nvPicPr>
          <p:cNvPr id="1206" name="Google Shape;1206;p170"/>
          <p:cNvPicPr preferRelativeResize="0"/>
          <p:nvPr/>
        </p:nvPicPr>
        <p:blipFill rotWithShape="1">
          <a:blip r:embed="rId3">
            <a:alphaModFix/>
          </a:blip>
          <a:srcRect b="0" l="0" r="0" t="0"/>
          <a:stretch/>
        </p:blipFill>
        <p:spPr>
          <a:xfrm>
            <a:off x="807925" y="1842625"/>
            <a:ext cx="7716925" cy="2878375"/>
          </a:xfrm>
          <a:prstGeom prst="rect">
            <a:avLst/>
          </a:prstGeom>
          <a:noFill/>
          <a:ln>
            <a:noFill/>
          </a:ln>
        </p:spPr>
      </p:pic>
      <p:sp>
        <p:nvSpPr>
          <p:cNvPr id="1207" name="Google Shape;1207;p170"/>
          <p:cNvSpPr/>
          <p:nvPr/>
        </p:nvSpPr>
        <p:spPr>
          <a:xfrm>
            <a:off x="1411700" y="2512400"/>
            <a:ext cx="1728300" cy="217800"/>
          </a:xfrm>
          <a:prstGeom prst="rect">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1" name="Shape 1211"/>
        <p:cNvGrpSpPr/>
        <p:nvPr/>
      </p:nvGrpSpPr>
      <p:grpSpPr>
        <a:xfrm>
          <a:off x="0" y="0"/>
          <a:ext cx="0" cy="0"/>
          <a:chOff x="0" y="0"/>
          <a:chExt cx="0" cy="0"/>
        </a:xfrm>
      </p:grpSpPr>
      <p:sp>
        <p:nvSpPr>
          <p:cNvPr id="1212" name="Google Shape;1212;p171"/>
          <p:cNvSpPr txBox="1"/>
          <p:nvPr>
            <p:ph type="title"/>
          </p:nvPr>
        </p:nvSpPr>
        <p:spPr>
          <a:xfrm>
            <a:off x="457200" y="1140200"/>
            <a:ext cx="8534400" cy="6666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Formative Assessment with Practice Set in Google Classroom</a:t>
            </a:r>
            <a:endParaRPr b="0" i="0" sz="2400" u="none" cap="none" strike="noStrike">
              <a:solidFill>
                <a:srgbClr val="000000"/>
              </a:solidFill>
              <a:latin typeface="Arial"/>
              <a:ea typeface="Arial"/>
              <a:cs typeface="Arial"/>
              <a:sym typeface="Arial"/>
            </a:endParaRPr>
          </a:p>
        </p:txBody>
      </p:sp>
      <p:pic>
        <p:nvPicPr>
          <p:cNvPr id="1213" name="Google Shape;1213;p171"/>
          <p:cNvPicPr preferRelativeResize="0"/>
          <p:nvPr/>
        </p:nvPicPr>
        <p:blipFill rotWithShape="1">
          <a:blip r:embed="rId3">
            <a:alphaModFix/>
          </a:blip>
          <a:srcRect b="0" l="0" r="0" t="0"/>
          <a:stretch/>
        </p:blipFill>
        <p:spPr>
          <a:xfrm>
            <a:off x="807925" y="1842625"/>
            <a:ext cx="7716925" cy="2878375"/>
          </a:xfrm>
          <a:prstGeom prst="rect">
            <a:avLst/>
          </a:prstGeom>
          <a:noFill/>
          <a:ln>
            <a:noFill/>
          </a:ln>
        </p:spPr>
      </p:pic>
      <p:sp>
        <p:nvSpPr>
          <p:cNvPr id="1214" name="Google Shape;1214;p171"/>
          <p:cNvSpPr/>
          <p:nvPr/>
        </p:nvSpPr>
        <p:spPr>
          <a:xfrm>
            <a:off x="1411700" y="2512400"/>
            <a:ext cx="1728300" cy="217800"/>
          </a:xfrm>
          <a:prstGeom prst="rect">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8" name="Shape 1218"/>
        <p:cNvGrpSpPr/>
        <p:nvPr/>
      </p:nvGrpSpPr>
      <p:grpSpPr>
        <a:xfrm>
          <a:off x="0" y="0"/>
          <a:ext cx="0" cy="0"/>
          <a:chOff x="0" y="0"/>
          <a:chExt cx="0" cy="0"/>
        </a:xfrm>
      </p:grpSpPr>
      <p:sp>
        <p:nvSpPr>
          <p:cNvPr id="1219" name="Google Shape;1219;p172"/>
          <p:cNvSpPr txBox="1"/>
          <p:nvPr>
            <p:ph type="title"/>
          </p:nvPr>
        </p:nvSpPr>
        <p:spPr>
          <a:xfrm>
            <a:off x="457200" y="987800"/>
            <a:ext cx="8534400" cy="6666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Final Assignment as Individual and Group Project with DIKSHA content and Google Slides in different modes.</a:t>
            </a:r>
            <a:endParaRPr b="0" i="0" sz="2400" u="none" cap="none" strike="noStrike">
              <a:solidFill>
                <a:srgbClr val="000000"/>
              </a:solidFill>
              <a:latin typeface="Arial"/>
              <a:ea typeface="Arial"/>
              <a:cs typeface="Arial"/>
              <a:sym typeface="Arial"/>
            </a:endParaRPr>
          </a:p>
        </p:txBody>
      </p:sp>
      <p:sp>
        <p:nvSpPr>
          <p:cNvPr id="1220" name="Google Shape;1220;p172"/>
          <p:cNvSpPr/>
          <p:nvPr/>
        </p:nvSpPr>
        <p:spPr>
          <a:xfrm>
            <a:off x="1411700" y="2512400"/>
            <a:ext cx="1728300" cy="217800"/>
          </a:xfrm>
          <a:prstGeom prst="rect">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221" name="Google Shape;1221;p172"/>
          <p:cNvPicPr preferRelativeResize="0"/>
          <p:nvPr/>
        </p:nvPicPr>
        <p:blipFill rotWithShape="1">
          <a:blip r:embed="rId3">
            <a:alphaModFix/>
          </a:blip>
          <a:srcRect b="0" l="0" r="0" t="0"/>
          <a:stretch/>
        </p:blipFill>
        <p:spPr>
          <a:xfrm>
            <a:off x="1612200" y="1742025"/>
            <a:ext cx="4736274" cy="30319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5" name="Shape 1225"/>
        <p:cNvGrpSpPr/>
        <p:nvPr/>
      </p:nvGrpSpPr>
      <p:grpSpPr>
        <a:xfrm>
          <a:off x="0" y="0"/>
          <a:ext cx="0" cy="0"/>
          <a:chOff x="0" y="0"/>
          <a:chExt cx="0" cy="0"/>
        </a:xfrm>
      </p:grpSpPr>
      <p:pic>
        <p:nvPicPr>
          <p:cNvPr id="1226" name="Google Shape;1226;p173"/>
          <p:cNvPicPr preferRelativeResize="0"/>
          <p:nvPr/>
        </p:nvPicPr>
        <p:blipFill rotWithShape="1">
          <a:blip r:embed="rId3">
            <a:alphaModFix/>
          </a:blip>
          <a:srcRect b="0" l="0" r="0" t="0"/>
          <a:stretch/>
        </p:blipFill>
        <p:spPr>
          <a:xfrm>
            <a:off x="4398643" y="1688650"/>
            <a:ext cx="4239606" cy="1466125"/>
          </a:xfrm>
          <a:prstGeom prst="rect">
            <a:avLst/>
          </a:prstGeom>
          <a:noFill/>
          <a:ln>
            <a:noFill/>
          </a:ln>
        </p:spPr>
      </p:pic>
      <p:sp>
        <p:nvSpPr>
          <p:cNvPr id="1227" name="Google Shape;1227;p173"/>
          <p:cNvSpPr txBox="1"/>
          <p:nvPr>
            <p:ph type="title"/>
          </p:nvPr>
        </p:nvSpPr>
        <p:spPr>
          <a:xfrm>
            <a:off x="457200" y="1140175"/>
            <a:ext cx="3725400" cy="3266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400"/>
              <a:buNone/>
            </a:pPr>
            <a:r>
              <a:rPr b="1" lang="en-US" sz="3900">
                <a:solidFill>
                  <a:schemeClr val="accent4"/>
                </a:solidFill>
              </a:rPr>
              <a:t>Sharing Content from DIKSHA to Google Classroom</a:t>
            </a:r>
            <a:endParaRPr b="1" sz="3900">
              <a:solidFill>
                <a:schemeClr val="accent4"/>
              </a:solidFill>
            </a:endParaRPr>
          </a:p>
        </p:txBody>
      </p:sp>
      <p:pic>
        <p:nvPicPr>
          <p:cNvPr id="1228" name="Google Shape;1228;p173"/>
          <p:cNvPicPr preferRelativeResize="0"/>
          <p:nvPr/>
        </p:nvPicPr>
        <p:blipFill rotWithShape="1">
          <a:blip r:embed="rId4">
            <a:alphaModFix/>
          </a:blip>
          <a:srcRect b="0" l="0" r="0" t="0"/>
          <a:stretch/>
        </p:blipFill>
        <p:spPr>
          <a:xfrm>
            <a:off x="4250500" y="1761098"/>
            <a:ext cx="1709700" cy="6393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2" name="Shape 1232"/>
        <p:cNvGrpSpPr/>
        <p:nvPr/>
      </p:nvGrpSpPr>
      <p:grpSpPr>
        <a:xfrm>
          <a:off x="0" y="0"/>
          <a:ext cx="0" cy="0"/>
          <a:chOff x="0" y="0"/>
          <a:chExt cx="0" cy="0"/>
        </a:xfrm>
      </p:grpSpPr>
      <p:sp>
        <p:nvSpPr>
          <p:cNvPr id="1233" name="Google Shape;1233;p174"/>
          <p:cNvSpPr txBox="1"/>
          <p:nvPr>
            <p:ph type="title"/>
          </p:nvPr>
        </p:nvSpPr>
        <p:spPr>
          <a:xfrm>
            <a:off x="457200" y="987775"/>
            <a:ext cx="7410600" cy="466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Step 1: Identify the resource</a:t>
            </a:r>
            <a:endParaRPr b="0" i="0" sz="2400" u="none" cap="none" strike="noStrike">
              <a:solidFill>
                <a:srgbClr val="000000"/>
              </a:solidFill>
              <a:latin typeface="Arial"/>
              <a:ea typeface="Arial"/>
              <a:cs typeface="Arial"/>
              <a:sym typeface="Arial"/>
            </a:endParaRPr>
          </a:p>
        </p:txBody>
      </p:sp>
      <p:pic>
        <p:nvPicPr>
          <p:cNvPr id="1234" name="Google Shape;1234;p174"/>
          <p:cNvPicPr preferRelativeResize="0"/>
          <p:nvPr/>
        </p:nvPicPr>
        <p:blipFill rotWithShape="1">
          <a:blip r:embed="rId3">
            <a:alphaModFix/>
          </a:blip>
          <a:srcRect b="0" l="0" r="0" t="0"/>
          <a:stretch/>
        </p:blipFill>
        <p:spPr>
          <a:xfrm>
            <a:off x="1279175" y="1522150"/>
            <a:ext cx="5754875" cy="33439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8" name="Shape 1238"/>
        <p:cNvGrpSpPr/>
        <p:nvPr/>
      </p:nvGrpSpPr>
      <p:grpSpPr>
        <a:xfrm>
          <a:off x="0" y="0"/>
          <a:ext cx="0" cy="0"/>
          <a:chOff x="0" y="0"/>
          <a:chExt cx="0" cy="0"/>
        </a:xfrm>
      </p:grpSpPr>
      <p:sp>
        <p:nvSpPr>
          <p:cNvPr id="1239" name="Google Shape;1239;p175"/>
          <p:cNvSpPr txBox="1"/>
          <p:nvPr>
            <p:ph type="title"/>
          </p:nvPr>
        </p:nvSpPr>
        <p:spPr>
          <a:xfrm>
            <a:off x="457200" y="911575"/>
            <a:ext cx="7897500" cy="416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Step 2: Click the Share Icon</a:t>
            </a:r>
            <a:endParaRPr b="0" i="0" sz="2400" u="none" cap="none" strike="noStrike">
              <a:solidFill>
                <a:srgbClr val="000000"/>
              </a:solidFill>
              <a:latin typeface="Arial"/>
              <a:ea typeface="Arial"/>
              <a:cs typeface="Arial"/>
              <a:sym typeface="Arial"/>
            </a:endParaRPr>
          </a:p>
        </p:txBody>
      </p:sp>
      <p:pic>
        <p:nvPicPr>
          <p:cNvPr id="1240" name="Google Shape;1240;p175"/>
          <p:cNvPicPr preferRelativeResize="0"/>
          <p:nvPr/>
        </p:nvPicPr>
        <p:blipFill rotWithShape="1">
          <a:blip r:embed="rId3">
            <a:alphaModFix/>
          </a:blip>
          <a:srcRect b="0" l="0" r="0" t="0"/>
          <a:stretch/>
        </p:blipFill>
        <p:spPr>
          <a:xfrm>
            <a:off x="786725" y="1334475"/>
            <a:ext cx="5957601" cy="3461701"/>
          </a:xfrm>
          <a:prstGeom prst="rect">
            <a:avLst/>
          </a:prstGeom>
          <a:noFill/>
          <a:ln>
            <a:noFill/>
          </a:ln>
        </p:spPr>
      </p:pic>
      <p:pic>
        <p:nvPicPr>
          <p:cNvPr id="1241" name="Google Shape;1241;p175"/>
          <p:cNvPicPr preferRelativeResize="0"/>
          <p:nvPr/>
        </p:nvPicPr>
        <p:blipFill rotWithShape="1">
          <a:blip r:embed="rId4">
            <a:alphaModFix/>
          </a:blip>
          <a:srcRect b="0" l="0" r="0" t="0"/>
          <a:stretch/>
        </p:blipFill>
        <p:spPr>
          <a:xfrm>
            <a:off x="4887488" y="4199336"/>
            <a:ext cx="1709700" cy="639375"/>
          </a:xfrm>
          <a:prstGeom prst="rect">
            <a:avLst/>
          </a:prstGeom>
          <a:noFill/>
          <a:ln>
            <a:noFill/>
          </a:ln>
        </p:spPr>
      </p:pic>
      <p:pic>
        <p:nvPicPr>
          <p:cNvPr id="1242" name="Google Shape;1242;p175"/>
          <p:cNvPicPr preferRelativeResize="0"/>
          <p:nvPr/>
        </p:nvPicPr>
        <p:blipFill rotWithShape="1">
          <a:blip r:embed="rId4">
            <a:alphaModFix/>
          </a:blip>
          <a:srcRect b="0" l="0" r="0" t="0"/>
          <a:stretch/>
        </p:blipFill>
        <p:spPr>
          <a:xfrm>
            <a:off x="5514263" y="1056486"/>
            <a:ext cx="1709700" cy="6393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7" name="Shape 997"/>
        <p:cNvGrpSpPr/>
        <p:nvPr/>
      </p:nvGrpSpPr>
      <p:grpSpPr>
        <a:xfrm>
          <a:off x="0" y="0"/>
          <a:ext cx="0" cy="0"/>
          <a:chOff x="0" y="0"/>
          <a:chExt cx="0" cy="0"/>
        </a:xfrm>
      </p:grpSpPr>
      <p:sp>
        <p:nvSpPr>
          <p:cNvPr id="998" name="Google Shape;998;p158"/>
          <p:cNvSpPr/>
          <p:nvPr/>
        </p:nvSpPr>
        <p:spPr>
          <a:xfrm>
            <a:off x="0" y="1536250"/>
            <a:ext cx="6254700" cy="3149700"/>
          </a:xfrm>
          <a:prstGeom prst="round2SameRect">
            <a:avLst>
              <a:gd fmla="val 16667" name="adj1"/>
              <a:gd fmla="val 0" name="adj2"/>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t/>
            </a:r>
            <a:endParaRPr b="0" baseline="30000" i="0" sz="1200" u="none" cap="none" strike="noStrike">
              <a:solidFill>
                <a:srgbClr val="000000"/>
              </a:solidFill>
              <a:latin typeface="Arial"/>
              <a:ea typeface="Arial"/>
              <a:cs typeface="Arial"/>
              <a:sym typeface="Arial"/>
            </a:endParaRPr>
          </a:p>
        </p:txBody>
      </p:sp>
      <p:sp>
        <p:nvSpPr>
          <p:cNvPr id="999" name="Google Shape;999;p158"/>
          <p:cNvSpPr/>
          <p:nvPr/>
        </p:nvSpPr>
        <p:spPr>
          <a:xfrm>
            <a:off x="3076850" y="838200"/>
            <a:ext cx="5457600" cy="4228800"/>
          </a:xfrm>
          <a:prstGeom prst="roundRect">
            <a:avLst>
              <a:gd fmla="val 8569" name="adj"/>
            </a:avLst>
          </a:prstGeom>
          <a:noFill/>
          <a:ln>
            <a:noFill/>
          </a:ln>
          <a:effectLst>
            <a:outerShdw blurRad="257175" rotWithShape="0" algn="bl">
              <a:srgbClr val="000000">
                <a:alpha val="6666"/>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t/>
            </a:r>
            <a:endParaRPr b="0" baseline="30000" i="0" sz="1200" u="none" cap="none" strike="noStrike">
              <a:solidFill>
                <a:srgbClr val="000000"/>
              </a:solidFill>
              <a:latin typeface="Arial"/>
              <a:ea typeface="Arial"/>
              <a:cs typeface="Arial"/>
              <a:sym typeface="Arial"/>
            </a:endParaRPr>
          </a:p>
        </p:txBody>
      </p:sp>
      <p:sp>
        <p:nvSpPr>
          <p:cNvPr id="1000" name="Google Shape;1000;p158"/>
          <p:cNvSpPr txBox="1"/>
          <p:nvPr/>
        </p:nvSpPr>
        <p:spPr>
          <a:xfrm>
            <a:off x="7518075" y="0"/>
            <a:ext cx="886200" cy="311100"/>
          </a:xfrm>
          <a:prstGeom prst="rect">
            <a:avLst/>
          </a:prstGeom>
          <a:noFill/>
          <a:ln>
            <a:noFill/>
          </a:ln>
        </p:spPr>
        <p:txBody>
          <a:bodyPr anchorCtr="0" anchor="ctr" bIns="91425" lIns="0" spcFirstLastPara="1" rIns="0"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US" sz="800" u="none" cap="none" strike="noStrike">
                <a:solidFill>
                  <a:srgbClr val="FFFFFF"/>
                </a:solidFill>
                <a:latin typeface="Arial"/>
                <a:ea typeface="Arial"/>
                <a:cs typeface="Arial"/>
                <a:sym typeface="Arial"/>
              </a:rPr>
              <a:t>Simple, time-saving tools</a:t>
            </a:r>
            <a:endParaRPr b="0" i="0" sz="800" u="none" cap="none" strike="noStrike">
              <a:solidFill>
                <a:srgbClr val="FFFFFF"/>
              </a:solidFill>
              <a:latin typeface="Arial"/>
              <a:ea typeface="Arial"/>
              <a:cs typeface="Arial"/>
              <a:sym typeface="Arial"/>
            </a:endParaRPr>
          </a:p>
        </p:txBody>
      </p:sp>
      <p:grpSp>
        <p:nvGrpSpPr>
          <p:cNvPr id="1001" name="Google Shape;1001;p158"/>
          <p:cNvGrpSpPr/>
          <p:nvPr/>
        </p:nvGrpSpPr>
        <p:grpSpPr>
          <a:xfrm>
            <a:off x="473342" y="838195"/>
            <a:ext cx="1372647" cy="698031"/>
            <a:chOff x="473346" y="288207"/>
            <a:chExt cx="2289654" cy="1248043"/>
          </a:xfrm>
        </p:grpSpPr>
        <p:pic>
          <p:nvPicPr>
            <p:cNvPr id="1002" name="Google Shape;1002;p158"/>
            <p:cNvPicPr preferRelativeResize="0"/>
            <p:nvPr/>
          </p:nvPicPr>
          <p:blipFill rotWithShape="1">
            <a:blip r:embed="rId3">
              <a:alphaModFix/>
            </a:blip>
            <a:srcRect b="0" l="0" r="0" t="0"/>
            <a:stretch/>
          </p:blipFill>
          <p:spPr>
            <a:xfrm flipH="1">
              <a:off x="1554500" y="288207"/>
              <a:ext cx="1208500" cy="1248043"/>
            </a:xfrm>
            <a:prstGeom prst="rect">
              <a:avLst/>
            </a:prstGeom>
            <a:noFill/>
            <a:ln>
              <a:noFill/>
            </a:ln>
          </p:spPr>
        </p:pic>
        <p:pic>
          <p:nvPicPr>
            <p:cNvPr id="1003" name="Google Shape;1003;p158"/>
            <p:cNvPicPr preferRelativeResize="0"/>
            <p:nvPr/>
          </p:nvPicPr>
          <p:blipFill rotWithShape="1">
            <a:blip r:embed="rId4">
              <a:alphaModFix/>
            </a:blip>
            <a:srcRect b="0" l="0" r="0" t="0"/>
            <a:stretch/>
          </p:blipFill>
          <p:spPr>
            <a:xfrm rot="-8432142">
              <a:off x="705013" y="840666"/>
              <a:ext cx="78198" cy="757022"/>
            </a:xfrm>
            <a:prstGeom prst="rect">
              <a:avLst/>
            </a:prstGeom>
            <a:noFill/>
            <a:ln>
              <a:noFill/>
            </a:ln>
          </p:spPr>
        </p:pic>
        <p:pic>
          <p:nvPicPr>
            <p:cNvPr id="1004" name="Google Shape;1004;p158"/>
            <p:cNvPicPr preferRelativeResize="0"/>
            <p:nvPr/>
          </p:nvPicPr>
          <p:blipFill rotWithShape="1">
            <a:blip r:embed="rId5">
              <a:alphaModFix/>
            </a:blip>
            <a:srcRect b="0" l="0" r="0" t="0"/>
            <a:stretch/>
          </p:blipFill>
          <p:spPr>
            <a:xfrm>
              <a:off x="834210" y="979386"/>
              <a:ext cx="1178390" cy="556864"/>
            </a:xfrm>
            <a:prstGeom prst="rect">
              <a:avLst/>
            </a:prstGeom>
            <a:noFill/>
            <a:ln>
              <a:noFill/>
            </a:ln>
          </p:spPr>
        </p:pic>
      </p:grpSp>
      <p:sp>
        <p:nvSpPr>
          <p:cNvPr id="1005" name="Google Shape;1005;p158"/>
          <p:cNvSpPr/>
          <p:nvPr/>
        </p:nvSpPr>
        <p:spPr>
          <a:xfrm>
            <a:off x="6760175" y="85818"/>
            <a:ext cx="144723" cy="139475"/>
          </a:xfrm>
          <a:custGeom>
            <a:rect b="b" l="l" r="r" t="t"/>
            <a:pathLst>
              <a:path extrusionOk="0" h="173801" w="180340">
                <a:moveTo>
                  <a:pt x="55666" y="1"/>
                </a:moveTo>
                <a:cubicBezTo>
                  <a:pt x="48340" y="1"/>
                  <a:pt x="41036" y="1491"/>
                  <a:pt x="34290" y="4414"/>
                </a:cubicBezTo>
                <a:lnTo>
                  <a:pt x="68580" y="38704"/>
                </a:lnTo>
                <a:lnTo>
                  <a:pt x="44450" y="62834"/>
                </a:lnTo>
                <a:lnTo>
                  <a:pt x="9525" y="28544"/>
                </a:lnTo>
                <a:lnTo>
                  <a:pt x="9525" y="28544"/>
                </a:lnTo>
                <a:cubicBezTo>
                  <a:pt x="0" y="47594"/>
                  <a:pt x="3810" y="71089"/>
                  <a:pt x="19685" y="86964"/>
                </a:cubicBezTo>
                <a:cubicBezTo>
                  <a:pt x="30040" y="97319"/>
                  <a:pt x="43328" y="102398"/>
                  <a:pt x="56559" y="102398"/>
                </a:cubicBezTo>
                <a:cubicBezTo>
                  <a:pt x="62800" y="102398"/>
                  <a:pt x="69028" y="101268"/>
                  <a:pt x="74930" y="99029"/>
                </a:cubicBezTo>
                <a:lnTo>
                  <a:pt x="146685" y="171419"/>
                </a:lnTo>
                <a:cubicBezTo>
                  <a:pt x="148273" y="173007"/>
                  <a:pt x="150336" y="173800"/>
                  <a:pt x="152400" y="173800"/>
                </a:cubicBezTo>
                <a:cubicBezTo>
                  <a:pt x="154464" y="173800"/>
                  <a:pt x="156528" y="173007"/>
                  <a:pt x="158115" y="171419"/>
                </a:cubicBezTo>
                <a:lnTo>
                  <a:pt x="176530" y="153004"/>
                </a:lnTo>
                <a:cubicBezTo>
                  <a:pt x="180340" y="149829"/>
                  <a:pt x="180340" y="144114"/>
                  <a:pt x="177165" y="142209"/>
                </a:cubicBezTo>
                <a:lnTo>
                  <a:pt x="104775" y="69819"/>
                </a:lnTo>
                <a:cubicBezTo>
                  <a:pt x="111760" y="51404"/>
                  <a:pt x="107950" y="29814"/>
                  <a:pt x="92710" y="15209"/>
                </a:cubicBezTo>
                <a:cubicBezTo>
                  <a:pt x="82457" y="4956"/>
                  <a:pt x="69026" y="1"/>
                  <a:pt x="55666"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6" name="Google Shape;1006;p158"/>
          <p:cNvSpPr/>
          <p:nvPr/>
        </p:nvSpPr>
        <p:spPr>
          <a:xfrm>
            <a:off x="5364413" y="2511470"/>
            <a:ext cx="2441100" cy="2441100"/>
          </a:xfrm>
          <a:prstGeom prst="ellipse">
            <a:avLst/>
          </a:prstGeom>
          <a:solidFill>
            <a:srgbClr val="E6F4E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7" name="Google Shape;1007;p158"/>
          <p:cNvSpPr txBox="1"/>
          <p:nvPr/>
        </p:nvSpPr>
        <p:spPr>
          <a:xfrm>
            <a:off x="6064837" y="4406809"/>
            <a:ext cx="1182300" cy="330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700"/>
              <a:buFont typeface="Arial"/>
              <a:buNone/>
            </a:pPr>
            <a:r>
              <a:rPr b="1" i="0" lang="en-US" sz="700" u="none" cap="none" strike="noStrike">
                <a:solidFill>
                  <a:srgbClr val="34A853"/>
                </a:solidFill>
                <a:latin typeface="Arial"/>
                <a:ea typeface="Arial"/>
                <a:cs typeface="Arial"/>
                <a:sym typeface="Arial"/>
              </a:rPr>
              <a:t>Device and mobile application management</a:t>
            </a:r>
            <a:endParaRPr b="1" i="0" sz="700" u="none" cap="none" strike="noStrike">
              <a:solidFill>
                <a:srgbClr val="34A853"/>
              </a:solidFill>
              <a:latin typeface="Arial"/>
              <a:ea typeface="Arial"/>
              <a:cs typeface="Arial"/>
              <a:sym typeface="Arial"/>
            </a:endParaRPr>
          </a:p>
        </p:txBody>
      </p:sp>
      <p:grpSp>
        <p:nvGrpSpPr>
          <p:cNvPr id="1008" name="Google Shape;1008;p158"/>
          <p:cNvGrpSpPr/>
          <p:nvPr/>
        </p:nvGrpSpPr>
        <p:grpSpPr>
          <a:xfrm>
            <a:off x="6711946" y="3766975"/>
            <a:ext cx="913141" cy="208733"/>
            <a:chOff x="3298682" y="5347306"/>
            <a:chExt cx="1047300" cy="239400"/>
          </a:xfrm>
        </p:grpSpPr>
        <p:sp>
          <p:nvSpPr>
            <p:cNvPr id="1009" name="Google Shape;1009;p158"/>
            <p:cNvSpPr/>
            <p:nvPr/>
          </p:nvSpPr>
          <p:spPr>
            <a:xfrm>
              <a:off x="3298682" y="5347306"/>
              <a:ext cx="1047300" cy="239400"/>
            </a:xfrm>
            <a:prstGeom prst="roundRect">
              <a:avLst>
                <a:gd fmla="val 16667" name="adj"/>
              </a:avLst>
            </a:prstGeom>
            <a:solidFill>
              <a:srgbClr val="FFFFFF"/>
            </a:solidFill>
            <a:ln>
              <a:noFill/>
            </a:ln>
            <a:effectLst>
              <a:outerShdw blurRad="200025" rotWithShape="0" algn="bl" dir="5400000" dist="47625">
                <a:srgbClr val="000000">
                  <a:alpha val="9803"/>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010" name="Google Shape;1010;p158"/>
            <p:cNvPicPr preferRelativeResize="0"/>
            <p:nvPr/>
          </p:nvPicPr>
          <p:blipFill rotWithShape="1">
            <a:blip r:embed="rId6">
              <a:alphaModFix/>
            </a:blip>
            <a:srcRect b="0" l="0" r="0" t="0"/>
            <a:stretch/>
          </p:blipFill>
          <p:spPr>
            <a:xfrm>
              <a:off x="3408582" y="5388156"/>
              <a:ext cx="827500" cy="157700"/>
            </a:xfrm>
            <a:prstGeom prst="rect">
              <a:avLst/>
            </a:prstGeom>
            <a:noFill/>
            <a:ln>
              <a:noFill/>
            </a:ln>
          </p:spPr>
        </p:pic>
      </p:grpSp>
      <p:grpSp>
        <p:nvGrpSpPr>
          <p:cNvPr id="1011" name="Google Shape;1011;p158"/>
          <p:cNvGrpSpPr/>
          <p:nvPr/>
        </p:nvGrpSpPr>
        <p:grpSpPr>
          <a:xfrm>
            <a:off x="6255332" y="4153039"/>
            <a:ext cx="913141" cy="208733"/>
            <a:chOff x="4438526" y="5347306"/>
            <a:chExt cx="1047300" cy="239400"/>
          </a:xfrm>
        </p:grpSpPr>
        <p:sp>
          <p:nvSpPr>
            <p:cNvPr id="1012" name="Google Shape;1012;p158"/>
            <p:cNvSpPr/>
            <p:nvPr/>
          </p:nvSpPr>
          <p:spPr>
            <a:xfrm>
              <a:off x="4438526" y="5347306"/>
              <a:ext cx="1047300" cy="239400"/>
            </a:xfrm>
            <a:prstGeom prst="roundRect">
              <a:avLst>
                <a:gd fmla="val 16667" name="adj"/>
              </a:avLst>
            </a:prstGeom>
            <a:solidFill>
              <a:srgbClr val="FFFFFF"/>
            </a:solidFill>
            <a:ln>
              <a:noFill/>
            </a:ln>
            <a:effectLst>
              <a:outerShdw blurRad="200025" rotWithShape="0" algn="bl" dir="5400000" dist="47625">
                <a:srgbClr val="000000">
                  <a:alpha val="9803"/>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013" name="Google Shape;1013;p158"/>
            <p:cNvPicPr preferRelativeResize="0"/>
            <p:nvPr/>
          </p:nvPicPr>
          <p:blipFill rotWithShape="1">
            <a:blip r:embed="rId7">
              <a:alphaModFix/>
            </a:blip>
            <a:srcRect b="29849" l="0" r="0" t="29845"/>
            <a:stretch/>
          </p:blipFill>
          <p:spPr>
            <a:xfrm>
              <a:off x="4591351" y="5382931"/>
              <a:ext cx="741652" cy="168149"/>
            </a:xfrm>
            <a:prstGeom prst="rect">
              <a:avLst/>
            </a:prstGeom>
            <a:noFill/>
            <a:ln>
              <a:noFill/>
            </a:ln>
          </p:spPr>
        </p:pic>
      </p:grpSp>
      <p:grpSp>
        <p:nvGrpSpPr>
          <p:cNvPr id="1014" name="Google Shape;1014;p158"/>
          <p:cNvGrpSpPr/>
          <p:nvPr/>
        </p:nvGrpSpPr>
        <p:grpSpPr>
          <a:xfrm>
            <a:off x="5212171" y="952943"/>
            <a:ext cx="2737853" cy="2737853"/>
            <a:chOff x="2939893" y="1440775"/>
            <a:chExt cx="3140100" cy="3140100"/>
          </a:xfrm>
        </p:grpSpPr>
        <p:sp>
          <p:nvSpPr>
            <p:cNvPr id="1015" name="Google Shape;1015;p158"/>
            <p:cNvSpPr/>
            <p:nvPr/>
          </p:nvSpPr>
          <p:spPr>
            <a:xfrm>
              <a:off x="2939893" y="1440775"/>
              <a:ext cx="3140100" cy="3140100"/>
            </a:xfrm>
            <a:prstGeom prst="ellipse">
              <a:avLst/>
            </a:prstGeom>
            <a:solidFill>
              <a:srgbClr val="34A85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6" name="Google Shape;1016;p158"/>
            <p:cNvSpPr txBox="1"/>
            <p:nvPr/>
          </p:nvSpPr>
          <p:spPr>
            <a:xfrm>
              <a:off x="3852850" y="1592963"/>
              <a:ext cx="1355700" cy="378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700"/>
                <a:buFont typeface="Arial"/>
                <a:buNone/>
              </a:pPr>
              <a:r>
                <a:rPr b="1" i="0" lang="en-US" sz="700" u="none" cap="none" strike="noStrike">
                  <a:solidFill>
                    <a:srgbClr val="FFFFFF"/>
                  </a:solidFill>
                  <a:latin typeface="Arial"/>
                  <a:ea typeface="Arial"/>
                  <a:cs typeface="Arial"/>
                  <a:sym typeface="Arial"/>
                </a:rPr>
                <a:t>Interoperability </a:t>
              </a:r>
              <a:br>
                <a:rPr b="1" i="0" lang="en-US" sz="700" u="none" cap="none" strike="noStrike">
                  <a:solidFill>
                    <a:srgbClr val="FFFFFF"/>
                  </a:solidFill>
                  <a:latin typeface="Arial"/>
                  <a:ea typeface="Arial"/>
                  <a:cs typeface="Arial"/>
                  <a:sym typeface="Arial"/>
                </a:rPr>
              </a:br>
              <a:r>
                <a:rPr b="1" i="0" lang="en-US" sz="700" u="none" cap="none" strike="noStrike">
                  <a:solidFill>
                    <a:srgbClr val="FFFFFF"/>
                  </a:solidFill>
                  <a:latin typeface="Arial"/>
                  <a:ea typeface="Arial"/>
                  <a:cs typeface="Arial"/>
                  <a:sym typeface="Arial"/>
                </a:rPr>
                <a:t>and extensibility</a:t>
              </a:r>
              <a:endParaRPr b="1" i="0" sz="700" u="none" cap="none" strike="noStrike">
                <a:solidFill>
                  <a:srgbClr val="FFFFFF"/>
                </a:solidFill>
                <a:latin typeface="Arial"/>
                <a:ea typeface="Arial"/>
                <a:cs typeface="Arial"/>
                <a:sym typeface="Arial"/>
              </a:endParaRPr>
            </a:p>
          </p:txBody>
        </p:sp>
        <p:grpSp>
          <p:nvGrpSpPr>
            <p:cNvPr id="1017" name="Google Shape;1017;p158"/>
            <p:cNvGrpSpPr/>
            <p:nvPr/>
          </p:nvGrpSpPr>
          <p:grpSpPr>
            <a:xfrm>
              <a:off x="4427525" y="2086896"/>
              <a:ext cx="937500" cy="504004"/>
              <a:chOff x="-2755775" y="3461221"/>
              <a:chExt cx="937500" cy="504004"/>
            </a:xfrm>
          </p:grpSpPr>
          <p:sp>
            <p:nvSpPr>
              <p:cNvPr id="1018" name="Google Shape;1018;p158"/>
              <p:cNvSpPr/>
              <p:nvPr/>
            </p:nvSpPr>
            <p:spPr>
              <a:xfrm>
                <a:off x="-2552750" y="3461221"/>
                <a:ext cx="533100" cy="197700"/>
              </a:xfrm>
              <a:prstGeom prst="roundRect">
                <a:avLst>
                  <a:gd fmla="val 16667" name="adj"/>
                </a:avLst>
              </a:prstGeom>
              <a:solidFill>
                <a:srgbClr val="FFFFFF"/>
              </a:solidFill>
              <a:ln>
                <a:noFill/>
              </a:ln>
              <a:effectLst>
                <a:outerShdw blurRad="200025" rotWithShape="0" algn="bl" dir="5400000" dist="47625">
                  <a:srgbClr val="000000">
                    <a:alpha val="9803"/>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Single sign-on for education | Clever" id="1019" name="Google Shape;1019;p158"/>
              <p:cNvPicPr preferRelativeResize="0"/>
              <p:nvPr/>
            </p:nvPicPr>
            <p:blipFill rotWithShape="1">
              <a:blip r:embed="rId8">
                <a:alphaModFix/>
              </a:blip>
              <a:srcRect b="0" l="0" r="0" t="0"/>
              <a:stretch/>
            </p:blipFill>
            <p:spPr>
              <a:xfrm>
                <a:off x="-2489424" y="3503603"/>
                <a:ext cx="406445" cy="113042"/>
              </a:xfrm>
              <a:prstGeom prst="rect">
                <a:avLst/>
              </a:prstGeom>
              <a:noFill/>
              <a:ln>
                <a:noFill/>
              </a:ln>
            </p:spPr>
          </p:pic>
          <p:sp>
            <p:nvSpPr>
              <p:cNvPr id="1020" name="Google Shape;1020;p158"/>
              <p:cNvSpPr txBox="1"/>
              <p:nvPr/>
            </p:nvSpPr>
            <p:spPr>
              <a:xfrm>
                <a:off x="-2755775" y="3629825"/>
                <a:ext cx="937500" cy="335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700"/>
                  <a:buFont typeface="Arial"/>
                  <a:buNone/>
                </a:pPr>
                <a:r>
                  <a:rPr b="0" i="0" lang="en-US" sz="700" u="none" cap="none" strike="noStrike">
                    <a:solidFill>
                      <a:srgbClr val="FFFFFF"/>
                    </a:solidFill>
                    <a:latin typeface="Arial"/>
                    <a:ea typeface="Arial"/>
                    <a:cs typeface="Arial"/>
                    <a:sym typeface="Arial"/>
                  </a:rPr>
                  <a:t>SIS sync</a:t>
                </a:r>
                <a:endParaRPr b="0" i="0" sz="700" u="none" cap="none" strike="noStrike">
                  <a:solidFill>
                    <a:srgbClr val="FFFFFF"/>
                  </a:solidFill>
                  <a:latin typeface="Arial"/>
                  <a:ea typeface="Arial"/>
                  <a:cs typeface="Arial"/>
                  <a:sym typeface="Arial"/>
                </a:endParaRPr>
              </a:p>
            </p:txBody>
          </p:sp>
        </p:grpSp>
        <p:grpSp>
          <p:nvGrpSpPr>
            <p:cNvPr id="1021" name="Google Shape;1021;p158"/>
            <p:cNvGrpSpPr/>
            <p:nvPr/>
          </p:nvGrpSpPr>
          <p:grpSpPr>
            <a:xfrm>
              <a:off x="4872775" y="2562719"/>
              <a:ext cx="937511" cy="687526"/>
              <a:chOff x="-1731025" y="3262219"/>
              <a:chExt cx="937511" cy="687526"/>
            </a:xfrm>
          </p:grpSpPr>
          <p:sp>
            <p:nvSpPr>
              <p:cNvPr id="1022" name="Google Shape;1022;p158"/>
              <p:cNvSpPr/>
              <p:nvPr/>
            </p:nvSpPr>
            <p:spPr>
              <a:xfrm>
                <a:off x="-1731025" y="3262219"/>
                <a:ext cx="937500" cy="188400"/>
              </a:xfrm>
              <a:prstGeom prst="roundRect">
                <a:avLst>
                  <a:gd fmla="val 16667" name="adj"/>
                </a:avLst>
              </a:prstGeom>
              <a:solidFill>
                <a:srgbClr val="FFFFFF"/>
              </a:solidFill>
              <a:ln>
                <a:noFill/>
              </a:ln>
              <a:effectLst>
                <a:outerShdw blurRad="200025" rotWithShape="0" algn="bl" dir="5400000" dist="47625">
                  <a:srgbClr val="000000">
                    <a:alpha val="9803"/>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023" name="Google Shape;1023;p158"/>
              <p:cNvPicPr preferRelativeResize="0"/>
              <p:nvPr/>
            </p:nvPicPr>
            <p:blipFill rotWithShape="1">
              <a:blip r:embed="rId9">
                <a:alphaModFix/>
              </a:blip>
              <a:srcRect b="40451" l="0" r="0" t="40874"/>
              <a:stretch/>
            </p:blipFill>
            <p:spPr>
              <a:xfrm>
                <a:off x="-1600197" y="3306109"/>
                <a:ext cx="680925" cy="124575"/>
              </a:xfrm>
              <a:prstGeom prst="rect">
                <a:avLst/>
              </a:prstGeom>
              <a:noFill/>
              <a:ln>
                <a:noFill/>
              </a:ln>
            </p:spPr>
          </p:pic>
          <p:sp>
            <p:nvSpPr>
              <p:cNvPr id="1024" name="Google Shape;1024;p158"/>
              <p:cNvSpPr/>
              <p:nvPr/>
            </p:nvSpPr>
            <p:spPr>
              <a:xfrm>
                <a:off x="-1731025" y="3479710"/>
                <a:ext cx="449700" cy="188400"/>
              </a:xfrm>
              <a:prstGeom prst="roundRect">
                <a:avLst>
                  <a:gd fmla="val 16667" name="adj"/>
                </a:avLst>
              </a:prstGeom>
              <a:solidFill>
                <a:srgbClr val="FFFFFF"/>
              </a:solidFill>
              <a:ln>
                <a:noFill/>
              </a:ln>
              <a:effectLst>
                <a:outerShdw blurRad="200025" rotWithShape="0" algn="bl" dir="5400000" dist="47625">
                  <a:srgbClr val="000000">
                    <a:alpha val="9803"/>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025" name="Google Shape;1025;p158"/>
              <p:cNvPicPr preferRelativeResize="0"/>
              <p:nvPr/>
            </p:nvPicPr>
            <p:blipFill rotWithShape="1">
              <a:blip r:embed="rId10">
                <a:alphaModFix/>
              </a:blip>
              <a:srcRect b="0" l="0" r="0" t="0"/>
              <a:stretch/>
            </p:blipFill>
            <p:spPr>
              <a:xfrm>
                <a:off x="-1623302" y="3511947"/>
                <a:ext cx="234323" cy="123962"/>
              </a:xfrm>
              <a:prstGeom prst="rect">
                <a:avLst/>
              </a:prstGeom>
              <a:noFill/>
              <a:ln>
                <a:noFill/>
              </a:ln>
            </p:spPr>
          </p:pic>
          <p:sp>
            <p:nvSpPr>
              <p:cNvPr id="1026" name="Google Shape;1026;p158"/>
              <p:cNvSpPr/>
              <p:nvPr/>
            </p:nvSpPr>
            <p:spPr>
              <a:xfrm>
                <a:off x="-1243294" y="3479710"/>
                <a:ext cx="449700" cy="188400"/>
              </a:xfrm>
              <a:prstGeom prst="roundRect">
                <a:avLst>
                  <a:gd fmla="val 16667" name="adj"/>
                </a:avLst>
              </a:prstGeom>
              <a:solidFill>
                <a:srgbClr val="FFFFFF"/>
              </a:solidFill>
              <a:ln>
                <a:noFill/>
              </a:ln>
              <a:effectLst>
                <a:outerShdw blurRad="200025" rotWithShape="0" algn="bl" dir="5400000" dist="47625">
                  <a:srgbClr val="000000">
                    <a:alpha val="9803"/>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027" name="Google Shape;1027;p158"/>
              <p:cNvPicPr preferRelativeResize="0"/>
              <p:nvPr/>
            </p:nvPicPr>
            <p:blipFill rotWithShape="1">
              <a:blip r:embed="rId11">
                <a:alphaModFix/>
              </a:blip>
              <a:srcRect b="0" l="0" r="0" t="0"/>
              <a:stretch/>
            </p:blipFill>
            <p:spPr>
              <a:xfrm>
                <a:off x="-1135564" y="3512031"/>
                <a:ext cx="234323" cy="123788"/>
              </a:xfrm>
              <a:prstGeom prst="rect">
                <a:avLst/>
              </a:prstGeom>
              <a:noFill/>
              <a:ln>
                <a:noFill/>
              </a:ln>
            </p:spPr>
          </p:pic>
          <p:sp>
            <p:nvSpPr>
              <p:cNvPr id="1028" name="Google Shape;1028;p158"/>
              <p:cNvSpPr txBox="1"/>
              <p:nvPr/>
            </p:nvSpPr>
            <p:spPr>
              <a:xfrm>
                <a:off x="-1731014" y="3614345"/>
                <a:ext cx="937500" cy="335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700"/>
                  <a:buFont typeface="Arial"/>
                  <a:buNone/>
                </a:pPr>
                <a:r>
                  <a:rPr b="0" i="0" lang="en-US" sz="700" u="none" cap="none" strike="noStrike">
                    <a:solidFill>
                      <a:srgbClr val="FFFFFF"/>
                    </a:solidFill>
                    <a:latin typeface="Arial"/>
                    <a:ea typeface="Arial"/>
                    <a:cs typeface="Arial"/>
                    <a:sym typeface="Arial"/>
                  </a:rPr>
                  <a:t>Grade export</a:t>
                </a:r>
                <a:endParaRPr b="0" i="0" sz="700" u="none" cap="none" strike="noStrike">
                  <a:solidFill>
                    <a:srgbClr val="FFFFFF"/>
                  </a:solidFill>
                  <a:latin typeface="Arial"/>
                  <a:ea typeface="Arial"/>
                  <a:cs typeface="Arial"/>
                  <a:sym typeface="Arial"/>
                </a:endParaRPr>
              </a:p>
            </p:txBody>
          </p:sp>
        </p:grpSp>
        <p:grpSp>
          <p:nvGrpSpPr>
            <p:cNvPr id="1029" name="Google Shape;1029;p158"/>
            <p:cNvGrpSpPr/>
            <p:nvPr/>
          </p:nvGrpSpPr>
          <p:grpSpPr>
            <a:xfrm>
              <a:off x="4924851" y="3283287"/>
              <a:ext cx="683562" cy="918914"/>
              <a:chOff x="-321699" y="3386712"/>
              <a:chExt cx="683562" cy="918914"/>
            </a:xfrm>
          </p:grpSpPr>
          <p:sp>
            <p:nvSpPr>
              <p:cNvPr id="1030" name="Google Shape;1030;p158"/>
              <p:cNvSpPr/>
              <p:nvPr/>
            </p:nvSpPr>
            <p:spPr>
              <a:xfrm>
                <a:off x="-291537" y="3386712"/>
                <a:ext cx="653400" cy="235800"/>
              </a:xfrm>
              <a:prstGeom prst="roundRect">
                <a:avLst>
                  <a:gd fmla="val 16667" name="adj"/>
                </a:avLst>
              </a:prstGeom>
              <a:solidFill>
                <a:srgbClr val="FFFFFF"/>
              </a:solidFill>
              <a:ln>
                <a:noFill/>
              </a:ln>
              <a:effectLst>
                <a:outerShdw blurRad="200025" rotWithShape="0" algn="bl" dir="5400000" dist="47625">
                  <a:srgbClr val="000000">
                    <a:alpha val="9803"/>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1" name="Google Shape;1031;p158"/>
              <p:cNvSpPr/>
              <p:nvPr/>
            </p:nvSpPr>
            <p:spPr>
              <a:xfrm>
                <a:off x="-184275" y="3642987"/>
                <a:ext cx="438900" cy="235800"/>
              </a:xfrm>
              <a:prstGeom prst="roundRect">
                <a:avLst>
                  <a:gd fmla="val 16667" name="adj"/>
                </a:avLst>
              </a:prstGeom>
              <a:solidFill>
                <a:srgbClr val="FFFFFF"/>
              </a:solidFill>
              <a:ln>
                <a:noFill/>
              </a:ln>
              <a:effectLst>
                <a:outerShdw blurRad="200025" rotWithShape="0" algn="bl" dir="5400000" dist="47625">
                  <a:srgbClr val="000000">
                    <a:alpha val="9803"/>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032" name="Google Shape;1032;p158"/>
              <p:cNvPicPr preferRelativeResize="0"/>
              <p:nvPr/>
            </p:nvPicPr>
            <p:blipFill rotWithShape="1">
              <a:blip r:embed="rId12">
                <a:alphaModFix/>
              </a:blip>
              <a:srcRect b="0" l="0" r="0" t="0"/>
              <a:stretch/>
            </p:blipFill>
            <p:spPr>
              <a:xfrm>
                <a:off x="-139782" y="3689248"/>
                <a:ext cx="366080" cy="143428"/>
              </a:xfrm>
              <a:prstGeom prst="rect">
                <a:avLst/>
              </a:prstGeom>
              <a:noFill/>
              <a:ln>
                <a:noFill/>
              </a:ln>
            </p:spPr>
          </p:pic>
          <p:pic>
            <p:nvPicPr>
              <p:cNvPr id="1033" name="Google Shape;1033;p158"/>
              <p:cNvPicPr preferRelativeResize="0"/>
              <p:nvPr/>
            </p:nvPicPr>
            <p:blipFill rotWithShape="1">
              <a:blip r:embed="rId13">
                <a:alphaModFix/>
              </a:blip>
              <a:srcRect b="0" l="0" r="0" t="0"/>
              <a:stretch/>
            </p:blipFill>
            <p:spPr>
              <a:xfrm>
                <a:off x="-221331" y="3409981"/>
                <a:ext cx="536238" cy="189413"/>
              </a:xfrm>
              <a:prstGeom prst="rect">
                <a:avLst/>
              </a:prstGeom>
              <a:noFill/>
              <a:ln>
                <a:noFill/>
              </a:ln>
            </p:spPr>
          </p:pic>
          <p:sp>
            <p:nvSpPr>
              <p:cNvPr id="1034" name="Google Shape;1034;p158"/>
              <p:cNvSpPr txBox="1"/>
              <p:nvPr/>
            </p:nvSpPr>
            <p:spPr>
              <a:xfrm>
                <a:off x="-321699" y="3846626"/>
                <a:ext cx="681000" cy="459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700"/>
                  <a:buFont typeface="Arial"/>
                  <a:buNone/>
                </a:pPr>
                <a:r>
                  <a:rPr b="0" i="0" lang="en-US" sz="700" u="none" cap="none" strike="noStrike">
                    <a:solidFill>
                      <a:srgbClr val="FFFFFF"/>
                    </a:solidFill>
                    <a:latin typeface="Arial"/>
                    <a:ea typeface="Arial"/>
                    <a:cs typeface="Arial"/>
                    <a:sym typeface="Arial"/>
                  </a:rPr>
                  <a:t>Add-ons and APIs</a:t>
                </a:r>
                <a:endParaRPr b="0" i="0" sz="700" u="none" cap="none" strike="noStrike">
                  <a:solidFill>
                    <a:srgbClr val="FFFFFF"/>
                  </a:solidFill>
                  <a:latin typeface="Arial"/>
                  <a:ea typeface="Arial"/>
                  <a:cs typeface="Arial"/>
                  <a:sym typeface="Arial"/>
                </a:endParaRPr>
              </a:p>
            </p:txBody>
          </p:sp>
        </p:grpSp>
      </p:grpSp>
      <p:grpSp>
        <p:nvGrpSpPr>
          <p:cNvPr id="1035" name="Google Shape;1035;p158"/>
          <p:cNvGrpSpPr/>
          <p:nvPr/>
        </p:nvGrpSpPr>
        <p:grpSpPr>
          <a:xfrm>
            <a:off x="3579735" y="1179122"/>
            <a:ext cx="3377630" cy="3235193"/>
            <a:chOff x="2168525" y="420688"/>
            <a:chExt cx="4572397" cy="4379576"/>
          </a:xfrm>
        </p:grpSpPr>
        <p:sp>
          <p:nvSpPr>
            <p:cNvPr id="1036" name="Google Shape;1036;p158"/>
            <p:cNvSpPr/>
            <p:nvPr/>
          </p:nvSpPr>
          <p:spPr>
            <a:xfrm>
              <a:off x="2450410" y="647145"/>
              <a:ext cx="3840000" cy="3840000"/>
            </a:xfrm>
            <a:prstGeom prst="ellipse">
              <a:avLst/>
            </a:prstGeom>
            <a:solidFill>
              <a:srgbClr val="CEEAD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037" name="Google Shape;1037;p158"/>
            <p:cNvPicPr preferRelativeResize="0"/>
            <p:nvPr/>
          </p:nvPicPr>
          <p:blipFill rotWithShape="1">
            <a:blip r:embed="rId14">
              <a:alphaModFix/>
            </a:blip>
            <a:srcRect b="0" l="0" r="0" t="0"/>
            <a:stretch/>
          </p:blipFill>
          <p:spPr>
            <a:xfrm>
              <a:off x="2168525" y="420688"/>
              <a:ext cx="4379576" cy="4379576"/>
            </a:xfrm>
            <a:prstGeom prst="rect">
              <a:avLst/>
            </a:prstGeom>
            <a:noFill/>
            <a:ln>
              <a:noFill/>
            </a:ln>
            <a:effectLst>
              <a:outerShdw blurRad="185738" rotWithShape="0" algn="bl" dir="10320000" dist="57150">
                <a:srgbClr val="000000">
                  <a:alpha val="8627"/>
                </a:srgbClr>
              </a:outerShdw>
            </a:effectLst>
          </p:spPr>
        </p:pic>
        <p:pic>
          <p:nvPicPr>
            <p:cNvPr id="1038" name="Google Shape;1038;p158"/>
            <p:cNvPicPr preferRelativeResize="0"/>
            <p:nvPr/>
          </p:nvPicPr>
          <p:blipFill rotWithShape="1">
            <a:blip r:embed="rId15">
              <a:alphaModFix/>
            </a:blip>
            <a:srcRect b="0" l="0" r="0" t="0"/>
            <a:stretch/>
          </p:blipFill>
          <p:spPr>
            <a:xfrm>
              <a:off x="3931848" y="2239871"/>
              <a:ext cx="852941" cy="728589"/>
            </a:xfrm>
            <a:prstGeom prst="rect">
              <a:avLst/>
            </a:prstGeom>
            <a:noFill/>
            <a:ln>
              <a:noFill/>
            </a:ln>
          </p:spPr>
        </p:pic>
        <p:sp>
          <p:nvSpPr>
            <p:cNvPr id="1039" name="Google Shape;1039;p158"/>
            <p:cNvSpPr txBox="1"/>
            <p:nvPr/>
          </p:nvSpPr>
          <p:spPr>
            <a:xfrm>
              <a:off x="3680798" y="744658"/>
              <a:ext cx="1290900" cy="114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700"/>
                <a:buFont typeface="Arial"/>
                <a:buNone/>
              </a:pPr>
              <a:r>
                <a:rPr b="1" i="0" lang="en-US" sz="700" u="none" cap="none" strike="noStrike">
                  <a:solidFill>
                    <a:srgbClr val="34A853"/>
                  </a:solidFill>
                  <a:latin typeface="Arial"/>
                  <a:ea typeface="Arial"/>
                  <a:cs typeface="Arial"/>
                  <a:sym typeface="Arial"/>
                </a:rPr>
                <a:t>Collaboration and productivity</a:t>
              </a:r>
              <a:endParaRPr b="1" i="0" sz="700" u="none" cap="none" strike="noStrike">
                <a:solidFill>
                  <a:srgbClr val="34A853"/>
                </a:solidFill>
                <a:latin typeface="Arial"/>
                <a:ea typeface="Arial"/>
                <a:cs typeface="Arial"/>
                <a:sym typeface="Arial"/>
              </a:endParaRPr>
            </a:p>
          </p:txBody>
        </p:sp>
        <p:sp>
          <p:nvSpPr>
            <p:cNvPr id="1040" name="Google Shape;1040;p158"/>
            <p:cNvSpPr/>
            <p:nvPr/>
          </p:nvSpPr>
          <p:spPr>
            <a:xfrm>
              <a:off x="3136132" y="869266"/>
              <a:ext cx="213300" cy="215400"/>
            </a:xfrm>
            <a:prstGeom prst="ellipse">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1" name="Google Shape;1041;p158"/>
            <p:cNvSpPr/>
            <p:nvPr/>
          </p:nvSpPr>
          <p:spPr>
            <a:xfrm>
              <a:off x="2758898" y="1255161"/>
              <a:ext cx="213300" cy="215400"/>
            </a:xfrm>
            <a:prstGeom prst="ellipse">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2" name="Google Shape;1042;p158"/>
            <p:cNvSpPr/>
            <p:nvPr/>
          </p:nvSpPr>
          <p:spPr>
            <a:xfrm>
              <a:off x="3456013" y="1255161"/>
              <a:ext cx="213300" cy="215400"/>
            </a:xfrm>
            <a:prstGeom prst="ellipse">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043" name="Google Shape;1043;p158"/>
            <p:cNvGrpSpPr/>
            <p:nvPr/>
          </p:nvGrpSpPr>
          <p:grpSpPr>
            <a:xfrm>
              <a:off x="2647943" y="1292962"/>
              <a:ext cx="603000" cy="348075"/>
              <a:chOff x="2563162" y="1216762"/>
              <a:chExt cx="603000" cy="348075"/>
            </a:xfrm>
          </p:grpSpPr>
          <p:sp>
            <p:nvSpPr>
              <p:cNvPr id="1044" name="Google Shape;1044;p158"/>
              <p:cNvSpPr txBox="1"/>
              <p:nvPr/>
            </p:nvSpPr>
            <p:spPr>
              <a:xfrm>
                <a:off x="2563162" y="1439737"/>
                <a:ext cx="603000" cy="125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600"/>
                  <a:buFont typeface="Arial"/>
                  <a:buNone/>
                </a:pPr>
                <a:r>
                  <a:rPr b="0" i="0" lang="en-US" sz="600" u="none" cap="none" strike="noStrike">
                    <a:solidFill>
                      <a:srgbClr val="202124"/>
                    </a:solidFill>
                    <a:latin typeface="Arial"/>
                    <a:ea typeface="Arial"/>
                    <a:cs typeface="Arial"/>
                    <a:sym typeface="Arial"/>
                  </a:rPr>
                  <a:t>Calendar</a:t>
                </a:r>
                <a:endParaRPr b="0" i="0" sz="600" u="none" cap="none" strike="noStrike">
                  <a:solidFill>
                    <a:srgbClr val="202124"/>
                  </a:solidFill>
                  <a:latin typeface="Arial"/>
                  <a:ea typeface="Arial"/>
                  <a:cs typeface="Arial"/>
                  <a:sym typeface="Arial"/>
                </a:endParaRPr>
              </a:p>
            </p:txBody>
          </p:sp>
          <p:pic>
            <p:nvPicPr>
              <p:cNvPr id="1045" name="Google Shape;1045;p158"/>
              <p:cNvPicPr preferRelativeResize="0"/>
              <p:nvPr/>
            </p:nvPicPr>
            <p:blipFill rotWithShape="1">
              <a:blip r:embed="rId16">
                <a:alphaModFix/>
              </a:blip>
              <a:srcRect b="0" l="0" r="0" t="0"/>
              <a:stretch/>
            </p:blipFill>
            <p:spPr>
              <a:xfrm>
                <a:off x="2755326" y="1216762"/>
                <a:ext cx="213427" cy="219976"/>
              </a:xfrm>
              <a:prstGeom prst="rect">
                <a:avLst/>
              </a:prstGeom>
              <a:noFill/>
              <a:ln>
                <a:noFill/>
              </a:ln>
            </p:spPr>
          </p:pic>
        </p:grpSp>
        <p:grpSp>
          <p:nvGrpSpPr>
            <p:cNvPr id="1046" name="Google Shape;1046;p158"/>
            <p:cNvGrpSpPr/>
            <p:nvPr/>
          </p:nvGrpSpPr>
          <p:grpSpPr>
            <a:xfrm>
              <a:off x="3139619" y="883801"/>
              <a:ext cx="539100" cy="365399"/>
              <a:chOff x="3054837" y="857941"/>
              <a:chExt cx="539100" cy="365399"/>
            </a:xfrm>
          </p:grpSpPr>
          <p:sp>
            <p:nvSpPr>
              <p:cNvPr id="1047" name="Google Shape;1047;p158"/>
              <p:cNvSpPr txBox="1"/>
              <p:nvPr/>
            </p:nvSpPr>
            <p:spPr>
              <a:xfrm>
                <a:off x="3054837" y="1098240"/>
                <a:ext cx="539100" cy="125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600"/>
                  <a:buFont typeface="Arial"/>
                  <a:buNone/>
                </a:pPr>
                <a:r>
                  <a:rPr b="0" i="0" lang="en-US" sz="600" u="none" cap="none" strike="noStrike">
                    <a:solidFill>
                      <a:srgbClr val="202124"/>
                    </a:solidFill>
                    <a:latin typeface="Arial"/>
                    <a:ea typeface="Arial"/>
                    <a:cs typeface="Arial"/>
                    <a:sym typeface="Arial"/>
                  </a:rPr>
                  <a:t>Docs</a:t>
                </a:r>
                <a:endParaRPr b="0" i="0" sz="600" u="none" cap="none" strike="noStrike">
                  <a:solidFill>
                    <a:srgbClr val="202124"/>
                  </a:solidFill>
                  <a:latin typeface="Arial"/>
                  <a:ea typeface="Arial"/>
                  <a:cs typeface="Arial"/>
                  <a:sym typeface="Arial"/>
                </a:endParaRPr>
              </a:p>
            </p:txBody>
          </p:sp>
          <p:pic>
            <p:nvPicPr>
              <p:cNvPr id="1048" name="Google Shape;1048;p158"/>
              <p:cNvPicPr preferRelativeResize="0"/>
              <p:nvPr/>
            </p:nvPicPr>
            <p:blipFill rotWithShape="1">
              <a:blip r:embed="rId17">
                <a:alphaModFix/>
              </a:blip>
              <a:srcRect b="0" l="0" r="0" t="0"/>
              <a:stretch/>
            </p:blipFill>
            <p:spPr>
              <a:xfrm>
                <a:off x="3217666" y="857941"/>
                <a:ext cx="213444" cy="215393"/>
              </a:xfrm>
              <a:prstGeom prst="rect">
                <a:avLst/>
              </a:prstGeom>
              <a:noFill/>
              <a:ln>
                <a:noFill/>
              </a:ln>
            </p:spPr>
          </p:pic>
        </p:grpSp>
        <p:grpSp>
          <p:nvGrpSpPr>
            <p:cNvPr id="1049" name="Google Shape;1049;p158"/>
            <p:cNvGrpSpPr/>
            <p:nvPr/>
          </p:nvGrpSpPr>
          <p:grpSpPr>
            <a:xfrm>
              <a:off x="3551767" y="1095738"/>
              <a:ext cx="603000" cy="355474"/>
              <a:chOff x="3466986" y="960144"/>
              <a:chExt cx="603000" cy="355474"/>
            </a:xfrm>
          </p:grpSpPr>
          <p:sp>
            <p:nvSpPr>
              <p:cNvPr id="1050" name="Google Shape;1050;p158"/>
              <p:cNvSpPr txBox="1"/>
              <p:nvPr/>
            </p:nvSpPr>
            <p:spPr>
              <a:xfrm>
                <a:off x="3466986" y="1190518"/>
                <a:ext cx="603000" cy="125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600"/>
                  <a:buFont typeface="Arial"/>
                  <a:buNone/>
                </a:pPr>
                <a:r>
                  <a:rPr b="0" i="0" lang="en-US" sz="600" u="none" cap="none" strike="noStrike">
                    <a:solidFill>
                      <a:srgbClr val="202124"/>
                    </a:solidFill>
                    <a:latin typeface="Arial"/>
                    <a:ea typeface="Arial"/>
                    <a:cs typeface="Arial"/>
                    <a:sym typeface="Arial"/>
                  </a:rPr>
                  <a:t>Sheets</a:t>
                </a:r>
                <a:endParaRPr b="0" i="0" sz="600" u="none" cap="none" strike="noStrike">
                  <a:solidFill>
                    <a:srgbClr val="202124"/>
                  </a:solidFill>
                  <a:latin typeface="Arial"/>
                  <a:ea typeface="Arial"/>
                  <a:cs typeface="Arial"/>
                  <a:sym typeface="Arial"/>
                </a:endParaRPr>
              </a:p>
            </p:txBody>
          </p:sp>
          <p:pic>
            <p:nvPicPr>
              <p:cNvPr id="1051" name="Google Shape;1051;p158"/>
              <p:cNvPicPr preferRelativeResize="0"/>
              <p:nvPr/>
            </p:nvPicPr>
            <p:blipFill rotWithShape="1">
              <a:blip r:embed="rId18">
                <a:alphaModFix/>
              </a:blip>
              <a:srcRect b="0" l="0" r="0" t="0"/>
              <a:stretch/>
            </p:blipFill>
            <p:spPr>
              <a:xfrm>
                <a:off x="3661776" y="960144"/>
                <a:ext cx="213420" cy="215341"/>
              </a:xfrm>
              <a:prstGeom prst="rect">
                <a:avLst/>
              </a:prstGeom>
              <a:noFill/>
              <a:ln>
                <a:noFill/>
              </a:ln>
            </p:spPr>
          </p:pic>
        </p:grpSp>
        <p:grpSp>
          <p:nvGrpSpPr>
            <p:cNvPr id="1052" name="Google Shape;1052;p158"/>
            <p:cNvGrpSpPr/>
            <p:nvPr/>
          </p:nvGrpSpPr>
          <p:grpSpPr>
            <a:xfrm>
              <a:off x="4466265" y="1093016"/>
              <a:ext cx="603000" cy="358196"/>
              <a:chOff x="4466265" y="1016816"/>
              <a:chExt cx="603000" cy="358196"/>
            </a:xfrm>
          </p:grpSpPr>
          <p:sp>
            <p:nvSpPr>
              <p:cNvPr id="1053" name="Google Shape;1053;p158"/>
              <p:cNvSpPr txBox="1"/>
              <p:nvPr/>
            </p:nvSpPr>
            <p:spPr>
              <a:xfrm>
                <a:off x="4466265" y="1249912"/>
                <a:ext cx="603000" cy="125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600"/>
                  <a:buFont typeface="Arial"/>
                  <a:buNone/>
                </a:pPr>
                <a:r>
                  <a:rPr b="0" i="0" lang="en-US" sz="600" u="none" cap="none" strike="noStrike">
                    <a:solidFill>
                      <a:srgbClr val="202124"/>
                    </a:solidFill>
                    <a:latin typeface="Arial"/>
                    <a:ea typeface="Arial"/>
                    <a:cs typeface="Arial"/>
                    <a:sym typeface="Arial"/>
                  </a:rPr>
                  <a:t>Slides</a:t>
                </a:r>
                <a:endParaRPr b="0" i="0" sz="600" u="none" cap="none" strike="noStrike">
                  <a:solidFill>
                    <a:srgbClr val="202124"/>
                  </a:solidFill>
                  <a:latin typeface="Arial"/>
                  <a:ea typeface="Arial"/>
                  <a:cs typeface="Arial"/>
                  <a:sym typeface="Arial"/>
                </a:endParaRPr>
              </a:p>
            </p:txBody>
          </p:sp>
          <p:pic>
            <p:nvPicPr>
              <p:cNvPr id="1054" name="Google Shape;1054;p158"/>
              <p:cNvPicPr preferRelativeResize="0"/>
              <p:nvPr/>
            </p:nvPicPr>
            <p:blipFill rotWithShape="1">
              <a:blip r:embed="rId19">
                <a:alphaModFix/>
              </a:blip>
              <a:srcRect b="0" l="0" r="0" t="0"/>
              <a:stretch/>
            </p:blipFill>
            <p:spPr>
              <a:xfrm>
                <a:off x="4661051" y="1016816"/>
                <a:ext cx="213429" cy="215336"/>
              </a:xfrm>
              <a:prstGeom prst="rect">
                <a:avLst/>
              </a:prstGeom>
              <a:noFill/>
              <a:ln>
                <a:noFill/>
              </a:ln>
            </p:spPr>
          </p:pic>
        </p:grpSp>
        <p:grpSp>
          <p:nvGrpSpPr>
            <p:cNvPr id="1055" name="Google Shape;1055;p158"/>
            <p:cNvGrpSpPr/>
            <p:nvPr/>
          </p:nvGrpSpPr>
          <p:grpSpPr>
            <a:xfrm>
              <a:off x="3102295" y="1374825"/>
              <a:ext cx="603000" cy="378388"/>
              <a:chOff x="3017513" y="1298625"/>
              <a:chExt cx="603000" cy="378388"/>
            </a:xfrm>
          </p:grpSpPr>
          <p:sp>
            <p:nvSpPr>
              <p:cNvPr id="1056" name="Google Shape;1056;p158"/>
              <p:cNvSpPr txBox="1"/>
              <p:nvPr/>
            </p:nvSpPr>
            <p:spPr>
              <a:xfrm>
                <a:off x="3017513" y="1551913"/>
                <a:ext cx="603000" cy="125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600"/>
                  <a:buFont typeface="Arial"/>
                  <a:buNone/>
                </a:pPr>
                <a:r>
                  <a:rPr b="0" i="0" lang="en-US" sz="600" u="none" cap="none" strike="noStrike">
                    <a:solidFill>
                      <a:srgbClr val="202124"/>
                    </a:solidFill>
                    <a:latin typeface="Arial"/>
                    <a:ea typeface="Arial"/>
                    <a:cs typeface="Arial"/>
                    <a:sym typeface="Arial"/>
                  </a:rPr>
                  <a:t>Sites</a:t>
                </a:r>
                <a:endParaRPr b="0" i="0" sz="600" u="none" cap="none" strike="noStrike">
                  <a:solidFill>
                    <a:srgbClr val="202124"/>
                  </a:solidFill>
                  <a:latin typeface="Arial"/>
                  <a:ea typeface="Arial"/>
                  <a:cs typeface="Arial"/>
                  <a:sym typeface="Arial"/>
                </a:endParaRPr>
              </a:p>
            </p:txBody>
          </p:sp>
          <p:pic>
            <p:nvPicPr>
              <p:cNvPr id="1057" name="Google Shape;1057;p158"/>
              <p:cNvPicPr preferRelativeResize="0"/>
              <p:nvPr/>
            </p:nvPicPr>
            <p:blipFill rotWithShape="1">
              <a:blip r:embed="rId20">
                <a:alphaModFix/>
              </a:blip>
              <a:srcRect b="0" l="0" r="0" t="0"/>
              <a:stretch/>
            </p:blipFill>
            <p:spPr>
              <a:xfrm>
                <a:off x="3212299" y="1298625"/>
                <a:ext cx="213429" cy="215347"/>
              </a:xfrm>
              <a:prstGeom prst="rect">
                <a:avLst/>
              </a:prstGeom>
              <a:noFill/>
              <a:ln>
                <a:noFill/>
              </a:ln>
            </p:spPr>
          </p:pic>
        </p:grpSp>
        <p:grpSp>
          <p:nvGrpSpPr>
            <p:cNvPr id="1058" name="Google Shape;1058;p158"/>
            <p:cNvGrpSpPr/>
            <p:nvPr/>
          </p:nvGrpSpPr>
          <p:grpSpPr>
            <a:xfrm>
              <a:off x="4867855" y="1403216"/>
              <a:ext cx="603000" cy="349998"/>
              <a:chOff x="4867855" y="1276500"/>
              <a:chExt cx="603000" cy="349998"/>
            </a:xfrm>
          </p:grpSpPr>
          <p:sp>
            <p:nvSpPr>
              <p:cNvPr id="1059" name="Google Shape;1059;p158"/>
              <p:cNvSpPr txBox="1"/>
              <p:nvPr/>
            </p:nvSpPr>
            <p:spPr>
              <a:xfrm>
                <a:off x="4867855" y="1501398"/>
                <a:ext cx="603000" cy="125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600"/>
                  <a:buFont typeface="Arial"/>
                  <a:buNone/>
                </a:pPr>
                <a:r>
                  <a:rPr b="0" i="0" lang="en-US" sz="600" u="none" cap="none" strike="noStrike">
                    <a:solidFill>
                      <a:srgbClr val="202124"/>
                    </a:solidFill>
                    <a:latin typeface="Arial"/>
                    <a:ea typeface="Arial"/>
                    <a:cs typeface="Arial"/>
                    <a:sym typeface="Arial"/>
                  </a:rPr>
                  <a:t>Forms</a:t>
                </a:r>
                <a:endParaRPr b="0" i="0" sz="600" u="none" cap="none" strike="noStrike">
                  <a:solidFill>
                    <a:srgbClr val="202124"/>
                  </a:solidFill>
                  <a:latin typeface="Arial"/>
                  <a:ea typeface="Arial"/>
                  <a:cs typeface="Arial"/>
                  <a:sym typeface="Arial"/>
                </a:endParaRPr>
              </a:p>
            </p:txBody>
          </p:sp>
          <p:pic>
            <p:nvPicPr>
              <p:cNvPr id="1060" name="Google Shape;1060;p158"/>
              <p:cNvPicPr preferRelativeResize="0"/>
              <p:nvPr/>
            </p:nvPicPr>
            <p:blipFill rotWithShape="1">
              <a:blip r:embed="rId21">
                <a:alphaModFix/>
              </a:blip>
              <a:srcRect b="0" l="0" r="0" t="0"/>
              <a:stretch/>
            </p:blipFill>
            <p:spPr>
              <a:xfrm>
                <a:off x="5073875" y="1276500"/>
                <a:ext cx="190950" cy="192561"/>
              </a:xfrm>
              <a:prstGeom prst="rect">
                <a:avLst/>
              </a:prstGeom>
              <a:noFill/>
              <a:ln>
                <a:noFill/>
              </a:ln>
            </p:spPr>
          </p:pic>
        </p:grpSp>
        <p:grpSp>
          <p:nvGrpSpPr>
            <p:cNvPr id="1061" name="Google Shape;1061;p158"/>
            <p:cNvGrpSpPr/>
            <p:nvPr/>
          </p:nvGrpSpPr>
          <p:grpSpPr>
            <a:xfrm>
              <a:off x="4943500" y="899161"/>
              <a:ext cx="641100" cy="350038"/>
              <a:chOff x="4943500" y="800538"/>
              <a:chExt cx="641100" cy="350038"/>
            </a:xfrm>
          </p:grpSpPr>
          <p:sp>
            <p:nvSpPr>
              <p:cNvPr id="1062" name="Google Shape;1062;p158"/>
              <p:cNvSpPr txBox="1"/>
              <p:nvPr/>
            </p:nvSpPr>
            <p:spPr>
              <a:xfrm>
                <a:off x="4943500" y="1025476"/>
                <a:ext cx="641100" cy="125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600"/>
                  <a:buFont typeface="Arial"/>
                  <a:buNone/>
                </a:pPr>
                <a:r>
                  <a:rPr b="0" i="0" lang="en-US" sz="600" u="none" cap="none" strike="noStrike">
                    <a:solidFill>
                      <a:srgbClr val="202124"/>
                    </a:solidFill>
                    <a:latin typeface="Arial"/>
                    <a:ea typeface="Arial"/>
                    <a:cs typeface="Arial"/>
                    <a:sym typeface="Arial"/>
                  </a:rPr>
                  <a:t>Jamboard</a:t>
                </a:r>
                <a:endParaRPr b="0" i="0" sz="600" u="none" cap="none" strike="noStrike">
                  <a:solidFill>
                    <a:srgbClr val="202124"/>
                  </a:solidFill>
                  <a:latin typeface="Arial"/>
                  <a:ea typeface="Arial"/>
                  <a:cs typeface="Arial"/>
                  <a:sym typeface="Arial"/>
                </a:endParaRPr>
              </a:p>
            </p:txBody>
          </p:sp>
          <p:pic>
            <p:nvPicPr>
              <p:cNvPr id="1063" name="Google Shape;1063;p158"/>
              <p:cNvPicPr preferRelativeResize="0"/>
              <p:nvPr/>
            </p:nvPicPr>
            <p:blipFill rotWithShape="1">
              <a:blip r:embed="rId22">
                <a:alphaModFix/>
              </a:blip>
              <a:srcRect b="0" l="0" r="0" t="0"/>
              <a:stretch/>
            </p:blipFill>
            <p:spPr>
              <a:xfrm>
                <a:off x="5172119" y="800538"/>
                <a:ext cx="156699" cy="158136"/>
              </a:xfrm>
              <a:prstGeom prst="rect">
                <a:avLst/>
              </a:prstGeom>
              <a:noFill/>
              <a:ln>
                <a:noFill/>
              </a:ln>
            </p:spPr>
          </p:pic>
        </p:grpSp>
        <p:grpSp>
          <p:nvGrpSpPr>
            <p:cNvPr id="1064" name="Google Shape;1064;p158"/>
            <p:cNvGrpSpPr/>
            <p:nvPr/>
          </p:nvGrpSpPr>
          <p:grpSpPr>
            <a:xfrm>
              <a:off x="5370710" y="1367869"/>
              <a:ext cx="641100" cy="273168"/>
              <a:chOff x="5370710" y="1262500"/>
              <a:chExt cx="641100" cy="273168"/>
            </a:xfrm>
          </p:grpSpPr>
          <p:sp>
            <p:nvSpPr>
              <p:cNvPr id="1065" name="Google Shape;1065;p158"/>
              <p:cNvSpPr txBox="1"/>
              <p:nvPr/>
            </p:nvSpPr>
            <p:spPr>
              <a:xfrm>
                <a:off x="5370710" y="1410568"/>
                <a:ext cx="641100" cy="125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600"/>
                  <a:buFont typeface="Arial"/>
                  <a:buNone/>
                </a:pPr>
                <a:r>
                  <a:rPr b="0" i="0" lang="en-US" sz="600" u="none" cap="none" strike="noStrike">
                    <a:solidFill>
                      <a:srgbClr val="202124"/>
                    </a:solidFill>
                    <a:latin typeface="Arial"/>
                    <a:ea typeface="Arial"/>
                    <a:cs typeface="Arial"/>
                    <a:sym typeface="Arial"/>
                  </a:rPr>
                  <a:t>AppSheet</a:t>
                </a:r>
                <a:endParaRPr b="0" i="0" sz="600" u="none" cap="none" strike="noStrike">
                  <a:solidFill>
                    <a:srgbClr val="202124"/>
                  </a:solidFill>
                  <a:latin typeface="Arial"/>
                  <a:ea typeface="Arial"/>
                  <a:cs typeface="Arial"/>
                  <a:sym typeface="Arial"/>
                </a:endParaRPr>
              </a:p>
            </p:txBody>
          </p:sp>
          <p:pic>
            <p:nvPicPr>
              <p:cNvPr id="1066" name="Google Shape;1066;p158"/>
              <p:cNvPicPr preferRelativeResize="0"/>
              <p:nvPr/>
            </p:nvPicPr>
            <p:blipFill rotWithShape="1">
              <a:blip r:embed="rId23">
                <a:alphaModFix/>
              </a:blip>
              <a:srcRect b="20885" l="20053" r="16446" t="20873"/>
              <a:stretch/>
            </p:blipFill>
            <p:spPr>
              <a:xfrm>
                <a:off x="5610156" y="1262500"/>
                <a:ext cx="156699" cy="145056"/>
              </a:xfrm>
              <a:prstGeom prst="rect">
                <a:avLst/>
              </a:prstGeom>
              <a:noFill/>
              <a:ln>
                <a:noFill/>
              </a:ln>
            </p:spPr>
          </p:pic>
        </p:grpSp>
        <p:grpSp>
          <p:nvGrpSpPr>
            <p:cNvPr id="1067" name="Google Shape;1067;p158"/>
            <p:cNvGrpSpPr/>
            <p:nvPr/>
          </p:nvGrpSpPr>
          <p:grpSpPr>
            <a:xfrm>
              <a:off x="2299231" y="2075177"/>
              <a:ext cx="717607" cy="649653"/>
              <a:chOff x="3548450" y="2069737"/>
              <a:chExt cx="751500" cy="680337"/>
            </a:xfrm>
          </p:grpSpPr>
          <p:sp>
            <p:nvSpPr>
              <p:cNvPr id="1068" name="Google Shape;1068;p158"/>
              <p:cNvSpPr txBox="1"/>
              <p:nvPr/>
            </p:nvSpPr>
            <p:spPr>
              <a:xfrm>
                <a:off x="3548450" y="2069737"/>
                <a:ext cx="751500" cy="120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700"/>
                  <a:buFont typeface="Arial"/>
                  <a:buNone/>
                </a:pPr>
                <a:r>
                  <a:rPr b="1" i="0" lang="en-US" sz="700" u="none" cap="none" strike="noStrike">
                    <a:solidFill>
                      <a:srgbClr val="34A853"/>
                    </a:solidFill>
                    <a:latin typeface="Arial"/>
                    <a:ea typeface="Arial"/>
                    <a:cs typeface="Arial"/>
                    <a:sym typeface="Arial"/>
                  </a:rPr>
                  <a:t>Storage</a:t>
                </a:r>
                <a:endParaRPr b="1" i="0" sz="700" u="none" cap="none" strike="noStrike">
                  <a:solidFill>
                    <a:srgbClr val="34A853"/>
                  </a:solidFill>
                  <a:latin typeface="Arial"/>
                  <a:ea typeface="Arial"/>
                  <a:cs typeface="Arial"/>
                  <a:sym typeface="Arial"/>
                </a:endParaRPr>
              </a:p>
            </p:txBody>
          </p:sp>
          <p:sp>
            <p:nvSpPr>
              <p:cNvPr id="1069" name="Google Shape;1069;p158"/>
              <p:cNvSpPr txBox="1"/>
              <p:nvPr/>
            </p:nvSpPr>
            <p:spPr>
              <a:xfrm>
                <a:off x="3608436" y="2357374"/>
                <a:ext cx="631500" cy="392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600"/>
                  <a:buFont typeface="Arial"/>
                  <a:buNone/>
                </a:pPr>
                <a:r>
                  <a:rPr b="0" i="0" lang="en-US" sz="600" u="none" cap="none" strike="noStrike">
                    <a:solidFill>
                      <a:srgbClr val="202124"/>
                    </a:solidFill>
                    <a:latin typeface="Arial"/>
                    <a:ea typeface="Arial"/>
                    <a:cs typeface="Arial"/>
                    <a:sym typeface="Arial"/>
                  </a:rPr>
                  <a:t>Drive</a:t>
                </a:r>
                <a:endParaRPr b="0" i="0" sz="600" u="none" cap="none" strike="noStrike">
                  <a:solidFill>
                    <a:srgbClr val="202124"/>
                  </a:solidFill>
                  <a:latin typeface="Arial"/>
                  <a:ea typeface="Arial"/>
                  <a:cs typeface="Arial"/>
                  <a:sym typeface="Arial"/>
                </a:endParaRPr>
              </a:p>
            </p:txBody>
          </p:sp>
          <p:pic>
            <p:nvPicPr>
              <p:cNvPr id="1070" name="Google Shape;1070;p158"/>
              <p:cNvPicPr preferRelativeResize="0"/>
              <p:nvPr/>
            </p:nvPicPr>
            <p:blipFill rotWithShape="1">
              <a:blip r:embed="rId24">
                <a:alphaModFix/>
              </a:blip>
              <a:srcRect b="0" l="0" r="0" t="0"/>
              <a:stretch/>
            </p:blipFill>
            <p:spPr>
              <a:xfrm>
                <a:off x="3816320" y="2248091"/>
                <a:ext cx="252408" cy="243986"/>
              </a:xfrm>
              <a:prstGeom prst="rect">
                <a:avLst/>
              </a:prstGeom>
              <a:noFill/>
              <a:ln>
                <a:noFill/>
              </a:ln>
            </p:spPr>
          </p:pic>
        </p:grpSp>
        <p:sp>
          <p:nvSpPr>
            <p:cNvPr id="1071" name="Google Shape;1071;p158"/>
            <p:cNvSpPr txBox="1"/>
            <p:nvPr/>
          </p:nvSpPr>
          <p:spPr>
            <a:xfrm>
              <a:off x="5638122" y="2155564"/>
              <a:ext cx="914700" cy="114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700"/>
                <a:buFont typeface="Arial"/>
                <a:buNone/>
              </a:pPr>
              <a:r>
                <a:rPr b="1" i="0" lang="en-US" sz="700" u="none" cap="none" strike="noStrike">
                  <a:solidFill>
                    <a:srgbClr val="34A853"/>
                  </a:solidFill>
                  <a:latin typeface="Arial"/>
                  <a:ea typeface="Arial"/>
                  <a:cs typeface="Arial"/>
                  <a:sym typeface="Arial"/>
                </a:rPr>
                <a:t>Plagiarism detection</a:t>
              </a:r>
              <a:endParaRPr b="1" i="0" sz="700" u="none" cap="none" strike="noStrike">
                <a:solidFill>
                  <a:srgbClr val="34A853"/>
                </a:solidFill>
                <a:latin typeface="Arial"/>
                <a:ea typeface="Arial"/>
                <a:cs typeface="Arial"/>
                <a:sym typeface="Arial"/>
              </a:endParaRPr>
            </a:p>
          </p:txBody>
        </p:sp>
        <p:pic>
          <p:nvPicPr>
            <p:cNvPr id="1072" name="Google Shape;1072;p158"/>
            <p:cNvPicPr preferRelativeResize="0"/>
            <p:nvPr/>
          </p:nvPicPr>
          <p:blipFill rotWithShape="1">
            <a:blip r:embed="rId15">
              <a:alphaModFix/>
            </a:blip>
            <a:srcRect b="0" l="0" r="0" t="0"/>
            <a:stretch/>
          </p:blipFill>
          <p:spPr>
            <a:xfrm>
              <a:off x="5416705" y="2405098"/>
              <a:ext cx="190966" cy="164950"/>
            </a:xfrm>
            <a:prstGeom prst="rect">
              <a:avLst/>
            </a:prstGeom>
            <a:noFill/>
            <a:ln>
              <a:noFill/>
            </a:ln>
          </p:spPr>
        </p:pic>
        <p:sp>
          <p:nvSpPr>
            <p:cNvPr id="1073" name="Google Shape;1073;p158"/>
            <p:cNvSpPr txBox="1"/>
            <p:nvPr/>
          </p:nvSpPr>
          <p:spPr>
            <a:xfrm>
              <a:off x="5450022" y="2313883"/>
              <a:ext cx="1290900" cy="375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600"/>
                <a:buFont typeface="Arial"/>
                <a:buNone/>
              </a:pPr>
              <a:r>
                <a:rPr b="0" i="0" lang="en-US" sz="600" u="none" cap="none" strike="noStrike">
                  <a:solidFill>
                    <a:srgbClr val="202124"/>
                  </a:solidFill>
                  <a:latin typeface="Arial"/>
                  <a:ea typeface="Arial"/>
                  <a:cs typeface="Arial"/>
                  <a:sym typeface="Arial"/>
                </a:rPr>
                <a:t>Originality reports</a:t>
              </a:r>
              <a:endParaRPr b="0" i="0" sz="600" u="none" cap="none" strike="noStrike">
                <a:solidFill>
                  <a:srgbClr val="202124"/>
                </a:solidFill>
                <a:latin typeface="Arial"/>
                <a:ea typeface="Arial"/>
                <a:cs typeface="Arial"/>
                <a:sym typeface="Arial"/>
              </a:endParaRPr>
            </a:p>
          </p:txBody>
        </p:sp>
        <p:sp>
          <p:nvSpPr>
            <p:cNvPr id="1074" name="Google Shape;1074;p158"/>
            <p:cNvSpPr txBox="1"/>
            <p:nvPr/>
          </p:nvSpPr>
          <p:spPr>
            <a:xfrm>
              <a:off x="2254814" y="2999185"/>
              <a:ext cx="1131900" cy="114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700"/>
                <a:buFont typeface="Arial"/>
                <a:buNone/>
              </a:pPr>
              <a:r>
                <a:rPr b="1" i="0" lang="en-US" sz="700" u="none" cap="none" strike="noStrike">
                  <a:solidFill>
                    <a:srgbClr val="34A853"/>
                  </a:solidFill>
                  <a:latin typeface="Arial"/>
                  <a:ea typeface="Arial"/>
                  <a:cs typeface="Arial"/>
                  <a:sym typeface="Arial"/>
                </a:rPr>
                <a:t>Visibility, analytics, </a:t>
              </a:r>
              <a:br>
                <a:rPr b="1" i="0" lang="en-US" sz="700" u="none" cap="none" strike="noStrike">
                  <a:solidFill>
                    <a:srgbClr val="34A853"/>
                  </a:solidFill>
                  <a:latin typeface="Arial"/>
                  <a:ea typeface="Arial"/>
                  <a:cs typeface="Arial"/>
                  <a:sym typeface="Arial"/>
                </a:rPr>
              </a:br>
              <a:r>
                <a:rPr b="1" i="0" lang="en-US" sz="700" u="none" cap="none" strike="noStrike">
                  <a:solidFill>
                    <a:srgbClr val="34A853"/>
                  </a:solidFill>
                  <a:latin typeface="Arial"/>
                  <a:ea typeface="Arial"/>
                  <a:cs typeface="Arial"/>
                  <a:sym typeface="Arial"/>
                </a:rPr>
                <a:t>and access </a:t>
              </a:r>
              <a:endParaRPr b="1" i="0" sz="700" u="none" cap="none" strike="noStrike">
                <a:solidFill>
                  <a:srgbClr val="34A853"/>
                </a:solidFill>
                <a:latin typeface="Arial"/>
                <a:ea typeface="Arial"/>
                <a:cs typeface="Arial"/>
                <a:sym typeface="Arial"/>
              </a:endParaRPr>
            </a:p>
          </p:txBody>
        </p:sp>
        <p:sp>
          <p:nvSpPr>
            <p:cNvPr id="1075" name="Google Shape;1075;p158"/>
            <p:cNvSpPr txBox="1"/>
            <p:nvPr/>
          </p:nvSpPr>
          <p:spPr>
            <a:xfrm>
              <a:off x="5322890" y="2912851"/>
              <a:ext cx="1015200" cy="114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700"/>
                <a:buFont typeface="Arial"/>
                <a:buNone/>
              </a:pPr>
              <a:r>
                <a:rPr b="1" i="0" lang="en-US" sz="700" u="none" cap="none" strike="noStrike">
                  <a:solidFill>
                    <a:srgbClr val="34A853"/>
                  </a:solidFill>
                  <a:latin typeface="Arial"/>
                  <a:ea typeface="Arial"/>
                  <a:cs typeface="Arial"/>
                  <a:sym typeface="Arial"/>
                </a:rPr>
                <a:t>Email and messaging </a:t>
              </a:r>
              <a:endParaRPr b="1" i="0" sz="700" u="none" cap="none" strike="noStrike">
                <a:solidFill>
                  <a:srgbClr val="34A853"/>
                </a:solidFill>
                <a:latin typeface="Arial"/>
                <a:ea typeface="Arial"/>
                <a:cs typeface="Arial"/>
                <a:sym typeface="Arial"/>
              </a:endParaRPr>
            </a:p>
          </p:txBody>
        </p:sp>
        <p:grpSp>
          <p:nvGrpSpPr>
            <p:cNvPr id="1076" name="Google Shape;1076;p158"/>
            <p:cNvGrpSpPr/>
            <p:nvPr/>
          </p:nvGrpSpPr>
          <p:grpSpPr>
            <a:xfrm>
              <a:off x="5639861" y="3161664"/>
              <a:ext cx="710084" cy="164946"/>
              <a:chOff x="6887260" y="3501564"/>
              <a:chExt cx="743621" cy="172737"/>
            </a:xfrm>
          </p:grpSpPr>
          <p:sp>
            <p:nvSpPr>
              <p:cNvPr id="1077" name="Google Shape;1077;p158"/>
              <p:cNvSpPr txBox="1"/>
              <p:nvPr/>
            </p:nvSpPr>
            <p:spPr>
              <a:xfrm>
                <a:off x="6999381" y="3525975"/>
                <a:ext cx="631500" cy="130800"/>
              </a:xfrm>
              <a:prstGeom prst="rect">
                <a:avLst/>
              </a:prstGeom>
              <a:noFill/>
              <a:ln>
                <a:noFill/>
              </a:ln>
            </p:spPr>
            <p:txBody>
              <a:bodyPr anchorCtr="0" anchor="t" bIns="0" lIns="91425" spcFirstLastPara="1" rIns="91425" wrap="square" tIns="0">
                <a:spAutoFit/>
              </a:bodyPr>
              <a:lstStyle/>
              <a:p>
                <a:pPr indent="0" lvl="0" marL="0" marR="0" rtl="0" algn="l">
                  <a:lnSpc>
                    <a:spcPct val="100000"/>
                  </a:lnSpc>
                  <a:spcBef>
                    <a:spcPts val="0"/>
                  </a:spcBef>
                  <a:spcAft>
                    <a:spcPts val="0"/>
                  </a:spcAft>
                  <a:buClr>
                    <a:srgbClr val="000000"/>
                  </a:buClr>
                  <a:buSzPts val="600"/>
                  <a:buFont typeface="Arial"/>
                  <a:buNone/>
                </a:pPr>
                <a:r>
                  <a:rPr b="0" i="0" lang="en-US" sz="600" u="none" cap="none" strike="noStrike">
                    <a:solidFill>
                      <a:srgbClr val="202124"/>
                    </a:solidFill>
                    <a:latin typeface="Arial"/>
                    <a:ea typeface="Arial"/>
                    <a:cs typeface="Arial"/>
                    <a:sym typeface="Arial"/>
                  </a:rPr>
                  <a:t>Gmail</a:t>
                </a:r>
                <a:endParaRPr b="0" i="0" sz="600" u="none" cap="none" strike="noStrike">
                  <a:solidFill>
                    <a:srgbClr val="202124"/>
                  </a:solidFill>
                  <a:latin typeface="Arial"/>
                  <a:ea typeface="Arial"/>
                  <a:cs typeface="Arial"/>
                  <a:sym typeface="Arial"/>
                </a:endParaRPr>
              </a:p>
            </p:txBody>
          </p:sp>
          <p:pic>
            <p:nvPicPr>
              <p:cNvPr id="1078" name="Google Shape;1078;p158"/>
              <p:cNvPicPr preferRelativeResize="0"/>
              <p:nvPr/>
            </p:nvPicPr>
            <p:blipFill rotWithShape="1">
              <a:blip r:embed="rId25">
                <a:alphaModFix/>
              </a:blip>
              <a:srcRect b="0" l="0" r="0" t="0"/>
              <a:stretch/>
            </p:blipFill>
            <p:spPr>
              <a:xfrm>
                <a:off x="6887260" y="3501564"/>
                <a:ext cx="172763" cy="172737"/>
              </a:xfrm>
              <a:prstGeom prst="rect">
                <a:avLst/>
              </a:prstGeom>
              <a:noFill/>
              <a:ln>
                <a:noFill/>
              </a:ln>
            </p:spPr>
          </p:pic>
        </p:grpSp>
        <p:grpSp>
          <p:nvGrpSpPr>
            <p:cNvPr id="1079" name="Google Shape;1079;p158"/>
            <p:cNvGrpSpPr/>
            <p:nvPr/>
          </p:nvGrpSpPr>
          <p:grpSpPr>
            <a:xfrm>
              <a:off x="5416717" y="3558287"/>
              <a:ext cx="675006" cy="197456"/>
              <a:chOff x="6889375" y="3679385"/>
              <a:chExt cx="706886" cy="206781"/>
            </a:xfrm>
          </p:grpSpPr>
          <p:sp>
            <p:nvSpPr>
              <p:cNvPr id="1080" name="Google Shape;1080;p158"/>
              <p:cNvSpPr txBox="1"/>
              <p:nvPr/>
            </p:nvSpPr>
            <p:spPr>
              <a:xfrm>
                <a:off x="7026561" y="3720822"/>
                <a:ext cx="569700" cy="130800"/>
              </a:xfrm>
              <a:prstGeom prst="rect">
                <a:avLst/>
              </a:prstGeom>
              <a:noFill/>
              <a:ln>
                <a:noFill/>
              </a:ln>
            </p:spPr>
            <p:txBody>
              <a:bodyPr anchorCtr="0" anchor="t" bIns="0" lIns="91425" spcFirstLastPara="1" rIns="91425" wrap="square" tIns="0">
                <a:spAutoFit/>
              </a:bodyPr>
              <a:lstStyle/>
              <a:p>
                <a:pPr indent="0" lvl="0" marL="0" marR="0" rtl="0" algn="l">
                  <a:lnSpc>
                    <a:spcPct val="100000"/>
                  </a:lnSpc>
                  <a:spcBef>
                    <a:spcPts val="0"/>
                  </a:spcBef>
                  <a:spcAft>
                    <a:spcPts val="0"/>
                  </a:spcAft>
                  <a:buClr>
                    <a:srgbClr val="000000"/>
                  </a:buClr>
                  <a:buSzPts val="600"/>
                  <a:buFont typeface="Arial"/>
                  <a:buNone/>
                </a:pPr>
                <a:r>
                  <a:rPr b="0" i="0" lang="en-US" sz="600" u="none" cap="none" strike="noStrike">
                    <a:solidFill>
                      <a:srgbClr val="202124"/>
                    </a:solidFill>
                    <a:latin typeface="Arial"/>
                    <a:ea typeface="Arial"/>
                    <a:cs typeface="Arial"/>
                    <a:sym typeface="Arial"/>
                  </a:rPr>
                  <a:t>Chat</a:t>
                </a:r>
                <a:endParaRPr b="0" i="0" sz="600" u="none" cap="none" strike="noStrike">
                  <a:solidFill>
                    <a:srgbClr val="202124"/>
                  </a:solidFill>
                  <a:latin typeface="Arial"/>
                  <a:ea typeface="Arial"/>
                  <a:cs typeface="Arial"/>
                  <a:sym typeface="Arial"/>
                </a:endParaRPr>
              </a:p>
            </p:txBody>
          </p:sp>
          <p:pic>
            <p:nvPicPr>
              <p:cNvPr id="1081" name="Google Shape;1081;p158"/>
              <p:cNvPicPr preferRelativeResize="0"/>
              <p:nvPr/>
            </p:nvPicPr>
            <p:blipFill rotWithShape="1">
              <a:blip r:embed="rId26">
                <a:alphaModFix/>
              </a:blip>
              <a:srcRect b="0" l="0" r="0" t="0"/>
              <a:stretch/>
            </p:blipFill>
            <p:spPr>
              <a:xfrm>
                <a:off x="6889375" y="3679385"/>
                <a:ext cx="206781" cy="206781"/>
              </a:xfrm>
              <a:prstGeom prst="rect">
                <a:avLst/>
              </a:prstGeom>
              <a:noFill/>
              <a:ln>
                <a:noFill/>
              </a:ln>
            </p:spPr>
          </p:pic>
        </p:grpSp>
        <p:grpSp>
          <p:nvGrpSpPr>
            <p:cNvPr id="1082" name="Google Shape;1082;p158"/>
            <p:cNvGrpSpPr/>
            <p:nvPr/>
          </p:nvGrpSpPr>
          <p:grpSpPr>
            <a:xfrm>
              <a:off x="5584098" y="3361746"/>
              <a:ext cx="790732" cy="170034"/>
              <a:chOff x="6905063" y="3930709"/>
              <a:chExt cx="828079" cy="178064"/>
            </a:xfrm>
          </p:grpSpPr>
          <p:sp>
            <p:nvSpPr>
              <p:cNvPr id="1083" name="Google Shape;1083;p158"/>
              <p:cNvSpPr txBox="1"/>
              <p:nvPr/>
            </p:nvSpPr>
            <p:spPr>
              <a:xfrm>
                <a:off x="7020042" y="3948569"/>
                <a:ext cx="713100" cy="130800"/>
              </a:xfrm>
              <a:prstGeom prst="rect">
                <a:avLst/>
              </a:prstGeom>
              <a:noFill/>
              <a:ln>
                <a:noFill/>
              </a:ln>
            </p:spPr>
            <p:txBody>
              <a:bodyPr anchorCtr="0" anchor="t" bIns="0" lIns="91425" spcFirstLastPara="1" rIns="91425" wrap="square" tIns="0">
                <a:spAutoFit/>
              </a:bodyPr>
              <a:lstStyle/>
              <a:p>
                <a:pPr indent="0" lvl="0" marL="0" marR="0" rtl="0" algn="l">
                  <a:lnSpc>
                    <a:spcPct val="100000"/>
                  </a:lnSpc>
                  <a:spcBef>
                    <a:spcPts val="0"/>
                  </a:spcBef>
                  <a:spcAft>
                    <a:spcPts val="0"/>
                  </a:spcAft>
                  <a:buClr>
                    <a:srgbClr val="000000"/>
                  </a:buClr>
                  <a:buSzPts val="600"/>
                  <a:buFont typeface="Arial"/>
                  <a:buNone/>
                </a:pPr>
                <a:r>
                  <a:rPr b="0" i="0" lang="en-US" sz="600" u="none" cap="none" strike="noStrike">
                    <a:solidFill>
                      <a:srgbClr val="202124"/>
                    </a:solidFill>
                    <a:latin typeface="Arial"/>
                    <a:ea typeface="Arial"/>
                    <a:cs typeface="Arial"/>
                    <a:sym typeface="Arial"/>
                  </a:rPr>
                  <a:t>Groups</a:t>
                </a:r>
                <a:endParaRPr b="0" i="0" sz="600" u="none" cap="none" strike="noStrike">
                  <a:solidFill>
                    <a:srgbClr val="202124"/>
                  </a:solidFill>
                  <a:latin typeface="Arial"/>
                  <a:ea typeface="Arial"/>
                  <a:cs typeface="Arial"/>
                  <a:sym typeface="Arial"/>
                </a:endParaRPr>
              </a:p>
            </p:txBody>
          </p:sp>
          <p:pic>
            <p:nvPicPr>
              <p:cNvPr id="1084" name="Google Shape;1084;p158"/>
              <p:cNvPicPr preferRelativeResize="0"/>
              <p:nvPr/>
            </p:nvPicPr>
            <p:blipFill rotWithShape="1">
              <a:blip r:embed="rId27">
                <a:alphaModFix/>
              </a:blip>
              <a:srcRect b="0" l="0" r="0" t="0"/>
              <a:stretch/>
            </p:blipFill>
            <p:spPr>
              <a:xfrm>
                <a:off x="6905063" y="3930709"/>
                <a:ext cx="178036" cy="178064"/>
              </a:xfrm>
              <a:prstGeom prst="rect">
                <a:avLst/>
              </a:prstGeom>
              <a:noFill/>
              <a:ln>
                <a:noFill/>
              </a:ln>
            </p:spPr>
          </p:pic>
        </p:grpSp>
        <p:sp>
          <p:nvSpPr>
            <p:cNvPr id="1085" name="Google Shape;1085;p158"/>
            <p:cNvSpPr txBox="1"/>
            <p:nvPr/>
          </p:nvSpPr>
          <p:spPr>
            <a:xfrm>
              <a:off x="3685017" y="4458077"/>
              <a:ext cx="1454100" cy="114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700"/>
                <a:buFont typeface="Arial"/>
                <a:buNone/>
              </a:pPr>
              <a:r>
                <a:rPr b="1" i="0" lang="en-US" sz="700" u="none" cap="none" strike="noStrike">
                  <a:solidFill>
                    <a:srgbClr val="34A853"/>
                  </a:solidFill>
                  <a:latin typeface="Arial"/>
                  <a:ea typeface="Arial"/>
                  <a:cs typeface="Arial"/>
                  <a:sym typeface="Arial"/>
                </a:rPr>
                <a:t>Privacy and security</a:t>
              </a:r>
              <a:endParaRPr b="1" i="0" sz="700" u="none" cap="none" strike="noStrike">
                <a:solidFill>
                  <a:srgbClr val="34A853"/>
                </a:solidFill>
                <a:latin typeface="Arial"/>
                <a:ea typeface="Arial"/>
                <a:cs typeface="Arial"/>
                <a:sym typeface="Arial"/>
              </a:endParaRPr>
            </a:p>
          </p:txBody>
        </p:sp>
        <p:grpSp>
          <p:nvGrpSpPr>
            <p:cNvPr id="1086" name="Google Shape;1086;p158"/>
            <p:cNvGrpSpPr/>
            <p:nvPr/>
          </p:nvGrpSpPr>
          <p:grpSpPr>
            <a:xfrm>
              <a:off x="4060295" y="3951995"/>
              <a:ext cx="1015219" cy="500784"/>
              <a:chOff x="2115936" y="6015261"/>
              <a:chExt cx="937500" cy="462448"/>
            </a:xfrm>
          </p:grpSpPr>
          <p:sp>
            <p:nvSpPr>
              <p:cNvPr id="1087" name="Google Shape;1087;p158"/>
              <p:cNvSpPr txBox="1"/>
              <p:nvPr/>
            </p:nvSpPr>
            <p:spPr>
              <a:xfrm>
                <a:off x="2115936" y="6131509"/>
                <a:ext cx="937500" cy="346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600"/>
                  <a:buFont typeface="Arial"/>
                  <a:buNone/>
                </a:pPr>
                <a:r>
                  <a:rPr b="0" i="0" lang="en-US" sz="600" u="none" cap="none" strike="noStrike">
                    <a:solidFill>
                      <a:srgbClr val="202124"/>
                    </a:solidFill>
                    <a:latin typeface="Arial"/>
                    <a:ea typeface="Arial"/>
                    <a:cs typeface="Arial"/>
                    <a:sym typeface="Arial"/>
                  </a:rPr>
                  <a:t>Vault</a:t>
                </a:r>
                <a:endParaRPr b="0" i="0" sz="600" u="none" cap="none" strike="noStrike">
                  <a:solidFill>
                    <a:srgbClr val="202124"/>
                  </a:solidFill>
                  <a:latin typeface="Arial"/>
                  <a:ea typeface="Arial"/>
                  <a:cs typeface="Arial"/>
                  <a:sym typeface="Arial"/>
                </a:endParaRPr>
              </a:p>
            </p:txBody>
          </p:sp>
          <p:pic>
            <p:nvPicPr>
              <p:cNvPr id="1088" name="Google Shape;1088;p158"/>
              <p:cNvPicPr preferRelativeResize="0"/>
              <p:nvPr/>
            </p:nvPicPr>
            <p:blipFill rotWithShape="1">
              <a:blip r:embed="rId28">
                <a:alphaModFix/>
              </a:blip>
              <a:srcRect b="0" l="0" r="0" t="0"/>
              <a:stretch/>
            </p:blipFill>
            <p:spPr>
              <a:xfrm>
                <a:off x="2480305" y="6015261"/>
                <a:ext cx="205088" cy="205088"/>
              </a:xfrm>
              <a:prstGeom prst="rect">
                <a:avLst/>
              </a:prstGeom>
              <a:noFill/>
              <a:ln>
                <a:noFill/>
              </a:ln>
            </p:spPr>
          </p:pic>
        </p:grpSp>
        <p:grpSp>
          <p:nvGrpSpPr>
            <p:cNvPr id="1089" name="Google Shape;1089;p158"/>
            <p:cNvGrpSpPr/>
            <p:nvPr/>
          </p:nvGrpSpPr>
          <p:grpSpPr>
            <a:xfrm>
              <a:off x="4673198" y="3776325"/>
              <a:ext cx="717607" cy="616859"/>
              <a:chOff x="6190539" y="4074494"/>
              <a:chExt cx="751500" cy="645994"/>
            </a:xfrm>
          </p:grpSpPr>
          <p:sp>
            <p:nvSpPr>
              <p:cNvPr id="1090" name="Google Shape;1090;p158"/>
              <p:cNvSpPr txBox="1"/>
              <p:nvPr/>
            </p:nvSpPr>
            <p:spPr>
              <a:xfrm>
                <a:off x="6190539" y="4196688"/>
                <a:ext cx="751500" cy="523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600"/>
                  <a:buFont typeface="Arial"/>
                  <a:buNone/>
                </a:pPr>
                <a:r>
                  <a:rPr b="0" i="0" lang="en-US" sz="600" u="none" cap="none" strike="noStrike">
                    <a:solidFill>
                      <a:srgbClr val="202124"/>
                    </a:solidFill>
                    <a:latin typeface="Arial"/>
                    <a:ea typeface="Arial"/>
                    <a:cs typeface="Arial"/>
                    <a:sym typeface="Arial"/>
                  </a:rPr>
                  <a:t>My Account</a:t>
                </a:r>
                <a:endParaRPr b="0" i="0" sz="600" u="none" cap="none" strike="noStrike">
                  <a:solidFill>
                    <a:srgbClr val="202124"/>
                  </a:solidFill>
                  <a:latin typeface="Arial"/>
                  <a:ea typeface="Arial"/>
                  <a:cs typeface="Arial"/>
                  <a:sym typeface="Arial"/>
                </a:endParaRPr>
              </a:p>
            </p:txBody>
          </p:sp>
          <p:pic>
            <p:nvPicPr>
              <p:cNvPr id="1091" name="Google Shape;1091;p158"/>
              <p:cNvPicPr preferRelativeResize="0"/>
              <p:nvPr/>
            </p:nvPicPr>
            <p:blipFill rotWithShape="1">
              <a:blip r:embed="rId29">
                <a:alphaModFix/>
              </a:blip>
              <a:srcRect b="0" l="0" r="0" t="0"/>
              <a:stretch/>
            </p:blipFill>
            <p:spPr>
              <a:xfrm>
                <a:off x="6456937" y="4074494"/>
                <a:ext cx="218698" cy="218701"/>
              </a:xfrm>
              <a:prstGeom prst="rect">
                <a:avLst/>
              </a:prstGeom>
              <a:noFill/>
              <a:ln>
                <a:noFill/>
              </a:ln>
            </p:spPr>
          </p:pic>
        </p:grpSp>
        <p:grpSp>
          <p:nvGrpSpPr>
            <p:cNvPr id="1092" name="Google Shape;1092;p158"/>
            <p:cNvGrpSpPr/>
            <p:nvPr/>
          </p:nvGrpSpPr>
          <p:grpSpPr>
            <a:xfrm>
              <a:off x="3331130" y="3747388"/>
              <a:ext cx="603019" cy="492791"/>
              <a:chOff x="4467699" y="4013075"/>
              <a:chExt cx="631500" cy="516066"/>
            </a:xfrm>
          </p:grpSpPr>
          <p:sp>
            <p:nvSpPr>
              <p:cNvPr id="1093" name="Google Shape;1093;p158"/>
              <p:cNvSpPr txBox="1"/>
              <p:nvPr/>
            </p:nvSpPr>
            <p:spPr>
              <a:xfrm>
                <a:off x="4467699" y="4136441"/>
                <a:ext cx="631500" cy="392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600"/>
                  <a:buFont typeface="Arial"/>
                  <a:buNone/>
                </a:pPr>
                <a:r>
                  <a:rPr b="0" i="0" lang="en-US" sz="600" u="none" cap="none" strike="noStrike">
                    <a:solidFill>
                      <a:srgbClr val="202124"/>
                    </a:solidFill>
                    <a:latin typeface="Arial"/>
                    <a:ea typeface="Arial"/>
                    <a:cs typeface="Arial"/>
                    <a:sym typeface="Arial"/>
                  </a:rPr>
                  <a:t>Admin</a:t>
                </a:r>
                <a:endParaRPr b="0" i="0" sz="600" u="none" cap="none" strike="noStrike">
                  <a:solidFill>
                    <a:srgbClr val="202124"/>
                  </a:solidFill>
                  <a:latin typeface="Arial"/>
                  <a:ea typeface="Arial"/>
                  <a:cs typeface="Arial"/>
                  <a:sym typeface="Arial"/>
                </a:endParaRPr>
              </a:p>
            </p:txBody>
          </p:sp>
          <p:pic>
            <p:nvPicPr>
              <p:cNvPr id="1094" name="Google Shape;1094;p158"/>
              <p:cNvPicPr preferRelativeResize="0"/>
              <p:nvPr/>
            </p:nvPicPr>
            <p:blipFill rotWithShape="1">
              <a:blip r:embed="rId30">
                <a:alphaModFix/>
              </a:blip>
              <a:srcRect b="0" l="0" r="0" t="0"/>
              <a:stretch/>
            </p:blipFill>
            <p:spPr>
              <a:xfrm>
                <a:off x="4675892" y="4013075"/>
                <a:ext cx="218696" cy="218698"/>
              </a:xfrm>
              <a:prstGeom prst="rect">
                <a:avLst/>
              </a:prstGeom>
              <a:noFill/>
              <a:ln>
                <a:noFill/>
              </a:ln>
            </p:spPr>
          </p:pic>
        </p:grpSp>
        <p:grpSp>
          <p:nvGrpSpPr>
            <p:cNvPr id="1095" name="Google Shape;1095;p158"/>
            <p:cNvGrpSpPr/>
            <p:nvPr/>
          </p:nvGrpSpPr>
          <p:grpSpPr>
            <a:xfrm>
              <a:off x="2464634" y="3351853"/>
              <a:ext cx="1148662" cy="190994"/>
              <a:chOff x="1164379" y="5401664"/>
              <a:chExt cx="1060728" cy="176373"/>
            </a:xfrm>
          </p:grpSpPr>
          <p:sp>
            <p:nvSpPr>
              <p:cNvPr id="1096" name="Google Shape;1096;p158"/>
              <p:cNvSpPr txBox="1"/>
              <p:nvPr/>
            </p:nvSpPr>
            <p:spPr>
              <a:xfrm>
                <a:off x="1287607" y="5433289"/>
                <a:ext cx="937500" cy="115500"/>
              </a:xfrm>
              <a:prstGeom prst="rect">
                <a:avLst/>
              </a:prstGeom>
              <a:noFill/>
              <a:ln>
                <a:noFill/>
              </a:ln>
            </p:spPr>
            <p:txBody>
              <a:bodyPr anchorCtr="0" anchor="t" bIns="0" lIns="91425" spcFirstLastPara="1" rIns="91425" wrap="square" tIns="0">
                <a:spAutoFit/>
              </a:bodyPr>
              <a:lstStyle/>
              <a:p>
                <a:pPr indent="0" lvl="0" marL="0" marR="0" rtl="0" algn="l">
                  <a:lnSpc>
                    <a:spcPct val="100000"/>
                  </a:lnSpc>
                  <a:spcBef>
                    <a:spcPts val="0"/>
                  </a:spcBef>
                  <a:spcAft>
                    <a:spcPts val="0"/>
                  </a:spcAft>
                  <a:buClr>
                    <a:srgbClr val="000000"/>
                  </a:buClr>
                  <a:buSzPts val="600"/>
                  <a:buFont typeface="Arial"/>
                  <a:buNone/>
                </a:pPr>
                <a:r>
                  <a:rPr b="0" i="0" lang="en-US" sz="600" u="none" cap="none" strike="noStrike">
                    <a:solidFill>
                      <a:srgbClr val="202124"/>
                    </a:solidFill>
                    <a:latin typeface="Arial"/>
                    <a:ea typeface="Arial"/>
                    <a:cs typeface="Arial"/>
                    <a:sym typeface="Arial"/>
                  </a:rPr>
                  <a:t>Looker Studio</a:t>
                </a:r>
                <a:endParaRPr b="0" i="0" sz="600" u="none" cap="none" strike="noStrike">
                  <a:solidFill>
                    <a:srgbClr val="202124"/>
                  </a:solidFill>
                  <a:latin typeface="Arial"/>
                  <a:ea typeface="Arial"/>
                  <a:cs typeface="Arial"/>
                  <a:sym typeface="Arial"/>
                </a:endParaRPr>
              </a:p>
            </p:txBody>
          </p:sp>
          <p:pic>
            <p:nvPicPr>
              <p:cNvPr id="1097" name="Google Shape;1097;p158"/>
              <p:cNvPicPr preferRelativeResize="0"/>
              <p:nvPr/>
            </p:nvPicPr>
            <p:blipFill rotWithShape="1">
              <a:blip r:embed="rId31">
                <a:alphaModFix/>
              </a:blip>
              <a:srcRect b="0" l="0" r="0" t="0"/>
              <a:stretch/>
            </p:blipFill>
            <p:spPr>
              <a:xfrm>
                <a:off x="1164379" y="5401664"/>
                <a:ext cx="176356" cy="176373"/>
              </a:xfrm>
              <a:prstGeom prst="rect">
                <a:avLst/>
              </a:prstGeom>
              <a:noFill/>
              <a:ln>
                <a:noFill/>
              </a:ln>
            </p:spPr>
          </p:pic>
        </p:grpSp>
        <p:grpSp>
          <p:nvGrpSpPr>
            <p:cNvPr id="1098" name="Google Shape;1098;p158"/>
            <p:cNvGrpSpPr/>
            <p:nvPr/>
          </p:nvGrpSpPr>
          <p:grpSpPr>
            <a:xfrm>
              <a:off x="2598095" y="3608345"/>
              <a:ext cx="932079" cy="164845"/>
              <a:chOff x="104045" y="5471559"/>
              <a:chExt cx="860725" cy="152225"/>
            </a:xfrm>
          </p:grpSpPr>
          <p:sp>
            <p:nvSpPr>
              <p:cNvPr id="1099" name="Google Shape;1099;p158"/>
              <p:cNvSpPr txBox="1"/>
              <p:nvPr/>
            </p:nvSpPr>
            <p:spPr>
              <a:xfrm>
                <a:off x="217770" y="5484261"/>
                <a:ext cx="747000" cy="115500"/>
              </a:xfrm>
              <a:prstGeom prst="rect">
                <a:avLst/>
              </a:prstGeom>
              <a:noFill/>
              <a:ln>
                <a:noFill/>
              </a:ln>
            </p:spPr>
            <p:txBody>
              <a:bodyPr anchorCtr="0" anchor="t" bIns="0" lIns="91425" spcFirstLastPara="1" rIns="91425" wrap="square" tIns="0">
                <a:spAutoFit/>
              </a:bodyPr>
              <a:lstStyle/>
              <a:p>
                <a:pPr indent="0" lvl="0" marL="0" marR="0" rtl="0" algn="l">
                  <a:lnSpc>
                    <a:spcPct val="100000"/>
                  </a:lnSpc>
                  <a:spcBef>
                    <a:spcPts val="0"/>
                  </a:spcBef>
                  <a:spcAft>
                    <a:spcPts val="0"/>
                  </a:spcAft>
                  <a:buClr>
                    <a:srgbClr val="000000"/>
                  </a:buClr>
                  <a:buSzPts val="600"/>
                  <a:buFont typeface="Arial"/>
                  <a:buNone/>
                </a:pPr>
                <a:r>
                  <a:rPr b="0" i="0" lang="en-US" sz="600" u="none" cap="none" strike="noStrike">
                    <a:solidFill>
                      <a:srgbClr val="202124"/>
                    </a:solidFill>
                    <a:latin typeface="Arial"/>
                    <a:ea typeface="Arial"/>
                    <a:cs typeface="Arial"/>
                    <a:sym typeface="Arial"/>
                  </a:rPr>
                  <a:t>BigQuery</a:t>
                </a:r>
                <a:endParaRPr b="0" i="0" sz="600" u="none" cap="none" strike="noStrike">
                  <a:solidFill>
                    <a:srgbClr val="202124"/>
                  </a:solidFill>
                  <a:latin typeface="Arial"/>
                  <a:ea typeface="Arial"/>
                  <a:cs typeface="Arial"/>
                  <a:sym typeface="Arial"/>
                </a:endParaRPr>
              </a:p>
            </p:txBody>
          </p:sp>
          <p:pic>
            <p:nvPicPr>
              <p:cNvPr id="1100" name="Google Shape;1100;p158"/>
              <p:cNvPicPr preferRelativeResize="0"/>
              <p:nvPr/>
            </p:nvPicPr>
            <p:blipFill rotWithShape="1">
              <a:blip r:embed="rId32">
                <a:alphaModFix/>
              </a:blip>
              <a:srcRect b="0" l="0" r="0" t="0"/>
              <a:stretch/>
            </p:blipFill>
            <p:spPr>
              <a:xfrm>
                <a:off x="104045" y="5471559"/>
                <a:ext cx="152250" cy="152225"/>
              </a:xfrm>
              <a:prstGeom prst="rect">
                <a:avLst/>
              </a:prstGeom>
              <a:noFill/>
              <a:ln>
                <a:noFill/>
              </a:ln>
            </p:spPr>
          </p:pic>
        </p:grpSp>
        <p:grpSp>
          <p:nvGrpSpPr>
            <p:cNvPr id="1101" name="Google Shape;1101;p158"/>
            <p:cNvGrpSpPr/>
            <p:nvPr/>
          </p:nvGrpSpPr>
          <p:grpSpPr>
            <a:xfrm>
              <a:off x="3690662" y="3960268"/>
              <a:ext cx="790657" cy="611372"/>
              <a:chOff x="5005598" y="4052899"/>
              <a:chExt cx="828000" cy="640247"/>
            </a:xfrm>
          </p:grpSpPr>
          <p:sp>
            <p:nvSpPr>
              <p:cNvPr id="1102" name="Google Shape;1102;p158"/>
              <p:cNvSpPr txBox="1"/>
              <p:nvPr/>
            </p:nvSpPr>
            <p:spPr>
              <a:xfrm>
                <a:off x="5005598" y="4169346"/>
                <a:ext cx="828000" cy="523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600"/>
                  <a:buFont typeface="Arial"/>
                  <a:buNone/>
                </a:pPr>
                <a:r>
                  <a:rPr b="0" i="0" lang="en-US" sz="600" u="none" cap="none" strike="noStrike">
                    <a:solidFill>
                      <a:srgbClr val="202124"/>
                    </a:solidFill>
                    <a:latin typeface="Arial"/>
                    <a:ea typeface="Arial"/>
                    <a:cs typeface="Arial"/>
                    <a:sym typeface="Arial"/>
                  </a:rPr>
                  <a:t>Security </a:t>
                </a:r>
                <a:endParaRPr b="0" i="0" sz="600" u="none" cap="none" strike="noStrike">
                  <a:solidFill>
                    <a:srgbClr val="202124"/>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600"/>
                  <a:buFont typeface="Arial"/>
                  <a:buNone/>
                </a:pPr>
                <a:r>
                  <a:rPr b="0" i="0" lang="en-US" sz="600" u="none" cap="none" strike="noStrike">
                    <a:solidFill>
                      <a:srgbClr val="202124"/>
                    </a:solidFill>
                    <a:latin typeface="Arial"/>
                    <a:ea typeface="Arial"/>
                    <a:cs typeface="Arial"/>
                    <a:sym typeface="Arial"/>
                  </a:rPr>
                  <a:t>Center</a:t>
                </a:r>
                <a:endParaRPr b="0" i="0" sz="600" u="none" cap="none" strike="noStrike">
                  <a:solidFill>
                    <a:srgbClr val="202124"/>
                  </a:solidFill>
                  <a:latin typeface="Arial"/>
                  <a:ea typeface="Arial"/>
                  <a:cs typeface="Arial"/>
                  <a:sym typeface="Arial"/>
                </a:endParaRPr>
              </a:p>
            </p:txBody>
          </p:sp>
          <p:pic>
            <p:nvPicPr>
              <p:cNvPr id="1103" name="Google Shape;1103;p158"/>
              <p:cNvPicPr preferRelativeResize="0"/>
              <p:nvPr/>
            </p:nvPicPr>
            <p:blipFill rotWithShape="1">
              <a:blip r:embed="rId33">
                <a:alphaModFix/>
              </a:blip>
              <a:srcRect b="0" l="0" r="0" t="0"/>
              <a:stretch/>
            </p:blipFill>
            <p:spPr>
              <a:xfrm>
                <a:off x="5337598" y="4052899"/>
                <a:ext cx="164100" cy="197778"/>
              </a:xfrm>
              <a:prstGeom prst="rect">
                <a:avLst/>
              </a:prstGeom>
              <a:noFill/>
              <a:ln>
                <a:noFill/>
              </a:ln>
            </p:spPr>
          </p:pic>
        </p:grpSp>
      </p:grpSp>
      <p:sp>
        <p:nvSpPr>
          <p:cNvPr id="1104" name="Google Shape;1104;p158"/>
          <p:cNvSpPr txBox="1"/>
          <p:nvPr>
            <p:ph type="title"/>
          </p:nvPr>
        </p:nvSpPr>
        <p:spPr>
          <a:xfrm>
            <a:off x="457200" y="2109100"/>
            <a:ext cx="2441100" cy="1238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434343"/>
                </a:solidFill>
                <a:latin typeface="Arial"/>
                <a:ea typeface="Arial"/>
                <a:cs typeface="Arial"/>
                <a:sym typeface="Arial"/>
              </a:rPr>
              <a:t>Classroom brings together the best of Google Workspace for Education </a:t>
            </a:r>
            <a:endParaRPr b="0" i="0" sz="2000" u="none" cap="none" strike="noStrike">
              <a:solidFill>
                <a:srgbClr val="000000"/>
              </a:solidFill>
              <a:latin typeface="Arial"/>
              <a:ea typeface="Arial"/>
              <a:cs typeface="Arial"/>
              <a:sym typeface="Arial"/>
            </a:endParaRPr>
          </a:p>
        </p:txBody>
      </p:sp>
      <p:sp>
        <p:nvSpPr>
          <p:cNvPr id="1105" name="Google Shape;1105;p158"/>
          <p:cNvSpPr txBox="1"/>
          <p:nvPr/>
        </p:nvSpPr>
        <p:spPr>
          <a:xfrm>
            <a:off x="457200" y="1896113"/>
            <a:ext cx="3110100" cy="137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000"/>
              <a:buFont typeface="Arial"/>
              <a:buNone/>
            </a:pPr>
            <a:r>
              <a:rPr b="1" i="0" lang="en-US" sz="1000" u="none" cap="none" strike="noStrike">
                <a:solidFill>
                  <a:schemeClr val="accent4"/>
                </a:solidFill>
                <a:latin typeface="Arial"/>
                <a:ea typeface="Arial"/>
                <a:cs typeface="Arial"/>
                <a:sym typeface="Arial"/>
              </a:rPr>
              <a:t>How Google helps</a:t>
            </a:r>
            <a:endParaRPr b="1" i="0" sz="1000" u="none" cap="none" strike="noStrike">
              <a:solidFill>
                <a:schemeClr val="accent4"/>
              </a:solidFill>
              <a:latin typeface="Arial"/>
              <a:ea typeface="Arial"/>
              <a:cs typeface="Arial"/>
              <a:sym typeface="Arial"/>
            </a:endParaRPr>
          </a:p>
        </p:txBody>
      </p:sp>
      <p:sp>
        <p:nvSpPr>
          <p:cNvPr id="1106" name="Google Shape;1106;p158"/>
          <p:cNvSpPr txBox="1"/>
          <p:nvPr/>
        </p:nvSpPr>
        <p:spPr>
          <a:xfrm>
            <a:off x="457200" y="3468775"/>
            <a:ext cx="2305800" cy="282600"/>
          </a:xfrm>
          <a:prstGeom prst="rect">
            <a:avLst/>
          </a:prstGeom>
          <a:noFill/>
          <a:ln>
            <a:noFill/>
          </a:ln>
        </p:spPr>
        <p:txBody>
          <a:bodyPr anchorCtr="0" anchor="t" bIns="0" lIns="0" spcFirstLastPara="1" rIns="0" wrap="square" tIns="0">
            <a:noAutofit/>
          </a:bodyPr>
          <a:lstStyle/>
          <a:p>
            <a:pPr indent="0" lvl="0" marL="0" marR="0" rtl="0" algn="l">
              <a:lnSpc>
                <a:spcPct val="130000"/>
              </a:lnSpc>
              <a:spcBef>
                <a:spcPts val="0"/>
              </a:spcBef>
              <a:spcAft>
                <a:spcPts val="0"/>
              </a:spcAft>
              <a:buClr>
                <a:srgbClr val="000000"/>
              </a:buClr>
              <a:buSzPts val="1200"/>
              <a:buFont typeface="Arial"/>
              <a:buNone/>
            </a:pPr>
            <a:r>
              <a:rPr b="0" i="0" lang="en-US" sz="1200" u="none" cap="none" strike="noStrike">
                <a:solidFill>
                  <a:srgbClr val="434343"/>
                </a:solidFill>
                <a:latin typeface="Arial"/>
                <a:ea typeface="Arial"/>
                <a:cs typeface="Arial"/>
                <a:sym typeface="Arial"/>
              </a:rPr>
              <a:t>Consolidating a school’s tech stack </a:t>
            </a:r>
            <a:r>
              <a:rPr b="1" i="0" lang="en-US" sz="1200" u="none" cap="none" strike="noStrike">
                <a:solidFill>
                  <a:srgbClr val="34A853"/>
                </a:solidFill>
                <a:latin typeface="Arial"/>
                <a:ea typeface="Arial"/>
                <a:cs typeface="Arial"/>
                <a:sym typeface="Arial"/>
              </a:rPr>
              <a:t>into a unified solution</a:t>
            </a:r>
            <a:r>
              <a:rPr b="0" i="0" lang="en-US" sz="1200" u="none" cap="none" strike="noStrike">
                <a:solidFill>
                  <a:srgbClr val="434343"/>
                </a:solidFill>
                <a:latin typeface="Arial"/>
                <a:ea typeface="Arial"/>
                <a:cs typeface="Arial"/>
                <a:sym typeface="Arial"/>
              </a:rPr>
              <a:t> </a:t>
            </a:r>
            <a:r>
              <a:rPr b="0" i="0" lang="en-US" sz="1200" u="none" cap="none" strike="noStrike">
                <a:solidFill>
                  <a:srgbClr val="3C4043"/>
                </a:solidFill>
                <a:latin typeface="Arial"/>
                <a:ea typeface="Arial"/>
                <a:cs typeface="Arial"/>
                <a:sym typeface="Arial"/>
              </a:rPr>
              <a:t>reduces cost, improves security, and saves educators time.</a:t>
            </a:r>
            <a:endParaRPr b="0" i="0" sz="1200" u="none" cap="none" strike="noStrike">
              <a:solidFill>
                <a:srgbClr val="3C4043"/>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6" name="Shape 1246"/>
        <p:cNvGrpSpPr/>
        <p:nvPr/>
      </p:nvGrpSpPr>
      <p:grpSpPr>
        <a:xfrm>
          <a:off x="0" y="0"/>
          <a:ext cx="0" cy="0"/>
          <a:chOff x="0" y="0"/>
          <a:chExt cx="0" cy="0"/>
        </a:xfrm>
      </p:grpSpPr>
      <p:pic>
        <p:nvPicPr>
          <p:cNvPr id="1247" name="Google Shape;1247;p176"/>
          <p:cNvPicPr preferRelativeResize="0"/>
          <p:nvPr/>
        </p:nvPicPr>
        <p:blipFill rotWithShape="1">
          <a:blip r:embed="rId3">
            <a:alphaModFix/>
          </a:blip>
          <a:srcRect b="0" l="0" r="0" t="0"/>
          <a:stretch/>
        </p:blipFill>
        <p:spPr>
          <a:xfrm>
            <a:off x="1830400" y="1519600"/>
            <a:ext cx="4760699" cy="3412502"/>
          </a:xfrm>
          <a:prstGeom prst="rect">
            <a:avLst/>
          </a:prstGeom>
          <a:noFill/>
          <a:ln>
            <a:noFill/>
          </a:ln>
        </p:spPr>
      </p:pic>
      <p:sp>
        <p:nvSpPr>
          <p:cNvPr id="1248" name="Google Shape;1248;p176"/>
          <p:cNvSpPr txBox="1"/>
          <p:nvPr>
            <p:ph type="title"/>
          </p:nvPr>
        </p:nvSpPr>
        <p:spPr>
          <a:xfrm>
            <a:off x="457200" y="987775"/>
            <a:ext cx="7959900" cy="465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Step 3: Share with “Google Classroom”</a:t>
            </a:r>
            <a:endParaRPr b="0" i="0" sz="2400" u="none" cap="none" strike="noStrike">
              <a:solidFill>
                <a:srgbClr val="000000"/>
              </a:solidFill>
              <a:latin typeface="Arial"/>
              <a:ea typeface="Arial"/>
              <a:cs typeface="Arial"/>
              <a:sym typeface="Arial"/>
            </a:endParaRPr>
          </a:p>
        </p:txBody>
      </p:sp>
      <p:pic>
        <p:nvPicPr>
          <p:cNvPr id="1249" name="Google Shape;1249;p176"/>
          <p:cNvPicPr preferRelativeResize="0"/>
          <p:nvPr/>
        </p:nvPicPr>
        <p:blipFill rotWithShape="1">
          <a:blip r:embed="rId4">
            <a:alphaModFix/>
          </a:blip>
          <a:srcRect b="0" l="0" r="0" t="0"/>
          <a:stretch/>
        </p:blipFill>
        <p:spPr>
          <a:xfrm>
            <a:off x="2369350" y="1538548"/>
            <a:ext cx="1709700" cy="639375"/>
          </a:xfrm>
          <a:prstGeom prst="rect">
            <a:avLst/>
          </a:prstGeom>
          <a:noFill/>
          <a:ln>
            <a:noFill/>
          </a:ln>
        </p:spPr>
      </p:pic>
      <p:sp>
        <p:nvSpPr>
          <p:cNvPr id="1250" name="Google Shape;1250;p176"/>
          <p:cNvSpPr/>
          <p:nvPr/>
        </p:nvSpPr>
        <p:spPr>
          <a:xfrm>
            <a:off x="5246300" y="4464875"/>
            <a:ext cx="1213500" cy="465300"/>
          </a:xfrm>
          <a:prstGeom prst="ellipse">
            <a:avLst/>
          </a:prstGeom>
          <a:noFill/>
          <a:ln cap="flat" cmpd="sng" w="76200">
            <a:solidFill>
              <a:srgbClr val="EA433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a:ea typeface="Roboto"/>
              <a:cs typeface="Roboto"/>
              <a:sym typeface="Roboto"/>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4" name="Shape 1254"/>
        <p:cNvGrpSpPr/>
        <p:nvPr/>
      </p:nvGrpSpPr>
      <p:grpSpPr>
        <a:xfrm>
          <a:off x="0" y="0"/>
          <a:ext cx="0" cy="0"/>
          <a:chOff x="0" y="0"/>
          <a:chExt cx="0" cy="0"/>
        </a:xfrm>
      </p:grpSpPr>
      <p:pic>
        <p:nvPicPr>
          <p:cNvPr id="1255" name="Google Shape;1255;p177"/>
          <p:cNvPicPr preferRelativeResize="0"/>
          <p:nvPr/>
        </p:nvPicPr>
        <p:blipFill rotWithShape="1">
          <a:blip r:embed="rId3">
            <a:alphaModFix/>
          </a:blip>
          <a:srcRect b="0" l="0" r="0" t="0"/>
          <a:stretch/>
        </p:blipFill>
        <p:spPr>
          <a:xfrm>
            <a:off x="716275" y="1930150"/>
            <a:ext cx="2512975" cy="2866524"/>
          </a:xfrm>
          <a:prstGeom prst="rect">
            <a:avLst/>
          </a:prstGeom>
          <a:noFill/>
          <a:ln>
            <a:noFill/>
          </a:ln>
          <a:effectLst>
            <a:outerShdw blurRad="57150" rotWithShape="0" algn="bl" dir="5400000" dist="19050">
              <a:srgbClr val="000000">
                <a:alpha val="49803"/>
              </a:srgbClr>
            </a:outerShdw>
          </a:effectLst>
        </p:spPr>
      </p:pic>
      <p:sp>
        <p:nvSpPr>
          <p:cNvPr id="1256" name="Google Shape;1256;p177"/>
          <p:cNvSpPr txBox="1"/>
          <p:nvPr>
            <p:ph type="title"/>
          </p:nvPr>
        </p:nvSpPr>
        <p:spPr>
          <a:xfrm>
            <a:off x="227075" y="944150"/>
            <a:ext cx="8362500" cy="931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SzPts val="2400"/>
              <a:buNone/>
            </a:pPr>
            <a:r>
              <a:rPr lang="en-US" sz="2400">
                <a:solidFill>
                  <a:schemeClr val="dk1"/>
                </a:solidFill>
              </a:rPr>
              <a:t>Step 4: Select the “Google Classroom” and create a Post</a:t>
            </a:r>
            <a:endParaRPr sz="2400">
              <a:solidFill>
                <a:schemeClr val="dk1"/>
              </a:solidFill>
            </a:endParaRPr>
          </a:p>
        </p:txBody>
      </p:sp>
      <p:pic>
        <p:nvPicPr>
          <p:cNvPr id="1257" name="Google Shape;1257;p177"/>
          <p:cNvPicPr preferRelativeResize="0"/>
          <p:nvPr/>
        </p:nvPicPr>
        <p:blipFill rotWithShape="1">
          <a:blip r:embed="rId4">
            <a:alphaModFix/>
          </a:blip>
          <a:srcRect b="0" l="0" r="0" t="0"/>
          <a:stretch/>
        </p:blipFill>
        <p:spPr>
          <a:xfrm>
            <a:off x="5095974" y="1805950"/>
            <a:ext cx="2608151" cy="3050225"/>
          </a:xfrm>
          <a:prstGeom prst="rect">
            <a:avLst/>
          </a:prstGeom>
          <a:noFill/>
          <a:ln>
            <a:noFill/>
          </a:ln>
          <a:effectLst>
            <a:outerShdw blurRad="57150" rotWithShape="0" algn="bl" dir="5400000" dist="19050">
              <a:srgbClr val="000000">
                <a:alpha val="49803"/>
              </a:srgbClr>
            </a:outerShdw>
          </a:effectLst>
        </p:spPr>
      </p:pic>
      <p:cxnSp>
        <p:nvCxnSpPr>
          <p:cNvPr id="1258" name="Google Shape;1258;p177"/>
          <p:cNvCxnSpPr>
            <a:endCxn id="1257" idx="1"/>
          </p:cNvCxnSpPr>
          <p:nvPr/>
        </p:nvCxnSpPr>
        <p:spPr>
          <a:xfrm flipH="1" rot="10800000">
            <a:off x="2867274" y="3331063"/>
            <a:ext cx="2228700" cy="224100"/>
          </a:xfrm>
          <a:prstGeom prst="straightConnector1">
            <a:avLst/>
          </a:prstGeom>
          <a:noFill/>
          <a:ln cap="flat" cmpd="sng" w="152400">
            <a:solidFill>
              <a:srgbClr val="34A853"/>
            </a:solidFill>
            <a:prstDash val="solid"/>
            <a:round/>
            <a:headEnd len="sm" w="sm" type="none"/>
            <a:tailEnd len="med" w="med" type="triangle"/>
          </a:ln>
        </p:spPr>
      </p:cxn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2" name="Shape 1262"/>
        <p:cNvGrpSpPr/>
        <p:nvPr/>
      </p:nvGrpSpPr>
      <p:grpSpPr>
        <a:xfrm>
          <a:off x="0" y="0"/>
          <a:ext cx="0" cy="0"/>
          <a:chOff x="0" y="0"/>
          <a:chExt cx="0" cy="0"/>
        </a:xfrm>
      </p:grpSpPr>
      <p:sp>
        <p:nvSpPr>
          <p:cNvPr id="1263" name="Google Shape;1263;p178"/>
          <p:cNvSpPr txBox="1"/>
          <p:nvPr>
            <p:ph type="title"/>
          </p:nvPr>
        </p:nvSpPr>
        <p:spPr>
          <a:xfrm>
            <a:off x="457202" y="1143000"/>
            <a:ext cx="8134800" cy="640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SzPts val="2400"/>
              <a:buNone/>
            </a:pPr>
            <a:r>
              <a:rPr lang="en-US">
                <a:solidFill>
                  <a:schemeClr val="dk1"/>
                </a:solidFill>
              </a:rPr>
              <a:t>Select and use Resources from DIKSHA Verticals </a:t>
            </a:r>
            <a:endParaRPr>
              <a:solidFill>
                <a:schemeClr val="dk1"/>
              </a:solidFill>
            </a:endParaRPr>
          </a:p>
        </p:txBody>
      </p:sp>
      <p:pic>
        <p:nvPicPr>
          <p:cNvPr id="1264" name="Google Shape;1264;p178"/>
          <p:cNvPicPr preferRelativeResize="0"/>
          <p:nvPr/>
        </p:nvPicPr>
        <p:blipFill rotWithShape="1">
          <a:blip r:embed="rId3">
            <a:alphaModFix/>
          </a:blip>
          <a:srcRect b="0" l="0" r="0" t="0"/>
          <a:stretch/>
        </p:blipFill>
        <p:spPr>
          <a:xfrm>
            <a:off x="1066800" y="1936200"/>
            <a:ext cx="7103775" cy="2715949"/>
          </a:xfrm>
          <a:prstGeom prst="rect">
            <a:avLst/>
          </a:prstGeom>
          <a:noFill/>
          <a:ln>
            <a:noFill/>
          </a:ln>
          <a:effectLst>
            <a:outerShdw blurRad="57150" rotWithShape="0" algn="bl" dir="5400000" dist="19050">
              <a:srgbClr val="000000">
                <a:alpha val="49803"/>
              </a:srgbClr>
            </a:outerShdw>
          </a:effectLst>
        </p:spPr>
      </p:pic>
      <p:pic>
        <p:nvPicPr>
          <p:cNvPr id="1265" name="Google Shape;1265;p178"/>
          <p:cNvPicPr preferRelativeResize="0"/>
          <p:nvPr/>
        </p:nvPicPr>
        <p:blipFill rotWithShape="1">
          <a:blip r:embed="rId4">
            <a:alphaModFix/>
          </a:blip>
          <a:srcRect b="0" l="0" r="0" t="0"/>
          <a:stretch/>
        </p:blipFill>
        <p:spPr>
          <a:xfrm>
            <a:off x="5370925" y="2530401"/>
            <a:ext cx="1944376" cy="727150"/>
          </a:xfrm>
          <a:prstGeom prst="rect">
            <a:avLst/>
          </a:prstGeom>
          <a:noFill/>
          <a:ln>
            <a:noFill/>
          </a:ln>
          <a:effectLst>
            <a:outerShdw blurRad="57150" rotWithShape="0" algn="bl" dir="5400000" dist="19050">
              <a:srgbClr val="000000">
                <a:alpha val="49803"/>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65"/>
                                        </p:tgtEl>
                                        <p:attrNameLst>
                                          <p:attrName>style.visibility</p:attrName>
                                        </p:attrNameLst>
                                      </p:cBhvr>
                                      <p:to>
                                        <p:strVal val="visible"/>
                                      </p:to>
                                    </p:set>
                                    <p:animEffect filter="fade" transition="in">
                                      <p:cBhvr>
                                        <p:cTn dur="1000"/>
                                        <p:tgtEl>
                                          <p:spTgt spid="126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9" name="Shape 1269"/>
        <p:cNvGrpSpPr/>
        <p:nvPr/>
      </p:nvGrpSpPr>
      <p:grpSpPr>
        <a:xfrm>
          <a:off x="0" y="0"/>
          <a:ext cx="0" cy="0"/>
          <a:chOff x="0" y="0"/>
          <a:chExt cx="0" cy="0"/>
        </a:xfrm>
      </p:grpSpPr>
      <p:sp>
        <p:nvSpPr>
          <p:cNvPr id="1270" name="Google Shape;1270;p179"/>
          <p:cNvSpPr txBox="1"/>
          <p:nvPr>
            <p:ph type="title"/>
          </p:nvPr>
        </p:nvSpPr>
        <p:spPr>
          <a:xfrm>
            <a:off x="1371596" y="914403"/>
            <a:ext cx="5453100" cy="6408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SzPts val="2400"/>
              <a:buNone/>
            </a:pPr>
            <a:r>
              <a:rPr lang="en-US">
                <a:solidFill>
                  <a:schemeClr val="dk1"/>
                </a:solidFill>
                <a:latin typeface="Arial"/>
                <a:ea typeface="Arial"/>
                <a:cs typeface="Arial"/>
                <a:sym typeface="Arial"/>
              </a:rPr>
              <a:t>Virtual Lab</a:t>
            </a:r>
            <a:endParaRPr>
              <a:solidFill>
                <a:schemeClr val="dk1"/>
              </a:solidFill>
              <a:latin typeface="Arial"/>
              <a:ea typeface="Arial"/>
              <a:cs typeface="Arial"/>
              <a:sym typeface="Arial"/>
            </a:endParaRPr>
          </a:p>
        </p:txBody>
      </p:sp>
      <p:pic>
        <p:nvPicPr>
          <p:cNvPr id="1271" name="Google Shape;1271;p179"/>
          <p:cNvPicPr preferRelativeResize="0"/>
          <p:nvPr/>
        </p:nvPicPr>
        <p:blipFill rotWithShape="1">
          <a:blip r:embed="rId3">
            <a:alphaModFix/>
          </a:blip>
          <a:srcRect b="0" l="0" r="0" t="0"/>
          <a:stretch/>
        </p:blipFill>
        <p:spPr>
          <a:xfrm>
            <a:off x="1240625" y="1456600"/>
            <a:ext cx="6356726" cy="33708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5" name="Shape 1275"/>
        <p:cNvGrpSpPr/>
        <p:nvPr/>
      </p:nvGrpSpPr>
      <p:grpSpPr>
        <a:xfrm>
          <a:off x="0" y="0"/>
          <a:ext cx="0" cy="0"/>
          <a:chOff x="0" y="0"/>
          <a:chExt cx="0" cy="0"/>
        </a:xfrm>
      </p:grpSpPr>
      <p:pic>
        <p:nvPicPr>
          <p:cNvPr id="1276" name="Google Shape;1276;p180"/>
          <p:cNvPicPr preferRelativeResize="0"/>
          <p:nvPr/>
        </p:nvPicPr>
        <p:blipFill rotWithShape="1">
          <a:blip r:embed="rId3">
            <a:alphaModFix/>
          </a:blip>
          <a:srcRect b="36137" l="0" r="0" t="8281"/>
          <a:stretch/>
        </p:blipFill>
        <p:spPr>
          <a:xfrm>
            <a:off x="780675" y="1689150"/>
            <a:ext cx="7989648" cy="2568175"/>
          </a:xfrm>
          <a:prstGeom prst="rect">
            <a:avLst/>
          </a:prstGeom>
          <a:noFill/>
          <a:ln>
            <a:noFill/>
          </a:ln>
        </p:spPr>
      </p:pic>
      <p:sp>
        <p:nvSpPr>
          <p:cNvPr id="1277" name="Google Shape;1277;p180"/>
          <p:cNvSpPr txBox="1"/>
          <p:nvPr>
            <p:ph type="title"/>
          </p:nvPr>
        </p:nvSpPr>
        <p:spPr>
          <a:xfrm>
            <a:off x="914402" y="990600"/>
            <a:ext cx="8172300" cy="640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SzPts val="2400"/>
              <a:buNone/>
            </a:pPr>
            <a:r>
              <a:rPr lang="en-US">
                <a:solidFill>
                  <a:schemeClr val="dk1"/>
                </a:solidFill>
                <a:latin typeface="Arial"/>
                <a:ea typeface="Arial"/>
                <a:cs typeface="Arial"/>
                <a:sym typeface="Arial"/>
              </a:rPr>
              <a:t>Select the topic and find interactive content</a:t>
            </a:r>
            <a:endParaRPr>
              <a:solidFill>
                <a:schemeClr val="dk1"/>
              </a:solidFill>
              <a:latin typeface="Arial"/>
              <a:ea typeface="Arial"/>
              <a:cs typeface="Arial"/>
              <a:sym typeface="Arial"/>
            </a:endParaRPr>
          </a:p>
        </p:txBody>
      </p:sp>
      <p:pic>
        <p:nvPicPr>
          <p:cNvPr id="1278" name="Google Shape;1278;p180"/>
          <p:cNvPicPr preferRelativeResize="0"/>
          <p:nvPr/>
        </p:nvPicPr>
        <p:blipFill rotWithShape="1">
          <a:blip r:embed="rId4">
            <a:alphaModFix/>
          </a:blip>
          <a:srcRect b="0" l="0" r="0" t="0"/>
          <a:stretch/>
        </p:blipFill>
        <p:spPr>
          <a:xfrm>
            <a:off x="1028700" y="3684700"/>
            <a:ext cx="1728500" cy="517350"/>
          </a:xfrm>
          <a:prstGeom prst="rect">
            <a:avLst/>
          </a:prstGeom>
          <a:noFill/>
          <a:ln>
            <a:noFill/>
          </a:ln>
          <a:effectLst>
            <a:outerShdw blurRad="57150" rotWithShape="0" algn="bl" dir="5400000" dist="19050">
              <a:srgbClr val="000000">
                <a:alpha val="49803"/>
              </a:srgbClr>
            </a:outerShdw>
          </a:effectLst>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2" name="Shape 1282"/>
        <p:cNvGrpSpPr/>
        <p:nvPr/>
      </p:nvGrpSpPr>
      <p:grpSpPr>
        <a:xfrm>
          <a:off x="0" y="0"/>
          <a:ext cx="0" cy="0"/>
          <a:chOff x="0" y="0"/>
          <a:chExt cx="0" cy="0"/>
        </a:xfrm>
      </p:grpSpPr>
      <p:sp>
        <p:nvSpPr>
          <p:cNvPr id="1283" name="Google Shape;1283;p181"/>
          <p:cNvSpPr txBox="1"/>
          <p:nvPr>
            <p:ph type="title"/>
          </p:nvPr>
        </p:nvSpPr>
        <p:spPr>
          <a:xfrm>
            <a:off x="457202" y="990600"/>
            <a:ext cx="8459400" cy="640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SzPts val="2400"/>
              <a:buNone/>
            </a:pPr>
            <a:r>
              <a:rPr lang="en-US">
                <a:solidFill>
                  <a:schemeClr val="dk1"/>
                </a:solidFill>
                <a:latin typeface="Arial"/>
                <a:ea typeface="Arial"/>
                <a:cs typeface="Arial"/>
                <a:sym typeface="Arial"/>
              </a:rPr>
              <a:t>Share Simulation of the Science Practical with Students</a:t>
            </a:r>
            <a:endParaRPr>
              <a:solidFill>
                <a:schemeClr val="dk1"/>
              </a:solidFill>
              <a:latin typeface="Arial"/>
              <a:ea typeface="Arial"/>
              <a:cs typeface="Arial"/>
              <a:sym typeface="Arial"/>
            </a:endParaRPr>
          </a:p>
        </p:txBody>
      </p:sp>
      <p:pic>
        <p:nvPicPr>
          <p:cNvPr id="1284" name="Google Shape;1284;p181"/>
          <p:cNvPicPr preferRelativeResize="0"/>
          <p:nvPr/>
        </p:nvPicPr>
        <p:blipFill rotWithShape="1">
          <a:blip r:embed="rId3">
            <a:alphaModFix/>
          </a:blip>
          <a:srcRect b="-1882" l="0" r="0" t="-2708"/>
          <a:stretch/>
        </p:blipFill>
        <p:spPr>
          <a:xfrm>
            <a:off x="1242500" y="1631400"/>
            <a:ext cx="6432974" cy="3185975"/>
          </a:xfrm>
          <a:prstGeom prst="rect">
            <a:avLst/>
          </a:prstGeom>
          <a:noFill/>
          <a:ln>
            <a:noFill/>
          </a:ln>
          <a:effectLst>
            <a:outerShdw blurRad="57150" rotWithShape="0" algn="bl" dir="5400000" dist="19050">
              <a:srgbClr val="000000">
                <a:alpha val="49803"/>
              </a:srgbClr>
            </a:outerShdw>
          </a:effectLst>
        </p:spPr>
      </p:pic>
      <p:sp>
        <p:nvSpPr>
          <p:cNvPr id="1285" name="Google Shape;1285;p181"/>
          <p:cNvSpPr/>
          <p:nvPr/>
        </p:nvSpPr>
        <p:spPr>
          <a:xfrm>
            <a:off x="5077500" y="4497325"/>
            <a:ext cx="468600" cy="320100"/>
          </a:xfrm>
          <a:prstGeom prst="roundRect">
            <a:avLst>
              <a:gd fmla="val 16667" name="adj"/>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9" name="Shape 1289"/>
        <p:cNvGrpSpPr/>
        <p:nvPr/>
      </p:nvGrpSpPr>
      <p:grpSpPr>
        <a:xfrm>
          <a:off x="0" y="0"/>
          <a:ext cx="0" cy="0"/>
          <a:chOff x="0" y="0"/>
          <a:chExt cx="0" cy="0"/>
        </a:xfrm>
      </p:grpSpPr>
      <p:sp>
        <p:nvSpPr>
          <p:cNvPr id="1290" name="Google Shape;1290;p182"/>
          <p:cNvSpPr txBox="1"/>
          <p:nvPr>
            <p:ph type="title"/>
          </p:nvPr>
        </p:nvSpPr>
        <p:spPr>
          <a:xfrm>
            <a:off x="457202" y="990600"/>
            <a:ext cx="8459400" cy="640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SzPts val="2400"/>
              <a:buNone/>
            </a:pPr>
            <a:r>
              <a:rPr lang="en-US">
                <a:solidFill>
                  <a:schemeClr val="dk1"/>
                </a:solidFill>
                <a:latin typeface="Arial"/>
                <a:ea typeface="Arial"/>
                <a:cs typeface="Arial"/>
                <a:sym typeface="Arial"/>
              </a:rPr>
              <a:t>Virtual Lab activity shared as an Assignment in the Classroom with the document attached for each student to work on.</a:t>
            </a:r>
            <a:endParaRPr>
              <a:solidFill>
                <a:schemeClr val="dk1"/>
              </a:solidFill>
              <a:latin typeface="Arial"/>
              <a:ea typeface="Arial"/>
              <a:cs typeface="Arial"/>
              <a:sym typeface="Arial"/>
            </a:endParaRPr>
          </a:p>
        </p:txBody>
      </p:sp>
      <p:pic>
        <p:nvPicPr>
          <p:cNvPr id="1291" name="Google Shape;1291;p182"/>
          <p:cNvPicPr preferRelativeResize="0"/>
          <p:nvPr/>
        </p:nvPicPr>
        <p:blipFill rotWithShape="1">
          <a:blip r:embed="rId3">
            <a:alphaModFix/>
          </a:blip>
          <a:srcRect b="0" l="0" r="0" t="0"/>
          <a:stretch/>
        </p:blipFill>
        <p:spPr>
          <a:xfrm>
            <a:off x="1310625" y="1810575"/>
            <a:ext cx="6141855" cy="320730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5" name="Shape 1295"/>
        <p:cNvGrpSpPr/>
        <p:nvPr/>
      </p:nvGrpSpPr>
      <p:grpSpPr>
        <a:xfrm>
          <a:off x="0" y="0"/>
          <a:ext cx="0" cy="0"/>
          <a:chOff x="0" y="0"/>
          <a:chExt cx="0" cy="0"/>
        </a:xfrm>
      </p:grpSpPr>
      <p:sp>
        <p:nvSpPr>
          <p:cNvPr id="1296" name="Google Shape;1296;p183"/>
          <p:cNvSpPr txBox="1"/>
          <p:nvPr>
            <p:ph type="title"/>
          </p:nvPr>
        </p:nvSpPr>
        <p:spPr>
          <a:xfrm>
            <a:off x="457200" y="2359400"/>
            <a:ext cx="7935000" cy="903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700"/>
              <a:buFont typeface="Arial"/>
              <a:buNone/>
            </a:pPr>
            <a:r>
              <a:rPr b="0" i="0" lang="en-US" sz="3700" u="none" cap="none" strike="noStrike">
                <a:solidFill>
                  <a:srgbClr val="000000"/>
                </a:solidFill>
                <a:latin typeface="Arial"/>
                <a:ea typeface="Arial"/>
                <a:cs typeface="Arial"/>
                <a:sym typeface="Arial"/>
              </a:rPr>
              <a:t>Thank You!</a:t>
            </a:r>
            <a:endParaRPr b="0" i="0" sz="4000" u="none" cap="none" strike="noStrik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0" name="Shape 1110"/>
        <p:cNvGrpSpPr/>
        <p:nvPr/>
      </p:nvGrpSpPr>
      <p:grpSpPr>
        <a:xfrm>
          <a:off x="0" y="0"/>
          <a:ext cx="0" cy="0"/>
          <a:chOff x="0" y="0"/>
          <a:chExt cx="0" cy="0"/>
        </a:xfrm>
      </p:grpSpPr>
      <p:sp>
        <p:nvSpPr>
          <p:cNvPr id="1111" name="Google Shape;1111;p159"/>
          <p:cNvSpPr txBox="1"/>
          <p:nvPr>
            <p:ph type="title"/>
          </p:nvPr>
        </p:nvSpPr>
        <p:spPr>
          <a:xfrm>
            <a:off x="228600" y="987800"/>
            <a:ext cx="7227300" cy="803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Login to the Google Classroom</a:t>
            </a:r>
            <a:endParaRPr b="0" i="0" sz="2400" u="none" cap="none" strike="noStrike">
              <a:solidFill>
                <a:srgbClr val="000000"/>
              </a:solidFill>
              <a:latin typeface="Arial"/>
              <a:ea typeface="Arial"/>
              <a:cs typeface="Arial"/>
              <a:sym typeface="Arial"/>
            </a:endParaRPr>
          </a:p>
        </p:txBody>
      </p:sp>
      <p:sp>
        <p:nvSpPr>
          <p:cNvPr id="1112" name="Google Shape;1112;p159"/>
          <p:cNvSpPr/>
          <p:nvPr/>
        </p:nvSpPr>
        <p:spPr>
          <a:xfrm>
            <a:off x="407275" y="2069650"/>
            <a:ext cx="4212900" cy="2256900"/>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Clr>
                <a:srgbClr val="000000"/>
              </a:buClr>
              <a:buSzPts val="1500"/>
              <a:buFont typeface="Arial"/>
              <a:buNone/>
            </a:pPr>
            <a:r>
              <a:rPr b="0" i="0" lang="en-US" sz="1500" u="none" cap="none" strike="noStrike">
                <a:solidFill>
                  <a:srgbClr val="000000"/>
                </a:solidFill>
                <a:latin typeface="Arial"/>
                <a:ea typeface="Arial"/>
                <a:cs typeface="Arial"/>
                <a:sym typeface="Arial"/>
              </a:rPr>
              <a:t>Type in the address </a:t>
            </a:r>
            <a:endParaRPr b="0" i="0" sz="15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500"/>
              <a:buFont typeface="Arial"/>
              <a:buNone/>
            </a:pPr>
            <a:r>
              <a:rPr b="0" i="0" lang="en-US" sz="1500" u="sng" cap="none" strike="noStrike">
                <a:solidFill>
                  <a:schemeClr val="hlink"/>
                </a:solidFill>
                <a:latin typeface="Arial"/>
                <a:ea typeface="Arial"/>
                <a:cs typeface="Arial"/>
                <a:sym typeface="Arial"/>
                <a:hlinkClick r:id="rId3"/>
              </a:rPr>
              <a:t>www.classroom.google.com</a:t>
            </a:r>
            <a:endParaRPr b="0" i="0" sz="15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500"/>
              <a:buFont typeface="Arial"/>
              <a:buNone/>
            </a:pPr>
            <a:r>
              <a:rPr b="0" i="0" lang="en-US" sz="1500" u="none" cap="none" strike="noStrike">
                <a:solidFill>
                  <a:srgbClr val="000000"/>
                </a:solidFill>
                <a:latin typeface="Arial"/>
                <a:ea typeface="Arial"/>
                <a:cs typeface="Arial"/>
                <a:sym typeface="Arial"/>
              </a:rPr>
              <a:t>OR</a:t>
            </a:r>
            <a:endParaRPr b="0" i="0" sz="15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500"/>
              <a:buFont typeface="Arial"/>
              <a:buNone/>
            </a:pPr>
            <a:r>
              <a:rPr b="0" i="0" lang="en-US" sz="1500" u="none" cap="none" strike="noStrike">
                <a:solidFill>
                  <a:srgbClr val="000000"/>
                </a:solidFill>
                <a:latin typeface="Arial"/>
                <a:ea typeface="Arial"/>
                <a:cs typeface="Arial"/>
                <a:sym typeface="Arial"/>
              </a:rPr>
              <a:t>Find the icon for the app in the app grid</a:t>
            </a:r>
            <a:endParaRPr b="0" i="0" sz="1500" u="none" cap="none" strike="noStrike">
              <a:solidFill>
                <a:srgbClr val="000000"/>
              </a:solidFill>
              <a:latin typeface="Arial"/>
              <a:ea typeface="Arial"/>
              <a:cs typeface="Arial"/>
              <a:sym typeface="Arial"/>
            </a:endParaRPr>
          </a:p>
          <a:p>
            <a:pPr indent="0" lvl="0" marL="457200" marR="0" rtl="0" algn="l">
              <a:lnSpc>
                <a:spcPct val="15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a:p>
            <a:pPr indent="0" lvl="0" marL="457200" marR="0" rtl="0" algn="l">
              <a:lnSpc>
                <a:spcPct val="15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a:p>
            <a:pPr indent="0" lvl="0" marL="457200" marR="0" rtl="0" algn="l">
              <a:lnSpc>
                <a:spcPct val="15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pic>
        <p:nvPicPr>
          <p:cNvPr id="1113" name="Google Shape;1113;p159"/>
          <p:cNvPicPr preferRelativeResize="0"/>
          <p:nvPr/>
        </p:nvPicPr>
        <p:blipFill rotWithShape="1">
          <a:blip r:embed="rId4">
            <a:alphaModFix/>
          </a:blip>
          <a:srcRect b="0" l="0" r="0" t="0"/>
          <a:stretch/>
        </p:blipFill>
        <p:spPr>
          <a:xfrm>
            <a:off x="5373875" y="1480251"/>
            <a:ext cx="2755975" cy="2825475"/>
          </a:xfrm>
          <a:prstGeom prst="rect">
            <a:avLst/>
          </a:prstGeom>
          <a:noFill/>
          <a:ln>
            <a:noFill/>
          </a:ln>
          <a:effectLst>
            <a:outerShdw blurRad="57150" rotWithShape="0" algn="bl" dir="5400000" dist="19050">
              <a:srgbClr val="A5A5A5">
                <a:alpha val="49803"/>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7" name="Shape 1117"/>
        <p:cNvGrpSpPr/>
        <p:nvPr/>
      </p:nvGrpSpPr>
      <p:grpSpPr>
        <a:xfrm>
          <a:off x="0" y="0"/>
          <a:ext cx="0" cy="0"/>
          <a:chOff x="0" y="0"/>
          <a:chExt cx="0" cy="0"/>
        </a:xfrm>
      </p:grpSpPr>
      <p:sp>
        <p:nvSpPr>
          <p:cNvPr id="1118" name="Google Shape;1118;p160"/>
          <p:cNvSpPr txBox="1"/>
          <p:nvPr>
            <p:ph type="title"/>
          </p:nvPr>
        </p:nvSpPr>
        <p:spPr>
          <a:xfrm>
            <a:off x="457200" y="911600"/>
            <a:ext cx="8134800" cy="791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Create and Organize the work under Classwork</a:t>
            </a:r>
            <a:endParaRPr b="0" i="0" sz="2400" u="none" cap="none" strike="noStrike">
              <a:solidFill>
                <a:srgbClr val="000000"/>
              </a:solidFill>
              <a:latin typeface="Arial"/>
              <a:ea typeface="Arial"/>
              <a:cs typeface="Arial"/>
              <a:sym typeface="Arial"/>
            </a:endParaRPr>
          </a:p>
        </p:txBody>
      </p:sp>
      <p:grpSp>
        <p:nvGrpSpPr>
          <p:cNvPr id="1119" name="Google Shape;1119;p160"/>
          <p:cNvGrpSpPr/>
          <p:nvPr/>
        </p:nvGrpSpPr>
        <p:grpSpPr>
          <a:xfrm>
            <a:off x="1300150" y="1760206"/>
            <a:ext cx="6255722" cy="2915223"/>
            <a:chOff x="538175" y="845800"/>
            <a:chExt cx="7584532" cy="3529326"/>
          </a:xfrm>
        </p:grpSpPr>
        <p:pic>
          <p:nvPicPr>
            <p:cNvPr id="1120" name="Google Shape;1120;p160"/>
            <p:cNvPicPr preferRelativeResize="0"/>
            <p:nvPr/>
          </p:nvPicPr>
          <p:blipFill rotWithShape="1">
            <a:blip r:embed="rId3">
              <a:alphaModFix/>
            </a:blip>
            <a:srcRect b="0" l="0" r="0" t="0"/>
            <a:stretch/>
          </p:blipFill>
          <p:spPr>
            <a:xfrm>
              <a:off x="538175" y="845800"/>
              <a:ext cx="7584532" cy="3529326"/>
            </a:xfrm>
            <a:prstGeom prst="rect">
              <a:avLst/>
            </a:prstGeom>
            <a:noFill/>
            <a:ln>
              <a:noFill/>
            </a:ln>
            <a:effectLst>
              <a:outerShdw blurRad="57150" rotWithShape="0" algn="bl" dir="5400000" dist="19050">
                <a:srgbClr val="000000">
                  <a:alpha val="49803"/>
                </a:srgbClr>
              </a:outerShdw>
            </a:effectLst>
          </p:spPr>
        </p:pic>
        <p:sp>
          <p:nvSpPr>
            <p:cNvPr id="1121" name="Google Shape;1121;p160"/>
            <p:cNvSpPr/>
            <p:nvPr/>
          </p:nvSpPr>
          <p:spPr>
            <a:xfrm>
              <a:off x="2528900" y="1628775"/>
              <a:ext cx="1178700" cy="546600"/>
            </a:xfrm>
            <a:prstGeom prst="roundRect">
              <a:avLst>
                <a:gd fmla="val 16667" name="adj"/>
              </a:avLst>
            </a:prstGeom>
            <a:noFill/>
            <a:ln cap="flat" cmpd="sng" w="3810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Roboto"/>
                <a:ea typeface="Roboto"/>
                <a:cs typeface="Roboto"/>
                <a:sym typeface="Roboto"/>
              </a:endParaRPr>
            </a:p>
          </p:txBody>
        </p:sp>
      </p:grpSp>
      <p:pic>
        <p:nvPicPr>
          <p:cNvPr id="1122" name="Google Shape;1122;p160"/>
          <p:cNvPicPr preferRelativeResize="0"/>
          <p:nvPr/>
        </p:nvPicPr>
        <p:blipFill rotWithShape="1">
          <a:blip r:embed="rId4">
            <a:alphaModFix/>
          </a:blip>
          <a:srcRect b="0" l="0" r="0" t="0"/>
          <a:stretch/>
        </p:blipFill>
        <p:spPr>
          <a:xfrm>
            <a:off x="7383100" y="1027925"/>
            <a:ext cx="434800" cy="4348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6" name="Shape 1126"/>
        <p:cNvGrpSpPr/>
        <p:nvPr/>
      </p:nvGrpSpPr>
      <p:grpSpPr>
        <a:xfrm>
          <a:off x="0" y="0"/>
          <a:ext cx="0" cy="0"/>
          <a:chOff x="0" y="0"/>
          <a:chExt cx="0" cy="0"/>
        </a:xfrm>
      </p:grpSpPr>
      <p:pic>
        <p:nvPicPr>
          <p:cNvPr id="1127" name="Google Shape;1127;p161"/>
          <p:cNvPicPr preferRelativeResize="0"/>
          <p:nvPr/>
        </p:nvPicPr>
        <p:blipFill rotWithShape="1">
          <a:blip r:embed="rId3">
            <a:alphaModFix/>
          </a:blip>
          <a:srcRect b="0" l="0" r="0" t="0"/>
          <a:stretch/>
        </p:blipFill>
        <p:spPr>
          <a:xfrm>
            <a:off x="1391976" y="2235050"/>
            <a:ext cx="6895326" cy="2662075"/>
          </a:xfrm>
          <a:prstGeom prst="rect">
            <a:avLst/>
          </a:prstGeom>
          <a:noFill/>
          <a:ln>
            <a:noFill/>
          </a:ln>
        </p:spPr>
      </p:pic>
      <p:sp>
        <p:nvSpPr>
          <p:cNvPr id="1128" name="Google Shape;1128;p161"/>
          <p:cNvSpPr txBox="1"/>
          <p:nvPr>
            <p:ph type="title"/>
          </p:nvPr>
        </p:nvSpPr>
        <p:spPr>
          <a:xfrm>
            <a:off x="457200" y="1140225"/>
            <a:ext cx="8359500" cy="990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Content shared from DIKSHA as a Material is useful for review and reference by the students anytime from anywhere</a:t>
            </a:r>
            <a:endParaRPr b="0" i="0" sz="2400" u="none" cap="none" strike="noStrike">
              <a:solidFill>
                <a:srgbClr val="000000"/>
              </a:solidFill>
              <a:latin typeface="Arial"/>
              <a:ea typeface="Arial"/>
              <a:cs typeface="Arial"/>
              <a:sym typeface="Arial"/>
            </a:endParaRPr>
          </a:p>
        </p:txBody>
      </p:sp>
      <p:sp>
        <p:nvSpPr>
          <p:cNvPr id="1129" name="Google Shape;1129;p161"/>
          <p:cNvSpPr txBox="1"/>
          <p:nvPr/>
        </p:nvSpPr>
        <p:spPr>
          <a:xfrm>
            <a:off x="2897500" y="3837100"/>
            <a:ext cx="5389800" cy="615600"/>
          </a:xfrm>
          <a:prstGeom prst="rect">
            <a:avLst/>
          </a:prstGeom>
          <a:solidFill>
            <a:schemeClr val="lt2"/>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00"/>
              <a:buFont typeface="Arial"/>
              <a:buNone/>
            </a:pPr>
            <a:r>
              <a:rPr b="0" i="0" lang="en-US" sz="1300" u="sng" cap="none" strike="noStrike">
                <a:solidFill>
                  <a:schemeClr val="hlink"/>
                </a:solidFill>
                <a:latin typeface="Roboto"/>
                <a:ea typeface="Roboto"/>
                <a:cs typeface="Roboto"/>
                <a:sym typeface="Roboto"/>
                <a:hlinkClick r:id="rId4"/>
              </a:rPr>
              <a:t>https://diksha.gov.in/play/collection/do_31307360993998438412496</a:t>
            </a:r>
            <a:endParaRPr b="0" i="0" sz="1300" u="none" cap="none" strike="noStrike">
              <a:solidFill>
                <a:srgbClr val="3C4043"/>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3C4043"/>
              </a:solidFill>
              <a:latin typeface="Roboto"/>
              <a:ea typeface="Roboto"/>
              <a:cs typeface="Roboto"/>
              <a:sym typeface="Roboto"/>
            </a:endParaRPr>
          </a:p>
        </p:txBody>
      </p:sp>
      <p:pic>
        <p:nvPicPr>
          <p:cNvPr id="1130" name="Google Shape;1130;p161"/>
          <p:cNvPicPr preferRelativeResize="0"/>
          <p:nvPr/>
        </p:nvPicPr>
        <p:blipFill rotWithShape="1">
          <a:blip r:embed="rId5">
            <a:alphaModFix/>
          </a:blip>
          <a:srcRect b="0" l="0" r="0" t="0"/>
          <a:stretch/>
        </p:blipFill>
        <p:spPr>
          <a:xfrm>
            <a:off x="1597850" y="3735275"/>
            <a:ext cx="1299651" cy="81922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4" name="Shape 1134"/>
        <p:cNvGrpSpPr/>
        <p:nvPr/>
      </p:nvGrpSpPr>
      <p:grpSpPr>
        <a:xfrm>
          <a:off x="0" y="0"/>
          <a:ext cx="0" cy="0"/>
          <a:chOff x="0" y="0"/>
          <a:chExt cx="0" cy="0"/>
        </a:xfrm>
      </p:grpSpPr>
      <p:pic>
        <p:nvPicPr>
          <p:cNvPr id="1135" name="Google Shape;1135;p162"/>
          <p:cNvPicPr preferRelativeResize="0"/>
          <p:nvPr/>
        </p:nvPicPr>
        <p:blipFill rotWithShape="1">
          <a:blip r:embed="rId3">
            <a:alphaModFix/>
          </a:blip>
          <a:srcRect b="0" l="0" r="0" t="0"/>
          <a:stretch/>
        </p:blipFill>
        <p:spPr>
          <a:xfrm>
            <a:off x="1114275" y="1951550"/>
            <a:ext cx="7033749" cy="2852200"/>
          </a:xfrm>
          <a:prstGeom prst="rect">
            <a:avLst/>
          </a:prstGeom>
          <a:noFill/>
          <a:ln>
            <a:noFill/>
          </a:ln>
        </p:spPr>
      </p:pic>
      <p:sp>
        <p:nvSpPr>
          <p:cNvPr id="1136" name="Google Shape;1136;p162"/>
          <p:cNvSpPr txBox="1"/>
          <p:nvPr>
            <p:ph type="title"/>
          </p:nvPr>
        </p:nvSpPr>
        <p:spPr>
          <a:xfrm>
            <a:off x="457200" y="1140200"/>
            <a:ext cx="8309700" cy="654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Written work can be assigned with the help of the assessment material available in DIKSHA</a:t>
            </a:r>
            <a:endParaRPr b="0" i="0" sz="2400" u="none" cap="none" strike="noStrike">
              <a:solidFill>
                <a:srgbClr val="000000"/>
              </a:solidFill>
              <a:latin typeface="Arial"/>
              <a:ea typeface="Arial"/>
              <a:cs typeface="Arial"/>
              <a:sym typeface="Arial"/>
            </a:endParaRPr>
          </a:p>
        </p:txBody>
      </p:sp>
      <p:sp>
        <p:nvSpPr>
          <p:cNvPr id="1137" name="Google Shape;1137;p162"/>
          <p:cNvSpPr txBox="1"/>
          <p:nvPr/>
        </p:nvSpPr>
        <p:spPr>
          <a:xfrm>
            <a:off x="2633700" y="3966000"/>
            <a:ext cx="6133200" cy="720300"/>
          </a:xfrm>
          <a:prstGeom prst="rect">
            <a:avLst/>
          </a:prstGeom>
          <a:solidFill>
            <a:schemeClr val="lt2"/>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sng" cap="none" strike="noStrike">
                <a:solidFill>
                  <a:schemeClr val="hlink"/>
                </a:solidFill>
                <a:latin typeface="Roboto"/>
                <a:ea typeface="Roboto"/>
                <a:cs typeface="Roboto"/>
                <a:sym typeface="Roboto"/>
                <a:hlinkClick r:id="rId4"/>
              </a:rPr>
              <a:t>https://diksha.gov.in/play/collection/do_31307360993998438412496</a:t>
            </a:r>
            <a:endParaRPr b="0" i="0" sz="1400" u="none" cap="none" strike="noStrike">
              <a:solidFill>
                <a:srgbClr val="3C4043"/>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3C4043"/>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3C4043"/>
              </a:solidFill>
              <a:latin typeface="Roboto"/>
              <a:ea typeface="Roboto"/>
              <a:cs typeface="Roboto"/>
              <a:sym typeface="Roboto"/>
            </a:endParaRPr>
          </a:p>
        </p:txBody>
      </p:sp>
      <p:sp>
        <p:nvSpPr>
          <p:cNvPr id="1138" name="Google Shape;1138;p162"/>
          <p:cNvSpPr/>
          <p:nvPr/>
        </p:nvSpPr>
        <p:spPr>
          <a:xfrm>
            <a:off x="1641550" y="2775700"/>
            <a:ext cx="2616600" cy="189000"/>
          </a:xfrm>
          <a:prstGeom prst="rect">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139" name="Google Shape;1139;p162"/>
          <p:cNvPicPr preferRelativeResize="0"/>
          <p:nvPr/>
        </p:nvPicPr>
        <p:blipFill rotWithShape="1">
          <a:blip r:embed="rId5">
            <a:alphaModFix/>
          </a:blip>
          <a:srcRect b="0" l="0" r="0" t="0"/>
          <a:stretch/>
        </p:blipFill>
        <p:spPr>
          <a:xfrm>
            <a:off x="1061075" y="3875200"/>
            <a:ext cx="1561951" cy="87003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3" name="Shape 1143"/>
        <p:cNvGrpSpPr/>
        <p:nvPr/>
      </p:nvGrpSpPr>
      <p:grpSpPr>
        <a:xfrm>
          <a:off x="0" y="0"/>
          <a:ext cx="0" cy="0"/>
          <a:chOff x="0" y="0"/>
          <a:chExt cx="0" cy="0"/>
        </a:xfrm>
      </p:grpSpPr>
      <p:pic>
        <p:nvPicPr>
          <p:cNvPr id="1144" name="Google Shape;1144;p163"/>
          <p:cNvPicPr preferRelativeResize="0"/>
          <p:nvPr/>
        </p:nvPicPr>
        <p:blipFill rotWithShape="1">
          <a:blip r:embed="rId3">
            <a:alphaModFix/>
          </a:blip>
          <a:srcRect b="0" l="0" r="0" t="0"/>
          <a:stretch/>
        </p:blipFill>
        <p:spPr>
          <a:xfrm>
            <a:off x="578849" y="1644225"/>
            <a:ext cx="7469675" cy="3125476"/>
          </a:xfrm>
          <a:prstGeom prst="rect">
            <a:avLst/>
          </a:prstGeom>
          <a:noFill/>
          <a:ln>
            <a:noFill/>
          </a:ln>
        </p:spPr>
      </p:pic>
      <p:sp>
        <p:nvSpPr>
          <p:cNvPr id="1145" name="Google Shape;1145;p163"/>
          <p:cNvSpPr txBox="1"/>
          <p:nvPr>
            <p:ph type="title"/>
          </p:nvPr>
        </p:nvSpPr>
        <p:spPr>
          <a:xfrm>
            <a:off x="533400" y="1140175"/>
            <a:ext cx="7173600" cy="366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Self Assessment with Feedback </a:t>
            </a:r>
            <a:endParaRPr b="0" i="0" sz="2400" u="none" cap="none" strike="noStrike">
              <a:solidFill>
                <a:srgbClr val="000000"/>
              </a:solidFill>
              <a:latin typeface="Arial"/>
              <a:ea typeface="Arial"/>
              <a:cs typeface="Arial"/>
              <a:sym typeface="Arial"/>
            </a:endParaRPr>
          </a:p>
        </p:txBody>
      </p:sp>
      <p:sp>
        <p:nvSpPr>
          <p:cNvPr id="1146" name="Google Shape;1146;p163"/>
          <p:cNvSpPr txBox="1"/>
          <p:nvPr/>
        </p:nvSpPr>
        <p:spPr>
          <a:xfrm>
            <a:off x="2402325" y="3731525"/>
            <a:ext cx="5912400" cy="766800"/>
          </a:xfrm>
          <a:prstGeom prst="rect">
            <a:avLst/>
          </a:prstGeom>
          <a:solidFill>
            <a:schemeClr val="lt2"/>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sng" cap="none" strike="noStrike">
                <a:solidFill>
                  <a:schemeClr val="hlink"/>
                </a:solidFill>
                <a:latin typeface="Roboto"/>
                <a:ea typeface="Roboto"/>
                <a:cs typeface="Roboto"/>
                <a:sym typeface="Roboto"/>
                <a:hlinkClick r:id="rId4"/>
              </a:rPr>
              <a:t>https://diksha.gov.in/play/collection/do_31307360993998438412496?contentId=do_31279916292733337617721</a:t>
            </a:r>
            <a:endParaRPr b="0" i="0" sz="1200" u="none" cap="none" strike="noStrike">
              <a:solidFill>
                <a:srgbClr val="3C4043"/>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3C4043"/>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3C4043"/>
              </a:solidFill>
              <a:latin typeface="Roboto"/>
              <a:ea typeface="Roboto"/>
              <a:cs typeface="Roboto"/>
              <a:sym typeface="Roboto"/>
            </a:endParaRPr>
          </a:p>
        </p:txBody>
      </p:sp>
      <p:pic>
        <p:nvPicPr>
          <p:cNvPr id="1147" name="Google Shape;1147;p163"/>
          <p:cNvPicPr preferRelativeResize="0"/>
          <p:nvPr/>
        </p:nvPicPr>
        <p:blipFill rotWithShape="1">
          <a:blip r:embed="rId5">
            <a:alphaModFix/>
          </a:blip>
          <a:srcRect b="0" l="0" r="0" t="0"/>
          <a:stretch/>
        </p:blipFill>
        <p:spPr>
          <a:xfrm>
            <a:off x="1058699" y="3731525"/>
            <a:ext cx="1343631" cy="766801"/>
          </a:xfrm>
          <a:prstGeom prst="rect">
            <a:avLst/>
          </a:prstGeom>
          <a:noFill/>
          <a:ln>
            <a:noFill/>
          </a:ln>
        </p:spPr>
      </p:pic>
      <p:sp>
        <p:nvSpPr>
          <p:cNvPr id="1148" name="Google Shape;1148;p163"/>
          <p:cNvSpPr/>
          <p:nvPr/>
        </p:nvSpPr>
        <p:spPr>
          <a:xfrm>
            <a:off x="1308000" y="2273900"/>
            <a:ext cx="2893200" cy="207300"/>
          </a:xfrm>
          <a:prstGeom prst="rect">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2" name="Shape 1152"/>
        <p:cNvGrpSpPr/>
        <p:nvPr/>
      </p:nvGrpSpPr>
      <p:grpSpPr>
        <a:xfrm>
          <a:off x="0" y="0"/>
          <a:ext cx="0" cy="0"/>
          <a:chOff x="0" y="0"/>
          <a:chExt cx="0" cy="0"/>
        </a:xfrm>
      </p:grpSpPr>
      <p:pic>
        <p:nvPicPr>
          <p:cNvPr id="1153" name="Google Shape;1153;p164"/>
          <p:cNvPicPr preferRelativeResize="0"/>
          <p:nvPr/>
        </p:nvPicPr>
        <p:blipFill rotWithShape="1">
          <a:blip r:embed="rId3">
            <a:alphaModFix/>
          </a:blip>
          <a:srcRect b="0" l="0" r="0" t="0"/>
          <a:stretch/>
        </p:blipFill>
        <p:spPr>
          <a:xfrm>
            <a:off x="1194575" y="1536250"/>
            <a:ext cx="7152399" cy="3076451"/>
          </a:xfrm>
          <a:prstGeom prst="rect">
            <a:avLst/>
          </a:prstGeom>
          <a:noFill/>
          <a:ln>
            <a:noFill/>
          </a:ln>
        </p:spPr>
      </p:pic>
      <p:sp>
        <p:nvSpPr>
          <p:cNvPr id="1154" name="Google Shape;1154;p164"/>
          <p:cNvSpPr txBox="1"/>
          <p:nvPr/>
        </p:nvSpPr>
        <p:spPr>
          <a:xfrm>
            <a:off x="2646375" y="3969550"/>
            <a:ext cx="5700600" cy="616800"/>
          </a:xfrm>
          <a:prstGeom prst="rect">
            <a:avLst/>
          </a:prstGeom>
          <a:solidFill>
            <a:schemeClr val="lt2"/>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sng" cap="none" strike="noStrike">
                <a:solidFill>
                  <a:schemeClr val="hlink"/>
                </a:solidFill>
                <a:latin typeface="Arial"/>
                <a:ea typeface="Arial"/>
                <a:cs typeface="Arial"/>
                <a:sym typeface="Arial"/>
                <a:hlinkClick r:id="rId4"/>
              </a:rPr>
              <a:t>https://diksha.gov.in/play/collection/do_31307360993998438412496?contentId=do_31290669406420992013114</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5" name="Google Shape;1155;p164"/>
          <p:cNvSpPr txBox="1"/>
          <p:nvPr>
            <p:ph type="title"/>
          </p:nvPr>
        </p:nvSpPr>
        <p:spPr>
          <a:xfrm>
            <a:off x="457200" y="1063975"/>
            <a:ext cx="7173600" cy="366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Math Lab Activity : Watch and Do </a:t>
            </a:r>
            <a:endParaRPr b="0" i="0" sz="2400" u="none" cap="none" strike="noStrike">
              <a:solidFill>
                <a:srgbClr val="000000"/>
              </a:solidFill>
              <a:latin typeface="Arial"/>
              <a:ea typeface="Arial"/>
              <a:cs typeface="Arial"/>
              <a:sym typeface="Arial"/>
            </a:endParaRPr>
          </a:p>
        </p:txBody>
      </p:sp>
      <p:pic>
        <p:nvPicPr>
          <p:cNvPr id="1156" name="Google Shape;1156;p164"/>
          <p:cNvPicPr preferRelativeResize="0"/>
          <p:nvPr/>
        </p:nvPicPr>
        <p:blipFill rotWithShape="1">
          <a:blip r:embed="rId5">
            <a:alphaModFix/>
          </a:blip>
          <a:srcRect b="0" l="0" r="0" t="0"/>
          <a:stretch/>
        </p:blipFill>
        <p:spPr>
          <a:xfrm>
            <a:off x="1290350" y="3859813"/>
            <a:ext cx="1434476" cy="836276"/>
          </a:xfrm>
          <a:prstGeom prst="rect">
            <a:avLst/>
          </a:prstGeom>
          <a:noFill/>
          <a:ln>
            <a:noFill/>
          </a:ln>
        </p:spPr>
      </p:pic>
      <p:sp>
        <p:nvSpPr>
          <p:cNvPr id="1157" name="Google Shape;1157;p164"/>
          <p:cNvSpPr/>
          <p:nvPr/>
        </p:nvSpPr>
        <p:spPr>
          <a:xfrm>
            <a:off x="1753900" y="2315375"/>
            <a:ext cx="1475400" cy="165900"/>
          </a:xfrm>
          <a:prstGeom prst="rect">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1" name="Shape 1161"/>
        <p:cNvGrpSpPr/>
        <p:nvPr/>
      </p:nvGrpSpPr>
      <p:grpSpPr>
        <a:xfrm>
          <a:off x="0" y="0"/>
          <a:ext cx="0" cy="0"/>
          <a:chOff x="0" y="0"/>
          <a:chExt cx="0" cy="0"/>
        </a:xfrm>
      </p:grpSpPr>
      <p:sp>
        <p:nvSpPr>
          <p:cNvPr id="1162" name="Google Shape;1162;p165"/>
          <p:cNvSpPr txBox="1"/>
          <p:nvPr>
            <p:ph type="title"/>
          </p:nvPr>
        </p:nvSpPr>
        <p:spPr>
          <a:xfrm>
            <a:off x="457200" y="759225"/>
            <a:ext cx="7048500" cy="928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Preview of the Classwork in the Stream</a:t>
            </a:r>
            <a:endParaRPr b="0" i="0" sz="2400" u="none" cap="none" strike="noStrike">
              <a:solidFill>
                <a:srgbClr val="000000"/>
              </a:solidFill>
              <a:latin typeface="Arial"/>
              <a:ea typeface="Arial"/>
              <a:cs typeface="Arial"/>
              <a:sym typeface="Arial"/>
            </a:endParaRPr>
          </a:p>
        </p:txBody>
      </p:sp>
      <p:pic>
        <p:nvPicPr>
          <p:cNvPr id="1163" name="Google Shape;1163;p165"/>
          <p:cNvPicPr preferRelativeResize="0"/>
          <p:nvPr/>
        </p:nvPicPr>
        <p:blipFill rotWithShape="1">
          <a:blip r:embed="rId3">
            <a:alphaModFix/>
          </a:blip>
          <a:srcRect b="0" l="0" r="0" t="0"/>
          <a:stretch/>
        </p:blipFill>
        <p:spPr>
          <a:xfrm>
            <a:off x="789700" y="1766425"/>
            <a:ext cx="7183800" cy="2850300"/>
          </a:xfrm>
          <a:prstGeom prst="rect">
            <a:avLst/>
          </a:prstGeom>
          <a:noFill/>
          <a:ln>
            <a:noFill/>
          </a:ln>
          <a:effectLst>
            <a:outerShdw blurRad="57150" rotWithShape="0" algn="bl" dir="5400000" dist="19050">
              <a:srgbClr val="000000">
                <a:alpha val="49803"/>
              </a:srgbClr>
            </a:outerShdw>
          </a:effectLst>
        </p:spPr>
      </p:pic>
    </p:spTree>
  </p:cSld>
  <p:clrMapOvr>
    <a:masterClrMapping/>
  </p:clrMapOvr>
</p:sld>
</file>

<file path=ppt/theme/theme1.xml><?xml version="1.0" encoding="utf-8"?>
<a:theme xmlns:a="http://schemas.openxmlformats.org/drawingml/2006/main" xmlns:r="http://schemas.openxmlformats.org/officeDocument/2006/relationships" name="Google for Education Master Template">
  <a:themeElements>
    <a:clrScheme name="Google Colours">
      <a:dk1>
        <a:srgbClr val="3C4043"/>
      </a:dk1>
      <a:lt1>
        <a:srgbClr val="5F6368"/>
      </a:lt1>
      <a:dk2>
        <a:srgbClr val="BDC1C6"/>
      </a:dk2>
      <a:lt2>
        <a:srgbClr val="F8F9FA"/>
      </a:lt2>
      <a:accent1>
        <a:srgbClr val="4285F4"/>
      </a:accent1>
      <a:accent2>
        <a:srgbClr val="EA4335"/>
      </a:accent2>
      <a:accent3>
        <a:srgbClr val="FBBC05"/>
      </a:accent3>
      <a:accent4>
        <a:srgbClr val="34A853"/>
      </a:accent4>
      <a:accent5>
        <a:srgbClr val="185ABC"/>
      </a:accent5>
      <a:accent6>
        <a:srgbClr val="B31412"/>
      </a:accent6>
      <a:hlink>
        <a:srgbClr val="1A73E8"/>
      </a:hlink>
      <a:folHlink>
        <a:srgbClr val="7B1FA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Google for Education Master Template">
  <a:themeElements>
    <a:clrScheme name="Google Colours">
      <a:dk1>
        <a:srgbClr val="3C4043"/>
      </a:dk1>
      <a:lt1>
        <a:srgbClr val="5F6368"/>
      </a:lt1>
      <a:dk2>
        <a:srgbClr val="BDC1C6"/>
      </a:dk2>
      <a:lt2>
        <a:srgbClr val="F8F9FA"/>
      </a:lt2>
      <a:accent1>
        <a:srgbClr val="4285F4"/>
      </a:accent1>
      <a:accent2>
        <a:srgbClr val="EA4335"/>
      </a:accent2>
      <a:accent3>
        <a:srgbClr val="FBBC05"/>
      </a:accent3>
      <a:accent4>
        <a:srgbClr val="34A853"/>
      </a:accent4>
      <a:accent5>
        <a:srgbClr val="185ABC"/>
      </a:accent5>
      <a:accent6>
        <a:srgbClr val="B31412"/>
      </a:accent6>
      <a:hlink>
        <a:srgbClr val="1A73E8"/>
      </a:hlink>
      <a:folHlink>
        <a:srgbClr val="7B1FA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