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Century Gothic"/>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imY4ckXhZ4c52kh0KQJSOJDAu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enturyGothic-regular.fntdata"/><Relationship Id="rId21" Type="http://schemas.openxmlformats.org/officeDocument/2006/relationships/slide" Target="slides/slide16.xml"/><Relationship Id="rId24" Type="http://schemas.openxmlformats.org/officeDocument/2006/relationships/font" Target="fonts/CenturyGothic-italic.fntdata"/><Relationship Id="rId23" Type="http://schemas.openxmlformats.org/officeDocument/2006/relationships/font" Target="fonts/CenturyGothic-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0" name="Google Shape;20;p1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4" name="Shape 74"/>
        <p:cNvGrpSpPr/>
        <p:nvPr/>
      </p:nvGrpSpPr>
      <p:grpSpPr>
        <a:xfrm>
          <a:off x="0" y="0"/>
          <a:ext cx="0" cy="0"/>
          <a:chOff x="0" y="0"/>
          <a:chExt cx="0" cy="0"/>
        </a:xfrm>
      </p:grpSpPr>
      <p:sp>
        <p:nvSpPr>
          <p:cNvPr id="75" name="Google Shape;75;p29"/>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p:nvPr>
            <p:ph idx="2" type="pic"/>
          </p:nvPr>
        </p:nvSpPr>
        <p:spPr>
          <a:xfrm>
            <a:off x="1154955" y="685799"/>
            <a:ext cx="8825658" cy="3640667"/>
          </a:xfrm>
          <a:prstGeom prst="roundRect">
            <a:avLst>
              <a:gd fmla="val 1858" name="adj"/>
            </a:avLst>
          </a:prstGeom>
          <a:noFill/>
          <a:ln>
            <a:noFill/>
          </a:ln>
          <a:effectLst>
            <a:outerShdw blurRad="50800" rotWithShape="0" algn="tl" dir="5400000" dist="50800">
              <a:srgbClr val="000000">
                <a:alpha val="42745"/>
              </a:srgbClr>
            </a:outerShdw>
          </a:effectLst>
        </p:spPr>
      </p:sp>
      <p:sp>
        <p:nvSpPr>
          <p:cNvPr id="77" name="Google Shape;77;p29"/>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8" name="Google Shape;78;p2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1" name="Shape 81"/>
        <p:cNvGrpSpPr/>
        <p:nvPr/>
      </p:nvGrpSpPr>
      <p:grpSpPr>
        <a:xfrm>
          <a:off x="0" y="0"/>
          <a:ext cx="0" cy="0"/>
          <a:chOff x="0" y="0"/>
          <a:chExt cx="0" cy="0"/>
        </a:xfrm>
      </p:grpSpPr>
      <p:sp>
        <p:nvSpPr>
          <p:cNvPr id="82" name="Google Shape;82;p30"/>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4" name="Google Shape;84;p3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7" name="Shape 87"/>
        <p:cNvGrpSpPr/>
        <p:nvPr/>
      </p:nvGrpSpPr>
      <p:grpSpPr>
        <a:xfrm>
          <a:off x="0" y="0"/>
          <a:ext cx="0" cy="0"/>
          <a:chOff x="0" y="0"/>
          <a:chExt cx="0" cy="0"/>
        </a:xfrm>
      </p:grpSpPr>
      <p:sp>
        <p:nvSpPr>
          <p:cNvPr id="88" name="Google Shape;88;p31"/>
          <p:cNvSpPr txBox="1"/>
          <p:nvPr>
            <p:ph type="title"/>
          </p:nvPr>
        </p:nvSpPr>
        <p:spPr>
          <a:xfrm>
            <a:off x="1574800" y="1447800"/>
            <a:ext cx="7999315"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1"/>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EE52A4"/>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0" name="Google Shape;90;p31"/>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3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
        <p:nvSpPr>
          <p:cNvPr id="94" name="Google Shape;94;p31"/>
          <p:cNvSpPr txBox="1"/>
          <p:nvPr/>
        </p:nvSpPr>
        <p:spPr>
          <a:xfrm>
            <a:off x="898295" y="971253"/>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IN" sz="12200">
                <a:solidFill>
                  <a:srgbClr val="EE52A4"/>
                </a:solidFill>
                <a:latin typeface="Arial"/>
                <a:ea typeface="Arial"/>
                <a:cs typeface="Arial"/>
                <a:sym typeface="Arial"/>
              </a:rPr>
              <a:t>“</a:t>
            </a:r>
            <a:endParaRPr/>
          </a:p>
        </p:txBody>
      </p:sp>
      <p:sp>
        <p:nvSpPr>
          <p:cNvPr id="95" name="Google Shape;95;p31"/>
          <p:cNvSpPr txBox="1"/>
          <p:nvPr/>
        </p:nvSpPr>
        <p:spPr>
          <a:xfrm>
            <a:off x="9330490" y="2613787"/>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IN" sz="12200">
                <a:solidFill>
                  <a:srgbClr val="EE52A4"/>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6" name="Shape 96"/>
        <p:cNvGrpSpPr/>
        <p:nvPr/>
      </p:nvGrpSpPr>
      <p:grpSpPr>
        <a:xfrm>
          <a:off x="0" y="0"/>
          <a:ext cx="0" cy="0"/>
          <a:chOff x="0" y="0"/>
          <a:chExt cx="0" cy="0"/>
        </a:xfrm>
      </p:grpSpPr>
      <p:sp>
        <p:nvSpPr>
          <p:cNvPr id="97" name="Google Shape;97;p32"/>
          <p:cNvSpPr txBox="1"/>
          <p:nvPr>
            <p:ph type="title"/>
          </p:nvPr>
        </p:nvSpPr>
        <p:spPr>
          <a:xfrm>
            <a:off x="1154954" y="3124201"/>
            <a:ext cx="8825659"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2"/>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EE52A4"/>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99" name="Google Shape;99;p3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2" name="Shape 102"/>
        <p:cNvGrpSpPr/>
        <p:nvPr/>
      </p:nvGrpSpPr>
      <p:grpSpPr>
        <a:xfrm>
          <a:off x="0" y="0"/>
          <a:ext cx="0" cy="0"/>
          <a:chOff x="0" y="0"/>
          <a:chExt cx="0" cy="0"/>
        </a:xfrm>
      </p:grpSpPr>
      <p:sp>
        <p:nvSpPr>
          <p:cNvPr id="103" name="Google Shape;103;p3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3"/>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5" name="Google Shape;105;p33"/>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6" name="Google Shape;106;p33"/>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7" name="Google Shape;107;p33"/>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8" name="Google Shape;108;p33"/>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9" name="Google Shape;109;p33"/>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10" name="Google Shape;110;p33"/>
          <p:cNvCxnSpPr/>
          <p:nvPr/>
        </p:nvCxnSpPr>
        <p:spPr>
          <a:xfrm>
            <a:off x="3726142" y="2133600"/>
            <a:ext cx="0" cy="39624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111" name="Google Shape;111;p33"/>
          <p:cNvCxnSpPr/>
          <p:nvPr/>
        </p:nvCxnSpPr>
        <p:spPr>
          <a:xfrm>
            <a:off x="6962227" y="2133600"/>
            <a:ext cx="0" cy="3966882"/>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112" name="Google Shape;112;p3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5" name="Shape 115"/>
        <p:cNvGrpSpPr/>
        <p:nvPr/>
      </p:nvGrpSpPr>
      <p:grpSpPr>
        <a:xfrm>
          <a:off x="0" y="0"/>
          <a:ext cx="0" cy="0"/>
          <a:chOff x="0" y="0"/>
          <a:chExt cx="0" cy="0"/>
        </a:xfrm>
      </p:grpSpPr>
      <p:sp>
        <p:nvSpPr>
          <p:cNvPr id="116" name="Google Shape;116;p3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4"/>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8" name="Google Shape;118;p34"/>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19" name="Google Shape;119;p34"/>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0" name="Google Shape;120;p34"/>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1" name="Google Shape;121;p34"/>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2" name="Google Shape;122;p34"/>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3" name="Google Shape;123;p34"/>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4" name="Google Shape;124;p34"/>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5" name="Google Shape;125;p34"/>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26" name="Google Shape;126;p34"/>
          <p:cNvCxnSpPr/>
          <p:nvPr/>
        </p:nvCxnSpPr>
        <p:spPr>
          <a:xfrm>
            <a:off x="3726142" y="2133600"/>
            <a:ext cx="0" cy="39624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127" name="Google Shape;127;p34"/>
          <p:cNvCxnSpPr/>
          <p:nvPr/>
        </p:nvCxnSpPr>
        <p:spPr>
          <a:xfrm>
            <a:off x="6962227" y="2133600"/>
            <a:ext cx="0" cy="3966882"/>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128" name="Google Shape;128;p3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3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5"/>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3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36"/>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6"/>
          <p:cNvSpPr txBox="1"/>
          <p:nvPr>
            <p:ph idx="1" type="body"/>
          </p:nvPr>
        </p:nvSpPr>
        <p:spPr>
          <a:xfrm rot="5400000">
            <a:off x="1679576" y="-139699"/>
            <a:ext cx="5368924" cy="742314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3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5" name="Shape 155"/>
        <p:cNvGrpSpPr/>
        <p:nvPr/>
      </p:nvGrpSpPr>
      <p:grpSpPr>
        <a:xfrm>
          <a:off x="0" y="0"/>
          <a:ext cx="0" cy="0"/>
          <a:chOff x="0" y="0"/>
          <a:chExt cx="0" cy="0"/>
        </a:xfrm>
      </p:grpSpPr>
      <p:sp>
        <p:nvSpPr>
          <p:cNvPr id="156" name="Google Shape;156;p2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0"/>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58" name="Google Shape;158;p2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21"/>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600"/>
              <a:buNone/>
              <a:defRPr cap="none">
                <a:solidFill>
                  <a:srgbClr val="EE52A4"/>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26" name="Google Shape;26;p2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22"/>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EE52A4"/>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32" name="Google Shape;32;p2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2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8" name="Google Shape;38;p23"/>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9" name="Google Shape;39;p2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2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5" name="Google Shape;45;p24"/>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6" name="Google Shape;46;p24"/>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7" name="Google Shape;47;p24"/>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8" name="Google Shape;48;p2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2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2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27"/>
          <p:cNvSpPr txBox="1"/>
          <p:nvPr>
            <p:ph type="title"/>
          </p:nvPr>
        </p:nvSpPr>
        <p:spPr>
          <a:xfrm>
            <a:off x="1154954" y="1447800"/>
            <a:ext cx="3401063"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7"/>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rm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63" name="Google Shape;63;p27"/>
          <p:cNvSpPr txBox="1"/>
          <p:nvPr>
            <p:ph idx="2" type="body"/>
          </p:nvPr>
        </p:nvSpPr>
        <p:spPr>
          <a:xfrm>
            <a:off x="1154955" y="3129280"/>
            <a:ext cx="3401062"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4" name="Google Shape;64;p2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28"/>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8"/>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70" name="Google Shape;70;p28"/>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1" name="Google Shape;71;p2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2.xml"/><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2.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slideLayout" Target="../slideLayouts/slideLayout18.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17"/>
          <p:cNvPicPr preferRelativeResize="0"/>
          <p:nvPr/>
        </p:nvPicPr>
        <p:blipFill rotWithShape="1">
          <a:blip r:embed="rId2">
            <a:alphaModFix/>
          </a:blip>
          <a:srcRect b="0" l="3644" r="0" t="0"/>
          <a:stretch/>
        </p:blipFill>
        <p:spPr>
          <a:xfrm>
            <a:off x="0" y="2669685"/>
            <a:ext cx="4035669" cy="4188315"/>
          </a:xfrm>
          <a:prstGeom prst="rect">
            <a:avLst/>
          </a:prstGeom>
          <a:noFill/>
          <a:ln>
            <a:noFill/>
          </a:ln>
        </p:spPr>
      </p:pic>
      <p:pic>
        <p:nvPicPr>
          <p:cNvPr id="7" name="Google Shape;7;p17"/>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8" name="Google Shape;8;p1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 name="Google Shape;9;p17"/>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0" name="Google Shape;10;p17"/>
          <p:cNvPicPr preferRelativeResize="0"/>
          <p:nvPr/>
        </p:nvPicPr>
        <p:blipFill rotWithShape="1">
          <a:blip r:embed="rId5">
            <a:alphaModFix/>
          </a:blip>
          <a:srcRect b="23320" l="0" r="0" t="0"/>
          <a:stretch/>
        </p:blipFill>
        <p:spPr>
          <a:xfrm>
            <a:off x="8609012" y="6096000"/>
            <a:ext cx="993734" cy="762000"/>
          </a:xfrm>
          <a:prstGeom prst="rect">
            <a:avLst/>
          </a:prstGeom>
          <a:noFill/>
          <a:ln>
            <a:noFill/>
          </a:ln>
        </p:spPr>
      </p:pic>
      <p:sp>
        <p:nvSpPr>
          <p:cNvPr id="11" name="Google Shape;11;p1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17"/>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marR="0" rtl="0" algn="l">
              <a:spcBef>
                <a:spcPts val="1000"/>
              </a:spcBef>
              <a:spcAft>
                <a:spcPts val="0"/>
              </a:spcAft>
              <a:buClr>
                <a:srgbClr val="EE52A4"/>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EE52A4"/>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EE52A4"/>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EE52A4"/>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EE52A4"/>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EE52A4"/>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EE52A4"/>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EE52A4"/>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EE52A4"/>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 name="Google Shape;14;p1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1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 id="2147483665"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3" name="Shape 143"/>
        <p:cNvGrpSpPr/>
        <p:nvPr/>
      </p:nvGrpSpPr>
      <p:grpSpPr>
        <a:xfrm>
          <a:off x="0" y="0"/>
          <a:ext cx="0" cy="0"/>
          <a:chOff x="0" y="0"/>
          <a:chExt cx="0" cy="0"/>
        </a:xfrm>
      </p:grpSpPr>
      <p:pic>
        <p:nvPicPr>
          <p:cNvPr id="144" name="Google Shape;144;p19"/>
          <p:cNvPicPr preferRelativeResize="0"/>
          <p:nvPr/>
        </p:nvPicPr>
        <p:blipFill rotWithShape="1">
          <a:blip r:embed="rId2">
            <a:alphaModFix/>
          </a:blip>
          <a:srcRect b="0" l="3644" r="0" t="0"/>
          <a:stretch/>
        </p:blipFill>
        <p:spPr>
          <a:xfrm>
            <a:off x="0" y="2669685"/>
            <a:ext cx="4035669" cy="4188315"/>
          </a:xfrm>
          <a:prstGeom prst="rect">
            <a:avLst/>
          </a:prstGeom>
          <a:noFill/>
          <a:ln>
            <a:noFill/>
          </a:ln>
        </p:spPr>
      </p:pic>
      <p:pic>
        <p:nvPicPr>
          <p:cNvPr id="145" name="Google Shape;145;p19"/>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146" name="Google Shape;146;p1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19"/>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48" name="Google Shape;148;p19"/>
          <p:cNvPicPr preferRelativeResize="0"/>
          <p:nvPr/>
        </p:nvPicPr>
        <p:blipFill rotWithShape="1">
          <a:blip r:embed="rId5">
            <a:alphaModFix/>
          </a:blip>
          <a:srcRect b="23320" l="0" r="0" t="0"/>
          <a:stretch/>
        </p:blipFill>
        <p:spPr>
          <a:xfrm>
            <a:off x="8609012" y="6096000"/>
            <a:ext cx="993734" cy="762000"/>
          </a:xfrm>
          <a:prstGeom prst="rect">
            <a:avLst/>
          </a:prstGeom>
          <a:noFill/>
          <a:ln>
            <a:noFill/>
          </a:ln>
        </p:spPr>
      </p:pic>
      <p:sp>
        <p:nvSpPr>
          <p:cNvPr id="149" name="Google Shape;149;p1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2"/>
              </a:buClr>
              <a:buSzPts val="4200"/>
              <a:buFont typeface="Century Gothic"/>
              <a:buNone/>
              <a:defRPr b="0" i="0" sz="4200" u="none" cap="none" strike="noStrike">
                <a:solidFill>
                  <a:schemeClr val="dk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51" name="Google Shape;151;p19"/>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marR="0" rtl="0" algn="l">
              <a:spcBef>
                <a:spcPts val="1000"/>
              </a:spcBef>
              <a:spcAft>
                <a:spcPts val="0"/>
              </a:spcAft>
              <a:buClr>
                <a:srgbClr val="EE52A4"/>
              </a:buClr>
              <a:buSzPts val="1600"/>
              <a:buFont typeface="Noto Sans Symbols"/>
              <a:buChar char="►"/>
              <a:defRPr b="0" i="0" sz="2000" u="none" cap="none" strike="noStrike">
                <a:solidFill>
                  <a:schemeClr val="dk1"/>
                </a:solidFill>
                <a:latin typeface="Century Gothic"/>
                <a:ea typeface="Century Gothic"/>
                <a:cs typeface="Century Gothic"/>
                <a:sym typeface="Century Gothic"/>
              </a:defRPr>
            </a:lvl1pPr>
            <a:lvl2pPr indent="-320040" lvl="1" marL="914400" marR="0" rtl="0" algn="l">
              <a:spcBef>
                <a:spcPts val="1000"/>
              </a:spcBef>
              <a:spcAft>
                <a:spcPts val="0"/>
              </a:spcAft>
              <a:buClr>
                <a:srgbClr val="EE52A4"/>
              </a:buClr>
              <a:buSzPts val="1440"/>
              <a:buFont typeface="Noto Sans Symbols"/>
              <a:buChar char="►"/>
              <a:defRPr b="0" i="0" sz="1800" u="none" cap="none" strike="noStrike">
                <a:solidFill>
                  <a:schemeClr val="dk1"/>
                </a:solidFill>
                <a:latin typeface="Century Gothic"/>
                <a:ea typeface="Century Gothic"/>
                <a:cs typeface="Century Gothic"/>
                <a:sym typeface="Century Gothic"/>
              </a:defRPr>
            </a:lvl2pPr>
            <a:lvl3pPr indent="-309880" lvl="2" marL="1371600" marR="0" rtl="0" algn="l">
              <a:spcBef>
                <a:spcPts val="1000"/>
              </a:spcBef>
              <a:spcAft>
                <a:spcPts val="0"/>
              </a:spcAft>
              <a:buClr>
                <a:srgbClr val="EE52A4"/>
              </a:buClr>
              <a:buSzPts val="1280"/>
              <a:buFont typeface="Noto Sans Symbols"/>
              <a:buChar char="►"/>
              <a:defRPr b="0" i="0" sz="1600" u="none" cap="none" strike="noStrike">
                <a:solidFill>
                  <a:schemeClr val="dk1"/>
                </a:solidFill>
                <a:latin typeface="Century Gothic"/>
                <a:ea typeface="Century Gothic"/>
                <a:cs typeface="Century Gothic"/>
                <a:sym typeface="Century Gothic"/>
              </a:defRPr>
            </a:lvl3pPr>
            <a:lvl4pPr indent="-299719" lvl="3" marL="1828800" marR="0" rtl="0" algn="l">
              <a:spcBef>
                <a:spcPts val="1000"/>
              </a:spcBef>
              <a:spcAft>
                <a:spcPts val="0"/>
              </a:spcAft>
              <a:buClr>
                <a:srgbClr val="EE52A4"/>
              </a:buClr>
              <a:buSzPts val="1120"/>
              <a:buFont typeface="Noto Sans Symbols"/>
              <a:buChar char="►"/>
              <a:defRPr b="0" i="0" sz="1400" u="none" cap="none" strike="noStrike">
                <a:solidFill>
                  <a:schemeClr val="dk1"/>
                </a:solidFill>
                <a:latin typeface="Century Gothic"/>
                <a:ea typeface="Century Gothic"/>
                <a:cs typeface="Century Gothic"/>
                <a:sym typeface="Century Gothic"/>
              </a:defRPr>
            </a:lvl4pPr>
            <a:lvl5pPr indent="-299720" lvl="4" marL="2286000" marR="0" rtl="0" algn="l">
              <a:spcBef>
                <a:spcPts val="1000"/>
              </a:spcBef>
              <a:spcAft>
                <a:spcPts val="0"/>
              </a:spcAft>
              <a:buClr>
                <a:srgbClr val="EE52A4"/>
              </a:buClr>
              <a:buSzPts val="1120"/>
              <a:buFont typeface="Noto Sans Symbols"/>
              <a:buChar char="►"/>
              <a:defRPr b="0" i="0" sz="1400" u="none" cap="none" strike="noStrike">
                <a:solidFill>
                  <a:schemeClr val="dk1"/>
                </a:solidFill>
                <a:latin typeface="Century Gothic"/>
                <a:ea typeface="Century Gothic"/>
                <a:cs typeface="Century Gothic"/>
                <a:sym typeface="Century Gothic"/>
              </a:defRPr>
            </a:lvl5pPr>
            <a:lvl6pPr indent="-299720" lvl="5" marL="2743200" marR="0" rtl="0" algn="l">
              <a:spcBef>
                <a:spcPts val="1000"/>
              </a:spcBef>
              <a:spcAft>
                <a:spcPts val="0"/>
              </a:spcAft>
              <a:buClr>
                <a:srgbClr val="EE52A4"/>
              </a:buClr>
              <a:buSzPts val="1120"/>
              <a:buFont typeface="Noto Sans Symbols"/>
              <a:buChar char="►"/>
              <a:defRPr b="0" i="0" sz="1400" u="none" cap="none" strike="noStrike">
                <a:solidFill>
                  <a:schemeClr val="dk1"/>
                </a:solidFill>
                <a:latin typeface="Century Gothic"/>
                <a:ea typeface="Century Gothic"/>
                <a:cs typeface="Century Gothic"/>
                <a:sym typeface="Century Gothic"/>
              </a:defRPr>
            </a:lvl6pPr>
            <a:lvl7pPr indent="-299720" lvl="6" marL="3200400" marR="0" rtl="0" algn="l">
              <a:spcBef>
                <a:spcPts val="1000"/>
              </a:spcBef>
              <a:spcAft>
                <a:spcPts val="0"/>
              </a:spcAft>
              <a:buClr>
                <a:srgbClr val="EE52A4"/>
              </a:buClr>
              <a:buSzPts val="1120"/>
              <a:buFont typeface="Noto Sans Symbols"/>
              <a:buChar char="►"/>
              <a:defRPr b="0" i="0" sz="1400" u="none" cap="none" strike="noStrike">
                <a:solidFill>
                  <a:schemeClr val="dk1"/>
                </a:solidFill>
                <a:latin typeface="Century Gothic"/>
                <a:ea typeface="Century Gothic"/>
                <a:cs typeface="Century Gothic"/>
                <a:sym typeface="Century Gothic"/>
              </a:defRPr>
            </a:lvl7pPr>
            <a:lvl8pPr indent="-299720" lvl="7" marL="3657600" marR="0" rtl="0" algn="l">
              <a:spcBef>
                <a:spcPts val="1000"/>
              </a:spcBef>
              <a:spcAft>
                <a:spcPts val="0"/>
              </a:spcAft>
              <a:buClr>
                <a:srgbClr val="EE52A4"/>
              </a:buClr>
              <a:buSzPts val="1120"/>
              <a:buFont typeface="Noto Sans Symbols"/>
              <a:buChar char="►"/>
              <a:defRPr b="0" i="0" sz="1400" u="none" cap="none" strike="noStrike">
                <a:solidFill>
                  <a:schemeClr val="dk1"/>
                </a:solidFill>
                <a:latin typeface="Century Gothic"/>
                <a:ea typeface="Century Gothic"/>
                <a:cs typeface="Century Gothic"/>
                <a:sym typeface="Century Gothic"/>
              </a:defRPr>
            </a:lvl8pPr>
            <a:lvl9pPr indent="-299720" lvl="8" marL="4114800" marR="0" rtl="0" algn="l">
              <a:spcBef>
                <a:spcPts val="1000"/>
              </a:spcBef>
              <a:spcAft>
                <a:spcPts val="0"/>
              </a:spcAft>
              <a:buClr>
                <a:srgbClr val="EE52A4"/>
              </a:buClr>
              <a:buSzPts val="1120"/>
              <a:buFont typeface="Noto Sans Symbols"/>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52" name="Google Shape;152;p1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3" name="Google Shape;153;p1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4" name="Google Shape;154;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a:solidFill>
                  <a:srgbClr val="888888"/>
                </a:solidFill>
                <a:latin typeface="Century Gothic"/>
                <a:ea typeface="Century Gothic"/>
                <a:cs typeface="Century Gothic"/>
                <a:sym typeface="Century Gothic"/>
              </a:defRPr>
            </a:lvl1pPr>
            <a:lvl2pPr indent="0" lvl="1" marL="0" marR="0" rtl="0" algn="ctr">
              <a:spcBef>
                <a:spcPts val="0"/>
              </a:spcBef>
              <a:buNone/>
              <a:defRPr b="0" i="0" sz="2800" u="none">
                <a:solidFill>
                  <a:srgbClr val="888888"/>
                </a:solidFill>
                <a:latin typeface="Century Gothic"/>
                <a:ea typeface="Century Gothic"/>
                <a:cs typeface="Century Gothic"/>
                <a:sym typeface="Century Gothic"/>
              </a:defRPr>
            </a:lvl2pPr>
            <a:lvl3pPr indent="0" lvl="2" marL="0" marR="0" rtl="0" algn="ctr">
              <a:spcBef>
                <a:spcPts val="0"/>
              </a:spcBef>
              <a:buNone/>
              <a:defRPr b="0" i="0" sz="2800" u="none">
                <a:solidFill>
                  <a:srgbClr val="888888"/>
                </a:solidFill>
                <a:latin typeface="Century Gothic"/>
                <a:ea typeface="Century Gothic"/>
                <a:cs typeface="Century Gothic"/>
                <a:sym typeface="Century Gothic"/>
              </a:defRPr>
            </a:lvl3pPr>
            <a:lvl4pPr indent="0" lvl="3" marL="0" marR="0" rtl="0" algn="ctr">
              <a:spcBef>
                <a:spcPts val="0"/>
              </a:spcBef>
              <a:buNone/>
              <a:defRPr b="0" i="0" sz="2800" u="none">
                <a:solidFill>
                  <a:srgbClr val="888888"/>
                </a:solidFill>
                <a:latin typeface="Century Gothic"/>
                <a:ea typeface="Century Gothic"/>
                <a:cs typeface="Century Gothic"/>
                <a:sym typeface="Century Gothic"/>
              </a:defRPr>
            </a:lvl4pPr>
            <a:lvl5pPr indent="0" lvl="4" marL="0" marR="0" rtl="0" algn="ctr">
              <a:spcBef>
                <a:spcPts val="0"/>
              </a:spcBef>
              <a:buNone/>
              <a:defRPr b="0" i="0" sz="2800" u="none">
                <a:solidFill>
                  <a:srgbClr val="888888"/>
                </a:solidFill>
                <a:latin typeface="Century Gothic"/>
                <a:ea typeface="Century Gothic"/>
                <a:cs typeface="Century Gothic"/>
                <a:sym typeface="Century Gothic"/>
              </a:defRPr>
            </a:lvl5pPr>
            <a:lvl6pPr indent="0" lvl="5" marL="0" marR="0" rtl="0" algn="ctr">
              <a:spcBef>
                <a:spcPts val="0"/>
              </a:spcBef>
              <a:buNone/>
              <a:defRPr b="0" i="0" sz="2800" u="none">
                <a:solidFill>
                  <a:srgbClr val="888888"/>
                </a:solidFill>
                <a:latin typeface="Century Gothic"/>
                <a:ea typeface="Century Gothic"/>
                <a:cs typeface="Century Gothic"/>
                <a:sym typeface="Century Gothic"/>
              </a:defRPr>
            </a:lvl6pPr>
            <a:lvl7pPr indent="0" lvl="6" marL="0" marR="0" rtl="0" algn="ctr">
              <a:spcBef>
                <a:spcPts val="0"/>
              </a:spcBef>
              <a:buNone/>
              <a:defRPr b="0" i="0" sz="2800" u="none">
                <a:solidFill>
                  <a:srgbClr val="888888"/>
                </a:solidFill>
                <a:latin typeface="Century Gothic"/>
                <a:ea typeface="Century Gothic"/>
                <a:cs typeface="Century Gothic"/>
                <a:sym typeface="Century Gothic"/>
              </a:defRPr>
            </a:lvl7pPr>
            <a:lvl8pPr indent="0" lvl="7" marL="0" marR="0" rtl="0" algn="ctr">
              <a:spcBef>
                <a:spcPts val="0"/>
              </a:spcBef>
              <a:buNone/>
              <a:defRPr b="0" i="0" sz="2800" u="none">
                <a:solidFill>
                  <a:srgbClr val="888888"/>
                </a:solidFill>
                <a:latin typeface="Century Gothic"/>
                <a:ea typeface="Century Gothic"/>
                <a:cs typeface="Century Gothic"/>
                <a:sym typeface="Century Gothic"/>
              </a:defRPr>
            </a:lvl8pPr>
            <a:lvl9pPr indent="0" lvl="8" marL="0" marR="0" rtl="0" algn="ctr">
              <a:spcBef>
                <a:spcPts val="0"/>
              </a:spcBef>
              <a:buNone/>
              <a:defRPr b="0" i="0" sz="2800" u="none">
                <a:solidFill>
                  <a:srgbClr val="888888"/>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67"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35.png"/><Relationship Id="rId5" Type="http://schemas.openxmlformats.org/officeDocument/2006/relationships/image" Target="../media/image19.png"/><Relationship Id="rId6" Type="http://schemas.openxmlformats.org/officeDocument/2006/relationships/image" Target="../media/image15.png"/><Relationship Id="rId7" Type="http://schemas.openxmlformats.org/officeDocument/2006/relationships/image" Target="../media/image20.png"/><Relationship Id="rId8"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36.png"/><Relationship Id="rId8"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35.png"/><Relationship Id="rId5" Type="http://schemas.openxmlformats.org/officeDocument/2006/relationships/image" Target="../media/image19.png"/><Relationship Id="rId6" Type="http://schemas.openxmlformats.org/officeDocument/2006/relationships/image" Target="../media/image15.png"/><Relationship Id="rId7" Type="http://schemas.openxmlformats.org/officeDocument/2006/relationships/image" Target="../media/image20.png"/><Relationship Id="rId8"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hyperlink" Target="https://diksha.gov.in/help/getting-started/explore-diksha/index.html" TargetMode="External"/><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36.png"/><Relationship Id="rId8"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36.png"/><Relationship Id="rId8"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pic>
        <p:nvPicPr>
          <p:cNvPr id="165" name="Google Shape;165;p1"/>
          <p:cNvPicPr preferRelativeResize="0"/>
          <p:nvPr/>
        </p:nvPicPr>
        <p:blipFill rotWithShape="1">
          <a:blip r:embed="rId4">
            <a:alphaModFix/>
          </a:blip>
          <a:srcRect b="0" l="3613" r="0" t="0"/>
          <a:stretch/>
        </p:blipFill>
        <p:spPr>
          <a:xfrm>
            <a:off x="0" y="2669685"/>
            <a:ext cx="4037012" cy="4188315"/>
          </a:xfrm>
          <a:prstGeom prst="rect">
            <a:avLst/>
          </a:prstGeom>
          <a:noFill/>
          <a:ln>
            <a:noFill/>
          </a:ln>
        </p:spPr>
      </p:pic>
      <p:pic>
        <p:nvPicPr>
          <p:cNvPr id="166" name="Google Shape;166;p1"/>
          <p:cNvPicPr preferRelativeResize="0"/>
          <p:nvPr/>
        </p:nvPicPr>
        <p:blipFill rotWithShape="1">
          <a:blip r:embed="rId5">
            <a:alphaModFix/>
          </a:blip>
          <a:srcRect b="0" l="35640" r="0" t="0"/>
          <a:stretch/>
        </p:blipFill>
        <p:spPr>
          <a:xfrm>
            <a:off x="0" y="2892347"/>
            <a:ext cx="1522412" cy="2365453"/>
          </a:xfrm>
          <a:prstGeom prst="rect">
            <a:avLst/>
          </a:prstGeom>
          <a:noFill/>
          <a:ln>
            <a:noFill/>
          </a:ln>
        </p:spPr>
      </p:pic>
      <p:sp>
        <p:nvSpPr>
          <p:cNvPr id="167" name="Google Shape;167;p1"/>
          <p:cNvSpPr/>
          <p:nvPr/>
        </p:nvSpPr>
        <p:spPr>
          <a:xfrm>
            <a:off x="8609012" y="1676400"/>
            <a:ext cx="2819400" cy="2819400"/>
          </a:xfrm>
          <a:prstGeom prst="ellipse">
            <a:avLst/>
          </a:prstGeom>
          <a:gradFill>
            <a:gsLst>
              <a:gs pos="0">
                <a:srgbClr val="A89DCA">
                  <a:alpha val="6666"/>
                </a:srgbClr>
              </a:gs>
              <a:gs pos="36000">
                <a:srgbClr val="A89DCA">
                  <a:alpha val="5882"/>
                </a:srgbClr>
              </a:gs>
              <a:gs pos="69000">
                <a:srgbClr val="A89DCA">
                  <a:alpha val="0"/>
                </a:srgbClr>
              </a:gs>
              <a:gs pos="100000">
                <a:srgbClr val="A89DCA">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8" name="Google Shape;168;p1"/>
          <p:cNvPicPr preferRelativeResize="0"/>
          <p:nvPr/>
        </p:nvPicPr>
        <p:blipFill rotWithShape="1">
          <a:blip r:embed="rId6">
            <a:alphaModFix/>
          </a:blip>
          <a:srcRect b="0" l="0" r="0" t="28812"/>
          <a:stretch/>
        </p:blipFill>
        <p:spPr>
          <a:xfrm>
            <a:off x="7999412" y="0"/>
            <a:ext cx="1603387" cy="1141407"/>
          </a:xfrm>
          <a:prstGeom prst="rect">
            <a:avLst/>
          </a:prstGeom>
          <a:noFill/>
          <a:ln>
            <a:noFill/>
          </a:ln>
        </p:spPr>
      </p:pic>
      <p:pic>
        <p:nvPicPr>
          <p:cNvPr id="169" name="Google Shape;169;p1"/>
          <p:cNvPicPr preferRelativeResize="0"/>
          <p:nvPr/>
        </p:nvPicPr>
        <p:blipFill rotWithShape="1">
          <a:blip r:embed="rId7">
            <a:alphaModFix/>
          </a:blip>
          <a:srcRect b="23320" l="0" r="0" t="0"/>
          <a:stretch/>
        </p:blipFill>
        <p:spPr>
          <a:xfrm>
            <a:off x="8609012" y="6096000"/>
            <a:ext cx="993734" cy="762000"/>
          </a:xfrm>
          <a:prstGeom prst="rect">
            <a:avLst/>
          </a:prstGeom>
          <a:noFill/>
          <a:ln>
            <a:noFill/>
          </a:ln>
        </p:spPr>
      </p:pic>
      <p:sp>
        <p:nvSpPr>
          <p:cNvPr id="170" name="Google Shape;170;p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
          <p:cNvSpPr txBox="1"/>
          <p:nvPr>
            <p:ph type="title"/>
          </p:nvPr>
        </p:nvSpPr>
        <p:spPr>
          <a:xfrm>
            <a:off x="8200279" y="1325880"/>
            <a:ext cx="3344020" cy="30665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2"/>
              </a:buClr>
              <a:buSzPts val="3000"/>
              <a:buFont typeface="Century Gothic"/>
              <a:buNone/>
            </a:pPr>
            <a:r>
              <a:rPr lang="en-IN" sz="3000"/>
              <a:t>OS ticketing tool: Troubleshooting Guide for DIKSHA’s concern</a:t>
            </a:r>
            <a:endParaRPr sz="3000"/>
          </a:p>
        </p:txBody>
      </p:sp>
      <p:sp>
        <p:nvSpPr>
          <p:cNvPr id="172" name="Google Shape;172;p1"/>
          <p:cNvSpPr/>
          <p:nvPr/>
        </p:nvSpPr>
        <p:spPr>
          <a:xfrm>
            <a:off x="636914" y="639905"/>
            <a:ext cx="6915664" cy="557818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descr="DIKSHA - National Digital ..." id="173" name="Google Shape;173;p1"/>
          <p:cNvPicPr preferRelativeResize="0"/>
          <p:nvPr/>
        </p:nvPicPr>
        <p:blipFill rotWithShape="1">
          <a:blip r:embed="rId8">
            <a:alphaModFix/>
          </a:blip>
          <a:srcRect b="0" l="0" r="0" t="0"/>
          <a:stretch/>
        </p:blipFill>
        <p:spPr>
          <a:xfrm>
            <a:off x="955392" y="986181"/>
            <a:ext cx="6275584" cy="48908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10"/>
          <p:cNvPicPr preferRelativeResize="0"/>
          <p:nvPr/>
        </p:nvPicPr>
        <p:blipFill rotWithShape="1">
          <a:blip r:embed="rId3">
            <a:alphaModFix/>
          </a:blip>
          <a:srcRect b="0" l="0" r="0" t="0"/>
          <a:stretch/>
        </p:blipFill>
        <p:spPr>
          <a:xfrm>
            <a:off x="562268" y="1111434"/>
            <a:ext cx="6323910" cy="4333869"/>
          </a:xfrm>
          <a:prstGeom prst="rect">
            <a:avLst/>
          </a:prstGeom>
          <a:noFill/>
          <a:ln>
            <a:noFill/>
          </a:ln>
        </p:spPr>
      </p:pic>
      <p:cxnSp>
        <p:nvCxnSpPr>
          <p:cNvPr id="275" name="Google Shape;275;p10"/>
          <p:cNvCxnSpPr/>
          <p:nvPr/>
        </p:nvCxnSpPr>
        <p:spPr>
          <a:xfrm flipH="1">
            <a:off x="1688306" y="3620453"/>
            <a:ext cx="5967094" cy="702469"/>
          </a:xfrm>
          <a:prstGeom prst="straightConnector1">
            <a:avLst/>
          </a:prstGeom>
          <a:noFill/>
          <a:ln cap="rnd" cmpd="sng" w="19050">
            <a:solidFill>
              <a:schemeClr val="accent1"/>
            </a:solidFill>
            <a:prstDash val="solid"/>
            <a:round/>
            <a:headEnd len="sm" w="sm" type="none"/>
            <a:tailEnd len="med" w="med" type="triangle"/>
          </a:ln>
        </p:spPr>
      </p:cxnSp>
      <p:sp>
        <p:nvSpPr>
          <p:cNvPr id="276" name="Google Shape;276;p10"/>
          <p:cNvSpPr txBox="1"/>
          <p:nvPr/>
        </p:nvSpPr>
        <p:spPr>
          <a:xfrm>
            <a:off x="7670759" y="2549682"/>
            <a:ext cx="4400748"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2800">
                <a:solidFill>
                  <a:schemeClr val="lt1"/>
                </a:solidFill>
                <a:latin typeface="Century Gothic"/>
                <a:ea typeface="Century Gothic"/>
                <a:cs typeface="Century Gothic"/>
                <a:sym typeface="Century Gothic"/>
              </a:rPr>
              <a:t>Enter your username and password set up at the time of registration  to sign in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0" name="Shape 280"/>
        <p:cNvGrpSpPr/>
        <p:nvPr/>
      </p:nvGrpSpPr>
      <p:grpSpPr>
        <a:xfrm>
          <a:off x="0" y="0"/>
          <a:ext cx="0" cy="0"/>
          <a:chOff x="0" y="0"/>
          <a:chExt cx="0" cy="0"/>
        </a:xfrm>
      </p:grpSpPr>
      <p:pic>
        <p:nvPicPr>
          <p:cNvPr id="281" name="Google Shape;281;p11"/>
          <p:cNvPicPr preferRelativeResize="0"/>
          <p:nvPr/>
        </p:nvPicPr>
        <p:blipFill rotWithShape="1">
          <a:blip r:embed="rId4">
            <a:alphaModFix/>
          </a:blip>
          <a:srcRect b="0" l="3613" r="0" t="0"/>
          <a:stretch/>
        </p:blipFill>
        <p:spPr>
          <a:xfrm>
            <a:off x="0" y="2669685"/>
            <a:ext cx="4037012" cy="4188315"/>
          </a:xfrm>
          <a:prstGeom prst="rect">
            <a:avLst/>
          </a:prstGeom>
          <a:noFill/>
          <a:ln>
            <a:noFill/>
          </a:ln>
        </p:spPr>
      </p:pic>
      <p:pic>
        <p:nvPicPr>
          <p:cNvPr id="282" name="Google Shape;282;p11"/>
          <p:cNvPicPr preferRelativeResize="0"/>
          <p:nvPr/>
        </p:nvPicPr>
        <p:blipFill rotWithShape="1">
          <a:blip r:embed="rId5">
            <a:alphaModFix/>
          </a:blip>
          <a:srcRect b="0" l="35640" r="0" t="0"/>
          <a:stretch/>
        </p:blipFill>
        <p:spPr>
          <a:xfrm>
            <a:off x="0" y="2892347"/>
            <a:ext cx="1522412" cy="2365453"/>
          </a:xfrm>
          <a:prstGeom prst="rect">
            <a:avLst/>
          </a:prstGeom>
          <a:noFill/>
          <a:ln>
            <a:noFill/>
          </a:ln>
        </p:spPr>
      </p:pic>
      <p:sp>
        <p:nvSpPr>
          <p:cNvPr id="283" name="Google Shape;283;p11"/>
          <p:cNvSpPr/>
          <p:nvPr/>
        </p:nvSpPr>
        <p:spPr>
          <a:xfrm>
            <a:off x="8609012" y="1676400"/>
            <a:ext cx="2819400" cy="2819400"/>
          </a:xfrm>
          <a:prstGeom prst="ellipse">
            <a:avLst/>
          </a:prstGeom>
          <a:gradFill>
            <a:gsLst>
              <a:gs pos="0">
                <a:srgbClr val="7F6BB1">
                  <a:alpha val="6666"/>
                </a:srgbClr>
              </a:gs>
              <a:gs pos="36000">
                <a:srgbClr val="7F6BB1">
                  <a:alpha val="5882"/>
                </a:srgbClr>
              </a:gs>
              <a:gs pos="69000">
                <a:srgbClr val="7F6BB1">
                  <a:alpha val="0"/>
                </a:srgbClr>
              </a:gs>
              <a:gs pos="100000">
                <a:srgbClr val="7F6BB1">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4" name="Google Shape;284;p11"/>
          <p:cNvPicPr preferRelativeResize="0"/>
          <p:nvPr/>
        </p:nvPicPr>
        <p:blipFill rotWithShape="1">
          <a:blip r:embed="rId6">
            <a:alphaModFix/>
          </a:blip>
          <a:srcRect b="0" l="0" r="0" t="28812"/>
          <a:stretch/>
        </p:blipFill>
        <p:spPr>
          <a:xfrm>
            <a:off x="7999412" y="0"/>
            <a:ext cx="1603387" cy="1141407"/>
          </a:xfrm>
          <a:prstGeom prst="rect">
            <a:avLst/>
          </a:prstGeom>
          <a:noFill/>
          <a:ln>
            <a:noFill/>
          </a:ln>
        </p:spPr>
      </p:pic>
      <p:pic>
        <p:nvPicPr>
          <p:cNvPr id="285" name="Google Shape;285;p11"/>
          <p:cNvPicPr preferRelativeResize="0"/>
          <p:nvPr/>
        </p:nvPicPr>
        <p:blipFill rotWithShape="1">
          <a:blip r:embed="rId7">
            <a:alphaModFix/>
          </a:blip>
          <a:srcRect b="23320" l="0" r="0" t="0"/>
          <a:stretch/>
        </p:blipFill>
        <p:spPr>
          <a:xfrm>
            <a:off x="8605878" y="6096000"/>
            <a:ext cx="993734" cy="762000"/>
          </a:xfrm>
          <a:prstGeom prst="rect">
            <a:avLst/>
          </a:prstGeom>
          <a:noFill/>
          <a:ln>
            <a:noFill/>
          </a:ln>
        </p:spPr>
      </p:pic>
      <p:sp>
        <p:nvSpPr>
          <p:cNvPr id="286" name="Google Shape;286;p1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A screenshot of a computer&#10;&#10;Description automatically generated" id="288" name="Google Shape;288;p11"/>
          <p:cNvPicPr preferRelativeResize="0"/>
          <p:nvPr/>
        </p:nvPicPr>
        <p:blipFill rotWithShape="1">
          <a:blip r:embed="rId8">
            <a:alphaModFix/>
          </a:blip>
          <a:srcRect b="11556" l="13750" r="20128" t="0"/>
          <a:stretch/>
        </p:blipFill>
        <p:spPr>
          <a:xfrm>
            <a:off x="1152625" y="643475"/>
            <a:ext cx="7404350" cy="5319224"/>
          </a:xfrm>
          <a:prstGeom prst="rect">
            <a:avLst/>
          </a:prstGeom>
          <a:noFill/>
          <a:ln>
            <a:noFill/>
          </a:ln>
        </p:spPr>
      </p:pic>
      <p:cxnSp>
        <p:nvCxnSpPr>
          <p:cNvPr id="289" name="Google Shape;289;p11"/>
          <p:cNvCxnSpPr/>
          <p:nvPr/>
        </p:nvCxnSpPr>
        <p:spPr>
          <a:xfrm rot="10800000">
            <a:off x="7429251" y="1779487"/>
            <a:ext cx="1773143" cy="1128900"/>
          </a:xfrm>
          <a:prstGeom prst="straightConnector1">
            <a:avLst/>
          </a:prstGeom>
          <a:noFill/>
          <a:ln cap="rnd" cmpd="sng" w="19050">
            <a:solidFill>
              <a:schemeClr val="dk1"/>
            </a:solidFill>
            <a:prstDash val="solid"/>
            <a:round/>
            <a:headEnd len="sm" w="sm" type="none"/>
            <a:tailEnd len="med" w="med" type="triangle"/>
          </a:ln>
        </p:spPr>
      </p:cxnSp>
      <p:sp>
        <p:nvSpPr>
          <p:cNvPr id="290" name="Google Shape;290;p11"/>
          <p:cNvSpPr txBox="1"/>
          <p:nvPr/>
        </p:nvSpPr>
        <p:spPr>
          <a:xfrm>
            <a:off x="9198935" y="2831528"/>
            <a:ext cx="1661562" cy="10147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998">
                <a:solidFill>
                  <a:schemeClr val="lt1"/>
                </a:solidFill>
                <a:latin typeface="Century Gothic"/>
                <a:ea typeface="Century Gothic"/>
                <a:cs typeface="Century Gothic"/>
                <a:sym typeface="Century Gothic"/>
              </a:rPr>
              <a:t>You can see your profile here</a:t>
            </a:r>
            <a:endParaRPr sz="1800">
              <a:solidFill>
                <a:schemeClr val="lt1"/>
              </a:solidFill>
              <a:latin typeface="Century Gothic"/>
              <a:ea typeface="Century Gothic"/>
              <a:cs typeface="Century Gothic"/>
              <a:sym typeface="Century Gothic"/>
            </a:endParaRPr>
          </a:p>
        </p:txBody>
      </p:sp>
      <p:cxnSp>
        <p:nvCxnSpPr>
          <p:cNvPr id="291" name="Google Shape;291;p11"/>
          <p:cNvCxnSpPr/>
          <p:nvPr/>
        </p:nvCxnSpPr>
        <p:spPr>
          <a:xfrm rot="10800000">
            <a:off x="4590304" y="2831528"/>
            <a:ext cx="1021185" cy="1033056"/>
          </a:xfrm>
          <a:prstGeom prst="straightConnector1">
            <a:avLst/>
          </a:prstGeom>
          <a:noFill/>
          <a:ln cap="rnd" cmpd="sng" w="19050">
            <a:solidFill>
              <a:schemeClr val="dk1"/>
            </a:solidFill>
            <a:prstDash val="solid"/>
            <a:round/>
            <a:headEnd len="sm" w="sm" type="none"/>
            <a:tailEnd len="med" w="med" type="triangle"/>
          </a:ln>
        </p:spPr>
      </p:cxnSp>
      <p:sp>
        <p:nvSpPr>
          <p:cNvPr id="292" name="Google Shape;292;p11"/>
          <p:cNvSpPr txBox="1"/>
          <p:nvPr/>
        </p:nvSpPr>
        <p:spPr>
          <a:xfrm>
            <a:off x="5912684" y="4003576"/>
            <a:ext cx="1659639" cy="10147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1998">
                <a:solidFill>
                  <a:schemeClr val="lt1"/>
                </a:solidFill>
                <a:latin typeface="Century Gothic"/>
                <a:ea typeface="Century Gothic"/>
                <a:cs typeface="Century Gothic"/>
                <a:sym typeface="Century Gothic"/>
              </a:rPr>
              <a:t>You can raise a query here</a:t>
            </a:r>
            <a:endParaRPr sz="1800">
              <a:solidFill>
                <a:schemeClr val="lt1"/>
              </a:solidFill>
              <a:latin typeface="Century Gothic"/>
              <a:ea typeface="Century Gothic"/>
              <a:cs typeface="Century Gothic"/>
              <a:sym typeface="Century Gothic"/>
            </a:endParaRPr>
          </a:p>
        </p:txBody>
      </p:sp>
      <p:sp>
        <p:nvSpPr>
          <p:cNvPr id="293" name="Google Shape;293;p11"/>
          <p:cNvSpPr txBox="1"/>
          <p:nvPr/>
        </p:nvSpPr>
        <p:spPr>
          <a:xfrm>
            <a:off x="5106291" y="4063107"/>
            <a:ext cx="264594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N" sz="1800">
                <a:solidFill>
                  <a:schemeClr val="dk1"/>
                </a:solidFill>
                <a:latin typeface="Century Gothic"/>
                <a:ea typeface="Century Gothic"/>
                <a:cs typeface="Century Gothic"/>
                <a:sym typeface="Century Gothic"/>
              </a:rPr>
              <a:t>Click here to raise a new query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12"/>
          <p:cNvPicPr preferRelativeResize="0"/>
          <p:nvPr/>
        </p:nvPicPr>
        <p:blipFill rotWithShape="1">
          <a:blip r:embed="rId3">
            <a:alphaModFix/>
          </a:blip>
          <a:srcRect b="0" l="0" r="0" t="0"/>
          <a:stretch/>
        </p:blipFill>
        <p:spPr>
          <a:xfrm>
            <a:off x="116775" y="846275"/>
            <a:ext cx="7948950" cy="5170150"/>
          </a:xfrm>
          <a:prstGeom prst="rect">
            <a:avLst/>
          </a:prstGeom>
          <a:noFill/>
          <a:ln>
            <a:noFill/>
          </a:ln>
        </p:spPr>
      </p:pic>
      <p:sp>
        <p:nvSpPr>
          <p:cNvPr id="299" name="Google Shape;299;p12"/>
          <p:cNvSpPr txBox="1"/>
          <p:nvPr/>
        </p:nvSpPr>
        <p:spPr>
          <a:xfrm>
            <a:off x="8297333" y="2992694"/>
            <a:ext cx="3563253"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chemeClr val="lt1"/>
                </a:solidFill>
                <a:latin typeface="Century Gothic"/>
                <a:ea typeface="Century Gothic"/>
                <a:cs typeface="Century Gothic"/>
                <a:sym typeface="Century Gothic"/>
              </a:rPr>
              <a:t>After selecting the platform type, Issue type and subcategory you can raise a new ticket.</a:t>
            </a:r>
            <a:br>
              <a:rPr b="1" lang="en-IN" sz="1800">
                <a:solidFill>
                  <a:schemeClr val="lt1"/>
                </a:solidFill>
                <a:latin typeface="Century Gothic"/>
                <a:ea typeface="Century Gothic"/>
                <a:cs typeface="Century Gothic"/>
                <a:sym typeface="Century Gothic"/>
              </a:rPr>
            </a:br>
            <a:endParaRPr b="1" sz="1800">
              <a:solidFill>
                <a:schemeClr val="lt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A screenshot of a computer&#10;&#10;Description automatically generated" id="304" name="Google Shape;304;p13"/>
          <p:cNvPicPr preferRelativeResize="0"/>
          <p:nvPr/>
        </p:nvPicPr>
        <p:blipFill rotWithShape="1">
          <a:blip r:embed="rId3">
            <a:alphaModFix/>
          </a:blip>
          <a:srcRect b="0" l="0" r="0" t="0"/>
          <a:stretch/>
        </p:blipFill>
        <p:spPr>
          <a:xfrm>
            <a:off x="286014" y="795338"/>
            <a:ext cx="7477593" cy="5263421"/>
          </a:xfrm>
          <a:prstGeom prst="rect">
            <a:avLst/>
          </a:prstGeom>
          <a:noFill/>
          <a:ln>
            <a:noFill/>
          </a:ln>
        </p:spPr>
      </p:pic>
      <p:sp>
        <p:nvSpPr>
          <p:cNvPr id="305" name="Google Shape;305;p13"/>
          <p:cNvSpPr txBox="1"/>
          <p:nvPr/>
        </p:nvSpPr>
        <p:spPr>
          <a:xfrm>
            <a:off x="7981445" y="1949418"/>
            <a:ext cx="377227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chemeClr val="lt1"/>
                </a:solidFill>
                <a:latin typeface="Century Gothic"/>
                <a:ea typeface="Century Gothic"/>
                <a:cs typeface="Century Gothic"/>
                <a:sym typeface="Century Gothic"/>
              </a:rPr>
              <a:t>Provide your DIKSHA User ID which is available on DIKSHA profile, Phone Number , Subject and Issue description</a:t>
            </a:r>
            <a:endParaRPr/>
          </a:p>
          <a:p>
            <a:pPr indent="0" lvl="0" marL="0" marR="0" rtl="0" algn="l">
              <a:spcBef>
                <a:spcPts val="0"/>
              </a:spcBef>
              <a:spcAft>
                <a:spcPts val="0"/>
              </a:spcAft>
              <a:buNone/>
            </a:pPr>
            <a:r>
              <a:t/>
            </a:r>
            <a:endParaRPr b="1" sz="18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b="1" lang="en-IN" sz="1800">
                <a:solidFill>
                  <a:schemeClr val="lt1"/>
                </a:solidFill>
                <a:latin typeface="Century Gothic"/>
                <a:ea typeface="Century Gothic"/>
                <a:cs typeface="Century Gothic"/>
                <a:sym typeface="Century Gothic"/>
              </a:rPr>
              <a:t>Screenshots and other supporting documents can also be attached</a:t>
            </a:r>
            <a:endParaRPr/>
          </a:p>
        </p:txBody>
      </p:sp>
      <p:cxnSp>
        <p:nvCxnSpPr>
          <p:cNvPr id="306" name="Google Shape;306;p13"/>
          <p:cNvCxnSpPr/>
          <p:nvPr/>
        </p:nvCxnSpPr>
        <p:spPr>
          <a:xfrm flipH="1">
            <a:off x="3444583" y="4664710"/>
            <a:ext cx="1912310" cy="884847"/>
          </a:xfrm>
          <a:prstGeom prst="straightConnector1">
            <a:avLst/>
          </a:prstGeom>
          <a:noFill/>
          <a:ln cap="rnd" cmpd="sng" w="19050">
            <a:solidFill>
              <a:schemeClr val="accent1"/>
            </a:solidFill>
            <a:prstDash val="solid"/>
            <a:round/>
            <a:headEnd len="sm" w="sm" type="none"/>
            <a:tailEnd len="med" w="med" type="triangle"/>
          </a:ln>
        </p:spPr>
      </p:cxnSp>
      <p:sp>
        <p:nvSpPr>
          <p:cNvPr id="307" name="Google Shape;307;p13"/>
          <p:cNvSpPr txBox="1"/>
          <p:nvPr/>
        </p:nvSpPr>
        <p:spPr>
          <a:xfrm>
            <a:off x="5380605" y="4209029"/>
            <a:ext cx="192351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600">
                <a:solidFill>
                  <a:schemeClr val="dk1"/>
                </a:solidFill>
                <a:latin typeface="Century Gothic"/>
                <a:ea typeface="Century Gothic"/>
                <a:cs typeface="Century Gothic"/>
                <a:sym typeface="Century Gothic"/>
              </a:rPr>
              <a:t>Click on Create Ticket to raise the query</a:t>
            </a:r>
            <a:endParaRPr b="1" sz="1800">
              <a:solidFill>
                <a:schemeClr val="dk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A screenshot of a web page&#10;&#10;Description automatically generated" id="312" name="Google Shape;312;p14"/>
          <p:cNvPicPr preferRelativeResize="0"/>
          <p:nvPr/>
        </p:nvPicPr>
        <p:blipFill rotWithShape="1">
          <a:blip r:embed="rId3">
            <a:alphaModFix/>
          </a:blip>
          <a:srcRect b="0" l="0" r="0" t="0"/>
          <a:stretch/>
        </p:blipFill>
        <p:spPr>
          <a:xfrm>
            <a:off x="360232" y="989351"/>
            <a:ext cx="7261798" cy="4866807"/>
          </a:xfrm>
          <a:prstGeom prst="rect">
            <a:avLst/>
          </a:prstGeom>
          <a:noFill/>
          <a:ln>
            <a:noFill/>
          </a:ln>
        </p:spPr>
      </p:pic>
      <p:sp>
        <p:nvSpPr>
          <p:cNvPr id="313" name="Google Shape;313;p14"/>
          <p:cNvSpPr txBox="1"/>
          <p:nvPr/>
        </p:nvSpPr>
        <p:spPr>
          <a:xfrm>
            <a:off x="7939112" y="2764335"/>
            <a:ext cx="377227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chemeClr val="lt1"/>
                </a:solidFill>
                <a:latin typeface="Century Gothic"/>
                <a:ea typeface="Century Gothic"/>
                <a:cs typeface="Century Gothic"/>
                <a:sym typeface="Century Gothic"/>
              </a:rPr>
              <a:t>The status of the raised tickets will be visible under "Tickets" tab to monitor the progress</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descr="A screenshot of a computer screen&#10;&#10;Description automatically generated" id="318" name="Google Shape;318;p15"/>
          <p:cNvPicPr preferRelativeResize="0"/>
          <p:nvPr/>
        </p:nvPicPr>
        <p:blipFill rotWithShape="1">
          <a:blip r:embed="rId3">
            <a:alphaModFix/>
          </a:blip>
          <a:srcRect b="0" l="0" r="0" t="0"/>
          <a:stretch/>
        </p:blipFill>
        <p:spPr>
          <a:xfrm>
            <a:off x="230625" y="424725"/>
            <a:ext cx="7157025" cy="5430550"/>
          </a:xfrm>
          <a:prstGeom prst="rect">
            <a:avLst/>
          </a:prstGeom>
          <a:noFill/>
          <a:ln>
            <a:noFill/>
          </a:ln>
        </p:spPr>
      </p:pic>
      <p:sp>
        <p:nvSpPr>
          <p:cNvPr id="319" name="Google Shape;319;p15"/>
          <p:cNvSpPr txBox="1"/>
          <p:nvPr/>
        </p:nvSpPr>
        <p:spPr>
          <a:xfrm>
            <a:off x="7939112" y="2764335"/>
            <a:ext cx="377227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chemeClr val="lt1"/>
                </a:solidFill>
                <a:latin typeface="Century Gothic"/>
                <a:ea typeface="Century Gothic"/>
                <a:cs typeface="Century Gothic"/>
                <a:sym typeface="Century Gothic"/>
              </a:rPr>
              <a:t>For any other FAQs you can visit Support Center Home tab</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6"/>
          <p:cNvSpPr txBox="1"/>
          <p:nvPr>
            <p:ph type="title"/>
          </p:nvPr>
        </p:nvSpPr>
        <p:spPr>
          <a:xfrm>
            <a:off x="1396205" y="2595843"/>
            <a:ext cx="9404723"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200"/>
              <a:buFont typeface="Century Gothic"/>
              <a:buNone/>
            </a:pPr>
            <a:r>
              <a:rPr lang="en-I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2"/>
          <p:cNvSpPr txBox="1"/>
          <p:nvPr>
            <p:ph type="title"/>
          </p:nvPr>
        </p:nvSpPr>
        <p:spPr>
          <a:xfrm>
            <a:off x="648931" y="629266"/>
            <a:ext cx="4166510" cy="16223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3600"/>
              <a:buFont typeface="Century Gothic"/>
              <a:buNone/>
            </a:pPr>
            <a:r>
              <a:rPr lang="en-IN" sz="3600"/>
              <a:t>Troubleshooting DIKSHA Challenge’s</a:t>
            </a:r>
            <a:endParaRPr/>
          </a:p>
        </p:txBody>
      </p:sp>
      <p:sp>
        <p:nvSpPr>
          <p:cNvPr id="179" name="Google Shape;179;p2"/>
          <p:cNvSpPr txBox="1"/>
          <p:nvPr>
            <p:ph idx="1" type="body"/>
          </p:nvPr>
        </p:nvSpPr>
        <p:spPr>
          <a:xfrm>
            <a:off x="648931" y="2438400"/>
            <a:ext cx="4166509" cy="378541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en-IN"/>
              <a:t>How to Troubleshoot Challenges on DIKSHA?</a:t>
            </a:r>
            <a:endParaRPr/>
          </a:p>
          <a:p>
            <a:pPr indent="-342900" lvl="0" marL="342900" rtl="0" algn="l">
              <a:spcBef>
                <a:spcPts val="1000"/>
              </a:spcBef>
              <a:spcAft>
                <a:spcPts val="0"/>
              </a:spcAft>
              <a:buSzPts val="1600"/>
              <a:buChar char="►"/>
            </a:pPr>
            <a:r>
              <a:rPr lang="en-IN"/>
              <a:t>Tara Chatbot</a:t>
            </a:r>
            <a:endParaRPr/>
          </a:p>
          <a:p>
            <a:pPr indent="-342900" lvl="0" marL="342900" rtl="0" algn="l">
              <a:spcBef>
                <a:spcPts val="1000"/>
              </a:spcBef>
              <a:spcAft>
                <a:spcPts val="0"/>
              </a:spcAft>
              <a:buSzPts val="1600"/>
              <a:buChar char="►"/>
            </a:pPr>
            <a:r>
              <a:rPr lang="en-IN"/>
              <a:t>DIKSHA help</a:t>
            </a:r>
            <a:endParaRPr/>
          </a:p>
          <a:p>
            <a:pPr indent="-342900" lvl="0" marL="342900" rtl="0" algn="l">
              <a:spcBef>
                <a:spcPts val="1000"/>
              </a:spcBef>
              <a:spcAft>
                <a:spcPts val="0"/>
              </a:spcAft>
              <a:buSzPts val="1600"/>
              <a:buChar char="►"/>
            </a:pPr>
            <a:r>
              <a:rPr lang="en-IN"/>
              <a:t>OS Ticketing Tool</a:t>
            </a:r>
            <a:endParaRPr/>
          </a:p>
        </p:txBody>
      </p:sp>
      <p:sp>
        <p:nvSpPr>
          <p:cNvPr id="180" name="Google Shape;180;p2"/>
          <p:cNvSpPr/>
          <p:nvPr/>
        </p:nvSpPr>
        <p:spPr>
          <a:xfrm>
            <a:off x="4994020" y="-1"/>
            <a:ext cx="559472" cy="3709642"/>
          </a:xfrm>
          <a:custGeom>
            <a:rect b="b" l="l" r="r" t="t"/>
            <a:pathLst>
              <a:path extrusionOk="0" h="3709642" w="55947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1" name="Google Shape;181;p2"/>
          <p:cNvSpPr/>
          <p:nvPr/>
        </p:nvSpPr>
        <p:spPr>
          <a:xfrm>
            <a:off x="6093992" y="0"/>
            <a:ext cx="6098427"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2" name="Google Shape;182;p2"/>
          <p:cNvSpPr/>
          <p:nvPr/>
        </p:nvSpPr>
        <p:spPr>
          <a:xfrm rot="-5400000">
            <a:off x="2450577" y="2756642"/>
            <a:ext cx="6858000" cy="1344715"/>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descr="A hand holding a phone&#10;&#10;Description automatically generated" id="183" name="Google Shape;183;p2"/>
          <p:cNvPicPr preferRelativeResize="0"/>
          <p:nvPr/>
        </p:nvPicPr>
        <p:blipFill rotWithShape="1">
          <a:blip r:embed="rId4">
            <a:alphaModFix/>
          </a:blip>
          <a:srcRect b="0" l="0" r="0" t="0"/>
          <a:stretch/>
        </p:blipFill>
        <p:spPr>
          <a:xfrm>
            <a:off x="6093992" y="704054"/>
            <a:ext cx="5449889" cy="5449889"/>
          </a:xfrm>
          <a:prstGeom prst="rect">
            <a:avLst/>
          </a:prstGeom>
          <a:noFill/>
          <a:ln>
            <a:noFill/>
          </a:ln>
        </p:spPr>
      </p:pic>
      <p:sp>
        <p:nvSpPr>
          <p:cNvPr id="184" name="Google Shape;184;p2"/>
          <p:cNvSpPr/>
          <p:nvPr/>
        </p:nvSpPr>
        <p:spPr>
          <a:xfrm>
            <a:off x="10442448"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pic>
        <p:nvPicPr>
          <p:cNvPr id="189" name="Google Shape;189;p3"/>
          <p:cNvPicPr preferRelativeResize="0"/>
          <p:nvPr/>
        </p:nvPicPr>
        <p:blipFill rotWithShape="1">
          <a:blip r:embed="rId4">
            <a:alphaModFix/>
          </a:blip>
          <a:srcRect b="0" l="3613" r="0" t="0"/>
          <a:stretch/>
        </p:blipFill>
        <p:spPr>
          <a:xfrm>
            <a:off x="0" y="2669685"/>
            <a:ext cx="4037012" cy="4188315"/>
          </a:xfrm>
          <a:prstGeom prst="rect">
            <a:avLst/>
          </a:prstGeom>
          <a:noFill/>
          <a:ln>
            <a:noFill/>
          </a:ln>
        </p:spPr>
      </p:pic>
      <p:pic>
        <p:nvPicPr>
          <p:cNvPr id="190" name="Google Shape;190;p3"/>
          <p:cNvPicPr preferRelativeResize="0"/>
          <p:nvPr/>
        </p:nvPicPr>
        <p:blipFill rotWithShape="1">
          <a:blip r:embed="rId5">
            <a:alphaModFix/>
          </a:blip>
          <a:srcRect b="0" l="35640" r="0" t="0"/>
          <a:stretch/>
        </p:blipFill>
        <p:spPr>
          <a:xfrm>
            <a:off x="0" y="2892347"/>
            <a:ext cx="1522412" cy="2365453"/>
          </a:xfrm>
          <a:prstGeom prst="rect">
            <a:avLst/>
          </a:prstGeom>
          <a:noFill/>
          <a:ln>
            <a:noFill/>
          </a:ln>
        </p:spPr>
      </p:pic>
      <p:sp>
        <p:nvSpPr>
          <p:cNvPr id="191" name="Google Shape;191;p3"/>
          <p:cNvSpPr/>
          <p:nvPr/>
        </p:nvSpPr>
        <p:spPr>
          <a:xfrm>
            <a:off x="8609012" y="1676400"/>
            <a:ext cx="2819400" cy="2819400"/>
          </a:xfrm>
          <a:prstGeom prst="ellipse">
            <a:avLst/>
          </a:prstGeom>
          <a:gradFill>
            <a:gsLst>
              <a:gs pos="0">
                <a:srgbClr val="A89DCA">
                  <a:alpha val="6666"/>
                </a:srgbClr>
              </a:gs>
              <a:gs pos="36000">
                <a:srgbClr val="A89DCA">
                  <a:alpha val="5882"/>
                </a:srgbClr>
              </a:gs>
              <a:gs pos="69000">
                <a:srgbClr val="A89DCA">
                  <a:alpha val="0"/>
                </a:srgbClr>
              </a:gs>
              <a:gs pos="100000">
                <a:srgbClr val="A89DCA">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2" name="Google Shape;192;p3"/>
          <p:cNvPicPr preferRelativeResize="0"/>
          <p:nvPr/>
        </p:nvPicPr>
        <p:blipFill rotWithShape="1">
          <a:blip r:embed="rId6">
            <a:alphaModFix/>
          </a:blip>
          <a:srcRect b="0" l="0" r="0" t="28812"/>
          <a:stretch/>
        </p:blipFill>
        <p:spPr>
          <a:xfrm>
            <a:off x="7999412" y="0"/>
            <a:ext cx="1603387" cy="1141407"/>
          </a:xfrm>
          <a:prstGeom prst="rect">
            <a:avLst/>
          </a:prstGeom>
          <a:noFill/>
          <a:ln>
            <a:noFill/>
          </a:ln>
        </p:spPr>
      </p:pic>
      <p:pic>
        <p:nvPicPr>
          <p:cNvPr id="193" name="Google Shape;193;p3"/>
          <p:cNvPicPr preferRelativeResize="0"/>
          <p:nvPr/>
        </p:nvPicPr>
        <p:blipFill rotWithShape="1">
          <a:blip r:embed="rId7">
            <a:alphaModFix/>
          </a:blip>
          <a:srcRect b="23320" l="0" r="0" t="0"/>
          <a:stretch/>
        </p:blipFill>
        <p:spPr>
          <a:xfrm>
            <a:off x="8609012" y="6096000"/>
            <a:ext cx="993734" cy="762000"/>
          </a:xfrm>
          <a:prstGeom prst="rect">
            <a:avLst/>
          </a:prstGeom>
          <a:noFill/>
          <a:ln>
            <a:noFill/>
          </a:ln>
        </p:spPr>
      </p:pic>
      <p:sp>
        <p:nvSpPr>
          <p:cNvPr id="194" name="Google Shape;194;p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txBox="1"/>
          <p:nvPr>
            <p:ph type="title"/>
          </p:nvPr>
        </p:nvSpPr>
        <p:spPr>
          <a:xfrm>
            <a:off x="1154955" y="1447800"/>
            <a:ext cx="4752399" cy="332958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2"/>
              </a:buClr>
              <a:buSzPts val="7200"/>
              <a:buFont typeface="Century Gothic"/>
              <a:buNone/>
            </a:pPr>
            <a:r>
              <a:rPr lang="en-IN" sz="7200"/>
              <a:t>What is Tarachat Bot?</a:t>
            </a:r>
            <a:endParaRPr/>
          </a:p>
        </p:txBody>
      </p:sp>
      <p:sp>
        <p:nvSpPr>
          <p:cNvPr id="196" name="Google Shape;196;p3"/>
          <p:cNvSpPr/>
          <p:nvPr/>
        </p:nvSpPr>
        <p:spPr>
          <a:xfrm>
            <a:off x="6082449" y="-1"/>
            <a:ext cx="559472" cy="3709642"/>
          </a:xfrm>
          <a:custGeom>
            <a:rect b="b" l="l" r="r" t="t"/>
            <a:pathLst>
              <a:path extrusionOk="0" h="3709642" w="55947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97" name="Google Shape;197;p3"/>
          <p:cNvSpPr/>
          <p:nvPr/>
        </p:nvSpPr>
        <p:spPr>
          <a:xfrm>
            <a:off x="7200109" y="0"/>
            <a:ext cx="4991892"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98" name="Google Shape;198;p3"/>
          <p:cNvSpPr/>
          <p:nvPr/>
        </p:nvSpPr>
        <p:spPr>
          <a:xfrm rot="-5400000">
            <a:off x="3539006" y="2756642"/>
            <a:ext cx="6858000" cy="1344715"/>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99" name="Google Shape;199;p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3 New Features of the Diksha Platform — Teach A Class" id="200" name="Google Shape;200;p3"/>
          <p:cNvPicPr preferRelativeResize="0"/>
          <p:nvPr>
            <p:ph idx="1" type="body"/>
          </p:nvPr>
        </p:nvPicPr>
        <p:blipFill rotWithShape="1">
          <a:blip r:embed="rId8">
            <a:alphaModFix/>
          </a:blip>
          <a:srcRect b="0" l="0" r="0" t="0"/>
          <a:stretch/>
        </p:blipFill>
        <p:spPr>
          <a:xfrm>
            <a:off x="7640375" y="108625"/>
            <a:ext cx="2786700" cy="3938100"/>
          </a:xfrm>
          <a:prstGeom prst="rect">
            <a:avLst/>
          </a:prstGeom>
          <a:noFill/>
          <a:ln>
            <a:noFill/>
          </a:ln>
        </p:spPr>
      </p:pic>
      <p:sp>
        <p:nvSpPr>
          <p:cNvPr id="201" name="Google Shape;201;p3"/>
          <p:cNvSpPr txBox="1"/>
          <p:nvPr/>
        </p:nvSpPr>
        <p:spPr>
          <a:xfrm>
            <a:off x="6730181" y="4046730"/>
            <a:ext cx="4751400" cy="18162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Calibri"/>
              <a:buAutoNum type="arabicPeriod"/>
            </a:pPr>
            <a:r>
              <a:rPr b="0" i="0" lang="en-IN" sz="1600" u="none" cap="none" strike="noStrike">
                <a:solidFill>
                  <a:schemeClr val="dk1"/>
                </a:solidFill>
                <a:latin typeface="Calibri"/>
                <a:ea typeface="Calibri"/>
                <a:cs typeface="Calibri"/>
                <a:sym typeface="Calibri"/>
              </a:rPr>
              <a:t>Type in your query or the specific content you're looking for, and TARA will provide direct links and guidance to access that content efficiently</a:t>
            </a:r>
            <a:endParaRPr/>
          </a:p>
          <a:p>
            <a:pPr indent="-342900" lvl="0" marL="342900" marR="0" rtl="0" algn="l">
              <a:spcBef>
                <a:spcPts val="0"/>
              </a:spcBef>
              <a:spcAft>
                <a:spcPts val="0"/>
              </a:spcAft>
              <a:buClr>
                <a:schemeClr val="dk1"/>
              </a:buClr>
              <a:buSzPts val="1600"/>
              <a:buFont typeface="Calibri"/>
              <a:buAutoNum type="arabicPeriod"/>
            </a:pPr>
            <a:r>
              <a:rPr b="0" i="0" lang="en-IN" sz="1600" u="none" cap="none" strike="noStrike">
                <a:solidFill>
                  <a:schemeClr val="dk1"/>
                </a:solidFill>
                <a:latin typeface="Calibri"/>
                <a:ea typeface="Calibri"/>
                <a:cs typeface="Calibri"/>
                <a:sym typeface="Calibri"/>
              </a:rPr>
              <a:t>TARA for help with common tasks such as course enrollment, finding resources, or troubleshooting issues, making it easier to reach your desired information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4"/>
          <p:cNvSpPr/>
          <p:nvPr/>
        </p:nvSpPr>
        <p:spPr>
          <a:xfrm>
            <a:off x="8719939" y="1460230"/>
            <a:ext cx="3472060" cy="825932"/>
          </a:xfrm>
          <a:custGeom>
            <a:rect b="b" l="l" r="r" t="t"/>
            <a:pathLst>
              <a:path extrusionOk="0" h="825932" w="3472060">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07" name="Google Shape;207;p4"/>
          <p:cNvSpPr txBox="1"/>
          <p:nvPr>
            <p:ph type="title"/>
          </p:nvPr>
        </p:nvSpPr>
        <p:spPr>
          <a:xfrm>
            <a:off x="648930" y="629267"/>
            <a:ext cx="9252154" cy="101665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4200"/>
              <a:buFont typeface="Century Gothic"/>
              <a:buNone/>
            </a:pPr>
            <a:r>
              <a:rPr lang="en-IN"/>
              <a:t>What is DIKSHA Help?</a:t>
            </a:r>
            <a:endParaRPr/>
          </a:p>
        </p:txBody>
      </p:sp>
      <p:sp>
        <p:nvSpPr>
          <p:cNvPr id="208" name="Google Shape;208;p4"/>
          <p:cNvSpPr/>
          <p:nvPr/>
        </p:nvSpPr>
        <p:spPr>
          <a:xfrm>
            <a:off x="1" y="3924298"/>
            <a:ext cx="12192417" cy="293370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09" name="Google Shape;209;p4"/>
          <p:cNvSpPr/>
          <p:nvPr/>
        </p:nvSpPr>
        <p:spPr>
          <a:xfrm>
            <a:off x="1" y="1762067"/>
            <a:ext cx="12191700" cy="2802460"/>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10" name="Google Shape;210;p4"/>
          <p:cNvSpPr txBox="1"/>
          <p:nvPr>
            <p:ph idx="1" type="body"/>
          </p:nvPr>
        </p:nvSpPr>
        <p:spPr>
          <a:xfrm>
            <a:off x="648924" y="2548275"/>
            <a:ext cx="6065700" cy="36588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SzPts val="1600"/>
              <a:buChar char="►"/>
            </a:pPr>
            <a:r>
              <a:rPr lang="en-IN">
                <a:solidFill>
                  <a:schemeClr val="dk1"/>
                </a:solidFill>
                <a:latin typeface="Calibri"/>
                <a:ea typeface="Calibri"/>
                <a:cs typeface="Calibri"/>
                <a:sym typeface="Calibri"/>
              </a:rPr>
              <a:t>DIKSHA help is resource designed to assist users in navigating and utilizing the DIKSHA platform. It provides comprehensive guides on exploring content, selecting language and location, and using search other features of DIKSHA, ensuring users can easily find and access educational materials</a:t>
            </a:r>
            <a:endParaRPr/>
          </a:p>
          <a:p>
            <a:pPr indent="-342900" lvl="0" marL="342900" rtl="0" algn="l">
              <a:lnSpc>
                <a:spcPct val="90000"/>
              </a:lnSpc>
              <a:spcBef>
                <a:spcPts val="1000"/>
              </a:spcBef>
              <a:spcAft>
                <a:spcPts val="0"/>
              </a:spcAft>
              <a:buSzPts val="1600"/>
              <a:buChar char="►"/>
            </a:pPr>
            <a:r>
              <a:rPr lang="en-IN">
                <a:solidFill>
                  <a:schemeClr val="dk1"/>
                </a:solidFill>
                <a:latin typeface="Calibri"/>
                <a:ea typeface="Calibri"/>
                <a:cs typeface="Calibri"/>
                <a:sym typeface="Calibri"/>
              </a:rPr>
              <a:t>Click on the URL- </a:t>
            </a:r>
            <a:r>
              <a:rPr lang="en-IN" u="sng">
                <a:solidFill>
                  <a:schemeClr val="dk1"/>
                </a:solidFill>
                <a:latin typeface="Calibri"/>
                <a:ea typeface="Calibri"/>
                <a:cs typeface="Calibri"/>
                <a:sym typeface="Calibri"/>
                <a:hlinkClick r:id="rId4">
                  <a:extLst>
                    <a:ext uri="{A12FA001-AC4F-418D-AE19-62706E023703}">
                      <ahyp:hlinkClr val="tx"/>
                    </a:ext>
                  </a:extLst>
                </a:hlinkClick>
              </a:rPr>
              <a:t>https://diksha.gov.in/help/getting-started/explore-diksha/index.html</a:t>
            </a:r>
            <a:r>
              <a:rPr lang="en-IN">
                <a:solidFill>
                  <a:schemeClr val="dk1"/>
                </a:solidFill>
                <a:latin typeface="Calibri"/>
                <a:ea typeface="Calibri"/>
                <a:cs typeface="Calibri"/>
                <a:sym typeface="Calibri"/>
              </a:rPr>
              <a:t> to explore and learn more about DIKSHA features and functionality.</a:t>
            </a:r>
            <a:endParaRPr/>
          </a:p>
          <a:p>
            <a:pPr indent="-241300" lvl="0" marL="342900" rtl="0" algn="l">
              <a:lnSpc>
                <a:spcPct val="90000"/>
              </a:lnSpc>
              <a:spcBef>
                <a:spcPts val="1000"/>
              </a:spcBef>
              <a:spcAft>
                <a:spcPts val="0"/>
              </a:spcAft>
              <a:buSzPts val="1600"/>
              <a:buNone/>
            </a:pPr>
            <a:r>
              <a:t/>
            </a:r>
            <a:endParaRPr>
              <a:solidFill>
                <a:schemeClr val="dk1"/>
              </a:solidFill>
              <a:latin typeface="Calibri"/>
              <a:ea typeface="Calibri"/>
              <a:cs typeface="Calibri"/>
              <a:sym typeface="Calibri"/>
            </a:endParaRPr>
          </a:p>
          <a:p>
            <a:pPr indent="-241300" lvl="0" marL="342900" rtl="0" algn="l">
              <a:lnSpc>
                <a:spcPct val="90000"/>
              </a:lnSpc>
              <a:spcBef>
                <a:spcPts val="1000"/>
              </a:spcBef>
              <a:spcAft>
                <a:spcPts val="0"/>
              </a:spcAft>
              <a:buSzPts val="1600"/>
              <a:buNone/>
            </a:pPr>
            <a:r>
              <a:t/>
            </a:r>
            <a:endParaRPr>
              <a:solidFill>
                <a:schemeClr val="dk1"/>
              </a:solidFill>
            </a:endParaRPr>
          </a:p>
        </p:txBody>
      </p:sp>
      <p:pic>
        <p:nvPicPr>
          <p:cNvPr descr="What is an IT Self-service Portal? Why ..." id="211" name="Google Shape;211;p4"/>
          <p:cNvPicPr preferRelativeResize="0"/>
          <p:nvPr/>
        </p:nvPicPr>
        <p:blipFill rotWithShape="1">
          <a:blip r:embed="rId5">
            <a:alphaModFix/>
          </a:blip>
          <a:srcRect b="0" l="0" r="0" t="0"/>
          <a:stretch/>
        </p:blipFill>
        <p:spPr>
          <a:xfrm>
            <a:off x="6091916" y="2890852"/>
            <a:ext cx="5451627" cy="2976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A screenshot of a computer&#10;&#10;Description automatically generated" id="216" name="Google Shape;216;p5"/>
          <p:cNvPicPr preferRelativeResize="0"/>
          <p:nvPr/>
        </p:nvPicPr>
        <p:blipFill rotWithShape="1">
          <a:blip r:embed="rId3">
            <a:alphaModFix/>
          </a:blip>
          <a:srcRect b="0" l="0" r="0" t="0"/>
          <a:stretch/>
        </p:blipFill>
        <p:spPr>
          <a:xfrm>
            <a:off x="4417240" y="1040729"/>
            <a:ext cx="7471833" cy="4388399"/>
          </a:xfrm>
          <a:prstGeom prst="rect">
            <a:avLst/>
          </a:prstGeom>
          <a:noFill/>
          <a:ln>
            <a:noFill/>
          </a:ln>
        </p:spPr>
      </p:pic>
      <p:sp>
        <p:nvSpPr>
          <p:cNvPr id="217" name="Google Shape;217;p5"/>
          <p:cNvSpPr txBox="1"/>
          <p:nvPr/>
        </p:nvSpPr>
        <p:spPr>
          <a:xfrm>
            <a:off x="114259" y="2031099"/>
            <a:ext cx="3786914"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N" sz="2800" u="none" cap="none" strike="noStrike">
                <a:solidFill>
                  <a:schemeClr val="lt1"/>
                </a:solidFill>
                <a:latin typeface="Century Gothic"/>
                <a:ea typeface="Century Gothic"/>
                <a:cs typeface="Century Gothic"/>
                <a:sym typeface="Century Gothic"/>
              </a:rPr>
              <a:t>DIKSHA help has detailed step wise guide for each feature of DIKSHA</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sp>
        <p:nvSpPr>
          <p:cNvPr id="222" name="Google Shape;222;p6"/>
          <p:cNvSpPr/>
          <p:nvPr/>
        </p:nvSpPr>
        <p:spPr>
          <a:xfrm>
            <a:off x="8719939" y="1460230"/>
            <a:ext cx="3472060" cy="825932"/>
          </a:xfrm>
          <a:custGeom>
            <a:rect b="b" l="l" r="r" t="t"/>
            <a:pathLst>
              <a:path extrusionOk="0" h="825932" w="3472060">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3" name="Google Shape;223;p6"/>
          <p:cNvSpPr txBox="1"/>
          <p:nvPr>
            <p:ph type="title"/>
          </p:nvPr>
        </p:nvSpPr>
        <p:spPr>
          <a:xfrm>
            <a:off x="648930" y="629267"/>
            <a:ext cx="9252154" cy="101665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4200"/>
              <a:buFont typeface="Century Gothic"/>
              <a:buNone/>
            </a:pPr>
            <a:r>
              <a:rPr lang="en-IN"/>
              <a:t>DIKSHA’s OS Ticketing Tool</a:t>
            </a:r>
            <a:endParaRPr/>
          </a:p>
        </p:txBody>
      </p:sp>
      <p:sp>
        <p:nvSpPr>
          <p:cNvPr id="224" name="Google Shape;224;p6"/>
          <p:cNvSpPr/>
          <p:nvPr/>
        </p:nvSpPr>
        <p:spPr>
          <a:xfrm>
            <a:off x="1" y="3924298"/>
            <a:ext cx="12192417" cy="293370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5" name="Google Shape;225;p6"/>
          <p:cNvSpPr/>
          <p:nvPr/>
        </p:nvSpPr>
        <p:spPr>
          <a:xfrm>
            <a:off x="1" y="1762067"/>
            <a:ext cx="12191695" cy="2802467"/>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26" name="Google Shape;226;p6"/>
          <p:cNvSpPr txBox="1"/>
          <p:nvPr>
            <p:ph idx="1" type="body"/>
          </p:nvPr>
        </p:nvSpPr>
        <p:spPr>
          <a:xfrm>
            <a:off x="648931" y="2548281"/>
            <a:ext cx="5122606" cy="365868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IN">
                <a:solidFill>
                  <a:schemeClr val="dk1"/>
                </a:solidFill>
              </a:rPr>
              <a:t>Ticketing tool is used to manage and resolve support requests from users, DIKSHA has two ticketing tools </a:t>
            </a:r>
            <a:endParaRPr/>
          </a:p>
          <a:p>
            <a:pPr indent="0" lvl="0" marL="0" rtl="0" algn="l">
              <a:spcBef>
                <a:spcPts val="1000"/>
              </a:spcBef>
              <a:spcAft>
                <a:spcPts val="0"/>
              </a:spcAft>
              <a:buSzPts val="1600"/>
              <a:buNone/>
            </a:pPr>
            <a:r>
              <a:rPr lang="en-IN">
                <a:solidFill>
                  <a:schemeClr val="dk1"/>
                </a:solidFill>
              </a:rPr>
              <a:t>               1. For Students/ users</a:t>
            </a:r>
            <a:endParaRPr/>
          </a:p>
          <a:p>
            <a:pPr indent="0" lvl="0" marL="0" rtl="0" algn="l">
              <a:spcBef>
                <a:spcPts val="1000"/>
              </a:spcBef>
              <a:spcAft>
                <a:spcPts val="0"/>
              </a:spcAft>
              <a:buSzPts val="1600"/>
              <a:buNone/>
            </a:pPr>
            <a:r>
              <a:rPr lang="en-IN">
                <a:solidFill>
                  <a:schemeClr val="dk1"/>
                </a:solidFill>
              </a:rPr>
              <a:t>               2. For Teachers</a:t>
            </a:r>
            <a:endParaRPr/>
          </a:p>
          <a:p>
            <a:pPr indent="0" lvl="0" marL="0" rtl="0" algn="l">
              <a:spcBef>
                <a:spcPts val="1000"/>
              </a:spcBef>
              <a:spcAft>
                <a:spcPts val="0"/>
              </a:spcAft>
              <a:buSzPts val="1600"/>
              <a:buNone/>
            </a:pPr>
            <a:r>
              <a:t/>
            </a:r>
            <a:endParaRPr>
              <a:solidFill>
                <a:schemeClr val="dk1"/>
              </a:solidFill>
            </a:endParaRPr>
          </a:p>
          <a:p>
            <a:pPr indent="0" lvl="0" marL="0" rtl="0" algn="l">
              <a:spcBef>
                <a:spcPts val="1000"/>
              </a:spcBef>
              <a:spcAft>
                <a:spcPts val="0"/>
              </a:spcAft>
              <a:buSzPts val="1600"/>
              <a:buNone/>
            </a:pPr>
            <a:r>
              <a:t/>
            </a:r>
            <a:endParaRPr>
              <a:solidFill>
                <a:schemeClr val="dk1"/>
              </a:solidFill>
            </a:endParaRPr>
          </a:p>
        </p:txBody>
      </p:sp>
      <p:pic>
        <p:nvPicPr>
          <p:cNvPr descr="A screenshot of a computer&#10;&#10;Description automatically generated" id="227" name="Google Shape;227;p6"/>
          <p:cNvPicPr preferRelativeResize="0"/>
          <p:nvPr/>
        </p:nvPicPr>
        <p:blipFill rotWithShape="1">
          <a:blip r:embed="rId4">
            <a:alphaModFix/>
          </a:blip>
          <a:srcRect b="0" l="0" r="0" t="0"/>
          <a:stretch/>
        </p:blipFill>
        <p:spPr>
          <a:xfrm>
            <a:off x="6091916" y="2852834"/>
            <a:ext cx="5451627" cy="30529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7"/>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233" name="Google Shape;233;p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p:nvPr/>
        </p:nvSpPr>
        <p:spPr>
          <a:xfrm>
            <a:off x="8719939" y="1460230"/>
            <a:ext cx="3472060" cy="825932"/>
          </a:xfrm>
          <a:custGeom>
            <a:rect b="b" l="l" r="r" t="t"/>
            <a:pathLst>
              <a:path extrusionOk="0" h="825932" w="3472060">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35" name="Google Shape;235;p7"/>
          <p:cNvSpPr/>
          <p:nvPr/>
        </p:nvSpPr>
        <p:spPr>
          <a:xfrm>
            <a:off x="1" y="1762067"/>
            <a:ext cx="12192417" cy="5095933"/>
          </a:xfrm>
          <a:custGeom>
            <a:rect b="b" l="l" r="r" t="t"/>
            <a:pathLst>
              <a:path extrusionOk="0" h="5095933" w="12192417">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chemeClr val="lt1"/>
          </a:solidFill>
          <a:ln>
            <a:noFill/>
          </a:ln>
        </p:spPr>
      </p:sp>
      <p:sp>
        <p:nvSpPr>
          <p:cNvPr id="236" name="Google Shape;236;p7"/>
          <p:cNvSpPr txBox="1"/>
          <p:nvPr>
            <p:ph type="title"/>
          </p:nvPr>
        </p:nvSpPr>
        <p:spPr>
          <a:xfrm>
            <a:off x="1103312" y="452718"/>
            <a:ext cx="8947522" cy="140053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FFFF"/>
              </a:buClr>
              <a:buSzPts val="4200"/>
              <a:buFont typeface="Century Gothic"/>
              <a:buNone/>
            </a:pPr>
            <a:r>
              <a:rPr lang="en-IN">
                <a:solidFill>
                  <a:srgbClr val="FFFFFF"/>
                </a:solidFill>
              </a:rPr>
              <a:t>How to access Ticketing Tool of DIKSHA?</a:t>
            </a:r>
            <a:endParaRPr/>
          </a:p>
        </p:txBody>
      </p:sp>
      <p:sp>
        <p:nvSpPr>
          <p:cNvPr id="237" name="Google Shape;237;p7"/>
          <p:cNvSpPr txBox="1"/>
          <p:nvPr>
            <p:ph idx="1" type="body"/>
          </p:nvPr>
        </p:nvSpPr>
        <p:spPr>
          <a:xfrm>
            <a:off x="1103312" y="2763520"/>
            <a:ext cx="8946541" cy="348487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IN"/>
              <a:t>Go to the home page of DIKSHA – diksha.gov.in</a:t>
            </a:r>
            <a:endParaRPr/>
          </a:p>
          <a:p>
            <a:pPr indent="-342900" lvl="0" marL="342900" rtl="0" algn="l">
              <a:spcBef>
                <a:spcPts val="1000"/>
              </a:spcBef>
              <a:spcAft>
                <a:spcPts val="0"/>
              </a:spcAft>
              <a:buSzPts val="1600"/>
              <a:buChar char="►"/>
            </a:pPr>
            <a:r>
              <a:rPr lang="en-IN"/>
              <a:t>Scroll towards the end of the home page</a:t>
            </a:r>
            <a:endParaRPr/>
          </a:p>
          <a:p>
            <a:pPr indent="-342900" lvl="0" marL="342900" rtl="0" algn="l">
              <a:spcBef>
                <a:spcPts val="1000"/>
              </a:spcBef>
              <a:spcAft>
                <a:spcPts val="0"/>
              </a:spcAft>
              <a:buSzPts val="1600"/>
              <a:buChar char="►"/>
            </a:pPr>
            <a:r>
              <a:rPr lang="en-IN"/>
              <a:t>If you are a teacher then choose – ‘Teacher help’ option</a:t>
            </a:r>
            <a:endParaRPr/>
          </a:p>
          <a:p>
            <a:pPr indent="-342900" lvl="0" marL="342900" rtl="0" algn="l">
              <a:spcBef>
                <a:spcPts val="1000"/>
              </a:spcBef>
              <a:spcAft>
                <a:spcPts val="0"/>
              </a:spcAft>
              <a:buSzPts val="1600"/>
              <a:buChar char="►"/>
            </a:pPr>
            <a:r>
              <a:rPr lang="en-IN"/>
              <a:t>If you a learner with any other profile then choose – ‘Need help’option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 name="Shape 241"/>
        <p:cNvGrpSpPr/>
        <p:nvPr/>
      </p:nvGrpSpPr>
      <p:grpSpPr>
        <a:xfrm>
          <a:off x="0" y="0"/>
          <a:ext cx="0" cy="0"/>
          <a:chOff x="0" y="0"/>
          <a:chExt cx="0" cy="0"/>
        </a:xfrm>
      </p:grpSpPr>
      <p:pic>
        <p:nvPicPr>
          <p:cNvPr id="242" name="Google Shape;242;p8"/>
          <p:cNvPicPr preferRelativeResize="0"/>
          <p:nvPr/>
        </p:nvPicPr>
        <p:blipFill rotWithShape="1">
          <a:blip r:embed="rId4">
            <a:alphaModFix/>
          </a:blip>
          <a:srcRect b="0" l="3613" r="0" t="0"/>
          <a:stretch/>
        </p:blipFill>
        <p:spPr>
          <a:xfrm>
            <a:off x="0" y="2669685"/>
            <a:ext cx="4037012" cy="4188315"/>
          </a:xfrm>
          <a:prstGeom prst="rect">
            <a:avLst/>
          </a:prstGeom>
          <a:noFill/>
          <a:ln>
            <a:noFill/>
          </a:ln>
        </p:spPr>
      </p:pic>
      <p:pic>
        <p:nvPicPr>
          <p:cNvPr id="243" name="Google Shape;243;p8"/>
          <p:cNvPicPr preferRelativeResize="0"/>
          <p:nvPr/>
        </p:nvPicPr>
        <p:blipFill rotWithShape="1">
          <a:blip r:embed="rId5">
            <a:alphaModFix/>
          </a:blip>
          <a:srcRect b="0" l="35640" r="0" t="0"/>
          <a:stretch/>
        </p:blipFill>
        <p:spPr>
          <a:xfrm>
            <a:off x="0" y="2892347"/>
            <a:ext cx="1522412" cy="2365453"/>
          </a:xfrm>
          <a:prstGeom prst="rect">
            <a:avLst/>
          </a:prstGeom>
          <a:noFill/>
          <a:ln>
            <a:noFill/>
          </a:ln>
        </p:spPr>
      </p:pic>
      <p:sp>
        <p:nvSpPr>
          <p:cNvPr id="244" name="Google Shape;244;p8"/>
          <p:cNvSpPr/>
          <p:nvPr/>
        </p:nvSpPr>
        <p:spPr>
          <a:xfrm>
            <a:off x="8609012" y="1676400"/>
            <a:ext cx="2819400" cy="2819400"/>
          </a:xfrm>
          <a:prstGeom prst="ellipse">
            <a:avLst/>
          </a:prstGeom>
          <a:gradFill>
            <a:gsLst>
              <a:gs pos="0">
                <a:srgbClr val="7F6BB1">
                  <a:alpha val="6666"/>
                </a:srgbClr>
              </a:gs>
              <a:gs pos="36000">
                <a:srgbClr val="7F6BB1">
                  <a:alpha val="5882"/>
                </a:srgbClr>
              </a:gs>
              <a:gs pos="69000">
                <a:srgbClr val="7F6BB1">
                  <a:alpha val="0"/>
                </a:srgbClr>
              </a:gs>
              <a:gs pos="100000">
                <a:srgbClr val="7F6BB1">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5" name="Google Shape;245;p8"/>
          <p:cNvPicPr preferRelativeResize="0"/>
          <p:nvPr/>
        </p:nvPicPr>
        <p:blipFill rotWithShape="1">
          <a:blip r:embed="rId6">
            <a:alphaModFix/>
          </a:blip>
          <a:srcRect b="0" l="0" r="0" t="28812"/>
          <a:stretch/>
        </p:blipFill>
        <p:spPr>
          <a:xfrm>
            <a:off x="7999412" y="0"/>
            <a:ext cx="1603387" cy="1141407"/>
          </a:xfrm>
          <a:prstGeom prst="rect">
            <a:avLst/>
          </a:prstGeom>
          <a:noFill/>
          <a:ln>
            <a:noFill/>
          </a:ln>
        </p:spPr>
      </p:pic>
      <p:pic>
        <p:nvPicPr>
          <p:cNvPr id="246" name="Google Shape;246;p8"/>
          <p:cNvPicPr preferRelativeResize="0"/>
          <p:nvPr/>
        </p:nvPicPr>
        <p:blipFill rotWithShape="1">
          <a:blip r:embed="rId7">
            <a:alphaModFix/>
          </a:blip>
          <a:srcRect b="23320" l="0" r="0" t="0"/>
          <a:stretch/>
        </p:blipFill>
        <p:spPr>
          <a:xfrm>
            <a:off x="8605878" y="6096000"/>
            <a:ext cx="993734" cy="762000"/>
          </a:xfrm>
          <a:prstGeom prst="rect">
            <a:avLst/>
          </a:prstGeom>
          <a:noFill/>
          <a:ln>
            <a:noFill/>
          </a:ln>
        </p:spPr>
      </p:pic>
      <p:sp>
        <p:nvSpPr>
          <p:cNvPr id="247" name="Google Shape;247;p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49" name="Google Shape;249;p8"/>
          <p:cNvSpPr/>
          <p:nvPr/>
        </p:nvSpPr>
        <p:spPr>
          <a:xfrm>
            <a:off x="643475" y="801800"/>
            <a:ext cx="8732100" cy="50559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50" name="Google Shape;250;p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8"/>
          <p:cNvSpPr/>
          <p:nvPr/>
        </p:nvSpPr>
        <p:spPr>
          <a:xfrm>
            <a:off x="838200" y="1825625"/>
            <a:ext cx="10515600" cy="403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A screenshot of a computer&#10;&#10;Description automatically generated" id="252" name="Google Shape;252;p8"/>
          <p:cNvPicPr preferRelativeResize="0"/>
          <p:nvPr/>
        </p:nvPicPr>
        <p:blipFill rotWithShape="1">
          <a:blip r:embed="rId8">
            <a:alphaModFix/>
          </a:blip>
          <a:srcRect b="6963" l="0" r="5999" t="0"/>
          <a:stretch/>
        </p:blipFill>
        <p:spPr>
          <a:xfrm>
            <a:off x="942185" y="1167918"/>
            <a:ext cx="8111573" cy="4516018"/>
          </a:xfrm>
          <a:prstGeom prst="rect">
            <a:avLst/>
          </a:prstGeom>
          <a:noFill/>
          <a:ln>
            <a:noFill/>
          </a:ln>
        </p:spPr>
      </p:pic>
      <p:cxnSp>
        <p:nvCxnSpPr>
          <p:cNvPr id="253" name="Google Shape;253;p8"/>
          <p:cNvCxnSpPr/>
          <p:nvPr/>
        </p:nvCxnSpPr>
        <p:spPr>
          <a:xfrm rot="10800000">
            <a:off x="6299562" y="4180994"/>
            <a:ext cx="762258" cy="668774"/>
          </a:xfrm>
          <a:prstGeom prst="straightConnector1">
            <a:avLst/>
          </a:prstGeom>
          <a:noFill/>
          <a:ln cap="rnd" cmpd="sng" w="28575">
            <a:solidFill>
              <a:schemeClr val="dk1"/>
            </a:solidFill>
            <a:prstDash val="solid"/>
            <a:round/>
            <a:headEnd len="sm" w="sm" type="none"/>
            <a:tailEnd len="med" w="med" type="triangle"/>
          </a:ln>
          <a:effectLst>
            <a:outerShdw blurRad="38100" rotWithShape="0" dir="5400000" dist="25400">
              <a:srgbClr val="000000">
                <a:alpha val="44705"/>
              </a:srgbClr>
            </a:outerShdw>
          </a:effectLst>
        </p:spPr>
      </p:cxnSp>
      <p:sp>
        <p:nvSpPr>
          <p:cNvPr id="254" name="Google Shape;254;p8"/>
          <p:cNvSpPr txBox="1"/>
          <p:nvPr/>
        </p:nvSpPr>
        <p:spPr>
          <a:xfrm>
            <a:off x="6615971" y="4914487"/>
            <a:ext cx="1972852" cy="48256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1268">
                <a:solidFill>
                  <a:schemeClr val="dk1"/>
                </a:solidFill>
                <a:latin typeface="Century Gothic"/>
                <a:ea typeface="Century Gothic"/>
                <a:cs typeface="Century Gothic"/>
                <a:sym typeface="Century Gothic"/>
              </a:rPr>
              <a:t>Click on the create account option</a:t>
            </a:r>
            <a:endParaRPr sz="1800">
              <a:solidFill>
                <a:schemeClr val="dk1"/>
              </a:solidFill>
              <a:latin typeface="Century Gothic"/>
              <a:ea typeface="Century Gothic"/>
              <a:cs typeface="Century Gothic"/>
              <a:sym typeface="Century Gothic"/>
            </a:endParaRPr>
          </a:p>
        </p:txBody>
      </p:sp>
      <p:sp>
        <p:nvSpPr>
          <p:cNvPr id="255" name="Google Shape;255;p8"/>
          <p:cNvSpPr txBox="1"/>
          <p:nvPr/>
        </p:nvSpPr>
        <p:spPr>
          <a:xfrm>
            <a:off x="9674212" y="1910080"/>
            <a:ext cx="2280240" cy="40318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3200">
                <a:solidFill>
                  <a:schemeClr val="lt1"/>
                </a:solidFill>
                <a:latin typeface="Century Gothic"/>
                <a:ea typeface="Century Gothic"/>
                <a:cs typeface="Century Gothic"/>
                <a:sym typeface="Century Gothic"/>
              </a:rPr>
              <a:t>Create your Account on DIKSHA’s OS Ticketing Tool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pic>
        <p:nvPicPr>
          <p:cNvPr id="260" name="Google Shape;260;p9"/>
          <p:cNvPicPr preferRelativeResize="0"/>
          <p:nvPr/>
        </p:nvPicPr>
        <p:blipFill rotWithShape="1">
          <a:blip r:embed="rId4">
            <a:alphaModFix/>
          </a:blip>
          <a:srcRect b="0" l="3613" r="0" t="0"/>
          <a:stretch/>
        </p:blipFill>
        <p:spPr>
          <a:xfrm>
            <a:off x="0" y="2669685"/>
            <a:ext cx="4037012" cy="4188315"/>
          </a:xfrm>
          <a:prstGeom prst="rect">
            <a:avLst/>
          </a:prstGeom>
          <a:noFill/>
          <a:ln>
            <a:noFill/>
          </a:ln>
        </p:spPr>
      </p:pic>
      <p:pic>
        <p:nvPicPr>
          <p:cNvPr id="261" name="Google Shape;261;p9"/>
          <p:cNvPicPr preferRelativeResize="0"/>
          <p:nvPr/>
        </p:nvPicPr>
        <p:blipFill rotWithShape="1">
          <a:blip r:embed="rId5">
            <a:alphaModFix/>
          </a:blip>
          <a:srcRect b="0" l="35640" r="0" t="0"/>
          <a:stretch/>
        </p:blipFill>
        <p:spPr>
          <a:xfrm>
            <a:off x="0" y="2892347"/>
            <a:ext cx="1522412" cy="2365453"/>
          </a:xfrm>
          <a:prstGeom prst="rect">
            <a:avLst/>
          </a:prstGeom>
          <a:noFill/>
          <a:ln>
            <a:noFill/>
          </a:ln>
        </p:spPr>
      </p:pic>
      <p:sp>
        <p:nvSpPr>
          <p:cNvPr id="262" name="Google Shape;262;p9"/>
          <p:cNvSpPr/>
          <p:nvPr/>
        </p:nvSpPr>
        <p:spPr>
          <a:xfrm>
            <a:off x="8609012" y="1676400"/>
            <a:ext cx="2819400" cy="2819400"/>
          </a:xfrm>
          <a:prstGeom prst="ellipse">
            <a:avLst/>
          </a:prstGeom>
          <a:gradFill>
            <a:gsLst>
              <a:gs pos="0">
                <a:srgbClr val="7F6BB1">
                  <a:alpha val="6666"/>
                </a:srgbClr>
              </a:gs>
              <a:gs pos="36000">
                <a:srgbClr val="7F6BB1">
                  <a:alpha val="5882"/>
                </a:srgbClr>
              </a:gs>
              <a:gs pos="69000">
                <a:srgbClr val="7F6BB1">
                  <a:alpha val="0"/>
                </a:srgbClr>
              </a:gs>
              <a:gs pos="100000">
                <a:srgbClr val="7F6BB1">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3" name="Google Shape;263;p9"/>
          <p:cNvPicPr preferRelativeResize="0"/>
          <p:nvPr/>
        </p:nvPicPr>
        <p:blipFill rotWithShape="1">
          <a:blip r:embed="rId6">
            <a:alphaModFix/>
          </a:blip>
          <a:srcRect b="0" l="0" r="0" t="28812"/>
          <a:stretch/>
        </p:blipFill>
        <p:spPr>
          <a:xfrm>
            <a:off x="7999412" y="0"/>
            <a:ext cx="1603387" cy="1141407"/>
          </a:xfrm>
          <a:prstGeom prst="rect">
            <a:avLst/>
          </a:prstGeom>
          <a:noFill/>
          <a:ln>
            <a:noFill/>
          </a:ln>
        </p:spPr>
      </p:pic>
      <p:pic>
        <p:nvPicPr>
          <p:cNvPr id="264" name="Google Shape;264;p9"/>
          <p:cNvPicPr preferRelativeResize="0"/>
          <p:nvPr/>
        </p:nvPicPr>
        <p:blipFill rotWithShape="1">
          <a:blip r:embed="rId7">
            <a:alphaModFix/>
          </a:blip>
          <a:srcRect b="23320" l="0" r="0" t="0"/>
          <a:stretch/>
        </p:blipFill>
        <p:spPr>
          <a:xfrm>
            <a:off x="8605878" y="6096000"/>
            <a:ext cx="993734" cy="762000"/>
          </a:xfrm>
          <a:prstGeom prst="rect">
            <a:avLst/>
          </a:prstGeom>
          <a:noFill/>
          <a:ln>
            <a:noFill/>
          </a:ln>
        </p:spPr>
      </p:pic>
      <p:sp>
        <p:nvSpPr>
          <p:cNvPr id="265" name="Google Shape;265;p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A screenshot of a computer&#10;&#10;Description automatically generated" id="267" name="Google Shape;267;p9"/>
          <p:cNvPicPr preferRelativeResize="0"/>
          <p:nvPr/>
        </p:nvPicPr>
        <p:blipFill rotWithShape="1">
          <a:blip r:embed="rId8">
            <a:alphaModFix/>
          </a:blip>
          <a:srcRect b="5323" l="18999" r="22083" t="0"/>
          <a:stretch/>
        </p:blipFill>
        <p:spPr>
          <a:xfrm>
            <a:off x="170750" y="643475"/>
            <a:ext cx="6163325" cy="5247601"/>
          </a:xfrm>
          <a:prstGeom prst="rect">
            <a:avLst/>
          </a:prstGeom>
          <a:noFill/>
          <a:ln>
            <a:noFill/>
          </a:ln>
        </p:spPr>
      </p:pic>
      <p:cxnSp>
        <p:nvCxnSpPr>
          <p:cNvPr id="268" name="Google Shape;268;p9"/>
          <p:cNvCxnSpPr/>
          <p:nvPr/>
        </p:nvCxnSpPr>
        <p:spPr>
          <a:xfrm rot="10800000">
            <a:off x="3644705" y="2683649"/>
            <a:ext cx="3495743" cy="0"/>
          </a:xfrm>
          <a:prstGeom prst="straightConnector1">
            <a:avLst/>
          </a:prstGeom>
          <a:noFill/>
          <a:ln cap="rnd" cmpd="sng" w="28575">
            <a:solidFill>
              <a:schemeClr val="dk1"/>
            </a:solidFill>
            <a:prstDash val="solid"/>
            <a:round/>
            <a:headEnd len="sm" w="sm" type="none"/>
            <a:tailEnd len="med" w="med" type="triangle"/>
          </a:ln>
          <a:effectLst>
            <a:outerShdw blurRad="38100" rotWithShape="0" dir="5400000" dist="25400">
              <a:srgbClr val="000000">
                <a:alpha val="44705"/>
              </a:srgbClr>
            </a:outerShdw>
          </a:effectLst>
        </p:spPr>
      </p:cxnSp>
      <p:sp>
        <p:nvSpPr>
          <p:cNvPr id="269" name="Google Shape;269;p9"/>
          <p:cNvSpPr txBox="1"/>
          <p:nvPr/>
        </p:nvSpPr>
        <p:spPr>
          <a:xfrm>
            <a:off x="7140447" y="401921"/>
            <a:ext cx="4880795" cy="54066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2800">
                <a:solidFill>
                  <a:schemeClr val="lt1"/>
                </a:solidFill>
                <a:latin typeface="Century Gothic"/>
                <a:ea typeface="Century Gothic"/>
                <a:cs typeface="Century Gothic"/>
                <a:sym typeface="Century Gothic"/>
              </a:rPr>
              <a:t>Fill in the Details for creating your Account and click on register</a:t>
            </a:r>
            <a:endParaRPr/>
          </a:p>
          <a:p>
            <a:pPr indent="0" lvl="0" marL="0" marR="0" rtl="0" algn="ctr">
              <a:spcBef>
                <a:spcPts val="678"/>
              </a:spcBef>
              <a:spcAft>
                <a:spcPts val="0"/>
              </a:spcAft>
              <a:buNone/>
            </a:pPr>
            <a:r>
              <a:t/>
            </a:r>
            <a:endParaRPr sz="2800">
              <a:solidFill>
                <a:schemeClr val="lt1"/>
              </a:solidFill>
              <a:latin typeface="Century Gothic"/>
              <a:ea typeface="Century Gothic"/>
              <a:cs typeface="Century Gothic"/>
              <a:sym typeface="Century Gothic"/>
            </a:endParaRPr>
          </a:p>
          <a:p>
            <a:pPr indent="0" lvl="0" marL="0" marR="0" rtl="0" algn="l">
              <a:spcBef>
                <a:spcPts val="678"/>
              </a:spcBef>
              <a:spcAft>
                <a:spcPts val="0"/>
              </a:spcAft>
              <a:buNone/>
            </a:pPr>
            <a:r>
              <a:rPr lang="en-IN" sz="2800">
                <a:solidFill>
                  <a:schemeClr val="lt1"/>
                </a:solidFill>
                <a:latin typeface="Century Gothic"/>
                <a:ea typeface="Century Gothic"/>
                <a:cs typeface="Century Gothic"/>
                <a:sym typeface="Century Gothic"/>
              </a:rPr>
              <a:t>After Registration, you will receive a system generated email with authentication link on the registered email id to verify the account. </a:t>
            </a:r>
            <a:endParaRPr/>
          </a:p>
          <a:p>
            <a:pPr indent="0" lvl="0" marL="0" marR="0" rtl="0" algn="ctr">
              <a:spcBef>
                <a:spcPts val="678"/>
              </a:spcBef>
              <a:spcAft>
                <a:spcPts val="0"/>
              </a:spcAft>
              <a:buNone/>
            </a:pPr>
            <a:r>
              <a:t/>
            </a:r>
            <a:endParaRPr sz="2800">
              <a:solidFill>
                <a:schemeClr val="lt1"/>
              </a:solidFill>
              <a:latin typeface="Century Gothic"/>
              <a:ea typeface="Century Gothic"/>
              <a:cs typeface="Century Gothic"/>
              <a:sym typeface="Century Gothic"/>
            </a:endParaRPr>
          </a:p>
          <a:p>
            <a:pPr indent="0" lvl="0" marL="0" marR="0" rtl="0" algn="l">
              <a:spcBef>
                <a:spcPts val="678"/>
              </a:spcBef>
              <a:spcAft>
                <a:spcPts val="0"/>
              </a:spcAft>
              <a:buNone/>
            </a:pPr>
            <a:r>
              <a:t/>
            </a:r>
            <a:endParaRPr sz="1400">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a:themeElements>
    <a:clrScheme name="Ion">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on">
  <a:themeElements>
    <a:clrScheme name="Ion">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2024-06-07T12:18:20Z</dcterms:created>
  <dc:creator>Kajal S Gupta</dc:creator>
</cp:coreProperties>
</file>