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5" r:id="rId2"/>
    <p:sldId id="263" r:id="rId3"/>
    <p:sldId id="264" r:id="rId4"/>
    <p:sldId id="265" r:id="rId5"/>
    <p:sldId id="274" r:id="rId6"/>
    <p:sldId id="266" r:id="rId7"/>
    <p:sldId id="267" r:id="rId8"/>
    <p:sldId id="259" r:id="rId9"/>
    <p:sldId id="260" r:id="rId10"/>
    <p:sldId id="268" r:id="rId11"/>
    <p:sldId id="261" r:id="rId12"/>
    <p:sldId id="269" r:id="rId13"/>
    <p:sldId id="270" r:id="rId14"/>
    <p:sldId id="271" r:id="rId15"/>
    <p:sldId id="273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A7BC61-32A9-4E6F-A276-F4AB1758E713}" v="71" dt="2024-06-21T10:31:32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970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82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527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37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258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729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442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9911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221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042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140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276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427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39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834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65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664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137FBB3-43ED-4B08-96E3-32B7A0777DDB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51CDE-9BD4-45F2-B328-11C88C9D21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9195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ksha.gov.in/help/getting-started/explore-diksha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4104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07" name="Picture 4106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109" name="Oval 4108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11" name="Picture 4110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13" name="Picture 4112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CCC86F1E-8E2D-4B0B-BB05-41E8E936C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DIKSHA - National Digital ...">
            <a:extLst>
              <a:ext uri="{FF2B5EF4-FFF2-40B4-BE49-F238E27FC236}">
                <a16:creationId xmlns:a16="http://schemas.microsoft.com/office/drawing/2014/main" id="{06E632A7-AF34-DB44-C8F2-8F8267D1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392" y="986181"/>
            <a:ext cx="6275584" cy="48908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6BCF4B9-2D0A-5140-5589-C90FC4978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83134" y="2061350"/>
            <a:ext cx="409118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B0502040204020203" pitchFamily="18" charset="0"/>
              </a:rPr>
              <a:t>ओएस टिकटिंग टूल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B0502040204020203" pitchFamily="18" charset="0"/>
              </a:rPr>
              <a:t>: 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B0502040204020203" pitchFamily="18" charset="0"/>
              </a:rPr>
              <a:t>दीक्षा </a:t>
            </a:r>
            <a:br>
              <a:rPr kumimoji="0" lang="e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B0502040204020203" pitchFamily="18" charset="0"/>
              </a:rPr>
            </a:b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B0502040204020203" pitchFamily="18" charset="0"/>
              </a:rPr>
              <a:t>की समस्या का समाधान </a:t>
            </a:r>
            <a:br>
              <a:rPr kumimoji="0" lang="en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B0502040204020203" pitchFamily="18" charset="0"/>
              </a:rPr>
            </a:b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B0502040204020203" pitchFamily="18" charset="0"/>
              </a:rPr>
              <a:t>गाइड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65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E46D2F-78CB-32CD-18E7-C4BADEE34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68" y="1111434"/>
            <a:ext cx="6323910" cy="433386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A0E594-0CB1-3A25-FA9C-ADD747FC0425}"/>
              </a:ext>
            </a:extLst>
          </p:cNvPr>
          <p:cNvCxnSpPr/>
          <p:nvPr/>
        </p:nvCxnSpPr>
        <p:spPr>
          <a:xfrm flipH="1">
            <a:off x="1688306" y="3620453"/>
            <a:ext cx="5967094" cy="7024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37E763E-CD71-67AF-3A8C-8A2F001F9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720" y="3278368"/>
            <a:ext cx="44872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प्रवेश के लिए अपना प्रयोक्ता नाम </a:t>
            </a:r>
            <a:endParaRPr kumimoji="0" lang="en-I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और पासवर्ड दर्ज करें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जो पंजीकरण के</a:t>
            </a:r>
            <a:endParaRPr kumimoji="0" lang="en-I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 समय सेट किए गए थे।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7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B8C8632-6B8A-30D8-BA91-B6AA59D0A3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750" r="20129" b="11556"/>
          <a:stretch/>
        </p:blipFill>
        <p:spPr>
          <a:xfrm>
            <a:off x="1152622" y="643467"/>
            <a:ext cx="7404352" cy="557106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5D03FA-7005-ECE3-7537-7EEC87713F8B}"/>
              </a:ext>
            </a:extLst>
          </p:cNvPr>
          <p:cNvCxnSpPr/>
          <p:nvPr/>
        </p:nvCxnSpPr>
        <p:spPr>
          <a:xfrm flipH="1" flipV="1">
            <a:off x="7429251" y="1779487"/>
            <a:ext cx="1773143" cy="1128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9D6CF1-E0A7-B539-0917-DB4F7E6B34B7}"/>
              </a:ext>
            </a:extLst>
          </p:cNvPr>
          <p:cNvCxnSpPr>
            <a:cxnSpLocks/>
          </p:cNvCxnSpPr>
          <p:nvPr/>
        </p:nvCxnSpPr>
        <p:spPr>
          <a:xfrm flipH="1" flipV="1">
            <a:off x="4590304" y="2831528"/>
            <a:ext cx="1021185" cy="1033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3EFAB7-0199-5B60-249E-FC9AA1FC2EAD}"/>
              </a:ext>
            </a:extLst>
          </p:cNvPr>
          <p:cNvSpPr txBox="1"/>
          <p:nvPr/>
        </p:nvSpPr>
        <p:spPr>
          <a:xfrm>
            <a:off x="5912684" y="4003576"/>
            <a:ext cx="1659639" cy="101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7492">
              <a:spcAft>
                <a:spcPts val="600"/>
              </a:spcAft>
            </a:pPr>
            <a:r>
              <a:rPr lang="en-IN" sz="199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raise a query here</a:t>
            </a:r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1BC39-5519-0E08-09E8-52E19CEC48C1}"/>
              </a:ext>
            </a:extLst>
          </p:cNvPr>
          <p:cNvSpPr txBox="1"/>
          <p:nvPr/>
        </p:nvSpPr>
        <p:spPr>
          <a:xfrm>
            <a:off x="5106291" y="4063107"/>
            <a:ext cx="264594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N" b="1">
                <a:solidFill>
                  <a:schemeClr val="bg1"/>
                </a:solidFill>
              </a:rPr>
              <a:t>Click here to raise a new query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70E8187-12B7-C1C8-5412-7B71827DE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878" y="3393284"/>
            <a:ext cx="29134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आप अपनी प्रोफ़ाइल यहाँ</a:t>
            </a:r>
            <a:endParaRPr kumimoji="0" lang="en-I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देख सकते हैं।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3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38455-C3F7-4612-3F6E-D0E55879C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9" y="846277"/>
            <a:ext cx="7948944" cy="55640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3DA152-1A55-D827-22B3-09E7991A5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446" y="3340566"/>
            <a:ext cx="299299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प्लेटफ़ॉर्म प्रकार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समस्या प्रकार और उपश्रेणी का चयन करने के बाद आप एक नया टिकट खोल सकते हैं।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2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BEB5CEC-F710-9F6E-C7E6-354B29EE0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14" y="795338"/>
            <a:ext cx="7477593" cy="526342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07DC7C-3A7E-EFB6-F3C2-D98AA2D7344C}"/>
              </a:ext>
            </a:extLst>
          </p:cNvPr>
          <p:cNvCxnSpPr>
            <a:cxnSpLocks/>
          </p:cNvCxnSpPr>
          <p:nvPr/>
        </p:nvCxnSpPr>
        <p:spPr>
          <a:xfrm flipH="1">
            <a:off x="3444583" y="4664710"/>
            <a:ext cx="1912310" cy="884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11">
            <a:extLst>
              <a:ext uri="{FF2B5EF4-FFF2-40B4-BE49-F238E27FC236}">
                <a16:creationId xmlns:a16="http://schemas.microsoft.com/office/drawing/2014/main" id="{A1F13927-A0F3-BAAF-9C39-922F10200204}"/>
              </a:ext>
            </a:extLst>
          </p:cNvPr>
          <p:cNvSpPr txBox="1"/>
          <p:nvPr/>
        </p:nvSpPr>
        <p:spPr>
          <a:xfrm>
            <a:off x="5380605" y="4209029"/>
            <a:ext cx="192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b="1">
                <a:solidFill>
                  <a:schemeClr val="bg1"/>
                </a:solidFill>
              </a:rPr>
              <a:t>Click on Create Ticket to raise the query</a:t>
            </a:r>
            <a:endParaRPr lang="en-IN" b="1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5B897A-1712-6C1C-FDA9-6B8BC48D6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040" y="2336244"/>
            <a:ext cx="371856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अपना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DIKSHA </a:t>
            </a:r>
            <a:r>
              <a:rPr kumimoji="0" lang="hi-I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उपयोगकर्ता आईडी दें जो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DIKSHA </a:t>
            </a:r>
            <a:r>
              <a:rPr kumimoji="0" lang="hi-I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प्रोफ़ाइल पर उपलब्ध है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फोन नंबर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विषय और समस्या विवरण।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स्क्रीनशॉट्स और अन्य समर्थनीय दस्तावेज़ भी अटैच किए जा सकते हैं।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4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DEB20209-5AF9-8946-5F2B-8305195C5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32" y="989351"/>
            <a:ext cx="7261798" cy="48668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C904F5-356C-4D45-C310-B0A1EE0C4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113" y="2684090"/>
            <a:ext cx="341173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उठाए गए टिकटों की स्थिति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"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टिकट्स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"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टैब के अंतर्गत दृश्यमान होगी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प्रगति का मॉनिटरिंग करने के लिए।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8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082C029-1452-FC6F-BD45-6DCEB4C2A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24" y="424721"/>
            <a:ext cx="7157017" cy="60085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B2CEB2-093E-FE3D-C7C0-5915DACF5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440" y="3435773"/>
            <a:ext cx="31037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किसी भी अन्य सामान्य प्रश्नों के लिए आप समर्थन केंद्र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"</a:t>
            </a:r>
            <a:r>
              <a:rPr kumimoji="0" lang="hi-I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होम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" </a:t>
            </a:r>
            <a:r>
              <a:rPr kumimoji="0" lang="hi-I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टैब पर जा सकते हैं।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8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4133-4352-2F83-A584-2554A653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205" y="2595843"/>
            <a:ext cx="9404723" cy="1400530"/>
          </a:xfrm>
        </p:spPr>
        <p:txBody>
          <a:bodyPr/>
          <a:lstStyle/>
          <a:p>
            <a:pPr algn="ctr"/>
            <a:r>
              <a:rPr lang="hi-IN" dirty="0"/>
              <a:t>धन्यवाद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1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Freeform 31">
            <a:extLst>
              <a:ext uri="{FF2B5EF4-FFF2-40B4-BE49-F238E27FC236}">
                <a16:creationId xmlns:a16="http://schemas.microsoft.com/office/drawing/2014/main" id="{1288C528-6850-4309-8D5E-276D46744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E83C4BF2-CE85-4725-91F5-903A0C2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Freeform 5">
            <a:extLst>
              <a:ext uri="{FF2B5EF4-FFF2-40B4-BE49-F238E27FC236}">
                <a16:creationId xmlns:a16="http://schemas.microsoft.com/office/drawing/2014/main" id="{F7E85553-125B-468C-B123-44320748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Google Shape;1912;p94" descr="A hand holding a phone&#10;&#10;Description automatically generated">
            <a:extLst>
              <a:ext uri="{FF2B5EF4-FFF2-40B4-BE49-F238E27FC236}">
                <a16:creationId xmlns:a16="http://schemas.microsoft.com/office/drawing/2014/main" id="{6FD24A95-FADF-55B2-40D8-525E0B6EBC1B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6093992" y="704054"/>
            <a:ext cx="5449889" cy="5449889"/>
          </a:xfrm>
          <a:prstGeom prst="rect">
            <a:avLst/>
          </a:prstGeom>
          <a:noFill/>
          <a:effectLst/>
        </p:spPr>
      </p:pic>
      <p:sp>
        <p:nvSpPr>
          <p:cNvPr id="2072" name="Rectangle 2071">
            <a:extLst>
              <a:ext uri="{FF2B5EF4-FFF2-40B4-BE49-F238E27FC236}">
                <a16:creationId xmlns:a16="http://schemas.microsoft.com/office/drawing/2014/main" id="{C1DE0CAB-0099-47AE-8A9D-F0C80866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B85B6B9-1766-0A11-2B31-11B6F09EDD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0608" y="308713"/>
            <a:ext cx="4850012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DIKSHA </a:t>
            </a:r>
            <a:r>
              <a:rPr kumimoji="0" lang="hi-IN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पर समस्याओं का समाधान कैसे करें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1.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तारा चैटबॉट</a:t>
            </a:r>
            <a:endParaRPr kumimoji="0" lang="en-I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2800" dirty="0">
                <a:latin typeface="Arial" panose="020B0604020202020204" pitchFamily="34" charset="0"/>
                <a:cs typeface="Mangal" panose="02040503050203030202" pitchFamily="18" charset="0"/>
              </a:rPr>
              <a:t>2.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DIKSHA 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सहायता </a:t>
            </a:r>
            <a:endParaRPr kumimoji="0" lang="en-I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altLang="en-US" sz="2800" dirty="0">
                <a:latin typeface="Arial" panose="020B0604020202020204" pitchFamily="34" charset="0"/>
                <a:cs typeface="Mangal" panose="02040503050203030202" pitchFamily="18" charset="0"/>
              </a:rPr>
              <a:t>3.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ओएस टिकटिंग टूल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3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42" name="Picture 1032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44" name="Oval 1034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46" name="Picture 1036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48" name="Picture 1038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3" name="Freeform 7">
            <a:extLst>
              <a:ext uri="{FF2B5EF4-FFF2-40B4-BE49-F238E27FC236}">
                <a16:creationId xmlns:a16="http://schemas.microsoft.com/office/drawing/2014/main" id="{897D890B-9AFB-4A90-9960-C92E6572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98ED2387-9C78-40F9-B794-A735DCB3A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0109" y="0"/>
            <a:ext cx="499189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eeform 5">
            <a:extLst>
              <a:ext uri="{FF2B5EF4-FFF2-40B4-BE49-F238E27FC236}">
                <a16:creationId xmlns:a16="http://schemas.microsoft.com/office/drawing/2014/main" id="{477FCF5B-12FA-4ED2-B449-20BD744A7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53900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1780B2A6-1181-456F-8B6E-AD86960CD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3 New Features of the Diksha Platform — Teach A Class">
            <a:extLst>
              <a:ext uri="{FF2B5EF4-FFF2-40B4-BE49-F238E27FC236}">
                <a16:creationId xmlns:a16="http://schemas.microsoft.com/office/drawing/2014/main" id="{180F7F37-EDE7-F3DE-5C9B-A3BC3C4363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5793" y="592081"/>
            <a:ext cx="2786685" cy="4191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17DA57C-934F-1095-5EAC-81F55B836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7996" y="2383800"/>
            <a:ext cx="528542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तारा चैट बॉट क्या है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?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FB5273-89BC-4755-418B-8BAA6759F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006" y="4820266"/>
            <a:ext cx="4517967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अपनी क्वेरी या वह विशिष्ट सामग्री टाइप करें जिसे आप ढूंढ रहे हैं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और तारा आपको उस सामग्री तक पहुँचने के लिए सीधे लिंक और मार्गदर्शन प्रदान करेगी। सामान्य कार्यों में सहायता के लिए तारा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जैसे कोर्स में नामांकन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संसाधन ढूँढना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या समस्याओं का समाधान करना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16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जिससे आपकी इच्छित जानकारी तक पहुँचना आसान हो जाता है।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2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B700C-A61F-1212-BC56-91EC5EFE4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IN"/>
              <a:t>What is DIKSHA Help?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4AE9E-AC97-5AA9-98DF-3D6F7BE9A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IN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3074" name="Picture 2" descr="What is an IT Self-service Portal? Why ...">
            <a:extLst>
              <a:ext uri="{FF2B5EF4-FFF2-40B4-BE49-F238E27FC236}">
                <a16:creationId xmlns:a16="http://schemas.microsoft.com/office/drawing/2014/main" id="{0FCF8BA9-033F-6AAA-9E1E-DA05D41B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2890852"/>
            <a:ext cx="5451627" cy="29768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9DD361F-F7B4-5C2D-66AE-6ED02685D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11" y="2522588"/>
            <a:ext cx="545162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2163" algn="l"/>
              </a:tabLs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DIKSHA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सहायता एक संसाधन है जिसे उपयोगकर्ताओं को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DIKSHA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प्लेटफ़ॉर्म पर नेविगेट करने और उसका उपयोग करने में सहायता के लिए डिज़ाइन किया गया है। यह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DIKSHA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के अन्य फीचर्स का उपयोग करने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सामग्री का अन्वेषण करने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भाषा और स्थान का चयन करने के बारे में व्यापक गाइड प्रदान करता है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जिससे उपयोगकर्ता आसानी से शैक्षिक सामग्री खोज और एक्सेस कर सकें।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DIKSHA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की विशेषताओं और कार्यक्षमता के बारे में अधिक जानने और अन्वेषण करने के लिए इस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URL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पर क्लिक करें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-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https://diksha.gov.in/help/getting-started/explore-diksha/index.html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24DD4DA-D1A3-0B90-C6CB-2337AEBEE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240" y="1040729"/>
            <a:ext cx="7471833" cy="43883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3773D2-D8B1-A74F-C477-817F9E79B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27" y="2828835"/>
            <a:ext cx="45008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DIKSHA </a:t>
            </a:r>
            <a:r>
              <a:rPr kumimoji="0" lang="hi-I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सहायता में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DIKSHA </a:t>
            </a:r>
            <a:r>
              <a:rPr kumimoji="0" lang="hi-I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की प्रत्येक विशेषता के लिए विस्तृत चरण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kumimoji="0" lang="hi-I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दर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kumimoji="0" lang="hi-I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चरण मार्गदर्शिका है।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1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98BBA-CAE3-20E8-A09A-3264B5FA6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hi-IN" dirty="0">
                <a:solidFill>
                  <a:schemeClr val="bg1"/>
                </a:solidFill>
              </a:rPr>
              <a:t>टिकटिंग टूल का उपयोग उपयोगकर्ताओं से समर्थन अनुरोधों को प्रबंधित और समाधान करने के लिए किया जाता है, </a:t>
            </a:r>
            <a:r>
              <a:rPr lang="en-IN" dirty="0">
                <a:solidFill>
                  <a:schemeClr val="bg1"/>
                </a:solidFill>
              </a:rPr>
              <a:t>DIKSHA </a:t>
            </a:r>
            <a:r>
              <a:rPr lang="hi-IN" dirty="0">
                <a:solidFill>
                  <a:schemeClr val="bg1"/>
                </a:solidFill>
              </a:rPr>
              <a:t>में दो टिकटिंग टूल हैं:</a:t>
            </a:r>
          </a:p>
          <a:p>
            <a:pPr>
              <a:buFont typeface="+mj-lt"/>
              <a:buAutoNum type="arabicPeriod"/>
            </a:pPr>
            <a:r>
              <a:rPr lang="hi-IN" dirty="0">
                <a:solidFill>
                  <a:schemeClr val="bg1"/>
                </a:solidFill>
              </a:rPr>
              <a:t>छात्रों/उपयोगकर्ताओं के लिए</a:t>
            </a:r>
          </a:p>
          <a:p>
            <a:pPr>
              <a:buFont typeface="+mj-lt"/>
              <a:buAutoNum type="arabicPeriod"/>
            </a:pPr>
            <a:r>
              <a:rPr lang="hi-IN" dirty="0">
                <a:solidFill>
                  <a:schemeClr val="bg1"/>
                </a:solidFill>
              </a:rPr>
              <a:t>शिक्षकों के लिए</a:t>
            </a:r>
          </a:p>
          <a:p>
            <a:pPr marL="0" indent="0">
              <a:buNone/>
            </a:pPr>
            <a:endParaRPr lang="en-IN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FBC448D-3257-9DCC-3B03-027FBB5AC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852834"/>
            <a:ext cx="5451627" cy="3052911"/>
          </a:xfrm>
          <a:prstGeom prst="rect">
            <a:avLst/>
          </a:prstGeom>
          <a:effectLst/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2DFFEB80-785F-E3D7-DA91-6F9362BF8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675780"/>
            <a:ext cx="63788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DIKSHA </a:t>
            </a:r>
            <a:r>
              <a:rPr kumimoji="0" lang="hi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का ओएस टिकटिंग टूल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4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A0661-D24F-85FB-359E-AE5EEE82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DIKSHA </a:t>
            </a:r>
            <a:r>
              <a:rPr lang="hi-IN" dirty="0">
                <a:solidFill>
                  <a:schemeClr val="bg1"/>
                </a:solidFill>
              </a:rPr>
              <a:t>का टिकटिंग टूल कैसे एक्सेस करें?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AE0EF1D-C0BC-B15B-918C-C4F551669A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68513" y="3539002"/>
            <a:ext cx="93344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DIKSHA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के होम पेज पर जाएं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diksha.gov.in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होम पेज के अंत की ओर स्क्रॉल करें यदि आप एक शिक्षक हैं तो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'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शिक्षक सहायता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विकल्प चुनें यदि आप किसी अन्य प्रोफ़ाइल वाले शिक्षार्थी हैं तो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'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मदद चाहिए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विकल्प चुनें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24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9ED5F7-8269-4F20-B77F-70D4AA7A9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DB63F-2C69-2ADD-D202-602C6E5E6087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6D62EE7-E982-BF2F-660E-044B53B86E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000" b="6963"/>
          <a:stretch/>
        </p:blipFill>
        <p:spPr>
          <a:xfrm>
            <a:off x="942185" y="1167918"/>
            <a:ext cx="8111573" cy="45160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D0945B-1D49-EAF4-E2F5-6ED6B51EE9A6}"/>
              </a:ext>
            </a:extLst>
          </p:cNvPr>
          <p:cNvCxnSpPr/>
          <p:nvPr/>
        </p:nvCxnSpPr>
        <p:spPr>
          <a:xfrm flipH="1" flipV="1">
            <a:off x="6299562" y="4180994"/>
            <a:ext cx="762258" cy="668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26E60CA-DC4A-AD86-AA33-6DDA4B865273}"/>
              </a:ext>
            </a:extLst>
          </p:cNvPr>
          <p:cNvSpPr txBox="1"/>
          <p:nvPr/>
        </p:nvSpPr>
        <p:spPr>
          <a:xfrm>
            <a:off x="6615971" y="4914487"/>
            <a:ext cx="1972852" cy="48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44378">
              <a:spcAft>
                <a:spcPts val="486"/>
              </a:spcAft>
            </a:pPr>
            <a:r>
              <a:rPr lang="en-IN" sz="1268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Click on the create account option</a:t>
            </a:r>
            <a:endParaRPr lang="en-IN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3D76D4A-FC5F-0DD0-06E4-7258209BE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879" y="3661169"/>
            <a:ext cx="18899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"DIKSHA </a:t>
            </a:r>
            <a:r>
              <a:rPr kumimoji="0" lang="hi-I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के ओएस टिकटिंग टूल पर अपना खाता बनाएं।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7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D490F82-C663-F4D8-9A0D-C368E0EE0D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999" r="22084" b="5324"/>
          <a:stretch/>
        </p:blipFill>
        <p:spPr>
          <a:xfrm>
            <a:off x="170757" y="643467"/>
            <a:ext cx="6163316" cy="557106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9E6DFF-8AD0-D1DE-EEFB-630110627F61}"/>
              </a:ext>
            </a:extLst>
          </p:cNvPr>
          <p:cNvCxnSpPr/>
          <p:nvPr/>
        </p:nvCxnSpPr>
        <p:spPr>
          <a:xfrm flipH="1">
            <a:off x="3644705" y="2683649"/>
            <a:ext cx="34957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D7B8A1-9386-20EA-867C-96C399B58445}"/>
              </a:ext>
            </a:extLst>
          </p:cNvPr>
          <p:cNvSpPr txBox="1"/>
          <p:nvPr/>
        </p:nvSpPr>
        <p:spPr>
          <a:xfrm>
            <a:off x="7140447" y="401921"/>
            <a:ext cx="4880795" cy="599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/>
              <a:t>अपने खाता बनाने के लिए विवरण भरें और "रजिस्टर" पर क्लिक करें।</a:t>
            </a:r>
            <a:endParaRPr lang="en-IN" sz="2800" dirty="0"/>
          </a:p>
          <a:p>
            <a:endParaRPr lang="en-IN" sz="2800" dirty="0"/>
          </a:p>
          <a:p>
            <a:endParaRPr lang="en-IN" sz="2800" dirty="0"/>
          </a:p>
          <a:p>
            <a:endParaRPr lang="hi-IN" sz="2800" dirty="0"/>
          </a:p>
          <a:p>
            <a:r>
              <a:rPr lang="hi-IN" sz="2800" dirty="0"/>
              <a:t>रजिस्ट्रेशन के बाद, आपको पंजीकृत ईमेल आईडी पर सिस्टम द्वारा उत्पन्न ईमेल प्राप्त होगा, जिसमें खाता सत्यापित करने के लिए प्रमाणीकरण लिंक होगा।</a:t>
            </a:r>
          </a:p>
          <a:p>
            <a:pPr algn="ctr" defTabSz="774954">
              <a:spcAft>
                <a:spcPts val="678"/>
              </a:spcAft>
            </a:pPr>
            <a:endParaRPr lang="en-IN" sz="2800" dirty="0"/>
          </a:p>
          <a:p>
            <a:pPr>
              <a:spcAft>
                <a:spcPts val="600"/>
              </a:spcAft>
            </a:pP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910174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274</TotalTime>
  <Words>529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ओएस टिकटिंग टूल: दीक्षा  की समस्या का समाधान  गाइड </vt:lpstr>
      <vt:lpstr>PowerPoint Presentation</vt:lpstr>
      <vt:lpstr>तारा चैट बॉट क्या है? </vt:lpstr>
      <vt:lpstr>What is DIKSHA Help?</vt:lpstr>
      <vt:lpstr>PowerPoint Presentation</vt:lpstr>
      <vt:lpstr>DIKSHA का ओएस टिकटिंग टूल </vt:lpstr>
      <vt:lpstr>DIKSHA का टिकटिंग टूल कैसे एक्सेस करें?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धन्यवाद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DIKSHA SUPPORT Go to Home Page of DIKSHA </dc:title>
  <dc:creator>Kajal S Gupta</dc:creator>
  <cp:lastModifiedBy>Kajal S Gupta</cp:lastModifiedBy>
  <cp:revision>4</cp:revision>
  <dcterms:created xsi:type="dcterms:W3CDTF">2024-06-07T12:18:20Z</dcterms:created>
  <dcterms:modified xsi:type="dcterms:W3CDTF">2024-06-21T10:32:23Z</dcterms:modified>
</cp:coreProperties>
</file>