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3" r:id="rId8"/>
    <p:sldId id="264" r:id="rId9"/>
    <p:sldId id="266" r:id="rId10"/>
    <p:sldId id="267" r:id="rId11"/>
    <p:sldId id="268" r:id="rId12"/>
    <p:sldId id="269" r:id="rId13"/>
    <p:sldId id="270" r:id="rId14"/>
    <p:sldId id="272" r:id="rId15"/>
    <p:sldId id="273" r:id="rId16"/>
    <p:sldId id="274" r:id="rId17"/>
    <p:sldId id="276" r:id="rId18"/>
    <p:sldId id="277" r:id="rId19"/>
    <p:sldId id="275" r:id="rId20"/>
    <p:sldId id="278" r:id="rId21"/>
    <p:sldId id="279" r:id="rId22"/>
    <p:sldId id="281" r:id="rId23"/>
    <p:sldId id="282" r:id="rId24"/>
    <p:sldId id="283" r:id="rId25"/>
    <p:sldId id="284" r:id="rId26"/>
    <p:sldId id="285" r:id="rId27"/>
    <p:sldId id="289" r:id="rId28"/>
    <p:sldId id="291" r:id="rId29"/>
    <p:sldId id="309" r:id="rId30"/>
    <p:sldId id="292" r:id="rId31"/>
    <p:sldId id="293" r:id="rId32"/>
    <p:sldId id="295" r:id="rId33"/>
    <p:sldId id="296" r:id="rId34"/>
    <p:sldId id="297" r:id="rId35"/>
    <p:sldId id="298" r:id="rId36"/>
    <p:sldId id="299" r:id="rId37"/>
    <p:sldId id="301" r:id="rId38"/>
    <p:sldId id="302" r:id="rId39"/>
    <p:sldId id="303" r:id="rId40"/>
    <p:sldId id="304" r:id="rId41"/>
    <p:sldId id="305" r:id="rId42"/>
  </p:sldIdLst>
  <p:sldSz cx="18288000" cy="10287000"/>
  <p:notesSz cx="6858000" cy="9144000"/>
  <p:embeddedFontLst>
    <p:embeddedFont>
      <p:font typeface=" BRHDev03" panose="02000806000000020004" pitchFamily="2" charset="0"/>
      <p:bold r:id="rId43"/>
      <p:boldItalic r:id="rId44"/>
    </p:embeddedFont>
    <p:embeddedFont>
      <p:font typeface="Abadi" panose="020B0604020104020204" pitchFamily="34" charset="0"/>
      <p:regular r:id="rId45"/>
    </p:embeddedFont>
    <p:embeddedFont>
      <p:font typeface="Amatic SC Bold" panose="020B0604020202020204" charset="-79"/>
      <p:regular r:id="rId46"/>
    </p:embeddedFont>
    <p:embeddedFont>
      <p:font typeface="Arial Bold" panose="020B0704020202020204" pitchFamily="34" charset="0"/>
      <p:regular r:id="rId47"/>
      <p:bold r:id="rId48"/>
    </p:embeddedFont>
    <p:embeddedFont>
      <p:font typeface="Arial Bold Italics" panose="020B0604020202020204" charset="0"/>
      <p:regular r:id="rId49"/>
    </p:embeddedFont>
    <p:embeddedFont>
      <p:font typeface="Canva Sans Bold" panose="020B0604020202020204" charset="0"/>
      <p:regular r:id="rId50"/>
    </p:embeddedFont>
    <p:embeddedFont>
      <p:font typeface="Nunito Bold" panose="020B0604020202020204" charset="0"/>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1565" autoAdjust="0"/>
  </p:normalViewPr>
  <p:slideViewPr>
    <p:cSldViewPr>
      <p:cViewPr varScale="1">
        <p:scale>
          <a:sx n="38" d="100"/>
          <a:sy n="38" d="100"/>
        </p:scale>
        <p:origin x="94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4.sv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image" Target="../media/image31.sv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image" Target="../media/image30.png"/><Relationship Id="rId16"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5" Type="http://schemas.openxmlformats.org/officeDocument/2006/relationships/hyperlink" Target="https://creativecommons.org/licenses/by-nc/3.0/" TargetMode="External"/><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 Id="rId14" Type="http://schemas.openxmlformats.org/officeDocument/2006/relationships/hyperlink" Target="https://www.pngall.com/twin-png/"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image" Target="../media/image31.sv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 Id="rId1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4.sv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svg"/><Relationship Id="rId7" Type="http://schemas.openxmlformats.org/officeDocument/2006/relationships/image" Target="../media/image61.svg"/><Relationship Id="rId12" Type="http://schemas.openxmlformats.org/officeDocument/2006/relationships/image" Target="../media/image6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2.svg"/><Relationship Id="rId10" Type="http://schemas.openxmlformats.org/officeDocument/2006/relationships/image" Target="../media/image64.png"/><Relationship Id="rId4" Type="http://schemas.openxmlformats.org/officeDocument/2006/relationships/image" Target="../media/image1.png"/><Relationship Id="rId9" Type="http://schemas.openxmlformats.org/officeDocument/2006/relationships/image" Target="../media/image63.sv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4.sv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68.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71.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7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63.sv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74.svg"/><Relationship Id="rId5" Type="http://schemas.openxmlformats.org/officeDocument/2006/relationships/image" Target="../media/image6.svg"/><Relationship Id="rId10" Type="http://schemas.openxmlformats.org/officeDocument/2006/relationships/image" Target="../media/image73.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75.png"/></Relationships>
</file>

<file path=ppt/slides/_rels/slide2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2.svg"/><Relationship Id="rId7" Type="http://schemas.openxmlformats.org/officeDocument/2006/relationships/image" Target="../media/image2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74.svg"/><Relationship Id="rId10" Type="http://schemas.openxmlformats.org/officeDocument/2006/relationships/image" Target="../media/image78.svg"/><Relationship Id="rId4" Type="http://schemas.openxmlformats.org/officeDocument/2006/relationships/image" Target="../media/image73.png"/><Relationship Id="rId9" Type="http://schemas.openxmlformats.org/officeDocument/2006/relationships/image" Target="../media/image77.png"/></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63.sv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74.svg"/><Relationship Id="rId5" Type="http://schemas.openxmlformats.org/officeDocument/2006/relationships/image" Target="../media/image6.svg"/><Relationship Id="rId10" Type="http://schemas.openxmlformats.org/officeDocument/2006/relationships/image" Target="../media/image73.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79.png"/></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image" Target="../media/image31.sv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s>
</file>

<file path=ppt/slides/_rels/slide2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2.svg"/><Relationship Id="rId7"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4.svg"/><Relationship Id="rId10" Type="http://schemas.openxmlformats.org/officeDocument/2006/relationships/image" Target="../media/image78.svg"/><Relationship Id="rId4" Type="http://schemas.openxmlformats.org/officeDocument/2006/relationships/image" Target="../media/image73.png"/><Relationship Id="rId9" Type="http://schemas.openxmlformats.org/officeDocument/2006/relationships/image" Target="../media/image77.png"/></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63.sv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74.svg"/><Relationship Id="rId5" Type="http://schemas.openxmlformats.org/officeDocument/2006/relationships/image" Target="../media/image6.svg"/><Relationship Id="rId10" Type="http://schemas.openxmlformats.org/officeDocument/2006/relationships/image" Target="../media/image73.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81.png"/></Relationships>
</file>

<file path=ppt/slides/_rels/slide2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63.sv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74.svg"/><Relationship Id="rId5" Type="http://schemas.openxmlformats.org/officeDocument/2006/relationships/image" Target="../media/image6.svg"/><Relationship Id="rId10" Type="http://schemas.openxmlformats.org/officeDocument/2006/relationships/image" Target="../media/image73.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82.png"/></Relationships>
</file>

<file path=ppt/slides/_rels/slide2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8.svg"/><Relationship Id="rId2" Type="http://schemas.openxmlformats.org/officeDocument/2006/relationships/image" Target="../media/image1.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6.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2.svg"/><Relationship Id="rId7" Type="http://schemas.openxmlformats.org/officeDocument/2006/relationships/image" Target="../media/image2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74.svg"/><Relationship Id="rId4" Type="http://schemas.openxmlformats.org/officeDocument/2006/relationships/image" Target="../media/image73.png"/><Relationship Id="rId9" Type="http://schemas.openxmlformats.org/officeDocument/2006/relationships/image" Target="../media/image86.svg"/></Relationships>
</file>

<file path=ppt/slides/_rels/slide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4.sv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4.sv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63.sv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74.svg"/><Relationship Id="rId5" Type="http://schemas.openxmlformats.org/officeDocument/2006/relationships/image" Target="../media/image6.svg"/><Relationship Id="rId10" Type="http://schemas.openxmlformats.org/officeDocument/2006/relationships/image" Target="../media/image73.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89.png"/></Relationships>
</file>

<file path=ppt/slides/_rels/slide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63.sv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74.svg"/><Relationship Id="rId5" Type="http://schemas.openxmlformats.org/officeDocument/2006/relationships/image" Target="../media/image6.svg"/><Relationship Id="rId10" Type="http://schemas.openxmlformats.org/officeDocument/2006/relationships/image" Target="../media/image73.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90.png"/></Relationships>
</file>

<file path=ppt/slides/_rels/slide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4.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4.sv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openxmlformats.org/officeDocument/2006/relationships/image" Target="../media/image2.svg"/><Relationship Id="rId7" Type="http://schemas.openxmlformats.org/officeDocument/2006/relationships/hyperlink" Target="http://selfcarehaven.wordpress.com/2014/08/20/a-culture-of-narcissism-part-ii-cyberbullying-and-trolling"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3.jpg"/><Relationship Id="rId5" Type="http://schemas.openxmlformats.org/officeDocument/2006/relationships/image" Target="../media/image4.sv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2.svg"/><Relationship Id="rId7" Type="http://schemas.openxmlformats.org/officeDocument/2006/relationships/image" Target="../media/image4.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6.svg"/><Relationship Id="rId5" Type="http://schemas.openxmlformats.org/officeDocument/2006/relationships/image" Target="../media/image24.svg"/><Relationship Id="rId10" Type="http://schemas.openxmlformats.org/officeDocument/2006/relationships/image" Target="../media/image25.png"/><Relationship Id="rId4" Type="http://schemas.openxmlformats.org/officeDocument/2006/relationships/image" Target="../media/image23.png"/><Relationship Id="rId9" Type="http://schemas.openxmlformats.org/officeDocument/2006/relationships/image" Target="../media/image6.sv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2.svg"/><Relationship Id="rId7" Type="http://schemas.openxmlformats.org/officeDocument/2006/relationships/image" Target="../media/image4.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8.svg"/><Relationship Id="rId5" Type="http://schemas.openxmlformats.org/officeDocument/2006/relationships/image" Target="../media/image24.sv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image" Target="../media/image31.sv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image" Target="../media/image30.png"/><Relationship Id="rId16" Type="http://schemas.openxmlformats.org/officeDocument/2006/relationships/image" Target="../media/image44.sv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 Id="rId14"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svg"/><Relationship Id="rId7" Type="http://schemas.openxmlformats.org/officeDocument/2006/relationships/image" Target="../media/image50.svg"/><Relationship Id="rId12" Type="http://schemas.openxmlformats.org/officeDocument/2006/relationships/image" Target="../media/image55.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svg"/><Relationship Id="rId5" Type="http://schemas.openxmlformats.org/officeDocument/2006/relationships/image" Target="../media/image48.sv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EE259"/>
        </a:solidFill>
        <a:effectLst/>
      </p:bgPr>
    </p:bg>
    <p:spTree>
      <p:nvGrpSpPr>
        <p:cNvPr id="1" name=""/>
        <p:cNvGrpSpPr/>
        <p:nvPr/>
      </p:nvGrpSpPr>
      <p:grpSpPr>
        <a:xfrm>
          <a:off x="0" y="0"/>
          <a:ext cx="0" cy="0"/>
          <a:chOff x="0" y="0"/>
          <a:chExt cx="0" cy="0"/>
        </a:xfrm>
      </p:grpSpPr>
      <p:grpSp>
        <p:nvGrpSpPr>
          <p:cNvPr id="2" name="Group 2"/>
          <p:cNvGrpSpPr/>
          <p:nvPr/>
        </p:nvGrpSpPr>
        <p:grpSpPr>
          <a:xfrm>
            <a:off x="1540026" y="1264354"/>
            <a:ext cx="15168401" cy="8139291"/>
            <a:chOff x="0" y="0"/>
            <a:chExt cx="4596485" cy="2466452"/>
          </a:xfrm>
        </p:grpSpPr>
        <p:sp>
          <p:nvSpPr>
            <p:cNvPr id="3" name="Freeform 3"/>
            <p:cNvSpPr/>
            <p:nvPr/>
          </p:nvSpPr>
          <p:spPr>
            <a:xfrm>
              <a:off x="10160" y="16510"/>
              <a:ext cx="4573625" cy="2438512"/>
            </a:xfrm>
            <a:custGeom>
              <a:avLst/>
              <a:gdLst/>
              <a:ahLst/>
              <a:cxnLst/>
              <a:rect l="l" t="t" r="r" b="b"/>
              <a:pathLst>
                <a:path w="4573625" h="2438512">
                  <a:moveTo>
                    <a:pt x="4573625" y="2438512"/>
                  </a:moveTo>
                  <a:lnTo>
                    <a:pt x="0" y="2430892"/>
                  </a:lnTo>
                  <a:lnTo>
                    <a:pt x="0" y="858967"/>
                  </a:lnTo>
                  <a:lnTo>
                    <a:pt x="17780" y="19050"/>
                  </a:lnTo>
                  <a:lnTo>
                    <a:pt x="2278654" y="0"/>
                  </a:lnTo>
                  <a:lnTo>
                    <a:pt x="4554575" y="5080"/>
                  </a:lnTo>
                  <a:close/>
                </a:path>
              </a:pathLst>
            </a:custGeom>
            <a:solidFill>
              <a:srgbClr val="FFFFFF"/>
            </a:solidFill>
          </p:spPr>
        </p:sp>
        <p:sp>
          <p:nvSpPr>
            <p:cNvPr id="4" name="Freeform 4"/>
            <p:cNvSpPr/>
            <p:nvPr/>
          </p:nvSpPr>
          <p:spPr>
            <a:xfrm>
              <a:off x="-3810" y="0"/>
              <a:ext cx="4602835" cy="2465182"/>
            </a:xfrm>
            <a:custGeom>
              <a:avLst/>
              <a:gdLst/>
              <a:ahLst/>
              <a:cxnLst/>
              <a:rect l="l" t="t" r="r" b="b"/>
              <a:pathLst>
                <a:path w="4602835" h="2465182">
                  <a:moveTo>
                    <a:pt x="4568545" y="21590"/>
                  </a:moveTo>
                  <a:cubicBezTo>
                    <a:pt x="4569815" y="34290"/>
                    <a:pt x="4569815" y="44450"/>
                    <a:pt x="4571085" y="54610"/>
                  </a:cubicBezTo>
                  <a:cubicBezTo>
                    <a:pt x="4573625" y="100535"/>
                    <a:pt x="4574895" y="152946"/>
                    <a:pt x="4577435" y="203486"/>
                  </a:cubicBezTo>
                  <a:cubicBezTo>
                    <a:pt x="4577435" y="276488"/>
                    <a:pt x="4590135" y="1715933"/>
                    <a:pt x="4596485" y="1788934"/>
                  </a:cubicBezTo>
                  <a:cubicBezTo>
                    <a:pt x="4602835" y="1899373"/>
                    <a:pt x="4599025" y="2011683"/>
                    <a:pt x="4599025" y="2122122"/>
                  </a:cubicBezTo>
                  <a:cubicBezTo>
                    <a:pt x="4599025" y="2219458"/>
                    <a:pt x="4600295" y="2309306"/>
                    <a:pt x="4601565" y="2404222"/>
                  </a:cubicBezTo>
                  <a:cubicBezTo>
                    <a:pt x="4601565" y="2425812"/>
                    <a:pt x="4601565" y="2439782"/>
                    <a:pt x="4601565" y="2463912"/>
                  </a:cubicBezTo>
                  <a:cubicBezTo>
                    <a:pt x="4578705" y="2463912"/>
                    <a:pt x="4558385" y="2465182"/>
                    <a:pt x="4528697" y="2463912"/>
                  </a:cubicBezTo>
                  <a:cubicBezTo>
                    <a:pt x="4297256" y="2458832"/>
                    <a:pt x="4062255" y="2465182"/>
                    <a:pt x="3830814" y="2460102"/>
                  </a:cubicBezTo>
                  <a:cubicBezTo>
                    <a:pt x="3691950" y="2456292"/>
                    <a:pt x="3556646" y="2458832"/>
                    <a:pt x="3417782" y="2456292"/>
                  </a:cubicBezTo>
                  <a:cubicBezTo>
                    <a:pt x="3353690" y="2455022"/>
                    <a:pt x="3289599" y="2453752"/>
                    <a:pt x="3225508" y="2452482"/>
                  </a:cubicBezTo>
                  <a:cubicBezTo>
                    <a:pt x="3186341" y="2452482"/>
                    <a:pt x="3150735" y="2453752"/>
                    <a:pt x="3111568" y="2453752"/>
                  </a:cubicBezTo>
                  <a:cubicBezTo>
                    <a:pt x="3011871" y="2452482"/>
                    <a:pt x="2737702" y="2453752"/>
                    <a:pt x="2638005" y="2452482"/>
                  </a:cubicBezTo>
                  <a:cubicBezTo>
                    <a:pt x="2566792" y="2451212"/>
                    <a:pt x="1142542" y="2460102"/>
                    <a:pt x="1071330" y="2458832"/>
                  </a:cubicBezTo>
                  <a:cubicBezTo>
                    <a:pt x="1053527" y="2458832"/>
                    <a:pt x="1032163" y="2460102"/>
                    <a:pt x="1014360" y="2460102"/>
                  </a:cubicBezTo>
                  <a:cubicBezTo>
                    <a:pt x="971632" y="2460102"/>
                    <a:pt x="932465" y="2461372"/>
                    <a:pt x="889738" y="2461372"/>
                  </a:cubicBezTo>
                  <a:cubicBezTo>
                    <a:pt x="782919" y="2461372"/>
                    <a:pt x="679661" y="2460102"/>
                    <a:pt x="572842" y="2458832"/>
                  </a:cubicBezTo>
                  <a:cubicBezTo>
                    <a:pt x="508751" y="2457562"/>
                    <a:pt x="444660" y="2456292"/>
                    <a:pt x="384129" y="2455022"/>
                  </a:cubicBezTo>
                  <a:cubicBezTo>
                    <a:pt x="270189" y="2453752"/>
                    <a:pt x="156249" y="2452482"/>
                    <a:pt x="48260" y="2452482"/>
                  </a:cubicBezTo>
                  <a:cubicBezTo>
                    <a:pt x="38100" y="2452482"/>
                    <a:pt x="29210" y="2452482"/>
                    <a:pt x="19050" y="2451212"/>
                  </a:cubicBezTo>
                  <a:cubicBezTo>
                    <a:pt x="10160" y="2449942"/>
                    <a:pt x="5080" y="2443592"/>
                    <a:pt x="7620" y="2434702"/>
                  </a:cubicBezTo>
                  <a:cubicBezTo>
                    <a:pt x="16510" y="2402898"/>
                    <a:pt x="12700" y="2356102"/>
                    <a:pt x="11430" y="2307434"/>
                  </a:cubicBezTo>
                  <a:cubicBezTo>
                    <a:pt x="10160" y="2208226"/>
                    <a:pt x="6350" y="2110891"/>
                    <a:pt x="7620" y="2011683"/>
                  </a:cubicBezTo>
                  <a:cubicBezTo>
                    <a:pt x="5080" y="1888142"/>
                    <a:pt x="0" y="358849"/>
                    <a:pt x="7620" y="233435"/>
                  </a:cubicBezTo>
                  <a:cubicBezTo>
                    <a:pt x="8890" y="209102"/>
                    <a:pt x="7620" y="182896"/>
                    <a:pt x="8890" y="158562"/>
                  </a:cubicBezTo>
                  <a:cubicBezTo>
                    <a:pt x="10160" y="119253"/>
                    <a:pt x="12700" y="76201"/>
                    <a:pt x="13970" y="44450"/>
                  </a:cubicBezTo>
                  <a:cubicBezTo>
                    <a:pt x="13970" y="41910"/>
                    <a:pt x="15240" y="39370"/>
                    <a:pt x="16510" y="38100"/>
                  </a:cubicBezTo>
                  <a:cubicBezTo>
                    <a:pt x="38100" y="35560"/>
                    <a:pt x="67233" y="30480"/>
                    <a:pt x="124203" y="29210"/>
                  </a:cubicBezTo>
                  <a:cubicBezTo>
                    <a:pt x="220340" y="25400"/>
                    <a:pt x="316477" y="22860"/>
                    <a:pt x="416175" y="20320"/>
                  </a:cubicBezTo>
                  <a:cubicBezTo>
                    <a:pt x="483827" y="17780"/>
                    <a:pt x="551478" y="16510"/>
                    <a:pt x="615570" y="13970"/>
                  </a:cubicBezTo>
                  <a:cubicBezTo>
                    <a:pt x="679661" y="11430"/>
                    <a:pt x="747313" y="8890"/>
                    <a:pt x="811404" y="8890"/>
                  </a:cubicBezTo>
                  <a:cubicBezTo>
                    <a:pt x="882617" y="7620"/>
                    <a:pt x="953829" y="10160"/>
                    <a:pt x="1025042" y="8890"/>
                  </a:cubicBezTo>
                  <a:cubicBezTo>
                    <a:pt x="1114057" y="8890"/>
                    <a:pt x="2727021" y="6350"/>
                    <a:pt x="2816036" y="5080"/>
                  </a:cubicBezTo>
                  <a:cubicBezTo>
                    <a:pt x="2901491" y="3810"/>
                    <a:pt x="2986946" y="2540"/>
                    <a:pt x="3075962" y="2540"/>
                  </a:cubicBezTo>
                  <a:cubicBezTo>
                    <a:pt x="3221947" y="1270"/>
                    <a:pt x="3364372" y="0"/>
                    <a:pt x="3510358" y="0"/>
                  </a:cubicBezTo>
                  <a:cubicBezTo>
                    <a:pt x="3570889" y="0"/>
                    <a:pt x="3634980" y="2540"/>
                    <a:pt x="3695511" y="2540"/>
                  </a:cubicBezTo>
                  <a:cubicBezTo>
                    <a:pt x="3862860" y="3810"/>
                    <a:pt x="4033770" y="5080"/>
                    <a:pt x="4201119" y="7620"/>
                  </a:cubicBezTo>
                  <a:cubicBezTo>
                    <a:pt x="4290135" y="8890"/>
                    <a:pt x="4379151" y="12700"/>
                    <a:pt x="4468166" y="16510"/>
                  </a:cubicBezTo>
                  <a:cubicBezTo>
                    <a:pt x="4489530" y="16510"/>
                    <a:pt x="4510894" y="16510"/>
                    <a:pt x="4528697" y="16510"/>
                  </a:cubicBezTo>
                  <a:cubicBezTo>
                    <a:pt x="4549495" y="17780"/>
                    <a:pt x="4558385" y="20320"/>
                    <a:pt x="4568545" y="21590"/>
                  </a:cubicBezTo>
                  <a:close/>
                  <a:moveTo>
                    <a:pt x="4578705" y="2447402"/>
                  </a:moveTo>
                  <a:cubicBezTo>
                    <a:pt x="4579975" y="2430892"/>
                    <a:pt x="4581245" y="2418192"/>
                    <a:pt x="4581245" y="2405492"/>
                  </a:cubicBezTo>
                  <a:cubicBezTo>
                    <a:pt x="4579975" y="2299947"/>
                    <a:pt x="4578705" y="2200739"/>
                    <a:pt x="4578705" y="2094044"/>
                  </a:cubicBezTo>
                  <a:cubicBezTo>
                    <a:pt x="4578705" y="2045377"/>
                    <a:pt x="4581245" y="1996709"/>
                    <a:pt x="4579975" y="1948041"/>
                  </a:cubicBezTo>
                  <a:cubicBezTo>
                    <a:pt x="4579975" y="1903117"/>
                    <a:pt x="4578705" y="1856321"/>
                    <a:pt x="4577435" y="1811396"/>
                  </a:cubicBezTo>
                  <a:cubicBezTo>
                    <a:pt x="4572355" y="1742138"/>
                    <a:pt x="4560925" y="308309"/>
                    <a:pt x="4560925" y="239051"/>
                  </a:cubicBezTo>
                  <a:cubicBezTo>
                    <a:pt x="4558385" y="181024"/>
                    <a:pt x="4555845" y="121125"/>
                    <a:pt x="4553305" y="63500"/>
                  </a:cubicBezTo>
                  <a:cubicBezTo>
                    <a:pt x="4552035" y="44450"/>
                    <a:pt x="4550765" y="43180"/>
                    <a:pt x="4518015" y="41910"/>
                  </a:cubicBezTo>
                  <a:cubicBezTo>
                    <a:pt x="4507333" y="41910"/>
                    <a:pt x="4500212" y="41910"/>
                    <a:pt x="4489530" y="40640"/>
                  </a:cubicBezTo>
                  <a:cubicBezTo>
                    <a:pt x="4400514" y="36830"/>
                    <a:pt x="4307938" y="31750"/>
                    <a:pt x="4218922" y="30480"/>
                  </a:cubicBezTo>
                  <a:cubicBezTo>
                    <a:pt x="4001724" y="26670"/>
                    <a:pt x="3780966" y="25400"/>
                    <a:pt x="3563768" y="22860"/>
                  </a:cubicBezTo>
                  <a:cubicBezTo>
                    <a:pt x="3531722" y="22860"/>
                    <a:pt x="3496116" y="22860"/>
                    <a:pt x="3464070" y="22860"/>
                  </a:cubicBezTo>
                  <a:cubicBezTo>
                    <a:pt x="3410661" y="22860"/>
                    <a:pt x="3357251" y="22860"/>
                    <a:pt x="3307403" y="22860"/>
                  </a:cubicBezTo>
                  <a:cubicBezTo>
                    <a:pt x="3193463" y="22860"/>
                    <a:pt x="3079522" y="22860"/>
                    <a:pt x="2969143" y="24130"/>
                  </a:cubicBezTo>
                  <a:cubicBezTo>
                    <a:pt x="2873006" y="25400"/>
                    <a:pt x="1252922" y="29210"/>
                    <a:pt x="1156785" y="29210"/>
                  </a:cubicBezTo>
                  <a:cubicBezTo>
                    <a:pt x="1000117" y="29210"/>
                    <a:pt x="843450" y="26670"/>
                    <a:pt x="686782" y="33020"/>
                  </a:cubicBezTo>
                  <a:cubicBezTo>
                    <a:pt x="604888" y="36830"/>
                    <a:pt x="526554" y="36830"/>
                    <a:pt x="448220" y="38100"/>
                  </a:cubicBezTo>
                  <a:cubicBezTo>
                    <a:pt x="312917" y="41910"/>
                    <a:pt x="177613" y="45720"/>
                    <a:pt x="49530" y="50800"/>
                  </a:cubicBezTo>
                  <a:cubicBezTo>
                    <a:pt x="36830" y="50800"/>
                    <a:pt x="34290" y="53340"/>
                    <a:pt x="33020" y="70585"/>
                  </a:cubicBezTo>
                  <a:cubicBezTo>
                    <a:pt x="31750" y="104279"/>
                    <a:pt x="31750" y="137972"/>
                    <a:pt x="30480" y="171665"/>
                  </a:cubicBezTo>
                  <a:cubicBezTo>
                    <a:pt x="29210" y="227820"/>
                    <a:pt x="26670" y="282103"/>
                    <a:pt x="25400" y="338259"/>
                  </a:cubicBezTo>
                  <a:cubicBezTo>
                    <a:pt x="20320" y="398157"/>
                    <a:pt x="26670" y="1861936"/>
                    <a:pt x="29210" y="1921835"/>
                  </a:cubicBezTo>
                  <a:cubicBezTo>
                    <a:pt x="29210" y="1985477"/>
                    <a:pt x="29210" y="2050992"/>
                    <a:pt x="30480" y="2114634"/>
                  </a:cubicBezTo>
                  <a:cubicBezTo>
                    <a:pt x="30480" y="2161430"/>
                    <a:pt x="33020" y="2208226"/>
                    <a:pt x="33020" y="2255022"/>
                  </a:cubicBezTo>
                  <a:cubicBezTo>
                    <a:pt x="33020" y="2305562"/>
                    <a:pt x="33020" y="2356102"/>
                    <a:pt x="31750" y="2405492"/>
                  </a:cubicBezTo>
                  <a:cubicBezTo>
                    <a:pt x="31750" y="2409302"/>
                    <a:pt x="31750" y="2411842"/>
                    <a:pt x="31750" y="2415652"/>
                  </a:cubicBezTo>
                  <a:cubicBezTo>
                    <a:pt x="31750" y="2425812"/>
                    <a:pt x="35560" y="2429622"/>
                    <a:pt x="44450" y="2429622"/>
                  </a:cubicBezTo>
                  <a:cubicBezTo>
                    <a:pt x="74355" y="2429622"/>
                    <a:pt x="124203" y="2430892"/>
                    <a:pt x="170492" y="2430892"/>
                  </a:cubicBezTo>
                  <a:cubicBezTo>
                    <a:pt x="238143" y="2430892"/>
                    <a:pt x="309356" y="2428352"/>
                    <a:pt x="377008" y="2430892"/>
                  </a:cubicBezTo>
                  <a:cubicBezTo>
                    <a:pt x="487387" y="2434702"/>
                    <a:pt x="597767" y="2437242"/>
                    <a:pt x="708146" y="2435972"/>
                  </a:cubicBezTo>
                  <a:cubicBezTo>
                    <a:pt x="779358" y="2434702"/>
                    <a:pt x="847010" y="2437242"/>
                    <a:pt x="918223" y="2437242"/>
                  </a:cubicBezTo>
                  <a:cubicBezTo>
                    <a:pt x="1021481" y="2437242"/>
                    <a:pt x="1124739" y="2435972"/>
                    <a:pt x="1227997" y="2437242"/>
                  </a:cubicBezTo>
                  <a:cubicBezTo>
                    <a:pt x="1381104" y="2438512"/>
                    <a:pt x="3061719" y="2428352"/>
                    <a:pt x="3218387" y="2430892"/>
                  </a:cubicBezTo>
                  <a:cubicBezTo>
                    <a:pt x="3286039" y="2432162"/>
                    <a:pt x="3353690" y="2433432"/>
                    <a:pt x="3417782" y="2433432"/>
                  </a:cubicBezTo>
                  <a:cubicBezTo>
                    <a:pt x="3535282" y="2435972"/>
                    <a:pt x="3649222" y="2432162"/>
                    <a:pt x="3766723" y="2435972"/>
                  </a:cubicBezTo>
                  <a:cubicBezTo>
                    <a:pt x="3862860" y="2438512"/>
                    <a:pt x="3958997" y="2438512"/>
                    <a:pt x="4055134" y="2441052"/>
                  </a:cubicBezTo>
                  <a:cubicBezTo>
                    <a:pt x="4197559" y="2444862"/>
                    <a:pt x="4339984" y="2447402"/>
                    <a:pt x="4482409" y="2448672"/>
                  </a:cubicBezTo>
                  <a:cubicBezTo>
                    <a:pt x="4535818" y="2448672"/>
                    <a:pt x="4558385" y="2447402"/>
                    <a:pt x="4578705" y="2447402"/>
                  </a:cubicBezTo>
                  <a:close/>
                </a:path>
              </a:pathLst>
            </a:custGeom>
            <a:solidFill>
              <a:srgbClr val="FFFFFF"/>
            </a:solidFill>
          </p:spPr>
        </p:sp>
      </p:grpSp>
      <p:grpSp>
        <p:nvGrpSpPr>
          <p:cNvPr id="5" name="Group 5"/>
          <p:cNvGrpSpPr/>
          <p:nvPr/>
        </p:nvGrpSpPr>
        <p:grpSpPr>
          <a:xfrm>
            <a:off x="1296486" y="869236"/>
            <a:ext cx="15274482" cy="8548529"/>
            <a:chOff x="0" y="0"/>
            <a:chExt cx="20365976" cy="11398038"/>
          </a:xfrm>
        </p:grpSpPr>
        <p:sp>
          <p:nvSpPr>
            <p:cNvPr id="6" name="Freeform 6"/>
            <p:cNvSpPr/>
            <p:nvPr/>
          </p:nvSpPr>
          <p:spPr>
            <a:xfrm>
              <a:off x="305484" y="6418625"/>
              <a:ext cx="7876909" cy="4604975"/>
            </a:xfrm>
            <a:custGeom>
              <a:avLst/>
              <a:gdLst/>
              <a:ahLst/>
              <a:cxnLst/>
              <a:rect l="l" t="t" r="r" b="b"/>
              <a:pathLst>
                <a:path w="7876909" h="4604975">
                  <a:moveTo>
                    <a:pt x="0" y="0"/>
                  </a:moveTo>
                  <a:lnTo>
                    <a:pt x="7876909" y="0"/>
                  </a:lnTo>
                  <a:lnTo>
                    <a:pt x="7876909" y="4604975"/>
                  </a:lnTo>
                  <a:lnTo>
                    <a:pt x="0" y="4604975"/>
                  </a:lnTo>
                  <a:lnTo>
                    <a:pt x="0" y="0"/>
                  </a:lnTo>
                  <a:close/>
                </a:path>
              </a:pathLst>
            </a:custGeom>
            <a:blipFill>
              <a:blip r:embed="rId2">
                <a:extLst>
                  <a:ext uri="{96DAC541-7B7A-43D3-8B79-37D633B846F1}">
                    <asvg:svgBlip xmlns:asvg="http://schemas.microsoft.com/office/drawing/2016/SVG/main" r:embed="rId3"/>
                  </a:ext>
                </a:extLst>
              </a:blip>
              <a:stretch>
                <a:fillRect t="-42938" r="-8141"/>
              </a:stretch>
            </a:blipFill>
          </p:spPr>
        </p:sp>
        <p:sp>
          <p:nvSpPr>
            <p:cNvPr id="7" name="Freeform 7"/>
            <p:cNvSpPr/>
            <p:nvPr/>
          </p:nvSpPr>
          <p:spPr>
            <a:xfrm rot="-5400000">
              <a:off x="-1130292" y="8374487"/>
              <a:ext cx="2944316" cy="647750"/>
            </a:xfrm>
            <a:custGeom>
              <a:avLst/>
              <a:gdLst/>
              <a:ahLst/>
              <a:cxnLst/>
              <a:rect l="l" t="t" r="r" b="b"/>
              <a:pathLst>
                <a:path w="2944316" h="647750">
                  <a:moveTo>
                    <a:pt x="0" y="0"/>
                  </a:moveTo>
                  <a:lnTo>
                    <a:pt x="2944316" y="0"/>
                  </a:lnTo>
                  <a:lnTo>
                    <a:pt x="2944316" y="647749"/>
                  </a:lnTo>
                  <a:lnTo>
                    <a:pt x="0" y="6477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2468012" y="4929358"/>
              <a:ext cx="7809064" cy="6094242"/>
            </a:xfrm>
            <a:custGeom>
              <a:avLst/>
              <a:gdLst/>
              <a:ahLst/>
              <a:cxnLst/>
              <a:rect l="l" t="t" r="r" b="b"/>
              <a:pathLst>
                <a:path w="7809064" h="6094242">
                  <a:moveTo>
                    <a:pt x="0" y="0"/>
                  </a:moveTo>
                  <a:lnTo>
                    <a:pt x="7809064" y="0"/>
                  </a:lnTo>
                  <a:lnTo>
                    <a:pt x="7809064" y="6094242"/>
                  </a:lnTo>
                  <a:lnTo>
                    <a:pt x="0" y="6094242"/>
                  </a:lnTo>
                  <a:lnTo>
                    <a:pt x="0" y="0"/>
                  </a:lnTo>
                  <a:close/>
                </a:path>
              </a:pathLst>
            </a:custGeom>
            <a:blipFill>
              <a:blip r:embed="rId2">
                <a:extLst>
                  <a:ext uri="{96DAC541-7B7A-43D3-8B79-37D633B846F1}">
                    <asvg:svgBlip xmlns:asvg="http://schemas.microsoft.com/office/drawing/2016/SVG/main" r:embed="rId3"/>
                  </a:ext>
                </a:extLst>
              </a:blip>
              <a:stretch>
                <a:fillRect l="-9081" t="-8008"/>
              </a:stretch>
            </a:blipFill>
          </p:spPr>
        </p:sp>
        <p:sp>
          <p:nvSpPr>
            <p:cNvPr id="9" name="Freeform 9"/>
            <p:cNvSpPr/>
            <p:nvPr/>
          </p:nvSpPr>
          <p:spPr>
            <a:xfrm>
              <a:off x="19687984" y="7679028"/>
              <a:ext cx="479498" cy="786924"/>
            </a:xfrm>
            <a:custGeom>
              <a:avLst/>
              <a:gdLst/>
              <a:ahLst/>
              <a:cxnLst/>
              <a:rect l="l" t="t" r="r" b="b"/>
              <a:pathLst>
                <a:path w="479498" h="786924">
                  <a:moveTo>
                    <a:pt x="0" y="0"/>
                  </a:moveTo>
                  <a:lnTo>
                    <a:pt x="479498" y="0"/>
                  </a:lnTo>
                  <a:lnTo>
                    <a:pt x="479498" y="786924"/>
                  </a:lnTo>
                  <a:lnTo>
                    <a:pt x="0" y="786924"/>
                  </a:lnTo>
                  <a:lnTo>
                    <a:pt x="0" y="0"/>
                  </a:lnTo>
                  <a:close/>
                </a:path>
              </a:pathLst>
            </a:custGeom>
            <a:blipFill>
              <a:blip r:embed="rId6">
                <a:extLst>
                  <a:ext uri="{96DAC541-7B7A-43D3-8B79-37D633B846F1}">
                    <asvg:svgBlip xmlns:asvg="http://schemas.microsoft.com/office/drawing/2016/SVG/main" r:embed="rId7"/>
                  </a:ext>
                </a:extLst>
              </a:blip>
              <a:stretch>
                <a:fillRect r="-313644"/>
              </a:stretch>
            </a:blipFill>
          </p:spPr>
        </p:sp>
        <p:grpSp>
          <p:nvGrpSpPr>
            <p:cNvPr id="10" name="Group 10"/>
            <p:cNvGrpSpPr/>
            <p:nvPr/>
          </p:nvGrpSpPr>
          <p:grpSpPr>
            <a:xfrm>
              <a:off x="6822761" y="10772697"/>
              <a:ext cx="7904165" cy="625341"/>
              <a:chOff x="0" y="0"/>
              <a:chExt cx="6420999" cy="508000"/>
            </a:xfrm>
          </p:grpSpPr>
          <p:sp>
            <p:nvSpPr>
              <p:cNvPr id="11" name="Freeform 11"/>
              <p:cNvSpPr/>
              <p:nvPr/>
            </p:nvSpPr>
            <p:spPr>
              <a:xfrm>
                <a:off x="0" y="215900"/>
                <a:ext cx="6421000" cy="76200"/>
              </a:xfrm>
              <a:custGeom>
                <a:avLst/>
                <a:gdLst/>
                <a:ahLst/>
                <a:cxnLst/>
                <a:rect l="l" t="t" r="r" b="b"/>
                <a:pathLst>
                  <a:path w="6421000" h="76200">
                    <a:moveTo>
                      <a:pt x="0" y="0"/>
                    </a:moveTo>
                    <a:lnTo>
                      <a:pt x="6421000" y="0"/>
                    </a:lnTo>
                    <a:lnTo>
                      <a:pt x="6421000" y="76200"/>
                    </a:lnTo>
                    <a:lnTo>
                      <a:pt x="0" y="76200"/>
                    </a:lnTo>
                    <a:close/>
                  </a:path>
                </a:pathLst>
              </a:custGeom>
              <a:solidFill>
                <a:srgbClr val="2B3547"/>
              </a:solidFill>
            </p:spPr>
          </p:sp>
        </p:grpSp>
        <p:sp>
          <p:nvSpPr>
            <p:cNvPr id="12" name="Freeform 12"/>
            <p:cNvSpPr/>
            <p:nvPr/>
          </p:nvSpPr>
          <p:spPr>
            <a:xfrm>
              <a:off x="17406417" y="273240"/>
              <a:ext cx="2959559" cy="5160940"/>
            </a:xfrm>
            <a:custGeom>
              <a:avLst/>
              <a:gdLst/>
              <a:ahLst/>
              <a:cxnLst/>
              <a:rect l="l" t="t" r="r" b="b"/>
              <a:pathLst>
                <a:path w="2959559" h="5160940">
                  <a:moveTo>
                    <a:pt x="0" y="0"/>
                  </a:moveTo>
                  <a:lnTo>
                    <a:pt x="2959559" y="0"/>
                  </a:lnTo>
                  <a:lnTo>
                    <a:pt x="2959559" y="5160940"/>
                  </a:lnTo>
                  <a:lnTo>
                    <a:pt x="0" y="5160940"/>
                  </a:lnTo>
                  <a:lnTo>
                    <a:pt x="0" y="0"/>
                  </a:lnTo>
                  <a:close/>
                </a:path>
              </a:pathLst>
            </a:custGeom>
            <a:blipFill>
              <a:blip r:embed="rId2">
                <a:extLst>
                  <a:ext uri="{96DAC541-7B7A-43D3-8B79-37D633B846F1}">
                    <asvg:svgBlip xmlns:asvg="http://schemas.microsoft.com/office/drawing/2016/SVG/main" r:embed="rId3"/>
                  </a:ext>
                </a:extLst>
              </a:blip>
              <a:stretch>
                <a:fillRect l="-187821" b="-27540"/>
              </a:stretch>
            </a:blipFill>
          </p:spPr>
        </p:sp>
        <p:sp>
          <p:nvSpPr>
            <p:cNvPr id="13" name="Freeform 13"/>
            <p:cNvSpPr/>
            <p:nvPr/>
          </p:nvSpPr>
          <p:spPr>
            <a:xfrm flipV="1">
              <a:off x="4841615" y="0"/>
              <a:ext cx="3084194" cy="622680"/>
            </a:xfrm>
            <a:custGeom>
              <a:avLst/>
              <a:gdLst/>
              <a:ahLst/>
              <a:cxnLst/>
              <a:rect l="l" t="t" r="r" b="b"/>
              <a:pathLst>
                <a:path w="3084194" h="622680">
                  <a:moveTo>
                    <a:pt x="0" y="622680"/>
                  </a:moveTo>
                  <a:lnTo>
                    <a:pt x="3084194" y="622680"/>
                  </a:lnTo>
                  <a:lnTo>
                    <a:pt x="3084194" y="0"/>
                  </a:lnTo>
                  <a:lnTo>
                    <a:pt x="0" y="0"/>
                  </a:lnTo>
                  <a:lnTo>
                    <a:pt x="0" y="622680"/>
                  </a:lnTo>
                  <a:close/>
                </a:path>
              </a:pathLst>
            </a:custGeom>
            <a:blipFill>
              <a:blip r:embed="rId8">
                <a:extLst>
                  <a:ext uri="{96DAC541-7B7A-43D3-8B79-37D633B846F1}">
                    <asvg:svgBlip xmlns:asvg="http://schemas.microsoft.com/office/drawing/2016/SVG/main" r:embed="rId9"/>
                  </a:ext>
                </a:extLst>
              </a:blip>
              <a:stretch>
                <a:fillRect r="-24386"/>
              </a:stretch>
            </a:blipFill>
          </p:spPr>
        </p:sp>
        <p:grpSp>
          <p:nvGrpSpPr>
            <p:cNvPr id="14" name="Group 14"/>
            <p:cNvGrpSpPr/>
            <p:nvPr/>
          </p:nvGrpSpPr>
          <p:grpSpPr>
            <a:xfrm>
              <a:off x="6407346" y="11370"/>
              <a:ext cx="11346563" cy="625341"/>
              <a:chOff x="0" y="0"/>
              <a:chExt cx="9217454" cy="508000"/>
            </a:xfrm>
          </p:grpSpPr>
          <p:sp>
            <p:nvSpPr>
              <p:cNvPr id="15" name="Freeform 15"/>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2B3547"/>
              </a:solidFill>
            </p:spPr>
          </p:sp>
        </p:grpSp>
        <p:sp>
          <p:nvSpPr>
            <p:cNvPr id="16" name="Freeform 16"/>
            <p:cNvSpPr/>
            <p:nvPr/>
          </p:nvSpPr>
          <p:spPr>
            <a:xfrm>
              <a:off x="0" y="5691243"/>
              <a:ext cx="790881" cy="790881"/>
            </a:xfrm>
            <a:custGeom>
              <a:avLst/>
              <a:gdLst/>
              <a:ahLst/>
              <a:cxnLst/>
              <a:rect l="l" t="t" r="r" b="b"/>
              <a:pathLst>
                <a:path w="790881" h="790881">
                  <a:moveTo>
                    <a:pt x="0" y="0"/>
                  </a:moveTo>
                  <a:lnTo>
                    <a:pt x="790881" y="0"/>
                  </a:lnTo>
                  <a:lnTo>
                    <a:pt x="790881" y="790882"/>
                  </a:lnTo>
                  <a:lnTo>
                    <a:pt x="0" y="7908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17" name="Freeform 17"/>
          <p:cNvSpPr/>
          <p:nvPr/>
        </p:nvSpPr>
        <p:spPr>
          <a:xfrm rot="1245502">
            <a:off x="14680707" y="16739"/>
            <a:ext cx="2912807" cy="3005710"/>
          </a:xfrm>
          <a:custGeom>
            <a:avLst/>
            <a:gdLst/>
            <a:ahLst/>
            <a:cxnLst/>
            <a:rect l="l" t="t" r="r" b="b"/>
            <a:pathLst>
              <a:path w="2912807" h="3005710">
                <a:moveTo>
                  <a:pt x="0" y="0"/>
                </a:moveTo>
                <a:lnTo>
                  <a:pt x="2912806" y="0"/>
                </a:lnTo>
                <a:lnTo>
                  <a:pt x="2912806" y="3005710"/>
                </a:lnTo>
                <a:lnTo>
                  <a:pt x="0" y="30057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TextBox 18"/>
          <p:cNvSpPr txBox="1"/>
          <p:nvPr/>
        </p:nvSpPr>
        <p:spPr>
          <a:xfrm>
            <a:off x="7170936" y="2892104"/>
            <a:ext cx="10088364" cy="4988566"/>
          </a:xfrm>
          <a:prstGeom prst="rect">
            <a:avLst/>
          </a:prstGeom>
        </p:spPr>
        <p:txBody>
          <a:bodyPr lIns="0" tIns="0" rIns="0" bIns="0" rtlCol="0" anchor="t">
            <a:spAutoFit/>
          </a:bodyPr>
          <a:lstStyle/>
          <a:p>
            <a:pPr algn="ctr">
              <a:lnSpc>
                <a:spcPts val="12980"/>
              </a:lnSpc>
            </a:pPr>
            <a:r>
              <a:rPr lang="en-US" sz="11800">
                <a:solidFill>
                  <a:srgbClr val="2B3547"/>
                </a:solidFill>
                <a:latin typeface="Amatic SC Bold"/>
              </a:rPr>
              <a:t>CYBER BULLYING:</a:t>
            </a:r>
          </a:p>
          <a:p>
            <a:pPr algn="ctr">
              <a:lnSpc>
                <a:spcPts val="12980"/>
              </a:lnSpc>
            </a:pPr>
            <a:r>
              <a:rPr lang="en-US" sz="11800">
                <a:solidFill>
                  <a:srgbClr val="2B3547"/>
                </a:solidFill>
                <a:latin typeface="Amatic SC Bold"/>
              </a:rPr>
              <a:t> Handling ThE</a:t>
            </a:r>
          </a:p>
          <a:p>
            <a:pPr algn="ctr">
              <a:lnSpc>
                <a:spcPts val="12980"/>
              </a:lnSpc>
            </a:pPr>
            <a:r>
              <a:rPr lang="en-US" sz="11800">
                <a:solidFill>
                  <a:srgbClr val="2B3547"/>
                </a:solidFill>
                <a:latin typeface="Amatic SC Bold"/>
              </a:rPr>
              <a:t>Digital Menace</a:t>
            </a:r>
          </a:p>
        </p:txBody>
      </p:sp>
      <p:sp>
        <p:nvSpPr>
          <p:cNvPr id="19" name="Freeform 19"/>
          <p:cNvSpPr/>
          <p:nvPr/>
        </p:nvSpPr>
        <p:spPr>
          <a:xfrm>
            <a:off x="2618960" y="2082668"/>
            <a:ext cx="4647068" cy="4647068"/>
          </a:xfrm>
          <a:custGeom>
            <a:avLst/>
            <a:gdLst/>
            <a:ahLst/>
            <a:cxnLst/>
            <a:rect l="l" t="t" r="r" b="b"/>
            <a:pathLst>
              <a:path w="4647068" h="4647068">
                <a:moveTo>
                  <a:pt x="0" y="0"/>
                </a:moveTo>
                <a:lnTo>
                  <a:pt x="4647068" y="0"/>
                </a:lnTo>
                <a:lnTo>
                  <a:pt x="4647068" y="4647068"/>
                </a:lnTo>
                <a:lnTo>
                  <a:pt x="0" y="4647068"/>
                </a:lnTo>
                <a:lnTo>
                  <a:pt x="0" y="0"/>
                </a:lnTo>
                <a:close/>
              </a:path>
            </a:pathLst>
          </a:custGeom>
          <a:blipFill>
            <a:blip r:embed="rId14"/>
            <a:stretch>
              <a:fillRect/>
            </a:stretch>
          </a:blipFill>
        </p:spPr>
      </p:sp>
      <p:sp>
        <p:nvSpPr>
          <p:cNvPr id="20" name="TextBox 20"/>
          <p:cNvSpPr txBox="1"/>
          <p:nvPr/>
        </p:nvSpPr>
        <p:spPr>
          <a:xfrm>
            <a:off x="1873138" y="6873717"/>
            <a:ext cx="6836569" cy="1780540"/>
          </a:xfrm>
          <a:prstGeom prst="rect">
            <a:avLst/>
          </a:prstGeom>
        </p:spPr>
        <p:txBody>
          <a:bodyPr lIns="0" tIns="0" rIns="0" bIns="0" rtlCol="0" anchor="t">
            <a:spAutoFit/>
          </a:bodyPr>
          <a:lstStyle/>
          <a:p>
            <a:pPr algn="ctr">
              <a:lnSpc>
                <a:spcPts val="4759"/>
              </a:lnSpc>
            </a:pPr>
            <a:r>
              <a:rPr lang="en-US" sz="3399">
                <a:solidFill>
                  <a:srgbClr val="000000"/>
                </a:solidFill>
                <a:latin typeface="Canva Sans Bold"/>
              </a:rPr>
              <a:t>Vineeta Garg</a:t>
            </a:r>
          </a:p>
          <a:p>
            <a:pPr algn="ctr">
              <a:lnSpc>
                <a:spcPts val="4759"/>
              </a:lnSpc>
            </a:pPr>
            <a:r>
              <a:rPr lang="en-US" sz="3399">
                <a:solidFill>
                  <a:srgbClr val="000000"/>
                </a:solidFill>
                <a:latin typeface="Canva Sans Bold"/>
              </a:rPr>
              <a:t>IT Head, SRDAV Public School</a:t>
            </a:r>
          </a:p>
          <a:p>
            <a:pPr algn="ctr">
              <a:lnSpc>
                <a:spcPts val="4759"/>
              </a:lnSpc>
            </a:pPr>
            <a:r>
              <a:rPr lang="en-US" sz="3399">
                <a:solidFill>
                  <a:srgbClr val="000000"/>
                </a:solidFill>
                <a:latin typeface="Canva Sans Bold"/>
              </a:rPr>
              <a:t>National Teacher Awardee, 2019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6602206"/>
            <a:ext cx="16081308" cy="3079030"/>
            <a:chOff x="0" y="0"/>
            <a:chExt cx="4873124" cy="933039"/>
          </a:xfrm>
        </p:grpSpPr>
        <p:sp>
          <p:nvSpPr>
            <p:cNvPr id="3" name="Freeform 3"/>
            <p:cNvSpPr/>
            <p:nvPr/>
          </p:nvSpPr>
          <p:spPr>
            <a:xfrm>
              <a:off x="10160" y="16510"/>
              <a:ext cx="4850264" cy="905099"/>
            </a:xfrm>
            <a:custGeom>
              <a:avLst/>
              <a:gdLst/>
              <a:ahLst/>
              <a:cxnLst/>
              <a:rect l="l" t="t" r="r" b="b"/>
              <a:pathLst>
                <a:path w="4850264" h="905099">
                  <a:moveTo>
                    <a:pt x="4850264" y="905099"/>
                  </a:moveTo>
                  <a:lnTo>
                    <a:pt x="0" y="897479"/>
                  </a:lnTo>
                  <a:lnTo>
                    <a:pt x="0" y="327139"/>
                  </a:lnTo>
                  <a:lnTo>
                    <a:pt x="17780" y="19050"/>
                  </a:lnTo>
                  <a:lnTo>
                    <a:pt x="2416618" y="0"/>
                  </a:lnTo>
                  <a:lnTo>
                    <a:pt x="4831214" y="5080"/>
                  </a:lnTo>
                  <a:close/>
                </a:path>
              </a:pathLst>
            </a:custGeom>
            <a:solidFill>
              <a:srgbClr val="AEE259"/>
            </a:solidFill>
          </p:spPr>
        </p:sp>
        <p:sp>
          <p:nvSpPr>
            <p:cNvPr id="4" name="Freeform 4"/>
            <p:cNvSpPr/>
            <p:nvPr/>
          </p:nvSpPr>
          <p:spPr>
            <a:xfrm>
              <a:off x="-3810" y="0"/>
              <a:ext cx="4879474" cy="931769"/>
            </a:xfrm>
            <a:custGeom>
              <a:avLst/>
              <a:gdLst/>
              <a:ahLst/>
              <a:cxnLst/>
              <a:rect l="l" t="t" r="r" b="b"/>
              <a:pathLst>
                <a:path w="4879474" h="931769">
                  <a:moveTo>
                    <a:pt x="4845184" y="21590"/>
                  </a:moveTo>
                  <a:cubicBezTo>
                    <a:pt x="4846454" y="34290"/>
                    <a:pt x="4846454" y="44450"/>
                    <a:pt x="4847724" y="54610"/>
                  </a:cubicBezTo>
                  <a:cubicBezTo>
                    <a:pt x="4850264" y="76809"/>
                    <a:pt x="4851534" y="94856"/>
                    <a:pt x="4854074" y="112258"/>
                  </a:cubicBezTo>
                  <a:cubicBezTo>
                    <a:pt x="4854074" y="137396"/>
                    <a:pt x="4866774" y="633049"/>
                    <a:pt x="4873124" y="658186"/>
                  </a:cubicBezTo>
                  <a:cubicBezTo>
                    <a:pt x="4879474" y="696214"/>
                    <a:pt x="4875664" y="734886"/>
                    <a:pt x="4875664" y="772914"/>
                  </a:cubicBezTo>
                  <a:cubicBezTo>
                    <a:pt x="4875664" y="806430"/>
                    <a:pt x="4876934" y="837368"/>
                    <a:pt x="4878204" y="870809"/>
                  </a:cubicBezTo>
                  <a:cubicBezTo>
                    <a:pt x="4878204" y="892399"/>
                    <a:pt x="4878204" y="906369"/>
                    <a:pt x="4878204" y="930499"/>
                  </a:cubicBezTo>
                  <a:cubicBezTo>
                    <a:pt x="4855344" y="930499"/>
                    <a:pt x="4835024" y="931769"/>
                    <a:pt x="4804438" y="930499"/>
                  </a:cubicBezTo>
                  <a:cubicBezTo>
                    <a:pt x="4558737" y="925419"/>
                    <a:pt x="4309256" y="931769"/>
                    <a:pt x="4063555" y="926689"/>
                  </a:cubicBezTo>
                  <a:cubicBezTo>
                    <a:pt x="3916134" y="922879"/>
                    <a:pt x="3772494" y="925419"/>
                    <a:pt x="3625073" y="922879"/>
                  </a:cubicBezTo>
                  <a:cubicBezTo>
                    <a:pt x="3557033" y="921609"/>
                    <a:pt x="3488992" y="920339"/>
                    <a:pt x="3420952" y="919069"/>
                  </a:cubicBezTo>
                  <a:cubicBezTo>
                    <a:pt x="3379372" y="919069"/>
                    <a:pt x="3341572" y="920339"/>
                    <a:pt x="3299991" y="920339"/>
                  </a:cubicBezTo>
                  <a:cubicBezTo>
                    <a:pt x="3194151" y="919069"/>
                    <a:pt x="2903090" y="920339"/>
                    <a:pt x="2797249" y="919069"/>
                  </a:cubicBezTo>
                  <a:cubicBezTo>
                    <a:pt x="2721649" y="917799"/>
                    <a:pt x="1209643" y="926689"/>
                    <a:pt x="1134042" y="925419"/>
                  </a:cubicBezTo>
                  <a:cubicBezTo>
                    <a:pt x="1115142" y="925419"/>
                    <a:pt x="1092462" y="926689"/>
                    <a:pt x="1073562" y="926689"/>
                  </a:cubicBezTo>
                  <a:cubicBezTo>
                    <a:pt x="1028202" y="926689"/>
                    <a:pt x="986621" y="927959"/>
                    <a:pt x="941261" y="927959"/>
                  </a:cubicBezTo>
                  <a:cubicBezTo>
                    <a:pt x="827861" y="927959"/>
                    <a:pt x="718240" y="926689"/>
                    <a:pt x="604840" y="925419"/>
                  </a:cubicBezTo>
                  <a:cubicBezTo>
                    <a:pt x="536800" y="924149"/>
                    <a:pt x="468759" y="922879"/>
                    <a:pt x="404499" y="921609"/>
                  </a:cubicBezTo>
                  <a:cubicBezTo>
                    <a:pt x="283538" y="920339"/>
                    <a:pt x="162578" y="919069"/>
                    <a:pt x="48260" y="919069"/>
                  </a:cubicBezTo>
                  <a:cubicBezTo>
                    <a:pt x="38100" y="919069"/>
                    <a:pt x="29210" y="919069"/>
                    <a:pt x="19050" y="917799"/>
                  </a:cubicBezTo>
                  <a:cubicBezTo>
                    <a:pt x="10160" y="916529"/>
                    <a:pt x="5080" y="910179"/>
                    <a:pt x="7620" y="901289"/>
                  </a:cubicBezTo>
                  <a:cubicBezTo>
                    <a:pt x="16510" y="869596"/>
                    <a:pt x="12700" y="853482"/>
                    <a:pt x="11430" y="836724"/>
                  </a:cubicBezTo>
                  <a:cubicBezTo>
                    <a:pt x="10160" y="802563"/>
                    <a:pt x="6350" y="769047"/>
                    <a:pt x="7620" y="734886"/>
                  </a:cubicBezTo>
                  <a:cubicBezTo>
                    <a:pt x="5080" y="692346"/>
                    <a:pt x="0" y="165755"/>
                    <a:pt x="7620" y="122571"/>
                  </a:cubicBezTo>
                  <a:cubicBezTo>
                    <a:pt x="8890" y="114192"/>
                    <a:pt x="7620" y="105168"/>
                    <a:pt x="8890" y="96789"/>
                  </a:cubicBezTo>
                  <a:cubicBezTo>
                    <a:pt x="10160" y="83254"/>
                    <a:pt x="12700" y="68429"/>
                    <a:pt x="13970" y="44450"/>
                  </a:cubicBezTo>
                  <a:cubicBezTo>
                    <a:pt x="13970" y="41910"/>
                    <a:pt x="15240" y="39370"/>
                    <a:pt x="16510" y="38100"/>
                  </a:cubicBezTo>
                  <a:cubicBezTo>
                    <a:pt x="38100" y="35560"/>
                    <a:pt x="68078" y="30480"/>
                    <a:pt x="128558" y="29210"/>
                  </a:cubicBezTo>
                  <a:cubicBezTo>
                    <a:pt x="230618" y="25400"/>
                    <a:pt x="332679" y="22860"/>
                    <a:pt x="438519" y="20320"/>
                  </a:cubicBezTo>
                  <a:cubicBezTo>
                    <a:pt x="510339" y="17780"/>
                    <a:pt x="582160" y="16510"/>
                    <a:pt x="650200" y="13970"/>
                  </a:cubicBezTo>
                  <a:cubicBezTo>
                    <a:pt x="718240" y="11430"/>
                    <a:pt x="790061" y="8890"/>
                    <a:pt x="858101" y="8890"/>
                  </a:cubicBezTo>
                  <a:cubicBezTo>
                    <a:pt x="933701" y="7620"/>
                    <a:pt x="1009302" y="10160"/>
                    <a:pt x="1084902" y="8890"/>
                  </a:cubicBezTo>
                  <a:cubicBezTo>
                    <a:pt x="1179402" y="8890"/>
                    <a:pt x="2891750" y="6350"/>
                    <a:pt x="2986250" y="5080"/>
                  </a:cubicBezTo>
                  <a:cubicBezTo>
                    <a:pt x="3076971" y="3810"/>
                    <a:pt x="3167691" y="2540"/>
                    <a:pt x="3262191" y="2540"/>
                  </a:cubicBezTo>
                  <a:cubicBezTo>
                    <a:pt x="3417172" y="1270"/>
                    <a:pt x="3568373" y="0"/>
                    <a:pt x="3723353" y="0"/>
                  </a:cubicBezTo>
                  <a:cubicBezTo>
                    <a:pt x="3787614" y="0"/>
                    <a:pt x="3855654" y="2540"/>
                    <a:pt x="3919914" y="2540"/>
                  </a:cubicBezTo>
                  <a:cubicBezTo>
                    <a:pt x="4097575" y="3810"/>
                    <a:pt x="4279016" y="5080"/>
                    <a:pt x="4456677" y="7620"/>
                  </a:cubicBezTo>
                  <a:cubicBezTo>
                    <a:pt x="4551177" y="8890"/>
                    <a:pt x="4645677" y="12700"/>
                    <a:pt x="4740178" y="16510"/>
                  </a:cubicBezTo>
                  <a:cubicBezTo>
                    <a:pt x="4762858" y="16510"/>
                    <a:pt x="4785538" y="16510"/>
                    <a:pt x="4804438" y="16510"/>
                  </a:cubicBezTo>
                  <a:cubicBezTo>
                    <a:pt x="4826134" y="17780"/>
                    <a:pt x="4835024" y="20320"/>
                    <a:pt x="4845184" y="21590"/>
                  </a:cubicBezTo>
                  <a:close/>
                  <a:moveTo>
                    <a:pt x="4855344" y="913989"/>
                  </a:moveTo>
                  <a:cubicBezTo>
                    <a:pt x="4856614" y="897479"/>
                    <a:pt x="4857884" y="884779"/>
                    <a:pt x="4857884" y="872079"/>
                  </a:cubicBezTo>
                  <a:cubicBezTo>
                    <a:pt x="4856614" y="834146"/>
                    <a:pt x="4855344" y="799985"/>
                    <a:pt x="4855344" y="763246"/>
                  </a:cubicBezTo>
                  <a:cubicBezTo>
                    <a:pt x="4855344" y="746488"/>
                    <a:pt x="4857884" y="729730"/>
                    <a:pt x="4856614" y="712972"/>
                  </a:cubicBezTo>
                  <a:cubicBezTo>
                    <a:pt x="4856614" y="697503"/>
                    <a:pt x="4855344" y="681389"/>
                    <a:pt x="4854074" y="665920"/>
                  </a:cubicBezTo>
                  <a:cubicBezTo>
                    <a:pt x="4848994" y="642072"/>
                    <a:pt x="4837564" y="148353"/>
                    <a:pt x="4837564" y="124505"/>
                  </a:cubicBezTo>
                  <a:cubicBezTo>
                    <a:pt x="4835024" y="104524"/>
                    <a:pt x="4832484" y="83898"/>
                    <a:pt x="4829944" y="63500"/>
                  </a:cubicBezTo>
                  <a:cubicBezTo>
                    <a:pt x="4828674" y="44450"/>
                    <a:pt x="4827404" y="43180"/>
                    <a:pt x="4793098" y="41910"/>
                  </a:cubicBezTo>
                  <a:cubicBezTo>
                    <a:pt x="4781758" y="41910"/>
                    <a:pt x="4774198" y="41910"/>
                    <a:pt x="4762858" y="40640"/>
                  </a:cubicBezTo>
                  <a:cubicBezTo>
                    <a:pt x="4668358" y="36830"/>
                    <a:pt x="4570077" y="31750"/>
                    <a:pt x="4475577" y="30480"/>
                  </a:cubicBezTo>
                  <a:cubicBezTo>
                    <a:pt x="4244996" y="26670"/>
                    <a:pt x="4010635" y="25400"/>
                    <a:pt x="3780054" y="22860"/>
                  </a:cubicBezTo>
                  <a:cubicBezTo>
                    <a:pt x="3746034" y="22860"/>
                    <a:pt x="3708233" y="22860"/>
                    <a:pt x="3674213" y="22860"/>
                  </a:cubicBezTo>
                  <a:cubicBezTo>
                    <a:pt x="3617513" y="22860"/>
                    <a:pt x="3560813" y="22860"/>
                    <a:pt x="3507893" y="22860"/>
                  </a:cubicBezTo>
                  <a:cubicBezTo>
                    <a:pt x="3386932" y="22860"/>
                    <a:pt x="3265971" y="22860"/>
                    <a:pt x="3148791" y="24130"/>
                  </a:cubicBezTo>
                  <a:cubicBezTo>
                    <a:pt x="3046730" y="25400"/>
                    <a:pt x="1326823" y="29210"/>
                    <a:pt x="1224763" y="29210"/>
                  </a:cubicBezTo>
                  <a:cubicBezTo>
                    <a:pt x="1058442" y="29210"/>
                    <a:pt x="892121" y="26670"/>
                    <a:pt x="725800" y="33020"/>
                  </a:cubicBezTo>
                  <a:cubicBezTo>
                    <a:pt x="638860" y="36830"/>
                    <a:pt x="555700" y="36830"/>
                    <a:pt x="472539" y="38100"/>
                  </a:cubicBezTo>
                  <a:cubicBezTo>
                    <a:pt x="328899" y="41910"/>
                    <a:pt x="185258" y="45720"/>
                    <a:pt x="49530" y="50800"/>
                  </a:cubicBezTo>
                  <a:cubicBezTo>
                    <a:pt x="36830" y="50800"/>
                    <a:pt x="34290" y="53340"/>
                    <a:pt x="33020" y="66496"/>
                  </a:cubicBezTo>
                  <a:cubicBezTo>
                    <a:pt x="31750" y="78098"/>
                    <a:pt x="31750" y="89699"/>
                    <a:pt x="30480" y="101301"/>
                  </a:cubicBezTo>
                  <a:cubicBezTo>
                    <a:pt x="29210" y="120637"/>
                    <a:pt x="26670" y="139329"/>
                    <a:pt x="25400" y="158665"/>
                  </a:cubicBezTo>
                  <a:cubicBezTo>
                    <a:pt x="20320" y="179291"/>
                    <a:pt x="26670" y="683323"/>
                    <a:pt x="29210" y="703948"/>
                  </a:cubicBezTo>
                  <a:cubicBezTo>
                    <a:pt x="29210" y="725863"/>
                    <a:pt x="29210" y="748422"/>
                    <a:pt x="30480" y="770336"/>
                  </a:cubicBezTo>
                  <a:cubicBezTo>
                    <a:pt x="30480" y="786450"/>
                    <a:pt x="33020" y="802563"/>
                    <a:pt x="33020" y="818677"/>
                  </a:cubicBezTo>
                  <a:cubicBezTo>
                    <a:pt x="33020" y="836079"/>
                    <a:pt x="33020" y="853482"/>
                    <a:pt x="31750" y="872079"/>
                  </a:cubicBezTo>
                  <a:cubicBezTo>
                    <a:pt x="31750" y="875889"/>
                    <a:pt x="31750" y="878429"/>
                    <a:pt x="31750" y="882239"/>
                  </a:cubicBezTo>
                  <a:cubicBezTo>
                    <a:pt x="31750" y="892399"/>
                    <a:pt x="35560" y="896209"/>
                    <a:pt x="44450" y="896209"/>
                  </a:cubicBezTo>
                  <a:cubicBezTo>
                    <a:pt x="75638" y="896209"/>
                    <a:pt x="128558" y="897479"/>
                    <a:pt x="177698" y="897479"/>
                  </a:cubicBezTo>
                  <a:cubicBezTo>
                    <a:pt x="249518" y="897479"/>
                    <a:pt x="325119" y="894939"/>
                    <a:pt x="396939" y="897479"/>
                  </a:cubicBezTo>
                  <a:cubicBezTo>
                    <a:pt x="514120" y="901289"/>
                    <a:pt x="631300" y="903829"/>
                    <a:pt x="748481" y="902559"/>
                  </a:cubicBezTo>
                  <a:cubicBezTo>
                    <a:pt x="824081" y="901289"/>
                    <a:pt x="895901" y="903829"/>
                    <a:pt x="971502" y="903829"/>
                  </a:cubicBezTo>
                  <a:cubicBezTo>
                    <a:pt x="1081122" y="903829"/>
                    <a:pt x="1190742" y="902559"/>
                    <a:pt x="1300363" y="903829"/>
                  </a:cubicBezTo>
                  <a:cubicBezTo>
                    <a:pt x="1462904" y="905099"/>
                    <a:pt x="3247071" y="894939"/>
                    <a:pt x="3413392" y="897479"/>
                  </a:cubicBezTo>
                  <a:cubicBezTo>
                    <a:pt x="3485213" y="898749"/>
                    <a:pt x="3557033" y="900019"/>
                    <a:pt x="3625073" y="900019"/>
                  </a:cubicBezTo>
                  <a:cubicBezTo>
                    <a:pt x="3749814" y="902559"/>
                    <a:pt x="3870774" y="898749"/>
                    <a:pt x="3995515" y="902559"/>
                  </a:cubicBezTo>
                  <a:cubicBezTo>
                    <a:pt x="4097575" y="905099"/>
                    <a:pt x="4199635" y="905099"/>
                    <a:pt x="4301696" y="907639"/>
                  </a:cubicBezTo>
                  <a:cubicBezTo>
                    <a:pt x="4452897" y="911449"/>
                    <a:pt x="4604097" y="913989"/>
                    <a:pt x="4755298" y="915259"/>
                  </a:cubicBezTo>
                  <a:cubicBezTo>
                    <a:pt x="4811998" y="915259"/>
                    <a:pt x="4835024" y="913989"/>
                    <a:pt x="4855344" y="913989"/>
                  </a:cubicBezTo>
                  <a:close/>
                </a:path>
              </a:pathLst>
            </a:custGeom>
            <a:solidFill>
              <a:srgbClr val="AEE259"/>
            </a:solidFill>
          </p:spPr>
        </p:sp>
      </p:grpSp>
      <p:grpSp>
        <p:nvGrpSpPr>
          <p:cNvPr id="5" name="Group 5"/>
          <p:cNvGrpSpPr/>
          <p:nvPr/>
        </p:nvGrpSpPr>
        <p:grpSpPr>
          <a:xfrm>
            <a:off x="1078464" y="877612"/>
            <a:ext cx="16085586" cy="8531776"/>
            <a:chOff x="0" y="0"/>
            <a:chExt cx="21447448" cy="11375701"/>
          </a:xfrm>
        </p:grpSpPr>
        <p:sp>
          <p:nvSpPr>
            <p:cNvPr id="6" name="Freeform 6"/>
            <p:cNvSpPr/>
            <p:nvPr/>
          </p:nvSpPr>
          <p:spPr>
            <a:xfrm>
              <a:off x="16565293" y="5510044"/>
              <a:ext cx="4816734" cy="5669019"/>
            </a:xfrm>
            <a:custGeom>
              <a:avLst/>
              <a:gdLst/>
              <a:ahLst/>
              <a:cxnLst/>
              <a:rect l="l" t="t" r="r" b="b"/>
              <a:pathLst>
                <a:path w="4816734" h="5669019">
                  <a:moveTo>
                    <a:pt x="0" y="0"/>
                  </a:moveTo>
                  <a:lnTo>
                    <a:pt x="4816734" y="0"/>
                  </a:lnTo>
                  <a:lnTo>
                    <a:pt x="4816734" y="5669019"/>
                  </a:lnTo>
                  <a:lnTo>
                    <a:pt x="0" y="5669019"/>
                  </a:lnTo>
                  <a:lnTo>
                    <a:pt x="0" y="0"/>
                  </a:lnTo>
                  <a:close/>
                </a:path>
              </a:pathLst>
            </a:custGeom>
            <a:blipFill>
              <a:blip r:embed="rId2">
                <a:extLst>
                  <a:ext uri="{96DAC541-7B7A-43D3-8B79-37D633B846F1}">
                    <asvg:svgBlip xmlns:asvg="http://schemas.microsoft.com/office/drawing/2016/SVG/main" r:embed="rId3"/>
                  </a:ext>
                </a:extLst>
              </a:blip>
              <a:stretch>
                <a:fillRect l="-76846" t="-16109"/>
              </a:stretch>
            </a:blipFill>
          </p:spPr>
        </p:sp>
        <p:sp>
          <p:nvSpPr>
            <p:cNvPr id="7" name="Freeform 7"/>
            <p:cNvSpPr/>
            <p:nvPr/>
          </p:nvSpPr>
          <p:spPr>
            <a:xfrm>
              <a:off x="18415833" y="261871"/>
              <a:ext cx="2959559" cy="5084851"/>
            </a:xfrm>
            <a:custGeom>
              <a:avLst/>
              <a:gdLst/>
              <a:ahLst/>
              <a:cxnLst/>
              <a:rect l="l" t="t" r="r" b="b"/>
              <a:pathLst>
                <a:path w="2959559" h="5084851">
                  <a:moveTo>
                    <a:pt x="0" y="0"/>
                  </a:moveTo>
                  <a:lnTo>
                    <a:pt x="2959559" y="0"/>
                  </a:lnTo>
                  <a:lnTo>
                    <a:pt x="2959559" y="5084851"/>
                  </a:lnTo>
                  <a:lnTo>
                    <a:pt x="0" y="5084851"/>
                  </a:lnTo>
                  <a:lnTo>
                    <a:pt x="0" y="0"/>
                  </a:lnTo>
                  <a:close/>
                </a:path>
              </a:pathLst>
            </a:custGeom>
            <a:blipFill>
              <a:blip r:embed="rId2">
                <a:extLst>
                  <a:ext uri="{96DAC541-7B7A-43D3-8B79-37D633B846F1}">
                    <asvg:svgBlip xmlns:asvg="http://schemas.microsoft.com/office/drawing/2016/SVG/main" r:embed="rId3"/>
                  </a:ext>
                </a:extLst>
              </a:blip>
              <a:stretch>
                <a:fillRect l="-187821" b="-29448"/>
              </a:stretch>
            </a:blipFill>
          </p:spPr>
        </p:sp>
        <p:sp>
          <p:nvSpPr>
            <p:cNvPr id="8" name="Freeform 8"/>
            <p:cNvSpPr/>
            <p:nvPr/>
          </p:nvSpPr>
          <p:spPr>
            <a:xfrm>
              <a:off x="0" y="6111187"/>
              <a:ext cx="7792439" cy="5067876"/>
            </a:xfrm>
            <a:custGeom>
              <a:avLst/>
              <a:gdLst/>
              <a:ahLst/>
              <a:cxnLst/>
              <a:rect l="l" t="t" r="r" b="b"/>
              <a:pathLst>
                <a:path w="7792439" h="5067876">
                  <a:moveTo>
                    <a:pt x="0" y="0"/>
                  </a:moveTo>
                  <a:lnTo>
                    <a:pt x="7792439" y="0"/>
                  </a:lnTo>
                  <a:lnTo>
                    <a:pt x="7792439" y="5067876"/>
                  </a:lnTo>
                  <a:lnTo>
                    <a:pt x="0" y="5067876"/>
                  </a:lnTo>
                  <a:lnTo>
                    <a:pt x="0" y="0"/>
                  </a:lnTo>
                  <a:close/>
                </a:path>
              </a:pathLst>
            </a:custGeom>
            <a:blipFill>
              <a:blip r:embed="rId2">
                <a:extLst>
                  <a:ext uri="{96DAC541-7B7A-43D3-8B79-37D633B846F1}">
                    <asvg:svgBlip xmlns:asvg="http://schemas.microsoft.com/office/drawing/2016/SVG/main" r:embed="rId3"/>
                  </a:ext>
                </a:extLst>
              </a:blip>
              <a:stretch>
                <a:fillRect t="-29882" r="-9314"/>
              </a:stretch>
            </a:blipFill>
          </p:spPr>
        </p:sp>
        <p:grpSp>
          <p:nvGrpSpPr>
            <p:cNvPr id="9" name="Group 9"/>
            <p:cNvGrpSpPr/>
            <p:nvPr/>
          </p:nvGrpSpPr>
          <p:grpSpPr>
            <a:xfrm>
              <a:off x="7374977" y="10750360"/>
              <a:ext cx="11560262" cy="625341"/>
              <a:chOff x="0" y="0"/>
              <a:chExt cx="9391053" cy="508000"/>
            </a:xfrm>
          </p:grpSpPr>
          <p:sp>
            <p:nvSpPr>
              <p:cNvPr id="10" name="Freeform 10"/>
              <p:cNvSpPr/>
              <p:nvPr/>
            </p:nvSpPr>
            <p:spPr>
              <a:xfrm>
                <a:off x="0" y="215900"/>
                <a:ext cx="9391053" cy="76200"/>
              </a:xfrm>
              <a:custGeom>
                <a:avLst/>
                <a:gdLst/>
                <a:ahLst/>
                <a:cxnLst/>
                <a:rect l="l" t="t" r="r" b="b"/>
                <a:pathLst>
                  <a:path w="9391053" h="76200">
                    <a:moveTo>
                      <a:pt x="0" y="0"/>
                    </a:moveTo>
                    <a:lnTo>
                      <a:pt x="9391053" y="0"/>
                    </a:lnTo>
                    <a:lnTo>
                      <a:pt x="9391053" y="76200"/>
                    </a:lnTo>
                    <a:lnTo>
                      <a:pt x="0" y="76200"/>
                    </a:lnTo>
                    <a:close/>
                  </a:path>
                </a:pathLst>
              </a:custGeom>
              <a:solidFill>
                <a:srgbClr val="2B3547"/>
              </a:solidFill>
            </p:spPr>
          </p:sp>
        </p:grpSp>
        <p:grpSp>
          <p:nvGrpSpPr>
            <p:cNvPr id="11" name="Group 11"/>
            <p:cNvGrpSpPr/>
            <p:nvPr/>
          </p:nvGrpSpPr>
          <p:grpSpPr>
            <a:xfrm>
              <a:off x="7416763" y="0"/>
              <a:ext cx="11346563" cy="625341"/>
              <a:chOff x="0" y="0"/>
              <a:chExt cx="9217454" cy="508000"/>
            </a:xfrm>
          </p:grpSpPr>
          <p:sp>
            <p:nvSpPr>
              <p:cNvPr id="12" name="Freeform 12"/>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2B3547"/>
              </a:solidFill>
            </p:spPr>
          </p:sp>
        </p:grpSp>
        <p:sp>
          <p:nvSpPr>
            <p:cNvPr id="13" name="Freeform 13"/>
            <p:cNvSpPr/>
            <p:nvPr/>
          </p:nvSpPr>
          <p:spPr>
            <a:xfrm>
              <a:off x="50800" y="274571"/>
              <a:ext cx="7667927" cy="6079240"/>
            </a:xfrm>
            <a:custGeom>
              <a:avLst/>
              <a:gdLst/>
              <a:ahLst/>
              <a:cxnLst/>
              <a:rect l="l" t="t" r="r" b="b"/>
              <a:pathLst>
                <a:path w="7667927" h="6079240">
                  <a:moveTo>
                    <a:pt x="0" y="0"/>
                  </a:moveTo>
                  <a:lnTo>
                    <a:pt x="7667927" y="0"/>
                  </a:lnTo>
                  <a:lnTo>
                    <a:pt x="7667927" y="6079239"/>
                  </a:lnTo>
                  <a:lnTo>
                    <a:pt x="0" y="6079239"/>
                  </a:lnTo>
                  <a:lnTo>
                    <a:pt x="0" y="0"/>
                  </a:lnTo>
                  <a:close/>
                </a:path>
              </a:pathLst>
            </a:custGeom>
            <a:blipFill>
              <a:blip r:embed="rId2">
                <a:extLst>
                  <a:ext uri="{96DAC541-7B7A-43D3-8B79-37D633B846F1}">
                    <asvg:svgBlip xmlns:asvg="http://schemas.microsoft.com/office/drawing/2016/SVG/main" r:embed="rId3"/>
                  </a:ext>
                </a:extLst>
              </a:blip>
              <a:stretch>
                <a:fillRect r="-11089" b="-8274"/>
              </a:stretch>
            </a:blipFill>
          </p:spPr>
        </p:sp>
        <p:sp>
          <p:nvSpPr>
            <p:cNvPr id="14" name="Freeform 14"/>
            <p:cNvSpPr/>
            <p:nvPr/>
          </p:nvSpPr>
          <p:spPr>
            <a:xfrm rot="5400000">
              <a:off x="19493437" y="5057859"/>
              <a:ext cx="3203297" cy="704725"/>
            </a:xfrm>
            <a:custGeom>
              <a:avLst/>
              <a:gdLst/>
              <a:ahLst/>
              <a:cxnLst/>
              <a:rect l="l" t="t" r="r" b="b"/>
              <a:pathLst>
                <a:path w="3203297" h="704725">
                  <a:moveTo>
                    <a:pt x="0" y="0"/>
                  </a:moveTo>
                  <a:lnTo>
                    <a:pt x="3203297" y="0"/>
                  </a:lnTo>
                  <a:lnTo>
                    <a:pt x="3203297" y="704725"/>
                  </a:lnTo>
                  <a:lnTo>
                    <a:pt x="0" y="7047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5" name="Group 15"/>
          <p:cNvGrpSpPr/>
          <p:nvPr/>
        </p:nvGrpSpPr>
        <p:grpSpPr>
          <a:xfrm rot="-5400000">
            <a:off x="447631" y="8513871"/>
            <a:ext cx="1213307" cy="469006"/>
            <a:chOff x="0" y="0"/>
            <a:chExt cx="1314184" cy="508000"/>
          </a:xfrm>
        </p:grpSpPr>
        <p:sp>
          <p:nvSpPr>
            <p:cNvPr id="16" name="Freeform 16"/>
            <p:cNvSpPr/>
            <p:nvPr/>
          </p:nvSpPr>
          <p:spPr>
            <a:xfrm>
              <a:off x="0" y="215900"/>
              <a:ext cx="1314184" cy="76200"/>
            </a:xfrm>
            <a:custGeom>
              <a:avLst/>
              <a:gdLst/>
              <a:ahLst/>
              <a:cxnLst/>
              <a:rect l="l" t="t" r="r" b="b"/>
              <a:pathLst>
                <a:path w="1314184" h="76200">
                  <a:moveTo>
                    <a:pt x="0" y="0"/>
                  </a:moveTo>
                  <a:lnTo>
                    <a:pt x="1314184" y="0"/>
                  </a:lnTo>
                  <a:lnTo>
                    <a:pt x="1314184" y="76200"/>
                  </a:lnTo>
                  <a:lnTo>
                    <a:pt x="0" y="76200"/>
                  </a:lnTo>
                  <a:close/>
                </a:path>
              </a:pathLst>
            </a:custGeom>
            <a:solidFill>
              <a:srgbClr val="000000">
                <a:alpha val="0"/>
              </a:srgbClr>
            </a:solidFill>
          </p:spPr>
        </p:sp>
      </p:grpSp>
      <p:sp>
        <p:nvSpPr>
          <p:cNvPr id="17" name="Freeform 17"/>
          <p:cNvSpPr/>
          <p:nvPr/>
        </p:nvSpPr>
        <p:spPr>
          <a:xfrm>
            <a:off x="1169610" y="1307748"/>
            <a:ext cx="15359509" cy="7671503"/>
          </a:xfrm>
          <a:custGeom>
            <a:avLst/>
            <a:gdLst/>
            <a:ahLst/>
            <a:cxnLst/>
            <a:rect l="l" t="t" r="r" b="b"/>
            <a:pathLst>
              <a:path w="15359509" h="7671503">
                <a:moveTo>
                  <a:pt x="0" y="0"/>
                </a:moveTo>
                <a:lnTo>
                  <a:pt x="15359509" y="0"/>
                </a:lnTo>
                <a:lnTo>
                  <a:pt x="15359509" y="7671502"/>
                </a:lnTo>
                <a:lnTo>
                  <a:pt x="0" y="7671502"/>
                </a:lnTo>
                <a:lnTo>
                  <a:pt x="0" y="0"/>
                </a:lnTo>
                <a:close/>
              </a:path>
            </a:pathLst>
          </a:custGeom>
          <a:blipFill>
            <a:blip r:embed="rId6"/>
            <a:stretch>
              <a:fillRect t="-3309" b="-9311"/>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B3547"/>
        </a:solidFill>
        <a:effectLst/>
      </p:bgPr>
    </p:bg>
    <p:spTree>
      <p:nvGrpSpPr>
        <p:cNvPr id="1" name=""/>
        <p:cNvGrpSpPr/>
        <p:nvPr/>
      </p:nvGrpSpPr>
      <p:grpSpPr>
        <a:xfrm>
          <a:off x="0" y="0"/>
          <a:ext cx="0" cy="0"/>
          <a:chOff x="0" y="0"/>
          <a:chExt cx="0" cy="0"/>
        </a:xfrm>
      </p:grpSpPr>
      <p:grpSp>
        <p:nvGrpSpPr>
          <p:cNvPr id="2" name="Group 2"/>
          <p:cNvGrpSpPr/>
          <p:nvPr/>
        </p:nvGrpSpPr>
        <p:grpSpPr>
          <a:xfrm>
            <a:off x="487546" y="610279"/>
            <a:ext cx="17312908" cy="9066443"/>
            <a:chOff x="0" y="0"/>
            <a:chExt cx="23083878" cy="12088591"/>
          </a:xfrm>
        </p:grpSpPr>
        <p:sp>
          <p:nvSpPr>
            <p:cNvPr id="3" name="Freeform 3"/>
            <p:cNvSpPr/>
            <p:nvPr/>
          </p:nvSpPr>
          <p:spPr>
            <a:xfrm>
              <a:off x="19677910" y="369670"/>
              <a:ext cx="3120691" cy="5433664"/>
            </a:xfrm>
            <a:custGeom>
              <a:avLst/>
              <a:gdLst/>
              <a:ahLst/>
              <a:cxnLst/>
              <a:rect l="l" t="t" r="r" b="b"/>
              <a:pathLst>
                <a:path w="3120691" h="5433664">
                  <a:moveTo>
                    <a:pt x="0" y="0"/>
                  </a:moveTo>
                  <a:lnTo>
                    <a:pt x="3120692" y="0"/>
                  </a:lnTo>
                  <a:lnTo>
                    <a:pt x="3120692" y="5433664"/>
                  </a:lnTo>
                  <a:lnTo>
                    <a:pt x="0" y="5433664"/>
                  </a:lnTo>
                  <a:lnTo>
                    <a:pt x="0" y="0"/>
                  </a:lnTo>
                  <a:close/>
                </a:path>
              </a:pathLst>
            </a:custGeom>
            <a:blipFill>
              <a:blip r:embed="rId2">
                <a:extLst>
                  <a:ext uri="{96DAC541-7B7A-43D3-8B79-37D633B846F1}">
                    <asvg:svgBlip xmlns:asvg="http://schemas.microsoft.com/office/drawing/2016/SVG/main" r:embed="rId3"/>
                  </a:ext>
                </a:extLst>
              </a:blip>
              <a:stretch>
                <a:fillRect l="-187821" b="-27734"/>
              </a:stretch>
            </a:blipFill>
          </p:spPr>
        </p:sp>
        <p:sp>
          <p:nvSpPr>
            <p:cNvPr id="4" name="Freeform 4"/>
            <p:cNvSpPr/>
            <p:nvPr/>
          </p:nvSpPr>
          <p:spPr>
            <a:xfrm>
              <a:off x="259431" y="6537451"/>
              <a:ext cx="8216696" cy="5343796"/>
            </a:xfrm>
            <a:custGeom>
              <a:avLst/>
              <a:gdLst/>
              <a:ahLst/>
              <a:cxnLst/>
              <a:rect l="l" t="t" r="r" b="b"/>
              <a:pathLst>
                <a:path w="8216696" h="5343796">
                  <a:moveTo>
                    <a:pt x="0" y="0"/>
                  </a:moveTo>
                  <a:lnTo>
                    <a:pt x="8216696" y="0"/>
                  </a:lnTo>
                  <a:lnTo>
                    <a:pt x="8216696" y="5343796"/>
                  </a:lnTo>
                  <a:lnTo>
                    <a:pt x="0" y="5343796"/>
                  </a:lnTo>
                  <a:lnTo>
                    <a:pt x="0" y="0"/>
                  </a:lnTo>
                  <a:close/>
                </a:path>
              </a:pathLst>
            </a:custGeom>
            <a:blipFill>
              <a:blip r:embed="rId2">
                <a:extLst>
                  <a:ext uri="{96DAC541-7B7A-43D3-8B79-37D633B846F1}">
                    <asvg:svgBlip xmlns:asvg="http://schemas.microsoft.com/office/drawing/2016/SVG/main" r:embed="rId3"/>
                  </a:ext>
                </a:extLst>
              </a:blip>
              <a:stretch>
                <a:fillRect t="-29882" r="-9314"/>
              </a:stretch>
            </a:blipFill>
          </p:spPr>
        </p:sp>
        <p:grpSp>
          <p:nvGrpSpPr>
            <p:cNvPr id="5" name="Group 5"/>
            <p:cNvGrpSpPr/>
            <p:nvPr/>
          </p:nvGrpSpPr>
          <p:grpSpPr>
            <a:xfrm>
              <a:off x="8035937" y="11429203"/>
              <a:ext cx="8054043" cy="659388"/>
              <a:chOff x="0" y="0"/>
              <a:chExt cx="6204928" cy="508000"/>
            </a:xfrm>
          </p:grpSpPr>
          <p:sp>
            <p:nvSpPr>
              <p:cNvPr id="6" name="Freeform 6"/>
              <p:cNvSpPr/>
              <p:nvPr/>
            </p:nvSpPr>
            <p:spPr>
              <a:xfrm>
                <a:off x="0" y="215900"/>
                <a:ext cx="6204928" cy="76200"/>
              </a:xfrm>
              <a:custGeom>
                <a:avLst/>
                <a:gdLst/>
                <a:ahLst/>
                <a:cxnLst/>
                <a:rect l="l" t="t" r="r" b="b"/>
                <a:pathLst>
                  <a:path w="6204928" h="76200">
                    <a:moveTo>
                      <a:pt x="0" y="0"/>
                    </a:moveTo>
                    <a:lnTo>
                      <a:pt x="6204928" y="0"/>
                    </a:lnTo>
                    <a:lnTo>
                      <a:pt x="6204928" y="76200"/>
                    </a:lnTo>
                    <a:lnTo>
                      <a:pt x="0" y="76200"/>
                    </a:lnTo>
                    <a:close/>
                  </a:path>
                </a:pathLst>
              </a:custGeom>
              <a:solidFill>
                <a:srgbClr val="AEE259"/>
              </a:solidFill>
            </p:spPr>
          </p:sp>
        </p:grpSp>
        <p:grpSp>
          <p:nvGrpSpPr>
            <p:cNvPr id="7" name="Group 7"/>
            <p:cNvGrpSpPr/>
            <p:nvPr/>
          </p:nvGrpSpPr>
          <p:grpSpPr>
            <a:xfrm>
              <a:off x="8079998" y="93542"/>
              <a:ext cx="11964324" cy="659388"/>
              <a:chOff x="0" y="0"/>
              <a:chExt cx="9217454" cy="508000"/>
            </a:xfrm>
          </p:grpSpPr>
          <p:sp>
            <p:nvSpPr>
              <p:cNvPr id="8" name="Freeform 8"/>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AEE259"/>
              </a:solidFill>
            </p:spPr>
          </p:sp>
        </p:grpSp>
        <p:sp>
          <p:nvSpPr>
            <p:cNvPr id="9" name="Freeform 9"/>
            <p:cNvSpPr/>
            <p:nvPr/>
          </p:nvSpPr>
          <p:spPr>
            <a:xfrm>
              <a:off x="312997" y="383062"/>
              <a:ext cx="8085406" cy="6410222"/>
            </a:xfrm>
            <a:custGeom>
              <a:avLst/>
              <a:gdLst/>
              <a:ahLst/>
              <a:cxnLst/>
              <a:rect l="l" t="t" r="r" b="b"/>
              <a:pathLst>
                <a:path w="8085406" h="6410222">
                  <a:moveTo>
                    <a:pt x="0" y="0"/>
                  </a:moveTo>
                  <a:lnTo>
                    <a:pt x="8085406" y="0"/>
                  </a:lnTo>
                  <a:lnTo>
                    <a:pt x="8085406" y="6410222"/>
                  </a:lnTo>
                  <a:lnTo>
                    <a:pt x="0" y="6410222"/>
                  </a:lnTo>
                  <a:lnTo>
                    <a:pt x="0" y="0"/>
                  </a:lnTo>
                  <a:close/>
                </a:path>
              </a:pathLst>
            </a:custGeom>
            <a:blipFill>
              <a:blip r:embed="rId2">
                <a:extLst>
                  <a:ext uri="{96DAC541-7B7A-43D3-8B79-37D633B846F1}">
                    <asvg:svgBlip xmlns:asvg="http://schemas.microsoft.com/office/drawing/2016/SVG/main" r:embed="rId3"/>
                  </a:ext>
                </a:extLst>
              </a:blip>
              <a:stretch>
                <a:fillRect r="-11089" b="-8274"/>
              </a:stretch>
            </a:blipFill>
          </p:spPr>
        </p:sp>
        <p:sp>
          <p:nvSpPr>
            <p:cNvPr id="10" name="Freeform 10"/>
            <p:cNvSpPr/>
            <p:nvPr/>
          </p:nvSpPr>
          <p:spPr>
            <a:xfrm rot="5400000" flipV="1">
              <a:off x="20847312" y="7724176"/>
              <a:ext cx="2932987" cy="592152"/>
            </a:xfrm>
            <a:custGeom>
              <a:avLst/>
              <a:gdLst/>
              <a:ahLst/>
              <a:cxnLst/>
              <a:rect l="l" t="t" r="r" b="b"/>
              <a:pathLst>
                <a:path w="2932987" h="592152">
                  <a:moveTo>
                    <a:pt x="0" y="592153"/>
                  </a:moveTo>
                  <a:lnTo>
                    <a:pt x="2932987" y="592153"/>
                  </a:lnTo>
                  <a:lnTo>
                    <a:pt x="2932987" y="0"/>
                  </a:lnTo>
                  <a:lnTo>
                    <a:pt x="0" y="0"/>
                  </a:lnTo>
                  <a:lnTo>
                    <a:pt x="0" y="592153"/>
                  </a:lnTo>
                  <a:close/>
                </a:path>
              </a:pathLst>
            </a:custGeom>
            <a:blipFill>
              <a:blip r:embed="rId4">
                <a:extLst>
                  <a:ext uri="{96DAC541-7B7A-43D3-8B79-37D633B846F1}">
                    <asvg:svgBlip xmlns:asvg="http://schemas.microsoft.com/office/drawing/2016/SVG/main" r:embed="rId5"/>
                  </a:ext>
                </a:extLst>
              </a:blip>
              <a:stretch>
                <a:fillRect r="-24386"/>
              </a:stretch>
            </a:blipFill>
          </p:spPr>
        </p:sp>
        <p:sp>
          <p:nvSpPr>
            <p:cNvPr id="11" name="Freeform 11"/>
            <p:cNvSpPr/>
            <p:nvPr/>
          </p:nvSpPr>
          <p:spPr>
            <a:xfrm rot="5400000">
              <a:off x="-695163" y="1238922"/>
              <a:ext cx="2227005" cy="756330"/>
            </a:xfrm>
            <a:custGeom>
              <a:avLst/>
              <a:gdLst/>
              <a:ahLst/>
              <a:cxnLst/>
              <a:rect l="l" t="t" r="r" b="b"/>
              <a:pathLst>
                <a:path w="2227005" h="756330">
                  <a:moveTo>
                    <a:pt x="0" y="0"/>
                  </a:moveTo>
                  <a:lnTo>
                    <a:pt x="2227005" y="0"/>
                  </a:lnTo>
                  <a:lnTo>
                    <a:pt x="2227005" y="756330"/>
                  </a:lnTo>
                  <a:lnTo>
                    <a:pt x="0" y="756330"/>
                  </a:lnTo>
                  <a:lnTo>
                    <a:pt x="0" y="0"/>
                  </a:lnTo>
                  <a:close/>
                </a:path>
              </a:pathLst>
            </a:custGeom>
            <a:blipFill>
              <a:blip r:embed="rId6">
                <a:extLst>
                  <a:ext uri="{96DAC541-7B7A-43D3-8B79-37D633B846F1}">
                    <asvg:svgBlip xmlns:asvg="http://schemas.microsoft.com/office/drawing/2016/SVG/main" r:embed="rId7"/>
                  </a:ext>
                </a:extLst>
              </a:blip>
              <a:stretch>
                <a:fillRect r="-102638"/>
              </a:stretch>
            </a:blipFill>
          </p:spPr>
        </p:sp>
        <p:sp>
          <p:nvSpPr>
            <p:cNvPr id="12" name="Freeform 12"/>
            <p:cNvSpPr/>
            <p:nvPr/>
          </p:nvSpPr>
          <p:spPr>
            <a:xfrm>
              <a:off x="14948315" y="93542"/>
              <a:ext cx="3377699" cy="743094"/>
            </a:xfrm>
            <a:custGeom>
              <a:avLst/>
              <a:gdLst/>
              <a:ahLst/>
              <a:cxnLst/>
              <a:rect l="l" t="t" r="r" b="b"/>
              <a:pathLst>
                <a:path w="3377699" h="743094">
                  <a:moveTo>
                    <a:pt x="0" y="0"/>
                  </a:moveTo>
                  <a:lnTo>
                    <a:pt x="3377699" y="0"/>
                  </a:lnTo>
                  <a:lnTo>
                    <a:pt x="3377699" y="743094"/>
                  </a:lnTo>
                  <a:lnTo>
                    <a:pt x="0" y="7430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rot="4770497">
              <a:off x="22315922" y="71553"/>
              <a:ext cx="722427" cy="693530"/>
            </a:xfrm>
            <a:custGeom>
              <a:avLst/>
              <a:gdLst/>
              <a:ahLst/>
              <a:cxnLst/>
              <a:rect l="l" t="t" r="r" b="b"/>
              <a:pathLst>
                <a:path w="722427" h="693530">
                  <a:moveTo>
                    <a:pt x="0" y="0"/>
                  </a:moveTo>
                  <a:lnTo>
                    <a:pt x="722427" y="0"/>
                  </a:lnTo>
                  <a:lnTo>
                    <a:pt x="722427" y="693530"/>
                  </a:lnTo>
                  <a:lnTo>
                    <a:pt x="0" y="6935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a:off x="14442910" y="9206019"/>
              <a:ext cx="8234226" cy="2675228"/>
            </a:xfrm>
            <a:custGeom>
              <a:avLst/>
              <a:gdLst/>
              <a:ahLst/>
              <a:cxnLst/>
              <a:rect l="l" t="t" r="r" b="b"/>
              <a:pathLst>
                <a:path w="8234226" h="2675228">
                  <a:moveTo>
                    <a:pt x="0" y="0"/>
                  </a:moveTo>
                  <a:lnTo>
                    <a:pt x="8234226" y="0"/>
                  </a:lnTo>
                  <a:lnTo>
                    <a:pt x="8234226" y="2675228"/>
                  </a:lnTo>
                  <a:lnTo>
                    <a:pt x="0" y="2675228"/>
                  </a:lnTo>
                  <a:lnTo>
                    <a:pt x="0" y="0"/>
                  </a:lnTo>
                  <a:close/>
                </a:path>
              </a:pathLst>
            </a:custGeom>
            <a:blipFill>
              <a:blip r:embed="rId2">
                <a:extLst>
                  <a:ext uri="{96DAC541-7B7A-43D3-8B79-37D633B846F1}">
                    <asvg:svgBlip xmlns:asvg="http://schemas.microsoft.com/office/drawing/2016/SVG/main" r:embed="rId3"/>
                  </a:ext>
                </a:extLst>
              </a:blip>
              <a:stretch>
                <a:fillRect l="-9081" t="-159441"/>
              </a:stretch>
            </a:blipFill>
          </p:spPr>
        </p:sp>
        <p:sp>
          <p:nvSpPr>
            <p:cNvPr id="15" name="Freeform 15"/>
            <p:cNvSpPr/>
            <p:nvPr/>
          </p:nvSpPr>
          <p:spPr>
            <a:xfrm>
              <a:off x="22017729" y="5201752"/>
              <a:ext cx="733126" cy="1203164"/>
            </a:xfrm>
            <a:custGeom>
              <a:avLst/>
              <a:gdLst/>
              <a:ahLst/>
              <a:cxnLst/>
              <a:rect l="l" t="t" r="r" b="b"/>
              <a:pathLst>
                <a:path w="733126" h="1203164">
                  <a:moveTo>
                    <a:pt x="0" y="0"/>
                  </a:moveTo>
                  <a:lnTo>
                    <a:pt x="733127" y="0"/>
                  </a:lnTo>
                  <a:lnTo>
                    <a:pt x="733127" y="1203164"/>
                  </a:lnTo>
                  <a:lnTo>
                    <a:pt x="0" y="1203164"/>
                  </a:lnTo>
                  <a:lnTo>
                    <a:pt x="0" y="0"/>
                  </a:lnTo>
                  <a:close/>
                </a:path>
              </a:pathLst>
            </a:custGeom>
            <a:blipFill>
              <a:blip r:embed="rId12">
                <a:extLst>
                  <a:ext uri="{96DAC541-7B7A-43D3-8B79-37D633B846F1}">
                    <asvg:svgBlip xmlns:asvg="http://schemas.microsoft.com/office/drawing/2016/SVG/main" r:embed="rId13"/>
                  </a:ext>
                </a:extLst>
              </a:blip>
              <a:stretch>
                <a:fillRect r="-313644"/>
              </a:stretch>
            </a:blipFill>
          </p:spPr>
        </p:sp>
        <p:sp>
          <p:nvSpPr>
            <p:cNvPr id="16" name="Freeform 16"/>
            <p:cNvSpPr/>
            <p:nvPr/>
          </p:nvSpPr>
          <p:spPr>
            <a:xfrm>
              <a:off x="0" y="3588173"/>
              <a:ext cx="733126" cy="1203164"/>
            </a:xfrm>
            <a:custGeom>
              <a:avLst/>
              <a:gdLst/>
              <a:ahLst/>
              <a:cxnLst/>
              <a:rect l="l" t="t" r="r" b="b"/>
              <a:pathLst>
                <a:path w="733126" h="1203164">
                  <a:moveTo>
                    <a:pt x="0" y="0"/>
                  </a:moveTo>
                  <a:lnTo>
                    <a:pt x="733126" y="0"/>
                  </a:lnTo>
                  <a:lnTo>
                    <a:pt x="733126" y="1203164"/>
                  </a:lnTo>
                  <a:lnTo>
                    <a:pt x="0" y="1203164"/>
                  </a:lnTo>
                  <a:lnTo>
                    <a:pt x="0" y="0"/>
                  </a:lnTo>
                  <a:close/>
                </a:path>
              </a:pathLst>
            </a:custGeom>
            <a:blipFill>
              <a:blip r:embed="rId12">
                <a:extLst>
                  <a:ext uri="{96DAC541-7B7A-43D3-8B79-37D633B846F1}">
                    <asvg:svgBlip xmlns:asvg="http://schemas.microsoft.com/office/drawing/2016/SVG/main" r:embed="rId13"/>
                  </a:ext>
                </a:extLst>
              </a:blip>
              <a:stretch>
                <a:fillRect r="-313644"/>
              </a:stretch>
            </a:blipFill>
          </p:spPr>
        </p:sp>
      </p:grpSp>
      <p:sp>
        <p:nvSpPr>
          <p:cNvPr id="17" name="TextBox 17"/>
          <p:cNvSpPr txBox="1"/>
          <p:nvPr/>
        </p:nvSpPr>
        <p:spPr>
          <a:xfrm>
            <a:off x="1049296" y="1256789"/>
            <a:ext cx="13725542" cy="9874498"/>
          </a:xfrm>
          <a:prstGeom prst="rect">
            <a:avLst/>
          </a:prstGeom>
        </p:spPr>
        <p:txBody>
          <a:bodyPr wrap="square" lIns="0" tIns="0" rIns="0" bIns="0" rtlCol="0" anchor="t">
            <a:spAutoFit/>
          </a:bodyPr>
          <a:lstStyle/>
          <a:p>
            <a:pPr algn="ctr">
              <a:lnSpc>
                <a:spcPts val="5527"/>
              </a:lnSpc>
            </a:pPr>
            <a:r>
              <a:rPr lang="en-US" sz="4606" dirty="0">
                <a:solidFill>
                  <a:srgbClr val="AEE259"/>
                </a:solidFill>
                <a:latin typeface="Arial Bold"/>
              </a:rPr>
              <a:t>Reeta said that a few years ago someone posted a link to a tribute site on an online forum she regularly visited that told of 14-year-old twins who had been tragically murdered on the same day. "Later posts suggested that it was a murder-suicide," she says. "This naturally drew out lots of sympathy, including from mothers who lost their children very young also."</a:t>
            </a:r>
          </a:p>
          <a:p>
            <a:pPr algn="ctr">
              <a:lnSpc>
                <a:spcPts val="5527"/>
              </a:lnSpc>
            </a:pPr>
            <a:r>
              <a:rPr lang="en-US" sz="4606" dirty="0">
                <a:solidFill>
                  <a:srgbClr val="AEE259"/>
                </a:solidFill>
                <a:latin typeface="Arial Bold"/>
              </a:rPr>
              <a:t>But it was later transpired that they were alive and well. The twins were appalled when they found out about the whole thing. </a:t>
            </a:r>
          </a:p>
          <a:p>
            <a:pPr algn="ctr">
              <a:lnSpc>
                <a:spcPts val="5527"/>
              </a:lnSpc>
            </a:pPr>
            <a:endParaRPr lang="en-US" sz="4606" dirty="0">
              <a:solidFill>
                <a:srgbClr val="AEE259"/>
              </a:solidFill>
              <a:latin typeface="Arial Bold"/>
            </a:endParaRPr>
          </a:p>
          <a:p>
            <a:pPr algn="ctr">
              <a:lnSpc>
                <a:spcPts val="5527"/>
              </a:lnSpc>
            </a:pPr>
            <a:endParaRPr lang="en-US" sz="4606" dirty="0">
              <a:solidFill>
                <a:srgbClr val="AEE259"/>
              </a:solidFill>
              <a:latin typeface="Arial Bold"/>
            </a:endParaRPr>
          </a:p>
          <a:p>
            <a:pPr marL="0" lvl="0" indent="0" algn="ctr">
              <a:lnSpc>
                <a:spcPts val="5527"/>
              </a:lnSpc>
              <a:spcBef>
                <a:spcPct val="0"/>
              </a:spcBef>
            </a:pPr>
            <a:endParaRPr lang="en-US" sz="4606" dirty="0">
              <a:solidFill>
                <a:srgbClr val="AEE259"/>
              </a:solidFill>
              <a:latin typeface="Arial Bold"/>
            </a:endParaRPr>
          </a:p>
        </p:txBody>
      </p:sp>
      <p:sp>
        <p:nvSpPr>
          <p:cNvPr id="20" name="TextBox 19">
            <a:extLst>
              <a:ext uri="{FF2B5EF4-FFF2-40B4-BE49-F238E27FC236}">
                <a16:creationId xmlns:a16="http://schemas.microsoft.com/office/drawing/2014/main" id="{9F48E066-DEEB-0A08-8EAA-327A5AF6EB17}"/>
              </a:ext>
            </a:extLst>
          </p:cNvPr>
          <p:cNvSpPr txBox="1"/>
          <p:nvPr/>
        </p:nvSpPr>
        <p:spPr>
          <a:xfrm>
            <a:off x="6786348" y="9768085"/>
            <a:ext cx="9344025" cy="230832"/>
          </a:xfrm>
          <a:prstGeom prst="rect">
            <a:avLst/>
          </a:prstGeom>
          <a:noFill/>
        </p:spPr>
        <p:txBody>
          <a:bodyPr wrap="square" rtlCol="0">
            <a:spAutoFit/>
          </a:bodyPr>
          <a:lstStyle/>
          <a:p>
            <a:r>
              <a:rPr lang="en-IN" sz="900">
                <a:hlinkClick r:id="rId14" tooltip="https://www.pngall.com/twin-png/"/>
              </a:rPr>
              <a:t>This Photo</a:t>
            </a:r>
            <a:r>
              <a:rPr lang="en-IN" sz="900"/>
              <a:t> by Unknown Author is licensed under </a:t>
            </a:r>
            <a:r>
              <a:rPr lang="en-IN" sz="900">
                <a:hlinkClick r:id="rId15" tooltip="https://creativecommons.org/licenses/by-nc/3.0/"/>
              </a:rPr>
              <a:t>CC BY-NC</a:t>
            </a:r>
            <a:endParaRPr lang="en-IN" sz="900"/>
          </a:p>
        </p:txBody>
      </p:sp>
      <p:pic>
        <p:nvPicPr>
          <p:cNvPr id="21" name="Picture 20">
            <a:extLst>
              <a:ext uri="{FF2B5EF4-FFF2-40B4-BE49-F238E27FC236}">
                <a16:creationId xmlns:a16="http://schemas.microsoft.com/office/drawing/2014/main" id="{7163ECA3-7687-1E5C-E2D3-1C992CADBF6B}"/>
              </a:ext>
            </a:extLst>
          </p:cNvPr>
          <p:cNvPicPr>
            <a:picLocks noChangeAspect="1"/>
          </p:cNvPicPr>
          <p:nvPr/>
        </p:nvPicPr>
        <p:blipFill>
          <a:blip r:embed="rId16">
            <a:duotone>
              <a:schemeClr val="accent6">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rot="329264">
            <a:off x="14401721" y="4382504"/>
            <a:ext cx="4029032" cy="6079405"/>
          </a:xfrm>
          <a:prstGeom prst="round1Rect">
            <a:avLst/>
          </a:prstGeom>
        </p:spPr>
      </p:pic>
      <p:sp>
        <p:nvSpPr>
          <p:cNvPr id="22" name="TextBox 21">
            <a:extLst>
              <a:ext uri="{FF2B5EF4-FFF2-40B4-BE49-F238E27FC236}">
                <a16:creationId xmlns:a16="http://schemas.microsoft.com/office/drawing/2014/main" id="{6E529567-E417-64AB-B4F3-0A69B4E557E8}"/>
              </a:ext>
            </a:extLst>
          </p:cNvPr>
          <p:cNvSpPr txBox="1"/>
          <p:nvPr/>
        </p:nvSpPr>
        <p:spPr>
          <a:xfrm>
            <a:off x="-277261" y="10160323"/>
            <a:ext cx="5731793" cy="230832"/>
          </a:xfrm>
          <a:prstGeom prst="round1Rect">
            <a:avLst/>
          </a:prstGeom>
          <a:noFill/>
        </p:spPr>
        <p:txBody>
          <a:bodyPr wrap="square" rtlCol="0">
            <a:spAutoFit/>
          </a:bodyPr>
          <a:lstStyle/>
          <a:p>
            <a:r>
              <a:rPr lang="en-IN" sz="900">
                <a:hlinkClick r:id="rId14" tooltip="https://www.pngall.com/twin-png/"/>
              </a:rPr>
              <a:t>This Photo</a:t>
            </a:r>
            <a:r>
              <a:rPr lang="en-IN" sz="900"/>
              <a:t> by Unknown Author is licensed under </a:t>
            </a:r>
            <a:r>
              <a:rPr lang="en-IN" sz="900">
                <a:hlinkClick r:id="rId15" tooltip="https://creativecommons.org/licenses/by-nc/3.0/"/>
              </a:rPr>
              <a:t>CC BY-NC</a:t>
            </a:r>
            <a:endParaRPr lang="en-IN" sz="9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B3547"/>
        </a:solidFill>
        <a:effectLst/>
      </p:bgPr>
    </p:bg>
    <p:spTree>
      <p:nvGrpSpPr>
        <p:cNvPr id="1" name=""/>
        <p:cNvGrpSpPr/>
        <p:nvPr/>
      </p:nvGrpSpPr>
      <p:grpSpPr>
        <a:xfrm>
          <a:off x="0" y="0"/>
          <a:ext cx="0" cy="0"/>
          <a:chOff x="0" y="0"/>
          <a:chExt cx="0" cy="0"/>
        </a:xfrm>
      </p:grpSpPr>
      <p:grpSp>
        <p:nvGrpSpPr>
          <p:cNvPr id="2" name="Group 2"/>
          <p:cNvGrpSpPr/>
          <p:nvPr/>
        </p:nvGrpSpPr>
        <p:grpSpPr>
          <a:xfrm>
            <a:off x="487546" y="610279"/>
            <a:ext cx="17312908" cy="9066443"/>
            <a:chOff x="0" y="0"/>
            <a:chExt cx="23083878" cy="12088591"/>
          </a:xfrm>
        </p:grpSpPr>
        <p:sp>
          <p:nvSpPr>
            <p:cNvPr id="3" name="Freeform 3"/>
            <p:cNvSpPr/>
            <p:nvPr/>
          </p:nvSpPr>
          <p:spPr>
            <a:xfrm>
              <a:off x="19677910" y="369670"/>
              <a:ext cx="3120691" cy="5433664"/>
            </a:xfrm>
            <a:custGeom>
              <a:avLst/>
              <a:gdLst/>
              <a:ahLst/>
              <a:cxnLst/>
              <a:rect l="l" t="t" r="r" b="b"/>
              <a:pathLst>
                <a:path w="3120691" h="5433664">
                  <a:moveTo>
                    <a:pt x="0" y="0"/>
                  </a:moveTo>
                  <a:lnTo>
                    <a:pt x="3120692" y="0"/>
                  </a:lnTo>
                  <a:lnTo>
                    <a:pt x="3120692" y="5433664"/>
                  </a:lnTo>
                  <a:lnTo>
                    <a:pt x="0" y="5433664"/>
                  </a:lnTo>
                  <a:lnTo>
                    <a:pt x="0" y="0"/>
                  </a:lnTo>
                  <a:close/>
                </a:path>
              </a:pathLst>
            </a:custGeom>
            <a:blipFill>
              <a:blip r:embed="rId2">
                <a:extLst>
                  <a:ext uri="{96DAC541-7B7A-43D3-8B79-37D633B846F1}">
                    <asvg:svgBlip xmlns:asvg="http://schemas.microsoft.com/office/drawing/2016/SVG/main" r:embed="rId3"/>
                  </a:ext>
                </a:extLst>
              </a:blip>
              <a:stretch>
                <a:fillRect l="-187821" b="-27734"/>
              </a:stretch>
            </a:blipFill>
          </p:spPr>
        </p:sp>
        <p:sp>
          <p:nvSpPr>
            <p:cNvPr id="4" name="Freeform 4"/>
            <p:cNvSpPr/>
            <p:nvPr/>
          </p:nvSpPr>
          <p:spPr>
            <a:xfrm>
              <a:off x="259431" y="6537451"/>
              <a:ext cx="8216696" cy="5343796"/>
            </a:xfrm>
            <a:custGeom>
              <a:avLst/>
              <a:gdLst/>
              <a:ahLst/>
              <a:cxnLst/>
              <a:rect l="l" t="t" r="r" b="b"/>
              <a:pathLst>
                <a:path w="8216696" h="5343796">
                  <a:moveTo>
                    <a:pt x="0" y="0"/>
                  </a:moveTo>
                  <a:lnTo>
                    <a:pt x="8216696" y="0"/>
                  </a:lnTo>
                  <a:lnTo>
                    <a:pt x="8216696" y="5343796"/>
                  </a:lnTo>
                  <a:lnTo>
                    <a:pt x="0" y="5343796"/>
                  </a:lnTo>
                  <a:lnTo>
                    <a:pt x="0" y="0"/>
                  </a:lnTo>
                  <a:close/>
                </a:path>
              </a:pathLst>
            </a:custGeom>
            <a:blipFill>
              <a:blip r:embed="rId2">
                <a:extLst>
                  <a:ext uri="{96DAC541-7B7A-43D3-8B79-37D633B846F1}">
                    <asvg:svgBlip xmlns:asvg="http://schemas.microsoft.com/office/drawing/2016/SVG/main" r:embed="rId3"/>
                  </a:ext>
                </a:extLst>
              </a:blip>
              <a:stretch>
                <a:fillRect t="-29882" r="-9314"/>
              </a:stretch>
            </a:blipFill>
          </p:spPr>
        </p:sp>
        <p:grpSp>
          <p:nvGrpSpPr>
            <p:cNvPr id="5" name="Group 5"/>
            <p:cNvGrpSpPr/>
            <p:nvPr/>
          </p:nvGrpSpPr>
          <p:grpSpPr>
            <a:xfrm>
              <a:off x="8035937" y="11429203"/>
              <a:ext cx="8054043" cy="659388"/>
              <a:chOff x="0" y="0"/>
              <a:chExt cx="6204928" cy="508000"/>
            </a:xfrm>
          </p:grpSpPr>
          <p:sp>
            <p:nvSpPr>
              <p:cNvPr id="6" name="Freeform 6"/>
              <p:cNvSpPr/>
              <p:nvPr/>
            </p:nvSpPr>
            <p:spPr>
              <a:xfrm>
                <a:off x="0" y="215900"/>
                <a:ext cx="6204928" cy="76200"/>
              </a:xfrm>
              <a:custGeom>
                <a:avLst/>
                <a:gdLst/>
                <a:ahLst/>
                <a:cxnLst/>
                <a:rect l="l" t="t" r="r" b="b"/>
                <a:pathLst>
                  <a:path w="6204928" h="76200">
                    <a:moveTo>
                      <a:pt x="0" y="0"/>
                    </a:moveTo>
                    <a:lnTo>
                      <a:pt x="6204928" y="0"/>
                    </a:lnTo>
                    <a:lnTo>
                      <a:pt x="6204928" y="76200"/>
                    </a:lnTo>
                    <a:lnTo>
                      <a:pt x="0" y="76200"/>
                    </a:lnTo>
                    <a:close/>
                  </a:path>
                </a:pathLst>
              </a:custGeom>
              <a:solidFill>
                <a:srgbClr val="AEE259"/>
              </a:solidFill>
            </p:spPr>
          </p:sp>
        </p:grpSp>
        <p:grpSp>
          <p:nvGrpSpPr>
            <p:cNvPr id="7" name="Group 7"/>
            <p:cNvGrpSpPr/>
            <p:nvPr/>
          </p:nvGrpSpPr>
          <p:grpSpPr>
            <a:xfrm>
              <a:off x="8079998" y="93542"/>
              <a:ext cx="11964324" cy="659388"/>
              <a:chOff x="0" y="0"/>
              <a:chExt cx="9217454" cy="508000"/>
            </a:xfrm>
          </p:grpSpPr>
          <p:sp>
            <p:nvSpPr>
              <p:cNvPr id="8" name="Freeform 8"/>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AEE259"/>
              </a:solidFill>
            </p:spPr>
          </p:sp>
        </p:grpSp>
        <p:sp>
          <p:nvSpPr>
            <p:cNvPr id="9" name="Freeform 9"/>
            <p:cNvSpPr/>
            <p:nvPr/>
          </p:nvSpPr>
          <p:spPr>
            <a:xfrm>
              <a:off x="312997" y="383062"/>
              <a:ext cx="8085406" cy="6410222"/>
            </a:xfrm>
            <a:custGeom>
              <a:avLst/>
              <a:gdLst/>
              <a:ahLst/>
              <a:cxnLst/>
              <a:rect l="l" t="t" r="r" b="b"/>
              <a:pathLst>
                <a:path w="8085406" h="6410222">
                  <a:moveTo>
                    <a:pt x="0" y="0"/>
                  </a:moveTo>
                  <a:lnTo>
                    <a:pt x="8085406" y="0"/>
                  </a:lnTo>
                  <a:lnTo>
                    <a:pt x="8085406" y="6410222"/>
                  </a:lnTo>
                  <a:lnTo>
                    <a:pt x="0" y="6410222"/>
                  </a:lnTo>
                  <a:lnTo>
                    <a:pt x="0" y="0"/>
                  </a:lnTo>
                  <a:close/>
                </a:path>
              </a:pathLst>
            </a:custGeom>
            <a:blipFill>
              <a:blip r:embed="rId2">
                <a:extLst>
                  <a:ext uri="{96DAC541-7B7A-43D3-8B79-37D633B846F1}">
                    <asvg:svgBlip xmlns:asvg="http://schemas.microsoft.com/office/drawing/2016/SVG/main" r:embed="rId3"/>
                  </a:ext>
                </a:extLst>
              </a:blip>
              <a:stretch>
                <a:fillRect r="-11089" b="-8274"/>
              </a:stretch>
            </a:blipFill>
          </p:spPr>
        </p:sp>
        <p:sp>
          <p:nvSpPr>
            <p:cNvPr id="10" name="Freeform 10"/>
            <p:cNvSpPr/>
            <p:nvPr/>
          </p:nvSpPr>
          <p:spPr>
            <a:xfrm rot="5400000" flipV="1">
              <a:off x="20847312" y="7724176"/>
              <a:ext cx="2932987" cy="592152"/>
            </a:xfrm>
            <a:custGeom>
              <a:avLst/>
              <a:gdLst/>
              <a:ahLst/>
              <a:cxnLst/>
              <a:rect l="l" t="t" r="r" b="b"/>
              <a:pathLst>
                <a:path w="2932987" h="592152">
                  <a:moveTo>
                    <a:pt x="0" y="592153"/>
                  </a:moveTo>
                  <a:lnTo>
                    <a:pt x="2932987" y="592153"/>
                  </a:lnTo>
                  <a:lnTo>
                    <a:pt x="2932987" y="0"/>
                  </a:lnTo>
                  <a:lnTo>
                    <a:pt x="0" y="0"/>
                  </a:lnTo>
                  <a:lnTo>
                    <a:pt x="0" y="592153"/>
                  </a:lnTo>
                  <a:close/>
                </a:path>
              </a:pathLst>
            </a:custGeom>
            <a:blipFill>
              <a:blip r:embed="rId4">
                <a:extLst>
                  <a:ext uri="{96DAC541-7B7A-43D3-8B79-37D633B846F1}">
                    <asvg:svgBlip xmlns:asvg="http://schemas.microsoft.com/office/drawing/2016/SVG/main" r:embed="rId5"/>
                  </a:ext>
                </a:extLst>
              </a:blip>
              <a:stretch>
                <a:fillRect r="-24386"/>
              </a:stretch>
            </a:blipFill>
          </p:spPr>
        </p:sp>
        <p:sp>
          <p:nvSpPr>
            <p:cNvPr id="11" name="Freeform 11"/>
            <p:cNvSpPr/>
            <p:nvPr/>
          </p:nvSpPr>
          <p:spPr>
            <a:xfrm rot="5400000">
              <a:off x="-695163" y="1238922"/>
              <a:ext cx="2227005" cy="756330"/>
            </a:xfrm>
            <a:custGeom>
              <a:avLst/>
              <a:gdLst/>
              <a:ahLst/>
              <a:cxnLst/>
              <a:rect l="l" t="t" r="r" b="b"/>
              <a:pathLst>
                <a:path w="2227005" h="756330">
                  <a:moveTo>
                    <a:pt x="0" y="0"/>
                  </a:moveTo>
                  <a:lnTo>
                    <a:pt x="2227005" y="0"/>
                  </a:lnTo>
                  <a:lnTo>
                    <a:pt x="2227005" y="756330"/>
                  </a:lnTo>
                  <a:lnTo>
                    <a:pt x="0" y="756330"/>
                  </a:lnTo>
                  <a:lnTo>
                    <a:pt x="0" y="0"/>
                  </a:lnTo>
                  <a:close/>
                </a:path>
              </a:pathLst>
            </a:custGeom>
            <a:blipFill>
              <a:blip r:embed="rId6">
                <a:extLst>
                  <a:ext uri="{96DAC541-7B7A-43D3-8B79-37D633B846F1}">
                    <asvg:svgBlip xmlns:asvg="http://schemas.microsoft.com/office/drawing/2016/SVG/main" r:embed="rId7"/>
                  </a:ext>
                </a:extLst>
              </a:blip>
              <a:stretch>
                <a:fillRect r="-102638"/>
              </a:stretch>
            </a:blipFill>
          </p:spPr>
        </p:sp>
        <p:sp>
          <p:nvSpPr>
            <p:cNvPr id="12" name="Freeform 12"/>
            <p:cNvSpPr/>
            <p:nvPr/>
          </p:nvSpPr>
          <p:spPr>
            <a:xfrm>
              <a:off x="14948315" y="93542"/>
              <a:ext cx="3377699" cy="743094"/>
            </a:xfrm>
            <a:custGeom>
              <a:avLst/>
              <a:gdLst/>
              <a:ahLst/>
              <a:cxnLst/>
              <a:rect l="l" t="t" r="r" b="b"/>
              <a:pathLst>
                <a:path w="3377699" h="743094">
                  <a:moveTo>
                    <a:pt x="0" y="0"/>
                  </a:moveTo>
                  <a:lnTo>
                    <a:pt x="3377699" y="0"/>
                  </a:lnTo>
                  <a:lnTo>
                    <a:pt x="3377699" y="743094"/>
                  </a:lnTo>
                  <a:lnTo>
                    <a:pt x="0" y="7430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rot="4770497">
              <a:off x="22315922" y="71553"/>
              <a:ext cx="722427" cy="693530"/>
            </a:xfrm>
            <a:custGeom>
              <a:avLst/>
              <a:gdLst/>
              <a:ahLst/>
              <a:cxnLst/>
              <a:rect l="l" t="t" r="r" b="b"/>
              <a:pathLst>
                <a:path w="722427" h="693530">
                  <a:moveTo>
                    <a:pt x="0" y="0"/>
                  </a:moveTo>
                  <a:lnTo>
                    <a:pt x="722427" y="0"/>
                  </a:lnTo>
                  <a:lnTo>
                    <a:pt x="722427" y="693530"/>
                  </a:lnTo>
                  <a:lnTo>
                    <a:pt x="0" y="6935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a:off x="14442910" y="9206019"/>
              <a:ext cx="8234226" cy="2675228"/>
            </a:xfrm>
            <a:custGeom>
              <a:avLst/>
              <a:gdLst/>
              <a:ahLst/>
              <a:cxnLst/>
              <a:rect l="l" t="t" r="r" b="b"/>
              <a:pathLst>
                <a:path w="8234226" h="2675228">
                  <a:moveTo>
                    <a:pt x="0" y="0"/>
                  </a:moveTo>
                  <a:lnTo>
                    <a:pt x="8234226" y="0"/>
                  </a:lnTo>
                  <a:lnTo>
                    <a:pt x="8234226" y="2675228"/>
                  </a:lnTo>
                  <a:lnTo>
                    <a:pt x="0" y="2675228"/>
                  </a:lnTo>
                  <a:lnTo>
                    <a:pt x="0" y="0"/>
                  </a:lnTo>
                  <a:close/>
                </a:path>
              </a:pathLst>
            </a:custGeom>
            <a:blipFill>
              <a:blip r:embed="rId2">
                <a:extLst>
                  <a:ext uri="{96DAC541-7B7A-43D3-8B79-37D633B846F1}">
                    <asvg:svgBlip xmlns:asvg="http://schemas.microsoft.com/office/drawing/2016/SVG/main" r:embed="rId3"/>
                  </a:ext>
                </a:extLst>
              </a:blip>
              <a:stretch>
                <a:fillRect l="-9081" t="-159441"/>
              </a:stretch>
            </a:blipFill>
          </p:spPr>
        </p:sp>
        <p:sp>
          <p:nvSpPr>
            <p:cNvPr id="15" name="Freeform 15"/>
            <p:cNvSpPr/>
            <p:nvPr/>
          </p:nvSpPr>
          <p:spPr>
            <a:xfrm>
              <a:off x="22017729" y="5201752"/>
              <a:ext cx="733126" cy="1203164"/>
            </a:xfrm>
            <a:custGeom>
              <a:avLst/>
              <a:gdLst/>
              <a:ahLst/>
              <a:cxnLst/>
              <a:rect l="l" t="t" r="r" b="b"/>
              <a:pathLst>
                <a:path w="733126" h="1203164">
                  <a:moveTo>
                    <a:pt x="0" y="0"/>
                  </a:moveTo>
                  <a:lnTo>
                    <a:pt x="733127" y="0"/>
                  </a:lnTo>
                  <a:lnTo>
                    <a:pt x="733127" y="1203164"/>
                  </a:lnTo>
                  <a:lnTo>
                    <a:pt x="0" y="1203164"/>
                  </a:lnTo>
                  <a:lnTo>
                    <a:pt x="0" y="0"/>
                  </a:lnTo>
                  <a:close/>
                </a:path>
              </a:pathLst>
            </a:custGeom>
            <a:blipFill>
              <a:blip r:embed="rId12">
                <a:extLst>
                  <a:ext uri="{96DAC541-7B7A-43D3-8B79-37D633B846F1}">
                    <asvg:svgBlip xmlns:asvg="http://schemas.microsoft.com/office/drawing/2016/SVG/main" r:embed="rId13"/>
                  </a:ext>
                </a:extLst>
              </a:blip>
              <a:stretch>
                <a:fillRect r="-313644"/>
              </a:stretch>
            </a:blipFill>
          </p:spPr>
        </p:sp>
        <p:sp>
          <p:nvSpPr>
            <p:cNvPr id="16" name="Freeform 16"/>
            <p:cNvSpPr/>
            <p:nvPr/>
          </p:nvSpPr>
          <p:spPr>
            <a:xfrm>
              <a:off x="0" y="3588173"/>
              <a:ext cx="733126" cy="1203164"/>
            </a:xfrm>
            <a:custGeom>
              <a:avLst/>
              <a:gdLst/>
              <a:ahLst/>
              <a:cxnLst/>
              <a:rect l="l" t="t" r="r" b="b"/>
              <a:pathLst>
                <a:path w="733126" h="1203164">
                  <a:moveTo>
                    <a:pt x="0" y="0"/>
                  </a:moveTo>
                  <a:lnTo>
                    <a:pt x="733126" y="0"/>
                  </a:lnTo>
                  <a:lnTo>
                    <a:pt x="733126" y="1203164"/>
                  </a:lnTo>
                  <a:lnTo>
                    <a:pt x="0" y="1203164"/>
                  </a:lnTo>
                  <a:lnTo>
                    <a:pt x="0" y="0"/>
                  </a:lnTo>
                  <a:close/>
                </a:path>
              </a:pathLst>
            </a:custGeom>
            <a:blipFill>
              <a:blip r:embed="rId12">
                <a:extLst>
                  <a:ext uri="{96DAC541-7B7A-43D3-8B79-37D633B846F1}">
                    <asvg:svgBlip xmlns:asvg="http://schemas.microsoft.com/office/drawing/2016/SVG/main" r:embed="rId13"/>
                  </a:ext>
                </a:extLst>
              </a:blip>
              <a:stretch>
                <a:fillRect r="-313644"/>
              </a:stretch>
            </a:blipFill>
          </p:spPr>
        </p:sp>
      </p:grpSp>
      <p:sp>
        <p:nvSpPr>
          <p:cNvPr id="17" name="TextBox 17"/>
          <p:cNvSpPr txBox="1"/>
          <p:nvPr/>
        </p:nvSpPr>
        <p:spPr>
          <a:xfrm>
            <a:off x="1785194" y="1366947"/>
            <a:ext cx="10385843" cy="7457856"/>
          </a:xfrm>
          <a:prstGeom prst="rect">
            <a:avLst/>
          </a:prstGeom>
        </p:spPr>
        <p:txBody>
          <a:bodyPr lIns="0" tIns="0" rIns="0" bIns="0" rtlCol="0" anchor="t">
            <a:spAutoFit/>
          </a:bodyPr>
          <a:lstStyle/>
          <a:p>
            <a:pPr marL="0" lvl="0" indent="0" algn="ctr">
              <a:lnSpc>
                <a:spcPts val="5814"/>
              </a:lnSpc>
              <a:spcBef>
                <a:spcPct val="0"/>
              </a:spcBef>
            </a:pPr>
            <a:r>
              <a:rPr lang="en-US" sz="4845">
                <a:solidFill>
                  <a:srgbClr val="AEE259"/>
                </a:solidFill>
                <a:latin typeface="Arial Bold"/>
              </a:rPr>
              <a:t>In another case, a police officer told reporters, "A man used to create fake profiles to send friend requests to people. After winning their trust he used to ask them for money to be transferred to fake e-wallet accounts citing some emergency. After receiving the money, he used to close down such accounts.”</a:t>
            </a:r>
          </a:p>
        </p:txBody>
      </p:sp>
      <p:sp>
        <p:nvSpPr>
          <p:cNvPr id="18" name="Freeform 18"/>
          <p:cNvSpPr/>
          <p:nvPr/>
        </p:nvSpPr>
        <p:spPr>
          <a:xfrm>
            <a:off x="12805298" y="2573516"/>
            <a:ext cx="4118822" cy="4375906"/>
          </a:xfrm>
          <a:custGeom>
            <a:avLst/>
            <a:gdLst/>
            <a:ahLst/>
            <a:cxnLst/>
            <a:rect l="l" t="t" r="r" b="b"/>
            <a:pathLst>
              <a:path w="4118822" h="4375906">
                <a:moveTo>
                  <a:pt x="0" y="0"/>
                </a:moveTo>
                <a:lnTo>
                  <a:pt x="4118822" y="0"/>
                </a:lnTo>
                <a:lnTo>
                  <a:pt x="4118822" y="4375906"/>
                </a:lnTo>
                <a:lnTo>
                  <a:pt x="0" y="4375906"/>
                </a:lnTo>
                <a:lnTo>
                  <a:pt x="0" y="0"/>
                </a:lnTo>
                <a:close/>
              </a:path>
            </a:pathLst>
          </a:custGeom>
          <a:blipFill>
            <a:blip r:embed="rId14"/>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6602206"/>
            <a:ext cx="16081308" cy="3079030"/>
            <a:chOff x="0" y="0"/>
            <a:chExt cx="4873124" cy="933039"/>
          </a:xfrm>
        </p:grpSpPr>
        <p:sp>
          <p:nvSpPr>
            <p:cNvPr id="3" name="Freeform 3"/>
            <p:cNvSpPr/>
            <p:nvPr/>
          </p:nvSpPr>
          <p:spPr>
            <a:xfrm>
              <a:off x="10160" y="16510"/>
              <a:ext cx="4850264" cy="905099"/>
            </a:xfrm>
            <a:custGeom>
              <a:avLst/>
              <a:gdLst/>
              <a:ahLst/>
              <a:cxnLst/>
              <a:rect l="l" t="t" r="r" b="b"/>
              <a:pathLst>
                <a:path w="4850264" h="905099">
                  <a:moveTo>
                    <a:pt x="4850264" y="905099"/>
                  </a:moveTo>
                  <a:lnTo>
                    <a:pt x="0" y="897479"/>
                  </a:lnTo>
                  <a:lnTo>
                    <a:pt x="0" y="327139"/>
                  </a:lnTo>
                  <a:lnTo>
                    <a:pt x="17780" y="19050"/>
                  </a:lnTo>
                  <a:lnTo>
                    <a:pt x="2416618" y="0"/>
                  </a:lnTo>
                  <a:lnTo>
                    <a:pt x="4831214" y="5080"/>
                  </a:lnTo>
                  <a:close/>
                </a:path>
              </a:pathLst>
            </a:custGeom>
            <a:solidFill>
              <a:srgbClr val="AEE259"/>
            </a:solidFill>
          </p:spPr>
        </p:sp>
        <p:sp>
          <p:nvSpPr>
            <p:cNvPr id="4" name="Freeform 4"/>
            <p:cNvSpPr/>
            <p:nvPr/>
          </p:nvSpPr>
          <p:spPr>
            <a:xfrm>
              <a:off x="-3810" y="0"/>
              <a:ext cx="4879474" cy="931769"/>
            </a:xfrm>
            <a:custGeom>
              <a:avLst/>
              <a:gdLst/>
              <a:ahLst/>
              <a:cxnLst/>
              <a:rect l="l" t="t" r="r" b="b"/>
              <a:pathLst>
                <a:path w="4879474" h="931769">
                  <a:moveTo>
                    <a:pt x="4845184" y="21590"/>
                  </a:moveTo>
                  <a:cubicBezTo>
                    <a:pt x="4846454" y="34290"/>
                    <a:pt x="4846454" y="44450"/>
                    <a:pt x="4847724" y="54610"/>
                  </a:cubicBezTo>
                  <a:cubicBezTo>
                    <a:pt x="4850264" y="76809"/>
                    <a:pt x="4851534" y="94856"/>
                    <a:pt x="4854074" y="112258"/>
                  </a:cubicBezTo>
                  <a:cubicBezTo>
                    <a:pt x="4854074" y="137396"/>
                    <a:pt x="4866774" y="633049"/>
                    <a:pt x="4873124" y="658186"/>
                  </a:cubicBezTo>
                  <a:cubicBezTo>
                    <a:pt x="4879474" y="696214"/>
                    <a:pt x="4875664" y="734886"/>
                    <a:pt x="4875664" y="772914"/>
                  </a:cubicBezTo>
                  <a:cubicBezTo>
                    <a:pt x="4875664" y="806430"/>
                    <a:pt x="4876934" y="837368"/>
                    <a:pt x="4878204" y="870809"/>
                  </a:cubicBezTo>
                  <a:cubicBezTo>
                    <a:pt x="4878204" y="892399"/>
                    <a:pt x="4878204" y="906369"/>
                    <a:pt x="4878204" y="930499"/>
                  </a:cubicBezTo>
                  <a:cubicBezTo>
                    <a:pt x="4855344" y="930499"/>
                    <a:pt x="4835024" y="931769"/>
                    <a:pt x="4804438" y="930499"/>
                  </a:cubicBezTo>
                  <a:cubicBezTo>
                    <a:pt x="4558737" y="925419"/>
                    <a:pt x="4309256" y="931769"/>
                    <a:pt x="4063555" y="926689"/>
                  </a:cubicBezTo>
                  <a:cubicBezTo>
                    <a:pt x="3916134" y="922879"/>
                    <a:pt x="3772494" y="925419"/>
                    <a:pt x="3625073" y="922879"/>
                  </a:cubicBezTo>
                  <a:cubicBezTo>
                    <a:pt x="3557033" y="921609"/>
                    <a:pt x="3488992" y="920339"/>
                    <a:pt x="3420952" y="919069"/>
                  </a:cubicBezTo>
                  <a:cubicBezTo>
                    <a:pt x="3379372" y="919069"/>
                    <a:pt x="3341572" y="920339"/>
                    <a:pt x="3299991" y="920339"/>
                  </a:cubicBezTo>
                  <a:cubicBezTo>
                    <a:pt x="3194151" y="919069"/>
                    <a:pt x="2903090" y="920339"/>
                    <a:pt x="2797249" y="919069"/>
                  </a:cubicBezTo>
                  <a:cubicBezTo>
                    <a:pt x="2721649" y="917799"/>
                    <a:pt x="1209643" y="926689"/>
                    <a:pt x="1134042" y="925419"/>
                  </a:cubicBezTo>
                  <a:cubicBezTo>
                    <a:pt x="1115142" y="925419"/>
                    <a:pt x="1092462" y="926689"/>
                    <a:pt x="1073562" y="926689"/>
                  </a:cubicBezTo>
                  <a:cubicBezTo>
                    <a:pt x="1028202" y="926689"/>
                    <a:pt x="986621" y="927959"/>
                    <a:pt x="941261" y="927959"/>
                  </a:cubicBezTo>
                  <a:cubicBezTo>
                    <a:pt x="827861" y="927959"/>
                    <a:pt x="718240" y="926689"/>
                    <a:pt x="604840" y="925419"/>
                  </a:cubicBezTo>
                  <a:cubicBezTo>
                    <a:pt x="536800" y="924149"/>
                    <a:pt x="468759" y="922879"/>
                    <a:pt x="404499" y="921609"/>
                  </a:cubicBezTo>
                  <a:cubicBezTo>
                    <a:pt x="283538" y="920339"/>
                    <a:pt x="162578" y="919069"/>
                    <a:pt x="48260" y="919069"/>
                  </a:cubicBezTo>
                  <a:cubicBezTo>
                    <a:pt x="38100" y="919069"/>
                    <a:pt x="29210" y="919069"/>
                    <a:pt x="19050" y="917799"/>
                  </a:cubicBezTo>
                  <a:cubicBezTo>
                    <a:pt x="10160" y="916529"/>
                    <a:pt x="5080" y="910179"/>
                    <a:pt x="7620" y="901289"/>
                  </a:cubicBezTo>
                  <a:cubicBezTo>
                    <a:pt x="16510" y="869596"/>
                    <a:pt x="12700" y="853482"/>
                    <a:pt x="11430" y="836724"/>
                  </a:cubicBezTo>
                  <a:cubicBezTo>
                    <a:pt x="10160" y="802563"/>
                    <a:pt x="6350" y="769047"/>
                    <a:pt x="7620" y="734886"/>
                  </a:cubicBezTo>
                  <a:cubicBezTo>
                    <a:pt x="5080" y="692346"/>
                    <a:pt x="0" y="165755"/>
                    <a:pt x="7620" y="122571"/>
                  </a:cubicBezTo>
                  <a:cubicBezTo>
                    <a:pt x="8890" y="114192"/>
                    <a:pt x="7620" y="105168"/>
                    <a:pt x="8890" y="96789"/>
                  </a:cubicBezTo>
                  <a:cubicBezTo>
                    <a:pt x="10160" y="83254"/>
                    <a:pt x="12700" y="68429"/>
                    <a:pt x="13970" y="44450"/>
                  </a:cubicBezTo>
                  <a:cubicBezTo>
                    <a:pt x="13970" y="41910"/>
                    <a:pt x="15240" y="39370"/>
                    <a:pt x="16510" y="38100"/>
                  </a:cubicBezTo>
                  <a:cubicBezTo>
                    <a:pt x="38100" y="35560"/>
                    <a:pt x="68078" y="30480"/>
                    <a:pt x="128558" y="29210"/>
                  </a:cubicBezTo>
                  <a:cubicBezTo>
                    <a:pt x="230618" y="25400"/>
                    <a:pt x="332679" y="22860"/>
                    <a:pt x="438519" y="20320"/>
                  </a:cubicBezTo>
                  <a:cubicBezTo>
                    <a:pt x="510339" y="17780"/>
                    <a:pt x="582160" y="16510"/>
                    <a:pt x="650200" y="13970"/>
                  </a:cubicBezTo>
                  <a:cubicBezTo>
                    <a:pt x="718240" y="11430"/>
                    <a:pt x="790061" y="8890"/>
                    <a:pt x="858101" y="8890"/>
                  </a:cubicBezTo>
                  <a:cubicBezTo>
                    <a:pt x="933701" y="7620"/>
                    <a:pt x="1009302" y="10160"/>
                    <a:pt x="1084902" y="8890"/>
                  </a:cubicBezTo>
                  <a:cubicBezTo>
                    <a:pt x="1179402" y="8890"/>
                    <a:pt x="2891750" y="6350"/>
                    <a:pt x="2986250" y="5080"/>
                  </a:cubicBezTo>
                  <a:cubicBezTo>
                    <a:pt x="3076971" y="3810"/>
                    <a:pt x="3167691" y="2540"/>
                    <a:pt x="3262191" y="2540"/>
                  </a:cubicBezTo>
                  <a:cubicBezTo>
                    <a:pt x="3417172" y="1270"/>
                    <a:pt x="3568373" y="0"/>
                    <a:pt x="3723353" y="0"/>
                  </a:cubicBezTo>
                  <a:cubicBezTo>
                    <a:pt x="3787614" y="0"/>
                    <a:pt x="3855654" y="2540"/>
                    <a:pt x="3919914" y="2540"/>
                  </a:cubicBezTo>
                  <a:cubicBezTo>
                    <a:pt x="4097575" y="3810"/>
                    <a:pt x="4279016" y="5080"/>
                    <a:pt x="4456677" y="7620"/>
                  </a:cubicBezTo>
                  <a:cubicBezTo>
                    <a:pt x="4551177" y="8890"/>
                    <a:pt x="4645677" y="12700"/>
                    <a:pt x="4740178" y="16510"/>
                  </a:cubicBezTo>
                  <a:cubicBezTo>
                    <a:pt x="4762858" y="16510"/>
                    <a:pt x="4785538" y="16510"/>
                    <a:pt x="4804438" y="16510"/>
                  </a:cubicBezTo>
                  <a:cubicBezTo>
                    <a:pt x="4826134" y="17780"/>
                    <a:pt x="4835024" y="20320"/>
                    <a:pt x="4845184" y="21590"/>
                  </a:cubicBezTo>
                  <a:close/>
                  <a:moveTo>
                    <a:pt x="4855344" y="913989"/>
                  </a:moveTo>
                  <a:cubicBezTo>
                    <a:pt x="4856614" y="897479"/>
                    <a:pt x="4857884" y="884779"/>
                    <a:pt x="4857884" y="872079"/>
                  </a:cubicBezTo>
                  <a:cubicBezTo>
                    <a:pt x="4856614" y="834146"/>
                    <a:pt x="4855344" y="799985"/>
                    <a:pt x="4855344" y="763246"/>
                  </a:cubicBezTo>
                  <a:cubicBezTo>
                    <a:pt x="4855344" y="746488"/>
                    <a:pt x="4857884" y="729730"/>
                    <a:pt x="4856614" y="712972"/>
                  </a:cubicBezTo>
                  <a:cubicBezTo>
                    <a:pt x="4856614" y="697503"/>
                    <a:pt x="4855344" y="681389"/>
                    <a:pt x="4854074" y="665920"/>
                  </a:cubicBezTo>
                  <a:cubicBezTo>
                    <a:pt x="4848994" y="642072"/>
                    <a:pt x="4837564" y="148353"/>
                    <a:pt x="4837564" y="124505"/>
                  </a:cubicBezTo>
                  <a:cubicBezTo>
                    <a:pt x="4835024" y="104524"/>
                    <a:pt x="4832484" y="83898"/>
                    <a:pt x="4829944" y="63500"/>
                  </a:cubicBezTo>
                  <a:cubicBezTo>
                    <a:pt x="4828674" y="44450"/>
                    <a:pt x="4827404" y="43180"/>
                    <a:pt x="4793098" y="41910"/>
                  </a:cubicBezTo>
                  <a:cubicBezTo>
                    <a:pt x="4781758" y="41910"/>
                    <a:pt x="4774198" y="41910"/>
                    <a:pt x="4762858" y="40640"/>
                  </a:cubicBezTo>
                  <a:cubicBezTo>
                    <a:pt x="4668358" y="36830"/>
                    <a:pt x="4570077" y="31750"/>
                    <a:pt x="4475577" y="30480"/>
                  </a:cubicBezTo>
                  <a:cubicBezTo>
                    <a:pt x="4244996" y="26670"/>
                    <a:pt x="4010635" y="25400"/>
                    <a:pt x="3780054" y="22860"/>
                  </a:cubicBezTo>
                  <a:cubicBezTo>
                    <a:pt x="3746034" y="22860"/>
                    <a:pt x="3708233" y="22860"/>
                    <a:pt x="3674213" y="22860"/>
                  </a:cubicBezTo>
                  <a:cubicBezTo>
                    <a:pt x="3617513" y="22860"/>
                    <a:pt x="3560813" y="22860"/>
                    <a:pt x="3507893" y="22860"/>
                  </a:cubicBezTo>
                  <a:cubicBezTo>
                    <a:pt x="3386932" y="22860"/>
                    <a:pt x="3265971" y="22860"/>
                    <a:pt x="3148791" y="24130"/>
                  </a:cubicBezTo>
                  <a:cubicBezTo>
                    <a:pt x="3046730" y="25400"/>
                    <a:pt x="1326823" y="29210"/>
                    <a:pt x="1224763" y="29210"/>
                  </a:cubicBezTo>
                  <a:cubicBezTo>
                    <a:pt x="1058442" y="29210"/>
                    <a:pt x="892121" y="26670"/>
                    <a:pt x="725800" y="33020"/>
                  </a:cubicBezTo>
                  <a:cubicBezTo>
                    <a:pt x="638860" y="36830"/>
                    <a:pt x="555700" y="36830"/>
                    <a:pt x="472539" y="38100"/>
                  </a:cubicBezTo>
                  <a:cubicBezTo>
                    <a:pt x="328899" y="41910"/>
                    <a:pt x="185258" y="45720"/>
                    <a:pt x="49530" y="50800"/>
                  </a:cubicBezTo>
                  <a:cubicBezTo>
                    <a:pt x="36830" y="50800"/>
                    <a:pt x="34290" y="53340"/>
                    <a:pt x="33020" y="66496"/>
                  </a:cubicBezTo>
                  <a:cubicBezTo>
                    <a:pt x="31750" y="78098"/>
                    <a:pt x="31750" y="89699"/>
                    <a:pt x="30480" y="101301"/>
                  </a:cubicBezTo>
                  <a:cubicBezTo>
                    <a:pt x="29210" y="120637"/>
                    <a:pt x="26670" y="139329"/>
                    <a:pt x="25400" y="158665"/>
                  </a:cubicBezTo>
                  <a:cubicBezTo>
                    <a:pt x="20320" y="179291"/>
                    <a:pt x="26670" y="683323"/>
                    <a:pt x="29210" y="703948"/>
                  </a:cubicBezTo>
                  <a:cubicBezTo>
                    <a:pt x="29210" y="725863"/>
                    <a:pt x="29210" y="748422"/>
                    <a:pt x="30480" y="770336"/>
                  </a:cubicBezTo>
                  <a:cubicBezTo>
                    <a:pt x="30480" y="786450"/>
                    <a:pt x="33020" y="802563"/>
                    <a:pt x="33020" y="818677"/>
                  </a:cubicBezTo>
                  <a:cubicBezTo>
                    <a:pt x="33020" y="836079"/>
                    <a:pt x="33020" y="853482"/>
                    <a:pt x="31750" y="872079"/>
                  </a:cubicBezTo>
                  <a:cubicBezTo>
                    <a:pt x="31750" y="875889"/>
                    <a:pt x="31750" y="878429"/>
                    <a:pt x="31750" y="882239"/>
                  </a:cubicBezTo>
                  <a:cubicBezTo>
                    <a:pt x="31750" y="892399"/>
                    <a:pt x="35560" y="896209"/>
                    <a:pt x="44450" y="896209"/>
                  </a:cubicBezTo>
                  <a:cubicBezTo>
                    <a:pt x="75638" y="896209"/>
                    <a:pt x="128558" y="897479"/>
                    <a:pt x="177698" y="897479"/>
                  </a:cubicBezTo>
                  <a:cubicBezTo>
                    <a:pt x="249518" y="897479"/>
                    <a:pt x="325119" y="894939"/>
                    <a:pt x="396939" y="897479"/>
                  </a:cubicBezTo>
                  <a:cubicBezTo>
                    <a:pt x="514120" y="901289"/>
                    <a:pt x="631300" y="903829"/>
                    <a:pt x="748481" y="902559"/>
                  </a:cubicBezTo>
                  <a:cubicBezTo>
                    <a:pt x="824081" y="901289"/>
                    <a:pt x="895901" y="903829"/>
                    <a:pt x="971502" y="903829"/>
                  </a:cubicBezTo>
                  <a:cubicBezTo>
                    <a:pt x="1081122" y="903829"/>
                    <a:pt x="1190742" y="902559"/>
                    <a:pt x="1300363" y="903829"/>
                  </a:cubicBezTo>
                  <a:cubicBezTo>
                    <a:pt x="1462904" y="905099"/>
                    <a:pt x="3247071" y="894939"/>
                    <a:pt x="3413392" y="897479"/>
                  </a:cubicBezTo>
                  <a:cubicBezTo>
                    <a:pt x="3485213" y="898749"/>
                    <a:pt x="3557033" y="900019"/>
                    <a:pt x="3625073" y="900019"/>
                  </a:cubicBezTo>
                  <a:cubicBezTo>
                    <a:pt x="3749814" y="902559"/>
                    <a:pt x="3870774" y="898749"/>
                    <a:pt x="3995515" y="902559"/>
                  </a:cubicBezTo>
                  <a:cubicBezTo>
                    <a:pt x="4097575" y="905099"/>
                    <a:pt x="4199635" y="905099"/>
                    <a:pt x="4301696" y="907639"/>
                  </a:cubicBezTo>
                  <a:cubicBezTo>
                    <a:pt x="4452897" y="911449"/>
                    <a:pt x="4604097" y="913989"/>
                    <a:pt x="4755298" y="915259"/>
                  </a:cubicBezTo>
                  <a:cubicBezTo>
                    <a:pt x="4811998" y="915259"/>
                    <a:pt x="4835024" y="913989"/>
                    <a:pt x="4855344" y="913989"/>
                  </a:cubicBezTo>
                  <a:close/>
                </a:path>
              </a:pathLst>
            </a:custGeom>
            <a:solidFill>
              <a:srgbClr val="AEE259"/>
            </a:solidFill>
          </p:spPr>
        </p:sp>
      </p:grpSp>
      <p:grpSp>
        <p:nvGrpSpPr>
          <p:cNvPr id="5" name="Group 5"/>
          <p:cNvGrpSpPr/>
          <p:nvPr/>
        </p:nvGrpSpPr>
        <p:grpSpPr>
          <a:xfrm>
            <a:off x="1078464" y="877612"/>
            <a:ext cx="16085586" cy="8531776"/>
            <a:chOff x="0" y="0"/>
            <a:chExt cx="21447448" cy="11375701"/>
          </a:xfrm>
        </p:grpSpPr>
        <p:sp>
          <p:nvSpPr>
            <p:cNvPr id="6" name="Freeform 6"/>
            <p:cNvSpPr/>
            <p:nvPr/>
          </p:nvSpPr>
          <p:spPr>
            <a:xfrm>
              <a:off x="16565293" y="5510044"/>
              <a:ext cx="4816734" cy="5669019"/>
            </a:xfrm>
            <a:custGeom>
              <a:avLst/>
              <a:gdLst/>
              <a:ahLst/>
              <a:cxnLst/>
              <a:rect l="l" t="t" r="r" b="b"/>
              <a:pathLst>
                <a:path w="4816734" h="5669019">
                  <a:moveTo>
                    <a:pt x="0" y="0"/>
                  </a:moveTo>
                  <a:lnTo>
                    <a:pt x="4816734" y="0"/>
                  </a:lnTo>
                  <a:lnTo>
                    <a:pt x="4816734" y="5669019"/>
                  </a:lnTo>
                  <a:lnTo>
                    <a:pt x="0" y="5669019"/>
                  </a:lnTo>
                  <a:lnTo>
                    <a:pt x="0" y="0"/>
                  </a:lnTo>
                  <a:close/>
                </a:path>
              </a:pathLst>
            </a:custGeom>
            <a:blipFill>
              <a:blip r:embed="rId2">
                <a:extLst>
                  <a:ext uri="{96DAC541-7B7A-43D3-8B79-37D633B846F1}">
                    <asvg:svgBlip xmlns:asvg="http://schemas.microsoft.com/office/drawing/2016/SVG/main" r:embed="rId3"/>
                  </a:ext>
                </a:extLst>
              </a:blip>
              <a:stretch>
                <a:fillRect l="-76846" t="-16109"/>
              </a:stretch>
            </a:blipFill>
          </p:spPr>
        </p:sp>
        <p:sp>
          <p:nvSpPr>
            <p:cNvPr id="7" name="Freeform 7"/>
            <p:cNvSpPr/>
            <p:nvPr/>
          </p:nvSpPr>
          <p:spPr>
            <a:xfrm>
              <a:off x="18415833" y="261871"/>
              <a:ext cx="2959559" cy="5084851"/>
            </a:xfrm>
            <a:custGeom>
              <a:avLst/>
              <a:gdLst/>
              <a:ahLst/>
              <a:cxnLst/>
              <a:rect l="l" t="t" r="r" b="b"/>
              <a:pathLst>
                <a:path w="2959559" h="5084851">
                  <a:moveTo>
                    <a:pt x="0" y="0"/>
                  </a:moveTo>
                  <a:lnTo>
                    <a:pt x="2959559" y="0"/>
                  </a:lnTo>
                  <a:lnTo>
                    <a:pt x="2959559" y="5084851"/>
                  </a:lnTo>
                  <a:lnTo>
                    <a:pt x="0" y="5084851"/>
                  </a:lnTo>
                  <a:lnTo>
                    <a:pt x="0" y="0"/>
                  </a:lnTo>
                  <a:close/>
                </a:path>
              </a:pathLst>
            </a:custGeom>
            <a:blipFill>
              <a:blip r:embed="rId2">
                <a:extLst>
                  <a:ext uri="{96DAC541-7B7A-43D3-8B79-37D633B846F1}">
                    <asvg:svgBlip xmlns:asvg="http://schemas.microsoft.com/office/drawing/2016/SVG/main" r:embed="rId3"/>
                  </a:ext>
                </a:extLst>
              </a:blip>
              <a:stretch>
                <a:fillRect l="-187821" b="-29448"/>
              </a:stretch>
            </a:blipFill>
          </p:spPr>
        </p:sp>
        <p:sp>
          <p:nvSpPr>
            <p:cNvPr id="8" name="Freeform 8"/>
            <p:cNvSpPr/>
            <p:nvPr/>
          </p:nvSpPr>
          <p:spPr>
            <a:xfrm>
              <a:off x="0" y="6111187"/>
              <a:ext cx="7792439" cy="5067876"/>
            </a:xfrm>
            <a:custGeom>
              <a:avLst/>
              <a:gdLst/>
              <a:ahLst/>
              <a:cxnLst/>
              <a:rect l="l" t="t" r="r" b="b"/>
              <a:pathLst>
                <a:path w="7792439" h="5067876">
                  <a:moveTo>
                    <a:pt x="0" y="0"/>
                  </a:moveTo>
                  <a:lnTo>
                    <a:pt x="7792439" y="0"/>
                  </a:lnTo>
                  <a:lnTo>
                    <a:pt x="7792439" y="5067876"/>
                  </a:lnTo>
                  <a:lnTo>
                    <a:pt x="0" y="5067876"/>
                  </a:lnTo>
                  <a:lnTo>
                    <a:pt x="0" y="0"/>
                  </a:lnTo>
                  <a:close/>
                </a:path>
              </a:pathLst>
            </a:custGeom>
            <a:blipFill>
              <a:blip r:embed="rId2">
                <a:extLst>
                  <a:ext uri="{96DAC541-7B7A-43D3-8B79-37D633B846F1}">
                    <asvg:svgBlip xmlns:asvg="http://schemas.microsoft.com/office/drawing/2016/SVG/main" r:embed="rId3"/>
                  </a:ext>
                </a:extLst>
              </a:blip>
              <a:stretch>
                <a:fillRect t="-29882" r="-9314"/>
              </a:stretch>
            </a:blipFill>
          </p:spPr>
        </p:sp>
        <p:grpSp>
          <p:nvGrpSpPr>
            <p:cNvPr id="9" name="Group 9"/>
            <p:cNvGrpSpPr/>
            <p:nvPr/>
          </p:nvGrpSpPr>
          <p:grpSpPr>
            <a:xfrm>
              <a:off x="7374977" y="10750360"/>
              <a:ext cx="11560262" cy="625341"/>
              <a:chOff x="0" y="0"/>
              <a:chExt cx="9391053" cy="508000"/>
            </a:xfrm>
          </p:grpSpPr>
          <p:sp>
            <p:nvSpPr>
              <p:cNvPr id="10" name="Freeform 10"/>
              <p:cNvSpPr/>
              <p:nvPr/>
            </p:nvSpPr>
            <p:spPr>
              <a:xfrm>
                <a:off x="0" y="215900"/>
                <a:ext cx="9391053" cy="76200"/>
              </a:xfrm>
              <a:custGeom>
                <a:avLst/>
                <a:gdLst/>
                <a:ahLst/>
                <a:cxnLst/>
                <a:rect l="l" t="t" r="r" b="b"/>
                <a:pathLst>
                  <a:path w="9391053" h="76200">
                    <a:moveTo>
                      <a:pt x="0" y="0"/>
                    </a:moveTo>
                    <a:lnTo>
                      <a:pt x="9391053" y="0"/>
                    </a:lnTo>
                    <a:lnTo>
                      <a:pt x="9391053" y="76200"/>
                    </a:lnTo>
                    <a:lnTo>
                      <a:pt x="0" y="76200"/>
                    </a:lnTo>
                    <a:close/>
                  </a:path>
                </a:pathLst>
              </a:custGeom>
              <a:solidFill>
                <a:srgbClr val="2B3547"/>
              </a:solidFill>
            </p:spPr>
          </p:sp>
        </p:grpSp>
        <p:grpSp>
          <p:nvGrpSpPr>
            <p:cNvPr id="11" name="Group 11"/>
            <p:cNvGrpSpPr/>
            <p:nvPr/>
          </p:nvGrpSpPr>
          <p:grpSpPr>
            <a:xfrm>
              <a:off x="7416763" y="0"/>
              <a:ext cx="11346563" cy="625341"/>
              <a:chOff x="0" y="0"/>
              <a:chExt cx="9217454" cy="508000"/>
            </a:xfrm>
          </p:grpSpPr>
          <p:sp>
            <p:nvSpPr>
              <p:cNvPr id="12" name="Freeform 12"/>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2B3547"/>
              </a:solidFill>
            </p:spPr>
          </p:sp>
        </p:grpSp>
        <p:sp>
          <p:nvSpPr>
            <p:cNvPr id="13" name="Freeform 13"/>
            <p:cNvSpPr/>
            <p:nvPr/>
          </p:nvSpPr>
          <p:spPr>
            <a:xfrm>
              <a:off x="50800" y="274571"/>
              <a:ext cx="7667927" cy="6079240"/>
            </a:xfrm>
            <a:custGeom>
              <a:avLst/>
              <a:gdLst/>
              <a:ahLst/>
              <a:cxnLst/>
              <a:rect l="l" t="t" r="r" b="b"/>
              <a:pathLst>
                <a:path w="7667927" h="6079240">
                  <a:moveTo>
                    <a:pt x="0" y="0"/>
                  </a:moveTo>
                  <a:lnTo>
                    <a:pt x="7667927" y="0"/>
                  </a:lnTo>
                  <a:lnTo>
                    <a:pt x="7667927" y="6079239"/>
                  </a:lnTo>
                  <a:lnTo>
                    <a:pt x="0" y="6079239"/>
                  </a:lnTo>
                  <a:lnTo>
                    <a:pt x="0" y="0"/>
                  </a:lnTo>
                  <a:close/>
                </a:path>
              </a:pathLst>
            </a:custGeom>
            <a:blipFill>
              <a:blip r:embed="rId2">
                <a:extLst>
                  <a:ext uri="{96DAC541-7B7A-43D3-8B79-37D633B846F1}">
                    <asvg:svgBlip xmlns:asvg="http://schemas.microsoft.com/office/drawing/2016/SVG/main" r:embed="rId3"/>
                  </a:ext>
                </a:extLst>
              </a:blip>
              <a:stretch>
                <a:fillRect r="-11089" b="-8274"/>
              </a:stretch>
            </a:blipFill>
          </p:spPr>
        </p:sp>
        <p:sp>
          <p:nvSpPr>
            <p:cNvPr id="14" name="Freeform 14"/>
            <p:cNvSpPr/>
            <p:nvPr/>
          </p:nvSpPr>
          <p:spPr>
            <a:xfrm rot="5400000">
              <a:off x="19493437" y="5057859"/>
              <a:ext cx="3203297" cy="704725"/>
            </a:xfrm>
            <a:custGeom>
              <a:avLst/>
              <a:gdLst/>
              <a:ahLst/>
              <a:cxnLst/>
              <a:rect l="l" t="t" r="r" b="b"/>
              <a:pathLst>
                <a:path w="3203297" h="704725">
                  <a:moveTo>
                    <a:pt x="0" y="0"/>
                  </a:moveTo>
                  <a:lnTo>
                    <a:pt x="3203297" y="0"/>
                  </a:lnTo>
                  <a:lnTo>
                    <a:pt x="3203297" y="704725"/>
                  </a:lnTo>
                  <a:lnTo>
                    <a:pt x="0" y="7047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5" name="Group 15"/>
          <p:cNvGrpSpPr/>
          <p:nvPr/>
        </p:nvGrpSpPr>
        <p:grpSpPr>
          <a:xfrm rot="-5400000">
            <a:off x="447631" y="8513871"/>
            <a:ext cx="1213307" cy="469006"/>
            <a:chOff x="0" y="0"/>
            <a:chExt cx="1314184" cy="508000"/>
          </a:xfrm>
        </p:grpSpPr>
        <p:sp>
          <p:nvSpPr>
            <p:cNvPr id="16" name="Freeform 16"/>
            <p:cNvSpPr/>
            <p:nvPr/>
          </p:nvSpPr>
          <p:spPr>
            <a:xfrm>
              <a:off x="0" y="215900"/>
              <a:ext cx="1314184" cy="76200"/>
            </a:xfrm>
            <a:custGeom>
              <a:avLst/>
              <a:gdLst/>
              <a:ahLst/>
              <a:cxnLst/>
              <a:rect l="l" t="t" r="r" b="b"/>
              <a:pathLst>
                <a:path w="1314184" h="76200">
                  <a:moveTo>
                    <a:pt x="0" y="0"/>
                  </a:moveTo>
                  <a:lnTo>
                    <a:pt x="1314184" y="0"/>
                  </a:lnTo>
                  <a:lnTo>
                    <a:pt x="1314184" y="76200"/>
                  </a:lnTo>
                  <a:lnTo>
                    <a:pt x="0" y="76200"/>
                  </a:lnTo>
                  <a:close/>
                </a:path>
              </a:pathLst>
            </a:custGeom>
            <a:solidFill>
              <a:srgbClr val="000000">
                <a:alpha val="0"/>
              </a:srgbClr>
            </a:solidFill>
          </p:spPr>
        </p:sp>
      </p:grpSp>
      <p:pic>
        <p:nvPicPr>
          <p:cNvPr id="21" name="Picture 20">
            <a:extLst>
              <a:ext uri="{FF2B5EF4-FFF2-40B4-BE49-F238E27FC236}">
                <a16:creationId xmlns:a16="http://schemas.microsoft.com/office/drawing/2014/main" id="{402BC7DF-EA07-FF16-FDF7-86B0E855BA8D}"/>
              </a:ext>
            </a:extLst>
          </p:cNvPr>
          <p:cNvPicPr>
            <a:picLocks noChangeAspect="1"/>
          </p:cNvPicPr>
          <p:nvPr/>
        </p:nvPicPr>
        <p:blipFill>
          <a:blip r:embed="rId6"/>
          <a:stretch>
            <a:fillRect/>
          </a:stretch>
        </p:blipFill>
        <p:spPr>
          <a:xfrm>
            <a:off x="1303618" y="1251931"/>
            <a:ext cx="15499522" cy="778313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98603" y="5676900"/>
            <a:ext cx="17819312" cy="4406612"/>
            <a:chOff x="0" y="0"/>
            <a:chExt cx="4921322" cy="1217014"/>
          </a:xfrm>
        </p:grpSpPr>
        <p:sp>
          <p:nvSpPr>
            <p:cNvPr id="3" name="Freeform 3"/>
            <p:cNvSpPr/>
            <p:nvPr/>
          </p:nvSpPr>
          <p:spPr>
            <a:xfrm>
              <a:off x="10160" y="16510"/>
              <a:ext cx="4898462" cy="1189074"/>
            </a:xfrm>
            <a:custGeom>
              <a:avLst/>
              <a:gdLst/>
              <a:ahLst/>
              <a:cxnLst/>
              <a:rect l="l" t="t" r="r" b="b"/>
              <a:pathLst>
                <a:path w="4898462" h="1189074">
                  <a:moveTo>
                    <a:pt x="4898462" y="1189074"/>
                  </a:moveTo>
                  <a:lnTo>
                    <a:pt x="0" y="1181454"/>
                  </a:lnTo>
                  <a:lnTo>
                    <a:pt x="0" y="425629"/>
                  </a:lnTo>
                  <a:lnTo>
                    <a:pt x="17780" y="19050"/>
                  </a:lnTo>
                  <a:lnTo>
                    <a:pt x="2440655" y="0"/>
                  </a:lnTo>
                  <a:lnTo>
                    <a:pt x="4879412" y="5080"/>
                  </a:lnTo>
                  <a:close/>
                </a:path>
              </a:pathLst>
            </a:custGeom>
            <a:solidFill>
              <a:srgbClr val="AEE259"/>
            </a:solidFill>
          </p:spPr>
        </p:sp>
        <p:sp>
          <p:nvSpPr>
            <p:cNvPr id="4" name="Freeform 4"/>
            <p:cNvSpPr/>
            <p:nvPr/>
          </p:nvSpPr>
          <p:spPr>
            <a:xfrm>
              <a:off x="-3810" y="0"/>
              <a:ext cx="4927672" cy="1215744"/>
            </a:xfrm>
            <a:custGeom>
              <a:avLst/>
              <a:gdLst/>
              <a:ahLst/>
              <a:cxnLst/>
              <a:rect l="l" t="t" r="r" b="b"/>
              <a:pathLst>
                <a:path w="4927672" h="1215744">
                  <a:moveTo>
                    <a:pt x="4893382" y="21590"/>
                  </a:moveTo>
                  <a:cubicBezTo>
                    <a:pt x="4894652" y="34290"/>
                    <a:pt x="4894652" y="44450"/>
                    <a:pt x="4895922" y="54610"/>
                  </a:cubicBezTo>
                  <a:cubicBezTo>
                    <a:pt x="4898462" y="81202"/>
                    <a:pt x="4899732" y="105614"/>
                    <a:pt x="4902272" y="129153"/>
                  </a:cubicBezTo>
                  <a:cubicBezTo>
                    <a:pt x="4902272" y="163154"/>
                    <a:pt x="4914972" y="833589"/>
                    <a:pt x="4921322" y="867591"/>
                  </a:cubicBezTo>
                  <a:cubicBezTo>
                    <a:pt x="4927672" y="919028"/>
                    <a:pt x="4923862" y="971338"/>
                    <a:pt x="4923862" y="1022776"/>
                  </a:cubicBezTo>
                  <a:cubicBezTo>
                    <a:pt x="4923862" y="1068111"/>
                    <a:pt x="4925132" y="1109959"/>
                    <a:pt x="4926402" y="1154784"/>
                  </a:cubicBezTo>
                  <a:cubicBezTo>
                    <a:pt x="4926402" y="1176374"/>
                    <a:pt x="4926402" y="1190344"/>
                    <a:pt x="4926402" y="1214474"/>
                  </a:cubicBezTo>
                  <a:cubicBezTo>
                    <a:pt x="4903542" y="1214474"/>
                    <a:pt x="4883222" y="1215744"/>
                    <a:pt x="4852480" y="1214474"/>
                  </a:cubicBezTo>
                  <a:cubicBezTo>
                    <a:pt x="4604294" y="1209394"/>
                    <a:pt x="4352291" y="1215744"/>
                    <a:pt x="4104105" y="1210664"/>
                  </a:cubicBezTo>
                  <a:cubicBezTo>
                    <a:pt x="3955194" y="1206854"/>
                    <a:pt x="3810101" y="1209394"/>
                    <a:pt x="3661189" y="1206854"/>
                  </a:cubicBezTo>
                  <a:cubicBezTo>
                    <a:pt x="3592461" y="1205584"/>
                    <a:pt x="3523732" y="1204314"/>
                    <a:pt x="3455004" y="1203044"/>
                  </a:cubicBezTo>
                  <a:cubicBezTo>
                    <a:pt x="3413003" y="1203044"/>
                    <a:pt x="3374821" y="1204314"/>
                    <a:pt x="3332820" y="1204314"/>
                  </a:cubicBezTo>
                  <a:cubicBezTo>
                    <a:pt x="3225910" y="1203044"/>
                    <a:pt x="2931905" y="1204314"/>
                    <a:pt x="2824994" y="1203044"/>
                  </a:cubicBezTo>
                  <a:cubicBezTo>
                    <a:pt x="2748629" y="1201774"/>
                    <a:pt x="1221333" y="1210664"/>
                    <a:pt x="1144968" y="1209394"/>
                  </a:cubicBezTo>
                  <a:cubicBezTo>
                    <a:pt x="1125877" y="1209394"/>
                    <a:pt x="1102968" y="1210664"/>
                    <a:pt x="1083877" y="1210664"/>
                  </a:cubicBezTo>
                  <a:cubicBezTo>
                    <a:pt x="1038058" y="1210664"/>
                    <a:pt x="996057" y="1211934"/>
                    <a:pt x="950238" y="1211934"/>
                  </a:cubicBezTo>
                  <a:cubicBezTo>
                    <a:pt x="835691" y="1211934"/>
                    <a:pt x="724962" y="1210664"/>
                    <a:pt x="610415" y="1209394"/>
                  </a:cubicBezTo>
                  <a:cubicBezTo>
                    <a:pt x="541686" y="1208124"/>
                    <a:pt x="472958" y="1206854"/>
                    <a:pt x="408048" y="1205584"/>
                  </a:cubicBezTo>
                  <a:cubicBezTo>
                    <a:pt x="285864" y="1204314"/>
                    <a:pt x="163681" y="1203044"/>
                    <a:pt x="48260" y="1203044"/>
                  </a:cubicBezTo>
                  <a:cubicBezTo>
                    <a:pt x="38100" y="1203044"/>
                    <a:pt x="29210" y="1203044"/>
                    <a:pt x="19050" y="1201774"/>
                  </a:cubicBezTo>
                  <a:cubicBezTo>
                    <a:pt x="10160" y="1200504"/>
                    <a:pt x="5080" y="1194154"/>
                    <a:pt x="7620" y="1185264"/>
                  </a:cubicBezTo>
                  <a:cubicBezTo>
                    <a:pt x="16510" y="1153550"/>
                    <a:pt x="12700" y="1131754"/>
                    <a:pt x="11430" y="1109087"/>
                  </a:cubicBezTo>
                  <a:cubicBezTo>
                    <a:pt x="10160" y="1062880"/>
                    <a:pt x="6350" y="1017545"/>
                    <a:pt x="7620" y="971338"/>
                  </a:cubicBezTo>
                  <a:cubicBezTo>
                    <a:pt x="5080" y="913798"/>
                    <a:pt x="0" y="201515"/>
                    <a:pt x="7620" y="143102"/>
                  </a:cubicBezTo>
                  <a:cubicBezTo>
                    <a:pt x="8890" y="131768"/>
                    <a:pt x="7620" y="119563"/>
                    <a:pt x="8890" y="108229"/>
                  </a:cubicBezTo>
                  <a:cubicBezTo>
                    <a:pt x="10160" y="89921"/>
                    <a:pt x="12700" y="69869"/>
                    <a:pt x="13970" y="44450"/>
                  </a:cubicBezTo>
                  <a:cubicBezTo>
                    <a:pt x="13970" y="41910"/>
                    <a:pt x="15240" y="39370"/>
                    <a:pt x="16510" y="38100"/>
                  </a:cubicBezTo>
                  <a:cubicBezTo>
                    <a:pt x="38100" y="35560"/>
                    <a:pt x="68225" y="30480"/>
                    <a:pt x="129316" y="29210"/>
                  </a:cubicBezTo>
                  <a:cubicBezTo>
                    <a:pt x="232409" y="25400"/>
                    <a:pt x="335501" y="22860"/>
                    <a:pt x="442412" y="20320"/>
                  </a:cubicBezTo>
                  <a:cubicBezTo>
                    <a:pt x="514959" y="17780"/>
                    <a:pt x="587505" y="16510"/>
                    <a:pt x="656234" y="13970"/>
                  </a:cubicBezTo>
                  <a:cubicBezTo>
                    <a:pt x="724962" y="11430"/>
                    <a:pt x="797509" y="8890"/>
                    <a:pt x="866237" y="8890"/>
                  </a:cubicBezTo>
                  <a:cubicBezTo>
                    <a:pt x="942602" y="7620"/>
                    <a:pt x="1018967" y="10160"/>
                    <a:pt x="1095331" y="8890"/>
                  </a:cubicBezTo>
                  <a:cubicBezTo>
                    <a:pt x="1190787" y="8890"/>
                    <a:pt x="2920450" y="6350"/>
                    <a:pt x="3015906" y="5080"/>
                  </a:cubicBezTo>
                  <a:cubicBezTo>
                    <a:pt x="3107544" y="3810"/>
                    <a:pt x="3199182" y="2540"/>
                    <a:pt x="3294638" y="2540"/>
                  </a:cubicBezTo>
                  <a:cubicBezTo>
                    <a:pt x="3451186" y="1270"/>
                    <a:pt x="3603915" y="0"/>
                    <a:pt x="3760463" y="0"/>
                  </a:cubicBezTo>
                  <a:cubicBezTo>
                    <a:pt x="3825374" y="0"/>
                    <a:pt x="3894102" y="2540"/>
                    <a:pt x="3959012" y="2540"/>
                  </a:cubicBezTo>
                  <a:cubicBezTo>
                    <a:pt x="4138469" y="3810"/>
                    <a:pt x="4321745" y="5080"/>
                    <a:pt x="4501202" y="7620"/>
                  </a:cubicBezTo>
                  <a:cubicBezTo>
                    <a:pt x="4596658" y="8890"/>
                    <a:pt x="4692114" y="12700"/>
                    <a:pt x="4787570" y="16510"/>
                  </a:cubicBezTo>
                  <a:cubicBezTo>
                    <a:pt x="4810479" y="16510"/>
                    <a:pt x="4833389" y="16510"/>
                    <a:pt x="4852480" y="16510"/>
                  </a:cubicBezTo>
                  <a:cubicBezTo>
                    <a:pt x="4874332" y="17780"/>
                    <a:pt x="4883222" y="20320"/>
                    <a:pt x="4893382" y="21590"/>
                  </a:cubicBezTo>
                  <a:close/>
                  <a:moveTo>
                    <a:pt x="4903542" y="1197964"/>
                  </a:moveTo>
                  <a:cubicBezTo>
                    <a:pt x="4904812" y="1181454"/>
                    <a:pt x="4906082" y="1168754"/>
                    <a:pt x="4906082" y="1156054"/>
                  </a:cubicBezTo>
                  <a:cubicBezTo>
                    <a:pt x="4904812" y="1105600"/>
                    <a:pt x="4903542" y="1059393"/>
                    <a:pt x="4903542" y="1009699"/>
                  </a:cubicBezTo>
                  <a:cubicBezTo>
                    <a:pt x="4903542" y="987031"/>
                    <a:pt x="4906082" y="964364"/>
                    <a:pt x="4904812" y="941696"/>
                  </a:cubicBezTo>
                  <a:cubicBezTo>
                    <a:pt x="4904812" y="920772"/>
                    <a:pt x="4903542" y="898976"/>
                    <a:pt x="4902272" y="878053"/>
                  </a:cubicBezTo>
                  <a:cubicBezTo>
                    <a:pt x="4897192" y="845795"/>
                    <a:pt x="4885762" y="177975"/>
                    <a:pt x="4885762" y="145718"/>
                  </a:cubicBezTo>
                  <a:cubicBezTo>
                    <a:pt x="4883222" y="118691"/>
                    <a:pt x="4880682" y="90793"/>
                    <a:pt x="4878142" y="63500"/>
                  </a:cubicBezTo>
                  <a:cubicBezTo>
                    <a:pt x="4876872" y="44450"/>
                    <a:pt x="4875602" y="43180"/>
                    <a:pt x="4841026" y="41910"/>
                  </a:cubicBezTo>
                  <a:cubicBezTo>
                    <a:pt x="4829570" y="41910"/>
                    <a:pt x="4821934" y="41910"/>
                    <a:pt x="4810479" y="40640"/>
                  </a:cubicBezTo>
                  <a:cubicBezTo>
                    <a:pt x="4715024" y="36830"/>
                    <a:pt x="4615749" y="31750"/>
                    <a:pt x="4520293" y="30480"/>
                  </a:cubicBezTo>
                  <a:cubicBezTo>
                    <a:pt x="4287381" y="26670"/>
                    <a:pt x="4050650" y="25400"/>
                    <a:pt x="3817737" y="22860"/>
                  </a:cubicBezTo>
                  <a:cubicBezTo>
                    <a:pt x="3783373" y="22860"/>
                    <a:pt x="3745191" y="22860"/>
                    <a:pt x="3710826" y="22860"/>
                  </a:cubicBezTo>
                  <a:cubicBezTo>
                    <a:pt x="3653553" y="22860"/>
                    <a:pt x="3596279" y="22860"/>
                    <a:pt x="3542824" y="22860"/>
                  </a:cubicBezTo>
                  <a:cubicBezTo>
                    <a:pt x="3420640" y="22860"/>
                    <a:pt x="3298456" y="22860"/>
                    <a:pt x="3180091" y="24130"/>
                  </a:cubicBezTo>
                  <a:cubicBezTo>
                    <a:pt x="3076998" y="25400"/>
                    <a:pt x="1339699" y="29210"/>
                    <a:pt x="1236606" y="29210"/>
                  </a:cubicBezTo>
                  <a:cubicBezTo>
                    <a:pt x="1068604" y="29210"/>
                    <a:pt x="900601" y="26670"/>
                    <a:pt x="732599" y="33020"/>
                  </a:cubicBezTo>
                  <a:cubicBezTo>
                    <a:pt x="644779" y="36830"/>
                    <a:pt x="560778" y="36830"/>
                    <a:pt x="476776" y="38100"/>
                  </a:cubicBezTo>
                  <a:cubicBezTo>
                    <a:pt x="331683" y="41910"/>
                    <a:pt x="186590" y="45720"/>
                    <a:pt x="49530" y="50800"/>
                  </a:cubicBezTo>
                  <a:cubicBezTo>
                    <a:pt x="36830" y="50800"/>
                    <a:pt x="34290" y="53340"/>
                    <a:pt x="33020" y="67253"/>
                  </a:cubicBezTo>
                  <a:cubicBezTo>
                    <a:pt x="31750" y="82946"/>
                    <a:pt x="31750" y="98639"/>
                    <a:pt x="30480" y="114332"/>
                  </a:cubicBezTo>
                  <a:cubicBezTo>
                    <a:pt x="29210" y="140487"/>
                    <a:pt x="26670" y="165770"/>
                    <a:pt x="25400" y="191925"/>
                  </a:cubicBezTo>
                  <a:cubicBezTo>
                    <a:pt x="20320" y="219823"/>
                    <a:pt x="26670" y="901592"/>
                    <a:pt x="29210" y="929490"/>
                  </a:cubicBezTo>
                  <a:cubicBezTo>
                    <a:pt x="29210" y="959133"/>
                    <a:pt x="29210" y="989646"/>
                    <a:pt x="30480" y="1019289"/>
                  </a:cubicBezTo>
                  <a:cubicBezTo>
                    <a:pt x="30480" y="1041084"/>
                    <a:pt x="33020" y="1062880"/>
                    <a:pt x="33020" y="1084676"/>
                  </a:cubicBezTo>
                  <a:cubicBezTo>
                    <a:pt x="33020" y="1108215"/>
                    <a:pt x="33020" y="1131754"/>
                    <a:pt x="31750" y="1156054"/>
                  </a:cubicBezTo>
                  <a:cubicBezTo>
                    <a:pt x="31750" y="1159864"/>
                    <a:pt x="31750" y="1162404"/>
                    <a:pt x="31750" y="1166214"/>
                  </a:cubicBezTo>
                  <a:cubicBezTo>
                    <a:pt x="31750" y="1176374"/>
                    <a:pt x="35560" y="1180184"/>
                    <a:pt x="44450" y="1180184"/>
                  </a:cubicBezTo>
                  <a:cubicBezTo>
                    <a:pt x="75861" y="1180184"/>
                    <a:pt x="129316" y="1181454"/>
                    <a:pt x="178954" y="1181454"/>
                  </a:cubicBezTo>
                  <a:cubicBezTo>
                    <a:pt x="251500" y="1181454"/>
                    <a:pt x="327865" y="1178914"/>
                    <a:pt x="400412" y="1181454"/>
                  </a:cubicBezTo>
                  <a:cubicBezTo>
                    <a:pt x="518777" y="1185264"/>
                    <a:pt x="637143" y="1187804"/>
                    <a:pt x="755508" y="1186534"/>
                  </a:cubicBezTo>
                  <a:cubicBezTo>
                    <a:pt x="831873" y="1185264"/>
                    <a:pt x="904419" y="1187804"/>
                    <a:pt x="980784" y="1187804"/>
                  </a:cubicBezTo>
                  <a:cubicBezTo>
                    <a:pt x="1091513" y="1187804"/>
                    <a:pt x="1202242" y="1186534"/>
                    <a:pt x="1312971" y="1187804"/>
                  </a:cubicBezTo>
                  <a:cubicBezTo>
                    <a:pt x="1477155" y="1189074"/>
                    <a:pt x="3279365" y="1178914"/>
                    <a:pt x="3447368" y="1181454"/>
                  </a:cubicBezTo>
                  <a:cubicBezTo>
                    <a:pt x="3519914" y="1182724"/>
                    <a:pt x="3592461" y="1183994"/>
                    <a:pt x="3661189" y="1183994"/>
                  </a:cubicBezTo>
                  <a:cubicBezTo>
                    <a:pt x="3787191" y="1186534"/>
                    <a:pt x="3909375" y="1182724"/>
                    <a:pt x="4035377" y="1186534"/>
                  </a:cubicBezTo>
                  <a:cubicBezTo>
                    <a:pt x="4138469" y="1189074"/>
                    <a:pt x="4241561" y="1189074"/>
                    <a:pt x="4344654" y="1191614"/>
                  </a:cubicBezTo>
                  <a:cubicBezTo>
                    <a:pt x="4497384" y="1195424"/>
                    <a:pt x="4650114" y="1197964"/>
                    <a:pt x="4802843" y="1199234"/>
                  </a:cubicBezTo>
                  <a:cubicBezTo>
                    <a:pt x="4860117" y="1199234"/>
                    <a:pt x="4883222" y="1197964"/>
                    <a:pt x="4903542" y="1197964"/>
                  </a:cubicBezTo>
                  <a:close/>
                </a:path>
              </a:pathLst>
            </a:custGeom>
            <a:solidFill>
              <a:srgbClr val="AEE259"/>
            </a:solidFill>
          </p:spPr>
        </p:sp>
      </p:grpSp>
      <p:sp>
        <p:nvSpPr>
          <p:cNvPr id="5" name="Freeform 5"/>
          <p:cNvSpPr/>
          <p:nvPr/>
        </p:nvSpPr>
        <p:spPr>
          <a:xfrm rot="5400000">
            <a:off x="16752863" y="4517014"/>
            <a:ext cx="2730103" cy="600623"/>
          </a:xfrm>
          <a:custGeom>
            <a:avLst/>
            <a:gdLst/>
            <a:ahLst/>
            <a:cxnLst/>
            <a:rect l="l" t="t" r="r" b="b"/>
            <a:pathLst>
              <a:path w="2730103" h="600623">
                <a:moveTo>
                  <a:pt x="0" y="0"/>
                </a:moveTo>
                <a:lnTo>
                  <a:pt x="2730103" y="0"/>
                </a:lnTo>
                <a:lnTo>
                  <a:pt x="2730103" y="600623"/>
                </a:lnTo>
                <a:lnTo>
                  <a:pt x="0" y="6006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5994033" y="-4436"/>
            <a:ext cx="2522370" cy="4391883"/>
          </a:xfrm>
          <a:custGeom>
            <a:avLst/>
            <a:gdLst/>
            <a:ahLst/>
            <a:cxnLst/>
            <a:rect l="l" t="t" r="r" b="b"/>
            <a:pathLst>
              <a:path w="2522370" h="4391883">
                <a:moveTo>
                  <a:pt x="0" y="0"/>
                </a:moveTo>
                <a:lnTo>
                  <a:pt x="2522370" y="0"/>
                </a:lnTo>
                <a:lnTo>
                  <a:pt x="2522370" y="4391884"/>
                </a:lnTo>
                <a:lnTo>
                  <a:pt x="0" y="4391884"/>
                </a:lnTo>
                <a:lnTo>
                  <a:pt x="0" y="0"/>
                </a:lnTo>
                <a:close/>
              </a:path>
            </a:pathLst>
          </a:custGeom>
          <a:blipFill>
            <a:blip r:embed="rId4">
              <a:extLst>
                <a:ext uri="{96DAC541-7B7A-43D3-8B79-37D633B846F1}">
                  <asvg:svgBlip xmlns:asvg="http://schemas.microsoft.com/office/drawing/2016/SVG/main" r:embed="rId5"/>
                </a:ext>
              </a:extLst>
            </a:blip>
            <a:stretch>
              <a:fillRect l="-187821" b="-27734"/>
            </a:stretch>
          </a:blipFill>
        </p:spPr>
      </p:sp>
      <p:sp>
        <p:nvSpPr>
          <p:cNvPr id="7" name="Freeform 7"/>
          <p:cNvSpPr/>
          <p:nvPr/>
        </p:nvSpPr>
        <p:spPr>
          <a:xfrm>
            <a:off x="298603" y="5139851"/>
            <a:ext cx="7346049" cy="4677178"/>
          </a:xfrm>
          <a:custGeom>
            <a:avLst/>
            <a:gdLst/>
            <a:ahLst/>
            <a:cxnLst/>
            <a:rect l="l" t="t" r="r" b="b"/>
            <a:pathLst>
              <a:path w="7346049" h="4677178">
                <a:moveTo>
                  <a:pt x="0" y="0"/>
                </a:moveTo>
                <a:lnTo>
                  <a:pt x="7346048" y="0"/>
                </a:lnTo>
                <a:lnTo>
                  <a:pt x="7346048" y="4677178"/>
                </a:lnTo>
                <a:lnTo>
                  <a:pt x="0" y="4677178"/>
                </a:lnTo>
                <a:lnTo>
                  <a:pt x="0" y="0"/>
                </a:lnTo>
                <a:close/>
              </a:path>
            </a:pathLst>
          </a:custGeom>
          <a:blipFill>
            <a:blip r:embed="rId4">
              <a:extLst>
                <a:ext uri="{96DAC541-7B7A-43D3-8B79-37D633B846F1}">
                  <asvg:svgBlip xmlns:asvg="http://schemas.microsoft.com/office/drawing/2016/SVG/main" r:embed="rId5"/>
                </a:ext>
              </a:extLst>
            </a:blip>
            <a:stretch>
              <a:fillRect t="-34847" r="-11108"/>
            </a:stretch>
          </a:blipFill>
        </p:spPr>
      </p:sp>
      <p:grpSp>
        <p:nvGrpSpPr>
          <p:cNvPr id="8" name="Group 8"/>
          <p:cNvGrpSpPr/>
          <p:nvPr/>
        </p:nvGrpSpPr>
        <p:grpSpPr>
          <a:xfrm>
            <a:off x="3942230" y="-227623"/>
            <a:ext cx="12347964" cy="532965"/>
            <a:chOff x="0" y="0"/>
            <a:chExt cx="11769558" cy="508000"/>
          </a:xfrm>
        </p:grpSpPr>
        <p:sp>
          <p:nvSpPr>
            <p:cNvPr id="9" name="Freeform 9"/>
            <p:cNvSpPr/>
            <p:nvPr/>
          </p:nvSpPr>
          <p:spPr>
            <a:xfrm>
              <a:off x="0" y="215900"/>
              <a:ext cx="11769558" cy="76200"/>
            </a:xfrm>
            <a:custGeom>
              <a:avLst/>
              <a:gdLst/>
              <a:ahLst/>
              <a:cxnLst/>
              <a:rect l="l" t="t" r="r" b="b"/>
              <a:pathLst>
                <a:path w="11769558" h="76200">
                  <a:moveTo>
                    <a:pt x="0" y="0"/>
                  </a:moveTo>
                  <a:lnTo>
                    <a:pt x="11769558" y="0"/>
                  </a:lnTo>
                  <a:lnTo>
                    <a:pt x="11769558" y="76200"/>
                  </a:lnTo>
                  <a:lnTo>
                    <a:pt x="0" y="76200"/>
                  </a:lnTo>
                  <a:close/>
                </a:path>
              </a:pathLst>
            </a:custGeom>
            <a:solidFill>
              <a:srgbClr val="2B3547"/>
            </a:solidFill>
          </p:spPr>
        </p:sp>
      </p:grpSp>
      <p:sp>
        <p:nvSpPr>
          <p:cNvPr id="10" name="Freeform 10"/>
          <p:cNvSpPr/>
          <p:nvPr/>
        </p:nvSpPr>
        <p:spPr>
          <a:xfrm rot="5400000">
            <a:off x="-503996" y="3414339"/>
            <a:ext cx="1800028" cy="611321"/>
          </a:xfrm>
          <a:custGeom>
            <a:avLst/>
            <a:gdLst/>
            <a:ahLst/>
            <a:cxnLst/>
            <a:rect l="l" t="t" r="r" b="b"/>
            <a:pathLst>
              <a:path w="1800028" h="611321">
                <a:moveTo>
                  <a:pt x="0" y="0"/>
                </a:moveTo>
                <a:lnTo>
                  <a:pt x="1800028" y="0"/>
                </a:lnTo>
                <a:lnTo>
                  <a:pt x="1800028" y="611321"/>
                </a:lnTo>
                <a:lnTo>
                  <a:pt x="0" y="611321"/>
                </a:lnTo>
                <a:lnTo>
                  <a:pt x="0" y="0"/>
                </a:lnTo>
                <a:close/>
              </a:path>
            </a:pathLst>
          </a:custGeom>
          <a:blipFill>
            <a:blip r:embed="rId6">
              <a:extLst>
                <a:ext uri="{96DAC541-7B7A-43D3-8B79-37D633B846F1}">
                  <asvg:svgBlip xmlns:asvg="http://schemas.microsoft.com/office/drawing/2016/SVG/main" r:embed="rId7"/>
                </a:ext>
              </a:extLst>
            </a:blip>
            <a:stretch>
              <a:fillRect r="-102638"/>
            </a:stretch>
          </a:blipFill>
        </p:spPr>
      </p:sp>
      <p:sp>
        <p:nvSpPr>
          <p:cNvPr id="11" name="Freeform 11"/>
          <p:cNvSpPr/>
          <p:nvPr/>
        </p:nvSpPr>
        <p:spPr>
          <a:xfrm>
            <a:off x="15474513" y="3991846"/>
            <a:ext cx="2943713" cy="6091666"/>
          </a:xfrm>
          <a:custGeom>
            <a:avLst/>
            <a:gdLst/>
            <a:ahLst/>
            <a:cxnLst/>
            <a:rect l="l" t="t" r="r" b="b"/>
            <a:pathLst>
              <a:path w="2943713" h="6091666">
                <a:moveTo>
                  <a:pt x="0" y="0"/>
                </a:moveTo>
                <a:lnTo>
                  <a:pt x="2943713" y="0"/>
                </a:lnTo>
                <a:lnTo>
                  <a:pt x="2943713" y="6091666"/>
                </a:lnTo>
                <a:lnTo>
                  <a:pt x="0" y="6091666"/>
                </a:lnTo>
                <a:lnTo>
                  <a:pt x="0" y="0"/>
                </a:lnTo>
                <a:close/>
              </a:path>
            </a:pathLst>
          </a:custGeom>
          <a:blipFill>
            <a:blip r:embed="rId4">
              <a:extLst>
                <a:ext uri="{96DAC541-7B7A-43D3-8B79-37D633B846F1}">
                  <asvg:svgBlip xmlns:asvg="http://schemas.microsoft.com/office/drawing/2016/SVG/main" r:embed="rId5"/>
                </a:ext>
              </a:extLst>
            </a:blip>
            <a:stretch>
              <a:fillRect l="-183629" t="-5696" b="-213"/>
            </a:stretch>
          </a:blipFill>
        </p:spPr>
      </p:sp>
      <p:grpSp>
        <p:nvGrpSpPr>
          <p:cNvPr id="12" name="Group 12"/>
          <p:cNvGrpSpPr/>
          <p:nvPr/>
        </p:nvGrpSpPr>
        <p:grpSpPr>
          <a:xfrm>
            <a:off x="7879703" y="9550547"/>
            <a:ext cx="7359758" cy="532965"/>
            <a:chOff x="0" y="0"/>
            <a:chExt cx="7015010" cy="508000"/>
          </a:xfrm>
        </p:grpSpPr>
        <p:sp>
          <p:nvSpPr>
            <p:cNvPr id="13" name="Freeform 13"/>
            <p:cNvSpPr/>
            <p:nvPr/>
          </p:nvSpPr>
          <p:spPr>
            <a:xfrm>
              <a:off x="0" y="215900"/>
              <a:ext cx="7015011" cy="76200"/>
            </a:xfrm>
            <a:custGeom>
              <a:avLst/>
              <a:gdLst/>
              <a:ahLst/>
              <a:cxnLst/>
              <a:rect l="l" t="t" r="r" b="b"/>
              <a:pathLst>
                <a:path w="7015011" h="76200">
                  <a:moveTo>
                    <a:pt x="0" y="0"/>
                  </a:moveTo>
                  <a:lnTo>
                    <a:pt x="7015011" y="0"/>
                  </a:lnTo>
                  <a:lnTo>
                    <a:pt x="7015011" y="76200"/>
                  </a:lnTo>
                  <a:lnTo>
                    <a:pt x="0" y="76200"/>
                  </a:lnTo>
                  <a:close/>
                </a:path>
              </a:pathLst>
            </a:custGeom>
            <a:solidFill>
              <a:srgbClr val="2B3547"/>
            </a:solidFill>
          </p:spPr>
        </p:sp>
      </p:grpSp>
      <p:sp>
        <p:nvSpPr>
          <p:cNvPr id="14" name="Freeform 14"/>
          <p:cNvSpPr/>
          <p:nvPr/>
        </p:nvSpPr>
        <p:spPr>
          <a:xfrm rot="-1620335">
            <a:off x="667725" y="514239"/>
            <a:ext cx="513844" cy="493290"/>
          </a:xfrm>
          <a:custGeom>
            <a:avLst/>
            <a:gdLst/>
            <a:ahLst/>
            <a:cxnLst/>
            <a:rect l="l" t="t" r="r" b="b"/>
            <a:pathLst>
              <a:path w="513844" h="493290">
                <a:moveTo>
                  <a:pt x="0" y="0"/>
                </a:moveTo>
                <a:lnTo>
                  <a:pt x="513845" y="0"/>
                </a:lnTo>
                <a:lnTo>
                  <a:pt x="513845" y="493290"/>
                </a:lnTo>
                <a:lnTo>
                  <a:pt x="0" y="4932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flipH="1">
            <a:off x="1118703" y="731115"/>
            <a:ext cx="3096827" cy="1846806"/>
          </a:xfrm>
          <a:custGeom>
            <a:avLst/>
            <a:gdLst/>
            <a:ahLst/>
            <a:cxnLst/>
            <a:rect l="l" t="t" r="r" b="b"/>
            <a:pathLst>
              <a:path w="3096827" h="1846806">
                <a:moveTo>
                  <a:pt x="3096827" y="0"/>
                </a:moveTo>
                <a:lnTo>
                  <a:pt x="0" y="0"/>
                </a:lnTo>
                <a:lnTo>
                  <a:pt x="0" y="1846806"/>
                </a:lnTo>
                <a:lnTo>
                  <a:pt x="3096827" y="1846806"/>
                </a:lnTo>
                <a:lnTo>
                  <a:pt x="3096827"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Freeform 16"/>
          <p:cNvSpPr/>
          <p:nvPr/>
        </p:nvSpPr>
        <p:spPr>
          <a:xfrm>
            <a:off x="2663829" y="280773"/>
            <a:ext cx="13408423" cy="5662609"/>
          </a:xfrm>
          <a:custGeom>
            <a:avLst/>
            <a:gdLst/>
            <a:ahLst/>
            <a:cxnLst/>
            <a:rect l="l" t="t" r="r" b="b"/>
            <a:pathLst>
              <a:path w="13408423" h="5662609">
                <a:moveTo>
                  <a:pt x="0" y="0"/>
                </a:moveTo>
                <a:lnTo>
                  <a:pt x="13408423" y="0"/>
                </a:lnTo>
                <a:lnTo>
                  <a:pt x="13408423" y="5662608"/>
                </a:lnTo>
                <a:lnTo>
                  <a:pt x="0" y="5662608"/>
                </a:lnTo>
                <a:lnTo>
                  <a:pt x="0" y="0"/>
                </a:lnTo>
                <a:close/>
              </a:path>
            </a:pathLst>
          </a:custGeom>
          <a:blipFill>
            <a:blip r:embed="rId12"/>
            <a:stretch>
              <a:fillRect t="-17171" b="-16022"/>
            </a:stretch>
          </a:blipFill>
        </p:spPr>
      </p:sp>
      <p:sp>
        <p:nvSpPr>
          <p:cNvPr id="17" name="TextBox 17"/>
          <p:cNvSpPr txBox="1"/>
          <p:nvPr/>
        </p:nvSpPr>
        <p:spPr>
          <a:xfrm>
            <a:off x="701679" y="6094268"/>
            <a:ext cx="16351425" cy="3571875"/>
          </a:xfrm>
          <a:prstGeom prst="rect">
            <a:avLst/>
          </a:prstGeom>
        </p:spPr>
        <p:txBody>
          <a:bodyPr lIns="0" tIns="0" rIns="0" bIns="0" rtlCol="0" anchor="t">
            <a:spAutoFit/>
          </a:bodyPr>
          <a:lstStyle/>
          <a:p>
            <a:pPr algn="ctr">
              <a:lnSpc>
                <a:spcPts val="5640"/>
              </a:lnSpc>
              <a:spcBef>
                <a:spcPct val="0"/>
              </a:spcBef>
            </a:pPr>
            <a:r>
              <a:rPr lang="en-US" sz="4400" dirty="0">
                <a:solidFill>
                  <a:srgbClr val="000000"/>
                </a:solidFill>
                <a:latin typeface="Nunito Bold"/>
              </a:rPr>
              <a:t>In another case, Sanjana has recently created her social media accounts. She is very excited as she waited so long to go online. When she logs into her social media a few days later, she finds that someone is posting negative, demeaning comments on her social media profile.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6602206"/>
            <a:ext cx="16081308" cy="3079030"/>
            <a:chOff x="0" y="0"/>
            <a:chExt cx="4873124" cy="933039"/>
          </a:xfrm>
        </p:grpSpPr>
        <p:sp>
          <p:nvSpPr>
            <p:cNvPr id="3" name="Freeform 3"/>
            <p:cNvSpPr/>
            <p:nvPr/>
          </p:nvSpPr>
          <p:spPr>
            <a:xfrm>
              <a:off x="10160" y="16510"/>
              <a:ext cx="4850264" cy="905099"/>
            </a:xfrm>
            <a:custGeom>
              <a:avLst/>
              <a:gdLst/>
              <a:ahLst/>
              <a:cxnLst/>
              <a:rect l="l" t="t" r="r" b="b"/>
              <a:pathLst>
                <a:path w="4850264" h="905099">
                  <a:moveTo>
                    <a:pt x="4850264" y="905099"/>
                  </a:moveTo>
                  <a:lnTo>
                    <a:pt x="0" y="897479"/>
                  </a:lnTo>
                  <a:lnTo>
                    <a:pt x="0" y="327139"/>
                  </a:lnTo>
                  <a:lnTo>
                    <a:pt x="17780" y="19050"/>
                  </a:lnTo>
                  <a:lnTo>
                    <a:pt x="2416618" y="0"/>
                  </a:lnTo>
                  <a:lnTo>
                    <a:pt x="4831214" y="5080"/>
                  </a:lnTo>
                  <a:close/>
                </a:path>
              </a:pathLst>
            </a:custGeom>
            <a:solidFill>
              <a:srgbClr val="AEE259"/>
            </a:solidFill>
          </p:spPr>
        </p:sp>
        <p:sp>
          <p:nvSpPr>
            <p:cNvPr id="4" name="Freeform 4"/>
            <p:cNvSpPr/>
            <p:nvPr/>
          </p:nvSpPr>
          <p:spPr>
            <a:xfrm>
              <a:off x="-3810" y="0"/>
              <a:ext cx="4879474" cy="931769"/>
            </a:xfrm>
            <a:custGeom>
              <a:avLst/>
              <a:gdLst/>
              <a:ahLst/>
              <a:cxnLst/>
              <a:rect l="l" t="t" r="r" b="b"/>
              <a:pathLst>
                <a:path w="4879474" h="931769">
                  <a:moveTo>
                    <a:pt x="4845184" y="21590"/>
                  </a:moveTo>
                  <a:cubicBezTo>
                    <a:pt x="4846454" y="34290"/>
                    <a:pt x="4846454" y="44450"/>
                    <a:pt x="4847724" y="54610"/>
                  </a:cubicBezTo>
                  <a:cubicBezTo>
                    <a:pt x="4850264" y="76809"/>
                    <a:pt x="4851534" y="94856"/>
                    <a:pt x="4854074" y="112258"/>
                  </a:cubicBezTo>
                  <a:cubicBezTo>
                    <a:pt x="4854074" y="137396"/>
                    <a:pt x="4866774" y="633049"/>
                    <a:pt x="4873124" y="658186"/>
                  </a:cubicBezTo>
                  <a:cubicBezTo>
                    <a:pt x="4879474" y="696214"/>
                    <a:pt x="4875664" y="734886"/>
                    <a:pt x="4875664" y="772914"/>
                  </a:cubicBezTo>
                  <a:cubicBezTo>
                    <a:pt x="4875664" y="806430"/>
                    <a:pt x="4876934" y="837368"/>
                    <a:pt x="4878204" y="870809"/>
                  </a:cubicBezTo>
                  <a:cubicBezTo>
                    <a:pt x="4878204" y="892399"/>
                    <a:pt x="4878204" y="906369"/>
                    <a:pt x="4878204" y="930499"/>
                  </a:cubicBezTo>
                  <a:cubicBezTo>
                    <a:pt x="4855344" y="930499"/>
                    <a:pt x="4835024" y="931769"/>
                    <a:pt x="4804438" y="930499"/>
                  </a:cubicBezTo>
                  <a:cubicBezTo>
                    <a:pt x="4558737" y="925419"/>
                    <a:pt x="4309256" y="931769"/>
                    <a:pt x="4063555" y="926689"/>
                  </a:cubicBezTo>
                  <a:cubicBezTo>
                    <a:pt x="3916134" y="922879"/>
                    <a:pt x="3772494" y="925419"/>
                    <a:pt x="3625073" y="922879"/>
                  </a:cubicBezTo>
                  <a:cubicBezTo>
                    <a:pt x="3557033" y="921609"/>
                    <a:pt x="3488992" y="920339"/>
                    <a:pt x="3420952" y="919069"/>
                  </a:cubicBezTo>
                  <a:cubicBezTo>
                    <a:pt x="3379372" y="919069"/>
                    <a:pt x="3341572" y="920339"/>
                    <a:pt x="3299991" y="920339"/>
                  </a:cubicBezTo>
                  <a:cubicBezTo>
                    <a:pt x="3194151" y="919069"/>
                    <a:pt x="2903090" y="920339"/>
                    <a:pt x="2797249" y="919069"/>
                  </a:cubicBezTo>
                  <a:cubicBezTo>
                    <a:pt x="2721649" y="917799"/>
                    <a:pt x="1209643" y="926689"/>
                    <a:pt x="1134042" y="925419"/>
                  </a:cubicBezTo>
                  <a:cubicBezTo>
                    <a:pt x="1115142" y="925419"/>
                    <a:pt x="1092462" y="926689"/>
                    <a:pt x="1073562" y="926689"/>
                  </a:cubicBezTo>
                  <a:cubicBezTo>
                    <a:pt x="1028202" y="926689"/>
                    <a:pt x="986621" y="927959"/>
                    <a:pt x="941261" y="927959"/>
                  </a:cubicBezTo>
                  <a:cubicBezTo>
                    <a:pt x="827861" y="927959"/>
                    <a:pt x="718240" y="926689"/>
                    <a:pt x="604840" y="925419"/>
                  </a:cubicBezTo>
                  <a:cubicBezTo>
                    <a:pt x="536800" y="924149"/>
                    <a:pt x="468759" y="922879"/>
                    <a:pt x="404499" y="921609"/>
                  </a:cubicBezTo>
                  <a:cubicBezTo>
                    <a:pt x="283538" y="920339"/>
                    <a:pt x="162578" y="919069"/>
                    <a:pt x="48260" y="919069"/>
                  </a:cubicBezTo>
                  <a:cubicBezTo>
                    <a:pt x="38100" y="919069"/>
                    <a:pt x="29210" y="919069"/>
                    <a:pt x="19050" y="917799"/>
                  </a:cubicBezTo>
                  <a:cubicBezTo>
                    <a:pt x="10160" y="916529"/>
                    <a:pt x="5080" y="910179"/>
                    <a:pt x="7620" y="901289"/>
                  </a:cubicBezTo>
                  <a:cubicBezTo>
                    <a:pt x="16510" y="869596"/>
                    <a:pt x="12700" y="853482"/>
                    <a:pt x="11430" y="836724"/>
                  </a:cubicBezTo>
                  <a:cubicBezTo>
                    <a:pt x="10160" y="802563"/>
                    <a:pt x="6350" y="769047"/>
                    <a:pt x="7620" y="734886"/>
                  </a:cubicBezTo>
                  <a:cubicBezTo>
                    <a:pt x="5080" y="692346"/>
                    <a:pt x="0" y="165755"/>
                    <a:pt x="7620" y="122571"/>
                  </a:cubicBezTo>
                  <a:cubicBezTo>
                    <a:pt x="8890" y="114192"/>
                    <a:pt x="7620" y="105168"/>
                    <a:pt x="8890" y="96789"/>
                  </a:cubicBezTo>
                  <a:cubicBezTo>
                    <a:pt x="10160" y="83254"/>
                    <a:pt x="12700" y="68429"/>
                    <a:pt x="13970" y="44450"/>
                  </a:cubicBezTo>
                  <a:cubicBezTo>
                    <a:pt x="13970" y="41910"/>
                    <a:pt x="15240" y="39370"/>
                    <a:pt x="16510" y="38100"/>
                  </a:cubicBezTo>
                  <a:cubicBezTo>
                    <a:pt x="38100" y="35560"/>
                    <a:pt x="68078" y="30480"/>
                    <a:pt x="128558" y="29210"/>
                  </a:cubicBezTo>
                  <a:cubicBezTo>
                    <a:pt x="230618" y="25400"/>
                    <a:pt x="332679" y="22860"/>
                    <a:pt x="438519" y="20320"/>
                  </a:cubicBezTo>
                  <a:cubicBezTo>
                    <a:pt x="510339" y="17780"/>
                    <a:pt x="582160" y="16510"/>
                    <a:pt x="650200" y="13970"/>
                  </a:cubicBezTo>
                  <a:cubicBezTo>
                    <a:pt x="718240" y="11430"/>
                    <a:pt x="790061" y="8890"/>
                    <a:pt x="858101" y="8890"/>
                  </a:cubicBezTo>
                  <a:cubicBezTo>
                    <a:pt x="933701" y="7620"/>
                    <a:pt x="1009302" y="10160"/>
                    <a:pt x="1084902" y="8890"/>
                  </a:cubicBezTo>
                  <a:cubicBezTo>
                    <a:pt x="1179402" y="8890"/>
                    <a:pt x="2891750" y="6350"/>
                    <a:pt x="2986250" y="5080"/>
                  </a:cubicBezTo>
                  <a:cubicBezTo>
                    <a:pt x="3076971" y="3810"/>
                    <a:pt x="3167691" y="2540"/>
                    <a:pt x="3262191" y="2540"/>
                  </a:cubicBezTo>
                  <a:cubicBezTo>
                    <a:pt x="3417172" y="1270"/>
                    <a:pt x="3568373" y="0"/>
                    <a:pt x="3723353" y="0"/>
                  </a:cubicBezTo>
                  <a:cubicBezTo>
                    <a:pt x="3787614" y="0"/>
                    <a:pt x="3855654" y="2540"/>
                    <a:pt x="3919914" y="2540"/>
                  </a:cubicBezTo>
                  <a:cubicBezTo>
                    <a:pt x="4097575" y="3810"/>
                    <a:pt x="4279016" y="5080"/>
                    <a:pt x="4456677" y="7620"/>
                  </a:cubicBezTo>
                  <a:cubicBezTo>
                    <a:pt x="4551177" y="8890"/>
                    <a:pt x="4645677" y="12700"/>
                    <a:pt x="4740178" y="16510"/>
                  </a:cubicBezTo>
                  <a:cubicBezTo>
                    <a:pt x="4762858" y="16510"/>
                    <a:pt x="4785538" y="16510"/>
                    <a:pt x="4804438" y="16510"/>
                  </a:cubicBezTo>
                  <a:cubicBezTo>
                    <a:pt x="4826134" y="17780"/>
                    <a:pt x="4835024" y="20320"/>
                    <a:pt x="4845184" y="21590"/>
                  </a:cubicBezTo>
                  <a:close/>
                  <a:moveTo>
                    <a:pt x="4855344" y="913989"/>
                  </a:moveTo>
                  <a:cubicBezTo>
                    <a:pt x="4856614" y="897479"/>
                    <a:pt x="4857884" y="884779"/>
                    <a:pt x="4857884" y="872079"/>
                  </a:cubicBezTo>
                  <a:cubicBezTo>
                    <a:pt x="4856614" y="834146"/>
                    <a:pt x="4855344" y="799985"/>
                    <a:pt x="4855344" y="763246"/>
                  </a:cubicBezTo>
                  <a:cubicBezTo>
                    <a:pt x="4855344" y="746488"/>
                    <a:pt x="4857884" y="729730"/>
                    <a:pt x="4856614" y="712972"/>
                  </a:cubicBezTo>
                  <a:cubicBezTo>
                    <a:pt x="4856614" y="697503"/>
                    <a:pt x="4855344" y="681389"/>
                    <a:pt x="4854074" y="665920"/>
                  </a:cubicBezTo>
                  <a:cubicBezTo>
                    <a:pt x="4848994" y="642072"/>
                    <a:pt x="4837564" y="148353"/>
                    <a:pt x="4837564" y="124505"/>
                  </a:cubicBezTo>
                  <a:cubicBezTo>
                    <a:pt x="4835024" y="104524"/>
                    <a:pt x="4832484" y="83898"/>
                    <a:pt x="4829944" y="63500"/>
                  </a:cubicBezTo>
                  <a:cubicBezTo>
                    <a:pt x="4828674" y="44450"/>
                    <a:pt x="4827404" y="43180"/>
                    <a:pt x="4793098" y="41910"/>
                  </a:cubicBezTo>
                  <a:cubicBezTo>
                    <a:pt x="4781758" y="41910"/>
                    <a:pt x="4774198" y="41910"/>
                    <a:pt x="4762858" y="40640"/>
                  </a:cubicBezTo>
                  <a:cubicBezTo>
                    <a:pt x="4668358" y="36830"/>
                    <a:pt x="4570077" y="31750"/>
                    <a:pt x="4475577" y="30480"/>
                  </a:cubicBezTo>
                  <a:cubicBezTo>
                    <a:pt x="4244996" y="26670"/>
                    <a:pt x="4010635" y="25400"/>
                    <a:pt x="3780054" y="22860"/>
                  </a:cubicBezTo>
                  <a:cubicBezTo>
                    <a:pt x="3746034" y="22860"/>
                    <a:pt x="3708233" y="22860"/>
                    <a:pt x="3674213" y="22860"/>
                  </a:cubicBezTo>
                  <a:cubicBezTo>
                    <a:pt x="3617513" y="22860"/>
                    <a:pt x="3560813" y="22860"/>
                    <a:pt x="3507893" y="22860"/>
                  </a:cubicBezTo>
                  <a:cubicBezTo>
                    <a:pt x="3386932" y="22860"/>
                    <a:pt x="3265971" y="22860"/>
                    <a:pt x="3148791" y="24130"/>
                  </a:cubicBezTo>
                  <a:cubicBezTo>
                    <a:pt x="3046730" y="25400"/>
                    <a:pt x="1326823" y="29210"/>
                    <a:pt x="1224763" y="29210"/>
                  </a:cubicBezTo>
                  <a:cubicBezTo>
                    <a:pt x="1058442" y="29210"/>
                    <a:pt x="892121" y="26670"/>
                    <a:pt x="725800" y="33020"/>
                  </a:cubicBezTo>
                  <a:cubicBezTo>
                    <a:pt x="638860" y="36830"/>
                    <a:pt x="555700" y="36830"/>
                    <a:pt x="472539" y="38100"/>
                  </a:cubicBezTo>
                  <a:cubicBezTo>
                    <a:pt x="328899" y="41910"/>
                    <a:pt x="185258" y="45720"/>
                    <a:pt x="49530" y="50800"/>
                  </a:cubicBezTo>
                  <a:cubicBezTo>
                    <a:pt x="36830" y="50800"/>
                    <a:pt x="34290" y="53340"/>
                    <a:pt x="33020" y="66496"/>
                  </a:cubicBezTo>
                  <a:cubicBezTo>
                    <a:pt x="31750" y="78098"/>
                    <a:pt x="31750" y="89699"/>
                    <a:pt x="30480" y="101301"/>
                  </a:cubicBezTo>
                  <a:cubicBezTo>
                    <a:pt x="29210" y="120637"/>
                    <a:pt x="26670" y="139329"/>
                    <a:pt x="25400" y="158665"/>
                  </a:cubicBezTo>
                  <a:cubicBezTo>
                    <a:pt x="20320" y="179291"/>
                    <a:pt x="26670" y="683323"/>
                    <a:pt x="29210" y="703948"/>
                  </a:cubicBezTo>
                  <a:cubicBezTo>
                    <a:pt x="29210" y="725863"/>
                    <a:pt x="29210" y="748422"/>
                    <a:pt x="30480" y="770336"/>
                  </a:cubicBezTo>
                  <a:cubicBezTo>
                    <a:pt x="30480" y="786450"/>
                    <a:pt x="33020" y="802563"/>
                    <a:pt x="33020" y="818677"/>
                  </a:cubicBezTo>
                  <a:cubicBezTo>
                    <a:pt x="33020" y="836079"/>
                    <a:pt x="33020" y="853482"/>
                    <a:pt x="31750" y="872079"/>
                  </a:cubicBezTo>
                  <a:cubicBezTo>
                    <a:pt x="31750" y="875889"/>
                    <a:pt x="31750" y="878429"/>
                    <a:pt x="31750" y="882239"/>
                  </a:cubicBezTo>
                  <a:cubicBezTo>
                    <a:pt x="31750" y="892399"/>
                    <a:pt x="35560" y="896209"/>
                    <a:pt x="44450" y="896209"/>
                  </a:cubicBezTo>
                  <a:cubicBezTo>
                    <a:pt x="75638" y="896209"/>
                    <a:pt x="128558" y="897479"/>
                    <a:pt x="177698" y="897479"/>
                  </a:cubicBezTo>
                  <a:cubicBezTo>
                    <a:pt x="249518" y="897479"/>
                    <a:pt x="325119" y="894939"/>
                    <a:pt x="396939" y="897479"/>
                  </a:cubicBezTo>
                  <a:cubicBezTo>
                    <a:pt x="514120" y="901289"/>
                    <a:pt x="631300" y="903829"/>
                    <a:pt x="748481" y="902559"/>
                  </a:cubicBezTo>
                  <a:cubicBezTo>
                    <a:pt x="824081" y="901289"/>
                    <a:pt x="895901" y="903829"/>
                    <a:pt x="971502" y="903829"/>
                  </a:cubicBezTo>
                  <a:cubicBezTo>
                    <a:pt x="1081122" y="903829"/>
                    <a:pt x="1190742" y="902559"/>
                    <a:pt x="1300363" y="903829"/>
                  </a:cubicBezTo>
                  <a:cubicBezTo>
                    <a:pt x="1462904" y="905099"/>
                    <a:pt x="3247071" y="894939"/>
                    <a:pt x="3413392" y="897479"/>
                  </a:cubicBezTo>
                  <a:cubicBezTo>
                    <a:pt x="3485213" y="898749"/>
                    <a:pt x="3557033" y="900019"/>
                    <a:pt x="3625073" y="900019"/>
                  </a:cubicBezTo>
                  <a:cubicBezTo>
                    <a:pt x="3749814" y="902559"/>
                    <a:pt x="3870774" y="898749"/>
                    <a:pt x="3995515" y="902559"/>
                  </a:cubicBezTo>
                  <a:cubicBezTo>
                    <a:pt x="4097575" y="905099"/>
                    <a:pt x="4199635" y="905099"/>
                    <a:pt x="4301696" y="907639"/>
                  </a:cubicBezTo>
                  <a:cubicBezTo>
                    <a:pt x="4452897" y="911449"/>
                    <a:pt x="4604097" y="913989"/>
                    <a:pt x="4755298" y="915259"/>
                  </a:cubicBezTo>
                  <a:cubicBezTo>
                    <a:pt x="4811998" y="915259"/>
                    <a:pt x="4835024" y="913989"/>
                    <a:pt x="4855344" y="913989"/>
                  </a:cubicBezTo>
                  <a:close/>
                </a:path>
              </a:pathLst>
            </a:custGeom>
            <a:solidFill>
              <a:srgbClr val="AEE259"/>
            </a:solidFill>
          </p:spPr>
        </p:sp>
      </p:grpSp>
      <p:grpSp>
        <p:nvGrpSpPr>
          <p:cNvPr id="5" name="Group 5"/>
          <p:cNvGrpSpPr/>
          <p:nvPr/>
        </p:nvGrpSpPr>
        <p:grpSpPr>
          <a:xfrm>
            <a:off x="819782" y="1145619"/>
            <a:ext cx="17209536" cy="9127918"/>
            <a:chOff x="0" y="0"/>
            <a:chExt cx="22946048" cy="12170557"/>
          </a:xfrm>
        </p:grpSpPr>
        <p:sp>
          <p:nvSpPr>
            <p:cNvPr id="6" name="Freeform 6"/>
            <p:cNvSpPr/>
            <p:nvPr/>
          </p:nvSpPr>
          <p:spPr>
            <a:xfrm>
              <a:off x="17722762" y="5895048"/>
              <a:ext cx="5153294" cy="6065131"/>
            </a:xfrm>
            <a:custGeom>
              <a:avLst/>
              <a:gdLst/>
              <a:ahLst/>
              <a:cxnLst/>
              <a:rect l="l" t="t" r="r" b="b"/>
              <a:pathLst>
                <a:path w="5153294" h="6065131">
                  <a:moveTo>
                    <a:pt x="0" y="0"/>
                  </a:moveTo>
                  <a:lnTo>
                    <a:pt x="5153294" y="0"/>
                  </a:lnTo>
                  <a:lnTo>
                    <a:pt x="5153294" y="6065131"/>
                  </a:lnTo>
                  <a:lnTo>
                    <a:pt x="0" y="6065131"/>
                  </a:lnTo>
                  <a:lnTo>
                    <a:pt x="0" y="0"/>
                  </a:lnTo>
                  <a:close/>
                </a:path>
              </a:pathLst>
            </a:custGeom>
            <a:blipFill>
              <a:blip r:embed="rId2">
                <a:extLst>
                  <a:ext uri="{96DAC541-7B7A-43D3-8B79-37D633B846F1}">
                    <asvg:svgBlip xmlns:asvg="http://schemas.microsoft.com/office/drawing/2016/SVG/main" r:embed="rId3"/>
                  </a:ext>
                </a:extLst>
              </a:blip>
              <a:stretch>
                <a:fillRect l="-76846" t="-16109"/>
              </a:stretch>
            </a:blipFill>
          </p:spPr>
        </p:sp>
        <p:sp>
          <p:nvSpPr>
            <p:cNvPr id="7" name="Freeform 7"/>
            <p:cNvSpPr/>
            <p:nvPr/>
          </p:nvSpPr>
          <p:spPr>
            <a:xfrm>
              <a:off x="19702605" y="280168"/>
              <a:ext cx="3166353" cy="5440145"/>
            </a:xfrm>
            <a:custGeom>
              <a:avLst/>
              <a:gdLst/>
              <a:ahLst/>
              <a:cxnLst/>
              <a:rect l="l" t="t" r="r" b="b"/>
              <a:pathLst>
                <a:path w="3166353" h="5440145">
                  <a:moveTo>
                    <a:pt x="0" y="0"/>
                  </a:moveTo>
                  <a:lnTo>
                    <a:pt x="3166352" y="0"/>
                  </a:lnTo>
                  <a:lnTo>
                    <a:pt x="3166352" y="5440146"/>
                  </a:lnTo>
                  <a:lnTo>
                    <a:pt x="0" y="5440146"/>
                  </a:lnTo>
                  <a:lnTo>
                    <a:pt x="0" y="0"/>
                  </a:lnTo>
                  <a:close/>
                </a:path>
              </a:pathLst>
            </a:custGeom>
            <a:blipFill>
              <a:blip r:embed="rId2">
                <a:extLst>
                  <a:ext uri="{96DAC541-7B7A-43D3-8B79-37D633B846F1}">
                    <asvg:svgBlip xmlns:asvg="http://schemas.microsoft.com/office/drawing/2016/SVG/main" r:embed="rId3"/>
                  </a:ext>
                </a:extLst>
              </a:blip>
              <a:stretch>
                <a:fillRect l="-187821" b="-29448"/>
              </a:stretch>
            </a:blipFill>
          </p:spPr>
        </p:sp>
        <p:sp>
          <p:nvSpPr>
            <p:cNvPr id="8" name="Freeform 8"/>
            <p:cNvSpPr/>
            <p:nvPr/>
          </p:nvSpPr>
          <p:spPr>
            <a:xfrm>
              <a:off x="0" y="6538194"/>
              <a:ext cx="8336921" cy="5421985"/>
            </a:xfrm>
            <a:custGeom>
              <a:avLst/>
              <a:gdLst/>
              <a:ahLst/>
              <a:cxnLst/>
              <a:rect l="l" t="t" r="r" b="b"/>
              <a:pathLst>
                <a:path w="8336921" h="5421985">
                  <a:moveTo>
                    <a:pt x="0" y="0"/>
                  </a:moveTo>
                  <a:lnTo>
                    <a:pt x="8336921" y="0"/>
                  </a:lnTo>
                  <a:lnTo>
                    <a:pt x="8336921" y="5421985"/>
                  </a:lnTo>
                  <a:lnTo>
                    <a:pt x="0" y="5421985"/>
                  </a:lnTo>
                  <a:lnTo>
                    <a:pt x="0" y="0"/>
                  </a:lnTo>
                  <a:close/>
                </a:path>
              </a:pathLst>
            </a:custGeom>
            <a:blipFill>
              <a:blip r:embed="rId2">
                <a:extLst>
                  <a:ext uri="{96DAC541-7B7A-43D3-8B79-37D633B846F1}">
                    <asvg:svgBlip xmlns:asvg="http://schemas.microsoft.com/office/drawing/2016/SVG/main" r:embed="rId3"/>
                  </a:ext>
                </a:extLst>
              </a:blip>
              <a:stretch>
                <a:fillRect t="-29882" r="-9314"/>
              </a:stretch>
            </a:blipFill>
          </p:spPr>
        </p:sp>
        <p:grpSp>
          <p:nvGrpSpPr>
            <p:cNvPr id="9" name="Group 9"/>
            <p:cNvGrpSpPr/>
            <p:nvPr/>
          </p:nvGrpSpPr>
          <p:grpSpPr>
            <a:xfrm>
              <a:off x="7890290" y="11501521"/>
              <a:ext cx="12368013" cy="669036"/>
              <a:chOff x="0" y="0"/>
              <a:chExt cx="9391053" cy="508000"/>
            </a:xfrm>
          </p:grpSpPr>
          <p:sp>
            <p:nvSpPr>
              <p:cNvPr id="10" name="Freeform 10"/>
              <p:cNvSpPr/>
              <p:nvPr/>
            </p:nvSpPr>
            <p:spPr>
              <a:xfrm>
                <a:off x="0" y="215900"/>
                <a:ext cx="9391053" cy="76200"/>
              </a:xfrm>
              <a:custGeom>
                <a:avLst/>
                <a:gdLst/>
                <a:ahLst/>
                <a:cxnLst/>
                <a:rect l="l" t="t" r="r" b="b"/>
                <a:pathLst>
                  <a:path w="9391053" h="76200">
                    <a:moveTo>
                      <a:pt x="0" y="0"/>
                    </a:moveTo>
                    <a:lnTo>
                      <a:pt x="9391053" y="0"/>
                    </a:lnTo>
                    <a:lnTo>
                      <a:pt x="9391053" y="76200"/>
                    </a:lnTo>
                    <a:lnTo>
                      <a:pt x="0" y="76200"/>
                    </a:lnTo>
                    <a:close/>
                  </a:path>
                </a:pathLst>
              </a:custGeom>
              <a:solidFill>
                <a:srgbClr val="2B3547"/>
              </a:solidFill>
            </p:spPr>
          </p:sp>
        </p:grpSp>
        <p:grpSp>
          <p:nvGrpSpPr>
            <p:cNvPr id="11" name="Group 11"/>
            <p:cNvGrpSpPr/>
            <p:nvPr/>
          </p:nvGrpSpPr>
          <p:grpSpPr>
            <a:xfrm>
              <a:off x="7934995" y="0"/>
              <a:ext cx="12139382" cy="669036"/>
              <a:chOff x="0" y="0"/>
              <a:chExt cx="9217454" cy="508000"/>
            </a:xfrm>
          </p:grpSpPr>
          <p:sp>
            <p:nvSpPr>
              <p:cNvPr id="12" name="Freeform 12"/>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2B3547"/>
              </a:solidFill>
            </p:spPr>
          </p:sp>
        </p:grpSp>
        <p:sp>
          <p:nvSpPr>
            <p:cNvPr id="13" name="Freeform 13"/>
            <p:cNvSpPr/>
            <p:nvPr/>
          </p:nvSpPr>
          <p:spPr>
            <a:xfrm>
              <a:off x="54350" y="293756"/>
              <a:ext cx="8203709" cy="6504015"/>
            </a:xfrm>
            <a:custGeom>
              <a:avLst/>
              <a:gdLst/>
              <a:ahLst/>
              <a:cxnLst/>
              <a:rect l="l" t="t" r="r" b="b"/>
              <a:pathLst>
                <a:path w="8203709" h="6504015">
                  <a:moveTo>
                    <a:pt x="0" y="0"/>
                  </a:moveTo>
                  <a:lnTo>
                    <a:pt x="8203709" y="0"/>
                  </a:lnTo>
                  <a:lnTo>
                    <a:pt x="8203709" y="6504015"/>
                  </a:lnTo>
                  <a:lnTo>
                    <a:pt x="0" y="6504015"/>
                  </a:lnTo>
                  <a:lnTo>
                    <a:pt x="0" y="0"/>
                  </a:lnTo>
                  <a:close/>
                </a:path>
              </a:pathLst>
            </a:custGeom>
            <a:blipFill>
              <a:blip r:embed="rId2">
                <a:extLst>
                  <a:ext uri="{96DAC541-7B7A-43D3-8B79-37D633B846F1}">
                    <asvg:svgBlip xmlns:asvg="http://schemas.microsoft.com/office/drawing/2016/SVG/main" r:embed="rId3"/>
                  </a:ext>
                </a:extLst>
              </a:blip>
              <a:stretch>
                <a:fillRect r="-11089" b="-8274"/>
              </a:stretch>
            </a:blipFill>
          </p:spPr>
        </p:sp>
        <p:sp>
          <p:nvSpPr>
            <p:cNvPr id="14" name="Freeform 14"/>
            <p:cNvSpPr/>
            <p:nvPr/>
          </p:nvSpPr>
          <p:spPr>
            <a:xfrm rot="5400000">
              <a:off x="20855504" y="5411267"/>
              <a:ext cx="3427121" cy="753967"/>
            </a:xfrm>
            <a:custGeom>
              <a:avLst/>
              <a:gdLst/>
              <a:ahLst/>
              <a:cxnLst/>
              <a:rect l="l" t="t" r="r" b="b"/>
              <a:pathLst>
                <a:path w="3427121" h="753967">
                  <a:moveTo>
                    <a:pt x="0" y="0"/>
                  </a:moveTo>
                  <a:lnTo>
                    <a:pt x="3427121" y="0"/>
                  </a:lnTo>
                  <a:lnTo>
                    <a:pt x="3427121" y="753967"/>
                  </a:lnTo>
                  <a:lnTo>
                    <a:pt x="0" y="7539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5" name="Group 15"/>
          <p:cNvGrpSpPr/>
          <p:nvPr/>
        </p:nvGrpSpPr>
        <p:grpSpPr>
          <a:xfrm rot="-5400000">
            <a:off x="447631" y="8513871"/>
            <a:ext cx="1213307" cy="469006"/>
            <a:chOff x="0" y="0"/>
            <a:chExt cx="1314184" cy="508000"/>
          </a:xfrm>
        </p:grpSpPr>
        <p:sp>
          <p:nvSpPr>
            <p:cNvPr id="16" name="Freeform 16"/>
            <p:cNvSpPr/>
            <p:nvPr/>
          </p:nvSpPr>
          <p:spPr>
            <a:xfrm>
              <a:off x="0" y="215900"/>
              <a:ext cx="1314184" cy="76200"/>
            </a:xfrm>
            <a:custGeom>
              <a:avLst/>
              <a:gdLst/>
              <a:ahLst/>
              <a:cxnLst/>
              <a:rect l="l" t="t" r="r" b="b"/>
              <a:pathLst>
                <a:path w="1314184" h="76200">
                  <a:moveTo>
                    <a:pt x="0" y="0"/>
                  </a:moveTo>
                  <a:lnTo>
                    <a:pt x="1314184" y="0"/>
                  </a:lnTo>
                  <a:lnTo>
                    <a:pt x="1314184" y="76200"/>
                  </a:lnTo>
                  <a:lnTo>
                    <a:pt x="0" y="76200"/>
                  </a:lnTo>
                  <a:close/>
                </a:path>
              </a:pathLst>
            </a:custGeom>
            <a:solidFill>
              <a:srgbClr val="000000">
                <a:alpha val="0"/>
              </a:srgbClr>
            </a:solidFill>
          </p:spPr>
        </p:sp>
      </p:grpSp>
      <p:sp>
        <p:nvSpPr>
          <p:cNvPr id="17" name="Freeform 17"/>
          <p:cNvSpPr/>
          <p:nvPr/>
        </p:nvSpPr>
        <p:spPr>
          <a:xfrm>
            <a:off x="1288788" y="1145619"/>
            <a:ext cx="15551173" cy="6221677"/>
          </a:xfrm>
          <a:custGeom>
            <a:avLst/>
            <a:gdLst/>
            <a:ahLst/>
            <a:cxnLst/>
            <a:rect l="l" t="t" r="r" b="b"/>
            <a:pathLst>
              <a:path w="15551173" h="6221677">
                <a:moveTo>
                  <a:pt x="0" y="0"/>
                </a:moveTo>
                <a:lnTo>
                  <a:pt x="15551173" y="0"/>
                </a:lnTo>
                <a:lnTo>
                  <a:pt x="15551173" y="6221677"/>
                </a:lnTo>
                <a:lnTo>
                  <a:pt x="0" y="6221677"/>
                </a:lnTo>
                <a:lnTo>
                  <a:pt x="0" y="0"/>
                </a:lnTo>
                <a:close/>
              </a:path>
            </a:pathLst>
          </a:custGeom>
          <a:blipFill>
            <a:blip r:embed="rId6"/>
            <a:stretch>
              <a:fillRect b="-27211"/>
            </a:stretch>
          </a:blipFill>
        </p:spPr>
      </p:sp>
      <p:sp>
        <p:nvSpPr>
          <p:cNvPr id="18" name="TextBox 18"/>
          <p:cNvSpPr txBox="1"/>
          <p:nvPr/>
        </p:nvSpPr>
        <p:spPr>
          <a:xfrm>
            <a:off x="1343007" y="7553196"/>
            <a:ext cx="15916293" cy="2794000"/>
          </a:xfrm>
          <a:prstGeom prst="rect">
            <a:avLst/>
          </a:prstGeom>
        </p:spPr>
        <p:txBody>
          <a:bodyPr lIns="0" tIns="0" rIns="0" bIns="0" rtlCol="0" anchor="t">
            <a:spAutoFit/>
          </a:bodyPr>
          <a:lstStyle/>
          <a:p>
            <a:pPr algn="ctr">
              <a:lnSpc>
                <a:spcPts val="5599"/>
              </a:lnSpc>
            </a:pPr>
            <a:r>
              <a:rPr lang="en-US" sz="3999" dirty="0">
                <a:solidFill>
                  <a:srgbClr val="000000"/>
                </a:solidFill>
                <a:latin typeface="Canva Sans Bold"/>
              </a:rPr>
              <a:t>Trolling is the act of posting inflammatory or offensive comments, messages, or content on the internet in order to annoy someone with the intent to engage in a fight or argument.</a:t>
            </a:r>
          </a:p>
          <a:p>
            <a:pPr algn="ctr">
              <a:lnSpc>
                <a:spcPts val="5599"/>
              </a:lnSpc>
            </a:pPr>
            <a:endParaRPr lang="en-US" sz="3999" dirty="0">
              <a:solidFill>
                <a:srgbClr val="000000"/>
              </a:solidFill>
              <a:latin typeface="Canva Sans Bo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EE259"/>
        </a:solidFill>
        <a:effectLst/>
      </p:bgPr>
    </p:bg>
    <p:spTree>
      <p:nvGrpSpPr>
        <p:cNvPr id="1" name=""/>
        <p:cNvGrpSpPr/>
        <p:nvPr/>
      </p:nvGrpSpPr>
      <p:grpSpPr>
        <a:xfrm>
          <a:off x="0" y="0"/>
          <a:ext cx="0" cy="0"/>
          <a:chOff x="0" y="0"/>
          <a:chExt cx="0" cy="0"/>
        </a:xfrm>
      </p:grpSpPr>
      <p:grpSp>
        <p:nvGrpSpPr>
          <p:cNvPr id="2" name="Group 2"/>
          <p:cNvGrpSpPr/>
          <p:nvPr/>
        </p:nvGrpSpPr>
        <p:grpSpPr>
          <a:xfrm>
            <a:off x="1540026" y="1264354"/>
            <a:ext cx="15168401" cy="8139291"/>
            <a:chOff x="0" y="0"/>
            <a:chExt cx="4596485" cy="2466452"/>
          </a:xfrm>
        </p:grpSpPr>
        <p:sp>
          <p:nvSpPr>
            <p:cNvPr id="3" name="Freeform 3"/>
            <p:cNvSpPr/>
            <p:nvPr/>
          </p:nvSpPr>
          <p:spPr>
            <a:xfrm>
              <a:off x="10160" y="16510"/>
              <a:ext cx="4573625" cy="2438512"/>
            </a:xfrm>
            <a:custGeom>
              <a:avLst/>
              <a:gdLst/>
              <a:ahLst/>
              <a:cxnLst/>
              <a:rect l="l" t="t" r="r" b="b"/>
              <a:pathLst>
                <a:path w="4573625" h="2438512">
                  <a:moveTo>
                    <a:pt x="4573625" y="2438512"/>
                  </a:moveTo>
                  <a:lnTo>
                    <a:pt x="0" y="2430892"/>
                  </a:lnTo>
                  <a:lnTo>
                    <a:pt x="0" y="858967"/>
                  </a:lnTo>
                  <a:lnTo>
                    <a:pt x="17780" y="19050"/>
                  </a:lnTo>
                  <a:lnTo>
                    <a:pt x="2278654" y="0"/>
                  </a:lnTo>
                  <a:lnTo>
                    <a:pt x="4554575" y="5080"/>
                  </a:lnTo>
                  <a:close/>
                </a:path>
              </a:pathLst>
            </a:custGeom>
            <a:solidFill>
              <a:srgbClr val="FFFFFF"/>
            </a:solidFill>
          </p:spPr>
        </p:sp>
        <p:sp>
          <p:nvSpPr>
            <p:cNvPr id="4" name="Freeform 4"/>
            <p:cNvSpPr/>
            <p:nvPr/>
          </p:nvSpPr>
          <p:spPr>
            <a:xfrm>
              <a:off x="-3810" y="0"/>
              <a:ext cx="4602835" cy="2465182"/>
            </a:xfrm>
            <a:custGeom>
              <a:avLst/>
              <a:gdLst/>
              <a:ahLst/>
              <a:cxnLst/>
              <a:rect l="l" t="t" r="r" b="b"/>
              <a:pathLst>
                <a:path w="4602835" h="2465182">
                  <a:moveTo>
                    <a:pt x="4568545" y="21590"/>
                  </a:moveTo>
                  <a:cubicBezTo>
                    <a:pt x="4569815" y="34290"/>
                    <a:pt x="4569815" y="44450"/>
                    <a:pt x="4571085" y="54610"/>
                  </a:cubicBezTo>
                  <a:cubicBezTo>
                    <a:pt x="4573625" y="100535"/>
                    <a:pt x="4574895" y="152946"/>
                    <a:pt x="4577435" y="203486"/>
                  </a:cubicBezTo>
                  <a:cubicBezTo>
                    <a:pt x="4577435" y="276488"/>
                    <a:pt x="4590135" y="1715933"/>
                    <a:pt x="4596485" y="1788934"/>
                  </a:cubicBezTo>
                  <a:cubicBezTo>
                    <a:pt x="4602835" y="1899373"/>
                    <a:pt x="4599025" y="2011683"/>
                    <a:pt x="4599025" y="2122122"/>
                  </a:cubicBezTo>
                  <a:cubicBezTo>
                    <a:pt x="4599025" y="2219458"/>
                    <a:pt x="4600295" y="2309306"/>
                    <a:pt x="4601565" y="2404222"/>
                  </a:cubicBezTo>
                  <a:cubicBezTo>
                    <a:pt x="4601565" y="2425812"/>
                    <a:pt x="4601565" y="2439782"/>
                    <a:pt x="4601565" y="2463912"/>
                  </a:cubicBezTo>
                  <a:cubicBezTo>
                    <a:pt x="4578705" y="2463912"/>
                    <a:pt x="4558385" y="2465182"/>
                    <a:pt x="4528697" y="2463912"/>
                  </a:cubicBezTo>
                  <a:cubicBezTo>
                    <a:pt x="4297256" y="2458832"/>
                    <a:pt x="4062255" y="2465182"/>
                    <a:pt x="3830814" y="2460102"/>
                  </a:cubicBezTo>
                  <a:cubicBezTo>
                    <a:pt x="3691950" y="2456292"/>
                    <a:pt x="3556646" y="2458832"/>
                    <a:pt x="3417782" y="2456292"/>
                  </a:cubicBezTo>
                  <a:cubicBezTo>
                    <a:pt x="3353690" y="2455022"/>
                    <a:pt x="3289599" y="2453752"/>
                    <a:pt x="3225508" y="2452482"/>
                  </a:cubicBezTo>
                  <a:cubicBezTo>
                    <a:pt x="3186341" y="2452482"/>
                    <a:pt x="3150735" y="2453752"/>
                    <a:pt x="3111568" y="2453752"/>
                  </a:cubicBezTo>
                  <a:cubicBezTo>
                    <a:pt x="3011871" y="2452482"/>
                    <a:pt x="2737702" y="2453752"/>
                    <a:pt x="2638005" y="2452482"/>
                  </a:cubicBezTo>
                  <a:cubicBezTo>
                    <a:pt x="2566792" y="2451212"/>
                    <a:pt x="1142542" y="2460102"/>
                    <a:pt x="1071330" y="2458832"/>
                  </a:cubicBezTo>
                  <a:cubicBezTo>
                    <a:pt x="1053527" y="2458832"/>
                    <a:pt x="1032163" y="2460102"/>
                    <a:pt x="1014360" y="2460102"/>
                  </a:cubicBezTo>
                  <a:cubicBezTo>
                    <a:pt x="971632" y="2460102"/>
                    <a:pt x="932465" y="2461372"/>
                    <a:pt x="889738" y="2461372"/>
                  </a:cubicBezTo>
                  <a:cubicBezTo>
                    <a:pt x="782919" y="2461372"/>
                    <a:pt x="679661" y="2460102"/>
                    <a:pt x="572842" y="2458832"/>
                  </a:cubicBezTo>
                  <a:cubicBezTo>
                    <a:pt x="508751" y="2457562"/>
                    <a:pt x="444660" y="2456292"/>
                    <a:pt x="384129" y="2455022"/>
                  </a:cubicBezTo>
                  <a:cubicBezTo>
                    <a:pt x="270189" y="2453752"/>
                    <a:pt x="156249" y="2452482"/>
                    <a:pt x="48260" y="2452482"/>
                  </a:cubicBezTo>
                  <a:cubicBezTo>
                    <a:pt x="38100" y="2452482"/>
                    <a:pt x="29210" y="2452482"/>
                    <a:pt x="19050" y="2451212"/>
                  </a:cubicBezTo>
                  <a:cubicBezTo>
                    <a:pt x="10160" y="2449942"/>
                    <a:pt x="5080" y="2443592"/>
                    <a:pt x="7620" y="2434702"/>
                  </a:cubicBezTo>
                  <a:cubicBezTo>
                    <a:pt x="16510" y="2402898"/>
                    <a:pt x="12700" y="2356102"/>
                    <a:pt x="11430" y="2307434"/>
                  </a:cubicBezTo>
                  <a:cubicBezTo>
                    <a:pt x="10160" y="2208226"/>
                    <a:pt x="6350" y="2110891"/>
                    <a:pt x="7620" y="2011683"/>
                  </a:cubicBezTo>
                  <a:cubicBezTo>
                    <a:pt x="5080" y="1888142"/>
                    <a:pt x="0" y="358849"/>
                    <a:pt x="7620" y="233435"/>
                  </a:cubicBezTo>
                  <a:cubicBezTo>
                    <a:pt x="8890" y="209102"/>
                    <a:pt x="7620" y="182896"/>
                    <a:pt x="8890" y="158562"/>
                  </a:cubicBezTo>
                  <a:cubicBezTo>
                    <a:pt x="10160" y="119253"/>
                    <a:pt x="12700" y="76201"/>
                    <a:pt x="13970" y="44450"/>
                  </a:cubicBezTo>
                  <a:cubicBezTo>
                    <a:pt x="13970" y="41910"/>
                    <a:pt x="15240" y="39370"/>
                    <a:pt x="16510" y="38100"/>
                  </a:cubicBezTo>
                  <a:cubicBezTo>
                    <a:pt x="38100" y="35560"/>
                    <a:pt x="67233" y="30480"/>
                    <a:pt x="124203" y="29210"/>
                  </a:cubicBezTo>
                  <a:cubicBezTo>
                    <a:pt x="220340" y="25400"/>
                    <a:pt x="316477" y="22860"/>
                    <a:pt x="416175" y="20320"/>
                  </a:cubicBezTo>
                  <a:cubicBezTo>
                    <a:pt x="483827" y="17780"/>
                    <a:pt x="551478" y="16510"/>
                    <a:pt x="615570" y="13970"/>
                  </a:cubicBezTo>
                  <a:cubicBezTo>
                    <a:pt x="679661" y="11430"/>
                    <a:pt x="747313" y="8890"/>
                    <a:pt x="811404" y="8890"/>
                  </a:cubicBezTo>
                  <a:cubicBezTo>
                    <a:pt x="882617" y="7620"/>
                    <a:pt x="953829" y="10160"/>
                    <a:pt x="1025042" y="8890"/>
                  </a:cubicBezTo>
                  <a:cubicBezTo>
                    <a:pt x="1114057" y="8890"/>
                    <a:pt x="2727021" y="6350"/>
                    <a:pt x="2816036" y="5080"/>
                  </a:cubicBezTo>
                  <a:cubicBezTo>
                    <a:pt x="2901491" y="3810"/>
                    <a:pt x="2986946" y="2540"/>
                    <a:pt x="3075962" y="2540"/>
                  </a:cubicBezTo>
                  <a:cubicBezTo>
                    <a:pt x="3221947" y="1270"/>
                    <a:pt x="3364372" y="0"/>
                    <a:pt x="3510358" y="0"/>
                  </a:cubicBezTo>
                  <a:cubicBezTo>
                    <a:pt x="3570889" y="0"/>
                    <a:pt x="3634980" y="2540"/>
                    <a:pt x="3695511" y="2540"/>
                  </a:cubicBezTo>
                  <a:cubicBezTo>
                    <a:pt x="3862860" y="3810"/>
                    <a:pt x="4033770" y="5080"/>
                    <a:pt x="4201119" y="7620"/>
                  </a:cubicBezTo>
                  <a:cubicBezTo>
                    <a:pt x="4290135" y="8890"/>
                    <a:pt x="4379151" y="12700"/>
                    <a:pt x="4468166" y="16510"/>
                  </a:cubicBezTo>
                  <a:cubicBezTo>
                    <a:pt x="4489530" y="16510"/>
                    <a:pt x="4510894" y="16510"/>
                    <a:pt x="4528697" y="16510"/>
                  </a:cubicBezTo>
                  <a:cubicBezTo>
                    <a:pt x="4549495" y="17780"/>
                    <a:pt x="4558385" y="20320"/>
                    <a:pt x="4568545" y="21590"/>
                  </a:cubicBezTo>
                  <a:close/>
                  <a:moveTo>
                    <a:pt x="4578705" y="2447402"/>
                  </a:moveTo>
                  <a:cubicBezTo>
                    <a:pt x="4579975" y="2430892"/>
                    <a:pt x="4581245" y="2418192"/>
                    <a:pt x="4581245" y="2405492"/>
                  </a:cubicBezTo>
                  <a:cubicBezTo>
                    <a:pt x="4579975" y="2299947"/>
                    <a:pt x="4578705" y="2200739"/>
                    <a:pt x="4578705" y="2094044"/>
                  </a:cubicBezTo>
                  <a:cubicBezTo>
                    <a:pt x="4578705" y="2045377"/>
                    <a:pt x="4581245" y="1996709"/>
                    <a:pt x="4579975" y="1948041"/>
                  </a:cubicBezTo>
                  <a:cubicBezTo>
                    <a:pt x="4579975" y="1903117"/>
                    <a:pt x="4578705" y="1856321"/>
                    <a:pt x="4577435" y="1811396"/>
                  </a:cubicBezTo>
                  <a:cubicBezTo>
                    <a:pt x="4572355" y="1742138"/>
                    <a:pt x="4560925" y="308309"/>
                    <a:pt x="4560925" y="239051"/>
                  </a:cubicBezTo>
                  <a:cubicBezTo>
                    <a:pt x="4558385" y="181024"/>
                    <a:pt x="4555845" y="121125"/>
                    <a:pt x="4553305" y="63500"/>
                  </a:cubicBezTo>
                  <a:cubicBezTo>
                    <a:pt x="4552035" y="44450"/>
                    <a:pt x="4550765" y="43180"/>
                    <a:pt x="4518015" y="41910"/>
                  </a:cubicBezTo>
                  <a:cubicBezTo>
                    <a:pt x="4507333" y="41910"/>
                    <a:pt x="4500212" y="41910"/>
                    <a:pt x="4489530" y="40640"/>
                  </a:cubicBezTo>
                  <a:cubicBezTo>
                    <a:pt x="4400514" y="36830"/>
                    <a:pt x="4307938" y="31750"/>
                    <a:pt x="4218922" y="30480"/>
                  </a:cubicBezTo>
                  <a:cubicBezTo>
                    <a:pt x="4001724" y="26670"/>
                    <a:pt x="3780966" y="25400"/>
                    <a:pt x="3563768" y="22860"/>
                  </a:cubicBezTo>
                  <a:cubicBezTo>
                    <a:pt x="3531722" y="22860"/>
                    <a:pt x="3496116" y="22860"/>
                    <a:pt x="3464070" y="22860"/>
                  </a:cubicBezTo>
                  <a:cubicBezTo>
                    <a:pt x="3410661" y="22860"/>
                    <a:pt x="3357251" y="22860"/>
                    <a:pt x="3307403" y="22860"/>
                  </a:cubicBezTo>
                  <a:cubicBezTo>
                    <a:pt x="3193463" y="22860"/>
                    <a:pt x="3079522" y="22860"/>
                    <a:pt x="2969143" y="24130"/>
                  </a:cubicBezTo>
                  <a:cubicBezTo>
                    <a:pt x="2873006" y="25400"/>
                    <a:pt x="1252922" y="29210"/>
                    <a:pt x="1156785" y="29210"/>
                  </a:cubicBezTo>
                  <a:cubicBezTo>
                    <a:pt x="1000117" y="29210"/>
                    <a:pt x="843450" y="26670"/>
                    <a:pt x="686782" y="33020"/>
                  </a:cubicBezTo>
                  <a:cubicBezTo>
                    <a:pt x="604888" y="36830"/>
                    <a:pt x="526554" y="36830"/>
                    <a:pt x="448220" y="38100"/>
                  </a:cubicBezTo>
                  <a:cubicBezTo>
                    <a:pt x="312917" y="41910"/>
                    <a:pt x="177613" y="45720"/>
                    <a:pt x="49530" y="50800"/>
                  </a:cubicBezTo>
                  <a:cubicBezTo>
                    <a:pt x="36830" y="50800"/>
                    <a:pt x="34290" y="53340"/>
                    <a:pt x="33020" y="70585"/>
                  </a:cubicBezTo>
                  <a:cubicBezTo>
                    <a:pt x="31750" y="104279"/>
                    <a:pt x="31750" y="137972"/>
                    <a:pt x="30480" y="171665"/>
                  </a:cubicBezTo>
                  <a:cubicBezTo>
                    <a:pt x="29210" y="227820"/>
                    <a:pt x="26670" y="282103"/>
                    <a:pt x="25400" y="338259"/>
                  </a:cubicBezTo>
                  <a:cubicBezTo>
                    <a:pt x="20320" y="398157"/>
                    <a:pt x="26670" y="1861936"/>
                    <a:pt x="29210" y="1921835"/>
                  </a:cubicBezTo>
                  <a:cubicBezTo>
                    <a:pt x="29210" y="1985477"/>
                    <a:pt x="29210" y="2050992"/>
                    <a:pt x="30480" y="2114634"/>
                  </a:cubicBezTo>
                  <a:cubicBezTo>
                    <a:pt x="30480" y="2161430"/>
                    <a:pt x="33020" y="2208226"/>
                    <a:pt x="33020" y="2255022"/>
                  </a:cubicBezTo>
                  <a:cubicBezTo>
                    <a:pt x="33020" y="2305562"/>
                    <a:pt x="33020" y="2356102"/>
                    <a:pt x="31750" y="2405492"/>
                  </a:cubicBezTo>
                  <a:cubicBezTo>
                    <a:pt x="31750" y="2409302"/>
                    <a:pt x="31750" y="2411842"/>
                    <a:pt x="31750" y="2415652"/>
                  </a:cubicBezTo>
                  <a:cubicBezTo>
                    <a:pt x="31750" y="2425812"/>
                    <a:pt x="35560" y="2429622"/>
                    <a:pt x="44450" y="2429622"/>
                  </a:cubicBezTo>
                  <a:cubicBezTo>
                    <a:pt x="74355" y="2429622"/>
                    <a:pt x="124203" y="2430892"/>
                    <a:pt x="170492" y="2430892"/>
                  </a:cubicBezTo>
                  <a:cubicBezTo>
                    <a:pt x="238143" y="2430892"/>
                    <a:pt x="309356" y="2428352"/>
                    <a:pt x="377008" y="2430892"/>
                  </a:cubicBezTo>
                  <a:cubicBezTo>
                    <a:pt x="487387" y="2434702"/>
                    <a:pt x="597767" y="2437242"/>
                    <a:pt x="708146" y="2435972"/>
                  </a:cubicBezTo>
                  <a:cubicBezTo>
                    <a:pt x="779358" y="2434702"/>
                    <a:pt x="847010" y="2437242"/>
                    <a:pt x="918223" y="2437242"/>
                  </a:cubicBezTo>
                  <a:cubicBezTo>
                    <a:pt x="1021481" y="2437242"/>
                    <a:pt x="1124739" y="2435972"/>
                    <a:pt x="1227997" y="2437242"/>
                  </a:cubicBezTo>
                  <a:cubicBezTo>
                    <a:pt x="1381104" y="2438512"/>
                    <a:pt x="3061719" y="2428352"/>
                    <a:pt x="3218387" y="2430892"/>
                  </a:cubicBezTo>
                  <a:cubicBezTo>
                    <a:pt x="3286039" y="2432162"/>
                    <a:pt x="3353690" y="2433432"/>
                    <a:pt x="3417782" y="2433432"/>
                  </a:cubicBezTo>
                  <a:cubicBezTo>
                    <a:pt x="3535282" y="2435972"/>
                    <a:pt x="3649222" y="2432162"/>
                    <a:pt x="3766723" y="2435972"/>
                  </a:cubicBezTo>
                  <a:cubicBezTo>
                    <a:pt x="3862860" y="2438512"/>
                    <a:pt x="3958997" y="2438512"/>
                    <a:pt x="4055134" y="2441052"/>
                  </a:cubicBezTo>
                  <a:cubicBezTo>
                    <a:pt x="4197559" y="2444862"/>
                    <a:pt x="4339984" y="2447402"/>
                    <a:pt x="4482409" y="2448672"/>
                  </a:cubicBezTo>
                  <a:cubicBezTo>
                    <a:pt x="4535818" y="2448672"/>
                    <a:pt x="4558385" y="2447402"/>
                    <a:pt x="4578705" y="2447402"/>
                  </a:cubicBezTo>
                  <a:close/>
                </a:path>
              </a:pathLst>
            </a:custGeom>
            <a:solidFill>
              <a:srgbClr val="FFFFFF"/>
            </a:solidFill>
          </p:spPr>
        </p:sp>
      </p:grpSp>
      <p:grpSp>
        <p:nvGrpSpPr>
          <p:cNvPr id="5" name="Group 5"/>
          <p:cNvGrpSpPr/>
          <p:nvPr/>
        </p:nvGrpSpPr>
        <p:grpSpPr>
          <a:xfrm>
            <a:off x="1296486" y="869236"/>
            <a:ext cx="15274482" cy="8548529"/>
            <a:chOff x="0" y="0"/>
            <a:chExt cx="20365976" cy="11398038"/>
          </a:xfrm>
        </p:grpSpPr>
        <p:sp>
          <p:nvSpPr>
            <p:cNvPr id="6" name="Freeform 6"/>
            <p:cNvSpPr/>
            <p:nvPr/>
          </p:nvSpPr>
          <p:spPr>
            <a:xfrm>
              <a:off x="305484" y="6418625"/>
              <a:ext cx="7876909" cy="4604975"/>
            </a:xfrm>
            <a:custGeom>
              <a:avLst/>
              <a:gdLst/>
              <a:ahLst/>
              <a:cxnLst/>
              <a:rect l="l" t="t" r="r" b="b"/>
              <a:pathLst>
                <a:path w="7876909" h="4604975">
                  <a:moveTo>
                    <a:pt x="0" y="0"/>
                  </a:moveTo>
                  <a:lnTo>
                    <a:pt x="7876909" y="0"/>
                  </a:lnTo>
                  <a:lnTo>
                    <a:pt x="7876909" y="4604975"/>
                  </a:lnTo>
                  <a:lnTo>
                    <a:pt x="0" y="4604975"/>
                  </a:lnTo>
                  <a:lnTo>
                    <a:pt x="0" y="0"/>
                  </a:lnTo>
                  <a:close/>
                </a:path>
              </a:pathLst>
            </a:custGeom>
            <a:blipFill>
              <a:blip r:embed="rId2">
                <a:extLst>
                  <a:ext uri="{96DAC541-7B7A-43D3-8B79-37D633B846F1}">
                    <asvg:svgBlip xmlns:asvg="http://schemas.microsoft.com/office/drawing/2016/SVG/main" r:embed="rId3"/>
                  </a:ext>
                </a:extLst>
              </a:blip>
              <a:stretch>
                <a:fillRect t="-42938" r="-8141"/>
              </a:stretch>
            </a:blipFill>
          </p:spPr>
        </p:sp>
        <p:sp>
          <p:nvSpPr>
            <p:cNvPr id="7" name="Freeform 7"/>
            <p:cNvSpPr/>
            <p:nvPr/>
          </p:nvSpPr>
          <p:spPr>
            <a:xfrm rot="-5400000">
              <a:off x="-1130292" y="8374487"/>
              <a:ext cx="2944316" cy="647750"/>
            </a:xfrm>
            <a:custGeom>
              <a:avLst/>
              <a:gdLst/>
              <a:ahLst/>
              <a:cxnLst/>
              <a:rect l="l" t="t" r="r" b="b"/>
              <a:pathLst>
                <a:path w="2944316" h="647750">
                  <a:moveTo>
                    <a:pt x="0" y="0"/>
                  </a:moveTo>
                  <a:lnTo>
                    <a:pt x="2944316" y="0"/>
                  </a:lnTo>
                  <a:lnTo>
                    <a:pt x="2944316" y="647749"/>
                  </a:lnTo>
                  <a:lnTo>
                    <a:pt x="0" y="6477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2468012" y="4929358"/>
              <a:ext cx="7809064" cy="6094242"/>
            </a:xfrm>
            <a:custGeom>
              <a:avLst/>
              <a:gdLst/>
              <a:ahLst/>
              <a:cxnLst/>
              <a:rect l="l" t="t" r="r" b="b"/>
              <a:pathLst>
                <a:path w="7809064" h="6094242">
                  <a:moveTo>
                    <a:pt x="0" y="0"/>
                  </a:moveTo>
                  <a:lnTo>
                    <a:pt x="7809064" y="0"/>
                  </a:lnTo>
                  <a:lnTo>
                    <a:pt x="7809064" y="6094242"/>
                  </a:lnTo>
                  <a:lnTo>
                    <a:pt x="0" y="6094242"/>
                  </a:lnTo>
                  <a:lnTo>
                    <a:pt x="0" y="0"/>
                  </a:lnTo>
                  <a:close/>
                </a:path>
              </a:pathLst>
            </a:custGeom>
            <a:blipFill>
              <a:blip r:embed="rId2">
                <a:extLst>
                  <a:ext uri="{96DAC541-7B7A-43D3-8B79-37D633B846F1}">
                    <asvg:svgBlip xmlns:asvg="http://schemas.microsoft.com/office/drawing/2016/SVG/main" r:embed="rId3"/>
                  </a:ext>
                </a:extLst>
              </a:blip>
              <a:stretch>
                <a:fillRect l="-9081" t="-8008"/>
              </a:stretch>
            </a:blipFill>
          </p:spPr>
        </p:sp>
        <p:sp>
          <p:nvSpPr>
            <p:cNvPr id="9" name="Freeform 9"/>
            <p:cNvSpPr/>
            <p:nvPr/>
          </p:nvSpPr>
          <p:spPr>
            <a:xfrm>
              <a:off x="19687984" y="7679028"/>
              <a:ext cx="479498" cy="786924"/>
            </a:xfrm>
            <a:custGeom>
              <a:avLst/>
              <a:gdLst/>
              <a:ahLst/>
              <a:cxnLst/>
              <a:rect l="l" t="t" r="r" b="b"/>
              <a:pathLst>
                <a:path w="479498" h="786924">
                  <a:moveTo>
                    <a:pt x="0" y="0"/>
                  </a:moveTo>
                  <a:lnTo>
                    <a:pt x="479498" y="0"/>
                  </a:lnTo>
                  <a:lnTo>
                    <a:pt x="479498" y="786924"/>
                  </a:lnTo>
                  <a:lnTo>
                    <a:pt x="0" y="786924"/>
                  </a:lnTo>
                  <a:lnTo>
                    <a:pt x="0" y="0"/>
                  </a:lnTo>
                  <a:close/>
                </a:path>
              </a:pathLst>
            </a:custGeom>
            <a:blipFill>
              <a:blip r:embed="rId6">
                <a:extLst>
                  <a:ext uri="{96DAC541-7B7A-43D3-8B79-37D633B846F1}">
                    <asvg:svgBlip xmlns:asvg="http://schemas.microsoft.com/office/drawing/2016/SVG/main" r:embed="rId7"/>
                  </a:ext>
                </a:extLst>
              </a:blip>
              <a:stretch>
                <a:fillRect r="-313644"/>
              </a:stretch>
            </a:blipFill>
          </p:spPr>
        </p:sp>
        <p:grpSp>
          <p:nvGrpSpPr>
            <p:cNvPr id="10" name="Group 10"/>
            <p:cNvGrpSpPr/>
            <p:nvPr/>
          </p:nvGrpSpPr>
          <p:grpSpPr>
            <a:xfrm>
              <a:off x="6822761" y="10772697"/>
              <a:ext cx="7904165" cy="625341"/>
              <a:chOff x="0" y="0"/>
              <a:chExt cx="6420999" cy="508000"/>
            </a:xfrm>
          </p:grpSpPr>
          <p:sp>
            <p:nvSpPr>
              <p:cNvPr id="11" name="Freeform 11"/>
              <p:cNvSpPr/>
              <p:nvPr/>
            </p:nvSpPr>
            <p:spPr>
              <a:xfrm>
                <a:off x="0" y="215900"/>
                <a:ext cx="6421000" cy="76200"/>
              </a:xfrm>
              <a:custGeom>
                <a:avLst/>
                <a:gdLst/>
                <a:ahLst/>
                <a:cxnLst/>
                <a:rect l="l" t="t" r="r" b="b"/>
                <a:pathLst>
                  <a:path w="6421000" h="76200">
                    <a:moveTo>
                      <a:pt x="0" y="0"/>
                    </a:moveTo>
                    <a:lnTo>
                      <a:pt x="6421000" y="0"/>
                    </a:lnTo>
                    <a:lnTo>
                      <a:pt x="6421000" y="76200"/>
                    </a:lnTo>
                    <a:lnTo>
                      <a:pt x="0" y="76200"/>
                    </a:lnTo>
                    <a:close/>
                  </a:path>
                </a:pathLst>
              </a:custGeom>
              <a:solidFill>
                <a:srgbClr val="2B3547"/>
              </a:solidFill>
            </p:spPr>
          </p:sp>
        </p:grpSp>
        <p:sp>
          <p:nvSpPr>
            <p:cNvPr id="12" name="Freeform 12"/>
            <p:cNvSpPr/>
            <p:nvPr/>
          </p:nvSpPr>
          <p:spPr>
            <a:xfrm>
              <a:off x="17406417" y="273240"/>
              <a:ext cx="2959559" cy="5160940"/>
            </a:xfrm>
            <a:custGeom>
              <a:avLst/>
              <a:gdLst/>
              <a:ahLst/>
              <a:cxnLst/>
              <a:rect l="l" t="t" r="r" b="b"/>
              <a:pathLst>
                <a:path w="2959559" h="5160940">
                  <a:moveTo>
                    <a:pt x="0" y="0"/>
                  </a:moveTo>
                  <a:lnTo>
                    <a:pt x="2959559" y="0"/>
                  </a:lnTo>
                  <a:lnTo>
                    <a:pt x="2959559" y="5160940"/>
                  </a:lnTo>
                  <a:lnTo>
                    <a:pt x="0" y="5160940"/>
                  </a:lnTo>
                  <a:lnTo>
                    <a:pt x="0" y="0"/>
                  </a:lnTo>
                  <a:close/>
                </a:path>
              </a:pathLst>
            </a:custGeom>
            <a:blipFill>
              <a:blip r:embed="rId2">
                <a:extLst>
                  <a:ext uri="{96DAC541-7B7A-43D3-8B79-37D633B846F1}">
                    <asvg:svgBlip xmlns:asvg="http://schemas.microsoft.com/office/drawing/2016/SVG/main" r:embed="rId3"/>
                  </a:ext>
                </a:extLst>
              </a:blip>
              <a:stretch>
                <a:fillRect l="-187821" b="-27540"/>
              </a:stretch>
            </a:blipFill>
          </p:spPr>
        </p:sp>
        <p:sp>
          <p:nvSpPr>
            <p:cNvPr id="13" name="Freeform 13"/>
            <p:cNvSpPr/>
            <p:nvPr/>
          </p:nvSpPr>
          <p:spPr>
            <a:xfrm flipV="1">
              <a:off x="4841615" y="0"/>
              <a:ext cx="3084194" cy="622680"/>
            </a:xfrm>
            <a:custGeom>
              <a:avLst/>
              <a:gdLst/>
              <a:ahLst/>
              <a:cxnLst/>
              <a:rect l="l" t="t" r="r" b="b"/>
              <a:pathLst>
                <a:path w="3084194" h="622680">
                  <a:moveTo>
                    <a:pt x="0" y="622680"/>
                  </a:moveTo>
                  <a:lnTo>
                    <a:pt x="3084194" y="622680"/>
                  </a:lnTo>
                  <a:lnTo>
                    <a:pt x="3084194" y="0"/>
                  </a:lnTo>
                  <a:lnTo>
                    <a:pt x="0" y="0"/>
                  </a:lnTo>
                  <a:lnTo>
                    <a:pt x="0" y="622680"/>
                  </a:lnTo>
                  <a:close/>
                </a:path>
              </a:pathLst>
            </a:custGeom>
            <a:blipFill>
              <a:blip r:embed="rId8">
                <a:extLst>
                  <a:ext uri="{96DAC541-7B7A-43D3-8B79-37D633B846F1}">
                    <asvg:svgBlip xmlns:asvg="http://schemas.microsoft.com/office/drawing/2016/SVG/main" r:embed="rId9"/>
                  </a:ext>
                </a:extLst>
              </a:blip>
              <a:stretch>
                <a:fillRect r="-24386"/>
              </a:stretch>
            </a:blipFill>
          </p:spPr>
        </p:sp>
        <p:grpSp>
          <p:nvGrpSpPr>
            <p:cNvPr id="14" name="Group 14"/>
            <p:cNvGrpSpPr/>
            <p:nvPr/>
          </p:nvGrpSpPr>
          <p:grpSpPr>
            <a:xfrm>
              <a:off x="6407346" y="11370"/>
              <a:ext cx="11346563" cy="625341"/>
              <a:chOff x="0" y="0"/>
              <a:chExt cx="9217454" cy="508000"/>
            </a:xfrm>
          </p:grpSpPr>
          <p:sp>
            <p:nvSpPr>
              <p:cNvPr id="15" name="Freeform 15"/>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2B3547"/>
              </a:solidFill>
            </p:spPr>
          </p:sp>
        </p:grpSp>
        <p:sp>
          <p:nvSpPr>
            <p:cNvPr id="16" name="Freeform 16"/>
            <p:cNvSpPr/>
            <p:nvPr/>
          </p:nvSpPr>
          <p:spPr>
            <a:xfrm>
              <a:off x="0" y="5691243"/>
              <a:ext cx="790881" cy="790881"/>
            </a:xfrm>
            <a:custGeom>
              <a:avLst/>
              <a:gdLst/>
              <a:ahLst/>
              <a:cxnLst/>
              <a:rect l="l" t="t" r="r" b="b"/>
              <a:pathLst>
                <a:path w="790881" h="790881">
                  <a:moveTo>
                    <a:pt x="0" y="0"/>
                  </a:moveTo>
                  <a:lnTo>
                    <a:pt x="790881" y="0"/>
                  </a:lnTo>
                  <a:lnTo>
                    <a:pt x="790881" y="790882"/>
                  </a:lnTo>
                  <a:lnTo>
                    <a:pt x="0" y="7908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17" name="Freeform 17"/>
          <p:cNvSpPr/>
          <p:nvPr/>
        </p:nvSpPr>
        <p:spPr>
          <a:xfrm rot="-923747">
            <a:off x="630015" y="797562"/>
            <a:ext cx="2912807" cy="3005710"/>
          </a:xfrm>
          <a:custGeom>
            <a:avLst/>
            <a:gdLst/>
            <a:ahLst/>
            <a:cxnLst/>
            <a:rect l="l" t="t" r="r" b="b"/>
            <a:pathLst>
              <a:path w="2912807" h="3005710">
                <a:moveTo>
                  <a:pt x="0" y="0"/>
                </a:moveTo>
                <a:lnTo>
                  <a:pt x="2912807" y="0"/>
                </a:lnTo>
                <a:lnTo>
                  <a:pt x="2912807" y="3005711"/>
                </a:lnTo>
                <a:lnTo>
                  <a:pt x="0" y="300571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Freeform 18"/>
          <p:cNvSpPr/>
          <p:nvPr/>
        </p:nvSpPr>
        <p:spPr>
          <a:xfrm>
            <a:off x="905165" y="1064986"/>
            <a:ext cx="15269154" cy="7785770"/>
          </a:xfrm>
          <a:custGeom>
            <a:avLst/>
            <a:gdLst/>
            <a:ahLst/>
            <a:cxnLst/>
            <a:rect l="l" t="t" r="r" b="b"/>
            <a:pathLst>
              <a:path w="15269154" h="7785770">
                <a:moveTo>
                  <a:pt x="0" y="0"/>
                </a:moveTo>
                <a:lnTo>
                  <a:pt x="15269154" y="0"/>
                </a:lnTo>
                <a:lnTo>
                  <a:pt x="15269154" y="7785771"/>
                </a:lnTo>
                <a:lnTo>
                  <a:pt x="0" y="7785771"/>
                </a:lnTo>
                <a:lnTo>
                  <a:pt x="0" y="0"/>
                </a:lnTo>
                <a:close/>
              </a:path>
            </a:pathLst>
          </a:custGeom>
          <a:blipFill>
            <a:blip r:embed="rId14"/>
            <a:stretch>
              <a:fillRect t="-9892" b="-422"/>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EE259"/>
        </a:solidFill>
        <a:effectLst/>
      </p:bgPr>
    </p:bg>
    <p:spTree>
      <p:nvGrpSpPr>
        <p:cNvPr id="1" name=""/>
        <p:cNvGrpSpPr/>
        <p:nvPr/>
      </p:nvGrpSpPr>
      <p:grpSpPr>
        <a:xfrm>
          <a:off x="0" y="0"/>
          <a:ext cx="0" cy="0"/>
          <a:chOff x="0" y="0"/>
          <a:chExt cx="0" cy="0"/>
        </a:xfrm>
      </p:grpSpPr>
      <p:grpSp>
        <p:nvGrpSpPr>
          <p:cNvPr id="2" name="Group 2"/>
          <p:cNvGrpSpPr/>
          <p:nvPr/>
        </p:nvGrpSpPr>
        <p:grpSpPr>
          <a:xfrm>
            <a:off x="1540026" y="1264354"/>
            <a:ext cx="15168401" cy="8139291"/>
            <a:chOff x="0" y="0"/>
            <a:chExt cx="4596485" cy="2466452"/>
          </a:xfrm>
        </p:grpSpPr>
        <p:sp>
          <p:nvSpPr>
            <p:cNvPr id="3" name="Freeform 3"/>
            <p:cNvSpPr/>
            <p:nvPr/>
          </p:nvSpPr>
          <p:spPr>
            <a:xfrm>
              <a:off x="10160" y="16510"/>
              <a:ext cx="4573625" cy="2438512"/>
            </a:xfrm>
            <a:custGeom>
              <a:avLst/>
              <a:gdLst/>
              <a:ahLst/>
              <a:cxnLst/>
              <a:rect l="l" t="t" r="r" b="b"/>
              <a:pathLst>
                <a:path w="4573625" h="2438512">
                  <a:moveTo>
                    <a:pt x="4573625" y="2438512"/>
                  </a:moveTo>
                  <a:lnTo>
                    <a:pt x="0" y="2430892"/>
                  </a:lnTo>
                  <a:lnTo>
                    <a:pt x="0" y="858967"/>
                  </a:lnTo>
                  <a:lnTo>
                    <a:pt x="17780" y="19050"/>
                  </a:lnTo>
                  <a:lnTo>
                    <a:pt x="2278654" y="0"/>
                  </a:lnTo>
                  <a:lnTo>
                    <a:pt x="4554575" y="5080"/>
                  </a:lnTo>
                  <a:close/>
                </a:path>
              </a:pathLst>
            </a:custGeom>
            <a:solidFill>
              <a:srgbClr val="FFFFFF"/>
            </a:solidFill>
          </p:spPr>
        </p:sp>
        <p:sp>
          <p:nvSpPr>
            <p:cNvPr id="4" name="Freeform 4"/>
            <p:cNvSpPr/>
            <p:nvPr/>
          </p:nvSpPr>
          <p:spPr>
            <a:xfrm>
              <a:off x="-3810" y="0"/>
              <a:ext cx="4602835" cy="2465182"/>
            </a:xfrm>
            <a:custGeom>
              <a:avLst/>
              <a:gdLst/>
              <a:ahLst/>
              <a:cxnLst/>
              <a:rect l="l" t="t" r="r" b="b"/>
              <a:pathLst>
                <a:path w="4602835" h="2465182">
                  <a:moveTo>
                    <a:pt x="4568545" y="21590"/>
                  </a:moveTo>
                  <a:cubicBezTo>
                    <a:pt x="4569815" y="34290"/>
                    <a:pt x="4569815" y="44450"/>
                    <a:pt x="4571085" y="54610"/>
                  </a:cubicBezTo>
                  <a:cubicBezTo>
                    <a:pt x="4573625" y="100535"/>
                    <a:pt x="4574895" y="152946"/>
                    <a:pt x="4577435" y="203486"/>
                  </a:cubicBezTo>
                  <a:cubicBezTo>
                    <a:pt x="4577435" y="276488"/>
                    <a:pt x="4590135" y="1715933"/>
                    <a:pt x="4596485" y="1788934"/>
                  </a:cubicBezTo>
                  <a:cubicBezTo>
                    <a:pt x="4602835" y="1899373"/>
                    <a:pt x="4599025" y="2011683"/>
                    <a:pt x="4599025" y="2122122"/>
                  </a:cubicBezTo>
                  <a:cubicBezTo>
                    <a:pt x="4599025" y="2219458"/>
                    <a:pt x="4600295" y="2309306"/>
                    <a:pt x="4601565" y="2404222"/>
                  </a:cubicBezTo>
                  <a:cubicBezTo>
                    <a:pt x="4601565" y="2425812"/>
                    <a:pt x="4601565" y="2439782"/>
                    <a:pt x="4601565" y="2463912"/>
                  </a:cubicBezTo>
                  <a:cubicBezTo>
                    <a:pt x="4578705" y="2463912"/>
                    <a:pt x="4558385" y="2465182"/>
                    <a:pt x="4528697" y="2463912"/>
                  </a:cubicBezTo>
                  <a:cubicBezTo>
                    <a:pt x="4297256" y="2458832"/>
                    <a:pt x="4062255" y="2465182"/>
                    <a:pt x="3830814" y="2460102"/>
                  </a:cubicBezTo>
                  <a:cubicBezTo>
                    <a:pt x="3691950" y="2456292"/>
                    <a:pt x="3556646" y="2458832"/>
                    <a:pt x="3417782" y="2456292"/>
                  </a:cubicBezTo>
                  <a:cubicBezTo>
                    <a:pt x="3353690" y="2455022"/>
                    <a:pt x="3289599" y="2453752"/>
                    <a:pt x="3225508" y="2452482"/>
                  </a:cubicBezTo>
                  <a:cubicBezTo>
                    <a:pt x="3186341" y="2452482"/>
                    <a:pt x="3150735" y="2453752"/>
                    <a:pt x="3111568" y="2453752"/>
                  </a:cubicBezTo>
                  <a:cubicBezTo>
                    <a:pt x="3011871" y="2452482"/>
                    <a:pt x="2737702" y="2453752"/>
                    <a:pt x="2638005" y="2452482"/>
                  </a:cubicBezTo>
                  <a:cubicBezTo>
                    <a:pt x="2566792" y="2451212"/>
                    <a:pt x="1142542" y="2460102"/>
                    <a:pt x="1071330" y="2458832"/>
                  </a:cubicBezTo>
                  <a:cubicBezTo>
                    <a:pt x="1053527" y="2458832"/>
                    <a:pt x="1032163" y="2460102"/>
                    <a:pt x="1014360" y="2460102"/>
                  </a:cubicBezTo>
                  <a:cubicBezTo>
                    <a:pt x="971632" y="2460102"/>
                    <a:pt x="932465" y="2461372"/>
                    <a:pt x="889738" y="2461372"/>
                  </a:cubicBezTo>
                  <a:cubicBezTo>
                    <a:pt x="782919" y="2461372"/>
                    <a:pt x="679661" y="2460102"/>
                    <a:pt x="572842" y="2458832"/>
                  </a:cubicBezTo>
                  <a:cubicBezTo>
                    <a:pt x="508751" y="2457562"/>
                    <a:pt x="444660" y="2456292"/>
                    <a:pt x="384129" y="2455022"/>
                  </a:cubicBezTo>
                  <a:cubicBezTo>
                    <a:pt x="270189" y="2453752"/>
                    <a:pt x="156249" y="2452482"/>
                    <a:pt x="48260" y="2452482"/>
                  </a:cubicBezTo>
                  <a:cubicBezTo>
                    <a:pt x="38100" y="2452482"/>
                    <a:pt x="29210" y="2452482"/>
                    <a:pt x="19050" y="2451212"/>
                  </a:cubicBezTo>
                  <a:cubicBezTo>
                    <a:pt x="10160" y="2449942"/>
                    <a:pt x="5080" y="2443592"/>
                    <a:pt x="7620" y="2434702"/>
                  </a:cubicBezTo>
                  <a:cubicBezTo>
                    <a:pt x="16510" y="2402898"/>
                    <a:pt x="12700" y="2356102"/>
                    <a:pt x="11430" y="2307434"/>
                  </a:cubicBezTo>
                  <a:cubicBezTo>
                    <a:pt x="10160" y="2208226"/>
                    <a:pt x="6350" y="2110891"/>
                    <a:pt x="7620" y="2011683"/>
                  </a:cubicBezTo>
                  <a:cubicBezTo>
                    <a:pt x="5080" y="1888142"/>
                    <a:pt x="0" y="358849"/>
                    <a:pt x="7620" y="233435"/>
                  </a:cubicBezTo>
                  <a:cubicBezTo>
                    <a:pt x="8890" y="209102"/>
                    <a:pt x="7620" y="182896"/>
                    <a:pt x="8890" y="158562"/>
                  </a:cubicBezTo>
                  <a:cubicBezTo>
                    <a:pt x="10160" y="119253"/>
                    <a:pt x="12700" y="76201"/>
                    <a:pt x="13970" y="44450"/>
                  </a:cubicBezTo>
                  <a:cubicBezTo>
                    <a:pt x="13970" y="41910"/>
                    <a:pt x="15240" y="39370"/>
                    <a:pt x="16510" y="38100"/>
                  </a:cubicBezTo>
                  <a:cubicBezTo>
                    <a:pt x="38100" y="35560"/>
                    <a:pt x="67233" y="30480"/>
                    <a:pt x="124203" y="29210"/>
                  </a:cubicBezTo>
                  <a:cubicBezTo>
                    <a:pt x="220340" y="25400"/>
                    <a:pt x="316477" y="22860"/>
                    <a:pt x="416175" y="20320"/>
                  </a:cubicBezTo>
                  <a:cubicBezTo>
                    <a:pt x="483827" y="17780"/>
                    <a:pt x="551478" y="16510"/>
                    <a:pt x="615570" y="13970"/>
                  </a:cubicBezTo>
                  <a:cubicBezTo>
                    <a:pt x="679661" y="11430"/>
                    <a:pt x="747313" y="8890"/>
                    <a:pt x="811404" y="8890"/>
                  </a:cubicBezTo>
                  <a:cubicBezTo>
                    <a:pt x="882617" y="7620"/>
                    <a:pt x="953829" y="10160"/>
                    <a:pt x="1025042" y="8890"/>
                  </a:cubicBezTo>
                  <a:cubicBezTo>
                    <a:pt x="1114057" y="8890"/>
                    <a:pt x="2727021" y="6350"/>
                    <a:pt x="2816036" y="5080"/>
                  </a:cubicBezTo>
                  <a:cubicBezTo>
                    <a:pt x="2901491" y="3810"/>
                    <a:pt x="2986946" y="2540"/>
                    <a:pt x="3075962" y="2540"/>
                  </a:cubicBezTo>
                  <a:cubicBezTo>
                    <a:pt x="3221947" y="1270"/>
                    <a:pt x="3364372" y="0"/>
                    <a:pt x="3510358" y="0"/>
                  </a:cubicBezTo>
                  <a:cubicBezTo>
                    <a:pt x="3570889" y="0"/>
                    <a:pt x="3634980" y="2540"/>
                    <a:pt x="3695511" y="2540"/>
                  </a:cubicBezTo>
                  <a:cubicBezTo>
                    <a:pt x="3862860" y="3810"/>
                    <a:pt x="4033770" y="5080"/>
                    <a:pt x="4201119" y="7620"/>
                  </a:cubicBezTo>
                  <a:cubicBezTo>
                    <a:pt x="4290135" y="8890"/>
                    <a:pt x="4379151" y="12700"/>
                    <a:pt x="4468166" y="16510"/>
                  </a:cubicBezTo>
                  <a:cubicBezTo>
                    <a:pt x="4489530" y="16510"/>
                    <a:pt x="4510894" y="16510"/>
                    <a:pt x="4528697" y="16510"/>
                  </a:cubicBezTo>
                  <a:cubicBezTo>
                    <a:pt x="4549495" y="17780"/>
                    <a:pt x="4558385" y="20320"/>
                    <a:pt x="4568545" y="21590"/>
                  </a:cubicBezTo>
                  <a:close/>
                  <a:moveTo>
                    <a:pt x="4578705" y="2447402"/>
                  </a:moveTo>
                  <a:cubicBezTo>
                    <a:pt x="4579975" y="2430892"/>
                    <a:pt x="4581245" y="2418192"/>
                    <a:pt x="4581245" y="2405492"/>
                  </a:cubicBezTo>
                  <a:cubicBezTo>
                    <a:pt x="4579975" y="2299947"/>
                    <a:pt x="4578705" y="2200739"/>
                    <a:pt x="4578705" y="2094044"/>
                  </a:cubicBezTo>
                  <a:cubicBezTo>
                    <a:pt x="4578705" y="2045377"/>
                    <a:pt x="4581245" y="1996709"/>
                    <a:pt x="4579975" y="1948041"/>
                  </a:cubicBezTo>
                  <a:cubicBezTo>
                    <a:pt x="4579975" y="1903117"/>
                    <a:pt x="4578705" y="1856321"/>
                    <a:pt x="4577435" y="1811396"/>
                  </a:cubicBezTo>
                  <a:cubicBezTo>
                    <a:pt x="4572355" y="1742138"/>
                    <a:pt x="4560925" y="308309"/>
                    <a:pt x="4560925" y="239051"/>
                  </a:cubicBezTo>
                  <a:cubicBezTo>
                    <a:pt x="4558385" y="181024"/>
                    <a:pt x="4555845" y="121125"/>
                    <a:pt x="4553305" y="63500"/>
                  </a:cubicBezTo>
                  <a:cubicBezTo>
                    <a:pt x="4552035" y="44450"/>
                    <a:pt x="4550765" y="43180"/>
                    <a:pt x="4518015" y="41910"/>
                  </a:cubicBezTo>
                  <a:cubicBezTo>
                    <a:pt x="4507333" y="41910"/>
                    <a:pt x="4500212" y="41910"/>
                    <a:pt x="4489530" y="40640"/>
                  </a:cubicBezTo>
                  <a:cubicBezTo>
                    <a:pt x="4400514" y="36830"/>
                    <a:pt x="4307938" y="31750"/>
                    <a:pt x="4218922" y="30480"/>
                  </a:cubicBezTo>
                  <a:cubicBezTo>
                    <a:pt x="4001724" y="26670"/>
                    <a:pt x="3780966" y="25400"/>
                    <a:pt x="3563768" y="22860"/>
                  </a:cubicBezTo>
                  <a:cubicBezTo>
                    <a:pt x="3531722" y="22860"/>
                    <a:pt x="3496116" y="22860"/>
                    <a:pt x="3464070" y="22860"/>
                  </a:cubicBezTo>
                  <a:cubicBezTo>
                    <a:pt x="3410661" y="22860"/>
                    <a:pt x="3357251" y="22860"/>
                    <a:pt x="3307403" y="22860"/>
                  </a:cubicBezTo>
                  <a:cubicBezTo>
                    <a:pt x="3193463" y="22860"/>
                    <a:pt x="3079522" y="22860"/>
                    <a:pt x="2969143" y="24130"/>
                  </a:cubicBezTo>
                  <a:cubicBezTo>
                    <a:pt x="2873006" y="25400"/>
                    <a:pt x="1252922" y="29210"/>
                    <a:pt x="1156785" y="29210"/>
                  </a:cubicBezTo>
                  <a:cubicBezTo>
                    <a:pt x="1000117" y="29210"/>
                    <a:pt x="843450" y="26670"/>
                    <a:pt x="686782" y="33020"/>
                  </a:cubicBezTo>
                  <a:cubicBezTo>
                    <a:pt x="604888" y="36830"/>
                    <a:pt x="526554" y="36830"/>
                    <a:pt x="448220" y="38100"/>
                  </a:cubicBezTo>
                  <a:cubicBezTo>
                    <a:pt x="312917" y="41910"/>
                    <a:pt x="177613" y="45720"/>
                    <a:pt x="49530" y="50800"/>
                  </a:cubicBezTo>
                  <a:cubicBezTo>
                    <a:pt x="36830" y="50800"/>
                    <a:pt x="34290" y="53340"/>
                    <a:pt x="33020" y="70585"/>
                  </a:cubicBezTo>
                  <a:cubicBezTo>
                    <a:pt x="31750" y="104279"/>
                    <a:pt x="31750" y="137972"/>
                    <a:pt x="30480" y="171665"/>
                  </a:cubicBezTo>
                  <a:cubicBezTo>
                    <a:pt x="29210" y="227820"/>
                    <a:pt x="26670" y="282103"/>
                    <a:pt x="25400" y="338259"/>
                  </a:cubicBezTo>
                  <a:cubicBezTo>
                    <a:pt x="20320" y="398157"/>
                    <a:pt x="26670" y="1861936"/>
                    <a:pt x="29210" y="1921835"/>
                  </a:cubicBezTo>
                  <a:cubicBezTo>
                    <a:pt x="29210" y="1985477"/>
                    <a:pt x="29210" y="2050992"/>
                    <a:pt x="30480" y="2114634"/>
                  </a:cubicBezTo>
                  <a:cubicBezTo>
                    <a:pt x="30480" y="2161430"/>
                    <a:pt x="33020" y="2208226"/>
                    <a:pt x="33020" y="2255022"/>
                  </a:cubicBezTo>
                  <a:cubicBezTo>
                    <a:pt x="33020" y="2305562"/>
                    <a:pt x="33020" y="2356102"/>
                    <a:pt x="31750" y="2405492"/>
                  </a:cubicBezTo>
                  <a:cubicBezTo>
                    <a:pt x="31750" y="2409302"/>
                    <a:pt x="31750" y="2411842"/>
                    <a:pt x="31750" y="2415652"/>
                  </a:cubicBezTo>
                  <a:cubicBezTo>
                    <a:pt x="31750" y="2425812"/>
                    <a:pt x="35560" y="2429622"/>
                    <a:pt x="44450" y="2429622"/>
                  </a:cubicBezTo>
                  <a:cubicBezTo>
                    <a:pt x="74355" y="2429622"/>
                    <a:pt x="124203" y="2430892"/>
                    <a:pt x="170492" y="2430892"/>
                  </a:cubicBezTo>
                  <a:cubicBezTo>
                    <a:pt x="238143" y="2430892"/>
                    <a:pt x="309356" y="2428352"/>
                    <a:pt x="377008" y="2430892"/>
                  </a:cubicBezTo>
                  <a:cubicBezTo>
                    <a:pt x="487387" y="2434702"/>
                    <a:pt x="597767" y="2437242"/>
                    <a:pt x="708146" y="2435972"/>
                  </a:cubicBezTo>
                  <a:cubicBezTo>
                    <a:pt x="779358" y="2434702"/>
                    <a:pt x="847010" y="2437242"/>
                    <a:pt x="918223" y="2437242"/>
                  </a:cubicBezTo>
                  <a:cubicBezTo>
                    <a:pt x="1021481" y="2437242"/>
                    <a:pt x="1124739" y="2435972"/>
                    <a:pt x="1227997" y="2437242"/>
                  </a:cubicBezTo>
                  <a:cubicBezTo>
                    <a:pt x="1381104" y="2438512"/>
                    <a:pt x="3061719" y="2428352"/>
                    <a:pt x="3218387" y="2430892"/>
                  </a:cubicBezTo>
                  <a:cubicBezTo>
                    <a:pt x="3286039" y="2432162"/>
                    <a:pt x="3353690" y="2433432"/>
                    <a:pt x="3417782" y="2433432"/>
                  </a:cubicBezTo>
                  <a:cubicBezTo>
                    <a:pt x="3535282" y="2435972"/>
                    <a:pt x="3649222" y="2432162"/>
                    <a:pt x="3766723" y="2435972"/>
                  </a:cubicBezTo>
                  <a:cubicBezTo>
                    <a:pt x="3862860" y="2438512"/>
                    <a:pt x="3958997" y="2438512"/>
                    <a:pt x="4055134" y="2441052"/>
                  </a:cubicBezTo>
                  <a:cubicBezTo>
                    <a:pt x="4197559" y="2444862"/>
                    <a:pt x="4339984" y="2447402"/>
                    <a:pt x="4482409" y="2448672"/>
                  </a:cubicBezTo>
                  <a:cubicBezTo>
                    <a:pt x="4535818" y="2448672"/>
                    <a:pt x="4558385" y="2447402"/>
                    <a:pt x="4578705" y="2447402"/>
                  </a:cubicBezTo>
                  <a:close/>
                </a:path>
              </a:pathLst>
            </a:custGeom>
            <a:solidFill>
              <a:srgbClr val="FFFFFF"/>
            </a:solidFill>
          </p:spPr>
        </p:sp>
      </p:grpSp>
      <p:grpSp>
        <p:nvGrpSpPr>
          <p:cNvPr id="5" name="Group 5"/>
          <p:cNvGrpSpPr/>
          <p:nvPr/>
        </p:nvGrpSpPr>
        <p:grpSpPr>
          <a:xfrm>
            <a:off x="1296486" y="869236"/>
            <a:ext cx="15274482" cy="8548529"/>
            <a:chOff x="0" y="0"/>
            <a:chExt cx="20365976" cy="11398038"/>
          </a:xfrm>
        </p:grpSpPr>
        <p:sp>
          <p:nvSpPr>
            <p:cNvPr id="6" name="Freeform 6"/>
            <p:cNvSpPr/>
            <p:nvPr/>
          </p:nvSpPr>
          <p:spPr>
            <a:xfrm>
              <a:off x="305484" y="6418625"/>
              <a:ext cx="7876909" cy="4604975"/>
            </a:xfrm>
            <a:custGeom>
              <a:avLst/>
              <a:gdLst/>
              <a:ahLst/>
              <a:cxnLst/>
              <a:rect l="l" t="t" r="r" b="b"/>
              <a:pathLst>
                <a:path w="7876909" h="4604975">
                  <a:moveTo>
                    <a:pt x="0" y="0"/>
                  </a:moveTo>
                  <a:lnTo>
                    <a:pt x="7876909" y="0"/>
                  </a:lnTo>
                  <a:lnTo>
                    <a:pt x="7876909" y="4604975"/>
                  </a:lnTo>
                  <a:lnTo>
                    <a:pt x="0" y="4604975"/>
                  </a:lnTo>
                  <a:lnTo>
                    <a:pt x="0" y="0"/>
                  </a:lnTo>
                  <a:close/>
                </a:path>
              </a:pathLst>
            </a:custGeom>
            <a:blipFill>
              <a:blip r:embed="rId2">
                <a:extLst>
                  <a:ext uri="{96DAC541-7B7A-43D3-8B79-37D633B846F1}">
                    <asvg:svgBlip xmlns:asvg="http://schemas.microsoft.com/office/drawing/2016/SVG/main" r:embed="rId3"/>
                  </a:ext>
                </a:extLst>
              </a:blip>
              <a:stretch>
                <a:fillRect t="-42938" r="-8141"/>
              </a:stretch>
            </a:blipFill>
          </p:spPr>
        </p:sp>
        <p:sp>
          <p:nvSpPr>
            <p:cNvPr id="7" name="Freeform 7"/>
            <p:cNvSpPr/>
            <p:nvPr/>
          </p:nvSpPr>
          <p:spPr>
            <a:xfrm rot="-5400000">
              <a:off x="-1130292" y="8374487"/>
              <a:ext cx="2944316" cy="647750"/>
            </a:xfrm>
            <a:custGeom>
              <a:avLst/>
              <a:gdLst/>
              <a:ahLst/>
              <a:cxnLst/>
              <a:rect l="l" t="t" r="r" b="b"/>
              <a:pathLst>
                <a:path w="2944316" h="647750">
                  <a:moveTo>
                    <a:pt x="0" y="0"/>
                  </a:moveTo>
                  <a:lnTo>
                    <a:pt x="2944316" y="0"/>
                  </a:lnTo>
                  <a:lnTo>
                    <a:pt x="2944316" y="647749"/>
                  </a:lnTo>
                  <a:lnTo>
                    <a:pt x="0" y="6477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2468012" y="4929358"/>
              <a:ext cx="7809064" cy="6094242"/>
            </a:xfrm>
            <a:custGeom>
              <a:avLst/>
              <a:gdLst/>
              <a:ahLst/>
              <a:cxnLst/>
              <a:rect l="l" t="t" r="r" b="b"/>
              <a:pathLst>
                <a:path w="7809064" h="6094242">
                  <a:moveTo>
                    <a:pt x="0" y="0"/>
                  </a:moveTo>
                  <a:lnTo>
                    <a:pt x="7809064" y="0"/>
                  </a:lnTo>
                  <a:lnTo>
                    <a:pt x="7809064" y="6094242"/>
                  </a:lnTo>
                  <a:lnTo>
                    <a:pt x="0" y="6094242"/>
                  </a:lnTo>
                  <a:lnTo>
                    <a:pt x="0" y="0"/>
                  </a:lnTo>
                  <a:close/>
                </a:path>
              </a:pathLst>
            </a:custGeom>
            <a:blipFill>
              <a:blip r:embed="rId2">
                <a:extLst>
                  <a:ext uri="{96DAC541-7B7A-43D3-8B79-37D633B846F1}">
                    <asvg:svgBlip xmlns:asvg="http://schemas.microsoft.com/office/drawing/2016/SVG/main" r:embed="rId3"/>
                  </a:ext>
                </a:extLst>
              </a:blip>
              <a:stretch>
                <a:fillRect l="-9081" t="-8008"/>
              </a:stretch>
            </a:blipFill>
          </p:spPr>
        </p:sp>
        <p:sp>
          <p:nvSpPr>
            <p:cNvPr id="9" name="Freeform 9"/>
            <p:cNvSpPr/>
            <p:nvPr/>
          </p:nvSpPr>
          <p:spPr>
            <a:xfrm>
              <a:off x="19687984" y="7679028"/>
              <a:ext cx="479498" cy="786924"/>
            </a:xfrm>
            <a:custGeom>
              <a:avLst/>
              <a:gdLst/>
              <a:ahLst/>
              <a:cxnLst/>
              <a:rect l="l" t="t" r="r" b="b"/>
              <a:pathLst>
                <a:path w="479498" h="786924">
                  <a:moveTo>
                    <a:pt x="0" y="0"/>
                  </a:moveTo>
                  <a:lnTo>
                    <a:pt x="479498" y="0"/>
                  </a:lnTo>
                  <a:lnTo>
                    <a:pt x="479498" y="786924"/>
                  </a:lnTo>
                  <a:lnTo>
                    <a:pt x="0" y="786924"/>
                  </a:lnTo>
                  <a:lnTo>
                    <a:pt x="0" y="0"/>
                  </a:lnTo>
                  <a:close/>
                </a:path>
              </a:pathLst>
            </a:custGeom>
            <a:blipFill>
              <a:blip r:embed="rId6">
                <a:extLst>
                  <a:ext uri="{96DAC541-7B7A-43D3-8B79-37D633B846F1}">
                    <asvg:svgBlip xmlns:asvg="http://schemas.microsoft.com/office/drawing/2016/SVG/main" r:embed="rId7"/>
                  </a:ext>
                </a:extLst>
              </a:blip>
              <a:stretch>
                <a:fillRect r="-313644"/>
              </a:stretch>
            </a:blipFill>
          </p:spPr>
        </p:sp>
        <p:grpSp>
          <p:nvGrpSpPr>
            <p:cNvPr id="10" name="Group 10"/>
            <p:cNvGrpSpPr/>
            <p:nvPr/>
          </p:nvGrpSpPr>
          <p:grpSpPr>
            <a:xfrm>
              <a:off x="6822761" y="10772697"/>
              <a:ext cx="7904165" cy="625341"/>
              <a:chOff x="0" y="0"/>
              <a:chExt cx="6420999" cy="508000"/>
            </a:xfrm>
          </p:grpSpPr>
          <p:sp>
            <p:nvSpPr>
              <p:cNvPr id="11" name="Freeform 11"/>
              <p:cNvSpPr/>
              <p:nvPr/>
            </p:nvSpPr>
            <p:spPr>
              <a:xfrm>
                <a:off x="0" y="215900"/>
                <a:ext cx="6421000" cy="76200"/>
              </a:xfrm>
              <a:custGeom>
                <a:avLst/>
                <a:gdLst/>
                <a:ahLst/>
                <a:cxnLst/>
                <a:rect l="l" t="t" r="r" b="b"/>
                <a:pathLst>
                  <a:path w="6421000" h="76200">
                    <a:moveTo>
                      <a:pt x="0" y="0"/>
                    </a:moveTo>
                    <a:lnTo>
                      <a:pt x="6421000" y="0"/>
                    </a:lnTo>
                    <a:lnTo>
                      <a:pt x="6421000" y="76200"/>
                    </a:lnTo>
                    <a:lnTo>
                      <a:pt x="0" y="76200"/>
                    </a:lnTo>
                    <a:close/>
                  </a:path>
                </a:pathLst>
              </a:custGeom>
              <a:solidFill>
                <a:srgbClr val="2B3547"/>
              </a:solidFill>
            </p:spPr>
          </p:sp>
        </p:grpSp>
        <p:sp>
          <p:nvSpPr>
            <p:cNvPr id="12" name="Freeform 12"/>
            <p:cNvSpPr/>
            <p:nvPr/>
          </p:nvSpPr>
          <p:spPr>
            <a:xfrm>
              <a:off x="17406417" y="273240"/>
              <a:ext cx="2959559" cy="5160940"/>
            </a:xfrm>
            <a:custGeom>
              <a:avLst/>
              <a:gdLst/>
              <a:ahLst/>
              <a:cxnLst/>
              <a:rect l="l" t="t" r="r" b="b"/>
              <a:pathLst>
                <a:path w="2959559" h="5160940">
                  <a:moveTo>
                    <a:pt x="0" y="0"/>
                  </a:moveTo>
                  <a:lnTo>
                    <a:pt x="2959559" y="0"/>
                  </a:lnTo>
                  <a:lnTo>
                    <a:pt x="2959559" y="5160940"/>
                  </a:lnTo>
                  <a:lnTo>
                    <a:pt x="0" y="5160940"/>
                  </a:lnTo>
                  <a:lnTo>
                    <a:pt x="0" y="0"/>
                  </a:lnTo>
                  <a:close/>
                </a:path>
              </a:pathLst>
            </a:custGeom>
            <a:blipFill>
              <a:blip r:embed="rId2">
                <a:extLst>
                  <a:ext uri="{96DAC541-7B7A-43D3-8B79-37D633B846F1}">
                    <asvg:svgBlip xmlns:asvg="http://schemas.microsoft.com/office/drawing/2016/SVG/main" r:embed="rId3"/>
                  </a:ext>
                </a:extLst>
              </a:blip>
              <a:stretch>
                <a:fillRect l="-187821" b="-27540"/>
              </a:stretch>
            </a:blipFill>
          </p:spPr>
        </p:sp>
        <p:sp>
          <p:nvSpPr>
            <p:cNvPr id="13" name="Freeform 13"/>
            <p:cNvSpPr/>
            <p:nvPr/>
          </p:nvSpPr>
          <p:spPr>
            <a:xfrm flipV="1">
              <a:off x="4841615" y="0"/>
              <a:ext cx="3084194" cy="622680"/>
            </a:xfrm>
            <a:custGeom>
              <a:avLst/>
              <a:gdLst/>
              <a:ahLst/>
              <a:cxnLst/>
              <a:rect l="l" t="t" r="r" b="b"/>
              <a:pathLst>
                <a:path w="3084194" h="622680">
                  <a:moveTo>
                    <a:pt x="0" y="622680"/>
                  </a:moveTo>
                  <a:lnTo>
                    <a:pt x="3084194" y="622680"/>
                  </a:lnTo>
                  <a:lnTo>
                    <a:pt x="3084194" y="0"/>
                  </a:lnTo>
                  <a:lnTo>
                    <a:pt x="0" y="0"/>
                  </a:lnTo>
                  <a:lnTo>
                    <a:pt x="0" y="622680"/>
                  </a:lnTo>
                  <a:close/>
                </a:path>
              </a:pathLst>
            </a:custGeom>
            <a:blipFill>
              <a:blip r:embed="rId8">
                <a:extLst>
                  <a:ext uri="{96DAC541-7B7A-43D3-8B79-37D633B846F1}">
                    <asvg:svgBlip xmlns:asvg="http://schemas.microsoft.com/office/drawing/2016/SVG/main" r:embed="rId9"/>
                  </a:ext>
                </a:extLst>
              </a:blip>
              <a:stretch>
                <a:fillRect r="-24386"/>
              </a:stretch>
            </a:blipFill>
          </p:spPr>
        </p:sp>
        <p:grpSp>
          <p:nvGrpSpPr>
            <p:cNvPr id="14" name="Group 14"/>
            <p:cNvGrpSpPr/>
            <p:nvPr/>
          </p:nvGrpSpPr>
          <p:grpSpPr>
            <a:xfrm>
              <a:off x="6407346" y="11370"/>
              <a:ext cx="11346563" cy="625341"/>
              <a:chOff x="0" y="0"/>
              <a:chExt cx="9217454" cy="508000"/>
            </a:xfrm>
          </p:grpSpPr>
          <p:sp>
            <p:nvSpPr>
              <p:cNvPr id="15" name="Freeform 15"/>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2B3547"/>
              </a:solidFill>
            </p:spPr>
          </p:sp>
        </p:grpSp>
        <p:sp>
          <p:nvSpPr>
            <p:cNvPr id="16" name="Freeform 16"/>
            <p:cNvSpPr/>
            <p:nvPr/>
          </p:nvSpPr>
          <p:spPr>
            <a:xfrm>
              <a:off x="0" y="5691243"/>
              <a:ext cx="790881" cy="790881"/>
            </a:xfrm>
            <a:custGeom>
              <a:avLst/>
              <a:gdLst/>
              <a:ahLst/>
              <a:cxnLst/>
              <a:rect l="l" t="t" r="r" b="b"/>
              <a:pathLst>
                <a:path w="790881" h="790881">
                  <a:moveTo>
                    <a:pt x="0" y="0"/>
                  </a:moveTo>
                  <a:lnTo>
                    <a:pt x="790881" y="0"/>
                  </a:lnTo>
                  <a:lnTo>
                    <a:pt x="790881" y="790882"/>
                  </a:lnTo>
                  <a:lnTo>
                    <a:pt x="0" y="7908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17" name="TextBox 17"/>
          <p:cNvSpPr txBox="1"/>
          <p:nvPr/>
        </p:nvSpPr>
        <p:spPr>
          <a:xfrm>
            <a:off x="1752863" y="1625086"/>
            <a:ext cx="10169178" cy="9629776"/>
          </a:xfrm>
          <a:prstGeom prst="rect">
            <a:avLst/>
          </a:prstGeom>
        </p:spPr>
        <p:txBody>
          <a:bodyPr lIns="0" tIns="0" rIns="0" bIns="0" rtlCol="0" anchor="t">
            <a:spAutoFit/>
          </a:bodyPr>
          <a:lstStyle/>
          <a:p>
            <a:pPr algn="ctr">
              <a:lnSpc>
                <a:spcPts val="5500"/>
              </a:lnSpc>
            </a:pPr>
            <a:r>
              <a:rPr lang="en-US" sz="5000">
                <a:solidFill>
                  <a:srgbClr val="2B3547"/>
                </a:solidFill>
                <a:latin typeface="Arial Bold"/>
              </a:rPr>
              <a:t>Divya noticed that a random Instagram user liked nearly 200 of her photos. She disregarded it as harmless until he began making inappropriate remarks. “He then started sending her DMs asking if she wanted to go on a date with him, which she continued to ignore,”. He became enraged and started abusing her. </a:t>
            </a:r>
          </a:p>
          <a:p>
            <a:pPr algn="ctr">
              <a:lnSpc>
                <a:spcPts val="5500"/>
              </a:lnSpc>
            </a:pPr>
            <a:endParaRPr lang="en-US" sz="5000">
              <a:solidFill>
                <a:srgbClr val="2B3547"/>
              </a:solidFill>
              <a:latin typeface="Arial Bold"/>
            </a:endParaRPr>
          </a:p>
          <a:p>
            <a:pPr algn="ctr">
              <a:lnSpc>
                <a:spcPts val="14300"/>
              </a:lnSpc>
            </a:pPr>
            <a:endParaRPr lang="en-US" sz="5000">
              <a:solidFill>
                <a:srgbClr val="2B3547"/>
              </a:solidFill>
              <a:latin typeface="Arial Bold"/>
            </a:endParaRPr>
          </a:p>
        </p:txBody>
      </p:sp>
      <p:sp>
        <p:nvSpPr>
          <p:cNvPr id="18" name="Freeform 18"/>
          <p:cNvSpPr/>
          <p:nvPr/>
        </p:nvSpPr>
        <p:spPr>
          <a:xfrm>
            <a:off x="11449019" y="2294122"/>
            <a:ext cx="5804560" cy="4832296"/>
          </a:xfrm>
          <a:custGeom>
            <a:avLst/>
            <a:gdLst/>
            <a:ahLst/>
            <a:cxnLst/>
            <a:rect l="l" t="t" r="r" b="b"/>
            <a:pathLst>
              <a:path w="5804560" h="4832296">
                <a:moveTo>
                  <a:pt x="0" y="0"/>
                </a:moveTo>
                <a:lnTo>
                  <a:pt x="5804560" y="0"/>
                </a:lnTo>
                <a:lnTo>
                  <a:pt x="5804560" y="4832296"/>
                </a:lnTo>
                <a:lnTo>
                  <a:pt x="0" y="4832296"/>
                </a:lnTo>
                <a:lnTo>
                  <a:pt x="0" y="0"/>
                </a:lnTo>
                <a:close/>
              </a:path>
            </a:pathLst>
          </a:custGeom>
          <a:blipFill>
            <a:blip r:embed="rId12"/>
            <a:stretch>
              <a:fillRect/>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EE259"/>
        </a:solidFill>
        <a:effectLst/>
      </p:bgPr>
    </p:bg>
    <p:spTree>
      <p:nvGrpSpPr>
        <p:cNvPr id="1" name=""/>
        <p:cNvGrpSpPr/>
        <p:nvPr/>
      </p:nvGrpSpPr>
      <p:grpSpPr>
        <a:xfrm>
          <a:off x="0" y="0"/>
          <a:ext cx="0" cy="0"/>
          <a:chOff x="0" y="0"/>
          <a:chExt cx="0" cy="0"/>
        </a:xfrm>
      </p:grpSpPr>
      <p:grpSp>
        <p:nvGrpSpPr>
          <p:cNvPr id="2" name="Group 2"/>
          <p:cNvGrpSpPr/>
          <p:nvPr/>
        </p:nvGrpSpPr>
        <p:grpSpPr>
          <a:xfrm>
            <a:off x="1540026" y="1264354"/>
            <a:ext cx="15168401" cy="8139291"/>
            <a:chOff x="0" y="0"/>
            <a:chExt cx="4596485" cy="2466452"/>
          </a:xfrm>
        </p:grpSpPr>
        <p:sp>
          <p:nvSpPr>
            <p:cNvPr id="3" name="Freeform 3"/>
            <p:cNvSpPr/>
            <p:nvPr/>
          </p:nvSpPr>
          <p:spPr>
            <a:xfrm>
              <a:off x="10160" y="16510"/>
              <a:ext cx="4573625" cy="2438512"/>
            </a:xfrm>
            <a:custGeom>
              <a:avLst/>
              <a:gdLst/>
              <a:ahLst/>
              <a:cxnLst/>
              <a:rect l="l" t="t" r="r" b="b"/>
              <a:pathLst>
                <a:path w="4573625" h="2438512">
                  <a:moveTo>
                    <a:pt x="4573625" y="2438512"/>
                  </a:moveTo>
                  <a:lnTo>
                    <a:pt x="0" y="2430892"/>
                  </a:lnTo>
                  <a:lnTo>
                    <a:pt x="0" y="858967"/>
                  </a:lnTo>
                  <a:lnTo>
                    <a:pt x="17780" y="19050"/>
                  </a:lnTo>
                  <a:lnTo>
                    <a:pt x="2278654" y="0"/>
                  </a:lnTo>
                  <a:lnTo>
                    <a:pt x="4554575" y="5080"/>
                  </a:lnTo>
                  <a:close/>
                </a:path>
              </a:pathLst>
            </a:custGeom>
            <a:solidFill>
              <a:srgbClr val="FFFFFF"/>
            </a:solidFill>
          </p:spPr>
        </p:sp>
        <p:sp>
          <p:nvSpPr>
            <p:cNvPr id="4" name="Freeform 4"/>
            <p:cNvSpPr/>
            <p:nvPr/>
          </p:nvSpPr>
          <p:spPr>
            <a:xfrm>
              <a:off x="-3810" y="0"/>
              <a:ext cx="4602835" cy="2465182"/>
            </a:xfrm>
            <a:custGeom>
              <a:avLst/>
              <a:gdLst/>
              <a:ahLst/>
              <a:cxnLst/>
              <a:rect l="l" t="t" r="r" b="b"/>
              <a:pathLst>
                <a:path w="4602835" h="2465182">
                  <a:moveTo>
                    <a:pt x="4568545" y="21590"/>
                  </a:moveTo>
                  <a:cubicBezTo>
                    <a:pt x="4569815" y="34290"/>
                    <a:pt x="4569815" y="44450"/>
                    <a:pt x="4571085" y="54610"/>
                  </a:cubicBezTo>
                  <a:cubicBezTo>
                    <a:pt x="4573625" y="100535"/>
                    <a:pt x="4574895" y="152946"/>
                    <a:pt x="4577435" y="203486"/>
                  </a:cubicBezTo>
                  <a:cubicBezTo>
                    <a:pt x="4577435" y="276488"/>
                    <a:pt x="4590135" y="1715933"/>
                    <a:pt x="4596485" y="1788934"/>
                  </a:cubicBezTo>
                  <a:cubicBezTo>
                    <a:pt x="4602835" y="1899373"/>
                    <a:pt x="4599025" y="2011683"/>
                    <a:pt x="4599025" y="2122122"/>
                  </a:cubicBezTo>
                  <a:cubicBezTo>
                    <a:pt x="4599025" y="2219458"/>
                    <a:pt x="4600295" y="2309306"/>
                    <a:pt x="4601565" y="2404222"/>
                  </a:cubicBezTo>
                  <a:cubicBezTo>
                    <a:pt x="4601565" y="2425812"/>
                    <a:pt x="4601565" y="2439782"/>
                    <a:pt x="4601565" y="2463912"/>
                  </a:cubicBezTo>
                  <a:cubicBezTo>
                    <a:pt x="4578705" y="2463912"/>
                    <a:pt x="4558385" y="2465182"/>
                    <a:pt x="4528697" y="2463912"/>
                  </a:cubicBezTo>
                  <a:cubicBezTo>
                    <a:pt x="4297256" y="2458832"/>
                    <a:pt x="4062255" y="2465182"/>
                    <a:pt x="3830814" y="2460102"/>
                  </a:cubicBezTo>
                  <a:cubicBezTo>
                    <a:pt x="3691950" y="2456292"/>
                    <a:pt x="3556646" y="2458832"/>
                    <a:pt x="3417782" y="2456292"/>
                  </a:cubicBezTo>
                  <a:cubicBezTo>
                    <a:pt x="3353690" y="2455022"/>
                    <a:pt x="3289599" y="2453752"/>
                    <a:pt x="3225508" y="2452482"/>
                  </a:cubicBezTo>
                  <a:cubicBezTo>
                    <a:pt x="3186341" y="2452482"/>
                    <a:pt x="3150735" y="2453752"/>
                    <a:pt x="3111568" y="2453752"/>
                  </a:cubicBezTo>
                  <a:cubicBezTo>
                    <a:pt x="3011871" y="2452482"/>
                    <a:pt x="2737702" y="2453752"/>
                    <a:pt x="2638005" y="2452482"/>
                  </a:cubicBezTo>
                  <a:cubicBezTo>
                    <a:pt x="2566792" y="2451212"/>
                    <a:pt x="1142542" y="2460102"/>
                    <a:pt x="1071330" y="2458832"/>
                  </a:cubicBezTo>
                  <a:cubicBezTo>
                    <a:pt x="1053527" y="2458832"/>
                    <a:pt x="1032163" y="2460102"/>
                    <a:pt x="1014360" y="2460102"/>
                  </a:cubicBezTo>
                  <a:cubicBezTo>
                    <a:pt x="971632" y="2460102"/>
                    <a:pt x="932465" y="2461372"/>
                    <a:pt x="889738" y="2461372"/>
                  </a:cubicBezTo>
                  <a:cubicBezTo>
                    <a:pt x="782919" y="2461372"/>
                    <a:pt x="679661" y="2460102"/>
                    <a:pt x="572842" y="2458832"/>
                  </a:cubicBezTo>
                  <a:cubicBezTo>
                    <a:pt x="508751" y="2457562"/>
                    <a:pt x="444660" y="2456292"/>
                    <a:pt x="384129" y="2455022"/>
                  </a:cubicBezTo>
                  <a:cubicBezTo>
                    <a:pt x="270189" y="2453752"/>
                    <a:pt x="156249" y="2452482"/>
                    <a:pt x="48260" y="2452482"/>
                  </a:cubicBezTo>
                  <a:cubicBezTo>
                    <a:pt x="38100" y="2452482"/>
                    <a:pt x="29210" y="2452482"/>
                    <a:pt x="19050" y="2451212"/>
                  </a:cubicBezTo>
                  <a:cubicBezTo>
                    <a:pt x="10160" y="2449942"/>
                    <a:pt x="5080" y="2443592"/>
                    <a:pt x="7620" y="2434702"/>
                  </a:cubicBezTo>
                  <a:cubicBezTo>
                    <a:pt x="16510" y="2402898"/>
                    <a:pt x="12700" y="2356102"/>
                    <a:pt x="11430" y="2307434"/>
                  </a:cubicBezTo>
                  <a:cubicBezTo>
                    <a:pt x="10160" y="2208226"/>
                    <a:pt x="6350" y="2110891"/>
                    <a:pt x="7620" y="2011683"/>
                  </a:cubicBezTo>
                  <a:cubicBezTo>
                    <a:pt x="5080" y="1888142"/>
                    <a:pt x="0" y="358849"/>
                    <a:pt x="7620" y="233435"/>
                  </a:cubicBezTo>
                  <a:cubicBezTo>
                    <a:pt x="8890" y="209102"/>
                    <a:pt x="7620" y="182896"/>
                    <a:pt x="8890" y="158562"/>
                  </a:cubicBezTo>
                  <a:cubicBezTo>
                    <a:pt x="10160" y="119253"/>
                    <a:pt x="12700" y="76201"/>
                    <a:pt x="13970" y="44450"/>
                  </a:cubicBezTo>
                  <a:cubicBezTo>
                    <a:pt x="13970" y="41910"/>
                    <a:pt x="15240" y="39370"/>
                    <a:pt x="16510" y="38100"/>
                  </a:cubicBezTo>
                  <a:cubicBezTo>
                    <a:pt x="38100" y="35560"/>
                    <a:pt x="67233" y="30480"/>
                    <a:pt x="124203" y="29210"/>
                  </a:cubicBezTo>
                  <a:cubicBezTo>
                    <a:pt x="220340" y="25400"/>
                    <a:pt x="316477" y="22860"/>
                    <a:pt x="416175" y="20320"/>
                  </a:cubicBezTo>
                  <a:cubicBezTo>
                    <a:pt x="483827" y="17780"/>
                    <a:pt x="551478" y="16510"/>
                    <a:pt x="615570" y="13970"/>
                  </a:cubicBezTo>
                  <a:cubicBezTo>
                    <a:pt x="679661" y="11430"/>
                    <a:pt x="747313" y="8890"/>
                    <a:pt x="811404" y="8890"/>
                  </a:cubicBezTo>
                  <a:cubicBezTo>
                    <a:pt x="882617" y="7620"/>
                    <a:pt x="953829" y="10160"/>
                    <a:pt x="1025042" y="8890"/>
                  </a:cubicBezTo>
                  <a:cubicBezTo>
                    <a:pt x="1114057" y="8890"/>
                    <a:pt x="2727021" y="6350"/>
                    <a:pt x="2816036" y="5080"/>
                  </a:cubicBezTo>
                  <a:cubicBezTo>
                    <a:pt x="2901491" y="3810"/>
                    <a:pt x="2986946" y="2540"/>
                    <a:pt x="3075962" y="2540"/>
                  </a:cubicBezTo>
                  <a:cubicBezTo>
                    <a:pt x="3221947" y="1270"/>
                    <a:pt x="3364372" y="0"/>
                    <a:pt x="3510358" y="0"/>
                  </a:cubicBezTo>
                  <a:cubicBezTo>
                    <a:pt x="3570889" y="0"/>
                    <a:pt x="3634980" y="2540"/>
                    <a:pt x="3695511" y="2540"/>
                  </a:cubicBezTo>
                  <a:cubicBezTo>
                    <a:pt x="3862860" y="3810"/>
                    <a:pt x="4033770" y="5080"/>
                    <a:pt x="4201119" y="7620"/>
                  </a:cubicBezTo>
                  <a:cubicBezTo>
                    <a:pt x="4290135" y="8890"/>
                    <a:pt x="4379151" y="12700"/>
                    <a:pt x="4468166" y="16510"/>
                  </a:cubicBezTo>
                  <a:cubicBezTo>
                    <a:pt x="4489530" y="16510"/>
                    <a:pt x="4510894" y="16510"/>
                    <a:pt x="4528697" y="16510"/>
                  </a:cubicBezTo>
                  <a:cubicBezTo>
                    <a:pt x="4549495" y="17780"/>
                    <a:pt x="4558385" y="20320"/>
                    <a:pt x="4568545" y="21590"/>
                  </a:cubicBezTo>
                  <a:close/>
                  <a:moveTo>
                    <a:pt x="4578705" y="2447402"/>
                  </a:moveTo>
                  <a:cubicBezTo>
                    <a:pt x="4579975" y="2430892"/>
                    <a:pt x="4581245" y="2418192"/>
                    <a:pt x="4581245" y="2405492"/>
                  </a:cubicBezTo>
                  <a:cubicBezTo>
                    <a:pt x="4579975" y="2299947"/>
                    <a:pt x="4578705" y="2200739"/>
                    <a:pt x="4578705" y="2094044"/>
                  </a:cubicBezTo>
                  <a:cubicBezTo>
                    <a:pt x="4578705" y="2045377"/>
                    <a:pt x="4581245" y="1996709"/>
                    <a:pt x="4579975" y="1948041"/>
                  </a:cubicBezTo>
                  <a:cubicBezTo>
                    <a:pt x="4579975" y="1903117"/>
                    <a:pt x="4578705" y="1856321"/>
                    <a:pt x="4577435" y="1811396"/>
                  </a:cubicBezTo>
                  <a:cubicBezTo>
                    <a:pt x="4572355" y="1742138"/>
                    <a:pt x="4560925" y="308309"/>
                    <a:pt x="4560925" y="239051"/>
                  </a:cubicBezTo>
                  <a:cubicBezTo>
                    <a:pt x="4558385" y="181024"/>
                    <a:pt x="4555845" y="121125"/>
                    <a:pt x="4553305" y="63500"/>
                  </a:cubicBezTo>
                  <a:cubicBezTo>
                    <a:pt x="4552035" y="44450"/>
                    <a:pt x="4550765" y="43180"/>
                    <a:pt x="4518015" y="41910"/>
                  </a:cubicBezTo>
                  <a:cubicBezTo>
                    <a:pt x="4507333" y="41910"/>
                    <a:pt x="4500212" y="41910"/>
                    <a:pt x="4489530" y="40640"/>
                  </a:cubicBezTo>
                  <a:cubicBezTo>
                    <a:pt x="4400514" y="36830"/>
                    <a:pt x="4307938" y="31750"/>
                    <a:pt x="4218922" y="30480"/>
                  </a:cubicBezTo>
                  <a:cubicBezTo>
                    <a:pt x="4001724" y="26670"/>
                    <a:pt x="3780966" y="25400"/>
                    <a:pt x="3563768" y="22860"/>
                  </a:cubicBezTo>
                  <a:cubicBezTo>
                    <a:pt x="3531722" y="22860"/>
                    <a:pt x="3496116" y="22860"/>
                    <a:pt x="3464070" y="22860"/>
                  </a:cubicBezTo>
                  <a:cubicBezTo>
                    <a:pt x="3410661" y="22860"/>
                    <a:pt x="3357251" y="22860"/>
                    <a:pt x="3307403" y="22860"/>
                  </a:cubicBezTo>
                  <a:cubicBezTo>
                    <a:pt x="3193463" y="22860"/>
                    <a:pt x="3079522" y="22860"/>
                    <a:pt x="2969143" y="24130"/>
                  </a:cubicBezTo>
                  <a:cubicBezTo>
                    <a:pt x="2873006" y="25400"/>
                    <a:pt x="1252922" y="29210"/>
                    <a:pt x="1156785" y="29210"/>
                  </a:cubicBezTo>
                  <a:cubicBezTo>
                    <a:pt x="1000117" y="29210"/>
                    <a:pt x="843450" y="26670"/>
                    <a:pt x="686782" y="33020"/>
                  </a:cubicBezTo>
                  <a:cubicBezTo>
                    <a:pt x="604888" y="36830"/>
                    <a:pt x="526554" y="36830"/>
                    <a:pt x="448220" y="38100"/>
                  </a:cubicBezTo>
                  <a:cubicBezTo>
                    <a:pt x="312917" y="41910"/>
                    <a:pt x="177613" y="45720"/>
                    <a:pt x="49530" y="50800"/>
                  </a:cubicBezTo>
                  <a:cubicBezTo>
                    <a:pt x="36830" y="50800"/>
                    <a:pt x="34290" y="53340"/>
                    <a:pt x="33020" y="70585"/>
                  </a:cubicBezTo>
                  <a:cubicBezTo>
                    <a:pt x="31750" y="104279"/>
                    <a:pt x="31750" y="137972"/>
                    <a:pt x="30480" y="171665"/>
                  </a:cubicBezTo>
                  <a:cubicBezTo>
                    <a:pt x="29210" y="227820"/>
                    <a:pt x="26670" y="282103"/>
                    <a:pt x="25400" y="338259"/>
                  </a:cubicBezTo>
                  <a:cubicBezTo>
                    <a:pt x="20320" y="398157"/>
                    <a:pt x="26670" y="1861936"/>
                    <a:pt x="29210" y="1921835"/>
                  </a:cubicBezTo>
                  <a:cubicBezTo>
                    <a:pt x="29210" y="1985477"/>
                    <a:pt x="29210" y="2050992"/>
                    <a:pt x="30480" y="2114634"/>
                  </a:cubicBezTo>
                  <a:cubicBezTo>
                    <a:pt x="30480" y="2161430"/>
                    <a:pt x="33020" y="2208226"/>
                    <a:pt x="33020" y="2255022"/>
                  </a:cubicBezTo>
                  <a:cubicBezTo>
                    <a:pt x="33020" y="2305562"/>
                    <a:pt x="33020" y="2356102"/>
                    <a:pt x="31750" y="2405492"/>
                  </a:cubicBezTo>
                  <a:cubicBezTo>
                    <a:pt x="31750" y="2409302"/>
                    <a:pt x="31750" y="2411842"/>
                    <a:pt x="31750" y="2415652"/>
                  </a:cubicBezTo>
                  <a:cubicBezTo>
                    <a:pt x="31750" y="2425812"/>
                    <a:pt x="35560" y="2429622"/>
                    <a:pt x="44450" y="2429622"/>
                  </a:cubicBezTo>
                  <a:cubicBezTo>
                    <a:pt x="74355" y="2429622"/>
                    <a:pt x="124203" y="2430892"/>
                    <a:pt x="170492" y="2430892"/>
                  </a:cubicBezTo>
                  <a:cubicBezTo>
                    <a:pt x="238143" y="2430892"/>
                    <a:pt x="309356" y="2428352"/>
                    <a:pt x="377008" y="2430892"/>
                  </a:cubicBezTo>
                  <a:cubicBezTo>
                    <a:pt x="487387" y="2434702"/>
                    <a:pt x="597767" y="2437242"/>
                    <a:pt x="708146" y="2435972"/>
                  </a:cubicBezTo>
                  <a:cubicBezTo>
                    <a:pt x="779358" y="2434702"/>
                    <a:pt x="847010" y="2437242"/>
                    <a:pt x="918223" y="2437242"/>
                  </a:cubicBezTo>
                  <a:cubicBezTo>
                    <a:pt x="1021481" y="2437242"/>
                    <a:pt x="1124739" y="2435972"/>
                    <a:pt x="1227997" y="2437242"/>
                  </a:cubicBezTo>
                  <a:cubicBezTo>
                    <a:pt x="1381104" y="2438512"/>
                    <a:pt x="3061719" y="2428352"/>
                    <a:pt x="3218387" y="2430892"/>
                  </a:cubicBezTo>
                  <a:cubicBezTo>
                    <a:pt x="3286039" y="2432162"/>
                    <a:pt x="3353690" y="2433432"/>
                    <a:pt x="3417782" y="2433432"/>
                  </a:cubicBezTo>
                  <a:cubicBezTo>
                    <a:pt x="3535282" y="2435972"/>
                    <a:pt x="3649222" y="2432162"/>
                    <a:pt x="3766723" y="2435972"/>
                  </a:cubicBezTo>
                  <a:cubicBezTo>
                    <a:pt x="3862860" y="2438512"/>
                    <a:pt x="3958997" y="2438512"/>
                    <a:pt x="4055134" y="2441052"/>
                  </a:cubicBezTo>
                  <a:cubicBezTo>
                    <a:pt x="4197559" y="2444862"/>
                    <a:pt x="4339984" y="2447402"/>
                    <a:pt x="4482409" y="2448672"/>
                  </a:cubicBezTo>
                  <a:cubicBezTo>
                    <a:pt x="4535818" y="2448672"/>
                    <a:pt x="4558385" y="2447402"/>
                    <a:pt x="4578705" y="2447402"/>
                  </a:cubicBezTo>
                  <a:close/>
                </a:path>
              </a:pathLst>
            </a:custGeom>
            <a:solidFill>
              <a:srgbClr val="FFFFFF"/>
            </a:solidFill>
          </p:spPr>
        </p:sp>
      </p:grpSp>
      <p:grpSp>
        <p:nvGrpSpPr>
          <p:cNvPr id="5" name="Group 5"/>
          <p:cNvGrpSpPr/>
          <p:nvPr/>
        </p:nvGrpSpPr>
        <p:grpSpPr>
          <a:xfrm>
            <a:off x="1296486" y="869236"/>
            <a:ext cx="15274482" cy="8548529"/>
            <a:chOff x="0" y="0"/>
            <a:chExt cx="20365976" cy="11398038"/>
          </a:xfrm>
        </p:grpSpPr>
        <p:sp>
          <p:nvSpPr>
            <p:cNvPr id="6" name="Freeform 6"/>
            <p:cNvSpPr/>
            <p:nvPr/>
          </p:nvSpPr>
          <p:spPr>
            <a:xfrm>
              <a:off x="305484" y="6418625"/>
              <a:ext cx="7876909" cy="4604975"/>
            </a:xfrm>
            <a:custGeom>
              <a:avLst/>
              <a:gdLst/>
              <a:ahLst/>
              <a:cxnLst/>
              <a:rect l="l" t="t" r="r" b="b"/>
              <a:pathLst>
                <a:path w="7876909" h="4604975">
                  <a:moveTo>
                    <a:pt x="0" y="0"/>
                  </a:moveTo>
                  <a:lnTo>
                    <a:pt x="7876909" y="0"/>
                  </a:lnTo>
                  <a:lnTo>
                    <a:pt x="7876909" y="4604975"/>
                  </a:lnTo>
                  <a:lnTo>
                    <a:pt x="0" y="4604975"/>
                  </a:lnTo>
                  <a:lnTo>
                    <a:pt x="0" y="0"/>
                  </a:lnTo>
                  <a:close/>
                </a:path>
              </a:pathLst>
            </a:custGeom>
            <a:blipFill>
              <a:blip r:embed="rId2">
                <a:extLst>
                  <a:ext uri="{96DAC541-7B7A-43D3-8B79-37D633B846F1}">
                    <asvg:svgBlip xmlns:asvg="http://schemas.microsoft.com/office/drawing/2016/SVG/main" r:embed="rId3"/>
                  </a:ext>
                </a:extLst>
              </a:blip>
              <a:stretch>
                <a:fillRect t="-42938" r="-8141"/>
              </a:stretch>
            </a:blipFill>
          </p:spPr>
        </p:sp>
        <p:sp>
          <p:nvSpPr>
            <p:cNvPr id="7" name="Freeform 7"/>
            <p:cNvSpPr/>
            <p:nvPr/>
          </p:nvSpPr>
          <p:spPr>
            <a:xfrm rot="-5400000">
              <a:off x="-1130292" y="8374487"/>
              <a:ext cx="2944316" cy="647750"/>
            </a:xfrm>
            <a:custGeom>
              <a:avLst/>
              <a:gdLst/>
              <a:ahLst/>
              <a:cxnLst/>
              <a:rect l="l" t="t" r="r" b="b"/>
              <a:pathLst>
                <a:path w="2944316" h="647750">
                  <a:moveTo>
                    <a:pt x="0" y="0"/>
                  </a:moveTo>
                  <a:lnTo>
                    <a:pt x="2944316" y="0"/>
                  </a:lnTo>
                  <a:lnTo>
                    <a:pt x="2944316" y="647749"/>
                  </a:lnTo>
                  <a:lnTo>
                    <a:pt x="0" y="6477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2468012" y="4929358"/>
              <a:ext cx="7809064" cy="6094242"/>
            </a:xfrm>
            <a:custGeom>
              <a:avLst/>
              <a:gdLst/>
              <a:ahLst/>
              <a:cxnLst/>
              <a:rect l="l" t="t" r="r" b="b"/>
              <a:pathLst>
                <a:path w="7809064" h="6094242">
                  <a:moveTo>
                    <a:pt x="0" y="0"/>
                  </a:moveTo>
                  <a:lnTo>
                    <a:pt x="7809064" y="0"/>
                  </a:lnTo>
                  <a:lnTo>
                    <a:pt x="7809064" y="6094242"/>
                  </a:lnTo>
                  <a:lnTo>
                    <a:pt x="0" y="6094242"/>
                  </a:lnTo>
                  <a:lnTo>
                    <a:pt x="0" y="0"/>
                  </a:lnTo>
                  <a:close/>
                </a:path>
              </a:pathLst>
            </a:custGeom>
            <a:blipFill>
              <a:blip r:embed="rId2">
                <a:extLst>
                  <a:ext uri="{96DAC541-7B7A-43D3-8B79-37D633B846F1}">
                    <asvg:svgBlip xmlns:asvg="http://schemas.microsoft.com/office/drawing/2016/SVG/main" r:embed="rId3"/>
                  </a:ext>
                </a:extLst>
              </a:blip>
              <a:stretch>
                <a:fillRect l="-9081" t="-8008"/>
              </a:stretch>
            </a:blipFill>
          </p:spPr>
        </p:sp>
        <p:sp>
          <p:nvSpPr>
            <p:cNvPr id="9" name="Freeform 9"/>
            <p:cNvSpPr/>
            <p:nvPr/>
          </p:nvSpPr>
          <p:spPr>
            <a:xfrm>
              <a:off x="19687984" y="7679028"/>
              <a:ext cx="479498" cy="786924"/>
            </a:xfrm>
            <a:custGeom>
              <a:avLst/>
              <a:gdLst/>
              <a:ahLst/>
              <a:cxnLst/>
              <a:rect l="l" t="t" r="r" b="b"/>
              <a:pathLst>
                <a:path w="479498" h="786924">
                  <a:moveTo>
                    <a:pt x="0" y="0"/>
                  </a:moveTo>
                  <a:lnTo>
                    <a:pt x="479498" y="0"/>
                  </a:lnTo>
                  <a:lnTo>
                    <a:pt x="479498" y="786924"/>
                  </a:lnTo>
                  <a:lnTo>
                    <a:pt x="0" y="786924"/>
                  </a:lnTo>
                  <a:lnTo>
                    <a:pt x="0" y="0"/>
                  </a:lnTo>
                  <a:close/>
                </a:path>
              </a:pathLst>
            </a:custGeom>
            <a:blipFill>
              <a:blip r:embed="rId6">
                <a:extLst>
                  <a:ext uri="{96DAC541-7B7A-43D3-8B79-37D633B846F1}">
                    <asvg:svgBlip xmlns:asvg="http://schemas.microsoft.com/office/drawing/2016/SVG/main" r:embed="rId7"/>
                  </a:ext>
                </a:extLst>
              </a:blip>
              <a:stretch>
                <a:fillRect r="-313644"/>
              </a:stretch>
            </a:blipFill>
          </p:spPr>
        </p:sp>
        <p:grpSp>
          <p:nvGrpSpPr>
            <p:cNvPr id="10" name="Group 10"/>
            <p:cNvGrpSpPr/>
            <p:nvPr/>
          </p:nvGrpSpPr>
          <p:grpSpPr>
            <a:xfrm>
              <a:off x="6822761" y="10772697"/>
              <a:ext cx="7904165" cy="625341"/>
              <a:chOff x="0" y="0"/>
              <a:chExt cx="6420999" cy="508000"/>
            </a:xfrm>
          </p:grpSpPr>
          <p:sp>
            <p:nvSpPr>
              <p:cNvPr id="11" name="Freeform 11"/>
              <p:cNvSpPr/>
              <p:nvPr/>
            </p:nvSpPr>
            <p:spPr>
              <a:xfrm>
                <a:off x="0" y="215900"/>
                <a:ext cx="6421000" cy="76200"/>
              </a:xfrm>
              <a:custGeom>
                <a:avLst/>
                <a:gdLst/>
                <a:ahLst/>
                <a:cxnLst/>
                <a:rect l="l" t="t" r="r" b="b"/>
                <a:pathLst>
                  <a:path w="6421000" h="76200">
                    <a:moveTo>
                      <a:pt x="0" y="0"/>
                    </a:moveTo>
                    <a:lnTo>
                      <a:pt x="6421000" y="0"/>
                    </a:lnTo>
                    <a:lnTo>
                      <a:pt x="6421000" y="76200"/>
                    </a:lnTo>
                    <a:lnTo>
                      <a:pt x="0" y="76200"/>
                    </a:lnTo>
                    <a:close/>
                  </a:path>
                </a:pathLst>
              </a:custGeom>
              <a:solidFill>
                <a:srgbClr val="2B3547"/>
              </a:solidFill>
            </p:spPr>
          </p:sp>
        </p:grpSp>
        <p:sp>
          <p:nvSpPr>
            <p:cNvPr id="12" name="Freeform 12"/>
            <p:cNvSpPr/>
            <p:nvPr/>
          </p:nvSpPr>
          <p:spPr>
            <a:xfrm>
              <a:off x="17406417" y="273240"/>
              <a:ext cx="2959559" cy="5160940"/>
            </a:xfrm>
            <a:custGeom>
              <a:avLst/>
              <a:gdLst/>
              <a:ahLst/>
              <a:cxnLst/>
              <a:rect l="l" t="t" r="r" b="b"/>
              <a:pathLst>
                <a:path w="2959559" h="5160940">
                  <a:moveTo>
                    <a:pt x="0" y="0"/>
                  </a:moveTo>
                  <a:lnTo>
                    <a:pt x="2959559" y="0"/>
                  </a:lnTo>
                  <a:lnTo>
                    <a:pt x="2959559" y="5160940"/>
                  </a:lnTo>
                  <a:lnTo>
                    <a:pt x="0" y="5160940"/>
                  </a:lnTo>
                  <a:lnTo>
                    <a:pt x="0" y="0"/>
                  </a:lnTo>
                  <a:close/>
                </a:path>
              </a:pathLst>
            </a:custGeom>
            <a:blipFill>
              <a:blip r:embed="rId2">
                <a:extLst>
                  <a:ext uri="{96DAC541-7B7A-43D3-8B79-37D633B846F1}">
                    <asvg:svgBlip xmlns:asvg="http://schemas.microsoft.com/office/drawing/2016/SVG/main" r:embed="rId3"/>
                  </a:ext>
                </a:extLst>
              </a:blip>
              <a:stretch>
                <a:fillRect l="-187821" b="-27540"/>
              </a:stretch>
            </a:blipFill>
          </p:spPr>
        </p:sp>
        <p:sp>
          <p:nvSpPr>
            <p:cNvPr id="13" name="Freeform 13"/>
            <p:cNvSpPr/>
            <p:nvPr/>
          </p:nvSpPr>
          <p:spPr>
            <a:xfrm flipV="1">
              <a:off x="4841615" y="0"/>
              <a:ext cx="3084194" cy="622680"/>
            </a:xfrm>
            <a:custGeom>
              <a:avLst/>
              <a:gdLst/>
              <a:ahLst/>
              <a:cxnLst/>
              <a:rect l="l" t="t" r="r" b="b"/>
              <a:pathLst>
                <a:path w="3084194" h="622680">
                  <a:moveTo>
                    <a:pt x="0" y="622680"/>
                  </a:moveTo>
                  <a:lnTo>
                    <a:pt x="3084194" y="622680"/>
                  </a:lnTo>
                  <a:lnTo>
                    <a:pt x="3084194" y="0"/>
                  </a:lnTo>
                  <a:lnTo>
                    <a:pt x="0" y="0"/>
                  </a:lnTo>
                  <a:lnTo>
                    <a:pt x="0" y="622680"/>
                  </a:lnTo>
                  <a:close/>
                </a:path>
              </a:pathLst>
            </a:custGeom>
            <a:blipFill>
              <a:blip r:embed="rId8">
                <a:extLst>
                  <a:ext uri="{96DAC541-7B7A-43D3-8B79-37D633B846F1}">
                    <asvg:svgBlip xmlns:asvg="http://schemas.microsoft.com/office/drawing/2016/SVG/main" r:embed="rId9"/>
                  </a:ext>
                </a:extLst>
              </a:blip>
              <a:stretch>
                <a:fillRect r="-24386"/>
              </a:stretch>
            </a:blipFill>
          </p:spPr>
        </p:sp>
        <p:grpSp>
          <p:nvGrpSpPr>
            <p:cNvPr id="14" name="Group 14"/>
            <p:cNvGrpSpPr/>
            <p:nvPr/>
          </p:nvGrpSpPr>
          <p:grpSpPr>
            <a:xfrm>
              <a:off x="6407346" y="11370"/>
              <a:ext cx="11346563" cy="625341"/>
              <a:chOff x="0" y="0"/>
              <a:chExt cx="9217454" cy="508000"/>
            </a:xfrm>
          </p:grpSpPr>
          <p:sp>
            <p:nvSpPr>
              <p:cNvPr id="15" name="Freeform 15"/>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2B3547"/>
              </a:solidFill>
            </p:spPr>
          </p:sp>
        </p:grpSp>
        <p:sp>
          <p:nvSpPr>
            <p:cNvPr id="16" name="Freeform 16"/>
            <p:cNvSpPr/>
            <p:nvPr/>
          </p:nvSpPr>
          <p:spPr>
            <a:xfrm>
              <a:off x="0" y="5691243"/>
              <a:ext cx="790881" cy="790881"/>
            </a:xfrm>
            <a:custGeom>
              <a:avLst/>
              <a:gdLst/>
              <a:ahLst/>
              <a:cxnLst/>
              <a:rect l="l" t="t" r="r" b="b"/>
              <a:pathLst>
                <a:path w="790881" h="790881">
                  <a:moveTo>
                    <a:pt x="0" y="0"/>
                  </a:moveTo>
                  <a:lnTo>
                    <a:pt x="790881" y="0"/>
                  </a:lnTo>
                  <a:lnTo>
                    <a:pt x="790881" y="790882"/>
                  </a:lnTo>
                  <a:lnTo>
                    <a:pt x="0" y="7908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17" name="TextBox 17"/>
          <p:cNvSpPr txBox="1"/>
          <p:nvPr/>
        </p:nvSpPr>
        <p:spPr>
          <a:xfrm>
            <a:off x="2351967" y="2967152"/>
            <a:ext cx="9256055" cy="7774708"/>
          </a:xfrm>
          <a:prstGeom prst="rect">
            <a:avLst/>
          </a:prstGeom>
        </p:spPr>
        <p:txBody>
          <a:bodyPr lIns="0" tIns="0" rIns="0" bIns="0" rtlCol="0" anchor="t">
            <a:spAutoFit/>
          </a:bodyPr>
          <a:lstStyle/>
          <a:p>
            <a:pPr algn="ctr">
              <a:lnSpc>
                <a:spcPts val="6604"/>
              </a:lnSpc>
            </a:pPr>
            <a:r>
              <a:rPr lang="en-US" sz="6004">
                <a:solidFill>
                  <a:srgbClr val="2B3547"/>
                </a:solidFill>
                <a:latin typeface="Arial Bold"/>
              </a:rPr>
              <a:t>In another case, a housewife started receiving obscene calls from across the world after a hacker flashed her details on the Net.</a:t>
            </a:r>
          </a:p>
          <a:p>
            <a:pPr algn="ctr">
              <a:lnSpc>
                <a:spcPts val="6604"/>
              </a:lnSpc>
            </a:pPr>
            <a:endParaRPr lang="en-US" sz="6004">
              <a:solidFill>
                <a:srgbClr val="2B3547"/>
              </a:solidFill>
              <a:latin typeface="Arial Bold"/>
            </a:endParaRPr>
          </a:p>
          <a:p>
            <a:pPr algn="ctr">
              <a:lnSpc>
                <a:spcPts val="13594"/>
              </a:lnSpc>
            </a:pPr>
            <a:endParaRPr lang="en-US" sz="6004">
              <a:solidFill>
                <a:srgbClr val="2B3547"/>
              </a:solidFill>
              <a:latin typeface="Arial Bold"/>
            </a:endParaRPr>
          </a:p>
        </p:txBody>
      </p:sp>
      <p:sp>
        <p:nvSpPr>
          <p:cNvPr id="18" name="Freeform 18"/>
          <p:cNvSpPr/>
          <p:nvPr/>
        </p:nvSpPr>
        <p:spPr>
          <a:xfrm>
            <a:off x="12266212" y="1146527"/>
            <a:ext cx="3629460" cy="7993946"/>
          </a:xfrm>
          <a:custGeom>
            <a:avLst/>
            <a:gdLst/>
            <a:ahLst/>
            <a:cxnLst/>
            <a:rect l="l" t="t" r="r" b="b"/>
            <a:pathLst>
              <a:path w="3629460" h="7993946">
                <a:moveTo>
                  <a:pt x="0" y="0"/>
                </a:moveTo>
                <a:lnTo>
                  <a:pt x="3629460" y="0"/>
                </a:lnTo>
                <a:lnTo>
                  <a:pt x="3629460" y="7993946"/>
                </a:lnTo>
                <a:lnTo>
                  <a:pt x="0" y="7993946"/>
                </a:lnTo>
                <a:lnTo>
                  <a:pt x="0" y="0"/>
                </a:lnTo>
                <a:close/>
              </a:path>
            </a:pathLst>
          </a:custGeom>
          <a:blipFill>
            <a:blip r:embed="rId12">
              <a:extLst>
                <a:ext uri="{96DAC541-7B7A-43D3-8B79-37D633B846F1}">
                  <asvg:svgBlip xmlns:asvg="http://schemas.microsoft.com/office/drawing/2016/SVG/main" r:embed="rId13"/>
                </a:ext>
              </a:extLst>
            </a:blip>
            <a:stretch>
              <a:fillRect r="-114963"/>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EE259"/>
        </a:solidFill>
        <a:effectLst/>
      </p:bgPr>
    </p:bg>
    <p:spTree>
      <p:nvGrpSpPr>
        <p:cNvPr id="1" name=""/>
        <p:cNvGrpSpPr/>
        <p:nvPr/>
      </p:nvGrpSpPr>
      <p:grpSpPr>
        <a:xfrm>
          <a:off x="0" y="0"/>
          <a:ext cx="0" cy="0"/>
          <a:chOff x="0" y="0"/>
          <a:chExt cx="0" cy="0"/>
        </a:xfrm>
      </p:grpSpPr>
      <p:grpSp>
        <p:nvGrpSpPr>
          <p:cNvPr id="2" name="Group 2"/>
          <p:cNvGrpSpPr/>
          <p:nvPr/>
        </p:nvGrpSpPr>
        <p:grpSpPr>
          <a:xfrm>
            <a:off x="1540026" y="1264354"/>
            <a:ext cx="15168401" cy="8139291"/>
            <a:chOff x="0" y="0"/>
            <a:chExt cx="4596485" cy="2466452"/>
          </a:xfrm>
        </p:grpSpPr>
        <p:sp>
          <p:nvSpPr>
            <p:cNvPr id="3" name="Freeform 3"/>
            <p:cNvSpPr/>
            <p:nvPr/>
          </p:nvSpPr>
          <p:spPr>
            <a:xfrm>
              <a:off x="10160" y="16510"/>
              <a:ext cx="4573625" cy="2438512"/>
            </a:xfrm>
            <a:custGeom>
              <a:avLst/>
              <a:gdLst/>
              <a:ahLst/>
              <a:cxnLst/>
              <a:rect l="l" t="t" r="r" b="b"/>
              <a:pathLst>
                <a:path w="4573625" h="2438512">
                  <a:moveTo>
                    <a:pt x="4573625" y="2438512"/>
                  </a:moveTo>
                  <a:lnTo>
                    <a:pt x="0" y="2430892"/>
                  </a:lnTo>
                  <a:lnTo>
                    <a:pt x="0" y="858967"/>
                  </a:lnTo>
                  <a:lnTo>
                    <a:pt x="17780" y="19050"/>
                  </a:lnTo>
                  <a:lnTo>
                    <a:pt x="2278654" y="0"/>
                  </a:lnTo>
                  <a:lnTo>
                    <a:pt x="4554575" y="5080"/>
                  </a:lnTo>
                  <a:close/>
                </a:path>
              </a:pathLst>
            </a:custGeom>
            <a:solidFill>
              <a:srgbClr val="FFFFFF"/>
            </a:solidFill>
          </p:spPr>
        </p:sp>
        <p:sp>
          <p:nvSpPr>
            <p:cNvPr id="4" name="Freeform 4"/>
            <p:cNvSpPr/>
            <p:nvPr/>
          </p:nvSpPr>
          <p:spPr>
            <a:xfrm>
              <a:off x="-3810" y="0"/>
              <a:ext cx="4602835" cy="2465182"/>
            </a:xfrm>
            <a:custGeom>
              <a:avLst/>
              <a:gdLst/>
              <a:ahLst/>
              <a:cxnLst/>
              <a:rect l="l" t="t" r="r" b="b"/>
              <a:pathLst>
                <a:path w="4602835" h="2465182">
                  <a:moveTo>
                    <a:pt x="4568545" y="21590"/>
                  </a:moveTo>
                  <a:cubicBezTo>
                    <a:pt x="4569815" y="34290"/>
                    <a:pt x="4569815" y="44450"/>
                    <a:pt x="4571085" y="54610"/>
                  </a:cubicBezTo>
                  <a:cubicBezTo>
                    <a:pt x="4573625" y="100535"/>
                    <a:pt x="4574895" y="152946"/>
                    <a:pt x="4577435" y="203486"/>
                  </a:cubicBezTo>
                  <a:cubicBezTo>
                    <a:pt x="4577435" y="276488"/>
                    <a:pt x="4590135" y="1715933"/>
                    <a:pt x="4596485" y="1788934"/>
                  </a:cubicBezTo>
                  <a:cubicBezTo>
                    <a:pt x="4602835" y="1899373"/>
                    <a:pt x="4599025" y="2011683"/>
                    <a:pt x="4599025" y="2122122"/>
                  </a:cubicBezTo>
                  <a:cubicBezTo>
                    <a:pt x="4599025" y="2219458"/>
                    <a:pt x="4600295" y="2309306"/>
                    <a:pt x="4601565" y="2404222"/>
                  </a:cubicBezTo>
                  <a:cubicBezTo>
                    <a:pt x="4601565" y="2425812"/>
                    <a:pt x="4601565" y="2439782"/>
                    <a:pt x="4601565" y="2463912"/>
                  </a:cubicBezTo>
                  <a:cubicBezTo>
                    <a:pt x="4578705" y="2463912"/>
                    <a:pt x="4558385" y="2465182"/>
                    <a:pt x="4528697" y="2463912"/>
                  </a:cubicBezTo>
                  <a:cubicBezTo>
                    <a:pt x="4297256" y="2458832"/>
                    <a:pt x="4062255" y="2465182"/>
                    <a:pt x="3830814" y="2460102"/>
                  </a:cubicBezTo>
                  <a:cubicBezTo>
                    <a:pt x="3691950" y="2456292"/>
                    <a:pt x="3556646" y="2458832"/>
                    <a:pt x="3417782" y="2456292"/>
                  </a:cubicBezTo>
                  <a:cubicBezTo>
                    <a:pt x="3353690" y="2455022"/>
                    <a:pt x="3289599" y="2453752"/>
                    <a:pt x="3225508" y="2452482"/>
                  </a:cubicBezTo>
                  <a:cubicBezTo>
                    <a:pt x="3186341" y="2452482"/>
                    <a:pt x="3150735" y="2453752"/>
                    <a:pt x="3111568" y="2453752"/>
                  </a:cubicBezTo>
                  <a:cubicBezTo>
                    <a:pt x="3011871" y="2452482"/>
                    <a:pt x="2737702" y="2453752"/>
                    <a:pt x="2638005" y="2452482"/>
                  </a:cubicBezTo>
                  <a:cubicBezTo>
                    <a:pt x="2566792" y="2451212"/>
                    <a:pt x="1142542" y="2460102"/>
                    <a:pt x="1071330" y="2458832"/>
                  </a:cubicBezTo>
                  <a:cubicBezTo>
                    <a:pt x="1053527" y="2458832"/>
                    <a:pt x="1032163" y="2460102"/>
                    <a:pt x="1014360" y="2460102"/>
                  </a:cubicBezTo>
                  <a:cubicBezTo>
                    <a:pt x="971632" y="2460102"/>
                    <a:pt x="932465" y="2461372"/>
                    <a:pt x="889738" y="2461372"/>
                  </a:cubicBezTo>
                  <a:cubicBezTo>
                    <a:pt x="782919" y="2461372"/>
                    <a:pt x="679661" y="2460102"/>
                    <a:pt x="572842" y="2458832"/>
                  </a:cubicBezTo>
                  <a:cubicBezTo>
                    <a:pt x="508751" y="2457562"/>
                    <a:pt x="444660" y="2456292"/>
                    <a:pt x="384129" y="2455022"/>
                  </a:cubicBezTo>
                  <a:cubicBezTo>
                    <a:pt x="270189" y="2453752"/>
                    <a:pt x="156249" y="2452482"/>
                    <a:pt x="48260" y="2452482"/>
                  </a:cubicBezTo>
                  <a:cubicBezTo>
                    <a:pt x="38100" y="2452482"/>
                    <a:pt x="29210" y="2452482"/>
                    <a:pt x="19050" y="2451212"/>
                  </a:cubicBezTo>
                  <a:cubicBezTo>
                    <a:pt x="10160" y="2449942"/>
                    <a:pt x="5080" y="2443592"/>
                    <a:pt x="7620" y="2434702"/>
                  </a:cubicBezTo>
                  <a:cubicBezTo>
                    <a:pt x="16510" y="2402898"/>
                    <a:pt x="12700" y="2356102"/>
                    <a:pt x="11430" y="2307434"/>
                  </a:cubicBezTo>
                  <a:cubicBezTo>
                    <a:pt x="10160" y="2208226"/>
                    <a:pt x="6350" y="2110891"/>
                    <a:pt x="7620" y="2011683"/>
                  </a:cubicBezTo>
                  <a:cubicBezTo>
                    <a:pt x="5080" y="1888142"/>
                    <a:pt x="0" y="358849"/>
                    <a:pt x="7620" y="233435"/>
                  </a:cubicBezTo>
                  <a:cubicBezTo>
                    <a:pt x="8890" y="209102"/>
                    <a:pt x="7620" y="182896"/>
                    <a:pt x="8890" y="158562"/>
                  </a:cubicBezTo>
                  <a:cubicBezTo>
                    <a:pt x="10160" y="119253"/>
                    <a:pt x="12700" y="76201"/>
                    <a:pt x="13970" y="44450"/>
                  </a:cubicBezTo>
                  <a:cubicBezTo>
                    <a:pt x="13970" y="41910"/>
                    <a:pt x="15240" y="39370"/>
                    <a:pt x="16510" y="38100"/>
                  </a:cubicBezTo>
                  <a:cubicBezTo>
                    <a:pt x="38100" y="35560"/>
                    <a:pt x="67233" y="30480"/>
                    <a:pt x="124203" y="29210"/>
                  </a:cubicBezTo>
                  <a:cubicBezTo>
                    <a:pt x="220340" y="25400"/>
                    <a:pt x="316477" y="22860"/>
                    <a:pt x="416175" y="20320"/>
                  </a:cubicBezTo>
                  <a:cubicBezTo>
                    <a:pt x="483827" y="17780"/>
                    <a:pt x="551478" y="16510"/>
                    <a:pt x="615570" y="13970"/>
                  </a:cubicBezTo>
                  <a:cubicBezTo>
                    <a:pt x="679661" y="11430"/>
                    <a:pt x="747313" y="8890"/>
                    <a:pt x="811404" y="8890"/>
                  </a:cubicBezTo>
                  <a:cubicBezTo>
                    <a:pt x="882617" y="7620"/>
                    <a:pt x="953829" y="10160"/>
                    <a:pt x="1025042" y="8890"/>
                  </a:cubicBezTo>
                  <a:cubicBezTo>
                    <a:pt x="1114057" y="8890"/>
                    <a:pt x="2727021" y="6350"/>
                    <a:pt x="2816036" y="5080"/>
                  </a:cubicBezTo>
                  <a:cubicBezTo>
                    <a:pt x="2901491" y="3810"/>
                    <a:pt x="2986946" y="2540"/>
                    <a:pt x="3075962" y="2540"/>
                  </a:cubicBezTo>
                  <a:cubicBezTo>
                    <a:pt x="3221947" y="1270"/>
                    <a:pt x="3364372" y="0"/>
                    <a:pt x="3510358" y="0"/>
                  </a:cubicBezTo>
                  <a:cubicBezTo>
                    <a:pt x="3570889" y="0"/>
                    <a:pt x="3634980" y="2540"/>
                    <a:pt x="3695511" y="2540"/>
                  </a:cubicBezTo>
                  <a:cubicBezTo>
                    <a:pt x="3862860" y="3810"/>
                    <a:pt x="4033770" y="5080"/>
                    <a:pt x="4201119" y="7620"/>
                  </a:cubicBezTo>
                  <a:cubicBezTo>
                    <a:pt x="4290135" y="8890"/>
                    <a:pt x="4379151" y="12700"/>
                    <a:pt x="4468166" y="16510"/>
                  </a:cubicBezTo>
                  <a:cubicBezTo>
                    <a:pt x="4489530" y="16510"/>
                    <a:pt x="4510894" y="16510"/>
                    <a:pt x="4528697" y="16510"/>
                  </a:cubicBezTo>
                  <a:cubicBezTo>
                    <a:pt x="4549495" y="17780"/>
                    <a:pt x="4558385" y="20320"/>
                    <a:pt x="4568545" y="21590"/>
                  </a:cubicBezTo>
                  <a:close/>
                  <a:moveTo>
                    <a:pt x="4578705" y="2447402"/>
                  </a:moveTo>
                  <a:cubicBezTo>
                    <a:pt x="4579975" y="2430892"/>
                    <a:pt x="4581245" y="2418192"/>
                    <a:pt x="4581245" y="2405492"/>
                  </a:cubicBezTo>
                  <a:cubicBezTo>
                    <a:pt x="4579975" y="2299947"/>
                    <a:pt x="4578705" y="2200739"/>
                    <a:pt x="4578705" y="2094044"/>
                  </a:cubicBezTo>
                  <a:cubicBezTo>
                    <a:pt x="4578705" y="2045377"/>
                    <a:pt x="4581245" y="1996709"/>
                    <a:pt x="4579975" y="1948041"/>
                  </a:cubicBezTo>
                  <a:cubicBezTo>
                    <a:pt x="4579975" y="1903117"/>
                    <a:pt x="4578705" y="1856321"/>
                    <a:pt x="4577435" y="1811396"/>
                  </a:cubicBezTo>
                  <a:cubicBezTo>
                    <a:pt x="4572355" y="1742138"/>
                    <a:pt x="4560925" y="308309"/>
                    <a:pt x="4560925" y="239051"/>
                  </a:cubicBezTo>
                  <a:cubicBezTo>
                    <a:pt x="4558385" y="181024"/>
                    <a:pt x="4555845" y="121125"/>
                    <a:pt x="4553305" y="63500"/>
                  </a:cubicBezTo>
                  <a:cubicBezTo>
                    <a:pt x="4552035" y="44450"/>
                    <a:pt x="4550765" y="43180"/>
                    <a:pt x="4518015" y="41910"/>
                  </a:cubicBezTo>
                  <a:cubicBezTo>
                    <a:pt x="4507333" y="41910"/>
                    <a:pt x="4500212" y="41910"/>
                    <a:pt x="4489530" y="40640"/>
                  </a:cubicBezTo>
                  <a:cubicBezTo>
                    <a:pt x="4400514" y="36830"/>
                    <a:pt x="4307938" y="31750"/>
                    <a:pt x="4218922" y="30480"/>
                  </a:cubicBezTo>
                  <a:cubicBezTo>
                    <a:pt x="4001724" y="26670"/>
                    <a:pt x="3780966" y="25400"/>
                    <a:pt x="3563768" y="22860"/>
                  </a:cubicBezTo>
                  <a:cubicBezTo>
                    <a:pt x="3531722" y="22860"/>
                    <a:pt x="3496116" y="22860"/>
                    <a:pt x="3464070" y="22860"/>
                  </a:cubicBezTo>
                  <a:cubicBezTo>
                    <a:pt x="3410661" y="22860"/>
                    <a:pt x="3357251" y="22860"/>
                    <a:pt x="3307403" y="22860"/>
                  </a:cubicBezTo>
                  <a:cubicBezTo>
                    <a:pt x="3193463" y="22860"/>
                    <a:pt x="3079522" y="22860"/>
                    <a:pt x="2969143" y="24130"/>
                  </a:cubicBezTo>
                  <a:cubicBezTo>
                    <a:pt x="2873006" y="25400"/>
                    <a:pt x="1252922" y="29210"/>
                    <a:pt x="1156785" y="29210"/>
                  </a:cubicBezTo>
                  <a:cubicBezTo>
                    <a:pt x="1000117" y="29210"/>
                    <a:pt x="843450" y="26670"/>
                    <a:pt x="686782" y="33020"/>
                  </a:cubicBezTo>
                  <a:cubicBezTo>
                    <a:pt x="604888" y="36830"/>
                    <a:pt x="526554" y="36830"/>
                    <a:pt x="448220" y="38100"/>
                  </a:cubicBezTo>
                  <a:cubicBezTo>
                    <a:pt x="312917" y="41910"/>
                    <a:pt x="177613" y="45720"/>
                    <a:pt x="49530" y="50800"/>
                  </a:cubicBezTo>
                  <a:cubicBezTo>
                    <a:pt x="36830" y="50800"/>
                    <a:pt x="34290" y="53340"/>
                    <a:pt x="33020" y="70585"/>
                  </a:cubicBezTo>
                  <a:cubicBezTo>
                    <a:pt x="31750" y="104279"/>
                    <a:pt x="31750" y="137972"/>
                    <a:pt x="30480" y="171665"/>
                  </a:cubicBezTo>
                  <a:cubicBezTo>
                    <a:pt x="29210" y="227820"/>
                    <a:pt x="26670" y="282103"/>
                    <a:pt x="25400" y="338259"/>
                  </a:cubicBezTo>
                  <a:cubicBezTo>
                    <a:pt x="20320" y="398157"/>
                    <a:pt x="26670" y="1861936"/>
                    <a:pt x="29210" y="1921835"/>
                  </a:cubicBezTo>
                  <a:cubicBezTo>
                    <a:pt x="29210" y="1985477"/>
                    <a:pt x="29210" y="2050992"/>
                    <a:pt x="30480" y="2114634"/>
                  </a:cubicBezTo>
                  <a:cubicBezTo>
                    <a:pt x="30480" y="2161430"/>
                    <a:pt x="33020" y="2208226"/>
                    <a:pt x="33020" y="2255022"/>
                  </a:cubicBezTo>
                  <a:cubicBezTo>
                    <a:pt x="33020" y="2305562"/>
                    <a:pt x="33020" y="2356102"/>
                    <a:pt x="31750" y="2405492"/>
                  </a:cubicBezTo>
                  <a:cubicBezTo>
                    <a:pt x="31750" y="2409302"/>
                    <a:pt x="31750" y="2411842"/>
                    <a:pt x="31750" y="2415652"/>
                  </a:cubicBezTo>
                  <a:cubicBezTo>
                    <a:pt x="31750" y="2425812"/>
                    <a:pt x="35560" y="2429622"/>
                    <a:pt x="44450" y="2429622"/>
                  </a:cubicBezTo>
                  <a:cubicBezTo>
                    <a:pt x="74355" y="2429622"/>
                    <a:pt x="124203" y="2430892"/>
                    <a:pt x="170492" y="2430892"/>
                  </a:cubicBezTo>
                  <a:cubicBezTo>
                    <a:pt x="238143" y="2430892"/>
                    <a:pt x="309356" y="2428352"/>
                    <a:pt x="377008" y="2430892"/>
                  </a:cubicBezTo>
                  <a:cubicBezTo>
                    <a:pt x="487387" y="2434702"/>
                    <a:pt x="597767" y="2437242"/>
                    <a:pt x="708146" y="2435972"/>
                  </a:cubicBezTo>
                  <a:cubicBezTo>
                    <a:pt x="779358" y="2434702"/>
                    <a:pt x="847010" y="2437242"/>
                    <a:pt x="918223" y="2437242"/>
                  </a:cubicBezTo>
                  <a:cubicBezTo>
                    <a:pt x="1021481" y="2437242"/>
                    <a:pt x="1124739" y="2435972"/>
                    <a:pt x="1227997" y="2437242"/>
                  </a:cubicBezTo>
                  <a:cubicBezTo>
                    <a:pt x="1381104" y="2438512"/>
                    <a:pt x="3061719" y="2428352"/>
                    <a:pt x="3218387" y="2430892"/>
                  </a:cubicBezTo>
                  <a:cubicBezTo>
                    <a:pt x="3286039" y="2432162"/>
                    <a:pt x="3353690" y="2433432"/>
                    <a:pt x="3417782" y="2433432"/>
                  </a:cubicBezTo>
                  <a:cubicBezTo>
                    <a:pt x="3535282" y="2435972"/>
                    <a:pt x="3649222" y="2432162"/>
                    <a:pt x="3766723" y="2435972"/>
                  </a:cubicBezTo>
                  <a:cubicBezTo>
                    <a:pt x="3862860" y="2438512"/>
                    <a:pt x="3958997" y="2438512"/>
                    <a:pt x="4055134" y="2441052"/>
                  </a:cubicBezTo>
                  <a:cubicBezTo>
                    <a:pt x="4197559" y="2444862"/>
                    <a:pt x="4339984" y="2447402"/>
                    <a:pt x="4482409" y="2448672"/>
                  </a:cubicBezTo>
                  <a:cubicBezTo>
                    <a:pt x="4535818" y="2448672"/>
                    <a:pt x="4558385" y="2447402"/>
                    <a:pt x="4578705" y="2447402"/>
                  </a:cubicBezTo>
                  <a:close/>
                </a:path>
              </a:pathLst>
            </a:custGeom>
            <a:solidFill>
              <a:srgbClr val="FFFFFF"/>
            </a:solidFill>
          </p:spPr>
        </p:sp>
      </p:grpSp>
      <p:grpSp>
        <p:nvGrpSpPr>
          <p:cNvPr id="5" name="Group 5"/>
          <p:cNvGrpSpPr/>
          <p:nvPr/>
        </p:nvGrpSpPr>
        <p:grpSpPr>
          <a:xfrm>
            <a:off x="1296486" y="869236"/>
            <a:ext cx="15274482" cy="8548529"/>
            <a:chOff x="0" y="0"/>
            <a:chExt cx="20365976" cy="11398038"/>
          </a:xfrm>
        </p:grpSpPr>
        <p:sp>
          <p:nvSpPr>
            <p:cNvPr id="6" name="Freeform 6"/>
            <p:cNvSpPr/>
            <p:nvPr/>
          </p:nvSpPr>
          <p:spPr>
            <a:xfrm>
              <a:off x="305484" y="6418625"/>
              <a:ext cx="7876909" cy="4604975"/>
            </a:xfrm>
            <a:custGeom>
              <a:avLst/>
              <a:gdLst/>
              <a:ahLst/>
              <a:cxnLst/>
              <a:rect l="l" t="t" r="r" b="b"/>
              <a:pathLst>
                <a:path w="7876909" h="4604975">
                  <a:moveTo>
                    <a:pt x="0" y="0"/>
                  </a:moveTo>
                  <a:lnTo>
                    <a:pt x="7876909" y="0"/>
                  </a:lnTo>
                  <a:lnTo>
                    <a:pt x="7876909" y="4604975"/>
                  </a:lnTo>
                  <a:lnTo>
                    <a:pt x="0" y="4604975"/>
                  </a:lnTo>
                  <a:lnTo>
                    <a:pt x="0" y="0"/>
                  </a:lnTo>
                  <a:close/>
                </a:path>
              </a:pathLst>
            </a:custGeom>
            <a:blipFill>
              <a:blip r:embed="rId2">
                <a:extLst>
                  <a:ext uri="{96DAC541-7B7A-43D3-8B79-37D633B846F1}">
                    <asvg:svgBlip xmlns:asvg="http://schemas.microsoft.com/office/drawing/2016/SVG/main" r:embed="rId3"/>
                  </a:ext>
                </a:extLst>
              </a:blip>
              <a:stretch>
                <a:fillRect t="-42938" r="-8141"/>
              </a:stretch>
            </a:blipFill>
          </p:spPr>
        </p:sp>
        <p:sp>
          <p:nvSpPr>
            <p:cNvPr id="7" name="Freeform 7"/>
            <p:cNvSpPr/>
            <p:nvPr/>
          </p:nvSpPr>
          <p:spPr>
            <a:xfrm rot="-5400000">
              <a:off x="-1130292" y="8374487"/>
              <a:ext cx="2944316" cy="647750"/>
            </a:xfrm>
            <a:custGeom>
              <a:avLst/>
              <a:gdLst/>
              <a:ahLst/>
              <a:cxnLst/>
              <a:rect l="l" t="t" r="r" b="b"/>
              <a:pathLst>
                <a:path w="2944316" h="647750">
                  <a:moveTo>
                    <a:pt x="0" y="0"/>
                  </a:moveTo>
                  <a:lnTo>
                    <a:pt x="2944316" y="0"/>
                  </a:lnTo>
                  <a:lnTo>
                    <a:pt x="2944316" y="647749"/>
                  </a:lnTo>
                  <a:lnTo>
                    <a:pt x="0" y="6477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2468012" y="4929358"/>
              <a:ext cx="7809064" cy="6094242"/>
            </a:xfrm>
            <a:custGeom>
              <a:avLst/>
              <a:gdLst/>
              <a:ahLst/>
              <a:cxnLst/>
              <a:rect l="l" t="t" r="r" b="b"/>
              <a:pathLst>
                <a:path w="7809064" h="6094242">
                  <a:moveTo>
                    <a:pt x="0" y="0"/>
                  </a:moveTo>
                  <a:lnTo>
                    <a:pt x="7809064" y="0"/>
                  </a:lnTo>
                  <a:lnTo>
                    <a:pt x="7809064" y="6094242"/>
                  </a:lnTo>
                  <a:lnTo>
                    <a:pt x="0" y="6094242"/>
                  </a:lnTo>
                  <a:lnTo>
                    <a:pt x="0" y="0"/>
                  </a:lnTo>
                  <a:close/>
                </a:path>
              </a:pathLst>
            </a:custGeom>
            <a:blipFill>
              <a:blip r:embed="rId2">
                <a:extLst>
                  <a:ext uri="{96DAC541-7B7A-43D3-8B79-37D633B846F1}">
                    <asvg:svgBlip xmlns:asvg="http://schemas.microsoft.com/office/drawing/2016/SVG/main" r:embed="rId3"/>
                  </a:ext>
                </a:extLst>
              </a:blip>
              <a:stretch>
                <a:fillRect l="-9081" t="-8008"/>
              </a:stretch>
            </a:blipFill>
          </p:spPr>
        </p:sp>
        <p:sp>
          <p:nvSpPr>
            <p:cNvPr id="9" name="Freeform 9"/>
            <p:cNvSpPr/>
            <p:nvPr/>
          </p:nvSpPr>
          <p:spPr>
            <a:xfrm>
              <a:off x="19687984" y="7679028"/>
              <a:ext cx="479498" cy="786924"/>
            </a:xfrm>
            <a:custGeom>
              <a:avLst/>
              <a:gdLst/>
              <a:ahLst/>
              <a:cxnLst/>
              <a:rect l="l" t="t" r="r" b="b"/>
              <a:pathLst>
                <a:path w="479498" h="786924">
                  <a:moveTo>
                    <a:pt x="0" y="0"/>
                  </a:moveTo>
                  <a:lnTo>
                    <a:pt x="479498" y="0"/>
                  </a:lnTo>
                  <a:lnTo>
                    <a:pt x="479498" y="786924"/>
                  </a:lnTo>
                  <a:lnTo>
                    <a:pt x="0" y="786924"/>
                  </a:lnTo>
                  <a:lnTo>
                    <a:pt x="0" y="0"/>
                  </a:lnTo>
                  <a:close/>
                </a:path>
              </a:pathLst>
            </a:custGeom>
            <a:blipFill>
              <a:blip r:embed="rId6">
                <a:extLst>
                  <a:ext uri="{96DAC541-7B7A-43D3-8B79-37D633B846F1}">
                    <asvg:svgBlip xmlns:asvg="http://schemas.microsoft.com/office/drawing/2016/SVG/main" r:embed="rId7"/>
                  </a:ext>
                </a:extLst>
              </a:blip>
              <a:stretch>
                <a:fillRect r="-313644"/>
              </a:stretch>
            </a:blipFill>
          </p:spPr>
        </p:sp>
        <p:grpSp>
          <p:nvGrpSpPr>
            <p:cNvPr id="10" name="Group 10"/>
            <p:cNvGrpSpPr/>
            <p:nvPr/>
          </p:nvGrpSpPr>
          <p:grpSpPr>
            <a:xfrm>
              <a:off x="6822761" y="10772697"/>
              <a:ext cx="7904165" cy="625341"/>
              <a:chOff x="0" y="0"/>
              <a:chExt cx="6420999" cy="508000"/>
            </a:xfrm>
          </p:grpSpPr>
          <p:sp>
            <p:nvSpPr>
              <p:cNvPr id="11" name="Freeform 11"/>
              <p:cNvSpPr/>
              <p:nvPr/>
            </p:nvSpPr>
            <p:spPr>
              <a:xfrm>
                <a:off x="0" y="215900"/>
                <a:ext cx="6421000" cy="76200"/>
              </a:xfrm>
              <a:custGeom>
                <a:avLst/>
                <a:gdLst/>
                <a:ahLst/>
                <a:cxnLst/>
                <a:rect l="l" t="t" r="r" b="b"/>
                <a:pathLst>
                  <a:path w="6421000" h="76200">
                    <a:moveTo>
                      <a:pt x="0" y="0"/>
                    </a:moveTo>
                    <a:lnTo>
                      <a:pt x="6421000" y="0"/>
                    </a:lnTo>
                    <a:lnTo>
                      <a:pt x="6421000" y="76200"/>
                    </a:lnTo>
                    <a:lnTo>
                      <a:pt x="0" y="76200"/>
                    </a:lnTo>
                    <a:close/>
                  </a:path>
                </a:pathLst>
              </a:custGeom>
              <a:solidFill>
                <a:srgbClr val="2B3547"/>
              </a:solidFill>
            </p:spPr>
          </p:sp>
        </p:grpSp>
        <p:sp>
          <p:nvSpPr>
            <p:cNvPr id="12" name="Freeform 12"/>
            <p:cNvSpPr/>
            <p:nvPr/>
          </p:nvSpPr>
          <p:spPr>
            <a:xfrm>
              <a:off x="17406417" y="273240"/>
              <a:ext cx="2959559" cy="5160940"/>
            </a:xfrm>
            <a:custGeom>
              <a:avLst/>
              <a:gdLst/>
              <a:ahLst/>
              <a:cxnLst/>
              <a:rect l="l" t="t" r="r" b="b"/>
              <a:pathLst>
                <a:path w="2959559" h="5160940">
                  <a:moveTo>
                    <a:pt x="0" y="0"/>
                  </a:moveTo>
                  <a:lnTo>
                    <a:pt x="2959559" y="0"/>
                  </a:lnTo>
                  <a:lnTo>
                    <a:pt x="2959559" y="5160940"/>
                  </a:lnTo>
                  <a:lnTo>
                    <a:pt x="0" y="5160940"/>
                  </a:lnTo>
                  <a:lnTo>
                    <a:pt x="0" y="0"/>
                  </a:lnTo>
                  <a:close/>
                </a:path>
              </a:pathLst>
            </a:custGeom>
            <a:blipFill>
              <a:blip r:embed="rId2">
                <a:extLst>
                  <a:ext uri="{96DAC541-7B7A-43D3-8B79-37D633B846F1}">
                    <asvg:svgBlip xmlns:asvg="http://schemas.microsoft.com/office/drawing/2016/SVG/main" r:embed="rId3"/>
                  </a:ext>
                </a:extLst>
              </a:blip>
              <a:stretch>
                <a:fillRect l="-187821" b="-27540"/>
              </a:stretch>
            </a:blipFill>
          </p:spPr>
        </p:sp>
        <p:sp>
          <p:nvSpPr>
            <p:cNvPr id="13" name="Freeform 13"/>
            <p:cNvSpPr/>
            <p:nvPr/>
          </p:nvSpPr>
          <p:spPr>
            <a:xfrm flipV="1">
              <a:off x="4841615" y="0"/>
              <a:ext cx="3084194" cy="622680"/>
            </a:xfrm>
            <a:custGeom>
              <a:avLst/>
              <a:gdLst/>
              <a:ahLst/>
              <a:cxnLst/>
              <a:rect l="l" t="t" r="r" b="b"/>
              <a:pathLst>
                <a:path w="3084194" h="622680">
                  <a:moveTo>
                    <a:pt x="0" y="622680"/>
                  </a:moveTo>
                  <a:lnTo>
                    <a:pt x="3084194" y="622680"/>
                  </a:lnTo>
                  <a:lnTo>
                    <a:pt x="3084194" y="0"/>
                  </a:lnTo>
                  <a:lnTo>
                    <a:pt x="0" y="0"/>
                  </a:lnTo>
                  <a:lnTo>
                    <a:pt x="0" y="622680"/>
                  </a:lnTo>
                  <a:close/>
                </a:path>
              </a:pathLst>
            </a:custGeom>
            <a:blipFill>
              <a:blip r:embed="rId8">
                <a:extLst>
                  <a:ext uri="{96DAC541-7B7A-43D3-8B79-37D633B846F1}">
                    <asvg:svgBlip xmlns:asvg="http://schemas.microsoft.com/office/drawing/2016/SVG/main" r:embed="rId9"/>
                  </a:ext>
                </a:extLst>
              </a:blip>
              <a:stretch>
                <a:fillRect r="-24386"/>
              </a:stretch>
            </a:blipFill>
          </p:spPr>
        </p:sp>
        <p:grpSp>
          <p:nvGrpSpPr>
            <p:cNvPr id="14" name="Group 14"/>
            <p:cNvGrpSpPr/>
            <p:nvPr/>
          </p:nvGrpSpPr>
          <p:grpSpPr>
            <a:xfrm>
              <a:off x="6407346" y="11370"/>
              <a:ext cx="11346563" cy="625341"/>
              <a:chOff x="0" y="0"/>
              <a:chExt cx="9217454" cy="508000"/>
            </a:xfrm>
          </p:grpSpPr>
          <p:sp>
            <p:nvSpPr>
              <p:cNvPr id="15" name="Freeform 15"/>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2B3547"/>
              </a:solidFill>
            </p:spPr>
          </p:sp>
        </p:grpSp>
        <p:sp>
          <p:nvSpPr>
            <p:cNvPr id="16" name="Freeform 16"/>
            <p:cNvSpPr/>
            <p:nvPr/>
          </p:nvSpPr>
          <p:spPr>
            <a:xfrm>
              <a:off x="0" y="5691243"/>
              <a:ext cx="790881" cy="790881"/>
            </a:xfrm>
            <a:custGeom>
              <a:avLst/>
              <a:gdLst/>
              <a:ahLst/>
              <a:cxnLst/>
              <a:rect l="l" t="t" r="r" b="b"/>
              <a:pathLst>
                <a:path w="790881" h="790881">
                  <a:moveTo>
                    <a:pt x="0" y="0"/>
                  </a:moveTo>
                  <a:lnTo>
                    <a:pt x="790881" y="0"/>
                  </a:lnTo>
                  <a:lnTo>
                    <a:pt x="790881" y="790882"/>
                  </a:lnTo>
                  <a:lnTo>
                    <a:pt x="0" y="7908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17" name="Freeform 17"/>
          <p:cNvSpPr/>
          <p:nvPr/>
        </p:nvSpPr>
        <p:spPr>
          <a:xfrm rot="-923747">
            <a:off x="630015" y="797562"/>
            <a:ext cx="2912807" cy="3005710"/>
          </a:xfrm>
          <a:custGeom>
            <a:avLst/>
            <a:gdLst/>
            <a:ahLst/>
            <a:cxnLst/>
            <a:rect l="l" t="t" r="r" b="b"/>
            <a:pathLst>
              <a:path w="2912807" h="3005710">
                <a:moveTo>
                  <a:pt x="0" y="0"/>
                </a:moveTo>
                <a:lnTo>
                  <a:pt x="2912807" y="0"/>
                </a:lnTo>
                <a:lnTo>
                  <a:pt x="2912807" y="3005711"/>
                </a:lnTo>
                <a:lnTo>
                  <a:pt x="0" y="300571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Freeform 18"/>
          <p:cNvSpPr/>
          <p:nvPr/>
        </p:nvSpPr>
        <p:spPr>
          <a:xfrm>
            <a:off x="1676827" y="851601"/>
            <a:ext cx="14646552" cy="8098927"/>
          </a:xfrm>
          <a:custGeom>
            <a:avLst/>
            <a:gdLst/>
            <a:ahLst/>
            <a:cxnLst/>
            <a:rect l="l" t="t" r="r" b="b"/>
            <a:pathLst>
              <a:path w="15141114" h="8040705">
                <a:moveTo>
                  <a:pt x="0" y="0"/>
                </a:moveTo>
                <a:lnTo>
                  <a:pt x="15141114" y="0"/>
                </a:lnTo>
                <a:lnTo>
                  <a:pt x="15141114" y="8040704"/>
                </a:lnTo>
                <a:lnTo>
                  <a:pt x="0" y="8040704"/>
                </a:lnTo>
                <a:lnTo>
                  <a:pt x="0" y="0"/>
                </a:lnTo>
                <a:close/>
              </a:path>
            </a:pathLst>
          </a:custGeom>
          <a:blipFill>
            <a:blip r:embed="rId14"/>
            <a:stretch>
              <a:fillRect t="-4298" r="-463" b="-2115"/>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1"/>
            <p:extLst>
              <p:ext uri="{DAA4B4D4-6D71-4841-9C94-3DE7FCFB9230}">
                <p14:media xmlns:p14="http://schemas.microsoft.com/office/powerpoint/2010/main" r:embed="rId2">
                  <p14:trim end="62630"/>
                </p14:media>
              </p:ext>
            </p:extLst>
          </p:nvPr>
        </p:nvPicPr>
        <p:blipFill>
          <a:blip r:embed="rId4"/>
          <a:srcRect t="11066" b="4558"/>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1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EE259"/>
        </a:solidFill>
        <a:effectLst/>
      </p:bgPr>
    </p:bg>
    <p:spTree>
      <p:nvGrpSpPr>
        <p:cNvPr id="1" name=""/>
        <p:cNvGrpSpPr/>
        <p:nvPr/>
      </p:nvGrpSpPr>
      <p:grpSpPr>
        <a:xfrm>
          <a:off x="0" y="0"/>
          <a:ext cx="0" cy="0"/>
          <a:chOff x="0" y="0"/>
          <a:chExt cx="0" cy="0"/>
        </a:xfrm>
      </p:grpSpPr>
      <p:grpSp>
        <p:nvGrpSpPr>
          <p:cNvPr id="2" name="Group 2"/>
          <p:cNvGrpSpPr/>
          <p:nvPr/>
        </p:nvGrpSpPr>
        <p:grpSpPr>
          <a:xfrm>
            <a:off x="1540026" y="1264354"/>
            <a:ext cx="15168401" cy="8139291"/>
            <a:chOff x="0" y="0"/>
            <a:chExt cx="4596485" cy="2466452"/>
          </a:xfrm>
        </p:grpSpPr>
        <p:sp>
          <p:nvSpPr>
            <p:cNvPr id="3" name="Freeform 3"/>
            <p:cNvSpPr/>
            <p:nvPr/>
          </p:nvSpPr>
          <p:spPr>
            <a:xfrm>
              <a:off x="10160" y="16510"/>
              <a:ext cx="4573625" cy="2438512"/>
            </a:xfrm>
            <a:custGeom>
              <a:avLst/>
              <a:gdLst/>
              <a:ahLst/>
              <a:cxnLst/>
              <a:rect l="l" t="t" r="r" b="b"/>
              <a:pathLst>
                <a:path w="4573625" h="2438512">
                  <a:moveTo>
                    <a:pt x="4573625" y="2438512"/>
                  </a:moveTo>
                  <a:lnTo>
                    <a:pt x="0" y="2430892"/>
                  </a:lnTo>
                  <a:lnTo>
                    <a:pt x="0" y="858967"/>
                  </a:lnTo>
                  <a:lnTo>
                    <a:pt x="17780" y="19050"/>
                  </a:lnTo>
                  <a:lnTo>
                    <a:pt x="2278654" y="0"/>
                  </a:lnTo>
                  <a:lnTo>
                    <a:pt x="4554575" y="5080"/>
                  </a:lnTo>
                  <a:close/>
                </a:path>
              </a:pathLst>
            </a:custGeom>
            <a:solidFill>
              <a:srgbClr val="FFFFFF"/>
            </a:solidFill>
          </p:spPr>
        </p:sp>
        <p:sp>
          <p:nvSpPr>
            <p:cNvPr id="4" name="Freeform 4"/>
            <p:cNvSpPr/>
            <p:nvPr/>
          </p:nvSpPr>
          <p:spPr>
            <a:xfrm>
              <a:off x="-3810" y="0"/>
              <a:ext cx="4602835" cy="2465182"/>
            </a:xfrm>
            <a:custGeom>
              <a:avLst/>
              <a:gdLst/>
              <a:ahLst/>
              <a:cxnLst/>
              <a:rect l="l" t="t" r="r" b="b"/>
              <a:pathLst>
                <a:path w="4602835" h="2465182">
                  <a:moveTo>
                    <a:pt x="4568545" y="21590"/>
                  </a:moveTo>
                  <a:cubicBezTo>
                    <a:pt x="4569815" y="34290"/>
                    <a:pt x="4569815" y="44450"/>
                    <a:pt x="4571085" y="54610"/>
                  </a:cubicBezTo>
                  <a:cubicBezTo>
                    <a:pt x="4573625" y="100535"/>
                    <a:pt x="4574895" y="152946"/>
                    <a:pt x="4577435" y="203486"/>
                  </a:cubicBezTo>
                  <a:cubicBezTo>
                    <a:pt x="4577435" y="276488"/>
                    <a:pt x="4590135" y="1715933"/>
                    <a:pt x="4596485" y="1788934"/>
                  </a:cubicBezTo>
                  <a:cubicBezTo>
                    <a:pt x="4602835" y="1899373"/>
                    <a:pt x="4599025" y="2011683"/>
                    <a:pt x="4599025" y="2122122"/>
                  </a:cubicBezTo>
                  <a:cubicBezTo>
                    <a:pt x="4599025" y="2219458"/>
                    <a:pt x="4600295" y="2309306"/>
                    <a:pt x="4601565" y="2404222"/>
                  </a:cubicBezTo>
                  <a:cubicBezTo>
                    <a:pt x="4601565" y="2425812"/>
                    <a:pt x="4601565" y="2439782"/>
                    <a:pt x="4601565" y="2463912"/>
                  </a:cubicBezTo>
                  <a:cubicBezTo>
                    <a:pt x="4578705" y="2463912"/>
                    <a:pt x="4558385" y="2465182"/>
                    <a:pt x="4528697" y="2463912"/>
                  </a:cubicBezTo>
                  <a:cubicBezTo>
                    <a:pt x="4297256" y="2458832"/>
                    <a:pt x="4062255" y="2465182"/>
                    <a:pt x="3830814" y="2460102"/>
                  </a:cubicBezTo>
                  <a:cubicBezTo>
                    <a:pt x="3691950" y="2456292"/>
                    <a:pt x="3556646" y="2458832"/>
                    <a:pt x="3417782" y="2456292"/>
                  </a:cubicBezTo>
                  <a:cubicBezTo>
                    <a:pt x="3353690" y="2455022"/>
                    <a:pt x="3289599" y="2453752"/>
                    <a:pt x="3225508" y="2452482"/>
                  </a:cubicBezTo>
                  <a:cubicBezTo>
                    <a:pt x="3186341" y="2452482"/>
                    <a:pt x="3150735" y="2453752"/>
                    <a:pt x="3111568" y="2453752"/>
                  </a:cubicBezTo>
                  <a:cubicBezTo>
                    <a:pt x="3011871" y="2452482"/>
                    <a:pt x="2737702" y="2453752"/>
                    <a:pt x="2638005" y="2452482"/>
                  </a:cubicBezTo>
                  <a:cubicBezTo>
                    <a:pt x="2566792" y="2451212"/>
                    <a:pt x="1142542" y="2460102"/>
                    <a:pt x="1071330" y="2458832"/>
                  </a:cubicBezTo>
                  <a:cubicBezTo>
                    <a:pt x="1053527" y="2458832"/>
                    <a:pt x="1032163" y="2460102"/>
                    <a:pt x="1014360" y="2460102"/>
                  </a:cubicBezTo>
                  <a:cubicBezTo>
                    <a:pt x="971632" y="2460102"/>
                    <a:pt x="932465" y="2461372"/>
                    <a:pt x="889738" y="2461372"/>
                  </a:cubicBezTo>
                  <a:cubicBezTo>
                    <a:pt x="782919" y="2461372"/>
                    <a:pt x="679661" y="2460102"/>
                    <a:pt x="572842" y="2458832"/>
                  </a:cubicBezTo>
                  <a:cubicBezTo>
                    <a:pt x="508751" y="2457562"/>
                    <a:pt x="444660" y="2456292"/>
                    <a:pt x="384129" y="2455022"/>
                  </a:cubicBezTo>
                  <a:cubicBezTo>
                    <a:pt x="270189" y="2453752"/>
                    <a:pt x="156249" y="2452482"/>
                    <a:pt x="48260" y="2452482"/>
                  </a:cubicBezTo>
                  <a:cubicBezTo>
                    <a:pt x="38100" y="2452482"/>
                    <a:pt x="29210" y="2452482"/>
                    <a:pt x="19050" y="2451212"/>
                  </a:cubicBezTo>
                  <a:cubicBezTo>
                    <a:pt x="10160" y="2449942"/>
                    <a:pt x="5080" y="2443592"/>
                    <a:pt x="7620" y="2434702"/>
                  </a:cubicBezTo>
                  <a:cubicBezTo>
                    <a:pt x="16510" y="2402898"/>
                    <a:pt x="12700" y="2356102"/>
                    <a:pt x="11430" y="2307434"/>
                  </a:cubicBezTo>
                  <a:cubicBezTo>
                    <a:pt x="10160" y="2208226"/>
                    <a:pt x="6350" y="2110891"/>
                    <a:pt x="7620" y="2011683"/>
                  </a:cubicBezTo>
                  <a:cubicBezTo>
                    <a:pt x="5080" y="1888142"/>
                    <a:pt x="0" y="358849"/>
                    <a:pt x="7620" y="233435"/>
                  </a:cubicBezTo>
                  <a:cubicBezTo>
                    <a:pt x="8890" y="209102"/>
                    <a:pt x="7620" y="182896"/>
                    <a:pt x="8890" y="158562"/>
                  </a:cubicBezTo>
                  <a:cubicBezTo>
                    <a:pt x="10160" y="119253"/>
                    <a:pt x="12700" y="76201"/>
                    <a:pt x="13970" y="44450"/>
                  </a:cubicBezTo>
                  <a:cubicBezTo>
                    <a:pt x="13970" y="41910"/>
                    <a:pt x="15240" y="39370"/>
                    <a:pt x="16510" y="38100"/>
                  </a:cubicBezTo>
                  <a:cubicBezTo>
                    <a:pt x="38100" y="35560"/>
                    <a:pt x="67233" y="30480"/>
                    <a:pt x="124203" y="29210"/>
                  </a:cubicBezTo>
                  <a:cubicBezTo>
                    <a:pt x="220340" y="25400"/>
                    <a:pt x="316477" y="22860"/>
                    <a:pt x="416175" y="20320"/>
                  </a:cubicBezTo>
                  <a:cubicBezTo>
                    <a:pt x="483827" y="17780"/>
                    <a:pt x="551478" y="16510"/>
                    <a:pt x="615570" y="13970"/>
                  </a:cubicBezTo>
                  <a:cubicBezTo>
                    <a:pt x="679661" y="11430"/>
                    <a:pt x="747313" y="8890"/>
                    <a:pt x="811404" y="8890"/>
                  </a:cubicBezTo>
                  <a:cubicBezTo>
                    <a:pt x="882617" y="7620"/>
                    <a:pt x="953829" y="10160"/>
                    <a:pt x="1025042" y="8890"/>
                  </a:cubicBezTo>
                  <a:cubicBezTo>
                    <a:pt x="1114057" y="8890"/>
                    <a:pt x="2727021" y="6350"/>
                    <a:pt x="2816036" y="5080"/>
                  </a:cubicBezTo>
                  <a:cubicBezTo>
                    <a:pt x="2901491" y="3810"/>
                    <a:pt x="2986946" y="2540"/>
                    <a:pt x="3075962" y="2540"/>
                  </a:cubicBezTo>
                  <a:cubicBezTo>
                    <a:pt x="3221947" y="1270"/>
                    <a:pt x="3364372" y="0"/>
                    <a:pt x="3510358" y="0"/>
                  </a:cubicBezTo>
                  <a:cubicBezTo>
                    <a:pt x="3570889" y="0"/>
                    <a:pt x="3634980" y="2540"/>
                    <a:pt x="3695511" y="2540"/>
                  </a:cubicBezTo>
                  <a:cubicBezTo>
                    <a:pt x="3862860" y="3810"/>
                    <a:pt x="4033770" y="5080"/>
                    <a:pt x="4201119" y="7620"/>
                  </a:cubicBezTo>
                  <a:cubicBezTo>
                    <a:pt x="4290135" y="8890"/>
                    <a:pt x="4379151" y="12700"/>
                    <a:pt x="4468166" y="16510"/>
                  </a:cubicBezTo>
                  <a:cubicBezTo>
                    <a:pt x="4489530" y="16510"/>
                    <a:pt x="4510894" y="16510"/>
                    <a:pt x="4528697" y="16510"/>
                  </a:cubicBezTo>
                  <a:cubicBezTo>
                    <a:pt x="4549495" y="17780"/>
                    <a:pt x="4558385" y="20320"/>
                    <a:pt x="4568545" y="21590"/>
                  </a:cubicBezTo>
                  <a:close/>
                  <a:moveTo>
                    <a:pt x="4578705" y="2447402"/>
                  </a:moveTo>
                  <a:cubicBezTo>
                    <a:pt x="4579975" y="2430892"/>
                    <a:pt x="4581245" y="2418192"/>
                    <a:pt x="4581245" y="2405492"/>
                  </a:cubicBezTo>
                  <a:cubicBezTo>
                    <a:pt x="4579975" y="2299947"/>
                    <a:pt x="4578705" y="2200739"/>
                    <a:pt x="4578705" y="2094044"/>
                  </a:cubicBezTo>
                  <a:cubicBezTo>
                    <a:pt x="4578705" y="2045377"/>
                    <a:pt x="4581245" y="1996709"/>
                    <a:pt x="4579975" y="1948041"/>
                  </a:cubicBezTo>
                  <a:cubicBezTo>
                    <a:pt x="4579975" y="1903117"/>
                    <a:pt x="4578705" y="1856321"/>
                    <a:pt x="4577435" y="1811396"/>
                  </a:cubicBezTo>
                  <a:cubicBezTo>
                    <a:pt x="4572355" y="1742138"/>
                    <a:pt x="4560925" y="308309"/>
                    <a:pt x="4560925" y="239051"/>
                  </a:cubicBezTo>
                  <a:cubicBezTo>
                    <a:pt x="4558385" y="181024"/>
                    <a:pt x="4555845" y="121125"/>
                    <a:pt x="4553305" y="63500"/>
                  </a:cubicBezTo>
                  <a:cubicBezTo>
                    <a:pt x="4552035" y="44450"/>
                    <a:pt x="4550765" y="43180"/>
                    <a:pt x="4518015" y="41910"/>
                  </a:cubicBezTo>
                  <a:cubicBezTo>
                    <a:pt x="4507333" y="41910"/>
                    <a:pt x="4500212" y="41910"/>
                    <a:pt x="4489530" y="40640"/>
                  </a:cubicBezTo>
                  <a:cubicBezTo>
                    <a:pt x="4400514" y="36830"/>
                    <a:pt x="4307938" y="31750"/>
                    <a:pt x="4218922" y="30480"/>
                  </a:cubicBezTo>
                  <a:cubicBezTo>
                    <a:pt x="4001724" y="26670"/>
                    <a:pt x="3780966" y="25400"/>
                    <a:pt x="3563768" y="22860"/>
                  </a:cubicBezTo>
                  <a:cubicBezTo>
                    <a:pt x="3531722" y="22860"/>
                    <a:pt x="3496116" y="22860"/>
                    <a:pt x="3464070" y="22860"/>
                  </a:cubicBezTo>
                  <a:cubicBezTo>
                    <a:pt x="3410661" y="22860"/>
                    <a:pt x="3357251" y="22860"/>
                    <a:pt x="3307403" y="22860"/>
                  </a:cubicBezTo>
                  <a:cubicBezTo>
                    <a:pt x="3193463" y="22860"/>
                    <a:pt x="3079522" y="22860"/>
                    <a:pt x="2969143" y="24130"/>
                  </a:cubicBezTo>
                  <a:cubicBezTo>
                    <a:pt x="2873006" y="25400"/>
                    <a:pt x="1252922" y="29210"/>
                    <a:pt x="1156785" y="29210"/>
                  </a:cubicBezTo>
                  <a:cubicBezTo>
                    <a:pt x="1000117" y="29210"/>
                    <a:pt x="843450" y="26670"/>
                    <a:pt x="686782" y="33020"/>
                  </a:cubicBezTo>
                  <a:cubicBezTo>
                    <a:pt x="604888" y="36830"/>
                    <a:pt x="526554" y="36830"/>
                    <a:pt x="448220" y="38100"/>
                  </a:cubicBezTo>
                  <a:cubicBezTo>
                    <a:pt x="312917" y="41910"/>
                    <a:pt x="177613" y="45720"/>
                    <a:pt x="49530" y="50800"/>
                  </a:cubicBezTo>
                  <a:cubicBezTo>
                    <a:pt x="36830" y="50800"/>
                    <a:pt x="34290" y="53340"/>
                    <a:pt x="33020" y="70585"/>
                  </a:cubicBezTo>
                  <a:cubicBezTo>
                    <a:pt x="31750" y="104279"/>
                    <a:pt x="31750" y="137972"/>
                    <a:pt x="30480" y="171665"/>
                  </a:cubicBezTo>
                  <a:cubicBezTo>
                    <a:pt x="29210" y="227820"/>
                    <a:pt x="26670" y="282103"/>
                    <a:pt x="25400" y="338259"/>
                  </a:cubicBezTo>
                  <a:cubicBezTo>
                    <a:pt x="20320" y="398157"/>
                    <a:pt x="26670" y="1861936"/>
                    <a:pt x="29210" y="1921835"/>
                  </a:cubicBezTo>
                  <a:cubicBezTo>
                    <a:pt x="29210" y="1985477"/>
                    <a:pt x="29210" y="2050992"/>
                    <a:pt x="30480" y="2114634"/>
                  </a:cubicBezTo>
                  <a:cubicBezTo>
                    <a:pt x="30480" y="2161430"/>
                    <a:pt x="33020" y="2208226"/>
                    <a:pt x="33020" y="2255022"/>
                  </a:cubicBezTo>
                  <a:cubicBezTo>
                    <a:pt x="33020" y="2305562"/>
                    <a:pt x="33020" y="2356102"/>
                    <a:pt x="31750" y="2405492"/>
                  </a:cubicBezTo>
                  <a:cubicBezTo>
                    <a:pt x="31750" y="2409302"/>
                    <a:pt x="31750" y="2411842"/>
                    <a:pt x="31750" y="2415652"/>
                  </a:cubicBezTo>
                  <a:cubicBezTo>
                    <a:pt x="31750" y="2425812"/>
                    <a:pt x="35560" y="2429622"/>
                    <a:pt x="44450" y="2429622"/>
                  </a:cubicBezTo>
                  <a:cubicBezTo>
                    <a:pt x="74355" y="2429622"/>
                    <a:pt x="124203" y="2430892"/>
                    <a:pt x="170492" y="2430892"/>
                  </a:cubicBezTo>
                  <a:cubicBezTo>
                    <a:pt x="238143" y="2430892"/>
                    <a:pt x="309356" y="2428352"/>
                    <a:pt x="377008" y="2430892"/>
                  </a:cubicBezTo>
                  <a:cubicBezTo>
                    <a:pt x="487387" y="2434702"/>
                    <a:pt x="597767" y="2437242"/>
                    <a:pt x="708146" y="2435972"/>
                  </a:cubicBezTo>
                  <a:cubicBezTo>
                    <a:pt x="779358" y="2434702"/>
                    <a:pt x="847010" y="2437242"/>
                    <a:pt x="918223" y="2437242"/>
                  </a:cubicBezTo>
                  <a:cubicBezTo>
                    <a:pt x="1021481" y="2437242"/>
                    <a:pt x="1124739" y="2435972"/>
                    <a:pt x="1227997" y="2437242"/>
                  </a:cubicBezTo>
                  <a:cubicBezTo>
                    <a:pt x="1381104" y="2438512"/>
                    <a:pt x="3061719" y="2428352"/>
                    <a:pt x="3218387" y="2430892"/>
                  </a:cubicBezTo>
                  <a:cubicBezTo>
                    <a:pt x="3286039" y="2432162"/>
                    <a:pt x="3353690" y="2433432"/>
                    <a:pt x="3417782" y="2433432"/>
                  </a:cubicBezTo>
                  <a:cubicBezTo>
                    <a:pt x="3535282" y="2435972"/>
                    <a:pt x="3649222" y="2432162"/>
                    <a:pt x="3766723" y="2435972"/>
                  </a:cubicBezTo>
                  <a:cubicBezTo>
                    <a:pt x="3862860" y="2438512"/>
                    <a:pt x="3958997" y="2438512"/>
                    <a:pt x="4055134" y="2441052"/>
                  </a:cubicBezTo>
                  <a:cubicBezTo>
                    <a:pt x="4197559" y="2444862"/>
                    <a:pt x="4339984" y="2447402"/>
                    <a:pt x="4482409" y="2448672"/>
                  </a:cubicBezTo>
                  <a:cubicBezTo>
                    <a:pt x="4535818" y="2448672"/>
                    <a:pt x="4558385" y="2447402"/>
                    <a:pt x="4578705" y="2447402"/>
                  </a:cubicBezTo>
                  <a:close/>
                </a:path>
              </a:pathLst>
            </a:custGeom>
            <a:solidFill>
              <a:srgbClr val="FFFFFF"/>
            </a:solidFill>
          </p:spPr>
        </p:sp>
      </p:grpSp>
      <p:grpSp>
        <p:nvGrpSpPr>
          <p:cNvPr id="5" name="Group 5"/>
          <p:cNvGrpSpPr/>
          <p:nvPr/>
        </p:nvGrpSpPr>
        <p:grpSpPr>
          <a:xfrm>
            <a:off x="1296486" y="869236"/>
            <a:ext cx="15274482" cy="8548529"/>
            <a:chOff x="0" y="0"/>
            <a:chExt cx="20365976" cy="11398038"/>
          </a:xfrm>
        </p:grpSpPr>
        <p:sp>
          <p:nvSpPr>
            <p:cNvPr id="6" name="Freeform 6"/>
            <p:cNvSpPr/>
            <p:nvPr/>
          </p:nvSpPr>
          <p:spPr>
            <a:xfrm>
              <a:off x="305484" y="6418625"/>
              <a:ext cx="7876909" cy="4604975"/>
            </a:xfrm>
            <a:custGeom>
              <a:avLst/>
              <a:gdLst/>
              <a:ahLst/>
              <a:cxnLst/>
              <a:rect l="l" t="t" r="r" b="b"/>
              <a:pathLst>
                <a:path w="7876909" h="4604975">
                  <a:moveTo>
                    <a:pt x="0" y="0"/>
                  </a:moveTo>
                  <a:lnTo>
                    <a:pt x="7876909" y="0"/>
                  </a:lnTo>
                  <a:lnTo>
                    <a:pt x="7876909" y="4604975"/>
                  </a:lnTo>
                  <a:lnTo>
                    <a:pt x="0" y="4604975"/>
                  </a:lnTo>
                  <a:lnTo>
                    <a:pt x="0" y="0"/>
                  </a:lnTo>
                  <a:close/>
                </a:path>
              </a:pathLst>
            </a:custGeom>
            <a:blipFill>
              <a:blip r:embed="rId2">
                <a:extLst>
                  <a:ext uri="{96DAC541-7B7A-43D3-8B79-37D633B846F1}">
                    <asvg:svgBlip xmlns:asvg="http://schemas.microsoft.com/office/drawing/2016/SVG/main" r:embed="rId3"/>
                  </a:ext>
                </a:extLst>
              </a:blip>
              <a:stretch>
                <a:fillRect t="-42938" r="-8141"/>
              </a:stretch>
            </a:blipFill>
          </p:spPr>
        </p:sp>
        <p:sp>
          <p:nvSpPr>
            <p:cNvPr id="7" name="Freeform 7"/>
            <p:cNvSpPr/>
            <p:nvPr/>
          </p:nvSpPr>
          <p:spPr>
            <a:xfrm rot="-5400000">
              <a:off x="-1130292" y="8374487"/>
              <a:ext cx="2944316" cy="647750"/>
            </a:xfrm>
            <a:custGeom>
              <a:avLst/>
              <a:gdLst/>
              <a:ahLst/>
              <a:cxnLst/>
              <a:rect l="l" t="t" r="r" b="b"/>
              <a:pathLst>
                <a:path w="2944316" h="647750">
                  <a:moveTo>
                    <a:pt x="0" y="0"/>
                  </a:moveTo>
                  <a:lnTo>
                    <a:pt x="2944316" y="0"/>
                  </a:lnTo>
                  <a:lnTo>
                    <a:pt x="2944316" y="647749"/>
                  </a:lnTo>
                  <a:lnTo>
                    <a:pt x="0" y="6477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2468012" y="4929358"/>
              <a:ext cx="7809064" cy="6094242"/>
            </a:xfrm>
            <a:custGeom>
              <a:avLst/>
              <a:gdLst/>
              <a:ahLst/>
              <a:cxnLst/>
              <a:rect l="l" t="t" r="r" b="b"/>
              <a:pathLst>
                <a:path w="7809064" h="6094242">
                  <a:moveTo>
                    <a:pt x="0" y="0"/>
                  </a:moveTo>
                  <a:lnTo>
                    <a:pt x="7809064" y="0"/>
                  </a:lnTo>
                  <a:lnTo>
                    <a:pt x="7809064" y="6094242"/>
                  </a:lnTo>
                  <a:lnTo>
                    <a:pt x="0" y="6094242"/>
                  </a:lnTo>
                  <a:lnTo>
                    <a:pt x="0" y="0"/>
                  </a:lnTo>
                  <a:close/>
                </a:path>
              </a:pathLst>
            </a:custGeom>
            <a:blipFill>
              <a:blip r:embed="rId2">
                <a:extLst>
                  <a:ext uri="{96DAC541-7B7A-43D3-8B79-37D633B846F1}">
                    <asvg:svgBlip xmlns:asvg="http://schemas.microsoft.com/office/drawing/2016/SVG/main" r:embed="rId3"/>
                  </a:ext>
                </a:extLst>
              </a:blip>
              <a:stretch>
                <a:fillRect l="-9081" t="-8008"/>
              </a:stretch>
            </a:blipFill>
          </p:spPr>
        </p:sp>
        <p:sp>
          <p:nvSpPr>
            <p:cNvPr id="9" name="Freeform 9"/>
            <p:cNvSpPr/>
            <p:nvPr/>
          </p:nvSpPr>
          <p:spPr>
            <a:xfrm>
              <a:off x="19687984" y="7679028"/>
              <a:ext cx="479498" cy="786924"/>
            </a:xfrm>
            <a:custGeom>
              <a:avLst/>
              <a:gdLst/>
              <a:ahLst/>
              <a:cxnLst/>
              <a:rect l="l" t="t" r="r" b="b"/>
              <a:pathLst>
                <a:path w="479498" h="786924">
                  <a:moveTo>
                    <a:pt x="0" y="0"/>
                  </a:moveTo>
                  <a:lnTo>
                    <a:pt x="479498" y="0"/>
                  </a:lnTo>
                  <a:lnTo>
                    <a:pt x="479498" y="786924"/>
                  </a:lnTo>
                  <a:lnTo>
                    <a:pt x="0" y="786924"/>
                  </a:lnTo>
                  <a:lnTo>
                    <a:pt x="0" y="0"/>
                  </a:lnTo>
                  <a:close/>
                </a:path>
              </a:pathLst>
            </a:custGeom>
            <a:blipFill>
              <a:blip r:embed="rId6">
                <a:extLst>
                  <a:ext uri="{96DAC541-7B7A-43D3-8B79-37D633B846F1}">
                    <asvg:svgBlip xmlns:asvg="http://schemas.microsoft.com/office/drawing/2016/SVG/main" r:embed="rId7"/>
                  </a:ext>
                </a:extLst>
              </a:blip>
              <a:stretch>
                <a:fillRect r="-313644"/>
              </a:stretch>
            </a:blipFill>
          </p:spPr>
        </p:sp>
        <p:grpSp>
          <p:nvGrpSpPr>
            <p:cNvPr id="10" name="Group 10"/>
            <p:cNvGrpSpPr/>
            <p:nvPr/>
          </p:nvGrpSpPr>
          <p:grpSpPr>
            <a:xfrm>
              <a:off x="6822761" y="10772697"/>
              <a:ext cx="7904165" cy="625341"/>
              <a:chOff x="0" y="0"/>
              <a:chExt cx="6420999" cy="508000"/>
            </a:xfrm>
          </p:grpSpPr>
          <p:sp>
            <p:nvSpPr>
              <p:cNvPr id="11" name="Freeform 11"/>
              <p:cNvSpPr/>
              <p:nvPr/>
            </p:nvSpPr>
            <p:spPr>
              <a:xfrm>
                <a:off x="0" y="215900"/>
                <a:ext cx="6421000" cy="76200"/>
              </a:xfrm>
              <a:custGeom>
                <a:avLst/>
                <a:gdLst/>
                <a:ahLst/>
                <a:cxnLst/>
                <a:rect l="l" t="t" r="r" b="b"/>
                <a:pathLst>
                  <a:path w="6421000" h="76200">
                    <a:moveTo>
                      <a:pt x="0" y="0"/>
                    </a:moveTo>
                    <a:lnTo>
                      <a:pt x="6421000" y="0"/>
                    </a:lnTo>
                    <a:lnTo>
                      <a:pt x="6421000" y="76200"/>
                    </a:lnTo>
                    <a:lnTo>
                      <a:pt x="0" y="76200"/>
                    </a:lnTo>
                    <a:close/>
                  </a:path>
                </a:pathLst>
              </a:custGeom>
              <a:solidFill>
                <a:srgbClr val="2B3547"/>
              </a:solidFill>
            </p:spPr>
          </p:sp>
        </p:grpSp>
        <p:sp>
          <p:nvSpPr>
            <p:cNvPr id="12" name="Freeform 12"/>
            <p:cNvSpPr/>
            <p:nvPr/>
          </p:nvSpPr>
          <p:spPr>
            <a:xfrm>
              <a:off x="17406417" y="273240"/>
              <a:ext cx="2959559" cy="5160940"/>
            </a:xfrm>
            <a:custGeom>
              <a:avLst/>
              <a:gdLst/>
              <a:ahLst/>
              <a:cxnLst/>
              <a:rect l="l" t="t" r="r" b="b"/>
              <a:pathLst>
                <a:path w="2959559" h="5160940">
                  <a:moveTo>
                    <a:pt x="0" y="0"/>
                  </a:moveTo>
                  <a:lnTo>
                    <a:pt x="2959559" y="0"/>
                  </a:lnTo>
                  <a:lnTo>
                    <a:pt x="2959559" y="5160940"/>
                  </a:lnTo>
                  <a:lnTo>
                    <a:pt x="0" y="5160940"/>
                  </a:lnTo>
                  <a:lnTo>
                    <a:pt x="0" y="0"/>
                  </a:lnTo>
                  <a:close/>
                </a:path>
              </a:pathLst>
            </a:custGeom>
            <a:blipFill>
              <a:blip r:embed="rId2">
                <a:extLst>
                  <a:ext uri="{96DAC541-7B7A-43D3-8B79-37D633B846F1}">
                    <asvg:svgBlip xmlns:asvg="http://schemas.microsoft.com/office/drawing/2016/SVG/main" r:embed="rId3"/>
                  </a:ext>
                </a:extLst>
              </a:blip>
              <a:stretch>
                <a:fillRect l="-187821" b="-27540"/>
              </a:stretch>
            </a:blipFill>
          </p:spPr>
        </p:sp>
        <p:sp>
          <p:nvSpPr>
            <p:cNvPr id="13" name="Freeform 13"/>
            <p:cNvSpPr/>
            <p:nvPr/>
          </p:nvSpPr>
          <p:spPr>
            <a:xfrm flipV="1">
              <a:off x="4841615" y="0"/>
              <a:ext cx="3084194" cy="622680"/>
            </a:xfrm>
            <a:custGeom>
              <a:avLst/>
              <a:gdLst/>
              <a:ahLst/>
              <a:cxnLst/>
              <a:rect l="l" t="t" r="r" b="b"/>
              <a:pathLst>
                <a:path w="3084194" h="622680">
                  <a:moveTo>
                    <a:pt x="0" y="622680"/>
                  </a:moveTo>
                  <a:lnTo>
                    <a:pt x="3084194" y="622680"/>
                  </a:lnTo>
                  <a:lnTo>
                    <a:pt x="3084194" y="0"/>
                  </a:lnTo>
                  <a:lnTo>
                    <a:pt x="0" y="0"/>
                  </a:lnTo>
                  <a:lnTo>
                    <a:pt x="0" y="622680"/>
                  </a:lnTo>
                  <a:close/>
                </a:path>
              </a:pathLst>
            </a:custGeom>
            <a:blipFill>
              <a:blip r:embed="rId8">
                <a:extLst>
                  <a:ext uri="{96DAC541-7B7A-43D3-8B79-37D633B846F1}">
                    <asvg:svgBlip xmlns:asvg="http://schemas.microsoft.com/office/drawing/2016/SVG/main" r:embed="rId9"/>
                  </a:ext>
                </a:extLst>
              </a:blip>
              <a:stretch>
                <a:fillRect r="-24386"/>
              </a:stretch>
            </a:blipFill>
          </p:spPr>
        </p:sp>
        <p:grpSp>
          <p:nvGrpSpPr>
            <p:cNvPr id="14" name="Group 14"/>
            <p:cNvGrpSpPr/>
            <p:nvPr/>
          </p:nvGrpSpPr>
          <p:grpSpPr>
            <a:xfrm>
              <a:off x="6407346" y="11370"/>
              <a:ext cx="11346563" cy="625341"/>
              <a:chOff x="0" y="0"/>
              <a:chExt cx="9217454" cy="508000"/>
            </a:xfrm>
          </p:grpSpPr>
          <p:sp>
            <p:nvSpPr>
              <p:cNvPr id="15" name="Freeform 15"/>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2B3547"/>
              </a:solidFill>
            </p:spPr>
          </p:sp>
        </p:grpSp>
        <p:sp>
          <p:nvSpPr>
            <p:cNvPr id="16" name="Freeform 16"/>
            <p:cNvSpPr/>
            <p:nvPr/>
          </p:nvSpPr>
          <p:spPr>
            <a:xfrm>
              <a:off x="0" y="5691243"/>
              <a:ext cx="790881" cy="790881"/>
            </a:xfrm>
            <a:custGeom>
              <a:avLst/>
              <a:gdLst/>
              <a:ahLst/>
              <a:cxnLst/>
              <a:rect l="l" t="t" r="r" b="b"/>
              <a:pathLst>
                <a:path w="790881" h="790881">
                  <a:moveTo>
                    <a:pt x="0" y="0"/>
                  </a:moveTo>
                  <a:lnTo>
                    <a:pt x="790881" y="0"/>
                  </a:lnTo>
                  <a:lnTo>
                    <a:pt x="790881" y="790882"/>
                  </a:lnTo>
                  <a:lnTo>
                    <a:pt x="0" y="7908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17" name="Freeform 17"/>
          <p:cNvSpPr/>
          <p:nvPr/>
        </p:nvSpPr>
        <p:spPr>
          <a:xfrm rot="-923747">
            <a:off x="630015" y="797562"/>
            <a:ext cx="2912807" cy="3005710"/>
          </a:xfrm>
          <a:custGeom>
            <a:avLst/>
            <a:gdLst/>
            <a:ahLst/>
            <a:cxnLst/>
            <a:rect l="l" t="t" r="r" b="b"/>
            <a:pathLst>
              <a:path w="2912807" h="3005710">
                <a:moveTo>
                  <a:pt x="0" y="0"/>
                </a:moveTo>
                <a:lnTo>
                  <a:pt x="2912807" y="0"/>
                </a:lnTo>
                <a:lnTo>
                  <a:pt x="2912807" y="3005711"/>
                </a:lnTo>
                <a:lnTo>
                  <a:pt x="0" y="300571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TextBox 18"/>
          <p:cNvSpPr txBox="1"/>
          <p:nvPr/>
        </p:nvSpPr>
        <p:spPr>
          <a:xfrm>
            <a:off x="4416186" y="2302572"/>
            <a:ext cx="10088364" cy="7280278"/>
          </a:xfrm>
          <a:prstGeom prst="rect">
            <a:avLst/>
          </a:prstGeom>
        </p:spPr>
        <p:txBody>
          <a:bodyPr lIns="0" tIns="0" rIns="0" bIns="0" rtlCol="0" anchor="t">
            <a:spAutoFit/>
          </a:bodyPr>
          <a:lstStyle/>
          <a:p>
            <a:pPr algn="ctr">
              <a:lnSpc>
                <a:spcPts val="14300"/>
              </a:lnSpc>
            </a:pPr>
            <a:r>
              <a:rPr lang="en-US" sz="13000">
                <a:solidFill>
                  <a:srgbClr val="2B3547"/>
                </a:solidFill>
                <a:latin typeface="Amatic SC Bold"/>
              </a:rPr>
              <a:t>6 Questions To Be Answered About </a:t>
            </a:r>
          </a:p>
          <a:p>
            <a:pPr algn="ctr">
              <a:lnSpc>
                <a:spcPts val="14300"/>
              </a:lnSpc>
            </a:pPr>
            <a:r>
              <a:rPr lang="en-US" sz="13000">
                <a:solidFill>
                  <a:srgbClr val="2B3547"/>
                </a:solidFill>
                <a:latin typeface="Amatic SC Bold"/>
              </a:rPr>
              <a:t>Cyber Bullying</a:t>
            </a:r>
          </a:p>
          <a:p>
            <a:pPr algn="ctr">
              <a:lnSpc>
                <a:spcPts val="14300"/>
              </a:lnSpc>
            </a:pPr>
            <a:endParaRPr lang="en-US" sz="13000">
              <a:solidFill>
                <a:srgbClr val="2B3547"/>
              </a:solidFill>
              <a:latin typeface="Amatic SC Bo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51047" y="837883"/>
            <a:ext cx="16185907" cy="8611234"/>
            <a:chOff x="0" y="0"/>
            <a:chExt cx="21581209" cy="11481645"/>
          </a:xfrm>
        </p:grpSpPr>
        <p:sp>
          <p:nvSpPr>
            <p:cNvPr id="3" name="Freeform 3"/>
            <p:cNvSpPr/>
            <p:nvPr/>
          </p:nvSpPr>
          <p:spPr>
            <a:xfrm>
              <a:off x="305484" y="6502231"/>
              <a:ext cx="7876909" cy="4604975"/>
            </a:xfrm>
            <a:custGeom>
              <a:avLst/>
              <a:gdLst/>
              <a:ahLst/>
              <a:cxnLst/>
              <a:rect l="l" t="t" r="r" b="b"/>
              <a:pathLst>
                <a:path w="7876909" h="4604975">
                  <a:moveTo>
                    <a:pt x="0" y="0"/>
                  </a:moveTo>
                  <a:lnTo>
                    <a:pt x="7876909" y="0"/>
                  </a:lnTo>
                  <a:lnTo>
                    <a:pt x="7876909" y="4604976"/>
                  </a:lnTo>
                  <a:lnTo>
                    <a:pt x="0" y="4604976"/>
                  </a:lnTo>
                  <a:lnTo>
                    <a:pt x="0" y="0"/>
                  </a:lnTo>
                  <a:close/>
                </a:path>
              </a:pathLst>
            </a:custGeom>
            <a:blipFill>
              <a:blip r:embed="rId2">
                <a:extLst>
                  <a:ext uri="{96DAC541-7B7A-43D3-8B79-37D633B846F1}">
                    <asvg:svgBlip xmlns:asvg="http://schemas.microsoft.com/office/drawing/2016/SVG/main" r:embed="rId3"/>
                  </a:ext>
                </a:extLst>
              </a:blip>
              <a:stretch>
                <a:fillRect t="-42938" r="-8141"/>
              </a:stretch>
            </a:blipFill>
          </p:spPr>
        </p:sp>
        <p:sp>
          <p:nvSpPr>
            <p:cNvPr id="4" name="Freeform 4"/>
            <p:cNvSpPr/>
            <p:nvPr/>
          </p:nvSpPr>
          <p:spPr>
            <a:xfrm>
              <a:off x="13241420" y="5063765"/>
              <a:ext cx="7809064" cy="6094242"/>
            </a:xfrm>
            <a:custGeom>
              <a:avLst/>
              <a:gdLst/>
              <a:ahLst/>
              <a:cxnLst/>
              <a:rect l="l" t="t" r="r" b="b"/>
              <a:pathLst>
                <a:path w="7809064" h="6094242">
                  <a:moveTo>
                    <a:pt x="0" y="0"/>
                  </a:moveTo>
                  <a:lnTo>
                    <a:pt x="7809064" y="0"/>
                  </a:lnTo>
                  <a:lnTo>
                    <a:pt x="7809064" y="6094242"/>
                  </a:lnTo>
                  <a:lnTo>
                    <a:pt x="0" y="6094242"/>
                  </a:lnTo>
                  <a:lnTo>
                    <a:pt x="0" y="0"/>
                  </a:lnTo>
                  <a:close/>
                </a:path>
              </a:pathLst>
            </a:custGeom>
            <a:blipFill>
              <a:blip r:embed="rId2">
                <a:extLst>
                  <a:ext uri="{96DAC541-7B7A-43D3-8B79-37D633B846F1}">
                    <asvg:svgBlip xmlns:asvg="http://schemas.microsoft.com/office/drawing/2016/SVG/main" r:embed="rId3"/>
                  </a:ext>
                </a:extLst>
              </a:blip>
              <a:stretch>
                <a:fillRect l="-9081" t="-8008"/>
              </a:stretch>
            </a:blipFill>
          </p:spPr>
        </p:sp>
        <p:sp>
          <p:nvSpPr>
            <p:cNvPr id="5" name="Freeform 5"/>
            <p:cNvSpPr/>
            <p:nvPr/>
          </p:nvSpPr>
          <p:spPr>
            <a:xfrm>
              <a:off x="20429847" y="7762635"/>
              <a:ext cx="479498" cy="786924"/>
            </a:xfrm>
            <a:custGeom>
              <a:avLst/>
              <a:gdLst/>
              <a:ahLst/>
              <a:cxnLst/>
              <a:rect l="l" t="t" r="r" b="b"/>
              <a:pathLst>
                <a:path w="479498" h="786924">
                  <a:moveTo>
                    <a:pt x="0" y="0"/>
                  </a:moveTo>
                  <a:lnTo>
                    <a:pt x="479498" y="0"/>
                  </a:lnTo>
                  <a:lnTo>
                    <a:pt x="479498" y="786923"/>
                  </a:lnTo>
                  <a:lnTo>
                    <a:pt x="0" y="786923"/>
                  </a:lnTo>
                  <a:lnTo>
                    <a:pt x="0" y="0"/>
                  </a:lnTo>
                  <a:close/>
                </a:path>
              </a:pathLst>
            </a:custGeom>
            <a:blipFill>
              <a:blip r:embed="rId4">
                <a:extLst>
                  <a:ext uri="{96DAC541-7B7A-43D3-8B79-37D633B846F1}">
                    <asvg:svgBlip xmlns:asvg="http://schemas.microsoft.com/office/drawing/2016/SVG/main" r:embed="rId5"/>
                  </a:ext>
                </a:extLst>
              </a:blip>
              <a:stretch>
                <a:fillRect r="-313644"/>
              </a:stretch>
            </a:blipFill>
          </p:spPr>
        </p:sp>
        <p:grpSp>
          <p:nvGrpSpPr>
            <p:cNvPr id="6" name="Group 6"/>
            <p:cNvGrpSpPr/>
            <p:nvPr/>
          </p:nvGrpSpPr>
          <p:grpSpPr>
            <a:xfrm>
              <a:off x="6822761" y="10856304"/>
              <a:ext cx="7904165" cy="625341"/>
              <a:chOff x="0" y="0"/>
              <a:chExt cx="6420999" cy="508000"/>
            </a:xfrm>
          </p:grpSpPr>
          <p:sp>
            <p:nvSpPr>
              <p:cNvPr id="7" name="Freeform 7"/>
              <p:cNvSpPr/>
              <p:nvPr/>
            </p:nvSpPr>
            <p:spPr>
              <a:xfrm>
                <a:off x="0" y="215900"/>
                <a:ext cx="6421000" cy="76200"/>
              </a:xfrm>
              <a:custGeom>
                <a:avLst/>
                <a:gdLst/>
                <a:ahLst/>
                <a:cxnLst/>
                <a:rect l="l" t="t" r="r" b="b"/>
                <a:pathLst>
                  <a:path w="6421000" h="76200">
                    <a:moveTo>
                      <a:pt x="0" y="0"/>
                    </a:moveTo>
                    <a:lnTo>
                      <a:pt x="6421000" y="0"/>
                    </a:lnTo>
                    <a:lnTo>
                      <a:pt x="6421000" y="76200"/>
                    </a:lnTo>
                    <a:lnTo>
                      <a:pt x="0" y="76200"/>
                    </a:lnTo>
                    <a:close/>
                  </a:path>
                </a:pathLst>
              </a:custGeom>
              <a:solidFill>
                <a:srgbClr val="2B3547"/>
              </a:solidFill>
            </p:spPr>
          </p:sp>
        </p:grpSp>
        <p:sp>
          <p:nvSpPr>
            <p:cNvPr id="8" name="Freeform 8"/>
            <p:cNvSpPr/>
            <p:nvPr/>
          </p:nvSpPr>
          <p:spPr>
            <a:xfrm>
              <a:off x="18179825" y="407647"/>
              <a:ext cx="2959559" cy="5160940"/>
            </a:xfrm>
            <a:custGeom>
              <a:avLst/>
              <a:gdLst/>
              <a:ahLst/>
              <a:cxnLst/>
              <a:rect l="l" t="t" r="r" b="b"/>
              <a:pathLst>
                <a:path w="2959559" h="5160940">
                  <a:moveTo>
                    <a:pt x="0" y="0"/>
                  </a:moveTo>
                  <a:lnTo>
                    <a:pt x="2959559" y="0"/>
                  </a:lnTo>
                  <a:lnTo>
                    <a:pt x="2959559" y="5160940"/>
                  </a:lnTo>
                  <a:lnTo>
                    <a:pt x="0" y="5160940"/>
                  </a:lnTo>
                  <a:lnTo>
                    <a:pt x="0" y="0"/>
                  </a:lnTo>
                  <a:close/>
                </a:path>
              </a:pathLst>
            </a:custGeom>
            <a:blipFill>
              <a:blip r:embed="rId2">
                <a:extLst>
                  <a:ext uri="{96DAC541-7B7A-43D3-8B79-37D633B846F1}">
                    <asvg:svgBlip xmlns:asvg="http://schemas.microsoft.com/office/drawing/2016/SVG/main" r:embed="rId3"/>
                  </a:ext>
                </a:extLst>
              </a:blip>
              <a:stretch>
                <a:fillRect l="-187821" b="-27540"/>
              </a:stretch>
            </a:blipFill>
          </p:spPr>
        </p:sp>
        <p:sp>
          <p:nvSpPr>
            <p:cNvPr id="9" name="Freeform 9"/>
            <p:cNvSpPr/>
            <p:nvPr/>
          </p:nvSpPr>
          <p:spPr>
            <a:xfrm flipV="1">
              <a:off x="4841615" y="135875"/>
              <a:ext cx="3084194" cy="622680"/>
            </a:xfrm>
            <a:custGeom>
              <a:avLst/>
              <a:gdLst/>
              <a:ahLst/>
              <a:cxnLst/>
              <a:rect l="l" t="t" r="r" b="b"/>
              <a:pathLst>
                <a:path w="3084194" h="622680">
                  <a:moveTo>
                    <a:pt x="0" y="622680"/>
                  </a:moveTo>
                  <a:lnTo>
                    <a:pt x="3084194" y="622680"/>
                  </a:lnTo>
                  <a:lnTo>
                    <a:pt x="3084194" y="0"/>
                  </a:lnTo>
                  <a:lnTo>
                    <a:pt x="0" y="0"/>
                  </a:lnTo>
                  <a:lnTo>
                    <a:pt x="0" y="622680"/>
                  </a:lnTo>
                  <a:close/>
                </a:path>
              </a:pathLst>
            </a:custGeom>
            <a:blipFill>
              <a:blip r:embed="rId6">
                <a:extLst>
                  <a:ext uri="{96DAC541-7B7A-43D3-8B79-37D633B846F1}">
                    <asvg:svgBlip xmlns:asvg="http://schemas.microsoft.com/office/drawing/2016/SVG/main" r:embed="rId7"/>
                  </a:ext>
                </a:extLst>
              </a:blip>
              <a:stretch>
                <a:fillRect r="-24386"/>
              </a:stretch>
            </a:blipFill>
          </p:spPr>
        </p:sp>
        <p:grpSp>
          <p:nvGrpSpPr>
            <p:cNvPr id="10" name="Group 10"/>
            <p:cNvGrpSpPr/>
            <p:nvPr/>
          </p:nvGrpSpPr>
          <p:grpSpPr>
            <a:xfrm>
              <a:off x="6407346" y="147244"/>
              <a:ext cx="12362563" cy="625341"/>
              <a:chOff x="0" y="0"/>
              <a:chExt cx="10042808" cy="508000"/>
            </a:xfrm>
          </p:grpSpPr>
          <p:sp>
            <p:nvSpPr>
              <p:cNvPr id="11" name="Freeform 11"/>
              <p:cNvSpPr/>
              <p:nvPr/>
            </p:nvSpPr>
            <p:spPr>
              <a:xfrm>
                <a:off x="0" y="215900"/>
                <a:ext cx="10042808" cy="76200"/>
              </a:xfrm>
              <a:custGeom>
                <a:avLst/>
                <a:gdLst/>
                <a:ahLst/>
                <a:cxnLst/>
                <a:rect l="l" t="t" r="r" b="b"/>
                <a:pathLst>
                  <a:path w="10042808" h="76200">
                    <a:moveTo>
                      <a:pt x="0" y="0"/>
                    </a:moveTo>
                    <a:lnTo>
                      <a:pt x="10042808" y="0"/>
                    </a:lnTo>
                    <a:lnTo>
                      <a:pt x="10042808" y="76200"/>
                    </a:lnTo>
                    <a:lnTo>
                      <a:pt x="0" y="76200"/>
                    </a:lnTo>
                    <a:close/>
                  </a:path>
                </a:pathLst>
              </a:custGeom>
              <a:solidFill>
                <a:srgbClr val="2B3547"/>
              </a:solidFill>
            </p:spPr>
          </p:sp>
        </p:grpSp>
        <p:sp>
          <p:nvSpPr>
            <p:cNvPr id="12" name="Freeform 12"/>
            <p:cNvSpPr/>
            <p:nvPr/>
          </p:nvSpPr>
          <p:spPr>
            <a:xfrm>
              <a:off x="0" y="5774850"/>
              <a:ext cx="790881" cy="790881"/>
            </a:xfrm>
            <a:custGeom>
              <a:avLst/>
              <a:gdLst/>
              <a:ahLst/>
              <a:cxnLst/>
              <a:rect l="l" t="t" r="r" b="b"/>
              <a:pathLst>
                <a:path w="790881" h="790881">
                  <a:moveTo>
                    <a:pt x="0" y="0"/>
                  </a:moveTo>
                  <a:lnTo>
                    <a:pt x="790881" y="0"/>
                  </a:lnTo>
                  <a:lnTo>
                    <a:pt x="790881" y="790881"/>
                  </a:lnTo>
                  <a:lnTo>
                    <a:pt x="0" y="7908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1304225" y="176773"/>
              <a:ext cx="3811301" cy="478714"/>
            </a:xfrm>
            <a:custGeom>
              <a:avLst/>
              <a:gdLst/>
              <a:ahLst/>
              <a:cxnLst/>
              <a:rect l="l" t="t" r="r" b="b"/>
              <a:pathLst>
                <a:path w="3811301" h="478714">
                  <a:moveTo>
                    <a:pt x="0" y="0"/>
                  </a:moveTo>
                  <a:lnTo>
                    <a:pt x="3811301" y="0"/>
                  </a:lnTo>
                  <a:lnTo>
                    <a:pt x="3811301" y="478714"/>
                  </a:lnTo>
                  <a:lnTo>
                    <a:pt x="0" y="4787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rot="5400000">
              <a:off x="20909786" y="13703"/>
              <a:ext cx="685126" cy="657721"/>
            </a:xfrm>
            <a:custGeom>
              <a:avLst/>
              <a:gdLst/>
              <a:ahLst/>
              <a:cxnLst/>
              <a:rect l="l" t="t" r="r" b="b"/>
              <a:pathLst>
                <a:path w="685126" h="657721">
                  <a:moveTo>
                    <a:pt x="0" y="0"/>
                  </a:moveTo>
                  <a:lnTo>
                    <a:pt x="685126" y="0"/>
                  </a:lnTo>
                  <a:lnTo>
                    <a:pt x="685126" y="657720"/>
                  </a:lnTo>
                  <a:lnTo>
                    <a:pt x="0" y="6577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sp>
        <p:nvSpPr>
          <p:cNvPr id="15" name="Freeform 15"/>
          <p:cNvSpPr/>
          <p:nvPr/>
        </p:nvSpPr>
        <p:spPr>
          <a:xfrm>
            <a:off x="1397792" y="837883"/>
            <a:ext cx="15071103" cy="8060513"/>
          </a:xfrm>
          <a:custGeom>
            <a:avLst/>
            <a:gdLst/>
            <a:ahLst/>
            <a:cxnLst/>
            <a:rect l="l" t="t" r="r" b="b"/>
            <a:pathLst>
              <a:path w="15071103" h="8060513">
                <a:moveTo>
                  <a:pt x="0" y="0"/>
                </a:moveTo>
                <a:lnTo>
                  <a:pt x="15071103" y="0"/>
                </a:lnTo>
                <a:lnTo>
                  <a:pt x="15071103" y="8060513"/>
                </a:lnTo>
                <a:lnTo>
                  <a:pt x="0" y="8060513"/>
                </a:lnTo>
                <a:lnTo>
                  <a:pt x="0" y="0"/>
                </a:lnTo>
                <a:close/>
              </a:path>
            </a:pathLst>
          </a:custGeom>
          <a:blipFill>
            <a:blip r:embed="rId14"/>
            <a:stretch>
              <a:fillRect l="-418" r="-418" b="-6052"/>
            </a:stretch>
          </a:blipFill>
        </p:spPr>
        <p:txBody>
          <a:bodyPr/>
          <a:lstStyle/>
          <a:p>
            <a:endParaRPr lang="en-IN" dirty="0"/>
          </a:p>
        </p:txBody>
      </p:sp>
      <p:grpSp>
        <p:nvGrpSpPr>
          <p:cNvPr id="16" name="Group 16"/>
          <p:cNvGrpSpPr/>
          <p:nvPr/>
        </p:nvGrpSpPr>
        <p:grpSpPr>
          <a:xfrm rot="203951">
            <a:off x="1095585" y="495338"/>
            <a:ext cx="2363691" cy="2357402"/>
            <a:chOff x="0" y="0"/>
            <a:chExt cx="1086475" cy="1080943"/>
          </a:xfrm>
        </p:grpSpPr>
        <p:sp>
          <p:nvSpPr>
            <p:cNvPr id="17" name="Freeform 17"/>
            <p:cNvSpPr/>
            <p:nvPr/>
          </p:nvSpPr>
          <p:spPr>
            <a:xfrm>
              <a:off x="10160" y="16510"/>
              <a:ext cx="1063615" cy="1053003"/>
            </a:xfrm>
            <a:custGeom>
              <a:avLst/>
              <a:gdLst/>
              <a:ahLst/>
              <a:cxnLst/>
              <a:rect l="l" t="t" r="r" b="b"/>
              <a:pathLst>
                <a:path w="1063615" h="1053003">
                  <a:moveTo>
                    <a:pt x="1063615" y="1053003"/>
                  </a:moveTo>
                  <a:lnTo>
                    <a:pt x="0" y="1045383"/>
                  </a:lnTo>
                  <a:lnTo>
                    <a:pt x="0" y="378436"/>
                  </a:lnTo>
                  <a:lnTo>
                    <a:pt x="17780" y="19050"/>
                  </a:lnTo>
                  <a:lnTo>
                    <a:pt x="528162" y="0"/>
                  </a:lnTo>
                  <a:lnTo>
                    <a:pt x="1044565" y="5080"/>
                  </a:lnTo>
                  <a:close/>
                </a:path>
              </a:pathLst>
            </a:custGeom>
            <a:solidFill>
              <a:srgbClr val="AEE259"/>
            </a:solidFill>
          </p:spPr>
        </p:sp>
        <p:sp>
          <p:nvSpPr>
            <p:cNvPr id="18" name="Freeform 18"/>
            <p:cNvSpPr/>
            <p:nvPr/>
          </p:nvSpPr>
          <p:spPr>
            <a:xfrm>
              <a:off x="-3810" y="0"/>
              <a:ext cx="1092825" cy="1079673"/>
            </a:xfrm>
            <a:custGeom>
              <a:avLst/>
              <a:gdLst/>
              <a:ahLst/>
              <a:cxnLst/>
              <a:rect l="l" t="t" r="r" b="b"/>
              <a:pathLst>
                <a:path w="1092825" h="1079673">
                  <a:moveTo>
                    <a:pt x="1058535" y="21590"/>
                  </a:moveTo>
                  <a:cubicBezTo>
                    <a:pt x="1059805" y="34290"/>
                    <a:pt x="1059805" y="44450"/>
                    <a:pt x="1061075" y="54610"/>
                  </a:cubicBezTo>
                  <a:cubicBezTo>
                    <a:pt x="1063615" y="79097"/>
                    <a:pt x="1064885" y="100459"/>
                    <a:pt x="1067425" y="121058"/>
                  </a:cubicBezTo>
                  <a:cubicBezTo>
                    <a:pt x="1067425" y="150812"/>
                    <a:pt x="1080125" y="737497"/>
                    <a:pt x="1086475" y="767251"/>
                  </a:cubicBezTo>
                  <a:cubicBezTo>
                    <a:pt x="1092825" y="812263"/>
                    <a:pt x="1089015" y="858038"/>
                    <a:pt x="1089015" y="903051"/>
                  </a:cubicBezTo>
                  <a:cubicBezTo>
                    <a:pt x="1089015" y="942723"/>
                    <a:pt x="1090285" y="979343"/>
                    <a:pt x="1091555" y="1018713"/>
                  </a:cubicBezTo>
                  <a:cubicBezTo>
                    <a:pt x="1091555" y="1040303"/>
                    <a:pt x="1091555" y="1054273"/>
                    <a:pt x="1091555" y="1078403"/>
                  </a:cubicBezTo>
                  <a:cubicBezTo>
                    <a:pt x="1068695" y="1078403"/>
                    <a:pt x="1048375" y="1079673"/>
                    <a:pt x="1030071" y="1078403"/>
                  </a:cubicBezTo>
                  <a:cubicBezTo>
                    <a:pt x="979568" y="1073323"/>
                    <a:pt x="928288" y="1079673"/>
                    <a:pt x="877785" y="1074593"/>
                  </a:cubicBezTo>
                  <a:cubicBezTo>
                    <a:pt x="847483" y="1070783"/>
                    <a:pt x="817958" y="1073323"/>
                    <a:pt x="787656" y="1070783"/>
                  </a:cubicBezTo>
                  <a:cubicBezTo>
                    <a:pt x="773670" y="1069513"/>
                    <a:pt x="759685" y="1068243"/>
                    <a:pt x="745699" y="1066973"/>
                  </a:cubicBezTo>
                  <a:cubicBezTo>
                    <a:pt x="737152" y="1066973"/>
                    <a:pt x="729383" y="1068243"/>
                    <a:pt x="720836" y="1068243"/>
                  </a:cubicBezTo>
                  <a:cubicBezTo>
                    <a:pt x="699081" y="1066973"/>
                    <a:pt x="639253" y="1068243"/>
                    <a:pt x="617498" y="1066973"/>
                  </a:cubicBezTo>
                  <a:cubicBezTo>
                    <a:pt x="601959" y="1065703"/>
                    <a:pt x="291169" y="1074593"/>
                    <a:pt x="275630" y="1073323"/>
                  </a:cubicBezTo>
                  <a:cubicBezTo>
                    <a:pt x="271745" y="1073323"/>
                    <a:pt x="267083" y="1074593"/>
                    <a:pt x="263198" y="1074593"/>
                  </a:cubicBezTo>
                  <a:cubicBezTo>
                    <a:pt x="253874" y="1074593"/>
                    <a:pt x="245328" y="1075863"/>
                    <a:pt x="236004" y="1075863"/>
                  </a:cubicBezTo>
                  <a:cubicBezTo>
                    <a:pt x="212695" y="1075863"/>
                    <a:pt x="190163" y="1074593"/>
                    <a:pt x="166853" y="1073323"/>
                  </a:cubicBezTo>
                  <a:cubicBezTo>
                    <a:pt x="152868" y="1072053"/>
                    <a:pt x="138882" y="1070783"/>
                    <a:pt x="125674" y="1069513"/>
                  </a:cubicBezTo>
                  <a:cubicBezTo>
                    <a:pt x="100811" y="1068243"/>
                    <a:pt x="75947" y="1066973"/>
                    <a:pt x="48260" y="1066973"/>
                  </a:cubicBezTo>
                  <a:cubicBezTo>
                    <a:pt x="38100" y="1066973"/>
                    <a:pt x="29210" y="1066973"/>
                    <a:pt x="19050" y="1065703"/>
                  </a:cubicBezTo>
                  <a:cubicBezTo>
                    <a:pt x="10160" y="1064433"/>
                    <a:pt x="5080" y="1058083"/>
                    <a:pt x="7620" y="1049193"/>
                  </a:cubicBezTo>
                  <a:cubicBezTo>
                    <a:pt x="16510" y="1017489"/>
                    <a:pt x="12700" y="998416"/>
                    <a:pt x="11430" y="978580"/>
                  </a:cubicBezTo>
                  <a:cubicBezTo>
                    <a:pt x="10160" y="938145"/>
                    <a:pt x="6350" y="898473"/>
                    <a:pt x="7620" y="858038"/>
                  </a:cubicBezTo>
                  <a:cubicBezTo>
                    <a:pt x="5080" y="807686"/>
                    <a:pt x="0" y="184380"/>
                    <a:pt x="7620" y="133264"/>
                  </a:cubicBezTo>
                  <a:cubicBezTo>
                    <a:pt x="8890" y="123346"/>
                    <a:pt x="7620" y="112665"/>
                    <a:pt x="8890" y="102748"/>
                  </a:cubicBezTo>
                  <a:cubicBezTo>
                    <a:pt x="10160" y="86726"/>
                    <a:pt x="12700" y="69179"/>
                    <a:pt x="13970" y="44450"/>
                  </a:cubicBezTo>
                  <a:cubicBezTo>
                    <a:pt x="13970" y="41910"/>
                    <a:pt x="15240" y="39370"/>
                    <a:pt x="16510" y="38100"/>
                  </a:cubicBezTo>
                  <a:cubicBezTo>
                    <a:pt x="38100" y="35560"/>
                    <a:pt x="56523" y="30480"/>
                    <a:pt x="68955" y="29210"/>
                  </a:cubicBezTo>
                  <a:cubicBezTo>
                    <a:pt x="89933" y="25400"/>
                    <a:pt x="110911" y="22860"/>
                    <a:pt x="132666" y="20320"/>
                  </a:cubicBezTo>
                  <a:cubicBezTo>
                    <a:pt x="147429" y="17780"/>
                    <a:pt x="162191" y="16510"/>
                    <a:pt x="176177" y="13970"/>
                  </a:cubicBezTo>
                  <a:cubicBezTo>
                    <a:pt x="190163" y="11430"/>
                    <a:pt x="204925" y="8890"/>
                    <a:pt x="218911" y="8890"/>
                  </a:cubicBezTo>
                  <a:cubicBezTo>
                    <a:pt x="234450" y="7620"/>
                    <a:pt x="249990" y="10160"/>
                    <a:pt x="265529" y="8890"/>
                  </a:cubicBezTo>
                  <a:cubicBezTo>
                    <a:pt x="284953" y="8890"/>
                    <a:pt x="636923" y="6350"/>
                    <a:pt x="656347" y="5080"/>
                  </a:cubicBezTo>
                  <a:cubicBezTo>
                    <a:pt x="674994" y="3810"/>
                    <a:pt x="693642" y="2540"/>
                    <a:pt x="713066" y="2540"/>
                  </a:cubicBezTo>
                  <a:cubicBezTo>
                    <a:pt x="744922" y="1270"/>
                    <a:pt x="776001" y="0"/>
                    <a:pt x="807857" y="0"/>
                  </a:cubicBezTo>
                  <a:cubicBezTo>
                    <a:pt x="821065" y="0"/>
                    <a:pt x="835051" y="2540"/>
                    <a:pt x="848260" y="2540"/>
                  </a:cubicBezTo>
                  <a:cubicBezTo>
                    <a:pt x="884777" y="3810"/>
                    <a:pt x="922072" y="5080"/>
                    <a:pt x="958590" y="7620"/>
                  </a:cubicBezTo>
                  <a:cubicBezTo>
                    <a:pt x="978014" y="8890"/>
                    <a:pt x="997439" y="12700"/>
                    <a:pt x="1016863" y="16510"/>
                  </a:cubicBezTo>
                  <a:cubicBezTo>
                    <a:pt x="1021525" y="16510"/>
                    <a:pt x="1026187" y="16510"/>
                    <a:pt x="1030071" y="16510"/>
                  </a:cubicBezTo>
                  <a:cubicBezTo>
                    <a:pt x="1039485" y="17780"/>
                    <a:pt x="1048375" y="20320"/>
                    <a:pt x="1058535" y="21590"/>
                  </a:cubicBezTo>
                  <a:close/>
                  <a:moveTo>
                    <a:pt x="1068695" y="1061893"/>
                  </a:moveTo>
                  <a:cubicBezTo>
                    <a:pt x="1069965" y="1045383"/>
                    <a:pt x="1071235" y="1032683"/>
                    <a:pt x="1071235" y="1019983"/>
                  </a:cubicBezTo>
                  <a:cubicBezTo>
                    <a:pt x="1069965" y="975528"/>
                    <a:pt x="1068695" y="935093"/>
                    <a:pt x="1068695" y="891607"/>
                  </a:cubicBezTo>
                  <a:cubicBezTo>
                    <a:pt x="1068695" y="871771"/>
                    <a:pt x="1071235" y="851935"/>
                    <a:pt x="1069965" y="832099"/>
                  </a:cubicBezTo>
                  <a:cubicBezTo>
                    <a:pt x="1069965" y="813789"/>
                    <a:pt x="1068695" y="794716"/>
                    <a:pt x="1067425" y="776406"/>
                  </a:cubicBezTo>
                  <a:cubicBezTo>
                    <a:pt x="1062345" y="748178"/>
                    <a:pt x="1050915" y="163781"/>
                    <a:pt x="1050915" y="135553"/>
                  </a:cubicBezTo>
                  <a:cubicBezTo>
                    <a:pt x="1048375" y="111903"/>
                    <a:pt x="1045835" y="87489"/>
                    <a:pt x="1043295" y="63500"/>
                  </a:cubicBezTo>
                  <a:cubicBezTo>
                    <a:pt x="1042025" y="44450"/>
                    <a:pt x="1040755" y="43180"/>
                    <a:pt x="1027741" y="41910"/>
                  </a:cubicBezTo>
                  <a:cubicBezTo>
                    <a:pt x="1025410" y="41910"/>
                    <a:pt x="1023856" y="41910"/>
                    <a:pt x="1021525" y="40640"/>
                  </a:cubicBezTo>
                  <a:cubicBezTo>
                    <a:pt x="1002100" y="36830"/>
                    <a:pt x="981899" y="31750"/>
                    <a:pt x="962475" y="30480"/>
                  </a:cubicBezTo>
                  <a:cubicBezTo>
                    <a:pt x="915079" y="26670"/>
                    <a:pt x="866907" y="25400"/>
                    <a:pt x="819512" y="22860"/>
                  </a:cubicBezTo>
                  <a:cubicBezTo>
                    <a:pt x="812519" y="22860"/>
                    <a:pt x="804749" y="22860"/>
                    <a:pt x="797756" y="22860"/>
                  </a:cubicBezTo>
                  <a:cubicBezTo>
                    <a:pt x="786102" y="22860"/>
                    <a:pt x="774447" y="22860"/>
                    <a:pt x="763569" y="22860"/>
                  </a:cubicBezTo>
                  <a:cubicBezTo>
                    <a:pt x="738706" y="22860"/>
                    <a:pt x="713843" y="22860"/>
                    <a:pt x="689757" y="24130"/>
                  </a:cubicBezTo>
                  <a:cubicBezTo>
                    <a:pt x="668779" y="25400"/>
                    <a:pt x="315255" y="29210"/>
                    <a:pt x="294277" y="29210"/>
                  </a:cubicBezTo>
                  <a:cubicBezTo>
                    <a:pt x="260090" y="29210"/>
                    <a:pt x="225903" y="26670"/>
                    <a:pt x="191717" y="33020"/>
                  </a:cubicBezTo>
                  <a:cubicBezTo>
                    <a:pt x="173846" y="36830"/>
                    <a:pt x="156753" y="36830"/>
                    <a:pt x="139659" y="38100"/>
                  </a:cubicBezTo>
                  <a:cubicBezTo>
                    <a:pt x="110134" y="41910"/>
                    <a:pt x="80609" y="45720"/>
                    <a:pt x="49530" y="50800"/>
                  </a:cubicBezTo>
                  <a:cubicBezTo>
                    <a:pt x="36830" y="50800"/>
                    <a:pt x="34290" y="53340"/>
                    <a:pt x="33020" y="66890"/>
                  </a:cubicBezTo>
                  <a:cubicBezTo>
                    <a:pt x="31750" y="80623"/>
                    <a:pt x="31750" y="94355"/>
                    <a:pt x="30480" y="108088"/>
                  </a:cubicBezTo>
                  <a:cubicBezTo>
                    <a:pt x="29210" y="130976"/>
                    <a:pt x="26670" y="153100"/>
                    <a:pt x="25400" y="175988"/>
                  </a:cubicBezTo>
                  <a:cubicBezTo>
                    <a:pt x="20320" y="200401"/>
                    <a:pt x="26670" y="797005"/>
                    <a:pt x="29210" y="821418"/>
                  </a:cubicBezTo>
                  <a:cubicBezTo>
                    <a:pt x="29210" y="847358"/>
                    <a:pt x="29210" y="874060"/>
                    <a:pt x="30480" y="899999"/>
                  </a:cubicBezTo>
                  <a:cubicBezTo>
                    <a:pt x="30480" y="919072"/>
                    <a:pt x="33020" y="938145"/>
                    <a:pt x="33020" y="957218"/>
                  </a:cubicBezTo>
                  <a:cubicBezTo>
                    <a:pt x="33020" y="977817"/>
                    <a:pt x="33020" y="998416"/>
                    <a:pt x="31750" y="1019983"/>
                  </a:cubicBezTo>
                  <a:cubicBezTo>
                    <a:pt x="31750" y="1023793"/>
                    <a:pt x="31750" y="1026333"/>
                    <a:pt x="31750" y="1030143"/>
                  </a:cubicBezTo>
                  <a:cubicBezTo>
                    <a:pt x="31750" y="1040303"/>
                    <a:pt x="35560" y="1044113"/>
                    <a:pt x="44450" y="1044113"/>
                  </a:cubicBezTo>
                  <a:cubicBezTo>
                    <a:pt x="58077" y="1044113"/>
                    <a:pt x="68955" y="1045383"/>
                    <a:pt x="79055" y="1045383"/>
                  </a:cubicBezTo>
                  <a:cubicBezTo>
                    <a:pt x="93818" y="1045383"/>
                    <a:pt x="109357" y="1042843"/>
                    <a:pt x="124120" y="1045383"/>
                  </a:cubicBezTo>
                  <a:cubicBezTo>
                    <a:pt x="148206" y="1049193"/>
                    <a:pt x="172292" y="1051733"/>
                    <a:pt x="196378" y="1050463"/>
                  </a:cubicBezTo>
                  <a:cubicBezTo>
                    <a:pt x="211918" y="1049193"/>
                    <a:pt x="226680" y="1051733"/>
                    <a:pt x="242220" y="1051733"/>
                  </a:cubicBezTo>
                  <a:cubicBezTo>
                    <a:pt x="264752" y="1051733"/>
                    <a:pt x="287284" y="1050463"/>
                    <a:pt x="309817" y="1051733"/>
                  </a:cubicBezTo>
                  <a:cubicBezTo>
                    <a:pt x="343226" y="1053003"/>
                    <a:pt x="709958" y="1042843"/>
                    <a:pt x="744145" y="1045383"/>
                  </a:cubicBezTo>
                  <a:cubicBezTo>
                    <a:pt x="758908" y="1046653"/>
                    <a:pt x="773670" y="1047923"/>
                    <a:pt x="787656" y="1047923"/>
                  </a:cubicBezTo>
                  <a:cubicBezTo>
                    <a:pt x="813296" y="1050463"/>
                    <a:pt x="838159" y="1046653"/>
                    <a:pt x="863799" y="1050463"/>
                  </a:cubicBezTo>
                  <a:cubicBezTo>
                    <a:pt x="884777" y="1053003"/>
                    <a:pt x="905756" y="1053003"/>
                    <a:pt x="926734" y="1055543"/>
                  </a:cubicBezTo>
                  <a:cubicBezTo>
                    <a:pt x="957813" y="1059353"/>
                    <a:pt x="988892" y="1061893"/>
                    <a:pt x="1019971" y="1063163"/>
                  </a:cubicBezTo>
                  <a:cubicBezTo>
                    <a:pt x="1031625" y="1063163"/>
                    <a:pt x="1048375" y="1061893"/>
                    <a:pt x="1068695" y="1061893"/>
                  </a:cubicBezTo>
                  <a:close/>
                </a:path>
              </a:pathLst>
            </a:custGeom>
            <a:solidFill>
              <a:srgbClr val="AEE259"/>
            </a:solidFill>
          </p:spPr>
        </p:sp>
      </p:grpSp>
      <p:sp>
        <p:nvSpPr>
          <p:cNvPr id="19" name="TextBox 19"/>
          <p:cNvSpPr txBox="1"/>
          <p:nvPr/>
        </p:nvSpPr>
        <p:spPr>
          <a:xfrm>
            <a:off x="1688985" y="822678"/>
            <a:ext cx="1234267" cy="1825333"/>
          </a:xfrm>
          <a:prstGeom prst="rect">
            <a:avLst/>
          </a:prstGeom>
        </p:spPr>
        <p:txBody>
          <a:bodyPr lIns="0" tIns="0" rIns="0" bIns="0" rtlCol="0" anchor="t">
            <a:spAutoFit/>
          </a:bodyPr>
          <a:lstStyle/>
          <a:p>
            <a:pPr marL="0" lvl="0" indent="0" algn="ctr">
              <a:lnSpc>
                <a:spcPts val="14372"/>
              </a:lnSpc>
              <a:spcBef>
                <a:spcPct val="0"/>
              </a:spcBef>
            </a:pPr>
            <a:r>
              <a:rPr lang="en-US" sz="11977" dirty="0">
                <a:solidFill>
                  <a:srgbClr val="2B3547"/>
                </a:solidFill>
                <a:latin typeface="Amatic SC Bold"/>
              </a:rPr>
              <a:t>1</a:t>
            </a:r>
          </a:p>
        </p:txBody>
      </p:sp>
      <p:sp>
        <p:nvSpPr>
          <p:cNvPr id="20" name="TextBox 20"/>
          <p:cNvSpPr txBox="1"/>
          <p:nvPr/>
        </p:nvSpPr>
        <p:spPr>
          <a:xfrm>
            <a:off x="13212422" y="8440348"/>
            <a:ext cx="3161010" cy="552450"/>
          </a:xfrm>
          <a:prstGeom prst="rect">
            <a:avLst/>
          </a:prstGeom>
        </p:spPr>
        <p:txBody>
          <a:bodyPr lIns="0" tIns="0" rIns="0" bIns="0" rtlCol="0" anchor="t">
            <a:spAutoFit/>
          </a:bodyPr>
          <a:lstStyle/>
          <a:p>
            <a:pPr algn="ctr">
              <a:lnSpc>
                <a:spcPts val="3840"/>
              </a:lnSpc>
              <a:spcBef>
                <a:spcPct val="0"/>
              </a:spcBef>
            </a:pPr>
            <a:r>
              <a:rPr lang="en-US" sz="3200" dirty="0">
                <a:solidFill>
                  <a:srgbClr val="2B3547"/>
                </a:solidFill>
                <a:latin typeface="Arial Bold"/>
              </a:rPr>
              <a:t>Credits: UNICEF</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6328" y="838200"/>
            <a:ext cx="13300499" cy="2179595"/>
            <a:chOff x="0" y="0"/>
            <a:chExt cx="4030454" cy="660483"/>
          </a:xfrm>
        </p:grpSpPr>
        <p:sp>
          <p:nvSpPr>
            <p:cNvPr id="3" name="Freeform 3"/>
            <p:cNvSpPr/>
            <p:nvPr/>
          </p:nvSpPr>
          <p:spPr>
            <a:xfrm>
              <a:off x="10160" y="16510"/>
              <a:ext cx="4007594" cy="632543"/>
            </a:xfrm>
            <a:custGeom>
              <a:avLst/>
              <a:gdLst/>
              <a:ahLst/>
              <a:cxnLst/>
              <a:rect l="l" t="t" r="r" b="b"/>
              <a:pathLst>
                <a:path w="4007594" h="632543">
                  <a:moveTo>
                    <a:pt x="4007594" y="632543"/>
                  </a:moveTo>
                  <a:lnTo>
                    <a:pt x="0" y="624923"/>
                  </a:lnTo>
                  <a:lnTo>
                    <a:pt x="0" y="232610"/>
                  </a:lnTo>
                  <a:lnTo>
                    <a:pt x="17780" y="19050"/>
                  </a:lnTo>
                  <a:lnTo>
                    <a:pt x="1996367" y="0"/>
                  </a:lnTo>
                  <a:lnTo>
                    <a:pt x="3988544" y="5080"/>
                  </a:lnTo>
                  <a:close/>
                </a:path>
              </a:pathLst>
            </a:custGeom>
            <a:solidFill>
              <a:srgbClr val="AEE259"/>
            </a:solidFill>
          </p:spPr>
        </p:sp>
        <p:sp>
          <p:nvSpPr>
            <p:cNvPr id="4" name="Freeform 4"/>
            <p:cNvSpPr/>
            <p:nvPr/>
          </p:nvSpPr>
          <p:spPr>
            <a:xfrm>
              <a:off x="-3810" y="0"/>
              <a:ext cx="4036804" cy="659213"/>
            </a:xfrm>
            <a:custGeom>
              <a:avLst/>
              <a:gdLst/>
              <a:ahLst/>
              <a:cxnLst/>
              <a:rect l="l" t="t" r="r" b="b"/>
              <a:pathLst>
                <a:path w="4036804" h="659213">
                  <a:moveTo>
                    <a:pt x="4002514" y="21590"/>
                  </a:moveTo>
                  <a:cubicBezTo>
                    <a:pt x="4003784" y="34290"/>
                    <a:pt x="4003784" y="44450"/>
                    <a:pt x="4005054" y="54610"/>
                  </a:cubicBezTo>
                  <a:cubicBezTo>
                    <a:pt x="4007594" y="72591"/>
                    <a:pt x="4008864" y="84530"/>
                    <a:pt x="4011404" y="96043"/>
                  </a:cubicBezTo>
                  <a:cubicBezTo>
                    <a:pt x="4011404" y="112673"/>
                    <a:pt x="4024104" y="440572"/>
                    <a:pt x="4030454" y="457201"/>
                  </a:cubicBezTo>
                  <a:cubicBezTo>
                    <a:pt x="4036804" y="482359"/>
                    <a:pt x="4032994" y="507942"/>
                    <a:pt x="4032994" y="533100"/>
                  </a:cubicBezTo>
                  <a:cubicBezTo>
                    <a:pt x="4032994" y="555272"/>
                    <a:pt x="4034264" y="575739"/>
                    <a:pt x="4035534" y="598253"/>
                  </a:cubicBezTo>
                  <a:cubicBezTo>
                    <a:pt x="4035534" y="619843"/>
                    <a:pt x="4035534" y="633813"/>
                    <a:pt x="4035534" y="657943"/>
                  </a:cubicBezTo>
                  <a:cubicBezTo>
                    <a:pt x="4012674" y="657943"/>
                    <a:pt x="3992354" y="659213"/>
                    <a:pt x="3964502" y="657943"/>
                  </a:cubicBezTo>
                  <a:cubicBezTo>
                    <a:pt x="3762240" y="652863"/>
                    <a:pt x="3556865" y="659213"/>
                    <a:pt x="3354603" y="654133"/>
                  </a:cubicBezTo>
                  <a:cubicBezTo>
                    <a:pt x="3233246" y="650323"/>
                    <a:pt x="3115000" y="652863"/>
                    <a:pt x="2993643" y="650323"/>
                  </a:cubicBezTo>
                  <a:cubicBezTo>
                    <a:pt x="2937631" y="649053"/>
                    <a:pt x="2881620" y="647783"/>
                    <a:pt x="2825609" y="646513"/>
                  </a:cubicBezTo>
                  <a:cubicBezTo>
                    <a:pt x="2791380" y="646513"/>
                    <a:pt x="2760263" y="647783"/>
                    <a:pt x="2726034" y="647783"/>
                  </a:cubicBezTo>
                  <a:cubicBezTo>
                    <a:pt x="2638906" y="646513"/>
                    <a:pt x="2399302" y="647783"/>
                    <a:pt x="2312174" y="646513"/>
                  </a:cubicBezTo>
                  <a:cubicBezTo>
                    <a:pt x="2249940" y="645243"/>
                    <a:pt x="1005248" y="654133"/>
                    <a:pt x="943014" y="652863"/>
                  </a:cubicBezTo>
                  <a:cubicBezTo>
                    <a:pt x="927455" y="652863"/>
                    <a:pt x="908785" y="654133"/>
                    <a:pt x="893226" y="654133"/>
                  </a:cubicBezTo>
                  <a:cubicBezTo>
                    <a:pt x="855885" y="654133"/>
                    <a:pt x="821656" y="655403"/>
                    <a:pt x="784315" y="655403"/>
                  </a:cubicBezTo>
                  <a:cubicBezTo>
                    <a:pt x="690964" y="655403"/>
                    <a:pt x="600723" y="654133"/>
                    <a:pt x="507372" y="652863"/>
                  </a:cubicBezTo>
                  <a:cubicBezTo>
                    <a:pt x="451360" y="651593"/>
                    <a:pt x="395349" y="650323"/>
                    <a:pt x="342450" y="649053"/>
                  </a:cubicBezTo>
                  <a:cubicBezTo>
                    <a:pt x="242875" y="647783"/>
                    <a:pt x="143299" y="646513"/>
                    <a:pt x="48260" y="646513"/>
                  </a:cubicBezTo>
                  <a:cubicBezTo>
                    <a:pt x="38100" y="646513"/>
                    <a:pt x="29210" y="646513"/>
                    <a:pt x="19050" y="645243"/>
                  </a:cubicBezTo>
                  <a:cubicBezTo>
                    <a:pt x="10160" y="643973"/>
                    <a:pt x="5080" y="637623"/>
                    <a:pt x="7620" y="628733"/>
                  </a:cubicBezTo>
                  <a:cubicBezTo>
                    <a:pt x="16510" y="597059"/>
                    <a:pt x="12700" y="586399"/>
                    <a:pt x="11430" y="575313"/>
                  </a:cubicBezTo>
                  <a:cubicBezTo>
                    <a:pt x="10160" y="552714"/>
                    <a:pt x="6350" y="530541"/>
                    <a:pt x="7620" y="507942"/>
                  </a:cubicBezTo>
                  <a:cubicBezTo>
                    <a:pt x="5080" y="479800"/>
                    <a:pt x="0" y="131434"/>
                    <a:pt x="7620" y="102865"/>
                  </a:cubicBezTo>
                  <a:cubicBezTo>
                    <a:pt x="8890" y="97322"/>
                    <a:pt x="7620" y="91353"/>
                    <a:pt x="8890" y="85810"/>
                  </a:cubicBezTo>
                  <a:cubicBezTo>
                    <a:pt x="10160" y="76855"/>
                    <a:pt x="12700" y="67048"/>
                    <a:pt x="13970" y="44450"/>
                  </a:cubicBezTo>
                  <a:cubicBezTo>
                    <a:pt x="13970" y="41910"/>
                    <a:pt x="15240" y="39370"/>
                    <a:pt x="16510" y="38100"/>
                  </a:cubicBezTo>
                  <a:cubicBezTo>
                    <a:pt x="38100" y="35560"/>
                    <a:pt x="65506" y="30480"/>
                    <a:pt x="115294" y="29210"/>
                  </a:cubicBezTo>
                  <a:cubicBezTo>
                    <a:pt x="199311" y="25400"/>
                    <a:pt x="283327" y="22860"/>
                    <a:pt x="370456" y="20320"/>
                  </a:cubicBezTo>
                  <a:cubicBezTo>
                    <a:pt x="429578" y="17780"/>
                    <a:pt x="488701" y="16510"/>
                    <a:pt x="544712" y="13970"/>
                  </a:cubicBezTo>
                  <a:cubicBezTo>
                    <a:pt x="600724" y="11430"/>
                    <a:pt x="659846" y="8890"/>
                    <a:pt x="715857" y="8890"/>
                  </a:cubicBezTo>
                  <a:cubicBezTo>
                    <a:pt x="778092" y="7620"/>
                    <a:pt x="840327" y="10160"/>
                    <a:pt x="902561" y="8890"/>
                  </a:cubicBezTo>
                  <a:cubicBezTo>
                    <a:pt x="980354" y="8890"/>
                    <a:pt x="2389967" y="6350"/>
                    <a:pt x="2467760" y="5080"/>
                  </a:cubicBezTo>
                  <a:cubicBezTo>
                    <a:pt x="2542442" y="3810"/>
                    <a:pt x="2617124" y="2540"/>
                    <a:pt x="2694917" y="2540"/>
                  </a:cubicBezTo>
                  <a:cubicBezTo>
                    <a:pt x="2822497" y="1270"/>
                    <a:pt x="2946967" y="0"/>
                    <a:pt x="3074548" y="0"/>
                  </a:cubicBezTo>
                  <a:cubicBezTo>
                    <a:pt x="3127447" y="0"/>
                    <a:pt x="3183458" y="2540"/>
                    <a:pt x="3236357" y="2540"/>
                  </a:cubicBezTo>
                  <a:cubicBezTo>
                    <a:pt x="3382609" y="3810"/>
                    <a:pt x="3531971" y="5080"/>
                    <a:pt x="3678223" y="7620"/>
                  </a:cubicBezTo>
                  <a:cubicBezTo>
                    <a:pt x="3756016" y="8890"/>
                    <a:pt x="3833809" y="12700"/>
                    <a:pt x="3911602" y="16510"/>
                  </a:cubicBezTo>
                  <a:cubicBezTo>
                    <a:pt x="3930273" y="16510"/>
                    <a:pt x="3948943" y="16510"/>
                    <a:pt x="3964502" y="16510"/>
                  </a:cubicBezTo>
                  <a:cubicBezTo>
                    <a:pt x="3983464" y="17780"/>
                    <a:pt x="3992354" y="20320"/>
                    <a:pt x="4002514" y="21590"/>
                  </a:cubicBezTo>
                  <a:close/>
                  <a:moveTo>
                    <a:pt x="4012674" y="641433"/>
                  </a:moveTo>
                  <a:cubicBezTo>
                    <a:pt x="4013944" y="624923"/>
                    <a:pt x="4015214" y="612223"/>
                    <a:pt x="4015214" y="599523"/>
                  </a:cubicBezTo>
                  <a:cubicBezTo>
                    <a:pt x="4013944" y="573607"/>
                    <a:pt x="4012674" y="551008"/>
                    <a:pt x="4012674" y="526704"/>
                  </a:cubicBezTo>
                  <a:cubicBezTo>
                    <a:pt x="4012674" y="515617"/>
                    <a:pt x="4015214" y="504531"/>
                    <a:pt x="4013944" y="493445"/>
                  </a:cubicBezTo>
                  <a:cubicBezTo>
                    <a:pt x="4013944" y="483211"/>
                    <a:pt x="4012674" y="472551"/>
                    <a:pt x="4011404" y="462318"/>
                  </a:cubicBezTo>
                  <a:cubicBezTo>
                    <a:pt x="4006324" y="446541"/>
                    <a:pt x="3994894" y="119921"/>
                    <a:pt x="3994894" y="104145"/>
                  </a:cubicBezTo>
                  <a:cubicBezTo>
                    <a:pt x="3992354" y="90926"/>
                    <a:pt x="3989814" y="77282"/>
                    <a:pt x="3987274" y="63500"/>
                  </a:cubicBezTo>
                  <a:cubicBezTo>
                    <a:pt x="3986004" y="44450"/>
                    <a:pt x="3984734" y="43180"/>
                    <a:pt x="3955166" y="41910"/>
                  </a:cubicBezTo>
                  <a:cubicBezTo>
                    <a:pt x="3945831" y="41910"/>
                    <a:pt x="3939608" y="41910"/>
                    <a:pt x="3930273" y="40640"/>
                  </a:cubicBezTo>
                  <a:cubicBezTo>
                    <a:pt x="3852480" y="36830"/>
                    <a:pt x="3771575" y="31750"/>
                    <a:pt x="3693781" y="30480"/>
                  </a:cubicBezTo>
                  <a:cubicBezTo>
                    <a:pt x="3503966" y="26670"/>
                    <a:pt x="3311039" y="25400"/>
                    <a:pt x="3121224" y="22860"/>
                  </a:cubicBezTo>
                  <a:cubicBezTo>
                    <a:pt x="3093218" y="22860"/>
                    <a:pt x="3062101" y="22860"/>
                    <a:pt x="3034095" y="22860"/>
                  </a:cubicBezTo>
                  <a:cubicBezTo>
                    <a:pt x="2987419" y="22860"/>
                    <a:pt x="2940743" y="22860"/>
                    <a:pt x="2897179" y="22860"/>
                  </a:cubicBezTo>
                  <a:cubicBezTo>
                    <a:pt x="2797604" y="22860"/>
                    <a:pt x="2698028" y="22860"/>
                    <a:pt x="2601565" y="24130"/>
                  </a:cubicBezTo>
                  <a:cubicBezTo>
                    <a:pt x="2517548" y="25400"/>
                    <a:pt x="1101712" y="29210"/>
                    <a:pt x="1017695" y="29210"/>
                  </a:cubicBezTo>
                  <a:cubicBezTo>
                    <a:pt x="880779" y="29210"/>
                    <a:pt x="743863" y="26670"/>
                    <a:pt x="606947" y="33020"/>
                  </a:cubicBezTo>
                  <a:cubicBezTo>
                    <a:pt x="535377" y="36830"/>
                    <a:pt x="466919" y="36830"/>
                    <a:pt x="398461" y="38100"/>
                  </a:cubicBezTo>
                  <a:cubicBezTo>
                    <a:pt x="280215" y="41910"/>
                    <a:pt x="161970" y="45720"/>
                    <a:pt x="49530" y="50800"/>
                  </a:cubicBezTo>
                  <a:cubicBezTo>
                    <a:pt x="36830" y="50800"/>
                    <a:pt x="34290" y="53340"/>
                    <a:pt x="33020" y="65769"/>
                  </a:cubicBezTo>
                  <a:cubicBezTo>
                    <a:pt x="31750" y="73444"/>
                    <a:pt x="31750" y="81119"/>
                    <a:pt x="30480" y="88794"/>
                  </a:cubicBezTo>
                  <a:cubicBezTo>
                    <a:pt x="29210" y="101586"/>
                    <a:pt x="26670" y="113952"/>
                    <a:pt x="25400" y="126744"/>
                  </a:cubicBezTo>
                  <a:cubicBezTo>
                    <a:pt x="20320" y="140388"/>
                    <a:pt x="26670" y="473831"/>
                    <a:pt x="29210" y="487475"/>
                  </a:cubicBezTo>
                  <a:cubicBezTo>
                    <a:pt x="29210" y="501973"/>
                    <a:pt x="29210" y="516897"/>
                    <a:pt x="30480" y="531394"/>
                  </a:cubicBezTo>
                  <a:cubicBezTo>
                    <a:pt x="30480" y="542054"/>
                    <a:pt x="33020" y="552714"/>
                    <a:pt x="33020" y="563374"/>
                  </a:cubicBezTo>
                  <a:cubicBezTo>
                    <a:pt x="33020" y="574887"/>
                    <a:pt x="33020" y="586399"/>
                    <a:pt x="31750" y="599523"/>
                  </a:cubicBezTo>
                  <a:cubicBezTo>
                    <a:pt x="31750" y="603333"/>
                    <a:pt x="31750" y="605873"/>
                    <a:pt x="31750" y="609683"/>
                  </a:cubicBezTo>
                  <a:cubicBezTo>
                    <a:pt x="31750" y="619843"/>
                    <a:pt x="35560" y="623653"/>
                    <a:pt x="44450" y="623653"/>
                  </a:cubicBezTo>
                  <a:cubicBezTo>
                    <a:pt x="71730" y="623653"/>
                    <a:pt x="115294" y="624923"/>
                    <a:pt x="155746" y="624923"/>
                  </a:cubicBezTo>
                  <a:cubicBezTo>
                    <a:pt x="214869" y="624923"/>
                    <a:pt x="277104" y="622383"/>
                    <a:pt x="336227" y="624923"/>
                  </a:cubicBezTo>
                  <a:cubicBezTo>
                    <a:pt x="432690" y="628733"/>
                    <a:pt x="529154" y="631273"/>
                    <a:pt x="625617" y="630003"/>
                  </a:cubicBezTo>
                  <a:cubicBezTo>
                    <a:pt x="687852" y="628733"/>
                    <a:pt x="746975" y="631273"/>
                    <a:pt x="809209" y="631273"/>
                  </a:cubicBezTo>
                  <a:cubicBezTo>
                    <a:pt x="899449" y="631273"/>
                    <a:pt x="989690" y="630003"/>
                    <a:pt x="1079930" y="631273"/>
                  </a:cubicBezTo>
                  <a:cubicBezTo>
                    <a:pt x="1213734" y="632543"/>
                    <a:pt x="2682470" y="622383"/>
                    <a:pt x="2819386" y="624923"/>
                  </a:cubicBezTo>
                  <a:cubicBezTo>
                    <a:pt x="2878509" y="626193"/>
                    <a:pt x="2937631" y="627463"/>
                    <a:pt x="2993643" y="627463"/>
                  </a:cubicBezTo>
                  <a:cubicBezTo>
                    <a:pt x="3096330" y="630003"/>
                    <a:pt x="3195905" y="626193"/>
                    <a:pt x="3298592" y="630003"/>
                  </a:cubicBezTo>
                  <a:cubicBezTo>
                    <a:pt x="3382609" y="632543"/>
                    <a:pt x="3466625" y="632543"/>
                    <a:pt x="3550642" y="635083"/>
                  </a:cubicBezTo>
                  <a:cubicBezTo>
                    <a:pt x="3675111" y="638893"/>
                    <a:pt x="3799580" y="641433"/>
                    <a:pt x="3924049" y="642703"/>
                  </a:cubicBezTo>
                  <a:cubicBezTo>
                    <a:pt x="3970725" y="642703"/>
                    <a:pt x="3992354" y="641433"/>
                    <a:pt x="4012674" y="641433"/>
                  </a:cubicBezTo>
                  <a:close/>
                </a:path>
              </a:pathLst>
            </a:custGeom>
            <a:solidFill>
              <a:srgbClr val="AEE259"/>
            </a:solidFill>
          </p:spPr>
        </p:sp>
      </p:grpSp>
      <p:grpSp>
        <p:nvGrpSpPr>
          <p:cNvPr id="5" name="Group 5"/>
          <p:cNvGrpSpPr/>
          <p:nvPr/>
        </p:nvGrpSpPr>
        <p:grpSpPr>
          <a:xfrm>
            <a:off x="944095" y="877612"/>
            <a:ext cx="16450180" cy="8853303"/>
            <a:chOff x="0" y="0"/>
            <a:chExt cx="21933574" cy="11804404"/>
          </a:xfrm>
        </p:grpSpPr>
        <p:sp>
          <p:nvSpPr>
            <p:cNvPr id="6" name="Freeform 6"/>
            <p:cNvSpPr/>
            <p:nvPr/>
          </p:nvSpPr>
          <p:spPr>
            <a:xfrm>
              <a:off x="296311" y="274571"/>
              <a:ext cx="7667927" cy="6079240"/>
            </a:xfrm>
            <a:custGeom>
              <a:avLst/>
              <a:gdLst/>
              <a:ahLst/>
              <a:cxnLst/>
              <a:rect l="l" t="t" r="r" b="b"/>
              <a:pathLst>
                <a:path w="7667927" h="6079240">
                  <a:moveTo>
                    <a:pt x="0" y="0"/>
                  </a:moveTo>
                  <a:lnTo>
                    <a:pt x="7667927" y="0"/>
                  </a:lnTo>
                  <a:lnTo>
                    <a:pt x="7667927" y="6079239"/>
                  </a:lnTo>
                  <a:lnTo>
                    <a:pt x="0" y="6079239"/>
                  </a:lnTo>
                  <a:lnTo>
                    <a:pt x="0" y="0"/>
                  </a:lnTo>
                  <a:close/>
                </a:path>
              </a:pathLst>
            </a:custGeom>
            <a:blipFill>
              <a:blip r:embed="rId2">
                <a:extLst>
                  <a:ext uri="{96DAC541-7B7A-43D3-8B79-37D633B846F1}">
                    <asvg:svgBlip xmlns:asvg="http://schemas.microsoft.com/office/drawing/2016/SVG/main" r:embed="rId3"/>
                  </a:ext>
                </a:extLst>
              </a:blip>
              <a:stretch>
                <a:fillRect r="-11089" b="-8274"/>
              </a:stretch>
            </a:blipFill>
          </p:spPr>
        </p:sp>
        <p:sp>
          <p:nvSpPr>
            <p:cNvPr id="7" name="Freeform 7"/>
            <p:cNvSpPr/>
            <p:nvPr/>
          </p:nvSpPr>
          <p:spPr>
            <a:xfrm>
              <a:off x="18661344" y="261871"/>
              <a:ext cx="2959559" cy="6177834"/>
            </a:xfrm>
            <a:custGeom>
              <a:avLst/>
              <a:gdLst/>
              <a:ahLst/>
              <a:cxnLst/>
              <a:rect l="l" t="t" r="r" b="b"/>
              <a:pathLst>
                <a:path w="2959559" h="6177834">
                  <a:moveTo>
                    <a:pt x="0" y="0"/>
                  </a:moveTo>
                  <a:lnTo>
                    <a:pt x="2959559" y="0"/>
                  </a:lnTo>
                  <a:lnTo>
                    <a:pt x="2959559" y="6177834"/>
                  </a:lnTo>
                  <a:lnTo>
                    <a:pt x="0" y="6177834"/>
                  </a:lnTo>
                  <a:lnTo>
                    <a:pt x="0" y="0"/>
                  </a:lnTo>
                  <a:close/>
                </a:path>
              </a:pathLst>
            </a:custGeom>
            <a:blipFill>
              <a:blip r:embed="rId2">
                <a:extLst>
                  <a:ext uri="{96DAC541-7B7A-43D3-8B79-37D633B846F1}">
                    <asvg:svgBlip xmlns:asvg="http://schemas.microsoft.com/office/drawing/2016/SVG/main" r:embed="rId3"/>
                  </a:ext>
                </a:extLst>
              </a:blip>
              <a:stretch>
                <a:fillRect l="-187821" b="-6546"/>
              </a:stretch>
            </a:blipFill>
          </p:spPr>
        </p:sp>
        <p:sp>
          <p:nvSpPr>
            <p:cNvPr id="8" name="Freeform 8"/>
            <p:cNvSpPr/>
            <p:nvPr/>
          </p:nvSpPr>
          <p:spPr>
            <a:xfrm>
              <a:off x="245511" y="6111187"/>
              <a:ext cx="7792439" cy="5067876"/>
            </a:xfrm>
            <a:custGeom>
              <a:avLst/>
              <a:gdLst/>
              <a:ahLst/>
              <a:cxnLst/>
              <a:rect l="l" t="t" r="r" b="b"/>
              <a:pathLst>
                <a:path w="7792439" h="5067876">
                  <a:moveTo>
                    <a:pt x="0" y="0"/>
                  </a:moveTo>
                  <a:lnTo>
                    <a:pt x="7792439" y="0"/>
                  </a:lnTo>
                  <a:lnTo>
                    <a:pt x="7792439" y="5067876"/>
                  </a:lnTo>
                  <a:lnTo>
                    <a:pt x="0" y="5067876"/>
                  </a:lnTo>
                  <a:lnTo>
                    <a:pt x="0" y="0"/>
                  </a:lnTo>
                  <a:close/>
                </a:path>
              </a:pathLst>
            </a:custGeom>
            <a:blipFill>
              <a:blip r:embed="rId2">
                <a:extLst>
                  <a:ext uri="{96DAC541-7B7A-43D3-8B79-37D633B846F1}">
                    <asvg:svgBlip xmlns:asvg="http://schemas.microsoft.com/office/drawing/2016/SVG/main" r:embed="rId3"/>
                  </a:ext>
                </a:extLst>
              </a:blip>
              <a:stretch>
                <a:fillRect t="-29882" r="-9314"/>
              </a:stretch>
            </a:blipFill>
          </p:spPr>
        </p:sp>
        <p:grpSp>
          <p:nvGrpSpPr>
            <p:cNvPr id="9" name="Group 9"/>
            <p:cNvGrpSpPr/>
            <p:nvPr/>
          </p:nvGrpSpPr>
          <p:grpSpPr>
            <a:xfrm>
              <a:off x="7194575" y="10451245"/>
              <a:ext cx="11560262" cy="625341"/>
              <a:chOff x="0" y="0"/>
              <a:chExt cx="9391053" cy="508000"/>
            </a:xfrm>
          </p:grpSpPr>
          <p:sp>
            <p:nvSpPr>
              <p:cNvPr id="10" name="Freeform 10"/>
              <p:cNvSpPr/>
              <p:nvPr/>
            </p:nvSpPr>
            <p:spPr>
              <a:xfrm>
                <a:off x="0" y="215900"/>
                <a:ext cx="9391053" cy="76200"/>
              </a:xfrm>
              <a:custGeom>
                <a:avLst/>
                <a:gdLst/>
                <a:ahLst/>
                <a:cxnLst/>
                <a:rect l="l" t="t" r="r" b="b"/>
                <a:pathLst>
                  <a:path w="9391053" h="76200">
                    <a:moveTo>
                      <a:pt x="0" y="0"/>
                    </a:moveTo>
                    <a:lnTo>
                      <a:pt x="9391053" y="0"/>
                    </a:lnTo>
                    <a:lnTo>
                      <a:pt x="9391053" y="76200"/>
                    </a:lnTo>
                    <a:lnTo>
                      <a:pt x="0" y="76200"/>
                    </a:lnTo>
                    <a:close/>
                  </a:path>
                </a:pathLst>
              </a:custGeom>
              <a:solidFill>
                <a:srgbClr val="2B3547"/>
              </a:solidFill>
            </p:spPr>
          </p:sp>
        </p:grpSp>
        <p:grpSp>
          <p:nvGrpSpPr>
            <p:cNvPr id="11" name="Group 11"/>
            <p:cNvGrpSpPr/>
            <p:nvPr/>
          </p:nvGrpSpPr>
          <p:grpSpPr>
            <a:xfrm>
              <a:off x="7662274" y="0"/>
              <a:ext cx="11346563" cy="625341"/>
              <a:chOff x="0" y="0"/>
              <a:chExt cx="9217454" cy="508000"/>
            </a:xfrm>
          </p:grpSpPr>
          <p:sp>
            <p:nvSpPr>
              <p:cNvPr id="12" name="Freeform 12"/>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2B3547"/>
              </a:solidFill>
            </p:spPr>
          </p:sp>
        </p:grpSp>
        <p:sp>
          <p:nvSpPr>
            <p:cNvPr id="13" name="Freeform 13"/>
            <p:cNvSpPr/>
            <p:nvPr/>
          </p:nvSpPr>
          <p:spPr>
            <a:xfrm rot="5502952">
              <a:off x="-1609339" y="8632406"/>
              <a:ext cx="3811301" cy="478714"/>
            </a:xfrm>
            <a:custGeom>
              <a:avLst/>
              <a:gdLst/>
              <a:ahLst/>
              <a:cxnLst/>
              <a:rect l="l" t="t" r="r" b="b"/>
              <a:pathLst>
                <a:path w="3811301" h="478714">
                  <a:moveTo>
                    <a:pt x="0" y="0"/>
                  </a:moveTo>
                  <a:lnTo>
                    <a:pt x="3811300" y="0"/>
                  </a:lnTo>
                  <a:lnTo>
                    <a:pt x="3811300" y="478714"/>
                  </a:lnTo>
                  <a:lnTo>
                    <a:pt x="0" y="4787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4" name="Group 14"/>
            <p:cNvGrpSpPr/>
            <p:nvPr/>
          </p:nvGrpSpPr>
          <p:grpSpPr>
            <a:xfrm rot="-5400000">
              <a:off x="20142476" y="2097368"/>
              <a:ext cx="2956855" cy="625341"/>
              <a:chOff x="0" y="0"/>
              <a:chExt cx="2402020" cy="508000"/>
            </a:xfrm>
          </p:grpSpPr>
          <p:sp>
            <p:nvSpPr>
              <p:cNvPr id="15" name="Freeform 15"/>
              <p:cNvSpPr/>
              <p:nvPr/>
            </p:nvSpPr>
            <p:spPr>
              <a:xfrm>
                <a:off x="0" y="215900"/>
                <a:ext cx="2402020" cy="76200"/>
              </a:xfrm>
              <a:custGeom>
                <a:avLst/>
                <a:gdLst/>
                <a:ahLst/>
                <a:cxnLst/>
                <a:rect l="l" t="t" r="r" b="b"/>
                <a:pathLst>
                  <a:path w="2402020" h="76200">
                    <a:moveTo>
                      <a:pt x="0" y="0"/>
                    </a:moveTo>
                    <a:lnTo>
                      <a:pt x="2402020" y="0"/>
                    </a:lnTo>
                    <a:lnTo>
                      <a:pt x="2402020" y="76200"/>
                    </a:lnTo>
                    <a:lnTo>
                      <a:pt x="0" y="76200"/>
                    </a:lnTo>
                    <a:close/>
                  </a:path>
                </a:pathLst>
              </a:custGeom>
              <a:solidFill>
                <a:srgbClr val="2B3547"/>
              </a:solidFill>
            </p:spPr>
          </p:sp>
        </p:grpSp>
        <p:grpSp>
          <p:nvGrpSpPr>
            <p:cNvPr id="16" name="Group 16"/>
            <p:cNvGrpSpPr/>
            <p:nvPr/>
          </p:nvGrpSpPr>
          <p:grpSpPr>
            <a:xfrm>
              <a:off x="6637110" y="11179063"/>
              <a:ext cx="1840764" cy="625341"/>
              <a:chOff x="0" y="0"/>
              <a:chExt cx="1495357" cy="508000"/>
            </a:xfrm>
          </p:grpSpPr>
          <p:sp>
            <p:nvSpPr>
              <p:cNvPr id="17" name="Freeform 17"/>
              <p:cNvSpPr/>
              <p:nvPr/>
            </p:nvSpPr>
            <p:spPr>
              <a:xfrm>
                <a:off x="0" y="215900"/>
                <a:ext cx="1495357" cy="76200"/>
              </a:xfrm>
              <a:custGeom>
                <a:avLst/>
                <a:gdLst/>
                <a:ahLst/>
                <a:cxnLst/>
                <a:rect l="l" t="t" r="r" b="b"/>
                <a:pathLst>
                  <a:path w="1495357" h="76200">
                    <a:moveTo>
                      <a:pt x="0" y="0"/>
                    </a:moveTo>
                    <a:lnTo>
                      <a:pt x="1495357" y="0"/>
                    </a:lnTo>
                    <a:lnTo>
                      <a:pt x="1495357" y="76200"/>
                    </a:lnTo>
                    <a:lnTo>
                      <a:pt x="0" y="76200"/>
                    </a:lnTo>
                    <a:close/>
                  </a:path>
                </a:pathLst>
              </a:custGeom>
              <a:solidFill>
                <a:srgbClr val="2B3547"/>
              </a:solidFill>
            </p:spPr>
          </p:sp>
        </p:grpSp>
      </p:grpSp>
      <p:sp>
        <p:nvSpPr>
          <p:cNvPr id="18" name="Freeform 18"/>
          <p:cNvSpPr/>
          <p:nvPr/>
        </p:nvSpPr>
        <p:spPr>
          <a:xfrm>
            <a:off x="15789525" y="7545988"/>
            <a:ext cx="2061530" cy="2198222"/>
          </a:xfrm>
          <a:custGeom>
            <a:avLst/>
            <a:gdLst/>
            <a:ahLst/>
            <a:cxnLst/>
            <a:rect l="l" t="t" r="r" b="b"/>
            <a:pathLst>
              <a:path w="2061530" h="2198222">
                <a:moveTo>
                  <a:pt x="0" y="0"/>
                </a:moveTo>
                <a:lnTo>
                  <a:pt x="2061531" y="0"/>
                </a:lnTo>
                <a:lnTo>
                  <a:pt x="2061531" y="2198222"/>
                </a:lnTo>
                <a:lnTo>
                  <a:pt x="0" y="21982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9"/>
          <p:cNvSpPr/>
          <p:nvPr/>
        </p:nvSpPr>
        <p:spPr>
          <a:xfrm>
            <a:off x="1199856" y="864075"/>
            <a:ext cx="15367342" cy="8359406"/>
          </a:xfrm>
          <a:custGeom>
            <a:avLst/>
            <a:gdLst/>
            <a:ahLst/>
            <a:cxnLst/>
            <a:rect l="l" t="t" r="r" b="b"/>
            <a:pathLst>
              <a:path w="15367342" h="8359406">
                <a:moveTo>
                  <a:pt x="0" y="0"/>
                </a:moveTo>
                <a:lnTo>
                  <a:pt x="15367342" y="0"/>
                </a:lnTo>
                <a:lnTo>
                  <a:pt x="15367342" y="8359406"/>
                </a:lnTo>
                <a:lnTo>
                  <a:pt x="0" y="8359406"/>
                </a:lnTo>
                <a:lnTo>
                  <a:pt x="0" y="0"/>
                </a:lnTo>
                <a:close/>
              </a:path>
            </a:pathLst>
          </a:custGeom>
          <a:blipFill>
            <a:blip r:embed="rId8"/>
            <a:stretch>
              <a:fillRect t="-2141" b="-1264"/>
            </a:stretch>
          </a:blipFill>
        </p:spPr>
      </p:sp>
      <p:sp>
        <p:nvSpPr>
          <p:cNvPr id="20" name="Freeform 20"/>
          <p:cNvSpPr/>
          <p:nvPr/>
        </p:nvSpPr>
        <p:spPr>
          <a:xfrm>
            <a:off x="15194081" y="6854764"/>
            <a:ext cx="2130961" cy="2130961"/>
          </a:xfrm>
          <a:custGeom>
            <a:avLst/>
            <a:gdLst/>
            <a:ahLst/>
            <a:cxnLst/>
            <a:rect l="l" t="t" r="r" b="b"/>
            <a:pathLst>
              <a:path w="2130961" h="2130961">
                <a:moveTo>
                  <a:pt x="0" y="0"/>
                </a:moveTo>
                <a:lnTo>
                  <a:pt x="2130961" y="0"/>
                </a:lnTo>
                <a:lnTo>
                  <a:pt x="2130961" y="2130961"/>
                </a:lnTo>
                <a:lnTo>
                  <a:pt x="0" y="21309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1" name="TextBox 21"/>
          <p:cNvSpPr txBox="1"/>
          <p:nvPr/>
        </p:nvSpPr>
        <p:spPr>
          <a:xfrm>
            <a:off x="11896118" y="9161763"/>
            <a:ext cx="5238254" cy="495300"/>
          </a:xfrm>
          <a:prstGeom prst="rect">
            <a:avLst/>
          </a:prstGeom>
        </p:spPr>
        <p:txBody>
          <a:bodyPr lIns="0" tIns="0" rIns="0" bIns="0" rtlCol="0" anchor="t">
            <a:spAutoFit/>
          </a:bodyPr>
          <a:lstStyle/>
          <a:p>
            <a:pPr algn="ctr">
              <a:lnSpc>
                <a:spcPts val="3479"/>
              </a:lnSpc>
              <a:spcBef>
                <a:spcPct val="0"/>
              </a:spcBef>
            </a:pPr>
            <a:r>
              <a:rPr lang="en-US" sz="2899" dirty="0">
                <a:solidFill>
                  <a:srgbClr val="000000"/>
                </a:solidFill>
                <a:latin typeface="Arial Bold"/>
              </a:rPr>
              <a:t>Credits: broadbandsearch.net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51047" y="837883"/>
            <a:ext cx="16185907" cy="8611234"/>
            <a:chOff x="0" y="0"/>
            <a:chExt cx="21581209" cy="11481645"/>
          </a:xfrm>
        </p:grpSpPr>
        <p:sp>
          <p:nvSpPr>
            <p:cNvPr id="3" name="Freeform 3"/>
            <p:cNvSpPr/>
            <p:nvPr/>
          </p:nvSpPr>
          <p:spPr>
            <a:xfrm>
              <a:off x="305484" y="6502231"/>
              <a:ext cx="7876909" cy="4604975"/>
            </a:xfrm>
            <a:custGeom>
              <a:avLst/>
              <a:gdLst/>
              <a:ahLst/>
              <a:cxnLst/>
              <a:rect l="l" t="t" r="r" b="b"/>
              <a:pathLst>
                <a:path w="7876909" h="4604975">
                  <a:moveTo>
                    <a:pt x="0" y="0"/>
                  </a:moveTo>
                  <a:lnTo>
                    <a:pt x="7876909" y="0"/>
                  </a:lnTo>
                  <a:lnTo>
                    <a:pt x="7876909" y="4604976"/>
                  </a:lnTo>
                  <a:lnTo>
                    <a:pt x="0" y="4604976"/>
                  </a:lnTo>
                  <a:lnTo>
                    <a:pt x="0" y="0"/>
                  </a:lnTo>
                  <a:close/>
                </a:path>
              </a:pathLst>
            </a:custGeom>
            <a:blipFill>
              <a:blip r:embed="rId2">
                <a:extLst>
                  <a:ext uri="{96DAC541-7B7A-43D3-8B79-37D633B846F1}">
                    <asvg:svgBlip xmlns:asvg="http://schemas.microsoft.com/office/drawing/2016/SVG/main" r:embed="rId3"/>
                  </a:ext>
                </a:extLst>
              </a:blip>
              <a:stretch>
                <a:fillRect t="-42938" r="-8141"/>
              </a:stretch>
            </a:blipFill>
          </p:spPr>
        </p:sp>
        <p:sp>
          <p:nvSpPr>
            <p:cNvPr id="4" name="Freeform 4"/>
            <p:cNvSpPr/>
            <p:nvPr/>
          </p:nvSpPr>
          <p:spPr>
            <a:xfrm>
              <a:off x="13241420" y="5063765"/>
              <a:ext cx="7809064" cy="6094242"/>
            </a:xfrm>
            <a:custGeom>
              <a:avLst/>
              <a:gdLst/>
              <a:ahLst/>
              <a:cxnLst/>
              <a:rect l="l" t="t" r="r" b="b"/>
              <a:pathLst>
                <a:path w="7809064" h="6094242">
                  <a:moveTo>
                    <a:pt x="0" y="0"/>
                  </a:moveTo>
                  <a:lnTo>
                    <a:pt x="7809064" y="0"/>
                  </a:lnTo>
                  <a:lnTo>
                    <a:pt x="7809064" y="6094242"/>
                  </a:lnTo>
                  <a:lnTo>
                    <a:pt x="0" y="6094242"/>
                  </a:lnTo>
                  <a:lnTo>
                    <a:pt x="0" y="0"/>
                  </a:lnTo>
                  <a:close/>
                </a:path>
              </a:pathLst>
            </a:custGeom>
            <a:blipFill>
              <a:blip r:embed="rId2">
                <a:extLst>
                  <a:ext uri="{96DAC541-7B7A-43D3-8B79-37D633B846F1}">
                    <asvg:svgBlip xmlns:asvg="http://schemas.microsoft.com/office/drawing/2016/SVG/main" r:embed="rId3"/>
                  </a:ext>
                </a:extLst>
              </a:blip>
              <a:stretch>
                <a:fillRect l="-9081" t="-8008"/>
              </a:stretch>
            </a:blipFill>
          </p:spPr>
        </p:sp>
        <p:sp>
          <p:nvSpPr>
            <p:cNvPr id="5" name="Freeform 5"/>
            <p:cNvSpPr/>
            <p:nvPr/>
          </p:nvSpPr>
          <p:spPr>
            <a:xfrm>
              <a:off x="20429847" y="7762635"/>
              <a:ext cx="479498" cy="786924"/>
            </a:xfrm>
            <a:custGeom>
              <a:avLst/>
              <a:gdLst/>
              <a:ahLst/>
              <a:cxnLst/>
              <a:rect l="l" t="t" r="r" b="b"/>
              <a:pathLst>
                <a:path w="479498" h="786924">
                  <a:moveTo>
                    <a:pt x="0" y="0"/>
                  </a:moveTo>
                  <a:lnTo>
                    <a:pt x="479498" y="0"/>
                  </a:lnTo>
                  <a:lnTo>
                    <a:pt x="479498" y="786923"/>
                  </a:lnTo>
                  <a:lnTo>
                    <a:pt x="0" y="786923"/>
                  </a:lnTo>
                  <a:lnTo>
                    <a:pt x="0" y="0"/>
                  </a:lnTo>
                  <a:close/>
                </a:path>
              </a:pathLst>
            </a:custGeom>
            <a:blipFill>
              <a:blip r:embed="rId4">
                <a:extLst>
                  <a:ext uri="{96DAC541-7B7A-43D3-8B79-37D633B846F1}">
                    <asvg:svgBlip xmlns:asvg="http://schemas.microsoft.com/office/drawing/2016/SVG/main" r:embed="rId5"/>
                  </a:ext>
                </a:extLst>
              </a:blip>
              <a:stretch>
                <a:fillRect r="-313644"/>
              </a:stretch>
            </a:blipFill>
          </p:spPr>
        </p:sp>
        <p:grpSp>
          <p:nvGrpSpPr>
            <p:cNvPr id="6" name="Group 6"/>
            <p:cNvGrpSpPr/>
            <p:nvPr/>
          </p:nvGrpSpPr>
          <p:grpSpPr>
            <a:xfrm>
              <a:off x="6822761" y="10856304"/>
              <a:ext cx="7904165" cy="625341"/>
              <a:chOff x="0" y="0"/>
              <a:chExt cx="6420999" cy="508000"/>
            </a:xfrm>
          </p:grpSpPr>
          <p:sp>
            <p:nvSpPr>
              <p:cNvPr id="7" name="Freeform 7"/>
              <p:cNvSpPr/>
              <p:nvPr/>
            </p:nvSpPr>
            <p:spPr>
              <a:xfrm>
                <a:off x="0" y="215900"/>
                <a:ext cx="6421000" cy="76200"/>
              </a:xfrm>
              <a:custGeom>
                <a:avLst/>
                <a:gdLst/>
                <a:ahLst/>
                <a:cxnLst/>
                <a:rect l="l" t="t" r="r" b="b"/>
                <a:pathLst>
                  <a:path w="6421000" h="76200">
                    <a:moveTo>
                      <a:pt x="0" y="0"/>
                    </a:moveTo>
                    <a:lnTo>
                      <a:pt x="6421000" y="0"/>
                    </a:lnTo>
                    <a:lnTo>
                      <a:pt x="6421000" y="76200"/>
                    </a:lnTo>
                    <a:lnTo>
                      <a:pt x="0" y="76200"/>
                    </a:lnTo>
                    <a:close/>
                  </a:path>
                </a:pathLst>
              </a:custGeom>
              <a:solidFill>
                <a:srgbClr val="2B3547"/>
              </a:solidFill>
            </p:spPr>
          </p:sp>
        </p:grpSp>
        <p:sp>
          <p:nvSpPr>
            <p:cNvPr id="8" name="Freeform 8"/>
            <p:cNvSpPr/>
            <p:nvPr/>
          </p:nvSpPr>
          <p:spPr>
            <a:xfrm>
              <a:off x="18179825" y="407647"/>
              <a:ext cx="2959559" cy="5160940"/>
            </a:xfrm>
            <a:custGeom>
              <a:avLst/>
              <a:gdLst/>
              <a:ahLst/>
              <a:cxnLst/>
              <a:rect l="l" t="t" r="r" b="b"/>
              <a:pathLst>
                <a:path w="2959559" h="5160940">
                  <a:moveTo>
                    <a:pt x="0" y="0"/>
                  </a:moveTo>
                  <a:lnTo>
                    <a:pt x="2959559" y="0"/>
                  </a:lnTo>
                  <a:lnTo>
                    <a:pt x="2959559" y="5160940"/>
                  </a:lnTo>
                  <a:lnTo>
                    <a:pt x="0" y="5160940"/>
                  </a:lnTo>
                  <a:lnTo>
                    <a:pt x="0" y="0"/>
                  </a:lnTo>
                  <a:close/>
                </a:path>
              </a:pathLst>
            </a:custGeom>
            <a:blipFill>
              <a:blip r:embed="rId2">
                <a:extLst>
                  <a:ext uri="{96DAC541-7B7A-43D3-8B79-37D633B846F1}">
                    <asvg:svgBlip xmlns:asvg="http://schemas.microsoft.com/office/drawing/2016/SVG/main" r:embed="rId3"/>
                  </a:ext>
                </a:extLst>
              </a:blip>
              <a:stretch>
                <a:fillRect l="-187821" b="-27540"/>
              </a:stretch>
            </a:blipFill>
          </p:spPr>
        </p:sp>
        <p:sp>
          <p:nvSpPr>
            <p:cNvPr id="9" name="Freeform 9"/>
            <p:cNvSpPr/>
            <p:nvPr/>
          </p:nvSpPr>
          <p:spPr>
            <a:xfrm flipV="1">
              <a:off x="4841615" y="135875"/>
              <a:ext cx="3084194" cy="622680"/>
            </a:xfrm>
            <a:custGeom>
              <a:avLst/>
              <a:gdLst/>
              <a:ahLst/>
              <a:cxnLst/>
              <a:rect l="l" t="t" r="r" b="b"/>
              <a:pathLst>
                <a:path w="3084194" h="622680">
                  <a:moveTo>
                    <a:pt x="0" y="622680"/>
                  </a:moveTo>
                  <a:lnTo>
                    <a:pt x="3084194" y="622680"/>
                  </a:lnTo>
                  <a:lnTo>
                    <a:pt x="3084194" y="0"/>
                  </a:lnTo>
                  <a:lnTo>
                    <a:pt x="0" y="0"/>
                  </a:lnTo>
                  <a:lnTo>
                    <a:pt x="0" y="622680"/>
                  </a:lnTo>
                  <a:close/>
                </a:path>
              </a:pathLst>
            </a:custGeom>
            <a:blipFill>
              <a:blip r:embed="rId6">
                <a:extLst>
                  <a:ext uri="{96DAC541-7B7A-43D3-8B79-37D633B846F1}">
                    <asvg:svgBlip xmlns:asvg="http://schemas.microsoft.com/office/drawing/2016/SVG/main" r:embed="rId7"/>
                  </a:ext>
                </a:extLst>
              </a:blip>
              <a:stretch>
                <a:fillRect r="-24386"/>
              </a:stretch>
            </a:blipFill>
          </p:spPr>
        </p:sp>
        <p:grpSp>
          <p:nvGrpSpPr>
            <p:cNvPr id="10" name="Group 10"/>
            <p:cNvGrpSpPr/>
            <p:nvPr/>
          </p:nvGrpSpPr>
          <p:grpSpPr>
            <a:xfrm>
              <a:off x="6407346" y="147244"/>
              <a:ext cx="12362563" cy="625341"/>
              <a:chOff x="0" y="0"/>
              <a:chExt cx="10042808" cy="508000"/>
            </a:xfrm>
          </p:grpSpPr>
          <p:sp>
            <p:nvSpPr>
              <p:cNvPr id="11" name="Freeform 11"/>
              <p:cNvSpPr/>
              <p:nvPr/>
            </p:nvSpPr>
            <p:spPr>
              <a:xfrm>
                <a:off x="0" y="215900"/>
                <a:ext cx="10042808" cy="76200"/>
              </a:xfrm>
              <a:custGeom>
                <a:avLst/>
                <a:gdLst/>
                <a:ahLst/>
                <a:cxnLst/>
                <a:rect l="l" t="t" r="r" b="b"/>
                <a:pathLst>
                  <a:path w="10042808" h="76200">
                    <a:moveTo>
                      <a:pt x="0" y="0"/>
                    </a:moveTo>
                    <a:lnTo>
                      <a:pt x="10042808" y="0"/>
                    </a:lnTo>
                    <a:lnTo>
                      <a:pt x="10042808" y="76200"/>
                    </a:lnTo>
                    <a:lnTo>
                      <a:pt x="0" y="76200"/>
                    </a:lnTo>
                    <a:close/>
                  </a:path>
                </a:pathLst>
              </a:custGeom>
              <a:solidFill>
                <a:srgbClr val="2B3547"/>
              </a:solidFill>
            </p:spPr>
          </p:sp>
        </p:grpSp>
        <p:sp>
          <p:nvSpPr>
            <p:cNvPr id="12" name="Freeform 12"/>
            <p:cNvSpPr/>
            <p:nvPr/>
          </p:nvSpPr>
          <p:spPr>
            <a:xfrm>
              <a:off x="0" y="5774850"/>
              <a:ext cx="790881" cy="790881"/>
            </a:xfrm>
            <a:custGeom>
              <a:avLst/>
              <a:gdLst/>
              <a:ahLst/>
              <a:cxnLst/>
              <a:rect l="l" t="t" r="r" b="b"/>
              <a:pathLst>
                <a:path w="790881" h="790881">
                  <a:moveTo>
                    <a:pt x="0" y="0"/>
                  </a:moveTo>
                  <a:lnTo>
                    <a:pt x="790881" y="0"/>
                  </a:lnTo>
                  <a:lnTo>
                    <a:pt x="790881" y="790881"/>
                  </a:lnTo>
                  <a:lnTo>
                    <a:pt x="0" y="7908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1304225" y="176773"/>
              <a:ext cx="3811301" cy="478714"/>
            </a:xfrm>
            <a:custGeom>
              <a:avLst/>
              <a:gdLst/>
              <a:ahLst/>
              <a:cxnLst/>
              <a:rect l="l" t="t" r="r" b="b"/>
              <a:pathLst>
                <a:path w="3811301" h="478714">
                  <a:moveTo>
                    <a:pt x="0" y="0"/>
                  </a:moveTo>
                  <a:lnTo>
                    <a:pt x="3811301" y="0"/>
                  </a:lnTo>
                  <a:lnTo>
                    <a:pt x="3811301" y="478714"/>
                  </a:lnTo>
                  <a:lnTo>
                    <a:pt x="0" y="4787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rot="5400000">
              <a:off x="20909786" y="13703"/>
              <a:ext cx="685126" cy="657721"/>
            </a:xfrm>
            <a:custGeom>
              <a:avLst/>
              <a:gdLst/>
              <a:ahLst/>
              <a:cxnLst/>
              <a:rect l="l" t="t" r="r" b="b"/>
              <a:pathLst>
                <a:path w="685126" h="657721">
                  <a:moveTo>
                    <a:pt x="0" y="0"/>
                  </a:moveTo>
                  <a:lnTo>
                    <a:pt x="685126" y="0"/>
                  </a:lnTo>
                  <a:lnTo>
                    <a:pt x="685126" y="657720"/>
                  </a:lnTo>
                  <a:lnTo>
                    <a:pt x="0" y="6577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sp>
        <p:nvSpPr>
          <p:cNvPr id="15" name="Freeform 15"/>
          <p:cNvSpPr/>
          <p:nvPr/>
        </p:nvSpPr>
        <p:spPr>
          <a:xfrm>
            <a:off x="1506221" y="1323982"/>
            <a:ext cx="14851043" cy="7639036"/>
          </a:xfrm>
          <a:custGeom>
            <a:avLst/>
            <a:gdLst/>
            <a:ahLst/>
            <a:cxnLst/>
            <a:rect l="l" t="t" r="r" b="b"/>
            <a:pathLst>
              <a:path w="14851043" h="7639036">
                <a:moveTo>
                  <a:pt x="0" y="0"/>
                </a:moveTo>
                <a:lnTo>
                  <a:pt x="14851042" y="0"/>
                </a:lnTo>
                <a:lnTo>
                  <a:pt x="14851042" y="7639036"/>
                </a:lnTo>
                <a:lnTo>
                  <a:pt x="0" y="7639036"/>
                </a:lnTo>
                <a:lnTo>
                  <a:pt x="0" y="0"/>
                </a:lnTo>
                <a:close/>
              </a:path>
            </a:pathLst>
          </a:custGeom>
          <a:blipFill>
            <a:blip r:embed="rId14"/>
            <a:stretch>
              <a:fillRect t="-812" b="-8543"/>
            </a:stretch>
          </a:blipFill>
        </p:spPr>
      </p:sp>
      <p:grpSp>
        <p:nvGrpSpPr>
          <p:cNvPr id="16" name="Group 16"/>
          <p:cNvGrpSpPr/>
          <p:nvPr/>
        </p:nvGrpSpPr>
        <p:grpSpPr>
          <a:xfrm rot="-536019">
            <a:off x="1132808" y="498492"/>
            <a:ext cx="2934389" cy="2919448"/>
            <a:chOff x="0" y="0"/>
            <a:chExt cx="1086475" cy="1080943"/>
          </a:xfrm>
        </p:grpSpPr>
        <p:sp>
          <p:nvSpPr>
            <p:cNvPr id="17" name="Freeform 17"/>
            <p:cNvSpPr/>
            <p:nvPr/>
          </p:nvSpPr>
          <p:spPr>
            <a:xfrm>
              <a:off x="10160" y="16510"/>
              <a:ext cx="1063615" cy="1053003"/>
            </a:xfrm>
            <a:custGeom>
              <a:avLst/>
              <a:gdLst/>
              <a:ahLst/>
              <a:cxnLst/>
              <a:rect l="l" t="t" r="r" b="b"/>
              <a:pathLst>
                <a:path w="1063615" h="1053003">
                  <a:moveTo>
                    <a:pt x="1063615" y="1053003"/>
                  </a:moveTo>
                  <a:lnTo>
                    <a:pt x="0" y="1045383"/>
                  </a:lnTo>
                  <a:lnTo>
                    <a:pt x="0" y="378436"/>
                  </a:lnTo>
                  <a:lnTo>
                    <a:pt x="17780" y="19050"/>
                  </a:lnTo>
                  <a:lnTo>
                    <a:pt x="528162" y="0"/>
                  </a:lnTo>
                  <a:lnTo>
                    <a:pt x="1044565" y="5080"/>
                  </a:lnTo>
                  <a:close/>
                </a:path>
              </a:pathLst>
            </a:custGeom>
            <a:solidFill>
              <a:srgbClr val="AEE259"/>
            </a:solidFill>
          </p:spPr>
        </p:sp>
        <p:sp>
          <p:nvSpPr>
            <p:cNvPr id="18" name="Freeform 18"/>
            <p:cNvSpPr/>
            <p:nvPr/>
          </p:nvSpPr>
          <p:spPr>
            <a:xfrm>
              <a:off x="-3810" y="0"/>
              <a:ext cx="1092825" cy="1079673"/>
            </a:xfrm>
            <a:custGeom>
              <a:avLst/>
              <a:gdLst/>
              <a:ahLst/>
              <a:cxnLst/>
              <a:rect l="l" t="t" r="r" b="b"/>
              <a:pathLst>
                <a:path w="1092825" h="1079673">
                  <a:moveTo>
                    <a:pt x="1058535" y="21590"/>
                  </a:moveTo>
                  <a:cubicBezTo>
                    <a:pt x="1059805" y="34290"/>
                    <a:pt x="1059805" y="44450"/>
                    <a:pt x="1061075" y="54610"/>
                  </a:cubicBezTo>
                  <a:cubicBezTo>
                    <a:pt x="1063615" y="79097"/>
                    <a:pt x="1064885" y="100459"/>
                    <a:pt x="1067425" y="121058"/>
                  </a:cubicBezTo>
                  <a:cubicBezTo>
                    <a:pt x="1067425" y="150812"/>
                    <a:pt x="1080125" y="737497"/>
                    <a:pt x="1086475" y="767251"/>
                  </a:cubicBezTo>
                  <a:cubicBezTo>
                    <a:pt x="1092825" y="812263"/>
                    <a:pt x="1089015" y="858038"/>
                    <a:pt x="1089015" y="903051"/>
                  </a:cubicBezTo>
                  <a:cubicBezTo>
                    <a:pt x="1089015" y="942723"/>
                    <a:pt x="1090285" y="979343"/>
                    <a:pt x="1091555" y="1018713"/>
                  </a:cubicBezTo>
                  <a:cubicBezTo>
                    <a:pt x="1091555" y="1040303"/>
                    <a:pt x="1091555" y="1054273"/>
                    <a:pt x="1091555" y="1078403"/>
                  </a:cubicBezTo>
                  <a:cubicBezTo>
                    <a:pt x="1068695" y="1078403"/>
                    <a:pt x="1048375" y="1079673"/>
                    <a:pt x="1030071" y="1078403"/>
                  </a:cubicBezTo>
                  <a:cubicBezTo>
                    <a:pt x="979568" y="1073323"/>
                    <a:pt x="928288" y="1079673"/>
                    <a:pt x="877785" y="1074593"/>
                  </a:cubicBezTo>
                  <a:cubicBezTo>
                    <a:pt x="847483" y="1070783"/>
                    <a:pt x="817958" y="1073323"/>
                    <a:pt x="787656" y="1070783"/>
                  </a:cubicBezTo>
                  <a:cubicBezTo>
                    <a:pt x="773670" y="1069513"/>
                    <a:pt x="759685" y="1068243"/>
                    <a:pt x="745699" y="1066973"/>
                  </a:cubicBezTo>
                  <a:cubicBezTo>
                    <a:pt x="737152" y="1066973"/>
                    <a:pt x="729383" y="1068243"/>
                    <a:pt x="720836" y="1068243"/>
                  </a:cubicBezTo>
                  <a:cubicBezTo>
                    <a:pt x="699081" y="1066973"/>
                    <a:pt x="639253" y="1068243"/>
                    <a:pt x="617498" y="1066973"/>
                  </a:cubicBezTo>
                  <a:cubicBezTo>
                    <a:pt x="601959" y="1065703"/>
                    <a:pt x="291169" y="1074593"/>
                    <a:pt x="275630" y="1073323"/>
                  </a:cubicBezTo>
                  <a:cubicBezTo>
                    <a:pt x="271745" y="1073323"/>
                    <a:pt x="267083" y="1074593"/>
                    <a:pt x="263198" y="1074593"/>
                  </a:cubicBezTo>
                  <a:cubicBezTo>
                    <a:pt x="253874" y="1074593"/>
                    <a:pt x="245328" y="1075863"/>
                    <a:pt x="236004" y="1075863"/>
                  </a:cubicBezTo>
                  <a:cubicBezTo>
                    <a:pt x="212695" y="1075863"/>
                    <a:pt x="190163" y="1074593"/>
                    <a:pt x="166853" y="1073323"/>
                  </a:cubicBezTo>
                  <a:cubicBezTo>
                    <a:pt x="152868" y="1072053"/>
                    <a:pt x="138882" y="1070783"/>
                    <a:pt x="125674" y="1069513"/>
                  </a:cubicBezTo>
                  <a:cubicBezTo>
                    <a:pt x="100811" y="1068243"/>
                    <a:pt x="75947" y="1066973"/>
                    <a:pt x="48260" y="1066973"/>
                  </a:cubicBezTo>
                  <a:cubicBezTo>
                    <a:pt x="38100" y="1066973"/>
                    <a:pt x="29210" y="1066973"/>
                    <a:pt x="19050" y="1065703"/>
                  </a:cubicBezTo>
                  <a:cubicBezTo>
                    <a:pt x="10160" y="1064433"/>
                    <a:pt x="5080" y="1058083"/>
                    <a:pt x="7620" y="1049193"/>
                  </a:cubicBezTo>
                  <a:cubicBezTo>
                    <a:pt x="16510" y="1017489"/>
                    <a:pt x="12700" y="998416"/>
                    <a:pt x="11430" y="978580"/>
                  </a:cubicBezTo>
                  <a:cubicBezTo>
                    <a:pt x="10160" y="938145"/>
                    <a:pt x="6350" y="898473"/>
                    <a:pt x="7620" y="858038"/>
                  </a:cubicBezTo>
                  <a:cubicBezTo>
                    <a:pt x="5080" y="807686"/>
                    <a:pt x="0" y="184380"/>
                    <a:pt x="7620" y="133264"/>
                  </a:cubicBezTo>
                  <a:cubicBezTo>
                    <a:pt x="8890" y="123346"/>
                    <a:pt x="7620" y="112665"/>
                    <a:pt x="8890" y="102748"/>
                  </a:cubicBezTo>
                  <a:cubicBezTo>
                    <a:pt x="10160" y="86726"/>
                    <a:pt x="12700" y="69179"/>
                    <a:pt x="13970" y="44450"/>
                  </a:cubicBezTo>
                  <a:cubicBezTo>
                    <a:pt x="13970" y="41910"/>
                    <a:pt x="15240" y="39370"/>
                    <a:pt x="16510" y="38100"/>
                  </a:cubicBezTo>
                  <a:cubicBezTo>
                    <a:pt x="38100" y="35560"/>
                    <a:pt x="56523" y="30480"/>
                    <a:pt x="68955" y="29210"/>
                  </a:cubicBezTo>
                  <a:cubicBezTo>
                    <a:pt x="89933" y="25400"/>
                    <a:pt x="110911" y="22860"/>
                    <a:pt x="132666" y="20320"/>
                  </a:cubicBezTo>
                  <a:cubicBezTo>
                    <a:pt x="147429" y="17780"/>
                    <a:pt x="162191" y="16510"/>
                    <a:pt x="176177" y="13970"/>
                  </a:cubicBezTo>
                  <a:cubicBezTo>
                    <a:pt x="190163" y="11430"/>
                    <a:pt x="204925" y="8890"/>
                    <a:pt x="218911" y="8890"/>
                  </a:cubicBezTo>
                  <a:cubicBezTo>
                    <a:pt x="234450" y="7620"/>
                    <a:pt x="249990" y="10160"/>
                    <a:pt x="265529" y="8890"/>
                  </a:cubicBezTo>
                  <a:cubicBezTo>
                    <a:pt x="284953" y="8890"/>
                    <a:pt x="636923" y="6350"/>
                    <a:pt x="656347" y="5080"/>
                  </a:cubicBezTo>
                  <a:cubicBezTo>
                    <a:pt x="674994" y="3810"/>
                    <a:pt x="693642" y="2540"/>
                    <a:pt x="713066" y="2540"/>
                  </a:cubicBezTo>
                  <a:cubicBezTo>
                    <a:pt x="744922" y="1270"/>
                    <a:pt x="776001" y="0"/>
                    <a:pt x="807857" y="0"/>
                  </a:cubicBezTo>
                  <a:cubicBezTo>
                    <a:pt x="821065" y="0"/>
                    <a:pt x="835051" y="2540"/>
                    <a:pt x="848260" y="2540"/>
                  </a:cubicBezTo>
                  <a:cubicBezTo>
                    <a:pt x="884777" y="3810"/>
                    <a:pt x="922072" y="5080"/>
                    <a:pt x="958590" y="7620"/>
                  </a:cubicBezTo>
                  <a:cubicBezTo>
                    <a:pt x="978014" y="8890"/>
                    <a:pt x="997439" y="12700"/>
                    <a:pt x="1016863" y="16510"/>
                  </a:cubicBezTo>
                  <a:cubicBezTo>
                    <a:pt x="1021525" y="16510"/>
                    <a:pt x="1026187" y="16510"/>
                    <a:pt x="1030071" y="16510"/>
                  </a:cubicBezTo>
                  <a:cubicBezTo>
                    <a:pt x="1039485" y="17780"/>
                    <a:pt x="1048375" y="20320"/>
                    <a:pt x="1058535" y="21590"/>
                  </a:cubicBezTo>
                  <a:close/>
                  <a:moveTo>
                    <a:pt x="1068695" y="1061893"/>
                  </a:moveTo>
                  <a:cubicBezTo>
                    <a:pt x="1069965" y="1045383"/>
                    <a:pt x="1071235" y="1032683"/>
                    <a:pt x="1071235" y="1019983"/>
                  </a:cubicBezTo>
                  <a:cubicBezTo>
                    <a:pt x="1069965" y="975528"/>
                    <a:pt x="1068695" y="935093"/>
                    <a:pt x="1068695" y="891607"/>
                  </a:cubicBezTo>
                  <a:cubicBezTo>
                    <a:pt x="1068695" y="871771"/>
                    <a:pt x="1071235" y="851935"/>
                    <a:pt x="1069965" y="832099"/>
                  </a:cubicBezTo>
                  <a:cubicBezTo>
                    <a:pt x="1069965" y="813789"/>
                    <a:pt x="1068695" y="794716"/>
                    <a:pt x="1067425" y="776406"/>
                  </a:cubicBezTo>
                  <a:cubicBezTo>
                    <a:pt x="1062345" y="748178"/>
                    <a:pt x="1050915" y="163781"/>
                    <a:pt x="1050915" y="135553"/>
                  </a:cubicBezTo>
                  <a:cubicBezTo>
                    <a:pt x="1048375" y="111903"/>
                    <a:pt x="1045835" y="87489"/>
                    <a:pt x="1043295" y="63500"/>
                  </a:cubicBezTo>
                  <a:cubicBezTo>
                    <a:pt x="1042025" y="44450"/>
                    <a:pt x="1040755" y="43180"/>
                    <a:pt x="1027741" y="41910"/>
                  </a:cubicBezTo>
                  <a:cubicBezTo>
                    <a:pt x="1025410" y="41910"/>
                    <a:pt x="1023856" y="41910"/>
                    <a:pt x="1021525" y="40640"/>
                  </a:cubicBezTo>
                  <a:cubicBezTo>
                    <a:pt x="1002100" y="36830"/>
                    <a:pt x="981899" y="31750"/>
                    <a:pt x="962475" y="30480"/>
                  </a:cubicBezTo>
                  <a:cubicBezTo>
                    <a:pt x="915079" y="26670"/>
                    <a:pt x="866907" y="25400"/>
                    <a:pt x="819512" y="22860"/>
                  </a:cubicBezTo>
                  <a:cubicBezTo>
                    <a:pt x="812519" y="22860"/>
                    <a:pt x="804749" y="22860"/>
                    <a:pt x="797756" y="22860"/>
                  </a:cubicBezTo>
                  <a:cubicBezTo>
                    <a:pt x="786102" y="22860"/>
                    <a:pt x="774447" y="22860"/>
                    <a:pt x="763569" y="22860"/>
                  </a:cubicBezTo>
                  <a:cubicBezTo>
                    <a:pt x="738706" y="22860"/>
                    <a:pt x="713843" y="22860"/>
                    <a:pt x="689757" y="24130"/>
                  </a:cubicBezTo>
                  <a:cubicBezTo>
                    <a:pt x="668779" y="25400"/>
                    <a:pt x="315255" y="29210"/>
                    <a:pt x="294277" y="29210"/>
                  </a:cubicBezTo>
                  <a:cubicBezTo>
                    <a:pt x="260090" y="29210"/>
                    <a:pt x="225903" y="26670"/>
                    <a:pt x="191717" y="33020"/>
                  </a:cubicBezTo>
                  <a:cubicBezTo>
                    <a:pt x="173846" y="36830"/>
                    <a:pt x="156753" y="36830"/>
                    <a:pt x="139659" y="38100"/>
                  </a:cubicBezTo>
                  <a:cubicBezTo>
                    <a:pt x="110134" y="41910"/>
                    <a:pt x="80609" y="45720"/>
                    <a:pt x="49530" y="50800"/>
                  </a:cubicBezTo>
                  <a:cubicBezTo>
                    <a:pt x="36830" y="50800"/>
                    <a:pt x="34290" y="53340"/>
                    <a:pt x="33020" y="66890"/>
                  </a:cubicBezTo>
                  <a:cubicBezTo>
                    <a:pt x="31750" y="80623"/>
                    <a:pt x="31750" y="94355"/>
                    <a:pt x="30480" y="108088"/>
                  </a:cubicBezTo>
                  <a:cubicBezTo>
                    <a:pt x="29210" y="130976"/>
                    <a:pt x="26670" y="153100"/>
                    <a:pt x="25400" y="175988"/>
                  </a:cubicBezTo>
                  <a:cubicBezTo>
                    <a:pt x="20320" y="200401"/>
                    <a:pt x="26670" y="797005"/>
                    <a:pt x="29210" y="821418"/>
                  </a:cubicBezTo>
                  <a:cubicBezTo>
                    <a:pt x="29210" y="847358"/>
                    <a:pt x="29210" y="874060"/>
                    <a:pt x="30480" y="899999"/>
                  </a:cubicBezTo>
                  <a:cubicBezTo>
                    <a:pt x="30480" y="919072"/>
                    <a:pt x="33020" y="938145"/>
                    <a:pt x="33020" y="957218"/>
                  </a:cubicBezTo>
                  <a:cubicBezTo>
                    <a:pt x="33020" y="977817"/>
                    <a:pt x="33020" y="998416"/>
                    <a:pt x="31750" y="1019983"/>
                  </a:cubicBezTo>
                  <a:cubicBezTo>
                    <a:pt x="31750" y="1023793"/>
                    <a:pt x="31750" y="1026333"/>
                    <a:pt x="31750" y="1030143"/>
                  </a:cubicBezTo>
                  <a:cubicBezTo>
                    <a:pt x="31750" y="1040303"/>
                    <a:pt x="35560" y="1044113"/>
                    <a:pt x="44450" y="1044113"/>
                  </a:cubicBezTo>
                  <a:cubicBezTo>
                    <a:pt x="58077" y="1044113"/>
                    <a:pt x="68955" y="1045383"/>
                    <a:pt x="79055" y="1045383"/>
                  </a:cubicBezTo>
                  <a:cubicBezTo>
                    <a:pt x="93818" y="1045383"/>
                    <a:pt x="109357" y="1042843"/>
                    <a:pt x="124120" y="1045383"/>
                  </a:cubicBezTo>
                  <a:cubicBezTo>
                    <a:pt x="148206" y="1049193"/>
                    <a:pt x="172292" y="1051733"/>
                    <a:pt x="196378" y="1050463"/>
                  </a:cubicBezTo>
                  <a:cubicBezTo>
                    <a:pt x="211918" y="1049193"/>
                    <a:pt x="226680" y="1051733"/>
                    <a:pt x="242220" y="1051733"/>
                  </a:cubicBezTo>
                  <a:cubicBezTo>
                    <a:pt x="264752" y="1051733"/>
                    <a:pt x="287284" y="1050463"/>
                    <a:pt x="309817" y="1051733"/>
                  </a:cubicBezTo>
                  <a:cubicBezTo>
                    <a:pt x="343226" y="1053003"/>
                    <a:pt x="709958" y="1042843"/>
                    <a:pt x="744145" y="1045383"/>
                  </a:cubicBezTo>
                  <a:cubicBezTo>
                    <a:pt x="758908" y="1046653"/>
                    <a:pt x="773670" y="1047923"/>
                    <a:pt x="787656" y="1047923"/>
                  </a:cubicBezTo>
                  <a:cubicBezTo>
                    <a:pt x="813296" y="1050463"/>
                    <a:pt x="838159" y="1046653"/>
                    <a:pt x="863799" y="1050463"/>
                  </a:cubicBezTo>
                  <a:cubicBezTo>
                    <a:pt x="884777" y="1053003"/>
                    <a:pt x="905756" y="1053003"/>
                    <a:pt x="926734" y="1055543"/>
                  </a:cubicBezTo>
                  <a:cubicBezTo>
                    <a:pt x="957813" y="1059353"/>
                    <a:pt x="988892" y="1061893"/>
                    <a:pt x="1019971" y="1063163"/>
                  </a:cubicBezTo>
                  <a:cubicBezTo>
                    <a:pt x="1031625" y="1063163"/>
                    <a:pt x="1048375" y="1061893"/>
                    <a:pt x="1068695" y="1061893"/>
                  </a:cubicBezTo>
                  <a:close/>
                </a:path>
              </a:pathLst>
            </a:custGeom>
            <a:solidFill>
              <a:srgbClr val="AEE259"/>
            </a:solidFill>
          </p:spPr>
        </p:sp>
      </p:grpSp>
      <p:sp>
        <p:nvSpPr>
          <p:cNvPr id="19" name="TextBox 19"/>
          <p:cNvSpPr txBox="1"/>
          <p:nvPr/>
        </p:nvSpPr>
        <p:spPr>
          <a:xfrm>
            <a:off x="2087644" y="1028700"/>
            <a:ext cx="1234267" cy="1825333"/>
          </a:xfrm>
          <a:prstGeom prst="rect">
            <a:avLst/>
          </a:prstGeom>
        </p:spPr>
        <p:txBody>
          <a:bodyPr lIns="0" tIns="0" rIns="0" bIns="0" rtlCol="0" anchor="t">
            <a:spAutoFit/>
          </a:bodyPr>
          <a:lstStyle/>
          <a:p>
            <a:pPr marL="0" lvl="0" indent="0" algn="ctr">
              <a:lnSpc>
                <a:spcPts val="14372"/>
              </a:lnSpc>
              <a:spcBef>
                <a:spcPct val="0"/>
              </a:spcBef>
            </a:pPr>
            <a:r>
              <a:rPr lang="en-US" sz="11977">
                <a:solidFill>
                  <a:srgbClr val="2B3547"/>
                </a:solidFill>
                <a:latin typeface="Amatic SC Bold"/>
              </a:rPr>
              <a:t>2</a:t>
            </a:r>
          </a:p>
        </p:txBody>
      </p:sp>
      <p:sp>
        <p:nvSpPr>
          <p:cNvPr id="20" name="TextBox 20"/>
          <p:cNvSpPr txBox="1"/>
          <p:nvPr/>
        </p:nvSpPr>
        <p:spPr>
          <a:xfrm>
            <a:off x="13105411" y="8440201"/>
            <a:ext cx="3161010" cy="552450"/>
          </a:xfrm>
          <a:prstGeom prst="rect">
            <a:avLst/>
          </a:prstGeom>
        </p:spPr>
        <p:txBody>
          <a:bodyPr lIns="0" tIns="0" rIns="0" bIns="0" rtlCol="0" anchor="t">
            <a:spAutoFit/>
          </a:bodyPr>
          <a:lstStyle/>
          <a:p>
            <a:pPr algn="ctr">
              <a:lnSpc>
                <a:spcPts val="3840"/>
              </a:lnSpc>
              <a:spcBef>
                <a:spcPct val="0"/>
              </a:spcBef>
            </a:pPr>
            <a:r>
              <a:rPr lang="en-US" sz="3200" dirty="0">
                <a:solidFill>
                  <a:srgbClr val="2B3547"/>
                </a:solidFill>
                <a:latin typeface="Arial Bold"/>
              </a:rPr>
              <a:t>Credits: UNICEF</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B3547"/>
        </a:solidFill>
        <a:effectLst/>
      </p:bgPr>
    </p:bg>
    <p:spTree>
      <p:nvGrpSpPr>
        <p:cNvPr id="1" name=""/>
        <p:cNvGrpSpPr/>
        <p:nvPr/>
      </p:nvGrpSpPr>
      <p:grpSpPr>
        <a:xfrm>
          <a:off x="0" y="0"/>
          <a:ext cx="0" cy="0"/>
          <a:chOff x="0" y="0"/>
          <a:chExt cx="0" cy="0"/>
        </a:xfrm>
      </p:grpSpPr>
      <p:grpSp>
        <p:nvGrpSpPr>
          <p:cNvPr id="2" name="Group 2"/>
          <p:cNvGrpSpPr/>
          <p:nvPr/>
        </p:nvGrpSpPr>
        <p:grpSpPr>
          <a:xfrm>
            <a:off x="934510" y="844345"/>
            <a:ext cx="16418981" cy="8598310"/>
            <a:chOff x="0" y="0"/>
            <a:chExt cx="21891975" cy="11464413"/>
          </a:xfrm>
        </p:grpSpPr>
        <p:sp>
          <p:nvSpPr>
            <p:cNvPr id="3" name="Freeform 3"/>
            <p:cNvSpPr/>
            <p:nvPr/>
          </p:nvSpPr>
          <p:spPr>
            <a:xfrm>
              <a:off x="18661869" y="350583"/>
              <a:ext cx="2959559" cy="5153104"/>
            </a:xfrm>
            <a:custGeom>
              <a:avLst/>
              <a:gdLst/>
              <a:ahLst/>
              <a:cxnLst/>
              <a:rect l="l" t="t" r="r" b="b"/>
              <a:pathLst>
                <a:path w="2959559" h="5153104">
                  <a:moveTo>
                    <a:pt x="0" y="0"/>
                  </a:moveTo>
                  <a:lnTo>
                    <a:pt x="2959559" y="0"/>
                  </a:lnTo>
                  <a:lnTo>
                    <a:pt x="2959559" y="5153104"/>
                  </a:lnTo>
                  <a:lnTo>
                    <a:pt x="0" y="5153104"/>
                  </a:lnTo>
                  <a:lnTo>
                    <a:pt x="0" y="0"/>
                  </a:lnTo>
                  <a:close/>
                </a:path>
              </a:pathLst>
            </a:custGeom>
            <a:blipFill>
              <a:blip r:embed="rId2">
                <a:extLst>
                  <a:ext uri="{96DAC541-7B7A-43D3-8B79-37D633B846F1}">
                    <asvg:svgBlip xmlns:asvg="http://schemas.microsoft.com/office/drawing/2016/SVG/main" r:embed="rId3"/>
                  </a:ext>
                </a:extLst>
              </a:blip>
              <a:stretch>
                <a:fillRect l="-187821" b="-27734"/>
              </a:stretch>
            </a:blipFill>
          </p:spPr>
        </p:sp>
        <p:sp>
          <p:nvSpPr>
            <p:cNvPr id="4" name="Freeform 4"/>
            <p:cNvSpPr/>
            <p:nvPr/>
          </p:nvSpPr>
          <p:spPr>
            <a:xfrm>
              <a:off x="246036" y="6199899"/>
              <a:ext cx="7792439" cy="5067876"/>
            </a:xfrm>
            <a:custGeom>
              <a:avLst/>
              <a:gdLst/>
              <a:ahLst/>
              <a:cxnLst/>
              <a:rect l="l" t="t" r="r" b="b"/>
              <a:pathLst>
                <a:path w="7792439" h="5067876">
                  <a:moveTo>
                    <a:pt x="0" y="0"/>
                  </a:moveTo>
                  <a:lnTo>
                    <a:pt x="7792439" y="0"/>
                  </a:lnTo>
                  <a:lnTo>
                    <a:pt x="7792439" y="5067876"/>
                  </a:lnTo>
                  <a:lnTo>
                    <a:pt x="0" y="5067876"/>
                  </a:lnTo>
                  <a:lnTo>
                    <a:pt x="0" y="0"/>
                  </a:lnTo>
                  <a:close/>
                </a:path>
              </a:pathLst>
            </a:custGeom>
            <a:blipFill>
              <a:blip r:embed="rId2">
                <a:extLst>
                  <a:ext uri="{96DAC541-7B7A-43D3-8B79-37D633B846F1}">
                    <asvg:svgBlip xmlns:asvg="http://schemas.microsoft.com/office/drawing/2016/SVG/main" r:embed="rId3"/>
                  </a:ext>
                </a:extLst>
              </a:blip>
              <a:stretch>
                <a:fillRect t="-29882" r="-9314"/>
              </a:stretch>
            </a:blipFill>
          </p:spPr>
        </p:sp>
        <p:grpSp>
          <p:nvGrpSpPr>
            <p:cNvPr id="5" name="Group 5"/>
            <p:cNvGrpSpPr/>
            <p:nvPr/>
          </p:nvGrpSpPr>
          <p:grpSpPr>
            <a:xfrm>
              <a:off x="7621013" y="10839072"/>
              <a:ext cx="7638184" cy="625341"/>
              <a:chOff x="0" y="0"/>
              <a:chExt cx="6204928" cy="508000"/>
            </a:xfrm>
          </p:grpSpPr>
          <p:sp>
            <p:nvSpPr>
              <p:cNvPr id="6" name="Freeform 6"/>
              <p:cNvSpPr/>
              <p:nvPr/>
            </p:nvSpPr>
            <p:spPr>
              <a:xfrm>
                <a:off x="0" y="215900"/>
                <a:ext cx="6204928" cy="76200"/>
              </a:xfrm>
              <a:custGeom>
                <a:avLst/>
                <a:gdLst/>
                <a:ahLst/>
                <a:cxnLst/>
                <a:rect l="l" t="t" r="r" b="b"/>
                <a:pathLst>
                  <a:path w="6204928" h="76200">
                    <a:moveTo>
                      <a:pt x="0" y="0"/>
                    </a:moveTo>
                    <a:lnTo>
                      <a:pt x="6204928" y="0"/>
                    </a:lnTo>
                    <a:lnTo>
                      <a:pt x="6204928" y="76200"/>
                    </a:lnTo>
                    <a:lnTo>
                      <a:pt x="0" y="76200"/>
                    </a:lnTo>
                    <a:close/>
                  </a:path>
                </a:pathLst>
              </a:custGeom>
              <a:solidFill>
                <a:srgbClr val="AEE259"/>
              </a:solidFill>
            </p:spPr>
          </p:sp>
        </p:grpSp>
        <p:grpSp>
          <p:nvGrpSpPr>
            <p:cNvPr id="7" name="Group 7"/>
            <p:cNvGrpSpPr/>
            <p:nvPr/>
          </p:nvGrpSpPr>
          <p:grpSpPr>
            <a:xfrm>
              <a:off x="7662799" y="88712"/>
              <a:ext cx="11346563" cy="625341"/>
              <a:chOff x="0" y="0"/>
              <a:chExt cx="9217454" cy="508000"/>
            </a:xfrm>
          </p:grpSpPr>
          <p:sp>
            <p:nvSpPr>
              <p:cNvPr id="8" name="Freeform 8"/>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AEE259"/>
              </a:solidFill>
            </p:spPr>
          </p:sp>
        </p:grpSp>
        <p:sp>
          <p:nvSpPr>
            <p:cNvPr id="9" name="Freeform 9"/>
            <p:cNvSpPr/>
            <p:nvPr/>
          </p:nvSpPr>
          <p:spPr>
            <a:xfrm>
              <a:off x="296836" y="363283"/>
              <a:ext cx="7667927" cy="6079240"/>
            </a:xfrm>
            <a:custGeom>
              <a:avLst/>
              <a:gdLst/>
              <a:ahLst/>
              <a:cxnLst/>
              <a:rect l="l" t="t" r="r" b="b"/>
              <a:pathLst>
                <a:path w="7667927" h="6079240">
                  <a:moveTo>
                    <a:pt x="0" y="0"/>
                  </a:moveTo>
                  <a:lnTo>
                    <a:pt x="7667927" y="0"/>
                  </a:lnTo>
                  <a:lnTo>
                    <a:pt x="7667927" y="6079240"/>
                  </a:lnTo>
                  <a:lnTo>
                    <a:pt x="0" y="6079240"/>
                  </a:lnTo>
                  <a:lnTo>
                    <a:pt x="0" y="0"/>
                  </a:lnTo>
                  <a:close/>
                </a:path>
              </a:pathLst>
            </a:custGeom>
            <a:blipFill>
              <a:blip r:embed="rId2">
                <a:extLst>
                  <a:ext uri="{96DAC541-7B7A-43D3-8B79-37D633B846F1}">
                    <asvg:svgBlip xmlns:asvg="http://schemas.microsoft.com/office/drawing/2016/SVG/main" r:embed="rId3"/>
                  </a:ext>
                </a:extLst>
              </a:blip>
              <a:stretch>
                <a:fillRect r="-11089" b="-8274"/>
              </a:stretch>
            </a:blipFill>
          </p:spPr>
        </p:sp>
        <p:sp>
          <p:nvSpPr>
            <p:cNvPr id="10" name="Freeform 10"/>
            <p:cNvSpPr/>
            <p:nvPr/>
          </p:nvSpPr>
          <p:spPr>
            <a:xfrm rot="5400000" flipV="1">
              <a:off x="19770891" y="7325350"/>
              <a:ext cx="2781546" cy="561577"/>
            </a:xfrm>
            <a:custGeom>
              <a:avLst/>
              <a:gdLst/>
              <a:ahLst/>
              <a:cxnLst/>
              <a:rect l="l" t="t" r="r" b="b"/>
              <a:pathLst>
                <a:path w="2781546" h="561577">
                  <a:moveTo>
                    <a:pt x="0" y="561577"/>
                  </a:moveTo>
                  <a:lnTo>
                    <a:pt x="2781546" y="561577"/>
                  </a:lnTo>
                  <a:lnTo>
                    <a:pt x="2781546" y="0"/>
                  </a:lnTo>
                  <a:lnTo>
                    <a:pt x="0" y="0"/>
                  </a:lnTo>
                  <a:lnTo>
                    <a:pt x="0" y="561577"/>
                  </a:lnTo>
                  <a:close/>
                </a:path>
              </a:pathLst>
            </a:custGeom>
            <a:blipFill>
              <a:blip r:embed="rId4">
                <a:extLst>
                  <a:ext uri="{96DAC541-7B7A-43D3-8B79-37D633B846F1}">
                    <asvg:svgBlip xmlns:asvg="http://schemas.microsoft.com/office/drawing/2016/SVG/main" r:embed="rId5"/>
                  </a:ext>
                </a:extLst>
              </a:blip>
              <a:stretch>
                <a:fillRect r="-24386"/>
              </a:stretch>
            </a:blipFill>
          </p:spPr>
        </p:sp>
        <p:sp>
          <p:nvSpPr>
            <p:cNvPr id="11" name="Freeform 11"/>
            <p:cNvSpPr/>
            <p:nvPr/>
          </p:nvSpPr>
          <p:spPr>
            <a:xfrm rot="5400000">
              <a:off x="-659269" y="1174952"/>
              <a:ext cx="2112017" cy="717278"/>
            </a:xfrm>
            <a:custGeom>
              <a:avLst/>
              <a:gdLst/>
              <a:ahLst/>
              <a:cxnLst/>
              <a:rect l="l" t="t" r="r" b="b"/>
              <a:pathLst>
                <a:path w="2112017" h="717278">
                  <a:moveTo>
                    <a:pt x="0" y="0"/>
                  </a:moveTo>
                  <a:lnTo>
                    <a:pt x="2112016" y="0"/>
                  </a:lnTo>
                  <a:lnTo>
                    <a:pt x="2112016" y="717278"/>
                  </a:lnTo>
                  <a:lnTo>
                    <a:pt x="0" y="717278"/>
                  </a:lnTo>
                  <a:lnTo>
                    <a:pt x="0" y="0"/>
                  </a:lnTo>
                  <a:close/>
                </a:path>
              </a:pathLst>
            </a:custGeom>
            <a:blipFill>
              <a:blip r:embed="rId6">
                <a:extLst>
                  <a:ext uri="{96DAC541-7B7A-43D3-8B79-37D633B846F1}">
                    <asvg:svgBlip xmlns:asvg="http://schemas.microsoft.com/office/drawing/2016/SVG/main" r:embed="rId7"/>
                  </a:ext>
                </a:extLst>
              </a:blip>
              <a:stretch>
                <a:fillRect r="-102638"/>
              </a:stretch>
            </a:blipFill>
          </p:spPr>
        </p:sp>
        <p:sp>
          <p:nvSpPr>
            <p:cNvPr id="12" name="Freeform 12"/>
            <p:cNvSpPr/>
            <p:nvPr/>
          </p:nvSpPr>
          <p:spPr>
            <a:xfrm>
              <a:off x="14176480" y="88712"/>
              <a:ext cx="3203297" cy="704725"/>
            </a:xfrm>
            <a:custGeom>
              <a:avLst/>
              <a:gdLst/>
              <a:ahLst/>
              <a:cxnLst/>
              <a:rect l="l" t="t" r="r" b="b"/>
              <a:pathLst>
                <a:path w="3203297" h="704725">
                  <a:moveTo>
                    <a:pt x="0" y="0"/>
                  </a:moveTo>
                  <a:lnTo>
                    <a:pt x="3203296" y="0"/>
                  </a:lnTo>
                  <a:lnTo>
                    <a:pt x="3203296" y="704726"/>
                  </a:lnTo>
                  <a:lnTo>
                    <a:pt x="0" y="7047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rot="4770497">
              <a:off x="21163671" y="67859"/>
              <a:ext cx="685126" cy="657721"/>
            </a:xfrm>
            <a:custGeom>
              <a:avLst/>
              <a:gdLst/>
              <a:ahLst/>
              <a:cxnLst/>
              <a:rect l="l" t="t" r="r" b="b"/>
              <a:pathLst>
                <a:path w="685126" h="657721">
                  <a:moveTo>
                    <a:pt x="0" y="0"/>
                  </a:moveTo>
                  <a:lnTo>
                    <a:pt x="685126" y="0"/>
                  </a:lnTo>
                  <a:lnTo>
                    <a:pt x="685126" y="657720"/>
                  </a:lnTo>
                  <a:lnTo>
                    <a:pt x="0" y="6577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a:off x="13697171" y="8730679"/>
              <a:ext cx="7809064" cy="2537096"/>
            </a:xfrm>
            <a:custGeom>
              <a:avLst/>
              <a:gdLst/>
              <a:ahLst/>
              <a:cxnLst/>
              <a:rect l="l" t="t" r="r" b="b"/>
              <a:pathLst>
                <a:path w="7809064" h="2537096">
                  <a:moveTo>
                    <a:pt x="0" y="0"/>
                  </a:moveTo>
                  <a:lnTo>
                    <a:pt x="7809063" y="0"/>
                  </a:lnTo>
                  <a:lnTo>
                    <a:pt x="7809063" y="2537096"/>
                  </a:lnTo>
                  <a:lnTo>
                    <a:pt x="0" y="2537096"/>
                  </a:lnTo>
                  <a:lnTo>
                    <a:pt x="0" y="0"/>
                  </a:lnTo>
                  <a:close/>
                </a:path>
              </a:pathLst>
            </a:custGeom>
            <a:blipFill>
              <a:blip r:embed="rId2">
                <a:extLst>
                  <a:ext uri="{96DAC541-7B7A-43D3-8B79-37D633B846F1}">
                    <asvg:svgBlip xmlns:asvg="http://schemas.microsoft.com/office/drawing/2016/SVG/main" r:embed="rId3"/>
                  </a:ext>
                </a:extLst>
              </a:blip>
              <a:stretch>
                <a:fillRect l="-9081" t="-159441"/>
              </a:stretch>
            </a:blipFill>
          </p:spPr>
        </p:sp>
        <p:sp>
          <p:nvSpPr>
            <p:cNvPr id="15" name="Freeform 15"/>
            <p:cNvSpPr/>
            <p:nvPr/>
          </p:nvSpPr>
          <p:spPr>
            <a:xfrm>
              <a:off x="20880875" y="4933167"/>
              <a:ext cx="695272" cy="1141040"/>
            </a:xfrm>
            <a:custGeom>
              <a:avLst/>
              <a:gdLst/>
              <a:ahLst/>
              <a:cxnLst/>
              <a:rect l="l" t="t" r="r" b="b"/>
              <a:pathLst>
                <a:path w="695272" h="1141040">
                  <a:moveTo>
                    <a:pt x="0" y="0"/>
                  </a:moveTo>
                  <a:lnTo>
                    <a:pt x="695273" y="0"/>
                  </a:lnTo>
                  <a:lnTo>
                    <a:pt x="695273" y="1141040"/>
                  </a:lnTo>
                  <a:lnTo>
                    <a:pt x="0" y="1141040"/>
                  </a:lnTo>
                  <a:lnTo>
                    <a:pt x="0" y="0"/>
                  </a:lnTo>
                  <a:close/>
                </a:path>
              </a:pathLst>
            </a:custGeom>
            <a:blipFill>
              <a:blip r:embed="rId12">
                <a:extLst>
                  <a:ext uri="{96DAC541-7B7A-43D3-8B79-37D633B846F1}">
                    <asvg:svgBlip xmlns:asvg="http://schemas.microsoft.com/office/drawing/2016/SVG/main" r:embed="rId13"/>
                  </a:ext>
                </a:extLst>
              </a:blip>
              <a:stretch>
                <a:fillRect r="-313644"/>
              </a:stretch>
            </a:blipFill>
          </p:spPr>
        </p:sp>
        <p:sp>
          <p:nvSpPr>
            <p:cNvPr id="16" name="Freeform 16"/>
            <p:cNvSpPr/>
            <p:nvPr/>
          </p:nvSpPr>
          <p:spPr>
            <a:xfrm>
              <a:off x="0" y="3402903"/>
              <a:ext cx="695272" cy="1141040"/>
            </a:xfrm>
            <a:custGeom>
              <a:avLst/>
              <a:gdLst/>
              <a:ahLst/>
              <a:cxnLst/>
              <a:rect l="l" t="t" r="r" b="b"/>
              <a:pathLst>
                <a:path w="695272" h="1141040">
                  <a:moveTo>
                    <a:pt x="0" y="0"/>
                  </a:moveTo>
                  <a:lnTo>
                    <a:pt x="695272" y="0"/>
                  </a:lnTo>
                  <a:lnTo>
                    <a:pt x="695272" y="1141040"/>
                  </a:lnTo>
                  <a:lnTo>
                    <a:pt x="0" y="1141040"/>
                  </a:lnTo>
                  <a:lnTo>
                    <a:pt x="0" y="0"/>
                  </a:lnTo>
                  <a:close/>
                </a:path>
              </a:pathLst>
            </a:custGeom>
            <a:blipFill>
              <a:blip r:embed="rId12">
                <a:extLst>
                  <a:ext uri="{96DAC541-7B7A-43D3-8B79-37D633B846F1}">
                    <asvg:svgBlip xmlns:asvg="http://schemas.microsoft.com/office/drawing/2016/SVG/main" r:embed="rId13"/>
                  </a:ext>
                </a:extLst>
              </a:blip>
              <a:stretch>
                <a:fillRect r="-313644"/>
              </a:stretch>
            </a:blipFill>
          </p:spPr>
        </p:sp>
      </p:grpSp>
      <p:sp>
        <p:nvSpPr>
          <p:cNvPr id="17" name="TextBox 17"/>
          <p:cNvSpPr txBox="1"/>
          <p:nvPr/>
        </p:nvSpPr>
        <p:spPr>
          <a:xfrm>
            <a:off x="2041305" y="1819275"/>
            <a:ext cx="14205390" cy="6562725"/>
          </a:xfrm>
          <a:prstGeom prst="rect">
            <a:avLst/>
          </a:prstGeom>
        </p:spPr>
        <p:txBody>
          <a:bodyPr lIns="0" tIns="0" rIns="0" bIns="0" rtlCol="0" anchor="t">
            <a:spAutoFit/>
          </a:bodyPr>
          <a:lstStyle/>
          <a:p>
            <a:pPr algn="l">
              <a:lnSpc>
                <a:spcPts val="5159"/>
              </a:lnSpc>
            </a:pPr>
            <a:r>
              <a:rPr lang="en-US" sz="4299">
                <a:solidFill>
                  <a:srgbClr val="FFDE59"/>
                </a:solidFill>
                <a:latin typeface="Arial Bold"/>
              </a:rPr>
              <a:t>The effects can last long and affect a person in many ways:</a:t>
            </a:r>
          </a:p>
          <a:p>
            <a:pPr algn="l">
              <a:lnSpc>
                <a:spcPts val="5159"/>
              </a:lnSpc>
            </a:pPr>
            <a:endParaRPr lang="en-US" sz="4299">
              <a:solidFill>
                <a:srgbClr val="FFDE59"/>
              </a:solidFill>
              <a:latin typeface="Arial Bold"/>
            </a:endParaRPr>
          </a:p>
          <a:p>
            <a:pPr marL="928369" lvl="1" indent="-464185" algn="l">
              <a:lnSpc>
                <a:spcPts val="5159"/>
              </a:lnSpc>
              <a:spcBef>
                <a:spcPct val="0"/>
              </a:spcBef>
              <a:buFont typeface="Arial"/>
              <a:buChar char="•"/>
            </a:pPr>
            <a:r>
              <a:rPr lang="en-US" sz="4299">
                <a:solidFill>
                  <a:srgbClr val="FFDE59"/>
                </a:solidFill>
                <a:latin typeface="Arial Bold"/>
              </a:rPr>
              <a:t>Mentally — feeling upset, embarrassed, stupid</a:t>
            </a:r>
            <a:r>
              <a:rPr lang="en-US" sz="4299" u="none">
                <a:solidFill>
                  <a:srgbClr val="FFDE59"/>
                </a:solidFill>
                <a:latin typeface="Arial Bold"/>
              </a:rPr>
              <a:t>, even angry </a:t>
            </a:r>
          </a:p>
          <a:p>
            <a:pPr marL="928369" lvl="1" indent="-464185" algn="l">
              <a:lnSpc>
                <a:spcPts val="5159"/>
              </a:lnSpc>
              <a:spcBef>
                <a:spcPct val="0"/>
              </a:spcBef>
              <a:buFont typeface="Arial"/>
              <a:buChar char="•"/>
            </a:pPr>
            <a:r>
              <a:rPr lang="en-US" sz="4299" u="none">
                <a:solidFill>
                  <a:srgbClr val="FFDE59"/>
                </a:solidFill>
                <a:latin typeface="Arial Bold"/>
              </a:rPr>
              <a:t>Emotionally — feeling ashamed or losing interest in the things they love</a:t>
            </a:r>
          </a:p>
          <a:p>
            <a:pPr marL="928369" lvl="1" indent="-464185" algn="l">
              <a:lnSpc>
                <a:spcPts val="5159"/>
              </a:lnSpc>
              <a:spcBef>
                <a:spcPct val="0"/>
              </a:spcBef>
              <a:buFont typeface="Arial"/>
              <a:buChar char="•"/>
            </a:pPr>
            <a:r>
              <a:rPr lang="en-US" sz="4299" u="none">
                <a:solidFill>
                  <a:srgbClr val="FFDE59"/>
                </a:solidFill>
                <a:latin typeface="Arial Bold"/>
              </a:rPr>
              <a:t>Physically — tired (loss of sleep), or experiencing symptoms like stomach aches and headaches </a:t>
            </a:r>
          </a:p>
          <a:p>
            <a:pPr marL="0" lvl="0" indent="0" algn="l">
              <a:lnSpc>
                <a:spcPts val="5159"/>
              </a:lnSpc>
              <a:spcBef>
                <a:spcPct val="0"/>
              </a:spcBef>
            </a:pPr>
            <a:endParaRPr lang="en-US" sz="4299" u="none">
              <a:solidFill>
                <a:srgbClr val="FFDE59"/>
              </a:solidFill>
              <a:latin typeface="Arial Bo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6328" y="838200"/>
            <a:ext cx="13300499" cy="2179595"/>
            <a:chOff x="0" y="0"/>
            <a:chExt cx="4030454" cy="660483"/>
          </a:xfrm>
        </p:grpSpPr>
        <p:sp>
          <p:nvSpPr>
            <p:cNvPr id="3" name="Freeform 3"/>
            <p:cNvSpPr/>
            <p:nvPr/>
          </p:nvSpPr>
          <p:spPr>
            <a:xfrm>
              <a:off x="10160" y="16510"/>
              <a:ext cx="4007594" cy="632543"/>
            </a:xfrm>
            <a:custGeom>
              <a:avLst/>
              <a:gdLst/>
              <a:ahLst/>
              <a:cxnLst/>
              <a:rect l="l" t="t" r="r" b="b"/>
              <a:pathLst>
                <a:path w="4007594" h="632543">
                  <a:moveTo>
                    <a:pt x="4007594" y="632543"/>
                  </a:moveTo>
                  <a:lnTo>
                    <a:pt x="0" y="624923"/>
                  </a:lnTo>
                  <a:lnTo>
                    <a:pt x="0" y="232610"/>
                  </a:lnTo>
                  <a:lnTo>
                    <a:pt x="17780" y="19050"/>
                  </a:lnTo>
                  <a:lnTo>
                    <a:pt x="1996367" y="0"/>
                  </a:lnTo>
                  <a:lnTo>
                    <a:pt x="3988544" y="5080"/>
                  </a:lnTo>
                  <a:close/>
                </a:path>
              </a:pathLst>
            </a:custGeom>
            <a:solidFill>
              <a:srgbClr val="AEE259"/>
            </a:solidFill>
          </p:spPr>
        </p:sp>
        <p:sp>
          <p:nvSpPr>
            <p:cNvPr id="4" name="Freeform 4"/>
            <p:cNvSpPr/>
            <p:nvPr/>
          </p:nvSpPr>
          <p:spPr>
            <a:xfrm>
              <a:off x="-3810" y="0"/>
              <a:ext cx="4036804" cy="659213"/>
            </a:xfrm>
            <a:custGeom>
              <a:avLst/>
              <a:gdLst/>
              <a:ahLst/>
              <a:cxnLst/>
              <a:rect l="l" t="t" r="r" b="b"/>
              <a:pathLst>
                <a:path w="4036804" h="659213">
                  <a:moveTo>
                    <a:pt x="4002514" y="21590"/>
                  </a:moveTo>
                  <a:cubicBezTo>
                    <a:pt x="4003784" y="34290"/>
                    <a:pt x="4003784" y="44450"/>
                    <a:pt x="4005054" y="54610"/>
                  </a:cubicBezTo>
                  <a:cubicBezTo>
                    <a:pt x="4007594" y="72591"/>
                    <a:pt x="4008864" y="84530"/>
                    <a:pt x="4011404" y="96043"/>
                  </a:cubicBezTo>
                  <a:cubicBezTo>
                    <a:pt x="4011404" y="112673"/>
                    <a:pt x="4024104" y="440572"/>
                    <a:pt x="4030454" y="457201"/>
                  </a:cubicBezTo>
                  <a:cubicBezTo>
                    <a:pt x="4036804" y="482359"/>
                    <a:pt x="4032994" y="507942"/>
                    <a:pt x="4032994" y="533100"/>
                  </a:cubicBezTo>
                  <a:cubicBezTo>
                    <a:pt x="4032994" y="555272"/>
                    <a:pt x="4034264" y="575739"/>
                    <a:pt x="4035534" y="598253"/>
                  </a:cubicBezTo>
                  <a:cubicBezTo>
                    <a:pt x="4035534" y="619843"/>
                    <a:pt x="4035534" y="633813"/>
                    <a:pt x="4035534" y="657943"/>
                  </a:cubicBezTo>
                  <a:cubicBezTo>
                    <a:pt x="4012674" y="657943"/>
                    <a:pt x="3992354" y="659213"/>
                    <a:pt x="3964502" y="657943"/>
                  </a:cubicBezTo>
                  <a:cubicBezTo>
                    <a:pt x="3762240" y="652863"/>
                    <a:pt x="3556865" y="659213"/>
                    <a:pt x="3354603" y="654133"/>
                  </a:cubicBezTo>
                  <a:cubicBezTo>
                    <a:pt x="3233246" y="650323"/>
                    <a:pt x="3115000" y="652863"/>
                    <a:pt x="2993643" y="650323"/>
                  </a:cubicBezTo>
                  <a:cubicBezTo>
                    <a:pt x="2937631" y="649053"/>
                    <a:pt x="2881620" y="647783"/>
                    <a:pt x="2825609" y="646513"/>
                  </a:cubicBezTo>
                  <a:cubicBezTo>
                    <a:pt x="2791380" y="646513"/>
                    <a:pt x="2760263" y="647783"/>
                    <a:pt x="2726034" y="647783"/>
                  </a:cubicBezTo>
                  <a:cubicBezTo>
                    <a:pt x="2638906" y="646513"/>
                    <a:pt x="2399302" y="647783"/>
                    <a:pt x="2312174" y="646513"/>
                  </a:cubicBezTo>
                  <a:cubicBezTo>
                    <a:pt x="2249940" y="645243"/>
                    <a:pt x="1005248" y="654133"/>
                    <a:pt x="943014" y="652863"/>
                  </a:cubicBezTo>
                  <a:cubicBezTo>
                    <a:pt x="927455" y="652863"/>
                    <a:pt x="908785" y="654133"/>
                    <a:pt x="893226" y="654133"/>
                  </a:cubicBezTo>
                  <a:cubicBezTo>
                    <a:pt x="855885" y="654133"/>
                    <a:pt x="821656" y="655403"/>
                    <a:pt x="784315" y="655403"/>
                  </a:cubicBezTo>
                  <a:cubicBezTo>
                    <a:pt x="690964" y="655403"/>
                    <a:pt x="600723" y="654133"/>
                    <a:pt x="507372" y="652863"/>
                  </a:cubicBezTo>
                  <a:cubicBezTo>
                    <a:pt x="451360" y="651593"/>
                    <a:pt x="395349" y="650323"/>
                    <a:pt x="342450" y="649053"/>
                  </a:cubicBezTo>
                  <a:cubicBezTo>
                    <a:pt x="242875" y="647783"/>
                    <a:pt x="143299" y="646513"/>
                    <a:pt x="48260" y="646513"/>
                  </a:cubicBezTo>
                  <a:cubicBezTo>
                    <a:pt x="38100" y="646513"/>
                    <a:pt x="29210" y="646513"/>
                    <a:pt x="19050" y="645243"/>
                  </a:cubicBezTo>
                  <a:cubicBezTo>
                    <a:pt x="10160" y="643973"/>
                    <a:pt x="5080" y="637623"/>
                    <a:pt x="7620" y="628733"/>
                  </a:cubicBezTo>
                  <a:cubicBezTo>
                    <a:pt x="16510" y="597059"/>
                    <a:pt x="12700" y="586399"/>
                    <a:pt x="11430" y="575313"/>
                  </a:cubicBezTo>
                  <a:cubicBezTo>
                    <a:pt x="10160" y="552714"/>
                    <a:pt x="6350" y="530541"/>
                    <a:pt x="7620" y="507942"/>
                  </a:cubicBezTo>
                  <a:cubicBezTo>
                    <a:pt x="5080" y="479800"/>
                    <a:pt x="0" y="131434"/>
                    <a:pt x="7620" y="102865"/>
                  </a:cubicBezTo>
                  <a:cubicBezTo>
                    <a:pt x="8890" y="97322"/>
                    <a:pt x="7620" y="91353"/>
                    <a:pt x="8890" y="85810"/>
                  </a:cubicBezTo>
                  <a:cubicBezTo>
                    <a:pt x="10160" y="76855"/>
                    <a:pt x="12700" y="67048"/>
                    <a:pt x="13970" y="44450"/>
                  </a:cubicBezTo>
                  <a:cubicBezTo>
                    <a:pt x="13970" y="41910"/>
                    <a:pt x="15240" y="39370"/>
                    <a:pt x="16510" y="38100"/>
                  </a:cubicBezTo>
                  <a:cubicBezTo>
                    <a:pt x="38100" y="35560"/>
                    <a:pt x="65506" y="30480"/>
                    <a:pt x="115294" y="29210"/>
                  </a:cubicBezTo>
                  <a:cubicBezTo>
                    <a:pt x="199311" y="25400"/>
                    <a:pt x="283327" y="22860"/>
                    <a:pt x="370456" y="20320"/>
                  </a:cubicBezTo>
                  <a:cubicBezTo>
                    <a:pt x="429578" y="17780"/>
                    <a:pt x="488701" y="16510"/>
                    <a:pt x="544712" y="13970"/>
                  </a:cubicBezTo>
                  <a:cubicBezTo>
                    <a:pt x="600724" y="11430"/>
                    <a:pt x="659846" y="8890"/>
                    <a:pt x="715857" y="8890"/>
                  </a:cubicBezTo>
                  <a:cubicBezTo>
                    <a:pt x="778092" y="7620"/>
                    <a:pt x="840327" y="10160"/>
                    <a:pt x="902561" y="8890"/>
                  </a:cubicBezTo>
                  <a:cubicBezTo>
                    <a:pt x="980354" y="8890"/>
                    <a:pt x="2389967" y="6350"/>
                    <a:pt x="2467760" y="5080"/>
                  </a:cubicBezTo>
                  <a:cubicBezTo>
                    <a:pt x="2542442" y="3810"/>
                    <a:pt x="2617124" y="2540"/>
                    <a:pt x="2694917" y="2540"/>
                  </a:cubicBezTo>
                  <a:cubicBezTo>
                    <a:pt x="2822497" y="1270"/>
                    <a:pt x="2946967" y="0"/>
                    <a:pt x="3074548" y="0"/>
                  </a:cubicBezTo>
                  <a:cubicBezTo>
                    <a:pt x="3127447" y="0"/>
                    <a:pt x="3183458" y="2540"/>
                    <a:pt x="3236357" y="2540"/>
                  </a:cubicBezTo>
                  <a:cubicBezTo>
                    <a:pt x="3382609" y="3810"/>
                    <a:pt x="3531971" y="5080"/>
                    <a:pt x="3678223" y="7620"/>
                  </a:cubicBezTo>
                  <a:cubicBezTo>
                    <a:pt x="3756016" y="8890"/>
                    <a:pt x="3833809" y="12700"/>
                    <a:pt x="3911602" y="16510"/>
                  </a:cubicBezTo>
                  <a:cubicBezTo>
                    <a:pt x="3930273" y="16510"/>
                    <a:pt x="3948943" y="16510"/>
                    <a:pt x="3964502" y="16510"/>
                  </a:cubicBezTo>
                  <a:cubicBezTo>
                    <a:pt x="3983464" y="17780"/>
                    <a:pt x="3992354" y="20320"/>
                    <a:pt x="4002514" y="21590"/>
                  </a:cubicBezTo>
                  <a:close/>
                  <a:moveTo>
                    <a:pt x="4012674" y="641433"/>
                  </a:moveTo>
                  <a:cubicBezTo>
                    <a:pt x="4013944" y="624923"/>
                    <a:pt x="4015214" y="612223"/>
                    <a:pt x="4015214" y="599523"/>
                  </a:cubicBezTo>
                  <a:cubicBezTo>
                    <a:pt x="4013944" y="573607"/>
                    <a:pt x="4012674" y="551008"/>
                    <a:pt x="4012674" y="526704"/>
                  </a:cubicBezTo>
                  <a:cubicBezTo>
                    <a:pt x="4012674" y="515617"/>
                    <a:pt x="4015214" y="504531"/>
                    <a:pt x="4013944" y="493445"/>
                  </a:cubicBezTo>
                  <a:cubicBezTo>
                    <a:pt x="4013944" y="483211"/>
                    <a:pt x="4012674" y="472551"/>
                    <a:pt x="4011404" y="462318"/>
                  </a:cubicBezTo>
                  <a:cubicBezTo>
                    <a:pt x="4006324" y="446541"/>
                    <a:pt x="3994894" y="119921"/>
                    <a:pt x="3994894" y="104145"/>
                  </a:cubicBezTo>
                  <a:cubicBezTo>
                    <a:pt x="3992354" y="90926"/>
                    <a:pt x="3989814" y="77282"/>
                    <a:pt x="3987274" y="63500"/>
                  </a:cubicBezTo>
                  <a:cubicBezTo>
                    <a:pt x="3986004" y="44450"/>
                    <a:pt x="3984734" y="43180"/>
                    <a:pt x="3955166" y="41910"/>
                  </a:cubicBezTo>
                  <a:cubicBezTo>
                    <a:pt x="3945831" y="41910"/>
                    <a:pt x="3939608" y="41910"/>
                    <a:pt x="3930273" y="40640"/>
                  </a:cubicBezTo>
                  <a:cubicBezTo>
                    <a:pt x="3852480" y="36830"/>
                    <a:pt x="3771575" y="31750"/>
                    <a:pt x="3693781" y="30480"/>
                  </a:cubicBezTo>
                  <a:cubicBezTo>
                    <a:pt x="3503966" y="26670"/>
                    <a:pt x="3311039" y="25400"/>
                    <a:pt x="3121224" y="22860"/>
                  </a:cubicBezTo>
                  <a:cubicBezTo>
                    <a:pt x="3093218" y="22860"/>
                    <a:pt x="3062101" y="22860"/>
                    <a:pt x="3034095" y="22860"/>
                  </a:cubicBezTo>
                  <a:cubicBezTo>
                    <a:pt x="2987419" y="22860"/>
                    <a:pt x="2940743" y="22860"/>
                    <a:pt x="2897179" y="22860"/>
                  </a:cubicBezTo>
                  <a:cubicBezTo>
                    <a:pt x="2797604" y="22860"/>
                    <a:pt x="2698028" y="22860"/>
                    <a:pt x="2601565" y="24130"/>
                  </a:cubicBezTo>
                  <a:cubicBezTo>
                    <a:pt x="2517548" y="25400"/>
                    <a:pt x="1101712" y="29210"/>
                    <a:pt x="1017695" y="29210"/>
                  </a:cubicBezTo>
                  <a:cubicBezTo>
                    <a:pt x="880779" y="29210"/>
                    <a:pt x="743863" y="26670"/>
                    <a:pt x="606947" y="33020"/>
                  </a:cubicBezTo>
                  <a:cubicBezTo>
                    <a:pt x="535377" y="36830"/>
                    <a:pt x="466919" y="36830"/>
                    <a:pt x="398461" y="38100"/>
                  </a:cubicBezTo>
                  <a:cubicBezTo>
                    <a:pt x="280215" y="41910"/>
                    <a:pt x="161970" y="45720"/>
                    <a:pt x="49530" y="50800"/>
                  </a:cubicBezTo>
                  <a:cubicBezTo>
                    <a:pt x="36830" y="50800"/>
                    <a:pt x="34290" y="53340"/>
                    <a:pt x="33020" y="65769"/>
                  </a:cubicBezTo>
                  <a:cubicBezTo>
                    <a:pt x="31750" y="73444"/>
                    <a:pt x="31750" y="81119"/>
                    <a:pt x="30480" y="88794"/>
                  </a:cubicBezTo>
                  <a:cubicBezTo>
                    <a:pt x="29210" y="101586"/>
                    <a:pt x="26670" y="113952"/>
                    <a:pt x="25400" y="126744"/>
                  </a:cubicBezTo>
                  <a:cubicBezTo>
                    <a:pt x="20320" y="140388"/>
                    <a:pt x="26670" y="473831"/>
                    <a:pt x="29210" y="487475"/>
                  </a:cubicBezTo>
                  <a:cubicBezTo>
                    <a:pt x="29210" y="501973"/>
                    <a:pt x="29210" y="516897"/>
                    <a:pt x="30480" y="531394"/>
                  </a:cubicBezTo>
                  <a:cubicBezTo>
                    <a:pt x="30480" y="542054"/>
                    <a:pt x="33020" y="552714"/>
                    <a:pt x="33020" y="563374"/>
                  </a:cubicBezTo>
                  <a:cubicBezTo>
                    <a:pt x="33020" y="574887"/>
                    <a:pt x="33020" y="586399"/>
                    <a:pt x="31750" y="599523"/>
                  </a:cubicBezTo>
                  <a:cubicBezTo>
                    <a:pt x="31750" y="603333"/>
                    <a:pt x="31750" y="605873"/>
                    <a:pt x="31750" y="609683"/>
                  </a:cubicBezTo>
                  <a:cubicBezTo>
                    <a:pt x="31750" y="619843"/>
                    <a:pt x="35560" y="623653"/>
                    <a:pt x="44450" y="623653"/>
                  </a:cubicBezTo>
                  <a:cubicBezTo>
                    <a:pt x="71730" y="623653"/>
                    <a:pt x="115294" y="624923"/>
                    <a:pt x="155746" y="624923"/>
                  </a:cubicBezTo>
                  <a:cubicBezTo>
                    <a:pt x="214869" y="624923"/>
                    <a:pt x="277104" y="622383"/>
                    <a:pt x="336227" y="624923"/>
                  </a:cubicBezTo>
                  <a:cubicBezTo>
                    <a:pt x="432690" y="628733"/>
                    <a:pt x="529154" y="631273"/>
                    <a:pt x="625617" y="630003"/>
                  </a:cubicBezTo>
                  <a:cubicBezTo>
                    <a:pt x="687852" y="628733"/>
                    <a:pt x="746975" y="631273"/>
                    <a:pt x="809209" y="631273"/>
                  </a:cubicBezTo>
                  <a:cubicBezTo>
                    <a:pt x="899449" y="631273"/>
                    <a:pt x="989690" y="630003"/>
                    <a:pt x="1079930" y="631273"/>
                  </a:cubicBezTo>
                  <a:cubicBezTo>
                    <a:pt x="1213734" y="632543"/>
                    <a:pt x="2682470" y="622383"/>
                    <a:pt x="2819386" y="624923"/>
                  </a:cubicBezTo>
                  <a:cubicBezTo>
                    <a:pt x="2878509" y="626193"/>
                    <a:pt x="2937631" y="627463"/>
                    <a:pt x="2993643" y="627463"/>
                  </a:cubicBezTo>
                  <a:cubicBezTo>
                    <a:pt x="3096330" y="630003"/>
                    <a:pt x="3195905" y="626193"/>
                    <a:pt x="3298592" y="630003"/>
                  </a:cubicBezTo>
                  <a:cubicBezTo>
                    <a:pt x="3382609" y="632543"/>
                    <a:pt x="3466625" y="632543"/>
                    <a:pt x="3550642" y="635083"/>
                  </a:cubicBezTo>
                  <a:cubicBezTo>
                    <a:pt x="3675111" y="638893"/>
                    <a:pt x="3799580" y="641433"/>
                    <a:pt x="3924049" y="642703"/>
                  </a:cubicBezTo>
                  <a:cubicBezTo>
                    <a:pt x="3970725" y="642703"/>
                    <a:pt x="3992354" y="641433"/>
                    <a:pt x="4012674" y="641433"/>
                  </a:cubicBezTo>
                  <a:close/>
                </a:path>
              </a:pathLst>
            </a:custGeom>
            <a:solidFill>
              <a:srgbClr val="AEE259"/>
            </a:solidFill>
          </p:spPr>
        </p:sp>
      </p:grpSp>
      <p:sp>
        <p:nvSpPr>
          <p:cNvPr id="5" name="Freeform 5"/>
          <p:cNvSpPr/>
          <p:nvPr/>
        </p:nvSpPr>
        <p:spPr>
          <a:xfrm>
            <a:off x="1166328" y="1083540"/>
            <a:ext cx="5750945" cy="4559430"/>
          </a:xfrm>
          <a:custGeom>
            <a:avLst/>
            <a:gdLst/>
            <a:ahLst/>
            <a:cxnLst/>
            <a:rect l="l" t="t" r="r" b="b"/>
            <a:pathLst>
              <a:path w="5750945" h="4559430">
                <a:moveTo>
                  <a:pt x="0" y="0"/>
                </a:moveTo>
                <a:lnTo>
                  <a:pt x="5750945" y="0"/>
                </a:lnTo>
                <a:lnTo>
                  <a:pt x="5750945" y="4559430"/>
                </a:lnTo>
                <a:lnTo>
                  <a:pt x="0" y="4559430"/>
                </a:lnTo>
                <a:lnTo>
                  <a:pt x="0" y="0"/>
                </a:lnTo>
                <a:close/>
              </a:path>
            </a:pathLst>
          </a:custGeom>
          <a:blipFill>
            <a:blip r:embed="rId2">
              <a:extLst>
                <a:ext uri="{96DAC541-7B7A-43D3-8B79-37D633B846F1}">
                  <asvg:svgBlip xmlns:asvg="http://schemas.microsoft.com/office/drawing/2016/SVG/main" r:embed="rId3"/>
                </a:ext>
              </a:extLst>
            </a:blip>
            <a:stretch>
              <a:fillRect r="-11089" b="-8274"/>
            </a:stretch>
          </a:blipFill>
        </p:spPr>
      </p:sp>
      <p:sp>
        <p:nvSpPr>
          <p:cNvPr id="6" name="Freeform 6"/>
          <p:cNvSpPr/>
          <p:nvPr/>
        </p:nvSpPr>
        <p:spPr>
          <a:xfrm>
            <a:off x="14940103" y="1074015"/>
            <a:ext cx="2219669" cy="4633376"/>
          </a:xfrm>
          <a:custGeom>
            <a:avLst/>
            <a:gdLst/>
            <a:ahLst/>
            <a:cxnLst/>
            <a:rect l="l" t="t" r="r" b="b"/>
            <a:pathLst>
              <a:path w="2219669" h="4633376">
                <a:moveTo>
                  <a:pt x="0" y="0"/>
                </a:moveTo>
                <a:lnTo>
                  <a:pt x="2219669" y="0"/>
                </a:lnTo>
                <a:lnTo>
                  <a:pt x="2219669" y="4633376"/>
                </a:lnTo>
                <a:lnTo>
                  <a:pt x="0" y="4633376"/>
                </a:lnTo>
                <a:lnTo>
                  <a:pt x="0" y="0"/>
                </a:lnTo>
                <a:close/>
              </a:path>
            </a:pathLst>
          </a:custGeom>
          <a:blipFill>
            <a:blip r:embed="rId2">
              <a:extLst>
                <a:ext uri="{96DAC541-7B7A-43D3-8B79-37D633B846F1}">
                  <asvg:svgBlip xmlns:asvg="http://schemas.microsoft.com/office/drawing/2016/SVG/main" r:embed="rId3"/>
                </a:ext>
              </a:extLst>
            </a:blip>
            <a:stretch>
              <a:fillRect l="-187821" b="-6546"/>
            </a:stretch>
          </a:blipFill>
        </p:spPr>
      </p:sp>
      <p:sp>
        <p:nvSpPr>
          <p:cNvPr id="7" name="Freeform 7"/>
          <p:cNvSpPr/>
          <p:nvPr/>
        </p:nvSpPr>
        <p:spPr>
          <a:xfrm>
            <a:off x="1128228" y="5461002"/>
            <a:ext cx="5844329" cy="3800907"/>
          </a:xfrm>
          <a:custGeom>
            <a:avLst/>
            <a:gdLst/>
            <a:ahLst/>
            <a:cxnLst/>
            <a:rect l="l" t="t" r="r" b="b"/>
            <a:pathLst>
              <a:path w="5844329" h="3800907">
                <a:moveTo>
                  <a:pt x="0" y="0"/>
                </a:moveTo>
                <a:lnTo>
                  <a:pt x="5844329" y="0"/>
                </a:lnTo>
                <a:lnTo>
                  <a:pt x="5844329" y="3800907"/>
                </a:lnTo>
                <a:lnTo>
                  <a:pt x="0" y="3800907"/>
                </a:lnTo>
                <a:lnTo>
                  <a:pt x="0" y="0"/>
                </a:lnTo>
                <a:close/>
              </a:path>
            </a:pathLst>
          </a:custGeom>
          <a:blipFill>
            <a:blip r:embed="rId2">
              <a:extLst>
                <a:ext uri="{96DAC541-7B7A-43D3-8B79-37D633B846F1}">
                  <asvg:svgBlip xmlns:asvg="http://schemas.microsoft.com/office/drawing/2016/SVG/main" r:embed="rId3"/>
                </a:ext>
              </a:extLst>
            </a:blip>
            <a:stretch>
              <a:fillRect t="-29882" r="-9314"/>
            </a:stretch>
          </a:blipFill>
        </p:spPr>
      </p:sp>
      <p:grpSp>
        <p:nvGrpSpPr>
          <p:cNvPr id="8" name="Group 8"/>
          <p:cNvGrpSpPr/>
          <p:nvPr/>
        </p:nvGrpSpPr>
        <p:grpSpPr>
          <a:xfrm>
            <a:off x="6690800" y="877612"/>
            <a:ext cx="8509922" cy="469006"/>
            <a:chOff x="0" y="0"/>
            <a:chExt cx="9217454" cy="508000"/>
          </a:xfrm>
        </p:grpSpPr>
        <p:sp>
          <p:nvSpPr>
            <p:cNvPr id="9" name="Freeform 9"/>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2B3547"/>
            </a:solidFill>
          </p:spPr>
        </p:sp>
      </p:grpSp>
      <p:sp>
        <p:nvSpPr>
          <p:cNvPr id="10" name="Freeform 10"/>
          <p:cNvSpPr/>
          <p:nvPr/>
        </p:nvSpPr>
        <p:spPr>
          <a:xfrm rot="5502952">
            <a:off x="-262910" y="7351916"/>
            <a:ext cx="2858476" cy="359036"/>
          </a:xfrm>
          <a:custGeom>
            <a:avLst/>
            <a:gdLst/>
            <a:ahLst/>
            <a:cxnLst/>
            <a:rect l="l" t="t" r="r" b="b"/>
            <a:pathLst>
              <a:path w="2858476" h="359036">
                <a:moveTo>
                  <a:pt x="0" y="0"/>
                </a:moveTo>
                <a:lnTo>
                  <a:pt x="2858476" y="0"/>
                </a:lnTo>
                <a:lnTo>
                  <a:pt x="2858476" y="359036"/>
                </a:lnTo>
                <a:lnTo>
                  <a:pt x="0" y="3590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1" name="Group 11"/>
          <p:cNvGrpSpPr/>
          <p:nvPr/>
        </p:nvGrpSpPr>
        <p:grpSpPr>
          <a:xfrm rot="-5400000">
            <a:off x="16050951" y="2450638"/>
            <a:ext cx="2217641" cy="469006"/>
            <a:chOff x="0" y="0"/>
            <a:chExt cx="2402020" cy="508000"/>
          </a:xfrm>
        </p:grpSpPr>
        <p:sp>
          <p:nvSpPr>
            <p:cNvPr id="12" name="Freeform 12"/>
            <p:cNvSpPr/>
            <p:nvPr/>
          </p:nvSpPr>
          <p:spPr>
            <a:xfrm>
              <a:off x="0" y="215900"/>
              <a:ext cx="2402020" cy="76200"/>
            </a:xfrm>
            <a:custGeom>
              <a:avLst/>
              <a:gdLst/>
              <a:ahLst/>
              <a:cxnLst/>
              <a:rect l="l" t="t" r="r" b="b"/>
              <a:pathLst>
                <a:path w="2402020" h="76200">
                  <a:moveTo>
                    <a:pt x="0" y="0"/>
                  </a:moveTo>
                  <a:lnTo>
                    <a:pt x="2402020" y="0"/>
                  </a:lnTo>
                  <a:lnTo>
                    <a:pt x="2402020" y="76200"/>
                  </a:lnTo>
                  <a:lnTo>
                    <a:pt x="0" y="76200"/>
                  </a:lnTo>
                  <a:close/>
                </a:path>
              </a:pathLst>
            </a:custGeom>
            <a:solidFill>
              <a:srgbClr val="2B3547"/>
            </a:solidFill>
          </p:spPr>
        </p:sp>
      </p:grpSp>
      <p:grpSp>
        <p:nvGrpSpPr>
          <p:cNvPr id="13" name="Group 13"/>
          <p:cNvGrpSpPr/>
          <p:nvPr/>
        </p:nvGrpSpPr>
        <p:grpSpPr>
          <a:xfrm>
            <a:off x="5921927" y="9261909"/>
            <a:ext cx="1380573" cy="469006"/>
            <a:chOff x="0" y="0"/>
            <a:chExt cx="1495357" cy="508000"/>
          </a:xfrm>
        </p:grpSpPr>
        <p:sp>
          <p:nvSpPr>
            <p:cNvPr id="14" name="Freeform 14"/>
            <p:cNvSpPr/>
            <p:nvPr/>
          </p:nvSpPr>
          <p:spPr>
            <a:xfrm>
              <a:off x="0" y="215900"/>
              <a:ext cx="1495357" cy="76200"/>
            </a:xfrm>
            <a:custGeom>
              <a:avLst/>
              <a:gdLst/>
              <a:ahLst/>
              <a:cxnLst/>
              <a:rect l="l" t="t" r="r" b="b"/>
              <a:pathLst>
                <a:path w="1495357" h="76200">
                  <a:moveTo>
                    <a:pt x="0" y="0"/>
                  </a:moveTo>
                  <a:lnTo>
                    <a:pt x="1495357" y="0"/>
                  </a:lnTo>
                  <a:lnTo>
                    <a:pt x="1495357" y="76200"/>
                  </a:lnTo>
                  <a:lnTo>
                    <a:pt x="0" y="76200"/>
                  </a:lnTo>
                  <a:close/>
                </a:path>
              </a:pathLst>
            </a:custGeom>
            <a:solidFill>
              <a:srgbClr val="2B3547"/>
            </a:solidFill>
          </p:spPr>
        </p:sp>
      </p:grpSp>
      <p:sp>
        <p:nvSpPr>
          <p:cNvPr id="15" name="Freeform 15"/>
          <p:cNvSpPr/>
          <p:nvPr/>
        </p:nvSpPr>
        <p:spPr>
          <a:xfrm>
            <a:off x="1388561" y="1066569"/>
            <a:ext cx="15098720" cy="7883980"/>
          </a:xfrm>
          <a:custGeom>
            <a:avLst/>
            <a:gdLst/>
            <a:ahLst/>
            <a:cxnLst/>
            <a:rect l="l" t="t" r="r" b="b"/>
            <a:pathLst>
              <a:path w="15098720" h="7883980">
                <a:moveTo>
                  <a:pt x="0" y="0"/>
                </a:moveTo>
                <a:lnTo>
                  <a:pt x="15098721" y="0"/>
                </a:lnTo>
                <a:lnTo>
                  <a:pt x="15098721" y="7883980"/>
                </a:lnTo>
                <a:lnTo>
                  <a:pt x="0" y="7883980"/>
                </a:lnTo>
                <a:lnTo>
                  <a:pt x="0" y="0"/>
                </a:lnTo>
                <a:close/>
              </a:path>
            </a:pathLst>
          </a:custGeom>
          <a:blipFill>
            <a:blip r:embed="rId6"/>
            <a:stretch>
              <a:fillRect l="-1501" t="-1261" b="-8080"/>
            </a:stretch>
          </a:blipFill>
        </p:spPr>
      </p:sp>
      <p:grpSp>
        <p:nvGrpSpPr>
          <p:cNvPr id="16" name="Group 16"/>
          <p:cNvGrpSpPr/>
          <p:nvPr/>
        </p:nvGrpSpPr>
        <p:grpSpPr>
          <a:xfrm>
            <a:off x="6340026" y="8716046"/>
            <a:ext cx="8670196" cy="469006"/>
            <a:chOff x="0" y="0"/>
            <a:chExt cx="9391053" cy="508000"/>
          </a:xfrm>
        </p:grpSpPr>
        <p:sp>
          <p:nvSpPr>
            <p:cNvPr id="17" name="Freeform 17"/>
            <p:cNvSpPr/>
            <p:nvPr/>
          </p:nvSpPr>
          <p:spPr>
            <a:xfrm>
              <a:off x="0" y="215900"/>
              <a:ext cx="9391053" cy="76200"/>
            </a:xfrm>
            <a:custGeom>
              <a:avLst/>
              <a:gdLst/>
              <a:ahLst/>
              <a:cxnLst/>
              <a:rect l="l" t="t" r="r" b="b"/>
              <a:pathLst>
                <a:path w="9391053" h="76200">
                  <a:moveTo>
                    <a:pt x="0" y="0"/>
                  </a:moveTo>
                  <a:lnTo>
                    <a:pt x="9391053" y="0"/>
                  </a:lnTo>
                  <a:lnTo>
                    <a:pt x="9391053" y="76200"/>
                  </a:lnTo>
                  <a:lnTo>
                    <a:pt x="0" y="76200"/>
                  </a:lnTo>
                  <a:close/>
                </a:path>
              </a:pathLst>
            </a:custGeom>
            <a:solidFill>
              <a:srgbClr val="2B3547"/>
            </a:solidFill>
          </p:spPr>
        </p:sp>
      </p:grpSp>
      <p:sp>
        <p:nvSpPr>
          <p:cNvPr id="18" name="Freeform 18"/>
          <p:cNvSpPr/>
          <p:nvPr/>
        </p:nvSpPr>
        <p:spPr>
          <a:xfrm>
            <a:off x="15859788" y="7532693"/>
            <a:ext cx="2061530" cy="2198222"/>
          </a:xfrm>
          <a:custGeom>
            <a:avLst/>
            <a:gdLst/>
            <a:ahLst/>
            <a:cxnLst/>
            <a:rect l="l" t="t" r="r" b="b"/>
            <a:pathLst>
              <a:path w="2061530" h="2198222">
                <a:moveTo>
                  <a:pt x="0" y="0"/>
                </a:moveTo>
                <a:lnTo>
                  <a:pt x="2061531" y="0"/>
                </a:lnTo>
                <a:lnTo>
                  <a:pt x="2061531" y="2198222"/>
                </a:lnTo>
                <a:lnTo>
                  <a:pt x="0" y="21982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9" name="Freeform 19"/>
          <p:cNvSpPr/>
          <p:nvPr/>
        </p:nvSpPr>
        <p:spPr>
          <a:xfrm rot="9872655">
            <a:off x="1033281" y="245413"/>
            <a:ext cx="2130961" cy="2130961"/>
          </a:xfrm>
          <a:custGeom>
            <a:avLst/>
            <a:gdLst/>
            <a:ahLst/>
            <a:cxnLst/>
            <a:rect l="l" t="t" r="r" b="b"/>
            <a:pathLst>
              <a:path w="2130961" h="2130961">
                <a:moveTo>
                  <a:pt x="0" y="0"/>
                </a:moveTo>
                <a:lnTo>
                  <a:pt x="2130961" y="0"/>
                </a:lnTo>
                <a:lnTo>
                  <a:pt x="2130961" y="2130961"/>
                </a:lnTo>
                <a:lnTo>
                  <a:pt x="0" y="21309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0" name="TextBox 20"/>
          <p:cNvSpPr txBox="1"/>
          <p:nvPr/>
        </p:nvSpPr>
        <p:spPr>
          <a:xfrm>
            <a:off x="12320976" y="8999439"/>
            <a:ext cx="5238254" cy="495300"/>
          </a:xfrm>
          <a:prstGeom prst="rect">
            <a:avLst/>
          </a:prstGeom>
        </p:spPr>
        <p:txBody>
          <a:bodyPr lIns="0" tIns="0" rIns="0" bIns="0" rtlCol="0" anchor="t">
            <a:spAutoFit/>
          </a:bodyPr>
          <a:lstStyle/>
          <a:p>
            <a:pPr algn="ctr">
              <a:lnSpc>
                <a:spcPts val="3479"/>
              </a:lnSpc>
              <a:spcBef>
                <a:spcPct val="0"/>
              </a:spcBef>
            </a:pPr>
            <a:r>
              <a:rPr lang="en-US" sz="2899" dirty="0">
                <a:solidFill>
                  <a:srgbClr val="000000"/>
                </a:solidFill>
                <a:latin typeface="Arial Bold"/>
              </a:rPr>
              <a:t>Credits: broadbandsearch.net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51047" y="837883"/>
            <a:ext cx="16185907" cy="8611234"/>
            <a:chOff x="0" y="0"/>
            <a:chExt cx="21581209" cy="11481645"/>
          </a:xfrm>
        </p:grpSpPr>
        <p:sp>
          <p:nvSpPr>
            <p:cNvPr id="3" name="Freeform 3"/>
            <p:cNvSpPr/>
            <p:nvPr/>
          </p:nvSpPr>
          <p:spPr>
            <a:xfrm>
              <a:off x="305484" y="6502231"/>
              <a:ext cx="7876909" cy="4604975"/>
            </a:xfrm>
            <a:custGeom>
              <a:avLst/>
              <a:gdLst/>
              <a:ahLst/>
              <a:cxnLst/>
              <a:rect l="l" t="t" r="r" b="b"/>
              <a:pathLst>
                <a:path w="7876909" h="4604975">
                  <a:moveTo>
                    <a:pt x="0" y="0"/>
                  </a:moveTo>
                  <a:lnTo>
                    <a:pt x="7876909" y="0"/>
                  </a:lnTo>
                  <a:lnTo>
                    <a:pt x="7876909" y="4604976"/>
                  </a:lnTo>
                  <a:lnTo>
                    <a:pt x="0" y="4604976"/>
                  </a:lnTo>
                  <a:lnTo>
                    <a:pt x="0" y="0"/>
                  </a:lnTo>
                  <a:close/>
                </a:path>
              </a:pathLst>
            </a:custGeom>
            <a:blipFill>
              <a:blip r:embed="rId2">
                <a:extLst>
                  <a:ext uri="{96DAC541-7B7A-43D3-8B79-37D633B846F1}">
                    <asvg:svgBlip xmlns:asvg="http://schemas.microsoft.com/office/drawing/2016/SVG/main" r:embed="rId3"/>
                  </a:ext>
                </a:extLst>
              </a:blip>
              <a:stretch>
                <a:fillRect t="-42938" r="-8141"/>
              </a:stretch>
            </a:blipFill>
          </p:spPr>
        </p:sp>
        <p:sp>
          <p:nvSpPr>
            <p:cNvPr id="4" name="Freeform 4"/>
            <p:cNvSpPr/>
            <p:nvPr/>
          </p:nvSpPr>
          <p:spPr>
            <a:xfrm>
              <a:off x="13241420" y="5063765"/>
              <a:ext cx="7809064" cy="6094242"/>
            </a:xfrm>
            <a:custGeom>
              <a:avLst/>
              <a:gdLst/>
              <a:ahLst/>
              <a:cxnLst/>
              <a:rect l="l" t="t" r="r" b="b"/>
              <a:pathLst>
                <a:path w="7809064" h="6094242">
                  <a:moveTo>
                    <a:pt x="0" y="0"/>
                  </a:moveTo>
                  <a:lnTo>
                    <a:pt x="7809064" y="0"/>
                  </a:lnTo>
                  <a:lnTo>
                    <a:pt x="7809064" y="6094242"/>
                  </a:lnTo>
                  <a:lnTo>
                    <a:pt x="0" y="6094242"/>
                  </a:lnTo>
                  <a:lnTo>
                    <a:pt x="0" y="0"/>
                  </a:lnTo>
                  <a:close/>
                </a:path>
              </a:pathLst>
            </a:custGeom>
            <a:blipFill>
              <a:blip r:embed="rId2">
                <a:extLst>
                  <a:ext uri="{96DAC541-7B7A-43D3-8B79-37D633B846F1}">
                    <asvg:svgBlip xmlns:asvg="http://schemas.microsoft.com/office/drawing/2016/SVG/main" r:embed="rId3"/>
                  </a:ext>
                </a:extLst>
              </a:blip>
              <a:stretch>
                <a:fillRect l="-9081" t="-8008"/>
              </a:stretch>
            </a:blipFill>
          </p:spPr>
        </p:sp>
        <p:sp>
          <p:nvSpPr>
            <p:cNvPr id="5" name="Freeform 5"/>
            <p:cNvSpPr/>
            <p:nvPr/>
          </p:nvSpPr>
          <p:spPr>
            <a:xfrm>
              <a:off x="20429847" y="7762635"/>
              <a:ext cx="479498" cy="786924"/>
            </a:xfrm>
            <a:custGeom>
              <a:avLst/>
              <a:gdLst/>
              <a:ahLst/>
              <a:cxnLst/>
              <a:rect l="l" t="t" r="r" b="b"/>
              <a:pathLst>
                <a:path w="479498" h="786924">
                  <a:moveTo>
                    <a:pt x="0" y="0"/>
                  </a:moveTo>
                  <a:lnTo>
                    <a:pt x="479498" y="0"/>
                  </a:lnTo>
                  <a:lnTo>
                    <a:pt x="479498" y="786923"/>
                  </a:lnTo>
                  <a:lnTo>
                    <a:pt x="0" y="786923"/>
                  </a:lnTo>
                  <a:lnTo>
                    <a:pt x="0" y="0"/>
                  </a:lnTo>
                  <a:close/>
                </a:path>
              </a:pathLst>
            </a:custGeom>
            <a:blipFill>
              <a:blip r:embed="rId4">
                <a:extLst>
                  <a:ext uri="{96DAC541-7B7A-43D3-8B79-37D633B846F1}">
                    <asvg:svgBlip xmlns:asvg="http://schemas.microsoft.com/office/drawing/2016/SVG/main" r:embed="rId5"/>
                  </a:ext>
                </a:extLst>
              </a:blip>
              <a:stretch>
                <a:fillRect r="-313644"/>
              </a:stretch>
            </a:blipFill>
          </p:spPr>
        </p:sp>
        <p:grpSp>
          <p:nvGrpSpPr>
            <p:cNvPr id="6" name="Group 6"/>
            <p:cNvGrpSpPr/>
            <p:nvPr/>
          </p:nvGrpSpPr>
          <p:grpSpPr>
            <a:xfrm>
              <a:off x="6822761" y="10856304"/>
              <a:ext cx="7904165" cy="625341"/>
              <a:chOff x="0" y="0"/>
              <a:chExt cx="6420999" cy="508000"/>
            </a:xfrm>
          </p:grpSpPr>
          <p:sp>
            <p:nvSpPr>
              <p:cNvPr id="7" name="Freeform 7"/>
              <p:cNvSpPr/>
              <p:nvPr/>
            </p:nvSpPr>
            <p:spPr>
              <a:xfrm>
                <a:off x="0" y="215900"/>
                <a:ext cx="6421000" cy="76200"/>
              </a:xfrm>
              <a:custGeom>
                <a:avLst/>
                <a:gdLst/>
                <a:ahLst/>
                <a:cxnLst/>
                <a:rect l="l" t="t" r="r" b="b"/>
                <a:pathLst>
                  <a:path w="6421000" h="76200">
                    <a:moveTo>
                      <a:pt x="0" y="0"/>
                    </a:moveTo>
                    <a:lnTo>
                      <a:pt x="6421000" y="0"/>
                    </a:lnTo>
                    <a:lnTo>
                      <a:pt x="6421000" y="76200"/>
                    </a:lnTo>
                    <a:lnTo>
                      <a:pt x="0" y="76200"/>
                    </a:lnTo>
                    <a:close/>
                  </a:path>
                </a:pathLst>
              </a:custGeom>
              <a:solidFill>
                <a:srgbClr val="2B3547"/>
              </a:solidFill>
            </p:spPr>
          </p:sp>
        </p:grpSp>
        <p:sp>
          <p:nvSpPr>
            <p:cNvPr id="8" name="Freeform 8"/>
            <p:cNvSpPr/>
            <p:nvPr/>
          </p:nvSpPr>
          <p:spPr>
            <a:xfrm>
              <a:off x="18179825" y="407647"/>
              <a:ext cx="2959559" cy="5160940"/>
            </a:xfrm>
            <a:custGeom>
              <a:avLst/>
              <a:gdLst/>
              <a:ahLst/>
              <a:cxnLst/>
              <a:rect l="l" t="t" r="r" b="b"/>
              <a:pathLst>
                <a:path w="2959559" h="5160940">
                  <a:moveTo>
                    <a:pt x="0" y="0"/>
                  </a:moveTo>
                  <a:lnTo>
                    <a:pt x="2959559" y="0"/>
                  </a:lnTo>
                  <a:lnTo>
                    <a:pt x="2959559" y="5160940"/>
                  </a:lnTo>
                  <a:lnTo>
                    <a:pt x="0" y="5160940"/>
                  </a:lnTo>
                  <a:lnTo>
                    <a:pt x="0" y="0"/>
                  </a:lnTo>
                  <a:close/>
                </a:path>
              </a:pathLst>
            </a:custGeom>
            <a:blipFill>
              <a:blip r:embed="rId2">
                <a:extLst>
                  <a:ext uri="{96DAC541-7B7A-43D3-8B79-37D633B846F1}">
                    <asvg:svgBlip xmlns:asvg="http://schemas.microsoft.com/office/drawing/2016/SVG/main" r:embed="rId3"/>
                  </a:ext>
                </a:extLst>
              </a:blip>
              <a:stretch>
                <a:fillRect l="-187821" b="-27540"/>
              </a:stretch>
            </a:blipFill>
          </p:spPr>
        </p:sp>
        <p:sp>
          <p:nvSpPr>
            <p:cNvPr id="9" name="Freeform 9"/>
            <p:cNvSpPr/>
            <p:nvPr/>
          </p:nvSpPr>
          <p:spPr>
            <a:xfrm flipV="1">
              <a:off x="4841615" y="135875"/>
              <a:ext cx="3084194" cy="622680"/>
            </a:xfrm>
            <a:custGeom>
              <a:avLst/>
              <a:gdLst/>
              <a:ahLst/>
              <a:cxnLst/>
              <a:rect l="l" t="t" r="r" b="b"/>
              <a:pathLst>
                <a:path w="3084194" h="622680">
                  <a:moveTo>
                    <a:pt x="0" y="622680"/>
                  </a:moveTo>
                  <a:lnTo>
                    <a:pt x="3084194" y="622680"/>
                  </a:lnTo>
                  <a:lnTo>
                    <a:pt x="3084194" y="0"/>
                  </a:lnTo>
                  <a:lnTo>
                    <a:pt x="0" y="0"/>
                  </a:lnTo>
                  <a:lnTo>
                    <a:pt x="0" y="622680"/>
                  </a:lnTo>
                  <a:close/>
                </a:path>
              </a:pathLst>
            </a:custGeom>
            <a:blipFill>
              <a:blip r:embed="rId6">
                <a:extLst>
                  <a:ext uri="{96DAC541-7B7A-43D3-8B79-37D633B846F1}">
                    <asvg:svgBlip xmlns:asvg="http://schemas.microsoft.com/office/drawing/2016/SVG/main" r:embed="rId7"/>
                  </a:ext>
                </a:extLst>
              </a:blip>
              <a:stretch>
                <a:fillRect r="-24386"/>
              </a:stretch>
            </a:blipFill>
          </p:spPr>
        </p:sp>
        <p:grpSp>
          <p:nvGrpSpPr>
            <p:cNvPr id="10" name="Group 10"/>
            <p:cNvGrpSpPr/>
            <p:nvPr/>
          </p:nvGrpSpPr>
          <p:grpSpPr>
            <a:xfrm>
              <a:off x="6407346" y="147244"/>
              <a:ext cx="12362563" cy="625341"/>
              <a:chOff x="0" y="0"/>
              <a:chExt cx="10042808" cy="508000"/>
            </a:xfrm>
          </p:grpSpPr>
          <p:sp>
            <p:nvSpPr>
              <p:cNvPr id="11" name="Freeform 11"/>
              <p:cNvSpPr/>
              <p:nvPr/>
            </p:nvSpPr>
            <p:spPr>
              <a:xfrm>
                <a:off x="0" y="215900"/>
                <a:ext cx="10042808" cy="76200"/>
              </a:xfrm>
              <a:custGeom>
                <a:avLst/>
                <a:gdLst/>
                <a:ahLst/>
                <a:cxnLst/>
                <a:rect l="l" t="t" r="r" b="b"/>
                <a:pathLst>
                  <a:path w="10042808" h="76200">
                    <a:moveTo>
                      <a:pt x="0" y="0"/>
                    </a:moveTo>
                    <a:lnTo>
                      <a:pt x="10042808" y="0"/>
                    </a:lnTo>
                    <a:lnTo>
                      <a:pt x="10042808" y="76200"/>
                    </a:lnTo>
                    <a:lnTo>
                      <a:pt x="0" y="76200"/>
                    </a:lnTo>
                    <a:close/>
                  </a:path>
                </a:pathLst>
              </a:custGeom>
              <a:solidFill>
                <a:srgbClr val="2B3547"/>
              </a:solidFill>
            </p:spPr>
          </p:sp>
        </p:grpSp>
        <p:sp>
          <p:nvSpPr>
            <p:cNvPr id="12" name="Freeform 12"/>
            <p:cNvSpPr/>
            <p:nvPr/>
          </p:nvSpPr>
          <p:spPr>
            <a:xfrm>
              <a:off x="0" y="5774850"/>
              <a:ext cx="790881" cy="790881"/>
            </a:xfrm>
            <a:custGeom>
              <a:avLst/>
              <a:gdLst/>
              <a:ahLst/>
              <a:cxnLst/>
              <a:rect l="l" t="t" r="r" b="b"/>
              <a:pathLst>
                <a:path w="790881" h="790881">
                  <a:moveTo>
                    <a:pt x="0" y="0"/>
                  </a:moveTo>
                  <a:lnTo>
                    <a:pt x="790881" y="0"/>
                  </a:lnTo>
                  <a:lnTo>
                    <a:pt x="790881" y="790881"/>
                  </a:lnTo>
                  <a:lnTo>
                    <a:pt x="0" y="7908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1304225" y="176773"/>
              <a:ext cx="3811301" cy="478714"/>
            </a:xfrm>
            <a:custGeom>
              <a:avLst/>
              <a:gdLst/>
              <a:ahLst/>
              <a:cxnLst/>
              <a:rect l="l" t="t" r="r" b="b"/>
              <a:pathLst>
                <a:path w="3811301" h="478714">
                  <a:moveTo>
                    <a:pt x="0" y="0"/>
                  </a:moveTo>
                  <a:lnTo>
                    <a:pt x="3811301" y="0"/>
                  </a:lnTo>
                  <a:lnTo>
                    <a:pt x="3811301" y="478714"/>
                  </a:lnTo>
                  <a:lnTo>
                    <a:pt x="0" y="4787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rot="5400000">
              <a:off x="20909786" y="13703"/>
              <a:ext cx="685126" cy="657721"/>
            </a:xfrm>
            <a:custGeom>
              <a:avLst/>
              <a:gdLst/>
              <a:ahLst/>
              <a:cxnLst/>
              <a:rect l="l" t="t" r="r" b="b"/>
              <a:pathLst>
                <a:path w="685126" h="657721">
                  <a:moveTo>
                    <a:pt x="0" y="0"/>
                  </a:moveTo>
                  <a:lnTo>
                    <a:pt x="685126" y="0"/>
                  </a:lnTo>
                  <a:lnTo>
                    <a:pt x="685126" y="657720"/>
                  </a:lnTo>
                  <a:lnTo>
                    <a:pt x="0" y="6577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sp>
        <p:nvSpPr>
          <p:cNvPr id="15" name="Freeform 15"/>
          <p:cNvSpPr/>
          <p:nvPr/>
        </p:nvSpPr>
        <p:spPr>
          <a:xfrm>
            <a:off x="1716878" y="1485708"/>
            <a:ext cx="14692566" cy="7315583"/>
          </a:xfrm>
          <a:custGeom>
            <a:avLst/>
            <a:gdLst/>
            <a:ahLst/>
            <a:cxnLst/>
            <a:rect l="l" t="t" r="r" b="b"/>
            <a:pathLst>
              <a:path w="14692566" h="7315583">
                <a:moveTo>
                  <a:pt x="0" y="0"/>
                </a:moveTo>
                <a:lnTo>
                  <a:pt x="14692566" y="0"/>
                </a:lnTo>
                <a:lnTo>
                  <a:pt x="14692566" y="7315584"/>
                </a:lnTo>
                <a:lnTo>
                  <a:pt x="0" y="7315584"/>
                </a:lnTo>
                <a:lnTo>
                  <a:pt x="0" y="0"/>
                </a:lnTo>
                <a:close/>
              </a:path>
            </a:pathLst>
          </a:custGeom>
          <a:blipFill>
            <a:blip r:embed="rId14"/>
            <a:stretch>
              <a:fillRect l="-4193" t="-1364" r="-1433" b="-17965"/>
            </a:stretch>
          </a:blipFill>
        </p:spPr>
      </p:sp>
      <p:grpSp>
        <p:nvGrpSpPr>
          <p:cNvPr id="16" name="Group 16"/>
          <p:cNvGrpSpPr/>
          <p:nvPr/>
        </p:nvGrpSpPr>
        <p:grpSpPr>
          <a:xfrm rot="-536019">
            <a:off x="249683" y="290826"/>
            <a:ext cx="2934389" cy="2919448"/>
            <a:chOff x="0" y="0"/>
            <a:chExt cx="1086475" cy="1080943"/>
          </a:xfrm>
        </p:grpSpPr>
        <p:sp>
          <p:nvSpPr>
            <p:cNvPr id="17" name="Freeform 17"/>
            <p:cNvSpPr/>
            <p:nvPr/>
          </p:nvSpPr>
          <p:spPr>
            <a:xfrm>
              <a:off x="10160" y="16510"/>
              <a:ext cx="1063615" cy="1053003"/>
            </a:xfrm>
            <a:custGeom>
              <a:avLst/>
              <a:gdLst/>
              <a:ahLst/>
              <a:cxnLst/>
              <a:rect l="l" t="t" r="r" b="b"/>
              <a:pathLst>
                <a:path w="1063615" h="1053003">
                  <a:moveTo>
                    <a:pt x="1063615" y="1053003"/>
                  </a:moveTo>
                  <a:lnTo>
                    <a:pt x="0" y="1045383"/>
                  </a:lnTo>
                  <a:lnTo>
                    <a:pt x="0" y="378436"/>
                  </a:lnTo>
                  <a:lnTo>
                    <a:pt x="17780" y="19050"/>
                  </a:lnTo>
                  <a:lnTo>
                    <a:pt x="528162" y="0"/>
                  </a:lnTo>
                  <a:lnTo>
                    <a:pt x="1044565" y="5080"/>
                  </a:lnTo>
                  <a:close/>
                </a:path>
              </a:pathLst>
            </a:custGeom>
            <a:solidFill>
              <a:srgbClr val="AEE259"/>
            </a:solidFill>
          </p:spPr>
        </p:sp>
        <p:sp>
          <p:nvSpPr>
            <p:cNvPr id="18" name="Freeform 18"/>
            <p:cNvSpPr/>
            <p:nvPr/>
          </p:nvSpPr>
          <p:spPr>
            <a:xfrm>
              <a:off x="-3810" y="0"/>
              <a:ext cx="1092825" cy="1079673"/>
            </a:xfrm>
            <a:custGeom>
              <a:avLst/>
              <a:gdLst/>
              <a:ahLst/>
              <a:cxnLst/>
              <a:rect l="l" t="t" r="r" b="b"/>
              <a:pathLst>
                <a:path w="1092825" h="1079673">
                  <a:moveTo>
                    <a:pt x="1058535" y="21590"/>
                  </a:moveTo>
                  <a:cubicBezTo>
                    <a:pt x="1059805" y="34290"/>
                    <a:pt x="1059805" y="44450"/>
                    <a:pt x="1061075" y="54610"/>
                  </a:cubicBezTo>
                  <a:cubicBezTo>
                    <a:pt x="1063615" y="79097"/>
                    <a:pt x="1064885" y="100459"/>
                    <a:pt x="1067425" y="121058"/>
                  </a:cubicBezTo>
                  <a:cubicBezTo>
                    <a:pt x="1067425" y="150812"/>
                    <a:pt x="1080125" y="737497"/>
                    <a:pt x="1086475" y="767251"/>
                  </a:cubicBezTo>
                  <a:cubicBezTo>
                    <a:pt x="1092825" y="812263"/>
                    <a:pt x="1089015" y="858038"/>
                    <a:pt x="1089015" y="903051"/>
                  </a:cubicBezTo>
                  <a:cubicBezTo>
                    <a:pt x="1089015" y="942723"/>
                    <a:pt x="1090285" y="979343"/>
                    <a:pt x="1091555" y="1018713"/>
                  </a:cubicBezTo>
                  <a:cubicBezTo>
                    <a:pt x="1091555" y="1040303"/>
                    <a:pt x="1091555" y="1054273"/>
                    <a:pt x="1091555" y="1078403"/>
                  </a:cubicBezTo>
                  <a:cubicBezTo>
                    <a:pt x="1068695" y="1078403"/>
                    <a:pt x="1048375" y="1079673"/>
                    <a:pt x="1030071" y="1078403"/>
                  </a:cubicBezTo>
                  <a:cubicBezTo>
                    <a:pt x="979568" y="1073323"/>
                    <a:pt x="928288" y="1079673"/>
                    <a:pt x="877785" y="1074593"/>
                  </a:cubicBezTo>
                  <a:cubicBezTo>
                    <a:pt x="847483" y="1070783"/>
                    <a:pt x="817958" y="1073323"/>
                    <a:pt x="787656" y="1070783"/>
                  </a:cubicBezTo>
                  <a:cubicBezTo>
                    <a:pt x="773670" y="1069513"/>
                    <a:pt x="759685" y="1068243"/>
                    <a:pt x="745699" y="1066973"/>
                  </a:cubicBezTo>
                  <a:cubicBezTo>
                    <a:pt x="737152" y="1066973"/>
                    <a:pt x="729383" y="1068243"/>
                    <a:pt x="720836" y="1068243"/>
                  </a:cubicBezTo>
                  <a:cubicBezTo>
                    <a:pt x="699081" y="1066973"/>
                    <a:pt x="639253" y="1068243"/>
                    <a:pt x="617498" y="1066973"/>
                  </a:cubicBezTo>
                  <a:cubicBezTo>
                    <a:pt x="601959" y="1065703"/>
                    <a:pt x="291169" y="1074593"/>
                    <a:pt x="275630" y="1073323"/>
                  </a:cubicBezTo>
                  <a:cubicBezTo>
                    <a:pt x="271745" y="1073323"/>
                    <a:pt x="267083" y="1074593"/>
                    <a:pt x="263198" y="1074593"/>
                  </a:cubicBezTo>
                  <a:cubicBezTo>
                    <a:pt x="253874" y="1074593"/>
                    <a:pt x="245328" y="1075863"/>
                    <a:pt x="236004" y="1075863"/>
                  </a:cubicBezTo>
                  <a:cubicBezTo>
                    <a:pt x="212695" y="1075863"/>
                    <a:pt x="190163" y="1074593"/>
                    <a:pt x="166853" y="1073323"/>
                  </a:cubicBezTo>
                  <a:cubicBezTo>
                    <a:pt x="152868" y="1072053"/>
                    <a:pt x="138882" y="1070783"/>
                    <a:pt x="125674" y="1069513"/>
                  </a:cubicBezTo>
                  <a:cubicBezTo>
                    <a:pt x="100811" y="1068243"/>
                    <a:pt x="75947" y="1066973"/>
                    <a:pt x="48260" y="1066973"/>
                  </a:cubicBezTo>
                  <a:cubicBezTo>
                    <a:pt x="38100" y="1066973"/>
                    <a:pt x="29210" y="1066973"/>
                    <a:pt x="19050" y="1065703"/>
                  </a:cubicBezTo>
                  <a:cubicBezTo>
                    <a:pt x="10160" y="1064433"/>
                    <a:pt x="5080" y="1058083"/>
                    <a:pt x="7620" y="1049193"/>
                  </a:cubicBezTo>
                  <a:cubicBezTo>
                    <a:pt x="16510" y="1017489"/>
                    <a:pt x="12700" y="998416"/>
                    <a:pt x="11430" y="978580"/>
                  </a:cubicBezTo>
                  <a:cubicBezTo>
                    <a:pt x="10160" y="938145"/>
                    <a:pt x="6350" y="898473"/>
                    <a:pt x="7620" y="858038"/>
                  </a:cubicBezTo>
                  <a:cubicBezTo>
                    <a:pt x="5080" y="807686"/>
                    <a:pt x="0" y="184380"/>
                    <a:pt x="7620" y="133264"/>
                  </a:cubicBezTo>
                  <a:cubicBezTo>
                    <a:pt x="8890" y="123346"/>
                    <a:pt x="7620" y="112665"/>
                    <a:pt x="8890" y="102748"/>
                  </a:cubicBezTo>
                  <a:cubicBezTo>
                    <a:pt x="10160" y="86726"/>
                    <a:pt x="12700" y="69179"/>
                    <a:pt x="13970" y="44450"/>
                  </a:cubicBezTo>
                  <a:cubicBezTo>
                    <a:pt x="13970" y="41910"/>
                    <a:pt x="15240" y="39370"/>
                    <a:pt x="16510" y="38100"/>
                  </a:cubicBezTo>
                  <a:cubicBezTo>
                    <a:pt x="38100" y="35560"/>
                    <a:pt x="56523" y="30480"/>
                    <a:pt x="68955" y="29210"/>
                  </a:cubicBezTo>
                  <a:cubicBezTo>
                    <a:pt x="89933" y="25400"/>
                    <a:pt x="110911" y="22860"/>
                    <a:pt x="132666" y="20320"/>
                  </a:cubicBezTo>
                  <a:cubicBezTo>
                    <a:pt x="147429" y="17780"/>
                    <a:pt x="162191" y="16510"/>
                    <a:pt x="176177" y="13970"/>
                  </a:cubicBezTo>
                  <a:cubicBezTo>
                    <a:pt x="190163" y="11430"/>
                    <a:pt x="204925" y="8890"/>
                    <a:pt x="218911" y="8890"/>
                  </a:cubicBezTo>
                  <a:cubicBezTo>
                    <a:pt x="234450" y="7620"/>
                    <a:pt x="249990" y="10160"/>
                    <a:pt x="265529" y="8890"/>
                  </a:cubicBezTo>
                  <a:cubicBezTo>
                    <a:pt x="284953" y="8890"/>
                    <a:pt x="636923" y="6350"/>
                    <a:pt x="656347" y="5080"/>
                  </a:cubicBezTo>
                  <a:cubicBezTo>
                    <a:pt x="674994" y="3810"/>
                    <a:pt x="693642" y="2540"/>
                    <a:pt x="713066" y="2540"/>
                  </a:cubicBezTo>
                  <a:cubicBezTo>
                    <a:pt x="744922" y="1270"/>
                    <a:pt x="776001" y="0"/>
                    <a:pt x="807857" y="0"/>
                  </a:cubicBezTo>
                  <a:cubicBezTo>
                    <a:pt x="821065" y="0"/>
                    <a:pt x="835051" y="2540"/>
                    <a:pt x="848260" y="2540"/>
                  </a:cubicBezTo>
                  <a:cubicBezTo>
                    <a:pt x="884777" y="3810"/>
                    <a:pt x="922072" y="5080"/>
                    <a:pt x="958590" y="7620"/>
                  </a:cubicBezTo>
                  <a:cubicBezTo>
                    <a:pt x="978014" y="8890"/>
                    <a:pt x="997439" y="12700"/>
                    <a:pt x="1016863" y="16510"/>
                  </a:cubicBezTo>
                  <a:cubicBezTo>
                    <a:pt x="1021525" y="16510"/>
                    <a:pt x="1026187" y="16510"/>
                    <a:pt x="1030071" y="16510"/>
                  </a:cubicBezTo>
                  <a:cubicBezTo>
                    <a:pt x="1039485" y="17780"/>
                    <a:pt x="1048375" y="20320"/>
                    <a:pt x="1058535" y="21590"/>
                  </a:cubicBezTo>
                  <a:close/>
                  <a:moveTo>
                    <a:pt x="1068695" y="1061893"/>
                  </a:moveTo>
                  <a:cubicBezTo>
                    <a:pt x="1069965" y="1045383"/>
                    <a:pt x="1071235" y="1032683"/>
                    <a:pt x="1071235" y="1019983"/>
                  </a:cubicBezTo>
                  <a:cubicBezTo>
                    <a:pt x="1069965" y="975528"/>
                    <a:pt x="1068695" y="935093"/>
                    <a:pt x="1068695" y="891607"/>
                  </a:cubicBezTo>
                  <a:cubicBezTo>
                    <a:pt x="1068695" y="871771"/>
                    <a:pt x="1071235" y="851935"/>
                    <a:pt x="1069965" y="832099"/>
                  </a:cubicBezTo>
                  <a:cubicBezTo>
                    <a:pt x="1069965" y="813789"/>
                    <a:pt x="1068695" y="794716"/>
                    <a:pt x="1067425" y="776406"/>
                  </a:cubicBezTo>
                  <a:cubicBezTo>
                    <a:pt x="1062345" y="748178"/>
                    <a:pt x="1050915" y="163781"/>
                    <a:pt x="1050915" y="135553"/>
                  </a:cubicBezTo>
                  <a:cubicBezTo>
                    <a:pt x="1048375" y="111903"/>
                    <a:pt x="1045835" y="87489"/>
                    <a:pt x="1043295" y="63500"/>
                  </a:cubicBezTo>
                  <a:cubicBezTo>
                    <a:pt x="1042025" y="44450"/>
                    <a:pt x="1040755" y="43180"/>
                    <a:pt x="1027741" y="41910"/>
                  </a:cubicBezTo>
                  <a:cubicBezTo>
                    <a:pt x="1025410" y="41910"/>
                    <a:pt x="1023856" y="41910"/>
                    <a:pt x="1021525" y="40640"/>
                  </a:cubicBezTo>
                  <a:cubicBezTo>
                    <a:pt x="1002100" y="36830"/>
                    <a:pt x="981899" y="31750"/>
                    <a:pt x="962475" y="30480"/>
                  </a:cubicBezTo>
                  <a:cubicBezTo>
                    <a:pt x="915079" y="26670"/>
                    <a:pt x="866907" y="25400"/>
                    <a:pt x="819512" y="22860"/>
                  </a:cubicBezTo>
                  <a:cubicBezTo>
                    <a:pt x="812519" y="22860"/>
                    <a:pt x="804749" y="22860"/>
                    <a:pt x="797756" y="22860"/>
                  </a:cubicBezTo>
                  <a:cubicBezTo>
                    <a:pt x="786102" y="22860"/>
                    <a:pt x="774447" y="22860"/>
                    <a:pt x="763569" y="22860"/>
                  </a:cubicBezTo>
                  <a:cubicBezTo>
                    <a:pt x="738706" y="22860"/>
                    <a:pt x="713843" y="22860"/>
                    <a:pt x="689757" y="24130"/>
                  </a:cubicBezTo>
                  <a:cubicBezTo>
                    <a:pt x="668779" y="25400"/>
                    <a:pt x="315255" y="29210"/>
                    <a:pt x="294277" y="29210"/>
                  </a:cubicBezTo>
                  <a:cubicBezTo>
                    <a:pt x="260090" y="29210"/>
                    <a:pt x="225903" y="26670"/>
                    <a:pt x="191717" y="33020"/>
                  </a:cubicBezTo>
                  <a:cubicBezTo>
                    <a:pt x="173846" y="36830"/>
                    <a:pt x="156753" y="36830"/>
                    <a:pt x="139659" y="38100"/>
                  </a:cubicBezTo>
                  <a:cubicBezTo>
                    <a:pt x="110134" y="41910"/>
                    <a:pt x="80609" y="45720"/>
                    <a:pt x="49530" y="50800"/>
                  </a:cubicBezTo>
                  <a:cubicBezTo>
                    <a:pt x="36830" y="50800"/>
                    <a:pt x="34290" y="53340"/>
                    <a:pt x="33020" y="66890"/>
                  </a:cubicBezTo>
                  <a:cubicBezTo>
                    <a:pt x="31750" y="80623"/>
                    <a:pt x="31750" y="94355"/>
                    <a:pt x="30480" y="108088"/>
                  </a:cubicBezTo>
                  <a:cubicBezTo>
                    <a:pt x="29210" y="130976"/>
                    <a:pt x="26670" y="153100"/>
                    <a:pt x="25400" y="175988"/>
                  </a:cubicBezTo>
                  <a:cubicBezTo>
                    <a:pt x="20320" y="200401"/>
                    <a:pt x="26670" y="797005"/>
                    <a:pt x="29210" y="821418"/>
                  </a:cubicBezTo>
                  <a:cubicBezTo>
                    <a:pt x="29210" y="847358"/>
                    <a:pt x="29210" y="874060"/>
                    <a:pt x="30480" y="899999"/>
                  </a:cubicBezTo>
                  <a:cubicBezTo>
                    <a:pt x="30480" y="919072"/>
                    <a:pt x="33020" y="938145"/>
                    <a:pt x="33020" y="957218"/>
                  </a:cubicBezTo>
                  <a:cubicBezTo>
                    <a:pt x="33020" y="977817"/>
                    <a:pt x="33020" y="998416"/>
                    <a:pt x="31750" y="1019983"/>
                  </a:cubicBezTo>
                  <a:cubicBezTo>
                    <a:pt x="31750" y="1023793"/>
                    <a:pt x="31750" y="1026333"/>
                    <a:pt x="31750" y="1030143"/>
                  </a:cubicBezTo>
                  <a:cubicBezTo>
                    <a:pt x="31750" y="1040303"/>
                    <a:pt x="35560" y="1044113"/>
                    <a:pt x="44450" y="1044113"/>
                  </a:cubicBezTo>
                  <a:cubicBezTo>
                    <a:pt x="58077" y="1044113"/>
                    <a:pt x="68955" y="1045383"/>
                    <a:pt x="79055" y="1045383"/>
                  </a:cubicBezTo>
                  <a:cubicBezTo>
                    <a:pt x="93818" y="1045383"/>
                    <a:pt x="109357" y="1042843"/>
                    <a:pt x="124120" y="1045383"/>
                  </a:cubicBezTo>
                  <a:cubicBezTo>
                    <a:pt x="148206" y="1049193"/>
                    <a:pt x="172292" y="1051733"/>
                    <a:pt x="196378" y="1050463"/>
                  </a:cubicBezTo>
                  <a:cubicBezTo>
                    <a:pt x="211918" y="1049193"/>
                    <a:pt x="226680" y="1051733"/>
                    <a:pt x="242220" y="1051733"/>
                  </a:cubicBezTo>
                  <a:cubicBezTo>
                    <a:pt x="264752" y="1051733"/>
                    <a:pt x="287284" y="1050463"/>
                    <a:pt x="309817" y="1051733"/>
                  </a:cubicBezTo>
                  <a:cubicBezTo>
                    <a:pt x="343226" y="1053003"/>
                    <a:pt x="709958" y="1042843"/>
                    <a:pt x="744145" y="1045383"/>
                  </a:cubicBezTo>
                  <a:cubicBezTo>
                    <a:pt x="758908" y="1046653"/>
                    <a:pt x="773670" y="1047923"/>
                    <a:pt x="787656" y="1047923"/>
                  </a:cubicBezTo>
                  <a:cubicBezTo>
                    <a:pt x="813296" y="1050463"/>
                    <a:pt x="838159" y="1046653"/>
                    <a:pt x="863799" y="1050463"/>
                  </a:cubicBezTo>
                  <a:cubicBezTo>
                    <a:pt x="884777" y="1053003"/>
                    <a:pt x="905756" y="1053003"/>
                    <a:pt x="926734" y="1055543"/>
                  </a:cubicBezTo>
                  <a:cubicBezTo>
                    <a:pt x="957813" y="1059353"/>
                    <a:pt x="988892" y="1061893"/>
                    <a:pt x="1019971" y="1063163"/>
                  </a:cubicBezTo>
                  <a:cubicBezTo>
                    <a:pt x="1031625" y="1063163"/>
                    <a:pt x="1048375" y="1061893"/>
                    <a:pt x="1068695" y="1061893"/>
                  </a:cubicBezTo>
                  <a:close/>
                </a:path>
              </a:pathLst>
            </a:custGeom>
            <a:solidFill>
              <a:srgbClr val="AEE259"/>
            </a:solidFill>
          </p:spPr>
        </p:sp>
      </p:grpSp>
      <p:sp>
        <p:nvSpPr>
          <p:cNvPr id="19" name="TextBox 19"/>
          <p:cNvSpPr txBox="1"/>
          <p:nvPr/>
        </p:nvSpPr>
        <p:spPr>
          <a:xfrm>
            <a:off x="1099744" y="837883"/>
            <a:ext cx="1234267" cy="1825333"/>
          </a:xfrm>
          <a:prstGeom prst="rect">
            <a:avLst/>
          </a:prstGeom>
        </p:spPr>
        <p:txBody>
          <a:bodyPr lIns="0" tIns="0" rIns="0" bIns="0" rtlCol="0" anchor="t">
            <a:spAutoFit/>
          </a:bodyPr>
          <a:lstStyle/>
          <a:p>
            <a:pPr marL="0" lvl="0" indent="0" algn="ctr">
              <a:lnSpc>
                <a:spcPts val="14372"/>
              </a:lnSpc>
              <a:spcBef>
                <a:spcPct val="0"/>
              </a:spcBef>
            </a:pPr>
            <a:r>
              <a:rPr lang="en-US" sz="11977">
                <a:solidFill>
                  <a:srgbClr val="2B3547"/>
                </a:solidFill>
                <a:latin typeface="Amatic SC Bold"/>
              </a:rPr>
              <a:t>3</a:t>
            </a:r>
          </a:p>
        </p:txBody>
      </p:sp>
      <p:sp>
        <p:nvSpPr>
          <p:cNvPr id="20" name="TextBox 20"/>
          <p:cNvSpPr txBox="1"/>
          <p:nvPr/>
        </p:nvSpPr>
        <p:spPr>
          <a:xfrm>
            <a:off x="13212422" y="8675640"/>
            <a:ext cx="3161010" cy="552450"/>
          </a:xfrm>
          <a:prstGeom prst="rect">
            <a:avLst/>
          </a:prstGeom>
        </p:spPr>
        <p:txBody>
          <a:bodyPr lIns="0" tIns="0" rIns="0" bIns="0" rtlCol="0" anchor="t">
            <a:spAutoFit/>
          </a:bodyPr>
          <a:lstStyle/>
          <a:p>
            <a:pPr algn="ctr">
              <a:lnSpc>
                <a:spcPts val="3840"/>
              </a:lnSpc>
              <a:spcBef>
                <a:spcPct val="0"/>
              </a:spcBef>
            </a:pPr>
            <a:r>
              <a:rPr lang="en-US" sz="3200" dirty="0">
                <a:solidFill>
                  <a:srgbClr val="2B3547"/>
                </a:solidFill>
                <a:latin typeface="Arial Bold"/>
              </a:rPr>
              <a:t>Credits: UNICEF</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51047" y="837883"/>
            <a:ext cx="16185907" cy="8611234"/>
            <a:chOff x="0" y="0"/>
            <a:chExt cx="21581209" cy="11481645"/>
          </a:xfrm>
        </p:grpSpPr>
        <p:sp>
          <p:nvSpPr>
            <p:cNvPr id="3" name="Freeform 3"/>
            <p:cNvSpPr/>
            <p:nvPr/>
          </p:nvSpPr>
          <p:spPr>
            <a:xfrm>
              <a:off x="305484" y="6502231"/>
              <a:ext cx="7876909" cy="4604975"/>
            </a:xfrm>
            <a:custGeom>
              <a:avLst/>
              <a:gdLst/>
              <a:ahLst/>
              <a:cxnLst/>
              <a:rect l="l" t="t" r="r" b="b"/>
              <a:pathLst>
                <a:path w="7876909" h="4604975">
                  <a:moveTo>
                    <a:pt x="0" y="0"/>
                  </a:moveTo>
                  <a:lnTo>
                    <a:pt x="7876909" y="0"/>
                  </a:lnTo>
                  <a:lnTo>
                    <a:pt x="7876909" y="4604976"/>
                  </a:lnTo>
                  <a:lnTo>
                    <a:pt x="0" y="4604976"/>
                  </a:lnTo>
                  <a:lnTo>
                    <a:pt x="0" y="0"/>
                  </a:lnTo>
                  <a:close/>
                </a:path>
              </a:pathLst>
            </a:custGeom>
            <a:blipFill>
              <a:blip r:embed="rId2">
                <a:extLst>
                  <a:ext uri="{96DAC541-7B7A-43D3-8B79-37D633B846F1}">
                    <asvg:svgBlip xmlns:asvg="http://schemas.microsoft.com/office/drawing/2016/SVG/main" r:embed="rId3"/>
                  </a:ext>
                </a:extLst>
              </a:blip>
              <a:stretch>
                <a:fillRect t="-42938" r="-8141"/>
              </a:stretch>
            </a:blipFill>
          </p:spPr>
        </p:sp>
        <p:sp>
          <p:nvSpPr>
            <p:cNvPr id="4" name="Freeform 4"/>
            <p:cNvSpPr/>
            <p:nvPr/>
          </p:nvSpPr>
          <p:spPr>
            <a:xfrm>
              <a:off x="13241420" y="5063765"/>
              <a:ext cx="7809064" cy="6094242"/>
            </a:xfrm>
            <a:custGeom>
              <a:avLst/>
              <a:gdLst/>
              <a:ahLst/>
              <a:cxnLst/>
              <a:rect l="l" t="t" r="r" b="b"/>
              <a:pathLst>
                <a:path w="7809064" h="6094242">
                  <a:moveTo>
                    <a:pt x="0" y="0"/>
                  </a:moveTo>
                  <a:lnTo>
                    <a:pt x="7809064" y="0"/>
                  </a:lnTo>
                  <a:lnTo>
                    <a:pt x="7809064" y="6094242"/>
                  </a:lnTo>
                  <a:lnTo>
                    <a:pt x="0" y="6094242"/>
                  </a:lnTo>
                  <a:lnTo>
                    <a:pt x="0" y="0"/>
                  </a:lnTo>
                  <a:close/>
                </a:path>
              </a:pathLst>
            </a:custGeom>
            <a:blipFill>
              <a:blip r:embed="rId2">
                <a:extLst>
                  <a:ext uri="{96DAC541-7B7A-43D3-8B79-37D633B846F1}">
                    <asvg:svgBlip xmlns:asvg="http://schemas.microsoft.com/office/drawing/2016/SVG/main" r:embed="rId3"/>
                  </a:ext>
                </a:extLst>
              </a:blip>
              <a:stretch>
                <a:fillRect l="-9081" t="-8008"/>
              </a:stretch>
            </a:blipFill>
          </p:spPr>
        </p:sp>
        <p:sp>
          <p:nvSpPr>
            <p:cNvPr id="5" name="Freeform 5"/>
            <p:cNvSpPr/>
            <p:nvPr/>
          </p:nvSpPr>
          <p:spPr>
            <a:xfrm>
              <a:off x="20429847" y="7762635"/>
              <a:ext cx="479498" cy="786924"/>
            </a:xfrm>
            <a:custGeom>
              <a:avLst/>
              <a:gdLst/>
              <a:ahLst/>
              <a:cxnLst/>
              <a:rect l="l" t="t" r="r" b="b"/>
              <a:pathLst>
                <a:path w="479498" h="786924">
                  <a:moveTo>
                    <a:pt x="0" y="0"/>
                  </a:moveTo>
                  <a:lnTo>
                    <a:pt x="479498" y="0"/>
                  </a:lnTo>
                  <a:lnTo>
                    <a:pt x="479498" y="786923"/>
                  </a:lnTo>
                  <a:lnTo>
                    <a:pt x="0" y="786923"/>
                  </a:lnTo>
                  <a:lnTo>
                    <a:pt x="0" y="0"/>
                  </a:lnTo>
                  <a:close/>
                </a:path>
              </a:pathLst>
            </a:custGeom>
            <a:blipFill>
              <a:blip r:embed="rId4">
                <a:extLst>
                  <a:ext uri="{96DAC541-7B7A-43D3-8B79-37D633B846F1}">
                    <asvg:svgBlip xmlns:asvg="http://schemas.microsoft.com/office/drawing/2016/SVG/main" r:embed="rId5"/>
                  </a:ext>
                </a:extLst>
              </a:blip>
              <a:stretch>
                <a:fillRect r="-313644"/>
              </a:stretch>
            </a:blipFill>
          </p:spPr>
        </p:sp>
        <p:grpSp>
          <p:nvGrpSpPr>
            <p:cNvPr id="6" name="Group 6"/>
            <p:cNvGrpSpPr/>
            <p:nvPr/>
          </p:nvGrpSpPr>
          <p:grpSpPr>
            <a:xfrm>
              <a:off x="6822761" y="10856304"/>
              <a:ext cx="7904165" cy="625341"/>
              <a:chOff x="0" y="0"/>
              <a:chExt cx="6420999" cy="508000"/>
            </a:xfrm>
          </p:grpSpPr>
          <p:sp>
            <p:nvSpPr>
              <p:cNvPr id="7" name="Freeform 7"/>
              <p:cNvSpPr/>
              <p:nvPr/>
            </p:nvSpPr>
            <p:spPr>
              <a:xfrm>
                <a:off x="0" y="215900"/>
                <a:ext cx="6421000" cy="76200"/>
              </a:xfrm>
              <a:custGeom>
                <a:avLst/>
                <a:gdLst/>
                <a:ahLst/>
                <a:cxnLst/>
                <a:rect l="l" t="t" r="r" b="b"/>
                <a:pathLst>
                  <a:path w="6421000" h="76200">
                    <a:moveTo>
                      <a:pt x="0" y="0"/>
                    </a:moveTo>
                    <a:lnTo>
                      <a:pt x="6421000" y="0"/>
                    </a:lnTo>
                    <a:lnTo>
                      <a:pt x="6421000" y="76200"/>
                    </a:lnTo>
                    <a:lnTo>
                      <a:pt x="0" y="76200"/>
                    </a:lnTo>
                    <a:close/>
                  </a:path>
                </a:pathLst>
              </a:custGeom>
              <a:solidFill>
                <a:srgbClr val="2B3547"/>
              </a:solidFill>
            </p:spPr>
          </p:sp>
        </p:grpSp>
        <p:sp>
          <p:nvSpPr>
            <p:cNvPr id="8" name="Freeform 8"/>
            <p:cNvSpPr/>
            <p:nvPr/>
          </p:nvSpPr>
          <p:spPr>
            <a:xfrm>
              <a:off x="18179825" y="407647"/>
              <a:ext cx="2959559" cy="5160940"/>
            </a:xfrm>
            <a:custGeom>
              <a:avLst/>
              <a:gdLst/>
              <a:ahLst/>
              <a:cxnLst/>
              <a:rect l="l" t="t" r="r" b="b"/>
              <a:pathLst>
                <a:path w="2959559" h="5160940">
                  <a:moveTo>
                    <a:pt x="0" y="0"/>
                  </a:moveTo>
                  <a:lnTo>
                    <a:pt x="2959559" y="0"/>
                  </a:lnTo>
                  <a:lnTo>
                    <a:pt x="2959559" y="5160940"/>
                  </a:lnTo>
                  <a:lnTo>
                    <a:pt x="0" y="5160940"/>
                  </a:lnTo>
                  <a:lnTo>
                    <a:pt x="0" y="0"/>
                  </a:lnTo>
                  <a:close/>
                </a:path>
              </a:pathLst>
            </a:custGeom>
            <a:blipFill>
              <a:blip r:embed="rId2">
                <a:extLst>
                  <a:ext uri="{96DAC541-7B7A-43D3-8B79-37D633B846F1}">
                    <asvg:svgBlip xmlns:asvg="http://schemas.microsoft.com/office/drawing/2016/SVG/main" r:embed="rId3"/>
                  </a:ext>
                </a:extLst>
              </a:blip>
              <a:stretch>
                <a:fillRect l="-187821" b="-27540"/>
              </a:stretch>
            </a:blipFill>
          </p:spPr>
        </p:sp>
        <p:sp>
          <p:nvSpPr>
            <p:cNvPr id="9" name="Freeform 9"/>
            <p:cNvSpPr/>
            <p:nvPr/>
          </p:nvSpPr>
          <p:spPr>
            <a:xfrm flipV="1">
              <a:off x="4841615" y="135875"/>
              <a:ext cx="3084194" cy="622680"/>
            </a:xfrm>
            <a:custGeom>
              <a:avLst/>
              <a:gdLst/>
              <a:ahLst/>
              <a:cxnLst/>
              <a:rect l="l" t="t" r="r" b="b"/>
              <a:pathLst>
                <a:path w="3084194" h="622680">
                  <a:moveTo>
                    <a:pt x="0" y="622680"/>
                  </a:moveTo>
                  <a:lnTo>
                    <a:pt x="3084194" y="622680"/>
                  </a:lnTo>
                  <a:lnTo>
                    <a:pt x="3084194" y="0"/>
                  </a:lnTo>
                  <a:lnTo>
                    <a:pt x="0" y="0"/>
                  </a:lnTo>
                  <a:lnTo>
                    <a:pt x="0" y="622680"/>
                  </a:lnTo>
                  <a:close/>
                </a:path>
              </a:pathLst>
            </a:custGeom>
            <a:blipFill>
              <a:blip r:embed="rId6">
                <a:extLst>
                  <a:ext uri="{96DAC541-7B7A-43D3-8B79-37D633B846F1}">
                    <asvg:svgBlip xmlns:asvg="http://schemas.microsoft.com/office/drawing/2016/SVG/main" r:embed="rId7"/>
                  </a:ext>
                </a:extLst>
              </a:blip>
              <a:stretch>
                <a:fillRect r="-24386"/>
              </a:stretch>
            </a:blipFill>
          </p:spPr>
        </p:sp>
        <p:grpSp>
          <p:nvGrpSpPr>
            <p:cNvPr id="10" name="Group 10"/>
            <p:cNvGrpSpPr/>
            <p:nvPr/>
          </p:nvGrpSpPr>
          <p:grpSpPr>
            <a:xfrm>
              <a:off x="6407346" y="147244"/>
              <a:ext cx="12362563" cy="625341"/>
              <a:chOff x="0" y="0"/>
              <a:chExt cx="10042808" cy="508000"/>
            </a:xfrm>
          </p:grpSpPr>
          <p:sp>
            <p:nvSpPr>
              <p:cNvPr id="11" name="Freeform 11"/>
              <p:cNvSpPr/>
              <p:nvPr/>
            </p:nvSpPr>
            <p:spPr>
              <a:xfrm>
                <a:off x="0" y="215900"/>
                <a:ext cx="10042808" cy="76200"/>
              </a:xfrm>
              <a:custGeom>
                <a:avLst/>
                <a:gdLst/>
                <a:ahLst/>
                <a:cxnLst/>
                <a:rect l="l" t="t" r="r" b="b"/>
                <a:pathLst>
                  <a:path w="10042808" h="76200">
                    <a:moveTo>
                      <a:pt x="0" y="0"/>
                    </a:moveTo>
                    <a:lnTo>
                      <a:pt x="10042808" y="0"/>
                    </a:lnTo>
                    <a:lnTo>
                      <a:pt x="10042808" y="76200"/>
                    </a:lnTo>
                    <a:lnTo>
                      <a:pt x="0" y="76200"/>
                    </a:lnTo>
                    <a:close/>
                  </a:path>
                </a:pathLst>
              </a:custGeom>
              <a:solidFill>
                <a:srgbClr val="2B3547"/>
              </a:solidFill>
            </p:spPr>
          </p:sp>
        </p:grpSp>
        <p:sp>
          <p:nvSpPr>
            <p:cNvPr id="12" name="Freeform 12"/>
            <p:cNvSpPr/>
            <p:nvPr/>
          </p:nvSpPr>
          <p:spPr>
            <a:xfrm>
              <a:off x="0" y="5774850"/>
              <a:ext cx="790881" cy="790881"/>
            </a:xfrm>
            <a:custGeom>
              <a:avLst/>
              <a:gdLst/>
              <a:ahLst/>
              <a:cxnLst/>
              <a:rect l="l" t="t" r="r" b="b"/>
              <a:pathLst>
                <a:path w="790881" h="790881">
                  <a:moveTo>
                    <a:pt x="0" y="0"/>
                  </a:moveTo>
                  <a:lnTo>
                    <a:pt x="790881" y="0"/>
                  </a:lnTo>
                  <a:lnTo>
                    <a:pt x="790881" y="790881"/>
                  </a:lnTo>
                  <a:lnTo>
                    <a:pt x="0" y="7908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1304225" y="176773"/>
              <a:ext cx="3811301" cy="478714"/>
            </a:xfrm>
            <a:custGeom>
              <a:avLst/>
              <a:gdLst/>
              <a:ahLst/>
              <a:cxnLst/>
              <a:rect l="l" t="t" r="r" b="b"/>
              <a:pathLst>
                <a:path w="3811301" h="478714">
                  <a:moveTo>
                    <a:pt x="0" y="0"/>
                  </a:moveTo>
                  <a:lnTo>
                    <a:pt x="3811301" y="0"/>
                  </a:lnTo>
                  <a:lnTo>
                    <a:pt x="3811301" y="478714"/>
                  </a:lnTo>
                  <a:lnTo>
                    <a:pt x="0" y="4787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rot="5400000">
              <a:off x="20909786" y="13703"/>
              <a:ext cx="685126" cy="657721"/>
            </a:xfrm>
            <a:custGeom>
              <a:avLst/>
              <a:gdLst/>
              <a:ahLst/>
              <a:cxnLst/>
              <a:rect l="l" t="t" r="r" b="b"/>
              <a:pathLst>
                <a:path w="685126" h="657721">
                  <a:moveTo>
                    <a:pt x="0" y="0"/>
                  </a:moveTo>
                  <a:lnTo>
                    <a:pt x="685126" y="0"/>
                  </a:lnTo>
                  <a:lnTo>
                    <a:pt x="685126" y="657720"/>
                  </a:lnTo>
                  <a:lnTo>
                    <a:pt x="0" y="6577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sp>
        <p:nvSpPr>
          <p:cNvPr id="15" name="Freeform 15"/>
          <p:cNvSpPr/>
          <p:nvPr/>
        </p:nvSpPr>
        <p:spPr>
          <a:xfrm>
            <a:off x="1876471" y="1323982"/>
            <a:ext cx="14535057" cy="7639036"/>
          </a:xfrm>
          <a:custGeom>
            <a:avLst/>
            <a:gdLst/>
            <a:ahLst/>
            <a:cxnLst/>
            <a:rect l="l" t="t" r="r" b="b"/>
            <a:pathLst>
              <a:path w="14535057" h="7639036">
                <a:moveTo>
                  <a:pt x="0" y="0"/>
                </a:moveTo>
                <a:lnTo>
                  <a:pt x="14535058" y="0"/>
                </a:lnTo>
                <a:lnTo>
                  <a:pt x="14535058" y="7639036"/>
                </a:lnTo>
                <a:lnTo>
                  <a:pt x="0" y="7639036"/>
                </a:lnTo>
                <a:lnTo>
                  <a:pt x="0" y="0"/>
                </a:lnTo>
                <a:close/>
              </a:path>
            </a:pathLst>
          </a:custGeom>
          <a:blipFill>
            <a:blip r:embed="rId14"/>
            <a:stretch>
              <a:fillRect l="-2999" r="-1200" b="-11523"/>
            </a:stretch>
          </a:blipFill>
        </p:spPr>
      </p:sp>
      <p:grpSp>
        <p:nvGrpSpPr>
          <p:cNvPr id="16" name="Group 16"/>
          <p:cNvGrpSpPr/>
          <p:nvPr/>
        </p:nvGrpSpPr>
        <p:grpSpPr>
          <a:xfrm rot="-536019">
            <a:off x="371883" y="46762"/>
            <a:ext cx="2976859" cy="2348863"/>
            <a:chOff x="0" y="0"/>
            <a:chExt cx="1258451" cy="992970"/>
          </a:xfrm>
        </p:grpSpPr>
        <p:sp>
          <p:nvSpPr>
            <p:cNvPr id="17" name="Freeform 17"/>
            <p:cNvSpPr/>
            <p:nvPr/>
          </p:nvSpPr>
          <p:spPr>
            <a:xfrm>
              <a:off x="10160" y="16510"/>
              <a:ext cx="1235591" cy="965030"/>
            </a:xfrm>
            <a:custGeom>
              <a:avLst/>
              <a:gdLst/>
              <a:ahLst/>
              <a:cxnLst/>
              <a:rect l="l" t="t" r="r" b="b"/>
              <a:pathLst>
                <a:path w="1235591" h="965030">
                  <a:moveTo>
                    <a:pt x="1235591" y="965030"/>
                  </a:moveTo>
                  <a:lnTo>
                    <a:pt x="0" y="957410"/>
                  </a:lnTo>
                  <a:lnTo>
                    <a:pt x="0" y="347924"/>
                  </a:lnTo>
                  <a:lnTo>
                    <a:pt x="17780" y="19050"/>
                  </a:lnTo>
                  <a:lnTo>
                    <a:pt x="613929" y="0"/>
                  </a:lnTo>
                  <a:lnTo>
                    <a:pt x="1216541" y="5080"/>
                  </a:lnTo>
                  <a:close/>
                </a:path>
              </a:pathLst>
            </a:custGeom>
            <a:solidFill>
              <a:srgbClr val="AEE259"/>
            </a:solidFill>
          </p:spPr>
        </p:sp>
        <p:sp>
          <p:nvSpPr>
            <p:cNvPr id="18" name="Freeform 18"/>
            <p:cNvSpPr/>
            <p:nvPr/>
          </p:nvSpPr>
          <p:spPr>
            <a:xfrm>
              <a:off x="-3810" y="0"/>
              <a:ext cx="1264801" cy="991699"/>
            </a:xfrm>
            <a:custGeom>
              <a:avLst/>
              <a:gdLst/>
              <a:ahLst/>
              <a:cxnLst/>
              <a:rect l="l" t="t" r="r" b="b"/>
              <a:pathLst>
                <a:path w="1264801" h="991699">
                  <a:moveTo>
                    <a:pt x="1230511" y="21590"/>
                  </a:moveTo>
                  <a:cubicBezTo>
                    <a:pt x="1231782" y="34290"/>
                    <a:pt x="1231782" y="44450"/>
                    <a:pt x="1233051" y="54610"/>
                  </a:cubicBezTo>
                  <a:cubicBezTo>
                    <a:pt x="1235591" y="77736"/>
                    <a:pt x="1236861" y="97126"/>
                    <a:pt x="1239401" y="115824"/>
                  </a:cubicBezTo>
                  <a:cubicBezTo>
                    <a:pt x="1239401" y="142832"/>
                    <a:pt x="1252101" y="675371"/>
                    <a:pt x="1258451" y="702379"/>
                  </a:cubicBezTo>
                  <a:cubicBezTo>
                    <a:pt x="1264801" y="743237"/>
                    <a:pt x="1260991" y="784787"/>
                    <a:pt x="1260991" y="825645"/>
                  </a:cubicBezTo>
                  <a:cubicBezTo>
                    <a:pt x="1260991" y="861656"/>
                    <a:pt x="1262261" y="894896"/>
                    <a:pt x="1263532" y="930739"/>
                  </a:cubicBezTo>
                  <a:cubicBezTo>
                    <a:pt x="1263532" y="952330"/>
                    <a:pt x="1263532" y="966299"/>
                    <a:pt x="1263532" y="990430"/>
                  </a:cubicBezTo>
                  <a:cubicBezTo>
                    <a:pt x="1240672" y="990430"/>
                    <a:pt x="1220351" y="991699"/>
                    <a:pt x="1201490" y="990430"/>
                  </a:cubicBezTo>
                  <a:cubicBezTo>
                    <a:pt x="1142122" y="985349"/>
                    <a:pt x="1081840" y="991699"/>
                    <a:pt x="1022471" y="986620"/>
                  </a:cubicBezTo>
                  <a:cubicBezTo>
                    <a:pt x="986850" y="982809"/>
                    <a:pt x="952142" y="985349"/>
                    <a:pt x="916521" y="982809"/>
                  </a:cubicBezTo>
                  <a:cubicBezTo>
                    <a:pt x="900081" y="981539"/>
                    <a:pt x="883640" y="980270"/>
                    <a:pt x="867200" y="978999"/>
                  </a:cubicBezTo>
                  <a:cubicBezTo>
                    <a:pt x="857153" y="978999"/>
                    <a:pt x="848019" y="980270"/>
                    <a:pt x="837972" y="980270"/>
                  </a:cubicBezTo>
                  <a:cubicBezTo>
                    <a:pt x="812398" y="978999"/>
                    <a:pt x="742069" y="980270"/>
                    <a:pt x="716495" y="978999"/>
                  </a:cubicBezTo>
                  <a:cubicBezTo>
                    <a:pt x="698228" y="977730"/>
                    <a:pt x="332883" y="986620"/>
                    <a:pt x="314616" y="985349"/>
                  </a:cubicBezTo>
                  <a:cubicBezTo>
                    <a:pt x="310049" y="985349"/>
                    <a:pt x="304569" y="986620"/>
                    <a:pt x="300002" y="986620"/>
                  </a:cubicBezTo>
                  <a:cubicBezTo>
                    <a:pt x="289042" y="986620"/>
                    <a:pt x="278995" y="987889"/>
                    <a:pt x="268034" y="987889"/>
                  </a:cubicBezTo>
                  <a:cubicBezTo>
                    <a:pt x="240634" y="987889"/>
                    <a:pt x="214146" y="986620"/>
                    <a:pt x="186745" y="985349"/>
                  </a:cubicBezTo>
                  <a:cubicBezTo>
                    <a:pt x="170305" y="984080"/>
                    <a:pt x="153864" y="982809"/>
                    <a:pt x="138337" y="981539"/>
                  </a:cubicBezTo>
                  <a:cubicBezTo>
                    <a:pt x="109109" y="980270"/>
                    <a:pt x="79882" y="978999"/>
                    <a:pt x="48260" y="978999"/>
                  </a:cubicBezTo>
                  <a:cubicBezTo>
                    <a:pt x="38100" y="978999"/>
                    <a:pt x="29210" y="978999"/>
                    <a:pt x="19050" y="977730"/>
                  </a:cubicBezTo>
                  <a:cubicBezTo>
                    <a:pt x="10160" y="976459"/>
                    <a:pt x="5080" y="970109"/>
                    <a:pt x="7620" y="961220"/>
                  </a:cubicBezTo>
                  <a:cubicBezTo>
                    <a:pt x="16510" y="929521"/>
                    <a:pt x="12700" y="912209"/>
                    <a:pt x="11430" y="894203"/>
                  </a:cubicBezTo>
                  <a:cubicBezTo>
                    <a:pt x="10160" y="857501"/>
                    <a:pt x="6350" y="821490"/>
                    <a:pt x="7620" y="784787"/>
                  </a:cubicBezTo>
                  <a:cubicBezTo>
                    <a:pt x="5080" y="739082"/>
                    <a:pt x="0" y="173302"/>
                    <a:pt x="7620" y="126904"/>
                  </a:cubicBezTo>
                  <a:cubicBezTo>
                    <a:pt x="8890" y="117901"/>
                    <a:pt x="7620" y="108206"/>
                    <a:pt x="8890" y="99204"/>
                  </a:cubicBezTo>
                  <a:cubicBezTo>
                    <a:pt x="10160" y="84661"/>
                    <a:pt x="12700" y="68733"/>
                    <a:pt x="13970" y="44450"/>
                  </a:cubicBezTo>
                  <a:cubicBezTo>
                    <a:pt x="13970" y="41910"/>
                    <a:pt x="15240" y="39370"/>
                    <a:pt x="16510" y="38100"/>
                  </a:cubicBezTo>
                  <a:cubicBezTo>
                    <a:pt x="38100" y="35560"/>
                    <a:pt x="57048" y="30480"/>
                    <a:pt x="71662" y="29210"/>
                  </a:cubicBezTo>
                  <a:cubicBezTo>
                    <a:pt x="96322" y="25400"/>
                    <a:pt x="120983" y="22860"/>
                    <a:pt x="146557" y="20320"/>
                  </a:cubicBezTo>
                  <a:cubicBezTo>
                    <a:pt x="163911" y="17780"/>
                    <a:pt x="181265" y="16510"/>
                    <a:pt x="197706" y="13970"/>
                  </a:cubicBezTo>
                  <a:cubicBezTo>
                    <a:pt x="214146" y="11430"/>
                    <a:pt x="231500" y="8890"/>
                    <a:pt x="247940" y="8890"/>
                  </a:cubicBezTo>
                  <a:cubicBezTo>
                    <a:pt x="266208" y="7620"/>
                    <a:pt x="284475" y="10160"/>
                    <a:pt x="302742" y="8890"/>
                  </a:cubicBezTo>
                  <a:cubicBezTo>
                    <a:pt x="325576" y="8890"/>
                    <a:pt x="739329" y="6350"/>
                    <a:pt x="762163" y="5080"/>
                  </a:cubicBezTo>
                  <a:cubicBezTo>
                    <a:pt x="784084" y="3810"/>
                    <a:pt x="806004" y="2540"/>
                    <a:pt x="828839" y="2540"/>
                  </a:cubicBezTo>
                  <a:cubicBezTo>
                    <a:pt x="866286" y="1270"/>
                    <a:pt x="902821" y="0"/>
                    <a:pt x="940269" y="0"/>
                  </a:cubicBezTo>
                  <a:cubicBezTo>
                    <a:pt x="955796" y="0"/>
                    <a:pt x="972236" y="2540"/>
                    <a:pt x="987763" y="2540"/>
                  </a:cubicBezTo>
                  <a:cubicBezTo>
                    <a:pt x="1030691" y="3810"/>
                    <a:pt x="1074533" y="5080"/>
                    <a:pt x="1117461" y="7620"/>
                  </a:cubicBezTo>
                  <a:cubicBezTo>
                    <a:pt x="1140295" y="8890"/>
                    <a:pt x="1163129" y="12700"/>
                    <a:pt x="1185963" y="16510"/>
                  </a:cubicBezTo>
                  <a:cubicBezTo>
                    <a:pt x="1191443" y="16510"/>
                    <a:pt x="1196923" y="16510"/>
                    <a:pt x="1201490" y="16510"/>
                  </a:cubicBezTo>
                  <a:cubicBezTo>
                    <a:pt x="1211461" y="17780"/>
                    <a:pt x="1220351" y="20320"/>
                    <a:pt x="1230511" y="21590"/>
                  </a:cubicBezTo>
                  <a:close/>
                  <a:moveTo>
                    <a:pt x="1240672" y="973920"/>
                  </a:moveTo>
                  <a:cubicBezTo>
                    <a:pt x="1241942" y="957409"/>
                    <a:pt x="1243211" y="944709"/>
                    <a:pt x="1243211" y="932009"/>
                  </a:cubicBezTo>
                  <a:cubicBezTo>
                    <a:pt x="1241942" y="891433"/>
                    <a:pt x="1240672" y="854731"/>
                    <a:pt x="1240672" y="815258"/>
                  </a:cubicBezTo>
                  <a:cubicBezTo>
                    <a:pt x="1240672" y="797252"/>
                    <a:pt x="1243211" y="779247"/>
                    <a:pt x="1241942" y="761242"/>
                  </a:cubicBezTo>
                  <a:cubicBezTo>
                    <a:pt x="1241942" y="744622"/>
                    <a:pt x="1240672" y="727309"/>
                    <a:pt x="1239401" y="710689"/>
                  </a:cubicBezTo>
                  <a:cubicBezTo>
                    <a:pt x="1234322" y="685066"/>
                    <a:pt x="1222892" y="154604"/>
                    <a:pt x="1222892" y="128981"/>
                  </a:cubicBezTo>
                  <a:cubicBezTo>
                    <a:pt x="1220351" y="107514"/>
                    <a:pt x="1217811" y="85353"/>
                    <a:pt x="1215272" y="63500"/>
                  </a:cubicBezTo>
                  <a:cubicBezTo>
                    <a:pt x="1214001" y="44450"/>
                    <a:pt x="1212732" y="43180"/>
                    <a:pt x="1198750" y="41910"/>
                  </a:cubicBezTo>
                  <a:cubicBezTo>
                    <a:pt x="1196010" y="41910"/>
                    <a:pt x="1194183" y="41910"/>
                    <a:pt x="1191443" y="40640"/>
                  </a:cubicBezTo>
                  <a:cubicBezTo>
                    <a:pt x="1168609" y="36830"/>
                    <a:pt x="1144862" y="31750"/>
                    <a:pt x="1122028" y="30480"/>
                  </a:cubicBezTo>
                  <a:cubicBezTo>
                    <a:pt x="1066312" y="26670"/>
                    <a:pt x="1009684" y="25400"/>
                    <a:pt x="953969" y="22860"/>
                  </a:cubicBezTo>
                  <a:cubicBezTo>
                    <a:pt x="945749" y="22860"/>
                    <a:pt x="936615" y="22860"/>
                    <a:pt x="928395" y="22860"/>
                  </a:cubicBezTo>
                  <a:cubicBezTo>
                    <a:pt x="914695" y="22860"/>
                    <a:pt x="900994" y="22860"/>
                    <a:pt x="888207" y="22860"/>
                  </a:cubicBezTo>
                  <a:cubicBezTo>
                    <a:pt x="858979" y="22860"/>
                    <a:pt x="829752" y="22860"/>
                    <a:pt x="801438" y="24130"/>
                  </a:cubicBezTo>
                  <a:cubicBezTo>
                    <a:pt x="776777" y="25400"/>
                    <a:pt x="361197" y="29210"/>
                    <a:pt x="336536" y="29210"/>
                  </a:cubicBezTo>
                  <a:cubicBezTo>
                    <a:pt x="296349" y="29210"/>
                    <a:pt x="256161" y="26670"/>
                    <a:pt x="215973" y="33020"/>
                  </a:cubicBezTo>
                  <a:cubicBezTo>
                    <a:pt x="194965" y="36830"/>
                    <a:pt x="174871" y="36830"/>
                    <a:pt x="154778" y="38100"/>
                  </a:cubicBezTo>
                  <a:cubicBezTo>
                    <a:pt x="120070" y="41910"/>
                    <a:pt x="85362" y="45720"/>
                    <a:pt x="49530" y="50800"/>
                  </a:cubicBezTo>
                  <a:cubicBezTo>
                    <a:pt x="36830" y="50800"/>
                    <a:pt x="34290" y="53340"/>
                    <a:pt x="33020" y="66656"/>
                  </a:cubicBezTo>
                  <a:cubicBezTo>
                    <a:pt x="31750" y="79121"/>
                    <a:pt x="31750" y="91586"/>
                    <a:pt x="30480" y="104051"/>
                  </a:cubicBezTo>
                  <a:cubicBezTo>
                    <a:pt x="29210" y="124826"/>
                    <a:pt x="26670" y="144909"/>
                    <a:pt x="25400" y="165684"/>
                  </a:cubicBezTo>
                  <a:cubicBezTo>
                    <a:pt x="20320" y="187845"/>
                    <a:pt x="26670" y="729386"/>
                    <a:pt x="29210" y="751547"/>
                  </a:cubicBezTo>
                  <a:cubicBezTo>
                    <a:pt x="29210" y="775092"/>
                    <a:pt x="29210" y="799330"/>
                    <a:pt x="30480" y="822875"/>
                  </a:cubicBezTo>
                  <a:cubicBezTo>
                    <a:pt x="30480" y="840188"/>
                    <a:pt x="33020" y="857501"/>
                    <a:pt x="33020" y="874813"/>
                  </a:cubicBezTo>
                  <a:cubicBezTo>
                    <a:pt x="33020" y="893511"/>
                    <a:pt x="33020" y="912209"/>
                    <a:pt x="31750" y="932009"/>
                  </a:cubicBezTo>
                  <a:cubicBezTo>
                    <a:pt x="31750" y="935820"/>
                    <a:pt x="31750" y="938359"/>
                    <a:pt x="31750" y="942170"/>
                  </a:cubicBezTo>
                  <a:cubicBezTo>
                    <a:pt x="31750" y="952330"/>
                    <a:pt x="35560" y="956140"/>
                    <a:pt x="44450" y="956140"/>
                  </a:cubicBezTo>
                  <a:cubicBezTo>
                    <a:pt x="58875" y="956140"/>
                    <a:pt x="71662" y="957409"/>
                    <a:pt x="83535" y="957409"/>
                  </a:cubicBezTo>
                  <a:cubicBezTo>
                    <a:pt x="100889" y="957409"/>
                    <a:pt x="119156" y="954870"/>
                    <a:pt x="136510" y="957409"/>
                  </a:cubicBezTo>
                  <a:cubicBezTo>
                    <a:pt x="164824" y="961220"/>
                    <a:pt x="193139" y="963759"/>
                    <a:pt x="221453" y="962490"/>
                  </a:cubicBezTo>
                  <a:cubicBezTo>
                    <a:pt x="239720" y="961220"/>
                    <a:pt x="257074" y="963759"/>
                    <a:pt x="275341" y="963759"/>
                  </a:cubicBezTo>
                  <a:cubicBezTo>
                    <a:pt x="301829" y="963759"/>
                    <a:pt x="328316" y="962490"/>
                    <a:pt x="354804" y="963759"/>
                  </a:cubicBezTo>
                  <a:cubicBezTo>
                    <a:pt x="394078" y="965030"/>
                    <a:pt x="825185" y="954870"/>
                    <a:pt x="865373" y="957409"/>
                  </a:cubicBezTo>
                  <a:cubicBezTo>
                    <a:pt x="882727" y="958680"/>
                    <a:pt x="900081" y="959949"/>
                    <a:pt x="916521" y="959949"/>
                  </a:cubicBezTo>
                  <a:cubicBezTo>
                    <a:pt x="946662" y="962490"/>
                    <a:pt x="975890" y="958680"/>
                    <a:pt x="1006031" y="962490"/>
                  </a:cubicBezTo>
                  <a:cubicBezTo>
                    <a:pt x="1030691" y="965030"/>
                    <a:pt x="1055352" y="965030"/>
                    <a:pt x="1080013" y="967570"/>
                  </a:cubicBezTo>
                  <a:cubicBezTo>
                    <a:pt x="1116547" y="971380"/>
                    <a:pt x="1153082" y="973920"/>
                    <a:pt x="1189616" y="975190"/>
                  </a:cubicBezTo>
                  <a:cubicBezTo>
                    <a:pt x="1203317" y="975190"/>
                    <a:pt x="1220351" y="973920"/>
                    <a:pt x="1240672" y="973920"/>
                  </a:cubicBezTo>
                  <a:close/>
                </a:path>
              </a:pathLst>
            </a:custGeom>
            <a:solidFill>
              <a:srgbClr val="AEE259"/>
            </a:solidFill>
          </p:spPr>
        </p:sp>
      </p:grpSp>
      <p:sp>
        <p:nvSpPr>
          <p:cNvPr id="19" name="TextBox 19"/>
          <p:cNvSpPr txBox="1"/>
          <p:nvPr/>
        </p:nvSpPr>
        <p:spPr>
          <a:xfrm>
            <a:off x="1259338" y="411316"/>
            <a:ext cx="1234267" cy="1825333"/>
          </a:xfrm>
          <a:prstGeom prst="rect">
            <a:avLst/>
          </a:prstGeom>
        </p:spPr>
        <p:txBody>
          <a:bodyPr lIns="0" tIns="0" rIns="0" bIns="0" rtlCol="0" anchor="t">
            <a:spAutoFit/>
          </a:bodyPr>
          <a:lstStyle/>
          <a:p>
            <a:pPr marL="0" lvl="0" indent="0" algn="ctr">
              <a:lnSpc>
                <a:spcPts val="14372"/>
              </a:lnSpc>
              <a:spcBef>
                <a:spcPct val="0"/>
              </a:spcBef>
            </a:pPr>
            <a:r>
              <a:rPr lang="en-US" sz="11977">
                <a:solidFill>
                  <a:srgbClr val="2B3547"/>
                </a:solidFill>
                <a:latin typeface="Amatic SC Bold"/>
              </a:rPr>
              <a:t>4</a:t>
            </a:r>
          </a:p>
        </p:txBody>
      </p:sp>
      <p:sp>
        <p:nvSpPr>
          <p:cNvPr id="20" name="TextBox 20"/>
          <p:cNvSpPr txBox="1"/>
          <p:nvPr/>
        </p:nvSpPr>
        <p:spPr>
          <a:xfrm>
            <a:off x="13132473" y="8653939"/>
            <a:ext cx="3161010" cy="552450"/>
          </a:xfrm>
          <a:prstGeom prst="rect">
            <a:avLst/>
          </a:prstGeom>
        </p:spPr>
        <p:txBody>
          <a:bodyPr lIns="0" tIns="0" rIns="0" bIns="0" rtlCol="0" anchor="t">
            <a:spAutoFit/>
          </a:bodyPr>
          <a:lstStyle/>
          <a:p>
            <a:pPr algn="ctr">
              <a:lnSpc>
                <a:spcPts val="3840"/>
              </a:lnSpc>
              <a:spcBef>
                <a:spcPct val="0"/>
              </a:spcBef>
            </a:pPr>
            <a:r>
              <a:rPr lang="en-US" sz="3200" dirty="0">
                <a:solidFill>
                  <a:srgbClr val="2B3547"/>
                </a:solidFill>
                <a:latin typeface="Arial Bold"/>
              </a:rPr>
              <a:t>Credits: UNICEF</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059190" y="0"/>
            <a:ext cx="6169621" cy="1819275"/>
          </a:xfrm>
          <a:prstGeom prst="rect">
            <a:avLst/>
          </a:prstGeom>
        </p:spPr>
        <p:txBody>
          <a:bodyPr lIns="0" tIns="0" rIns="0" bIns="0" rtlCol="0" anchor="t">
            <a:spAutoFit/>
          </a:bodyPr>
          <a:lstStyle/>
          <a:p>
            <a:pPr algn="ctr">
              <a:lnSpc>
                <a:spcPts val="14372"/>
              </a:lnSpc>
              <a:spcBef>
                <a:spcPct val="0"/>
              </a:spcBef>
            </a:pPr>
            <a:r>
              <a:rPr lang="en-US" sz="11977">
                <a:solidFill>
                  <a:srgbClr val="000000"/>
                </a:solidFill>
                <a:latin typeface="Amatic SC Bold"/>
              </a:rPr>
              <a:t>how to report </a:t>
            </a:r>
          </a:p>
        </p:txBody>
      </p:sp>
      <p:pic>
        <p:nvPicPr>
          <p:cNvPr id="4" name="Picture 3">
            <a:extLst>
              <a:ext uri="{FF2B5EF4-FFF2-40B4-BE49-F238E27FC236}">
                <a16:creationId xmlns:a16="http://schemas.microsoft.com/office/drawing/2014/main" id="{2B00C8E4-1634-4663-9E31-B1E65B163CEB}"/>
              </a:ext>
            </a:extLst>
          </p:cNvPr>
          <p:cNvPicPr>
            <a:picLocks noChangeAspect="1"/>
          </p:cNvPicPr>
          <p:nvPr/>
        </p:nvPicPr>
        <p:blipFill rotWithShape="1">
          <a:blip r:embed="rId2"/>
          <a:srcRect l="3209" t="5908" r="1002" b="5292"/>
          <a:stretch/>
        </p:blipFill>
        <p:spPr>
          <a:xfrm>
            <a:off x="1066801" y="1714500"/>
            <a:ext cx="16230599" cy="8077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059190" y="0"/>
            <a:ext cx="6169621" cy="1819275"/>
          </a:xfrm>
          <a:prstGeom prst="rect">
            <a:avLst/>
          </a:prstGeom>
        </p:spPr>
        <p:txBody>
          <a:bodyPr lIns="0" tIns="0" rIns="0" bIns="0" rtlCol="0" anchor="t">
            <a:spAutoFit/>
          </a:bodyPr>
          <a:lstStyle/>
          <a:p>
            <a:pPr algn="ctr">
              <a:lnSpc>
                <a:spcPts val="14372"/>
              </a:lnSpc>
              <a:spcBef>
                <a:spcPct val="0"/>
              </a:spcBef>
            </a:pPr>
            <a:r>
              <a:rPr lang="en-US" sz="11977">
                <a:solidFill>
                  <a:srgbClr val="000000"/>
                </a:solidFill>
                <a:latin typeface="Amatic SC Bold"/>
              </a:rPr>
              <a:t>how to report </a:t>
            </a:r>
          </a:p>
        </p:txBody>
      </p:sp>
      <p:pic>
        <p:nvPicPr>
          <p:cNvPr id="3" name="Picture 2">
            <a:extLst>
              <a:ext uri="{FF2B5EF4-FFF2-40B4-BE49-F238E27FC236}">
                <a16:creationId xmlns:a16="http://schemas.microsoft.com/office/drawing/2014/main" id="{BB883D28-FBF3-A322-DCBB-CEBCEB010A0B}"/>
              </a:ext>
            </a:extLst>
          </p:cNvPr>
          <p:cNvPicPr>
            <a:picLocks noChangeAspect="1"/>
          </p:cNvPicPr>
          <p:nvPr/>
        </p:nvPicPr>
        <p:blipFill rotWithShape="1">
          <a:blip r:embed="rId2"/>
          <a:srcRect l="2874" t="5211" r="1388" b="4965"/>
          <a:stretch/>
        </p:blipFill>
        <p:spPr>
          <a:xfrm>
            <a:off x="1142999" y="1638300"/>
            <a:ext cx="16002001" cy="80810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32001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EE259"/>
        </a:solidFill>
        <a:effectLst/>
      </p:bgPr>
    </p:bg>
    <p:spTree>
      <p:nvGrpSpPr>
        <p:cNvPr id="1" name=""/>
        <p:cNvGrpSpPr/>
        <p:nvPr/>
      </p:nvGrpSpPr>
      <p:grpSpPr>
        <a:xfrm>
          <a:off x="0" y="0"/>
          <a:ext cx="0" cy="0"/>
          <a:chOff x="0" y="0"/>
          <a:chExt cx="0" cy="0"/>
        </a:xfrm>
      </p:grpSpPr>
      <p:grpSp>
        <p:nvGrpSpPr>
          <p:cNvPr id="2" name="Group 2"/>
          <p:cNvGrpSpPr/>
          <p:nvPr/>
        </p:nvGrpSpPr>
        <p:grpSpPr>
          <a:xfrm>
            <a:off x="1540026" y="1264354"/>
            <a:ext cx="15168401" cy="8139291"/>
            <a:chOff x="0" y="0"/>
            <a:chExt cx="4596485" cy="2466452"/>
          </a:xfrm>
        </p:grpSpPr>
        <p:sp>
          <p:nvSpPr>
            <p:cNvPr id="3" name="Freeform 3"/>
            <p:cNvSpPr/>
            <p:nvPr/>
          </p:nvSpPr>
          <p:spPr>
            <a:xfrm>
              <a:off x="10160" y="16510"/>
              <a:ext cx="4573625" cy="2438512"/>
            </a:xfrm>
            <a:custGeom>
              <a:avLst/>
              <a:gdLst/>
              <a:ahLst/>
              <a:cxnLst/>
              <a:rect l="l" t="t" r="r" b="b"/>
              <a:pathLst>
                <a:path w="4573625" h="2438512">
                  <a:moveTo>
                    <a:pt x="4573625" y="2438512"/>
                  </a:moveTo>
                  <a:lnTo>
                    <a:pt x="0" y="2430892"/>
                  </a:lnTo>
                  <a:lnTo>
                    <a:pt x="0" y="858967"/>
                  </a:lnTo>
                  <a:lnTo>
                    <a:pt x="17780" y="19050"/>
                  </a:lnTo>
                  <a:lnTo>
                    <a:pt x="2278654" y="0"/>
                  </a:lnTo>
                  <a:lnTo>
                    <a:pt x="4554575" y="5080"/>
                  </a:lnTo>
                  <a:close/>
                </a:path>
              </a:pathLst>
            </a:custGeom>
            <a:solidFill>
              <a:srgbClr val="FFFFFF"/>
            </a:solidFill>
          </p:spPr>
        </p:sp>
        <p:sp>
          <p:nvSpPr>
            <p:cNvPr id="4" name="Freeform 4"/>
            <p:cNvSpPr/>
            <p:nvPr/>
          </p:nvSpPr>
          <p:spPr>
            <a:xfrm>
              <a:off x="-3810" y="0"/>
              <a:ext cx="4602835" cy="2465182"/>
            </a:xfrm>
            <a:custGeom>
              <a:avLst/>
              <a:gdLst/>
              <a:ahLst/>
              <a:cxnLst/>
              <a:rect l="l" t="t" r="r" b="b"/>
              <a:pathLst>
                <a:path w="4602835" h="2465182">
                  <a:moveTo>
                    <a:pt x="4568545" y="21590"/>
                  </a:moveTo>
                  <a:cubicBezTo>
                    <a:pt x="4569815" y="34290"/>
                    <a:pt x="4569815" y="44450"/>
                    <a:pt x="4571085" y="54610"/>
                  </a:cubicBezTo>
                  <a:cubicBezTo>
                    <a:pt x="4573625" y="100535"/>
                    <a:pt x="4574895" y="152946"/>
                    <a:pt x="4577435" y="203486"/>
                  </a:cubicBezTo>
                  <a:cubicBezTo>
                    <a:pt x="4577435" y="276488"/>
                    <a:pt x="4590135" y="1715933"/>
                    <a:pt x="4596485" y="1788934"/>
                  </a:cubicBezTo>
                  <a:cubicBezTo>
                    <a:pt x="4602835" y="1899373"/>
                    <a:pt x="4599025" y="2011683"/>
                    <a:pt x="4599025" y="2122122"/>
                  </a:cubicBezTo>
                  <a:cubicBezTo>
                    <a:pt x="4599025" y="2219458"/>
                    <a:pt x="4600295" y="2309306"/>
                    <a:pt x="4601565" y="2404222"/>
                  </a:cubicBezTo>
                  <a:cubicBezTo>
                    <a:pt x="4601565" y="2425812"/>
                    <a:pt x="4601565" y="2439782"/>
                    <a:pt x="4601565" y="2463912"/>
                  </a:cubicBezTo>
                  <a:cubicBezTo>
                    <a:pt x="4578705" y="2463912"/>
                    <a:pt x="4558385" y="2465182"/>
                    <a:pt x="4528697" y="2463912"/>
                  </a:cubicBezTo>
                  <a:cubicBezTo>
                    <a:pt x="4297256" y="2458832"/>
                    <a:pt x="4062255" y="2465182"/>
                    <a:pt x="3830814" y="2460102"/>
                  </a:cubicBezTo>
                  <a:cubicBezTo>
                    <a:pt x="3691950" y="2456292"/>
                    <a:pt x="3556646" y="2458832"/>
                    <a:pt x="3417782" y="2456292"/>
                  </a:cubicBezTo>
                  <a:cubicBezTo>
                    <a:pt x="3353690" y="2455022"/>
                    <a:pt x="3289599" y="2453752"/>
                    <a:pt x="3225508" y="2452482"/>
                  </a:cubicBezTo>
                  <a:cubicBezTo>
                    <a:pt x="3186341" y="2452482"/>
                    <a:pt x="3150735" y="2453752"/>
                    <a:pt x="3111568" y="2453752"/>
                  </a:cubicBezTo>
                  <a:cubicBezTo>
                    <a:pt x="3011871" y="2452482"/>
                    <a:pt x="2737702" y="2453752"/>
                    <a:pt x="2638005" y="2452482"/>
                  </a:cubicBezTo>
                  <a:cubicBezTo>
                    <a:pt x="2566792" y="2451212"/>
                    <a:pt x="1142542" y="2460102"/>
                    <a:pt x="1071330" y="2458832"/>
                  </a:cubicBezTo>
                  <a:cubicBezTo>
                    <a:pt x="1053527" y="2458832"/>
                    <a:pt x="1032163" y="2460102"/>
                    <a:pt x="1014360" y="2460102"/>
                  </a:cubicBezTo>
                  <a:cubicBezTo>
                    <a:pt x="971632" y="2460102"/>
                    <a:pt x="932465" y="2461372"/>
                    <a:pt x="889738" y="2461372"/>
                  </a:cubicBezTo>
                  <a:cubicBezTo>
                    <a:pt x="782919" y="2461372"/>
                    <a:pt x="679661" y="2460102"/>
                    <a:pt x="572842" y="2458832"/>
                  </a:cubicBezTo>
                  <a:cubicBezTo>
                    <a:pt x="508751" y="2457562"/>
                    <a:pt x="444660" y="2456292"/>
                    <a:pt x="384129" y="2455022"/>
                  </a:cubicBezTo>
                  <a:cubicBezTo>
                    <a:pt x="270189" y="2453752"/>
                    <a:pt x="156249" y="2452482"/>
                    <a:pt x="48260" y="2452482"/>
                  </a:cubicBezTo>
                  <a:cubicBezTo>
                    <a:pt x="38100" y="2452482"/>
                    <a:pt x="29210" y="2452482"/>
                    <a:pt x="19050" y="2451212"/>
                  </a:cubicBezTo>
                  <a:cubicBezTo>
                    <a:pt x="10160" y="2449942"/>
                    <a:pt x="5080" y="2443592"/>
                    <a:pt x="7620" y="2434702"/>
                  </a:cubicBezTo>
                  <a:cubicBezTo>
                    <a:pt x="16510" y="2402898"/>
                    <a:pt x="12700" y="2356102"/>
                    <a:pt x="11430" y="2307434"/>
                  </a:cubicBezTo>
                  <a:cubicBezTo>
                    <a:pt x="10160" y="2208226"/>
                    <a:pt x="6350" y="2110891"/>
                    <a:pt x="7620" y="2011683"/>
                  </a:cubicBezTo>
                  <a:cubicBezTo>
                    <a:pt x="5080" y="1888142"/>
                    <a:pt x="0" y="358849"/>
                    <a:pt x="7620" y="233435"/>
                  </a:cubicBezTo>
                  <a:cubicBezTo>
                    <a:pt x="8890" y="209102"/>
                    <a:pt x="7620" y="182896"/>
                    <a:pt x="8890" y="158562"/>
                  </a:cubicBezTo>
                  <a:cubicBezTo>
                    <a:pt x="10160" y="119253"/>
                    <a:pt x="12700" y="76201"/>
                    <a:pt x="13970" y="44450"/>
                  </a:cubicBezTo>
                  <a:cubicBezTo>
                    <a:pt x="13970" y="41910"/>
                    <a:pt x="15240" y="39370"/>
                    <a:pt x="16510" y="38100"/>
                  </a:cubicBezTo>
                  <a:cubicBezTo>
                    <a:pt x="38100" y="35560"/>
                    <a:pt x="67233" y="30480"/>
                    <a:pt x="124203" y="29210"/>
                  </a:cubicBezTo>
                  <a:cubicBezTo>
                    <a:pt x="220340" y="25400"/>
                    <a:pt x="316477" y="22860"/>
                    <a:pt x="416175" y="20320"/>
                  </a:cubicBezTo>
                  <a:cubicBezTo>
                    <a:pt x="483827" y="17780"/>
                    <a:pt x="551478" y="16510"/>
                    <a:pt x="615570" y="13970"/>
                  </a:cubicBezTo>
                  <a:cubicBezTo>
                    <a:pt x="679661" y="11430"/>
                    <a:pt x="747313" y="8890"/>
                    <a:pt x="811404" y="8890"/>
                  </a:cubicBezTo>
                  <a:cubicBezTo>
                    <a:pt x="882617" y="7620"/>
                    <a:pt x="953829" y="10160"/>
                    <a:pt x="1025042" y="8890"/>
                  </a:cubicBezTo>
                  <a:cubicBezTo>
                    <a:pt x="1114057" y="8890"/>
                    <a:pt x="2727021" y="6350"/>
                    <a:pt x="2816036" y="5080"/>
                  </a:cubicBezTo>
                  <a:cubicBezTo>
                    <a:pt x="2901491" y="3810"/>
                    <a:pt x="2986946" y="2540"/>
                    <a:pt x="3075962" y="2540"/>
                  </a:cubicBezTo>
                  <a:cubicBezTo>
                    <a:pt x="3221947" y="1270"/>
                    <a:pt x="3364372" y="0"/>
                    <a:pt x="3510358" y="0"/>
                  </a:cubicBezTo>
                  <a:cubicBezTo>
                    <a:pt x="3570889" y="0"/>
                    <a:pt x="3634980" y="2540"/>
                    <a:pt x="3695511" y="2540"/>
                  </a:cubicBezTo>
                  <a:cubicBezTo>
                    <a:pt x="3862860" y="3810"/>
                    <a:pt x="4033770" y="5080"/>
                    <a:pt x="4201119" y="7620"/>
                  </a:cubicBezTo>
                  <a:cubicBezTo>
                    <a:pt x="4290135" y="8890"/>
                    <a:pt x="4379151" y="12700"/>
                    <a:pt x="4468166" y="16510"/>
                  </a:cubicBezTo>
                  <a:cubicBezTo>
                    <a:pt x="4489530" y="16510"/>
                    <a:pt x="4510894" y="16510"/>
                    <a:pt x="4528697" y="16510"/>
                  </a:cubicBezTo>
                  <a:cubicBezTo>
                    <a:pt x="4549495" y="17780"/>
                    <a:pt x="4558385" y="20320"/>
                    <a:pt x="4568545" y="21590"/>
                  </a:cubicBezTo>
                  <a:close/>
                  <a:moveTo>
                    <a:pt x="4578705" y="2447402"/>
                  </a:moveTo>
                  <a:cubicBezTo>
                    <a:pt x="4579975" y="2430892"/>
                    <a:pt x="4581245" y="2418192"/>
                    <a:pt x="4581245" y="2405492"/>
                  </a:cubicBezTo>
                  <a:cubicBezTo>
                    <a:pt x="4579975" y="2299947"/>
                    <a:pt x="4578705" y="2200739"/>
                    <a:pt x="4578705" y="2094044"/>
                  </a:cubicBezTo>
                  <a:cubicBezTo>
                    <a:pt x="4578705" y="2045377"/>
                    <a:pt x="4581245" y="1996709"/>
                    <a:pt x="4579975" y="1948041"/>
                  </a:cubicBezTo>
                  <a:cubicBezTo>
                    <a:pt x="4579975" y="1903117"/>
                    <a:pt x="4578705" y="1856321"/>
                    <a:pt x="4577435" y="1811396"/>
                  </a:cubicBezTo>
                  <a:cubicBezTo>
                    <a:pt x="4572355" y="1742138"/>
                    <a:pt x="4560925" y="308309"/>
                    <a:pt x="4560925" y="239051"/>
                  </a:cubicBezTo>
                  <a:cubicBezTo>
                    <a:pt x="4558385" y="181024"/>
                    <a:pt x="4555845" y="121125"/>
                    <a:pt x="4553305" y="63500"/>
                  </a:cubicBezTo>
                  <a:cubicBezTo>
                    <a:pt x="4552035" y="44450"/>
                    <a:pt x="4550765" y="43180"/>
                    <a:pt x="4518015" y="41910"/>
                  </a:cubicBezTo>
                  <a:cubicBezTo>
                    <a:pt x="4507333" y="41910"/>
                    <a:pt x="4500212" y="41910"/>
                    <a:pt x="4489530" y="40640"/>
                  </a:cubicBezTo>
                  <a:cubicBezTo>
                    <a:pt x="4400514" y="36830"/>
                    <a:pt x="4307938" y="31750"/>
                    <a:pt x="4218922" y="30480"/>
                  </a:cubicBezTo>
                  <a:cubicBezTo>
                    <a:pt x="4001724" y="26670"/>
                    <a:pt x="3780966" y="25400"/>
                    <a:pt x="3563768" y="22860"/>
                  </a:cubicBezTo>
                  <a:cubicBezTo>
                    <a:pt x="3531722" y="22860"/>
                    <a:pt x="3496116" y="22860"/>
                    <a:pt x="3464070" y="22860"/>
                  </a:cubicBezTo>
                  <a:cubicBezTo>
                    <a:pt x="3410661" y="22860"/>
                    <a:pt x="3357251" y="22860"/>
                    <a:pt x="3307403" y="22860"/>
                  </a:cubicBezTo>
                  <a:cubicBezTo>
                    <a:pt x="3193463" y="22860"/>
                    <a:pt x="3079522" y="22860"/>
                    <a:pt x="2969143" y="24130"/>
                  </a:cubicBezTo>
                  <a:cubicBezTo>
                    <a:pt x="2873006" y="25400"/>
                    <a:pt x="1252922" y="29210"/>
                    <a:pt x="1156785" y="29210"/>
                  </a:cubicBezTo>
                  <a:cubicBezTo>
                    <a:pt x="1000117" y="29210"/>
                    <a:pt x="843450" y="26670"/>
                    <a:pt x="686782" y="33020"/>
                  </a:cubicBezTo>
                  <a:cubicBezTo>
                    <a:pt x="604888" y="36830"/>
                    <a:pt x="526554" y="36830"/>
                    <a:pt x="448220" y="38100"/>
                  </a:cubicBezTo>
                  <a:cubicBezTo>
                    <a:pt x="312917" y="41910"/>
                    <a:pt x="177613" y="45720"/>
                    <a:pt x="49530" y="50800"/>
                  </a:cubicBezTo>
                  <a:cubicBezTo>
                    <a:pt x="36830" y="50800"/>
                    <a:pt x="34290" y="53340"/>
                    <a:pt x="33020" y="70585"/>
                  </a:cubicBezTo>
                  <a:cubicBezTo>
                    <a:pt x="31750" y="104279"/>
                    <a:pt x="31750" y="137972"/>
                    <a:pt x="30480" y="171665"/>
                  </a:cubicBezTo>
                  <a:cubicBezTo>
                    <a:pt x="29210" y="227820"/>
                    <a:pt x="26670" y="282103"/>
                    <a:pt x="25400" y="338259"/>
                  </a:cubicBezTo>
                  <a:cubicBezTo>
                    <a:pt x="20320" y="398157"/>
                    <a:pt x="26670" y="1861936"/>
                    <a:pt x="29210" y="1921835"/>
                  </a:cubicBezTo>
                  <a:cubicBezTo>
                    <a:pt x="29210" y="1985477"/>
                    <a:pt x="29210" y="2050992"/>
                    <a:pt x="30480" y="2114634"/>
                  </a:cubicBezTo>
                  <a:cubicBezTo>
                    <a:pt x="30480" y="2161430"/>
                    <a:pt x="33020" y="2208226"/>
                    <a:pt x="33020" y="2255022"/>
                  </a:cubicBezTo>
                  <a:cubicBezTo>
                    <a:pt x="33020" y="2305562"/>
                    <a:pt x="33020" y="2356102"/>
                    <a:pt x="31750" y="2405492"/>
                  </a:cubicBezTo>
                  <a:cubicBezTo>
                    <a:pt x="31750" y="2409302"/>
                    <a:pt x="31750" y="2411842"/>
                    <a:pt x="31750" y="2415652"/>
                  </a:cubicBezTo>
                  <a:cubicBezTo>
                    <a:pt x="31750" y="2425812"/>
                    <a:pt x="35560" y="2429622"/>
                    <a:pt x="44450" y="2429622"/>
                  </a:cubicBezTo>
                  <a:cubicBezTo>
                    <a:pt x="74355" y="2429622"/>
                    <a:pt x="124203" y="2430892"/>
                    <a:pt x="170492" y="2430892"/>
                  </a:cubicBezTo>
                  <a:cubicBezTo>
                    <a:pt x="238143" y="2430892"/>
                    <a:pt x="309356" y="2428352"/>
                    <a:pt x="377008" y="2430892"/>
                  </a:cubicBezTo>
                  <a:cubicBezTo>
                    <a:pt x="487387" y="2434702"/>
                    <a:pt x="597767" y="2437242"/>
                    <a:pt x="708146" y="2435972"/>
                  </a:cubicBezTo>
                  <a:cubicBezTo>
                    <a:pt x="779358" y="2434702"/>
                    <a:pt x="847010" y="2437242"/>
                    <a:pt x="918223" y="2437242"/>
                  </a:cubicBezTo>
                  <a:cubicBezTo>
                    <a:pt x="1021481" y="2437242"/>
                    <a:pt x="1124739" y="2435972"/>
                    <a:pt x="1227997" y="2437242"/>
                  </a:cubicBezTo>
                  <a:cubicBezTo>
                    <a:pt x="1381104" y="2438512"/>
                    <a:pt x="3061719" y="2428352"/>
                    <a:pt x="3218387" y="2430892"/>
                  </a:cubicBezTo>
                  <a:cubicBezTo>
                    <a:pt x="3286039" y="2432162"/>
                    <a:pt x="3353690" y="2433432"/>
                    <a:pt x="3417782" y="2433432"/>
                  </a:cubicBezTo>
                  <a:cubicBezTo>
                    <a:pt x="3535282" y="2435972"/>
                    <a:pt x="3649222" y="2432162"/>
                    <a:pt x="3766723" y="2435972"/>
                  </a:cubicBezTo>
                  <a:cubicBezTo>
                    <a:pt x="3862860" y="2438512"/>
                    <a:pt x="3958997" y="2438512"/>
                    <a:pt x="4055134" y="2441052"/>
                  </a:cubicBezTo>
                  <a:cubicBezTo>
                    <a:pt x="4197559" y="2444862"/>
                    <a:pt x="4339984" y="2447402"/>
                    <a:pt x="4482409" y="2448672"/>
                  </a:cubicBezTo>
                  <a:cubicBezTo>
                    <a:pt x="4535818" y="2448672"/>
                    <a:pt x="4558385" y="2447402"/>
                    <a:pt x="4578705" y="2447402"/>
                  </a:cubicBezTo>
                  <a:close/>
                </a:path>
              </a:pathLst>
            </a:custGeom>
            <a:solidFill>
              <a:srgbClr val="FFFFFF"/>
            </a:solidFill>
          </p:spPr>
        </p:sp>
      </p:grpSp>
      <p:grpSp>
        <p:nvGrpSpPr>
          <p:cNvPr id="5" name="Group 5"/>
          <p:cNvGrpSpPr/>
          <p:nvPr/>
        </p:nvGrpSpPr>
        <p:grpSpPr>
          <a:xfrm>
            <a:off x="1296486" y="869236"/>
            <a:ext cx="15274482" cy="8548529"/>
            <a:chOff x="0" y="0"/>
            <a:chExt cx="20365976" cy="11398038"/>
          </a:xfrm>
        </p:grpSpPr>
        <p:sp>
          <p:nvSpPr>
            <p:cNvPr id="6" name="Freeform 6"/>
            <p:cNvSpPr/>
            <p:nvPr/>
          </p:nvSpPr>
          <p:spPr>
            <a:xfrm>
              <a:off x="305484" y="6418625"/>
              <a:ext cx="7876909" cy="4604975"/>
            </a:xfrm>
            <a:custGeom>
              <a:avLst/>
              <a:gdLst/>
              <a:ahLst/>
              <a:cxnLst/>
              <a:rect l="l" t="t" r="r" b="b"/>
              <a:pathLst>
                <a:path w="7876909" h="4604975">
                  <a:moveTo>
                    <a:pt x="0" y="0"/>
                  </a:moveTo>
                  <a:lnTo>
                    <a:pt x="7876909" y="0"/>
                  </a:lnTo>
                  <a:lnTo>
                    <a:pt x="7876909" y="4604975"/>
                  </a:lnTo>
                  <a:lnTo>
                    <a:pt x="0" y="4604975"/>
                  </a:lnTo>
                  <a:lnTo>
                    <a:pt x="0" y="0"/>
                  </a:lnTo>
                  <a:close/>
                </a:path>
              </a:pathLst>
            </a:custGeom>
            <a:blipFill>
              <a:blip r:embed="rId2">
                <a:extLst>
                  <a:ext uri="{96DAC541-7B7A-43D3-8B79-37D633B846F1}">
                    <asvg:svgBlip xmlns:asvg="http://schemas.microsoft.com/office/drawing/2016/SVG/main" r:embed="rId3"/>
                  </a:ext>
                </a:extLst>
              </a:blip>
              <a:stretch>
                <a:fillRect t="-42938" r="-8141"/>
              </a:stretch>
            </a:blipFill>
          </p:spPr>
        </p:sp>
        <p:sp>
          <p:nvSpPr>
            <p:cNvPr id="7" name="Freeform 7"/>
            <p:cNvSpPr/>
            <p:nvPr/>
          </p:nvSpPr>
          <p:spPr>
            <a:xfrm rot="-5400000">
              <a:off x="-1130292" y="8374487"/>
              <a:ext cx="2944316" cy="647750"/>
            </a:xfrm>
            <a:custGeom>
              <a:avLst/>
              <a:gdLst/>
              <a:ahLst/>
              <a:cxnLst/>
              <a:rect l="l" t="t" r="r" b="b"/>
              <a:pathLst>
                <a:path w="2944316" h="647750">
                  <a:moveTo>
                    <a:pt x="0" y="0"/>
                  </a:moveTo>
                  <a:lnTo>
                    <a:pt x="2944316" y="0"/>
                  </a:lnTo>
                  <a:lnTo>
                    <a:pt x="2944316" y="647749"/>
                  </a:lnTo>
                  <a:lnTo>
                    <a:pt x="0" y="6477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2468012" y="4929358"/>
              <a:ext cx="7809064" cy="6094242"/>
            </a:xfrm>
            <a:custGeom>
              <a:avLst/>
              <a:gdLst/>
              <a:ahLst/>
              <a:cxnLst/>
              <a:rect l="l" t="t" r="r" b="b"/>
              <a:pathLst>
                <a:path w="7809064" h="6094242">
                  <a:moveTo>
                    <a:pt x="0" y="0"/>
                  </a:moveTo>
                  <a:lnTo>
                    <a:pt x="7809064" y="0"/>
                  </a:lnTo>
                  <a:lnTo>
                    <a:pt x="7809064" y="6094242"/>
                  </a:lnTo>
                  <a:lnTo>
                    <a:pt x="0" y="6094242"/>
                  </a:lnTo>
                  <a:lnTo>
                    <a:pt x="0" y="0"/>
                  </a:lnTo>
                  <a:close/>
                </a:path>
              </a:pathLst>
            </a:custGeom>
            <a:blipFill>
              <a:blip r:embed="rId2">
                <a:extLst>
                  <a:ext uri="{96DAC541-7B7A-43D3-8B79-37D633B846F1}">
                    <asvg:svgBlip xmlns:asvg="http://schemas.microsoft.com/office/drawing/2016/SVG/main" r:embed="rId3"/>
                  </a:ext>
                </a:extLst>
              </a:blip>
              <a:stretch>
                <a:fillRect l="-9081" t="-8008"/>
              </a:stretch>
            </a:blipFill>
          </p:spPr>
        </p:sp>
        <p:sp>
          <p:nvSpPr>
            <p:cNvPr id="9" name="Freeform 9"/>
            <p:cNvSpPr/>
            <p:nvPr/>
          </p:nvSpPr>
          <p:spPr>
            <a:xfrm>
              <a:off x="19687984" y="7679028"/>
              <a:ext cx="479498" cy="786924"/>
            </a:xfrm>
            <a:custGeom>
              <a:avLst/>
              <a:gdLst/>
              <a:ahLst/>
              <a:cxnLst/>
              <a:rect l="l" t="t" r="r" b="b"/>
              <a:pathLst>
                <a:path w="479498" h="786924">
                  <a:moveTo>
                    <a:pt x="0" y="0"/>
                  </a:moveTo>
                  <a:lnTo>
                    <a:pt x="479498" y="0"/>
                  </a:lnTo>
                  <a:lnTo>
                    <a:pt x="479498" y="786924"/>
                  </a:lnTo>
                  <a:lnTo>
                    <a:pt x="0" y="786924"/>
                  </a:lnTo>
                  <a:lnTo>
                    <a:pt x="0" y="0"/>
                  </a:lnTo>
                  <a:close/>
                </a:path>
              </a:pathLst>
            </a:custGeom>
            <a:blipFill>
              <a:blip r:embed="rId6">
                <a:extLst>
                  <a:ext uri="{96DAC541-7B7A-43D3-8B79-37D633B846F1}">
                    <asvg:svgBlip xmlns:asvg="http://schemas.microsoft.com/office/drawing/2016/SVG/main" r:embed="rId7"/>
                  </a:ext>
                </a:extLst>
              </a:blip>
              <a:stretch>
                <a:fillRect r="-313644"/>
              </a:stretch>
            </a:blipFill>
          </p:spPr>
        </p:sp>
        <p:grpSp>
          <p:nvGrpSpPr>
            <p:cNvPr id="10" name="Group 10"/>
            <p:cNvGrpSpPr/>
            <p:nvPr/>
          </p:nvGrpSpPr>
          <p:grpSpPr>
            <a:xfrm>
              <a:off x="6822761" y="10772697"/>
              <a:ext cx="7904165" cy="625341"/>
              <a:chOff x="0" y="0"/>
              <a:chExt cx="6420999" cy="508000"/>
            </a:xfrm>
          </p:grpSpPr>
          <p:sp>
            <p:nvSpPr>
              <p:cNvPr id="11" name="Freeform 11"/>
              <p:cNvSpPr/>
              <p:nvPr/>
            </p:nvSpPr>
            <p:spPr>
              <a:xfrm>
                <a:off x="0" y="215900"/>
                <a:ext cx="6421000" cy="76200"/>
              </a:xfrm>
              <a:custGeom>
                <a:avLst/>
                <a:gdLst/>
                <a:ahLst/>
                <a:cxnLst/>
                <a:rect l="l" t="t" r="r" b="b"/>
                <a:pathLst>
                  <a:path w="6421000" h="76200">
                    <a:moveTo>
                      <a:pt x="0" y="0"/>
                    </a:moveTo>
                    <a:lnTo>
                      <a:pt x="6421000" y="0"/>
                    </a:lnTo>
                    <a:lnTo>
                      <a:pt x="6421000" y="76200"/>
                    </a:lnTo>
                    <a:lnTo>
                      <a:pt x="0" y="76200"/>
                    </a:lnTo>
                    <a:close/>
                  </a:path>
                </a:pathLst>
              </a:custGeom>
              <a:solidFill>
                <a:srgbClr val="2B3547"/>
              </a:solidFill>
            </p:spPr>
          </p:sp>
        </p:grpSp>
        <p:sp>
          <p:nvSpPr>
            <p:cNvPr id="12" name="Freeform 12"/>
            <p:cNvSpPr/>
            <p:nvPr/>
          </p:nvSpPr>
          <p:spPr>
            <a:xfrm>
              <a:off x="17406417" y="273240"/>
              <a:ext cx="2959559" cy="5160940"/>
            </a:xfrm>
            <a:custGeom>
              <a:avLst/>
              <a:gdLst/>
              <a:ahLst/>
              <a:cxnLst/>
              <a:rect l="l" t="t" r="r" b="b"/>
              <a:pathLst>
                <a:path w="2959559" h="5160940">
                  <a:moveTo>
                    <a:pt x="0" y="0"/>
                  </a:moveTo>
                  <a:lnTo>
                    <a:pt x="2959559" y="0"/>
                  </a:lnTo>
                  <a:lnTo>
                    <a:pt x="2959559" y="5160940"/>
                  </a:lnTo>
                  <a:lnTo>
                    <a:pt x="0" y="5160940"/>
                  </a:lnTo>
                  <a:lnTo>
                    <a:pt x="0" y="0"/>
                  </a:lnTo>
                  <a:close/>
                </a:path>
              </a:pathLst>
            </a:custGeom>
            <a:blipFill>
              <a:blip r:embed="rId2">
                <a:extLst>
                  <a:ext uri="{96DAC541-7B7A-43D3-8B79-37D633B846F1}">
                    <asvg:svgBlip xmlns:asvg="http://schemas.microsoft.com/office/drawing/2016/SVG/main" r:embed="rId3"/>
                  </a:ext>
                </a:extLst>
              </a:blip>
              <a:stretch>
                <a:fillRect l="-187821" b="-27540"/>
              </a:stretch>
            </a:blipFill>
          </p:spPr>
        </p:sp>
        <p:sp>
          <p:nvSpPr>
            <p:cNvPr id="13" name="Freeform 13"/>
            <p:cNvSpPr/>
            <p:nvPr/>
          </p:nvSpPr>
          <p:spPr>
            <a:xfrm flipV="1">
              <a:off x="4841615" y="0"/>
              <a:ext cx="3084194" cy="622680"/>
            </a:xfrm>
            <a:custGeom>
              <a:avLst/>
              <a:gdLst/>
              <a:ahLst/>
              <a:cxnLst/>
              <a:rect l="l" t="t" r="r" b="b"/>
              <a:pathLst>
                <a:path w="3084194" h="622680">
                  <a:moveTo>
                    <a:pt x="0" y="622680"/>
                  </a:moveTo>
                  <a:lnTo>
                    <a:pt x="3084194" y="622680"/>
                  </a:lnTo>
                  <a:lnTo>
                    <a:pt x="3084194" y="0"/>
                  </a:lnTo>
                  <a:lnTo>
                    <a:pt x="0" y="0"/>
                  </a:lnTo>
                  <a:lnTo>
                    <a:pt x="0" y="622680"/>
                  </a:lnTo>
                  <a:close/>
                </a:path>
              </a:pathLst>
            </a:custGeom>
            <a:blipFill>
              <a:blip r:embed="rId8">
                <a:extLst>
                  <a:ext uri="{96DAC541-7B7A-43D3-8B79-37D633B846F1}">
                    <asvg:svgBlip xmlns:asvg="http://schemas.microsoft.com/office/drawing/2016/SVG/main" r:embed="rId9"/>
                  </a:ext>
                </a:extLst>
              </a:blip>
              <a:stretch>
                <a:fillRect r="-24386"/>
              </a:stretch>
            </a:blipFill>
          </p:spPr>
        </p:sp>
        <p:grpSp>
          <p:nvGrpSpPr>
            <p:cNvPr id="14" name="Group 14"/>
            <p:cNvGrpSpPr/>
            <p:nvPr/>
          </p:nvGrpSpPr>
          <p:grpSpPr>
            <a:xfrm>
              <a:off x="6407346" y="11370"/>
              <a:ext cx="11346563" cy="625341"/>
              <a:chOff x="0" y="0"/>
              <a:chExt cx="9217454" cy="508000"/>
            </a:xfrm>
          </p:grpSpPr>
          <p:sp>
            <p:nvSpPr>
              <p:cNvPr id="15" name="Freeform 15"/>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2B3547"/>
              </a:solidFill>
            </p:spPr>
          </p:sp>
        </p:grpSp>
        <p:sp>
          <p:nvSpPr>
            <p:cNvPr id="16" name="Freeform 16"/>
            <p:cNvSpPr/>
            <p:nvPr/>
          </p:nvSpPr>
          <p:spPr>
            <a:xfrm>
              <a:off x="0" y="5691243"/>
              <a:ext cx="790881" cy="790881"/>
            </a:xfrm>
            <a:custGeom>
              <a:avLst/>
              <a:gdLst/>
              <a:ahLst/>
              <a:cxnLst/>
              <a:rect l="l" t="t" r="r" b="b"/>
              <a:pathLst>
                <a:path w="790881" h="790881">
                  <a:moveTo>
                    <a:pt x="0" y="0"/>
                  </a:moveTo>
                  <a:lnTo>
                    <a:pt x="790881" y="0"/>
                  </a:lnTo>
                  <a:lnTo>
                    <a:pt x="790881" y="790882"/>
                  </a:lnTo>
                  <a:lnTo>
                    <a:pt x="0" y="7908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17" name="Freeform 17"/>
          <p:cNvSpPr/>
          <p:nvPr/>
        </p:nvSpPr>
        <p:spPr>
          <a:xfrm rot="1245502">
            <a:off x="14680707" y="16739"/>
            <a:ext cx="2912807" cy="3005710"/>
          </a:xfrm>
          <a:custGeom>
            <a:avLst/>
            <a:gdLst/>
            <a:ahLst/>
            <a:cxnLst/>
            <a:rect l="l" t="t" r="r" b="b"/>
            <a:pathLst>
              <a:path w="2912807" h="3005710">
                <a:moveTo>
                  <a:pt x="0" y="0"/>
                </a:moveTo>
                <a:lnTo>
                  <a:pt x="2912806" y="0"/>
                </a:lnTo>
                <a:lnTo>
                  <a:pt x="2912806" y="3005710"/>
                </a:lnTo>
                <a:lnTo>
                  <a:pt x="0" y="30057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Freeform 18"/>
          <p:cNvSpPr/>
          <p:nvPr/>
        </p:nvSpPr>
        <p:spPr>
          <a:xfrm>
            <a:off x="1987044" y="4482927"/>
            <a:ext cx="6946683" cy="4306943"/>
          </a:xfrm>
          <a:custGeom>
            <a:avLst/>
            <a:gdLst/>
            <a:ahLst/>
            <a:cxnLst/>
            <a:rect l="l" t="t" r="r" b="b"/>
            <a:pathLst>
              <a:path w="6946683" h="4306943">
                <a:moveTo>
                  <a:pt x="0" y="0"/>
                </a:moveTo>
                <a:lnTo>
                  <a:pt x="6946683" y="0"/>
                </a:lnTo>
                <a:lnTo>
                  <a:pt x="6946683" y="4306943"/>
                </a:lnTo>
                <a:lnTo>
                  <a:pt x="0" y="430694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9" name="Freeform 19"/>
          <p:cNvSpPr/>
          <p:nvPr/>
        </p:nvSpPr>
        <p:spPr>
          <a:xfrm flipH="1">
            <a:off x="14242598" y="4675070"/>
            <a:ext cx="1638439" cy="4114800"/>
          </a:xfrm>
          <a:custGeom>
            <a:avLst/>
            <a:gdLst/>
            <a:ahLst/>
            <a:cxnLst/>
            <a:rect l="l" t="t" r="r" b="b"/>
            <a:pathLst>
              <a:path w="1638439" h="4114800">
                <a:moveTo>
                  <a:pt x="1638439" y="0"/>
                </a:moveTo>
                <a:lnTo>
                  <a:pt x="0" y="0"/>
                </a:lnTo>
                <a:lnTo>
                  <a:pt x="0" y="4114800"/>
                </a:lnTo>
                <a:lnTo>
                  <a:pt x="1638439" y="4114800"/>
                </a:lnTo>
                <a:lnTo>
                  <a:pt x="1638439"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0" name="TextBox 20"/>
          <p:cNvSpPr txBox="1"/>
          <p:nvPr/>
        </p:nvSpPr>
        <p:spPr>
          <a:xfrm>
            <a:off x="5013367" y="2672093"/>
            <a:ext cx="9631941" cy="1585595"/>
          </a:xfrm>
          <a:prstGeom prst="rect">
            <a:avLst/>
          </a:prstGeom>
        </p:spPr>
        <p:txBody>
          <a:bodyPr lIns="0" tIns="0" rIns="0" bIns="0" rtlCol="0" anchor="t">
            <a:spAutoFit/>
          </a:bodyPr>
          <a:lstStyle/>
          <a:p>
            <a:pPr algn="ctr">
              <a:lnSpc>
                <a:spcPts val="6160"/>
              </a:lnSpc>
            </a:pPr>
            <a:r>
              <a:rPr lang="en-US" sz="5600">
                <a:solidFill>
                  <a:srgbClr val="2B3547"/>
                </a:solidFill>
                <a:latin typeface="Canva Sans Bold"/>
              </a:rPr>
              <a:t>Billy was cyber bullied by her friends....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6328" y="838200"/>
            <a:ext cx="13300499" cy="2179595"/>
            <a:chOff x="0" y="0"/>
            <a:chExt cx="4030454" cy="660483"/>
          </a:xfrm>
        </p:grpSpPr>
        <p:sp>
          <p:nvSpPr>
            <p:cNvPr id="3" name="Freeform 3"/>
            <p:cNvSpPr/>
            <p:nvPr/>
          </p:nvSpPr>
          <p:spPr>
            <a:xfrm>
              <a:off x="10160" y="16510"/>
              <a:ext cx="4007594" cy="632543"/>
            </a:xfrm>
            <a:custGeom>
              <a:avLst/>
              <a:gdLst/>
              <a:ahLst/>
              <a:cxnLst/>
              <a:rect l="l" t="t" r="r" b="b"/>
              <a:pathLst>
                <a:path w="4007594" h="632543">
                  <a:moveTo>
                    <a:pt x="4007594" y="632543"/>
                  </a:moveTo>
                  <a:lnTo>
                    <a:pt x="0" y="624923"/>
                  </a:lnTo>
                  <a:lnTo>
                    <a:pt x="0" y="232610"/>
                  </a:lnTo>
                  <a:lnTo>
                    <a:pt x="17780" y="19050"/>
                  </a:lnTo>
                  <a:lnTo>
                    <a:pt x="1996367" y="0"/>
                  </a:lnTo>
                  <a:lnTo>
                    <a:pt x="3988544" y="5080"/>
                  </a:lnTo>
                  <a:close/>
                </a:path>
              </a:pathLst>
            </a:custGeom>
            <a:solidFill>
              <a:srgbClr val="AEE259"/>
            </a:solidFill>
          </p:spPr>
        </p:sp>
        <p:sp>
          <p:nvSpPr>
            <p:cNvPr id="4" name="Freeform 4"/>
            <p:cNvSpPr/>
            <p:nvPr/>
          </p:nvSpPr>
          <p:spPr>
            <a:xfrm>
              <a:off x="-3810" y="0"/>
              <a:ext cx="4036804" cy="659213"/>
            </a:xfrm>
            <a:custGeom>
              <a:avLst/>
              <a:gdLst/>
              <a:ahLst/>
              <a:cxnLst/>
              <a:rect l="l" t="t" r="r" b="b"/>
              <a:pathLst>
                <a:path w="4036804" h="659213">
                  <a:moveTo>
                    <a:pt x="4002514" y="21590"/>
                  </a:moveTo>
                  <a:cubicBezTo>
                    <a:pt x="4003784" y="34290"/>
                    <a:pt x="4003784" y="44450"/>
                    <a:pt x="4005054" y="54610"/>
                  </a:cubicBezTo>
                  <a:cubicBezTo>
                    <a:pt x="4007594" y="72591"/>
                    <a:pt x="4008864" y="84530"/>
                    <a:pt x="4011404" y="96043"/>
                  </a:cubicBezTo>
                  <a:cubicBezTo>
                    <a:pt x="4011404" y="112673"/>
                    <a:pt x="4024104" y="440572"/>
                    <a:pt x="4030454" y="457201"/>
                  </a:cubicBezTo>
                  <a:cubicBezTo>
                    <a:pt x="4036804" y="482359"/>
                    <a:pt x="4032994" y="507942"/>
                    <a:pt x="4032994" y="533100"/>
                  </a:cubicBezTo>
                  <a:cubicBezTo>
                    <a:pt x="4032994" y="555272"/>
                    <a:pt x="4034264" y="575739"/>
                    <a:pt x="4035534" y="598253"/>
                  </a:cubicBezTo>
                  <a:cubicBezTo>
                    <a:pt x="4035534" y="619843"/>
                    <a:pt x="4035534" y="633813"/>
                    <a:pt x="4035534" y="657943"/>
                  </a:cubicBezTo>
                  <a:cubicBezTo>
                    <a:pt x="4012674" y="657943"/>
                    <a:pt x="3992354" y="659213"/>
                    <a:pt x="3964502" y="657943"/>
                  </a:cubicBezTo>
                  <a:cubicBezTo>
                    <a:pt x="3762240" y="652863"/>
                    <a:pt x="3556865" y="659213"/>
                    <a:pt x="3354603" y="654133"/>
                  </a:cubicBezTo>
                  <a:cubicBezTo>
                    <a:pt x="3233246" y="650323"/>
                    <a:pt x="3115000" y="652863"/>
                    <a:pt x="2993643" y="650323"/>
                  </a:cubicBezTo>
                  <a:cubicBezTo>
                    <a:pt x="2937631" y="649053"/>
                    <a:pt x="2881620" y="647783"/>
                    <a:pt x="2825609" y="646513"/>
                  </a:cubicBezTo>
                  <a:cubicBezTo>
                    <a:pt x="2791380" y="646513"/>
                    <a:pt x="2760263" y="647783"/>
                    <a:pt x="2726034" y="647783"/>
                  </a:cubicBezTo>
                  <a:cubicBezTo>
                    <a:pt x="2638906" y="646513"/>
                    <a:pt x="2399302" y="647783"/>
                    <a:pt x="2312174" y="646513"/>
                  </a:cubicBezTo>
                  <a:cubicBezTo>
                    <a:pt x="2249940" y="645243"/>
                    <a:pt x="1005248" y="654133"/>
                    <a:pt x="943014" y="652863"/>
                  </a:cubicBezTo>
                  <a:cubicBezTo>
                    <a:pt x="927455" y="652863"/>
                    <a:pt x="908785" y="654133"/>
                    <a:pt x="893226" y="654133"/>
                  </a:cubicBezTo>
                  <a:cubicBezTo>
                    <a:pt x="855885" y="654133"/>
                    <a:pt x="821656" y="655403"/>
                    <a:pt x="784315" y="655403"/>
                  </a:cubicBezTo>
                  <a:cubicBezTo>
                    <a:pt x="690964" y="655403"/>
                    <a:pt x="600723" y="654133"/>
                    <a:pt x="507372" y="652863"/>
                  </a:cubicBezTo>
                  <a:cubicBezTo>
                    <a:pt x="451360" y="651593"/>
                    <a:pt x="395349" y="650323"/>
                    <a:pt x="342450" y="649053"/>
                  </a:cubicBezTo>
                  <a:cubicBezTo>
                    <a:pt x="242875" y="647783"/>
                    <a:pt x="143299" y="646513"/>
                    <a:pt x="48260" y="646513"/>
                  </a:cubicBezTo>
                  <a:cubicBezTo>
                    <a:pt x="38100" y="646513"/>
                    <a:pt x="29210" y="646513"/>
                    <a:pt x="19050" y="645243"/>
                  </a:cubicBezTo>
                  <a:cubicBezTo>
                    <a:pt x="10160" y="643973"/>
                    <a:pt x="5080" y="637623"/>
                    <a:pt x="7620" y="628733"/>
                  </a:cubicBezTo>
                  <a:cubicBezTo>
                    <a:pt x="16510" y="597059"/>
                    <a:pt x="12700" y="586399"/>
                    <a:pt x="11430" y="575313"/>
                  </a:cubicBezTo>
                  <a:cubicBezTo>
                    <a:pt x="10160" y="552714"/>
                    <a:pt x="6350" y="530541"/>
                    <a:pt x="7620" y="507942"/>
                  </a:cubicBezTo>
                  <a:cubicBezTo>
                    <a:pt x="5080" y="479800"/>
                    <a:pt x="0" y="131434"/>
                    <a:pt x="7620" y="102865"/>
                  </a:cubicBezTo>
                  <a:cubicBezTo>
                    <a:pt x="8890" y="97322"/>
                    <a:pt x="7620" y="91353"/>
                    <a:pt x="8890" y="85810"/>
                  </a:cubicBezTo>
                  <a:cubicBezTo>
                    <a:pt x="10160" y="76855"/>
                    <a:pt x="12700" y="67048"/>
                    <a:pt x="13970" y="44450"/>
                  </a:cubicBezTo>
                  <a:cubicBezTo>
                    <a:pt x="13970" y="41910"/>
                    <a:pt x="15240" y="39370"/>
                    <a:pt x="16510" y="38100"/>
                  </a:cubicBezTo>
                  <a:cubicBezTo>
                    <a:pt x="38100" y="35560"/>
                    <a:pt x="65506" y="30480"/>
                    <a:pt x="115294" y="29210"/>
                  </a:cubicBezTo>
                  <a:cubicBezTo>
                    <a:pt x="199311" y="25400"/>
                    <a:pt x="283327" y="22860"/>
                    <a:pt x="370456" y="20320"/>
                  </a:cubicBezTo>
                  <a:cubicBezTo>
                    <a:pt x="429578" y="17780"/>
                    <a:pt x="488701" y="16510"/>
                    <a:pt x="544712" y="13970"/>
                  </a:cubicBezTo>
                  <a:cubicBezTo>
                    <a:pt x="600724" y="11430"/>
                    <a:pt x="659846" y="8890"/>
                    <a:pt x="715857" y="8890"/>
                  </a:cubicBezTo>
                  <a:cubicBezTo>
                    <a:pt x="778092" y="7620"/>
                    <a:pt x="840327" y="10160"/>
                    <a:pt x="902561" y="8890"/>
                  </a:cubicBezTo>
                  <a:cubicBezTo>
                    <a:pt x="980354" y="8890"/>
                    <a:pt x="2389967" y="6350"/>
                    <a:pt x="2467760" y="5080"/>
                  </a:cubicBezTo>
                  <a:cubicBezTo>
                    <a:pt x="2542442" y="3810"/>
                    <a:pt x="2617124" y="2540"/>
                    <a:pt x="2694917" y="2540"/>
                  </a:cubicBezTo>
                  <a:cubicBezTo>
                    <a:pt x="2822497" y="1270"/>
                    <a:pt x="2946967" y="0"/>
                    <a:pt x="3074548" y="0"/>
                  </a:cubicBezTo>
                  <a:cubicBezTo>
                    <a:pt x="3127447" y="0"/>
                    <a:pt x="3183458" y="2540"/>
                    <a:pt x="3236357" y="2540"/>
                  </a:cubicBezTo>
                  <a:cubicBezTo>
                    <a:pt x="3382609" y="3810"/>
                    <a:pt x="3531971" y="5080"/>
                    <a:pt x="3678223" y="7620"/>
                  </a:cubicBezTo>
                  <a:cubicBezTo>
                    <a:pt x="3756016" y="8890"/>
                    <a:pt x="3833809" y="12700"/>
                    <a:pt x="3911602" y="16510"/>
                  </a:cubicBezTo>
                  <a:cubicBezTo>
                    <a:pt x="3930273" y="16510"/>
                    <a:pt x="3948943" y="16510"/>
                    <a:pt x="3964502" y="16510"/>
                  </a:cubicBezTo>
                  <a:cubicBezTo>
                    <a:pt x="3983464" y="17780"/>
                    <a:pt x="3992354" y="20320"/>
                    <a:pt x="4002514" y="21590"/>
                  </a:cubicBezTo>
                  <a:close/>
                  <a:moveTo>
                    <a:pt x="4012674" y="641433"/>
                  </a:moveTo>
                  <a:cubicBezTo>
                    <a:pt x="4013944" y="624923"/>
                    <a:pt x="4015214" y="612223"/>
                    <a:pt x="4015214" y="599523"/>
                  </a:cubicBezTo>
                  <a:cubicBezTo>
                    <a:pt x="4013944" y="573607"/>
                    <a:pt x="4012674" y="551008"/>
                    <a:pt x="4012674" y="526704"/>
                  </a:cubicBezTo>
                  <a:cubicBezTo>
                    <a:pt x="4012674" y="515617"/>
                    <a:pt x="4015214" y="504531"/>
                    <a:pt x="4013944" y="493445"/>
                  </a:cubicBezTo>
                  <a:cubicBezTo>
                    <a:pt x="4013944" y="483211"/>
                    <a:pt x="4012674" y="472551"/>
                    <a:pt x="4011404" y="462318"/>
                  </a:cubicBezTo>
                  <a:cubicBezTo>
                    <a:pt x="4006324" y="446541"/>
                    <a:pt x="3994894" y="119921"/>
                    <a:pt x="3994894" y="104145"/>
                  </a:cubicBezTo>
                  <a:cubicBezTo>
                    <a:pt x="3992354" y="90926"/>
                    <a:pt x="3989814" y="77282"/>
                    <a:pt x="3987274" y="63500"/>
                  </a:cubicBezTo>
                  <a:cubicBezTo>
                    <a:pt x="3986004" y="44450"/>
                    <a:pt x="3984734" y="43180"/>
                    <a:pt x="3955166" y="41910"/>
                  </a:cubicBezTo>
                  <a:cubicBezTo>
                    <a:pt x="3945831" y="41910"/>
                    <a:pt x="3939608" y="41910"/>
                    <a:pt x="3930273" y="40640"/>
                  </a:cubicBezTo>
                  <a:cubicBezTo>
                    <a:pt x="3852480" y="36830"/>
                    <a:pt x="3771575" y="31750"/>
                    <a:pt x="3693781" y="30480"/>
                  </a:cubicBezTo>
                  <a:cubicBezTo>
                    <a:pt x="3503966" y="26670"/>
                    <a:pt x="3311039" y="25400"/>
                    <a:pt x="3121224" y="22860"/>
                  </a:cubicBezTo>
                  <a:cubicBezTo>
                    <a:pt x="3093218" y="22860"/>
                    <a:pt x="3062101" y="22860"/>
                    <a:pt x="3034095" y="22860"/>
                  </a:cubicBezTo>
                  <a:cubicBezTo>
                    <a:pt x="2987419" y="22860"/>
                    <a:pt x="2940743" y="22860"/>
                    <a:pt x="2897179" y="22860"/>
                  </a:cubicBezTo>
                  <a:cubicBezTo>
                    <a:pt x="2797604" y="22860"/>
                    <a:pt x="2698028" y="22860"/>
                    <a:pt x="2601565" y="24130"/>
                  </a:cubicBezTo>
                  <a:cubicBezTo>
                    <a:pt x="2517548" y="25400"/>
                    <a:pt x="1101712" y="29210"/>
                    <a:pt x="1017695" y="29210"/>
                  </a:cubicBezTo>
                  <a:cubicBezTo>
                    <a:pt x="880779" y="29210"/>
                    <a:pt x="743863" y="26670"/>
                    <a:pt x="606947" y="33020"/>
                  </a:cubicBezTo>
                  <a:cubicBezTo>
                    <a:pt x="535377" y="36830"/>
                    <a:pt x="466919" y="36830"/>
                    <a:pt x="398461" y="38100"/>
                  </a:cubicBezTo>
                  <a:cubicBezTo>
                    <a:pt x="280215" y="41910"/>
                    <a:pt x="161970" y="45720"/>
                    <a:pt x="49530" y="50800"/>
                  </a:cubicBezTo>
                  <a:cubicBezTo>
                    <a:pt x="36830" y="50800"/>
                    <a:pt x="34290" y="53340"/>
                    <a:pt x="33020" y="65769"/>
                  </a:cubicBezTo>
                  <a:cubicBezTo>
                    <a:pt x="31750" y="73444"/>
                    <a:pt x="31750" y="81119"/>
                    <a:pt x="30480" y="88794"/>
                  </a:cubicBezTo>
                  <a:cubicBezTo>
                    <a:pt x="29210" y="101586"/>
                    <a:pt x="26670" y="113952"/>
                    <a:pt x="25400" y="126744"/>
                  </a:cubicBezTo>
                  <a:cubicBezTo>
                    <a:pt x="20320" y="140388"/>
                    <a:pt x="26670" y="473831"/>
                    <a:pt x="29210" y="487475"/>
                  </a:cubicBezTo>
                  <a:cubicBezTo>
                    <a:pt x="29210" y="501973"/>
                    <a:pt x="29210" y="516897"/>
                    <a:pt x="30480" y="531394"/>
                  </a:cubicBezTo>
                  <a:cubicBezTo>
                    <a:pt x="30480" y="542054"/>
                    <a:pt x="33020" y="552714"/>
                    <a:pt x="33020" y="563374"/>
                  </a:cubicBezTo>
                  <a:cubicBezTo>
                    <a:pt x="33020" y="574887"/>
                    <a:pt x="33020" y="586399"/>
                    <a:pt x="31750" y="599523"/>
                  </a:cubicBezTo>
                  <a:cubicBezTo>
                    <a:pt x="31750" y="603333"/>
                    <a:pt x="31750" y="605873"/>
                    <a:pt x="31750" y="609683"/>
                  </a:cubicBezTo>
                  <a:cubicBezTo>
                    <a:pt x="31750" y="619843"/>
                    <a:pt x="35560" y="623653"/>
                    <a:pt x="44450" y="623653"/>
                  </a:cubicBezTo>
                  <a:cubicBezTo>
                    <a:pt x="71730" y="623653"/>
                    <a:pt x="115294" y="624923"/>
                    <a:pt x="155746" y="624923"/>
                  </a:cubicBezTo>
                  <a:cubicBezTo>
                    <a:pt x="214869" y="624923"/>
                    <a:pt x="277104" y="622383"/>
                    <a:pt x="336227" y="624923"/>
                  </a:cubicBezTo>
                  <a:cubicBezTo>
                    <a:pt x="432690" y="628733"/>
                    <a:pt x="529154" y="631273"/>
                    <a:pt x="625617" y="630003"/>
                  </a:cubicBezTo>
                  <a:cubicBezTo>
                    <a:pt x="687852" y="628733"/>
                    <a:pt x="746975" y="631273"/>
                    <a:pt x="809209" y="631273"/>
                  </a:cubicBezTo>
                  <a:cubicBezTo>
                    <a:pt x="899449" y="631273"/>
                    <a:pt x="989690" y="630003"/>
                    <a:pt x="1079930" y="631273"/>
                  </a:cubicBezTo>
                  <a:cubicBezTo>
                    <a:pt x="1213734" y="632543"/>
                    <a:pt x="2682470" y="622383"/>
                    <a:pt x="2819386" y="624923"/>
                  </a:cubicBezTo>
                  <a:cubicBezTo>
                    <a:pt x="2878509" y="626193"/>
                    <a:pt x="2937631" y="627463"/>
                    <a:pt x="2993643" y="627463"/>
                  </a:cubicBezTo>
                  <a:cubicBezTo>
                    <a:pt x="3096330" y="630003"/>
                    <a:pt x="3195905" y="626193"/>
                    <a:pt x="3298592" y="630003"/>
                  </a:cubicBezTo>
                  <a:cubicBezTo>
                    <a:pt x="3382609" y="632543"/>
                    <a:pt x="3466625" y="632543"/>
                    <a:pt x="3550642" y="635083"/>
                  </a:cubicBezTo>
                  <a:cubicBezTo>
                    <a:pt x="3675111" y="638893"/>
                    <a:pt x="3799580" y="641433"/>
                    <a:pt x="3924049" y="642703"/>
                  </a:cubicBezTo>
                  <a:cubicBezTo>
                    <a:pt x="3970725" y="642703"/>
                    <a:pt x="3992354" y="641433"/>
                    <a:pt x="4012674" y="641433"/>
                  </a:cubicBezTo>
                  <a:close/>
                </a:path>
              </a:pathLst>
            </a:custGeom>
            <a:solidFill>
              <a:srgbClr val="AEE259"/>
            </a:solidFill>
          </p:spPr>
        </p:sp>
      </p:grpSp>
      <p:grpSp>
        <p:nvGrpSpPr>
          <p:cNvPr id="5" name="Group 5"/>
          <p:cNvGrpSpPr/>
          <p:nvPr/>
        </p:nvGrpSpPr>
        <p:grpSpPr>
          <a:xfrm>
            <a:off x="1036161" y="910989"/>
            <a:ext cx="16215677" cy="8853303"/>
            <a:chOff x="0" y="0"/>
            <a:chExt cx="21620903" cy="11804404"/>
          </a:xfrm>
        </p:grpSpPr>
        <p:sp>
          <p:nvSpPr>
            <p:cNvPr id="6" name="Freeform 6"/>
            <p:cNvSpPr/>
            <p:nvPr/>
          </p:nvSpPr>
          <p:spPr>
            <a:xfrm>
              <a:off x="296311" y="274571"/>
              <a:ext cx="7667927" cy="6079240"/>
            </a:xfrm>
            <a:custGeom>
              <a:avLst/>
              <a:gdLst/>
              <a:ahLst/>
              <a:cxnLst/>
              <a:rect l="l" t="t" r="r" b="b"/>
              <a:pathLst>
                <a:path w="7667927" h="6079240">
                  <a:moveTo>
                    <a:pt x="0" y="0"/>
                  </a:moveTo>
                  <a:lnTo>
                    <a:pt x="7667927" y="0"/>
                  </a:lnTo>
                  <a:lnTo>
                    <a:pt x="7667927" y="6079239"/>
                  </a:lnTo>
                  <a:lnTo>
                    <a:pt x="0" y="6079239"/>
                  </a:lnTo>
                  <a:lnTo>
                    <a:pt x="0" y="0"/>
                  </a:lnTo>
                  <a:close/>
                </a:path>
              </a:pathLst>
            </a:custGeom>
            <a:blipFill>
              <a:blip r:embed="rId2">
                <a:extLst>
                  <a:ext uri="{96DAC541-7B7A-43D3-8B79-37D633B846F1}">
                    <asvg:svgBlip xmlns:asvg="http://schemas.microsoft.com/office/drawing/2016/SVG/main" r:embed="rId3"/>
                  </a:ext>
                </a:extLst>
              </a:blip>
              <a:stretch>
                <a:fillRect r="-11089" b="-8274"/>
              </a:stretch>
            </a:blipFill>
          </p:spPr>
        </p:sp>
        <p:sp>
          <p:nvSpPr>
            <p:cNvPr id="7" name="Freeform 7"/>
            <p:cNvSpPr/>
            <p:nvPr/>
          </p:nvSpPr>
          <p:spPr>
            <a:xfrm>
              <a:off x="18661344" y="261871"/>
              <a:ext cx="2959559" cy="6177834"/>
            </a:xfrm>
            <a:custGeom>
              <a:avLst/>
              <a:gdLst/>
              <a:ahLst/>
              <a:cxnLst/>
              <a:rect l="l" t="t" r="r" b="b"/>
              <a:pathLst>
                <a:path w="2959559" h="6177834">
                  <a:moveTo>
                    <a:pt x="0" y="0"/>
                  </a:moveTo>
                  <a:lnTo>
                    <a:pt x="2959559" y="0"/>
                  </a:lnTo>
                  <a:lnTo>
                    <a:pt x="2959559" y="6177834"/>
                  </a:lnTo>
                  <a:lnTo>
                    <a:pt x="0" y="6177834"/>
                  </a:lnTo>
                  <a:lnTo>
                    <a:pt x="0" y="0"/>
                  </a:lnTo>
                  <a:close/>
                </a:path>
              </a:pathLst>
            </a:custGeom>
            <a:blipFill>
              <a:blip r:embed="rId2">
                <a:extLst>
                  <a:ext uri="{96DAC541-7B7A-43D3-8B79-37D633B846F1}">
                    <asvg:svgBlip xmlns:asvg="http://schemas.microsoft.com/office/drawing/2016/SVG/main" r:embed="rId3"/>
                  </a:ext>
                </a:extLst>
              </a:blip>
              <a:stretch>
                <a:fillRect l="-187821" b="-6546"/>
              </a:stretch>
            </a:blipFill>
          </p:spPr>
        </p:sp>
        <p:sp>
          <p:nvSpPr>
            <p:cNvPr id="8" name="Freeform 8"/>
            <p:cNvSpPr/>
            <p:nvPr/>
          </p:nvSpPr>
          <p:spPr>
            <a:xfrm>
              <a:off x="245511" y="6111187"/>
              <a:ext cx="7792439" cy="5067876"/>
            </a:xfrm>
            <a:custGeom>
              <a:avLst/>
              <a:gdLst/>
              <a:ahLst/>
              <a:cxnLst/>
              <a:rect l="l" t="t" r="r" b="b"/>
              <a:pathLst>
                <a:path w="7792439" h="5067876">
                  <a:moveTo>
                    <a:pt x="0" y="0"/>
                  </a:moveTo>
                  <a:lnTo>
                    <a:pt x="7792439" y="0"/>
                  </a:lnTo>
                  <a:lnTo>
                    <a:pt x="7792439" y="5067876"/>
                  </a:lnTo>
                  <a:lnTo>
                    <a:pt x="0" y="5067876"/>
                  </a:lnTo>
                  <a:lnTo>
                    <a:pt x="0" y="0"/>
                  </a:lnTo>
                  <a:close/>
                </a:path>
              </a:pathLst>
            </a:custGeom>
            <a:blipFill>
              <a:blip r:embed="rId2">
                <a:extLst>
                  <a:ext uri="{96DAC541-7B7A-43D3-8B79-37D633B846F1}">
                    <asvg:svgBlip xmlns:asvg="http://schemas.microsoft.com/office/drawing/2016/SVG/main" r:embed="rId3"/>
                  </a:ext>
                </a:extLst>
              </a:blip>
              <a:stretch>
                <a:fillRect t="-29882" r="-9314"/>
              </a:stretch>
            </a:blipFill>
          </p:spPr>
        </p:sp>
        <p:grpSp>
          <p:nvGrpSpPr>
            <p:cNvPr id="9" name="Group 9"/>
            <p:cNvGrpSpPr/>
            <p:nvPr/>
          </p:nvGrpSpPr>
          <p:grpSpPr>
            <a:xfrm>
              <a:off x="7194575" y="10451245"/>
              <a:ext cx="11560262" cy="625341"/>
              <a:chOff x="0" y="0"/>
              <a:chExt cx="9391053" cy="508000"/>
            </a:xfrm>
          </p:grpSpPr>
          <p:sp>
            <p:nvSpPr>
              <p:cNvPr id="10" name="Freeform 10"/>
              <p:cNvSpPr/>
              <p:nvPr/>
            </p:nvSpPr>
            <p:spPr>
              <a:xfrm>
                <a:off x="0" y="215900"/>
                <a:ext cx="9391053" cy="76200"/>
              </a:xfrm>
              <a:custGeom>
                <a:avLst/>
                <a:gdLst/>
                <a:ahLst/>
                <a:cxnLst/>
                <a:rect l="l" t="t" r="r" b="b"/>
                <a:pathLst>
                  <a:path w="9391053" h="76200">
                    <a:moveTo>
                      <a:pt x="0" y="0"/>
                    </a:moveTo>
                    <a:lnTo>
                      <a:pt x="9391053" y="0"/>
                    </a:lnTo>
                    <a:lnTo>
                      <a:pt x="9391053" y="76200"/>
                    </a:lnTo>
                    <a:lnTo>
                      <a:pt x="0" y="76200"/>
                    </a:lnTo>
                    <a:close/>
                  </a:path>
                </a:pathLst>
              </a:custGeom>
              <a:solidFill>
                <a:srgbClr val="2B3547"/>
              </a:solidFill>
            </p:spPr>
          </p:sp>
        </p:grpSp>
        <p:grpSp>
          <p:nvGrpSpPr>
            <p:cNvPr id="11" name="Group 11"/>
            <p:cNvGrpSpPr/>
            <p:nvPr/>
          </p:nvGrpSpPr>
          <p:grpSpPr>
            <a:xfrm>
              <a:off x="7662274" y="0"/>
              <a:ext cx="11346563" cy="625341"/>
              <a:chOff x="0" y="0"/>
              <a:chExt cx="9217454" cy="508000"/>
            </a:xfrm>
          </p:grpSpPr>
          <p:sp>
            <p:nvSpPr>
              <p:cNvPr id="12" name="Freeform 12"/>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2B3547"/>
              </a:solidFill>
            </p:spPr>
          </p:sp>
        </p:grpSp>
        <p:sp>
          <p:nvSpPr>
            <p:cNvPr id="13" name="Freeform 13"/>
            <p:cNvSpPr/>
            <p:nvPr/>
          </p:nvSpPr>
          <p:spPr>
            <a:xfrm rot="5502952">
              <a:off x="-1609339" y="8632406"/>
              <a:ext cx="3811301" cy="478714"/>
            </a:xfrm>
            <a:custGeom>
              <a:avLst/>
              <a:gdLst/>
              <a:ahLst/>
              <a:cxnLst/>
              <a:rect l="l" t="t" r="r" b="b"/>
              <a:pathLst>
                <a:path w="3811301" h="478714">
                  <a:moveTo>
                    <a:pt x="0" y="0"/>
                  </a:moveTo>
                  <a:lnTo>
                    <a:pt x="3811300" y="0"/>
                  </a:lnTo>
                  <a:lnTo>
                    <a:pt x="3811300" y="478714"/>
                  </a:lnTo>
                  <a:lnTo>
                    <a:pt x="0" y="4787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4" name="Group 14"/>
            <p:cNvGrpSpPr/>
            <p:nvPr/>
          </p:nvGrpSpPr>
          <p:grpSpPr>
            <a:xfrm>
              <a:off x="6637110" y="11179063"/>
              <a:ext cx="1840764" cy="625341"/>
              <a:chOff x="0" y="0"/>
              <a:chExt cx="1495357" cy="508000"/>
            </a:xfrm>
          </p:grpSpPr>
          <p:sp>
            <p:nvSpPr>
              <p:cNvPr id="15" name="Freeform 15"/>
              <p:cNvSpPr/>
              <p:nvPr/>
            </p:nvSpPr>
            <p:spPr>
              <a:xfrm>
                <a:off x="0" y="215900"/>
                <a:ext cx="1495357" cy="76200"/>
              </a:xfrm>
              <a:custGeom>
                <a:avLst/>
                <a:gdLst/>
                <a:ahLst/>
                <a:cxnLst/>
                <a:rect l="l" t="t" r="r" b="b"/>
                <a:pathLst>
                  <a:path w="1495357" h="76200">
                    <a:moveTo>
                      <a:pt x="0" y="0"/>
                    </a:moveTo>
                    <a:lnTo>
                      <a:pt x="1495357" y="0"/>
                    </a:lnTo>
                    <a:lnTo>
                      <a:pt x="1495357" y="76200"/>
                    </a:lnTo>
                    <a:lnTo>
                      <a:pt x="0" y="76200"/>
                    </a:lnTo>
                    <a:close/>
                  </a:path>
                </a:pathLst>
              </a:custGeom>
              <a:solidFill>
                <a:srgbClr val="2B3547"/>
              </a:solidFill>
            </p:spPr>
          </p:sp>
        </p:grpSp>
      </p:grpSp>
      <p:grpSp>
        <p:nvGrpSpPr>
          <p:cNvPr id="16" name="Group 16"/>
          <p:cNvGrpSpPr/>
          <p:nvPr/>
        </p:nvGrpSpPr>
        <p:grpSpPr>
          <a:xfrm rot="-5400000">
            <a:off x="16050951" y="2450638"/>
            <a:ext cx="2217641" cy="469006"/>
            <a:chOff x="0" y="0"/>
            <a:chExt cx="2402020" cy="508000"/>
          </a:xfrm>
        </p:grpSpPr>
        <p:sp>
          <p:nvSpPr>
            <p:cNvPr id="17" name="Freeform 17"/>
            <p:cNvSpPr/>
            <p:nvPr/>
          </p:nvSpPr>
          <p:spPr>
            <a:xfrm>
              <a:off x="0" y="215900"/>
              <a:ext cx="2402020" cy="76200"/>
            </a:xfrm>
            <a:custGeom>
              <a:avLst/>
              <a:gdLst/>
              <a:ahLst/>
              <a:cxnLst/>
              <a:rect l="l" t="t" r="r" b="b"/>
              <a:pathLst>
                <a:path w="2402020" h="76200">
                  <a:moveTo>
                    <a:pt x="0" y="0"/>
                  </a:moveTo>
                  <a:lnTo>
                    <a:pt x="2402020" y="0"/>
                  </a:lnTo>
                  <a:lnTo>
                    <a:pt x="2402020" y="76200"/>
                  </a:lnTo>
                  <a:lnTo>
                    <a:pt x="0" y="76200"/>
                  </a:lnTo>
                  <a:close/>
                </a:path>
              </a:pathLst>
            </a:custGeom>
            <a:solidFill>
              <a:srgbClr val="2B3547"/>
            </a:solidFill>
          </p:spPr>
        </p:sp>
      </p:grpSp>
      <p:sp>
        <p:nvSpPr>
          <p:cNvPr id="18" name="Freeform 18"/>
          <p:cNvSpPr/>
          <p:nvPr/>
        </p:nvSpPr>
        <p:spPr>
          <a:xfrm>
            <a:off x="15197770" y="6690621"/>
            <a:ext cx="2061530" cy="2198222"/>
          </a:xfrm>
          <a:custGeom>
            <a:avLst/>
            <a:gdLst/>
            <a:ahLst/>
            <a:cxnLst/>
            <a:rect l="l" t="t" r="r" b="b"/>
            <a:pathLst>
              <a:path w="2061530" h="2198222">
                <a:moveTo>
                  <a:pt x="0" y="0"/>
                </a:moveTo>
                <a:lnTo>
                  <a:pt x="2061530" y="0"/>
                </a:lnTo>
                <a:lnTo>
                  <a:pt x="2061530" y="2198222"/>
                </a:lnTo>
                <a:lnTo>
                  <a:pt x="0" y="21982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9"/>
          <p:cNvSpPr/>
          <p:nvPr/>
        </p:nvSpPr>
        <p:spPr>
          <a:xfrm rot="548813">
            <a:off x="15355328" y="6486858"/>
            <a:ext cx="1241383" cy="2081587"/>
          </a:xfrm>
          <a:custGeom>
            <a:avLst/>
            <a:gdLst/>
            <a:ahLst/>
            <a:cxnLst/>
            <a:rect l="l" t="t" r="r" b="b"/>
            <a:pathLst>
              <a:path w="1241383" h="2081587">
                <a:moveTo>
                  <a:pt x="0" y="0"/>
                </a:moveTo>
                <a:lnTo>
                  <a:pt x="1241383" y="0"/>
                </a:lnTo>
                <a:lnTo>
                  <a:pt x="1241383" y="2081587"/>
                </a:lnTo>
                <a:lnTo>
                  <a:pt x="0" y="20815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0" name="TextBox 20"/>
          <p:cNvSpPr txBox="1"/>
          <p:nvPr/>
        </p:nvSpPr>
        <p:spPr>
          <a:xfrm>
            <a:off x="3293151" y="3441537"/>
            <a:ext cx="11173676" cy="4908699"/>
          </a:xfrm>
          <a:prstGeom prst="rect">
            <a:avLst/>
          </a:prstGeom>
        </p:spPr>
        <p:txBody>
          <a:bodyPr lIns="0" tIns="0" rIns="0" bIns="0" rtlCol="0" anchor="t">
            <a:spAutoFit/>
          </a:bodyPr>
          <a:lstStyle/>
          <a:p>
            <a:pPr algn="l">
              <a:lnSpc>
                <a:spcPts val="9930"/>
              </a:lnSpc>
            </a:pPr>
            <a:r>
              <a:rPr lang="en-US" sz="5171">
                <a:solidFill>
                  <a:srgbClr val="2B3547"/>
                </a:solidFill>
                <a:latin typeface="Nunito Bold"/>
              </a:rPr>
              <a:t>1. Moderate Comments</a:t>
            </a:r>
          </a:p>
          <a:p>
            <a:pPr algn="l">
              <a:lnSpc>
                <a:spcPts val="9930"/>
              </a:lnSpc>
            </a:pPr>
            <a:r>
              <a:rPr lang="en-US" sz="5171">
                <a:solidFill>
                  <a:srgbClr val="2B3547"/>
                </a:solidFill>
                <a:latin typeface="Nunito Bold"/>
              </a:rPr>
              <a:t>2. Encourage positive Interactions (Reconsider and Restrict features)</a:t>
            </a:r>
          </a:p>
          <a:p>
            <a:pPr marL="0" lvl="0" indent="0" algn="l">
              <a:lnSpc>
                <a:spcPts val="9930"/>
              </a:lnSpc>
            </a:pPr>
            <a:r>
              <a:rPr lang="en-US" sz="5171">
                <a:solidFill>
                  <a:srgbClr val="2B3547"/>
                </a:solidFill>
                <a:latin typeface="Nunito Bold"/>
              </a:rPr>
              <a:t>3. Remove/Block/Mute</a:t>
            </a:r>
          </a:p>
        </p:txBody>
      </p:sp>
      <p:sp>
        <p:nvSpPr>
          <p:cNvPr id="21" name="TextBox 21"/>
          <p:cNvSpPr txBox="1"/>
          <p:nvPr/>
        </p:nvSpPr>
        <p:spPr>
          <a:xfrm>
            <a:off x="1730320" y="1566795"/>
            <a:ext cx="14245699" cy="857250"/>
          </a:xfrm>
          <a:prstGeom prst="rect">
            <a:avLst/>
          </a:prstGeom>
        </p:spPr>
        <p:txBody>
          <a:bodyPr lIns="0" tIns="0" rIns="0" bIns="0" rtlCol="0" anchor="t">
            <a:spAutoFit/>
          </a:bodyPr>
          <a:lstStyle/>
          <a:p>
            <a:pPr marL="0" lvl="0" indent="0" algn="l">
              <a:lnSpc>
                <a:spcPts val="6719"/>
              </a:lnSpc>
              <a:spcBef>
                <a:spcPct val="0"/>
              </a:spcBef>
            </a:pPr>
            <a:r>
              <a:rPr lang="en-US" sz="5599">
                <a:solidFill>
                  <a:srgbClr val="2B3547"/>
                </a:solidFill>
                <a:latin typeface="Nunito Bold"/>
              </a:rPr>
              <a:t>Tools on social media accounts for safety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01207" y="877612"/>
            <a:ext cx="16085586" cy="8531776"/>
            <a:chOff x="0" y="0"/>
            <a:chExt cx="21447448" cy="11375701"/>
          </a:xfrm>
        </p:grpSpPr>
        <p:sp>
          <p:nvSpPr>
            <p:cNvPr id="3" name="Freeform 3"/>
            <p:cNvSpPr/>
            <p:nvPr/>
          </p:nvSpPr>
          <p:spPr>
            <a:xfrm>
              <a:off x="16565293" y="5510044"/>
              <a:ext cx="4816734" cy="5669019"/>
            </a:xfrm>
            <a:custGeom>
              <a:avLst/>
              <a:gdLst/>
              <a:ahLst/>
              <a:cxnLst/>
              <a:rect l="l" t="t" r="r" b="b"/>
              <a:pathLst>
                <a:path w="4816734" h="5669019">
                  <a:moveTo>
                    <a:pt x="0" y="0"/>
                  </a:moveTo>
                  <a:lnTo>
                    <a:pt x="4816734" y="0"/>
                  </a:lnTo>
                  <a:lnTo>
                    <a:pt x="4816734" y="5669019"/>
                  </a:lnTo>
                  <a:lnTo>
                    <a:pt x="0" y="5669019"/>
                  </a:lnTo>
                  <a:lnTo>
                    <a:pt x="0" y="0"/>
                  </a:lnTo>
                  <a:close/>
                </a:path>
              </a:pathLst>
            </a:custGeom>
            <a:blipFill>
              <a:blip r:embed="rId2">
                <a:extLst>
                  <a:ext uri="{96DAC541-7B7A-43D3-8B79-37D633B846F1}">
                    <asvg:svgBlip xmlns:asvg="http://schemas.microsoft.com/office/drawing/2016/SVG/main" r:embed="rId3"/>
                  </a:ext>
                </a:extLst>
              </a:blip>
              <a:stretch>
                <a:fillRect l="-76846" t="-16109"/>
              </a:stretch>
            </a:blipFill>
          </p:spPr>
        </p:sp>
        <p:sp>
          <p:nvSpPr>
            <p:cNvPr id="4" name="Freeform 4"/>
            <p:cNvSpPr/>
            <p:nvPr/>
          </p:nvSpPr>
          <p:spPr>
            <a:xfrm>
              <a:off x="18415833" y="261871"/>
              <a:ext cx="2959559" cy="5084851"/>
            </a:xfrm>
            <a:custGeom>
              <a:avLst/>
              <a:gdLst/>
              <a:ahLst/>
              <a:cxnLst/>
              <a:rect l="l" t="t" r="r" b="b"/>
              <a:pathLst>
                <a:path w="2959559" h="5084851">
                  <a:moveTo>
                    <a:pt x="0" y="0"/>
                  </a:moveTo>
                  <a:lnTo>
                    <a:pt x="2959559" y="0"/>
                  </a:lnTo>
                  <a:lnTo>
                    <a:pt x="2959559" y="5084851"/>
                  </a:lnTo>
                  <a:lnTo>
                    <a:pt x="0" y="5084851"/>
                  </a:lnTo>
                  <a:lnTo>
                    <a:pt x="0" y="0"/>
                  </a:lnTo>
                  <a:close/>
                </a:path>
              </a:pathLst>
            </a:custGeom>
            <a:blipFill>
              <a:blip r:embed="rId2">
                <a:extLst>
                  <a:ext uri="{96DAC541-7B7A-43D3-8B79-37D633B846F1}">
                    <asvg:svgBlip xmlns:asvg="http://schemas.microsoft.com/office/drawing/2016/SVG/main" r:embed="rId3"/>
                  </a:ext>
                </a:extLst>
              </a:blip>
              <a:stretch>
                <a:fillRect l="-187821" b="-29448"/>
              </a:stretch>
            </a:blipFill>
          </p:spPr>
        </p:sp>
        <p:sp>
          <p:nvSpPr>
            <p:cNvPr id="5" name="Freeform 5"/>
            <p:cNvSpPr/>
            <p:nvPr/>
          </p:nvSpPr>
          <p:spPr>
            <a:xfrm>
              <a:off x="0" y="6111187"/>
              <a:ext cx="7792439" cy="5067876"/>
            </a:xfrm>
            <a:custGeom>
              <a:avLst/>
              <a:gdLst/>
              <a:ahLst/>
              <a:cxnLst/>
              <a:rect l="l" t="t" r="r" b="b"/>
              <a:pathLst>
                <a:path w="7792439" h="5067876">
                  <a:moveTo>
                    <a:pt x="0" y="0"/>
                  </a:moveTo>
                  <a:lnTo>
                    <a:pt x="7792439" y="0"/>
                  </a:lnTo>
                  <a:lnTo>
                    <a:pt x="7792439" y="5067876"/>
                  </a:lnTo>
                  <a:lnTo>
                    <a:pt x="0" y="5067876"/>
                  </a:lnTo>
                  <a:lnTo>
                    <a:pt x="0" y="0"/>
                  </a:lnTo>
                  <a:close/>
                </a:path>
              </a:pathLst>
            </a:custGeom>
            <a:blipFill>
              <a:blip r:embed="rId2">
                <a:extLst>
                  <a:ext uri="{96DAC541-7B7A-43D3-8B79-37D633B846F1}">
                    <asvg:svgBlip xmlns:asvg="http://schemas.microsoft.com/office/drawing/2016/SVG/main" r:embed="rId3"/>
                  </a:ext>
                </a:extLst>
              </a:blip>
              <a:stretch>
                <a:fillRect t="-29882" r="-9314"/>
              </a:stretch>
            </a:blipFill>
          </p:spPr>
        </p:sp>
        <p:grpSp>
          <p:nvGrpSpPr>
            <p:cNvPr id="6" name="Group 6"/>
            <p:cNvGrpSpPr/>
            <p:nvPr/>
          </p:nvGrpSpPr>
          <p:grpSpPr>
            <a:xfrm>
              <a:off x="7374977" y="10750360"/>
              <a:ext cx="11560262" cy="625341"/>
              <a:chOff x="0" y="0"/>
              <a:chExt cx="9391053" cy="508000"/>
            </a:xfrm>
          </p:grpSpPr>
          <p:sp>
            <p:nvSpPr>
              <p:cNvPr id="7" name="Freeform 7"/>
              <p:cNvSpPr/>
              <p:nvPr/>
            </p:nvSpPr>
            <p:spPr>
              <a:xfrm>
                <a:off x="0" y="215900"/>
                <a:ext cx="9391053" cy="76200"/>
              </a:xfrm>
              <a:custGeom>
                <a:avLst/>
                <a:gdLst/>
                <a:ahLst/>
                <a:cxnLst/>
                <a:rect l="l" t="t" r="r" b="b"/>
                <a:pathLst>
                  <a:path w="9391053" h="76200">
                    <a:moveTo>
                      <a:pt x="0" y="0"/>
                    </a:moveTo>
                    <a:lnTo>
                      <a:pt x="9391053" y="0"/>
                    </a:lnTo>
                    <a:lnTo>
                      <a:pt x="9391053" y="76200"/>
                    </a:lnTo>
                    <a:lnTo>
                      <a:pt x="0" y="76200"/>
                    </a:lnTo>
                    <a:close/>
                  </a:path>
                </a:pathLst>
              </a:custGeom>
              <a:solidFill>
                <a:srgbClr val="2B3547"/>
              </a:solidFill>
            </p:spPr>
          </p:sp>
        </p:grpSp>
        <p:grpSp>
          <p:nvGrpSpPr>
            <p:cNvPr id="8" name="Group 8"/>
            <p:cNvGrpSpPr/>
            <p:nvPr/>
          </p:nvGrpSpPr>
          <p:grpSpPr>
            <a:xfrm>
              <a:off x="7416763" y="0"/>
              <a:ext cx="11346563" cy="625341"/>
              <a:chOff x="0" y="0"/>
              <a:chExt cx="9217454" cy="508000"/>
            </a:xfrm>
          </p:grpSpPr>
          <p:sp>
            <p:nvSpPr>
              <p:cNvPr id="9" name="Freeform 9"/>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2B3547"/>
              </a:solidFill>
            </p:spPr>
          </p:sp>
        </p:grpSp>
        <p:sp>
          <p:nvSpPr>
            <p:cNvPr id="10" name="Freeform 10"/>
            <p:cNvSpPr/>
            <p:nvPr/>
          </p:nvSpPr>
          <p:spPr>
            <a:xfrm>
              <a:off x="50800" y="274571"/>
              <a:ext cx="7667927" cy="6079240"/>
            </a:xfrm>
            <a:custGeom>
              <a:avLst/>
              <a:gdLst/>
              <a:ahLst/>
              <a:cxnLst/>
              <a:rect l="l" t="t" r="r" b="b"/>
              <a:pathLst>
                <a:path w="7667927" h="6079240">
                  <a:moveTo>
                    <a:pt x="0" y="0"/>
                  </a:moveTo>
                  <a:lnTo>
                    <a:pt x="7667927" y="0"/>
                  </a:lnTo>
                  <a:lnTo>
                    <a:pt x="7667927" y="6079239"/>
                  </a:lnTo>
                  <a:lnTo>
                    <a:pt x="0" y="6079239"/>
                  </a:lnTo>
                  <a:lnTo>
                    <a:pt x="0" y="0"/>
                  </a:lnTo>
                  <a:close/>
                </a:path>
              </a:pathLst>
            </a:custGeom>
            <a:blipFill>
              <a:blip r:embed="rId2">
                <a:extLst>
                  <a:ext uri="{96DAC541-7B7A-43D3-8B79-37D633B846F1}">
                    <asvg:svgBlip xmlns:asvg="http://schemas.microsoft.com/office/drawing/2016/SVG/main" r:embed="rId3"/>
                  </a:ext>
                </a:extLst>
              </a:blip>
              <a:stretch>
                <a:fillRect r="-11089" b="-8274"/>
              </a:stretch>
            </a:blipFill>
          </p:spPr>
        </p:sp>
        <p:sp>
          <p:nvSpPr>
            <p:cNvPr id="11" name="Freeform 11"/>
            <p:cNvSpPr/>
            <p:nvPr/>
          </p:nvSpPr>
          <p:spPr>
            <a:xfrm rot="5400000">
              <a:off x="19493437" y="5057859"/>
              <a:ext cx="3203297" cy="704725"/>
            </a:xfrm>
            <a:custGeom>
              <a:avLst/>
              <a:gdLst/>
              <a:ahLst/>
              <a:cxnLst/>
              <a:rect l="l" t="t" r="r" b="b"/>
              <a:pathLst>
                <a:path w="3203297" h="704725">
                  <a:moveTo>
                    <a:pt x="0" y="0"/>
                  </a:moveTo>
                  <a:lnTo>
                    <a:pt x="3203297" y="0"/>
                  </a:lnTo>
                  <a:lnTo>
                    <a:pt x="3203297" y="704725"/>
                  </a:lnTo>
                  <a:lnTo>
                    <a:pt x="0" y="7047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12" name="Freeform 12"/>
          <p:cNvSpPr/>
          <p:nvPr/>
        </p:nvSpPr>
        <p:spPr>
          <a:xfrm>
            <a:off x="2975493" y="2663646"/>
            <a:ext cx="12337014" cy="4959708"/>
          </a:xfrm>
          <a:custGeom>
            <a:avLst/>
            <a:gdLst/>
            <a:ahLst/>
            <a:cxnLst/>
            <a:rect l="l" t="t" r="r" b="b"/>
            <a:pathLst>
              <a:path w="12337014" h="4959708">
                <a:moveTo>
                  <a:pt x="0" y="0"/>
                </a:moveTo>
                <a:lnTo>
                  <a:pt x="12337014" y="0"/>
                </a:lnTo>
                <a:lnTo>
                  <a:pt x="12337014" y="4959708"/>
                </a:lnTo>
                <a:lnTo>
                  <a:pt x="0" y="4959708"/>
                </a:lnTo>
                <a:lnTo>
                  <a:pt x="0" y="0"/>
                </a:lnTo>
                <a:close/>
              </a:path>
            </a:pathLst>
          </a:custGeom>
          <a:blipFill>
            <a:blip r:embed="rId6"/>
            <a:stretch>
              <a:fillRect/>
            </a:stretch>
          </a:blipFill>
        </p:spPr>
      </p:sp>
      <p:sp>
        <p:nvSpPr>
          <p:cNvPr id="13" name="Freeform 13"/>
          <p:cNvSpPr/>
          <p:nvPr/>
        </p:nvSpPr>
        <p:spPr>
          <a:xfrm>
            <a:off x="1536006" y="1306340"/>
            <a:ext cx="15215989" cy="6960946"/>
          </a:xfrm>
          <a:custGeom>
            <a:avLst/>
            <a:gdLst/>
            <a:ahLst/>
            <a:cxnLst/>
            <a:rect l="l" t="t" r="r" b="b"/>
            <a:pathLst>
              <a:path w="15215989" h="6960946">
                <a:moveTo>
                  <a:pt x="0" y="0"/>
                </a:moveTo>
                <a:lnTo>
                  <a:pt x="15215988" y="0"/>
                </a:lnTo>
                <a:lnTo>
                  <a:pt x="15215988" y="6960946"/>
                </a:lnTo>
                <a:lnTo>
                  <a:pt x="0" y="6960946"/>
                </a:lnTo>
                <a:lnTo>
                  <a:pt x="0" y="0"/>
                </a:lnTo>
                <a:close/>
              </a:path>
            </a:pathLst>
          </a:custGeom>
          <a:blipFill>
            <a:blip r:embed="rId6"/>
            <a:stretch>
              <a:fillRect l="-4911" r="-8883"/>
            </a:stretch>
          </a:blipFill>
        </p:spPr>
      </p:sp>
      <p:sp>
        <p:nvSpPr>
          <p:cNvPr id="14" name="TextBox 14"/>
          <p:cNvSpPr txBox="1"/>
          <p:nvPr/>
        </p:nvSpPr>
        <p:spPr>
          <a:xfrm>
            <a:off x="11185471" y="1074015"/>
            <a:ext cx="2459137" cy="695961"/>
          </a:xfrm>
          <a:prstGeom prst="rect">
            <a:avLst/>
          </a:prstGeom>
        </p:spPr>
        <p:txBody>
          <a:bodyPr lIns="0" tIns="0" rIns="0" bIns="0" rtlCol="0" anchor="t">
            <a:spAutoFit/>
          </a:bodyPr>
          <a:lstStyle/>
          <a:p>
            <a:pPr algn="ctr">
              <a:lnSpc>
                <a:spcPts val="5739"/>
              </a:lnSpc>
            </a:pPr>
            <a:r>
              <a:rPr lang="en-US" sz="4099" dirty="0">
                <a:solidFill>
                  <a:srgbClr val="000000"/>
                </a:solidFill>
                <a:latin typeface="Canva Sans Bold"/>
              </a:rPr>
              <a:t>Facebook</a:t>
            </a:r>
          </a:p>
        </p:txBody>
      </p:sp>
      <p:sp>
        <p:nvSpPr>
          <p:cNvPr id="15" name="TextBox 15"/>
          <p:cNvSpPr txBox="1"/>
          <p:nvPr/>
        </p:nvSpPr>
        <p:spPr>
          <a:xfrm>
            <a:off x="4126832" y="1025091"/>
            <a:ext cx="2980820" cy="695961"/>
          </a:xfrm>
          <a:prstGeom prst="rect">
            <a:avLst/>
          </a:prstGeom>
        </p:spPr>
        <p:txBody>
          <a:bodyPr wrap="square" lIns="0" tIns="0" rIns="0" bIns="0" rtlCol="0" anchor="t">
            <a:spAutoFit/>
          </a:bodyPr>
          <a:lstStyle/>
          <a:p>
            <a:pPr algn="ctr">
              <a:lnSpc>
                <a:spcPts val="5739"/>
              </a:lnSpc>
            </a:pPr>
            <a:r>
              <a:rPr lang="en-US" sz="4099" dirty="0">
                <a:solidFill>
                  <a:srgbClr val="000000"/>
                </a:solidFill>
                <a:latin typeface="Canva Sans Bold"/>
              </a:rPr>
              <a:t>Instagram</a:t>
            </a:r>
          </a:p>
        </p:txBody>
      </p:sp>
      <p:sp>
        <p:nvSpPr>
          <p:cNvPr id="16" name="TextBox 16"/>
          <p:cNvSpPr txBox="1"/>
          <p:nvPr/>
        </p:nvSpPr>
        <p:spPr>
          <a:xfrm>
            <a:off x="5012134" y="-49532"/>
            <a:ext cx="8263732" cy="1078232"/>
          </a:xfrm>
          <a:prstGeom prst="rect">
            <a:avLst/>
          </a:prstGeom>
        </p:spPr>
        <p:txBody>
          <a:bodyPr lIns="0" tIns="0" rIns="0" bIns="0" rtlCol="0" anchor="t">
            <a:spAutoFit/>
          </a:bodyPr>
          <a:lstStyle/>
          <a:p>
            <a:pPr algn="ctr">
              <a:lnSpc>
                <a:spcPts val="8819"/>
              </a:lnSpc>
            </a:pPr>
            <a:r>
              <a:rPr lang="en-US" sz="6299">
                <a:solidFill>
                  <a:srgbClr val="000000"/>
                </a:solidFill>
                <a:latin typeface="Canva Sans Bold"/>
              </a:rPr>
              <a:t>Moderate Comments</a:t>
            </a:r>
          </a:p>
        </p:txBody>
      </p:sp>
      <p:sp>
        <p:nvSpPr>
          <p:cNvPr id="17" name="TextBox 17"/>
          <p:cNvSpPr txBox="1"/>
          <p:nvPr/>
        </p:nvSpPr>
        <p:spPr>
          <a:xfrm>
            <a:off x="1649367" y="8067689"/>
            <a:ext cx="14419164" cy="974626"/>
          </a:xfrm>
          <a:prstGeom prst="rect">
            <a:avLst/>
          </a:prstGeom>
        </p:spPr>
        <p:txBody>
          <a:bodyPr lIns="0" tIns="0" rIns="0" bIns="0" rtlCol="0" anchor="t">
            <a:spAutoFit/>
          </a:bodyPr>
          <a:lstStyle/>
          <a:p>
            <a:pPr algn="ctr">
              <a:lnSpc>
                <a:spcPts val="3840"/>
              </a:lnSpc>
              <a:spcBef>
                <a:spcPct val="0"/>
              </a:spcBef>
            </a:pPr>
            <a:r>
              <a:rPr lang="en-US" sz="3200" b="1" dirty="0">
                <a:solidFill>
                  <a:srgbClr val="000000"/>
                </a:solidFill>
                <a:latin typeface=" BRHDev03" panose="02000806000000020004" pitchFamily="2" charset="0"/>
              </a:rPr>
              <a:t>Adding words, phrases, numbers or emojis to your Custom Word List to be hidden from your comments or message requests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01207" y="877612"/>
            <a:ext cx="16085586" cy="8531776"/>
            <a:chOff x="0" y="0"/>
            <a:chExt cx="21447448" cy="11375701"/>
          </a:xfrm>
        </p:grpSpPr>
        <p:sp>
          <p:nvSpPr>
            <p:cNvPr id="3" name="Freeform 3"/>
            <p:cNvSpPr/>
            <p:nvPr/>
          </p:nvSpPr>
          <p:spPr>
            <a:xfrm>
              <a:off x="16565293" y="5510044"/>
              <a:ext cx="4816734" cy="5669019"/>
            </a:xfrm>
            <a:custGeom>
              <a:avLst/>
              <a:gdLst/>
              <a:ahLst/>
              <a:cxnLst/>
              <a:rect l="l" t="t" r="r" b="b"/>
              <a:pathLst>
                <a:path w="4816734" h="5669019">
                  <a:moveTo>
                    <a:pt x="0" y="0"/>
                  </a:moveTo>
                  <a:lnTo>
                    <a:pt x="4816734" y="0"/>
                  </a:lnTo>
                  <a:lnTo>
                    <a:pt x="4816734" y="5669019"/>
                  </a:lnTo>
                  <a:lnTo>
                    <a:pt x="0" y="5669019"/>
                  </a:lnTo>
                  <a:lnTo>
                    <a:pt x="0" y="0"/>
                  </a:lnTo>
                  <a:close/>
                </a:path>
              </a:pathLst>
            </a:custGeom>
            <a:blipFill>
              <a:blip r:embed="rId2">
                <a:extLst>
                  <a:ext uri="{96DAC541-7B7A-43D3-8B79-37D633B846F1}">
                    <asvg:svgBlip xmlns:asvg="http://schemas.microsoft.com/office/drawing/2016/SVG/main" r:embed="rId3"/>
                  </a:ext>
                </a:extLst>
              </a:blip>
              <a:stretch>
                <a:fillRect l="-76846" t="-16109"/>
              </a:stretch>
            </a:blipFill>
          </p:spPr>
        </p:sp>
        <p:sp>
          <p:nvSpPr>
            <p:cNvPr id="4" name="Freeform 4"/>
            <p:cNvSpPr/>
            <p:nvPr/>
          </p:nvSpPr>
          <p:spPr>
            <a:xfrm>
              <a:off x="18415833" y="261871"/>
              <a:ext cx="2959559" cy="5084851"/>
            </a:xfrm>
            <a:custGeom>
              <a:avLst/>
              <a:gdLst/>
              <a:ahLst/>
              <a:cxnLst/>
              <a:rect l="l" t="t" r="r" b="b"/>
              <a:pathLst>
                <a:path w="2959559" h="5084851">
                  <a:moveTo>
                    <a:pt x="0" y="0"/>
                  </a:moveTo>
                  <a:lnTo>
                    <a:pt x="2959559" y="0"/>
                  </a:lnTo>
                  <a:lnTo>
                    <a:pt x="2959559" y="5084851"/>
                  </a:lnTo>
                  <a:lnTo>
                    <a:pt x="0" y="5084851"/>
                  </a:lnTo>
                  <a:lnTo>
                    <a:pt x="0" y="0"/>
                  </a:lnTo>
                  <a:close/>
                </a:path>
              </a:pathLst>
            </a:custGeom>
            <a:blipFill>
              <a:blip r:embed="rId2">
                <a:extLst>
                  <a:ext uri="{96DAC541-7B7A-43D3-8B79-37D633B846F1}">
                    <asvg:svgBlip xmlns:asvg="http://schemas.microsoft.com/office/drawing/2016/SVG/main" r:embed="rId3"/>
                  </a:ext>
                </a:extLst>
              </a:blip>
              <a:stretch>
                <a:fillRect l="-187821" b="-29448"/>
              </a:stretch>
            </a:blipFill>
          </p:spPr>
        </p:sp>
        <p:sp>
          <p:nvSpPr>
            <p:cNvPr id="5" name="Freeform 5"/>
            <p:cNvSpPr/>
            <p:nvPr/>
          </p:nvSpPr>
          <p:spPr>
            <a:xfrm>
              <a:off x="0" y="6111187"/>
              <a:ext cx="7792439" cy="5067876"/>
            </a:xfrm>
            <a:custGeom>
              <a:avLst/>
              <a:gdLst/>
              <a:ahLst/>
              <a:cxnLst/>
              <a:rect l="l" t="t" r="r" b="b"/>
              <a:pathLst>
                <a:path w="7792439" h="5067876">
                  <a:moveTo>
                    <a:pt x="0" y="0"/>
                  </a:moveTo>
                  <a:lnTo>
                    <a:pt x="7792439" y="0"/>
                  </a:lnTo>
                  <a:lnTo>
                    <a:pt x="7792439" y="5067876"/>
                  </a:lnTo>
                  <a:lnTo>
                    <a:pt x="0" y="5067876"/>
                  </a:lnTo>
                  <a:lnTo>
                    <a:pt x="0" y="0"/>
                  </a:lnTo>
                  <a:close/>
                </a:path>
              </a:pathLst>
            </a:custGeom>
            <a:blipFill>
              <a:blip r:embed="rId2">
                <a:extLst>
                  <a:ext uri="{96DAC541-7B7A-43D3-8B79-37D633B846F1}">
                    <asvg:svgBlip xmlns:asvg="http://schemas.microsoft.com/office/drawing/2016/SVG/main" r:embed="rId3"/>
                  </a:ext>
                </a:extLst>
              </a:blip>
              <a:stretch>
                <a:fillRect t="-29882" r="-9314"/>
              </a:stretch>
            </a:blipFill>
          </p:spPr>
        </p:sp>
        <p:grpSp>
          <p:nvGrpSpPr>
            <p:cNvPr id="6" name="Group 6"/>
            <p:cNvGrpSpPr/>
            <p:nvPr/>
          </p:nvGrpSpPr>
          <p:grpSpPr>
            <a:xfrm>
              <a:off x="7374977" y="10750360"/>
              <a:ext cx="11560262" cy="625341"/>
              <a:chOff x="0" y="0"/>
              <a:chExt cx="9391053" cy="508000"/>
            </a:xfrm>
          </p:grpSpPr>
          <p:sp>
            <p:nvSpPr>
              <p:cNvPr id="7" name="Freeform 7"/>
              <p:cNvSpPr/>
              <p:nvPr/>
            </p:nvSpPr>
            <p:spPr>
              <a:xfrm>
                <a:off x="0" y="215900"/>
                <a:ext cx="9391053" cy="76200"/>
              </a:xfrm>
              <a:custGeom>
                <a:avLst/>
                <a:gdLst/>
                <a:ahLst/>
                <a:cxnLst/>
                <a:rect l="l" t="t" r="r" b="b"/>
                <a:pathLst>
                  <a:path w="9391053" h="76200">
                    <a:moveTo>
                      <a:pt x="0" y="0"/>
                    </a:moveTo>
                    <a:lnTo>
                      <a:pt x="9391053" y="0"/>
                    </a:lnTo>
                    <a:lnTo>
                      <a:pt x="9391053" y="76200"/>
                    </a:lnTo>
                    <a:lnTo>
                      <a:pt x="0" y="76200"/>
                    </a:lnTo>
                    <a:close/>
                  </a:path>
                </a:pathLst>
              </a:custGeom>
              <a:solidFill>
                <a:srgbClr val="2B3547"/>
              </a:solidFill>
            </p:spPr>
          </p:sp>
        </p:grpSp>
        <p:grpSp>
          <p:nvGrpSpPr>
            <p:cNvPr id="8" name="Group 8"/>
            <p:cNvGrpSpPr/>
            <p:nvPr/>
          </p:nvGrpSpPr>
          <p:grpSpPr>
            <a:xfrm>
              <a:off x="7416763" y="0"/>
              <a:ext cx="11346563" cy="625341"/>
              <a:chOff x="0" y="0"/>
              <a:chExt cx="9217454" cy="508000"/>
            </a:xfrm>
          </p:grpSpPr>
          <p:sp>
            <p:nvSpPr>
              <p:cNvPr id="9" name="Freeform 9"/>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2B3547"/>
              </a:solidFill>
            </p:spPr>
          </p:sp>
        </p:grpSp>
        <p:sp>
          <p:nvSpPr>
            <p:cNvPr id="10" name="Freeform 10"/>
            <p:cNvSpPr/>
            <p:nvPr/>
          </p:nvSpPr>
          <p:spPr>
            <a:xfrm>
              <a:off x="50800" y="274571"/>
              <a:ext cx="7667927" cy="6079240"/>
            </a:xfrm>
            <a:custGeom>
              <a:avLst/>
              <a:gdLst/>
              <a:ahLst/>
              <a:cxnLst/>
              <a:rect l="l" t="t" r="r" b="b"/>
              <a:pathLst>
                <a:path w="7667927" h="6079240">
                  <a:moveTo>
                    <a:pt x="0" y="0"/>
                  </a:moveTo>
                  <a:lnTo>
                    <a:pt x="7667927" y="0"/>
                  </a:lnTo>
                  <a:lnTo>
                    <a:pt x="7667927" y="6079239"/>
                  </a:lnTo>
                  <a:lnTo>
                    <a:pt x="0" y="6079239"/>
                  </a:lnTo>
                  <a:lnTo>
                    <a:pt x="0" y="0"/>
                  </a:lnTo>
                  <a:close/>
                </a:path>
              </a:pathLst>
            </a:custGeom>
            <a:blipFill>
              <a:blip r:embed="rId2">
                <a:extLst>
                  <a:ext uri="{96DAC541-7B7A-43D3-8B79-37D633B846F1}">
                    <asvg:svgBlip xmlns:asvg="http://schemas.microsoft.com/office/drawing/2016/SVG/main" r:embed="rId3"/>
                  </a:ext>
                </a:extLst>
              </a:blip>
              <a:stretch>
                <a:fillRect r="-11089" b="-8274"/>
              </a:stretch>
            </a:blipFill>
          </p:spPr>
        </p:sp>
        <p:sp>
          <p:nvSpPr>
            <p:cNvPr id="11" name="Freeform 11"/>
            <p:cNvSpPr/>
            <p:nvPr/>
          </p:nvSpPr>
          <p:spPr>
            <a:xfrm rot="5400000">
              <a:off x="19493437" y="5057859"/>
              <a:ext cx="3203297" cy="704725"/>
            </a:xfrm>
            <a:custGeom>
              <a:avLst/>
              <a:gdLst/>
              <a:ahLst/>
              <a:cxnLst/>
              <a:rect l="l" t="t" r="r" b="b"/>
              <a:pathLst>
                <a:path w="3203297" h="704725">
                  <a:moveTo>
                    <a:pt x="0" y="0"/>
                  </a:moveTo>
                  <a:lnTo>
                    <a:pt x="3203297" y="0"/>
                  </a:lnTo>
                  <a:lnTo>
                    <a:pt x="3203297" y="704725"/>
                  </a:lnTo>
                  <a:lnTo>
                    <a:pt x="0" y="7047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12" name="Freeform 12"/>
          <p:cNvSpPr/>
          <p:nvPr/>
        </p:nvSpPr>
        <p:spPr>
          <a:xfrm>
            <a:off x="3054652" y="2696887"/>
            <a:ext cx="12178696" cy="4893226"/>
          </a:xfrm>
          <a:custGeom>
            <a:avLst/>
            <a:gdLst/>
            <a:ahLst/>
            <a:cxnLst/>
            <a:rect l="l" t="t" r="r" b="b"/>
            <a:pathLst>
              <a:path w="12178696" h="4893226">
                <a:moveTo>
                  <a:pt x="0" y="0"/>
                </a:moveTo>
                <a:lnTo>
                  <a:pt x="12178696" y="0"/>
                </a:lnTo>
                <a:lnTo>
                  <a:pt x="12178696" y="4893226"/>
                </a:lnTo>
                <a:lnTo>
                  <a:pt x="0" y="4893226"/>
                </a:lnTo>
                <a:lnTo>
                  <a:pt x="0" y="0"/>
                </a:lnTo>
                <a:close/>
              </a:path>
            </a:pathLst>
          </a:custGeom>
          <a:blipFill>
            <a:blip r:embed="rId6"/>
            <a:stretch>
              <a:fillRect/>
            </a:stretch>
          </a:blipFill>
        </p:spPr>
      </p:sp>
      <p:sp>
        <p:nvSpPr>
          <p:cNvPr id="13" name="Freeform 13"/>
          <p:cNvSpPr/>
          <p:nvPr/>
        </p:nvSpPr>
        <p:spPr>
          <a:xfrm>
            <a:off x="1913956" y="1579242"/>
            <a:ext cx="14460088" cy="6997924"/>
          </a:xfrm>
          <a:custGeom>
            <a:avLst/>
            <a:gdLst/>
            <a:ahLst/>
            <a:cxnLst/>
            <a:rect l="l" t="t" r="r" b="b"/>
            <a:pathLst>
              <a:path w="14460088" h="6997924">
                <a:moveTo>
                  <a:pt x="0" y="0"/>
                </a:moveTo>
                <a:lnTo>
                  <a:pt x="14460088" y="0"/>
                </a:lnTo>
                <a:lnTo>
                  <a:pt x="14460088" y="6997924"/>
                </a:lnTo>
                <a:lnTo>
                  <a:pt x="0" y="6997924"/>
                </a:lnTo>
                <a:lnTo>
                  <a:pt x="0" y="0"/>
                </a:lnTo>
                <a:close/>
              </a:path>
            </a:pathLst>
          </a:custGeom>
          <a:blipFill>
            <a:blip r:embed="rId6"/>
            <a:stretch>
              <a:fillRect l="-3412" r="-17036"/>
            </a:stretch>
          </a:blipFill>
        </p:spPr>
      </p:sp>
      <p:sp>
        <p:nvSpPr>
          <p:cNvPr id="14" name="TextBox 14"/>
          <p:cNvSpPr txBox="1"/>
          <p:nvPr/>
        </p:nvSpPr>
        <p:spPr>
          <a:xfrm>
            <a:off x="3464755" y="8191086"/>
            <a:ext cx="2459137" cy="695961"/>
          </a:xfrm>
          <a:prstGeom prst="rect">
            <a:avLst/>
          </a:prstGeom>
        </p:spPr>
        <p:txBody>
          <a:bodyPr lIns="0" tIns="0" rIns="0" bIns="0" rtlCol="0" anchor="t">
            <a:spAutoFit/>
          </a:bodyPr>
          <a:lstStyle/>
          <a:p>
            <a:pPr algn="ctr">
              <a:lnSpc>
                <a:spcPts val="5739"/>
              </a:lnSpc>
            </a:pPr>
            <a:r>
              <a:rPr lang="en-US" sz="4099">
                <a:solidFill>
                  <a:srgbClr val="000000"/>
                </a:solidFill>
                <a:latin typeface="Canva Sans Bold"/>
              </a:rPr>
              <a:t>Facebook</a:t>
            </a:r>
          </a:p>
        </p:txBody>
      </p:sp>
      <p:sp>
        <p:nvSpPr>
          <p:cNvPr id="15" name="TextBox 15"/>
          <p:cNvSpPr txBox="1"/>
          <p:nvPr/>
        </p:nvSpPr>
        <p:spPr>
          <a:xfrm>
            <a:off x="11857389" y="8191086"/>
            <a:ext cx="1829693" cy="695961"/>
          </a:xfrm>
          <a:prstGeom prst="rect">
            <a:avLst/>
          </a:prstGeom>
        </p:spPr>
        <p:txBody>
          <a:bodyPr lIns="0" tIns="0" rIns="0" bIns="0" rtlCol="0" anchor="t">
            <a:spAutoFit/>
          </a:bodyPr>
          <a:lstStyle/>
          <a:p>
            <a:pPr algn="ctr">
              <a:lnSpc>
                <a:spcPts val="5739"/>
              </a:lnSpc>
            </a:pPr>
            <a:r>
              <a:rPr lang="en-US" sz="4099">
                <a:solidFill>
                  <a:srgbClr val="000000"/>
                </a:solidFill>
                <a:latin typeface="Canva Sans Bold"/>
              </a:rPr>
              <a:t>Twitter</a:t>
            </a:r>
          </a:p>
        </p:txBody>
      </p:sp>
      <p:sp>
        <p:nvSpPr>
          <p:cNvPr id="16" name="TextBox 16"/>
          <p:cNvSpPr txBox="1"/>
          <p:nvPr/>
        </p:nvSpPr>
        <p:spPr>
          <a:xfrm>
            <a:off x="5107087" y="-49532"/>
            <a:ext cx="8579995" cy="1078232"/>
          </a:xfrm>
          <a:prstGeom prst="rect">
            <a:avLst/>
          </a:prstGeom>
        </p:spPr>
        <p:txBody>
          <a:bodyPr lIns="0" tIns="0" rIns="0" bIns="0" rtlCol="0" anchor="t">
            <a:spAutoFit/>
          </a:bodyPr>
          <a:lstStyle/>
          <a:p>
            <a:pPr algn="ctr">
              <a:lnSpc>
                <a:spcPts val="8819"/>
              </a:lnSpc>
            </a:pPr>
            <a:r>
              <a:rPr lang="en-US" sz="6299">
                <a:solidFill>
                  <a:srgbClr val="000000"/>
                </a:solidFill>
                <a:latin typeface="Canva Sans Bold"/>
              </a:rPr>
              <a:t>Unfollow/Block/Mute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51047" y="837883"/>
            <a:ext cx="16185907" cy="8611234"/>
            <a:chOff x="0" y="0"/>
            <a:chExt cx="21581209" cy="11481645"/>
          </a:xfrm>
        </p:grpSpPr>
        <p:sp>
          <p:nvSpPr>
            <p:cNvPr id="3" name="Freeform 3"/>
            <p:cNvSpPr/>
            <p:nvPr/>
          </p:nvSpPr>
          <p:spPr>
            <a:xfrm>
              <a:off x="305484" y="6502231"/>
              <a:ext cx="7876909" cy="4604975"/>
            </a:xfrm>
            <a:custGeom>
              <a:avLst/>
              <a:gdLst/>
              <a:ahLst/>
              <a:cxnLst/>
              <a:rect l="l" t="t" r="r" b="b"/>
              <a:pathLst>
                <a:path w="7876909" h="4604975">
                  <a:moveTo>
                    <a:pt x="0" y="0"/>
                  </a:moveTo>
                  <a:lnTo>
                    <a:pt x="7876909" y="0"/>
                  </a:lnTo>
                  <a:lnTo>
                    <a:pt x="7876909" y="4604976"/>
                  </a:lnTo>
                  <a:lnTo>
                    <a:pt x="0" y="4604976"/>
                  </a:lnTo>
                  <a:lnTo>
                    <a:pt x="0" y="0"/>
                  </a:lnTo>
                  <a:close/>
                </a:path>
              </a:pathLst>
            </a:custGeom>
            <a:blipFill>
              <a:blip r:embed="rId2">
                <a:extLst>
                  <a:ext uri="{96DAC541-7B7A-43D3-8B79-37D633B846F1}">
                    <asvg:svgBlip xmlns:asvg="http://schemas.microsoft.com/office/drawing/2016/SVG/main" r:embed="rId3"/>
                  </a:ext>
                </a:extLst>
              </a:blip>
              <a:stretch>
                <a:fillRect t="-42938" r="-8141"/>
              </a:stretch>
            </a:blipFill>
          </p:spPr>
        </p:sp>
        <p:sp>
          <p:nvSpPr>
            <p:cNvPr id="4" name="Freeform 4"/>
            <p:cNvSpPr/>
            <p:nvPr/>
          </p:nvSpPr>
          <p:spPr>
            <a:xfrm>
              <a:off x="13241420" y="5063765"/>
              <a:ext cx="7809064" cy="6094242"/>
            </a:xfrm>
            <a:custGeom>
              <a:avLst/>
              <a:gdLst/>
              <a:ahLst/>
              <a:cxnLst/>
              <a:rect l="l" t="t" r="r" b="b"/>
              <a:pathLst>
                <a:path w="7809064" h="6094242">
                  <a:moveTo>
                    <a:pt x="0" y="0"/>
                  </a:moveTo>
                  <a:lnTo>
                    <a:pt x="7809064" y="0"/>
                  </a:lnTo>
                  <a:lnTo>
                    <a:pt x="7809064" y="6094242"/>
                  </a:lnTo>
                  <a:lnTo>
                    <a:pt x="0" y="6094242"/>
                  </a:lnTo>
                  <a:lnTo>
                    <a:pt x="0" y="0"/>
                  </a:lnTo>
                  <a:close/>
                </a:path>
              </a:pathLst>
            </a:custGeom>
            <a:blipFill>
              <a:blip r:embed="rId2">
                <a:extLst>
                  <a:ext uri="{96DAC541-7B7A-43D3-8B79-37D633B846F1}">
                    <asvg:svgBlip xmlns:asvg="http://schemas.microsoft.com/office/drawing/2016/SVG/main" r:embed="rId3"/>
                  </a:ext>
                </a:extLst>
              </a:blip>
              <a:stretch>
                <a:fillRect l="-9081" t="-8008"/>
              </a:stretch>
            </a:blipFill>
          </p:spPr>
        </p:sp>
        <p:sp>
          <p:nvSpPr>
            <p:cNvPr id="5" name="Freeform 5"/>
            <p:cNvSpPr/>
            <p:nvPr/>
          </p:nvSpPr>
          <p:spPr>
            <a:xfrm>
              <a:off x="20429847" y="7762635"/>
              <a:ext cx="479498" cy="786924"/>
            </a:xfrm>
            <a:custGeom>
              <a:avLst/>
              <a:gdLst/>
              <a:ahLst/>
              <a:cxnLst/>
              <a:rect l="l" t="t" r="r" b="b"/>
              <a:pathLst>
                <a:path w="479498" h="786924">
                  <a:moveTo>
                    <a:pt x="0" y="0"/>
                  </a:moveTo>
                  <a:lnTo>
                    <a:pt x="479498" y="0"/>
                  </a:lnTo>
                  <a:lnTo>
                    <a:pt x="479498" y="786923"/>
                  </a:lnTo>
                  <a:lnTo>
                    <a:pt x="0" y="786923"/>
                  </a:lnTo>
                  <a:lnTo>
                    <a:pt x="0" y="0"/>
                  </a:lnTo>
                  <a:close/>
                </a:path>
              </a:pathLst>
            </a:custGeom>
            <a:blipFill>
              <a:blip r:embed="rId4">
                <a:extLst>
                  <a:ext uri="{96DAC541-7B7A-43D3-8B79-37D633B846F1}">
                    <asvg:svgBlip xmlns:asvg="http://schemas.microsoft.com/office/drawing/2016/SVG/main" r:embed="rId5"/>
                  </a:ext>
                </a:extLst>
              </a:blip>
              <a:stretch>
                <a:fillRect r="-313644"/>
              </a:stretch>
            </a:blipFill>
          </p:spPr>
        </p:sp>
        <p:grpSp>
          <p:nvGrpSpPr>
            <p:cNvPr id="6" name="Group 6"/>
            <p:cNvGrpSpPr/>
            <p:nvPr/>
          </p:nvGrpSpPr>
          <p:grpSpPr>
            <a:xfrm>
              <a:off x="6822761" y="10856304"/>
              <a:ext cx="7904165" cy="625341"/>
              <a:chOff x="0" y="0"/>
              <a:chExt cx="6420999" cy="508000"/>
            </a:xfrm>
          </p:grpSpPr>
          <p:sp>
            <p:nvSpPr>
              <p:cNvPr id="7" name="Freeform 7"/>
              <p:cNvSpPr/>
              <p:nvPr/>
            </p:nvSpPr>
            <p:spPr>
              <a:xfrm>
                <a:off x="0" y="215900"/>
                <a:ext cx="6421000" cy="76200"/>
              </a:xfrm>
              <a:custGeom>
                <a:avLst/>
                <a:gdLst/>
                <a:ahLst/>
                <a:cxnLst/>
                <a:rect l="l" t="t" r="r" b="b"/>
                <a:pathLst>
                  <a:path w="6421000" h="76200">
                    <a:moveTo>
                      <a:pt x="0" y="0"/>
                    </a:moveTo>
                    <a:lnTo>
                      <a:pt x="6421000" y="0"/>
                    </a:lnTo>
                    <a:lnTo>
                      <a:pt x="6421000" y="76200"/>
                    </a:lnTo>
                    <a:lnTo>
                      <a:pt x="0" y="76200"/>
                    </a:lnTo>
                    <a:close/>
                  </a:path>
                </a:pathLst>
              </a:custGeom>
              <a:solidFill>
                <a:srgbClr val="2B3547"/>
              </a:solidFill>
            </p:spPr>
          </p:sp>
        </p:grpSp>
        <p:sp>
          <p:nvSpPr>
            <p:cNvPr id="8" name="Freeform 8"/>
            <p:cNvSpPr/>
            <p:nvPr/>
          </p:nvSpPr>
          <p:spPr>
            <a:xfrm>
              <a:off x="18179825" y="407647"/>
              <a:ext cx="2959559" cy="5160940"/>
            </a:xfrm>
            <a:custGeom>
              <a:avLst/>
              <a:gdLst/>
              <a:ahLst/>
              <a:cxnLst/>
              <a:rect l="l" t="t" r="r" b="b"/>
              <a:pathLst>
                <a:path w="2959559" h="5160940">
                  <a:moveTo>
                    <a:pt x="0" y="0"/>
                  </a:moveTo>
                  <a:lnTo>
                    <a:pt x="2959559" y="0"/>
                  </a:lnTo>
                  <a:lnTo>
                    <a:pt x="2959559" y="5160940"/>
                  </a:lnTo>
                  <a:lnTo>
                    <a:pt x="0" y="5160940"/>
                  </a:lnTo>
                  <a:lnTo>
                    <a:pt x="0" y="0"/>
                  </a:lnTo>
                  <a:close/>
                </a:path>
              </a:pathLst>
            </a:custGeom>
            <a:blipFill>
              <a:blip r:embed="rId2">
                <a:extLst>
                  <a:ext uri="{96DAC541-7B7A-43D3-8B79-37D633B846F1}">
                    <asvg:svgBlip xmlns:asvg="http://schemas.microsoft.com/office/drawing/2016/SVG/main" r:embed="rId3"/>
                  </a:ext>
                </a:extLst>
              </a:blip>
              <a:stretch>
                <a:fillRect l="-187821" b="-27540"/>
              </a:stretch>
            </a:blipFill>
          </p:spPr>
        </p:sp>
        <p:sp>
          <p:nvSpPr>
            <p:cNvPr id="9" name="Freeform 9"/>
            <p:cNvSpPr/>
            <p:nvPr/>
          </p:nvSpPr>
          <p:spPr>
            <a:xfrm flipV="1">
              <a:off x="4841615" y="135875"/>
              <a:ext cx="3084194" cy="622680"/>
            </a:xfrm>
            <a:custGeom>
              <a:avLst/>
              <a:gdLst/>
              <a:ahLst/>
              <a:cxnLst/>
              <a:rect l="l" t="t" r="r" b="b"/>
              <a:pathLst>
                <a:path w="3084194" h="622680">
                  <a:moveTo>
                    <a:pt x="0" y="622680"/>
                  </a:moveTo>
                  <a:lnTo>
                    <a:pt x="3084194" y="622680"/>
                  </a:lnTo>
                  <a:lnTo>
                    <a:pt x="3084194" y="0"/>
                  </a:lnTo>
                  <a:lnTo>
                    <a:pt x="0" y="0"/>
                  </a:lnTo>
                  <a:lnTo>
                    <a:pt x="0" y="622680"/>
                  </a:lnTo>
                  <a:close/>
                </a:path>
              </a:pathLst>
            </a:custGeom>
            <a:blipFill>
              <a:blip r:embed="rId6">
                <a:extLst>
                  <a:ext uri="{96DAC541-7B7A-43D3-8B79-37D633B846F1}">
                    <asvg:svgBlip xmlns:asvg="http://schemas.microsoft.com/office/drawing/2016/SVG/main" r:embed="rId7"/>
                  </a:ext>
                </a:extLst>
              </a:blip>
              <a:stretch>
                <a:fillRect r="-24386"/>
              </a:stretch>
            </a:blipFill>
          </p:spPr>
        </p:sp>
        <p:grpSp>
          <p:nvGrpSpPr>
            <p:cNvPr id="10" name="Group 10"/>
            <p:cNvGrpSpPr/>
            <p:nvPr/>
          </p:nvGrpSpPr>
          <p:grpSpPr>
            <a:xfrm>
              <a:off x="6407346" y="147244"/>
              <a:ext cx="12362563" cy="625341"/>
              <a:chOff x="0" y="0"/>
              <a:chExt cx="10042808" cy="508000"/>
            </a:xfrm>
          </p:grpSpPr>
          <p:sp>
            <p:nvSpPr>
              <p:cNvPr id="11" name="Freeform 11"/>
              <p:cNvSpPr/>
              <p:nvPr/>
            </p:nvSpPr>
            <p:spPr>
              <a:xfrm>
                <a:off x="0" y="215900"/>
                <a:ext cx="10042808" cy="76200"/>
              </a:xfrm>
              <a:custGeom>
                <a:avLst/>
                <a:gdLst/>
                <a:ahLst/>
                <a:cxnLst/>
                <a:rect l="l" t="t" r="r" b="b"/>
                <a:pathLst>
                  <a:path w="10042808" h="76200">
                    <a:moveTo>
                      <a:pt x="0" y="0"/>
                    </a:moveTo>
                    <a:lnTo>
                      <a:pt x="10042808" y="0"/>
                    </a:lnTo>
                    <a:lnTo>
                      <a:pt x="10042808" y="76200"/>
                    </a:lnTo>
                    <a:lnTo>
                      <a:pt x="0" y="76200"/>
                    </a:lnTo>
                    <a:close/>
                  </a:path>
                </a:pathLst>
              </a:custGeom>
              <a:solidFill>
                <a:srgbClr val="2B3547"/>
              </a:solidFill>
            </p:spPr>
          </p:sp>
        </p:grpSp>
        <p:sp>
          <p:nvSpPr>
            <p:cNvPr id="12" name="Freeform 12"/>
            <p:cNvSpPr/>
            <p:nvPr/>
          </p:nvSpPr>
          <p:spPr>
            <a:xfrm>
              <a:off x="0" y="5774850"/>
              <a:ext cx="790881" cy="790881"/>
            </a:xfrm>
            <a:custGeom>
              <a:avLst/>
              <a:gdLst/>
              <a:ahLst/>
              <a:cxnLst/>
              <a:rect l="l" t="t" r="r" b="b"/>
              <a:pathLst>
                <a:path w="790881" h="790881">
                  <a:moveTo>
                    <a:pt x="0" y="0"/>
                  </a:moveTo>
                  <a:lnTo>
                    <a:pt x="790881" y="0"/>
                  </a:lnTo>
                  <a:lnTo>
                    <a:pt x="790881" y="790881"/>
                  </a:lnTo>
                  <a:lnTo>
                    <a:pt x="0" y="7908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1304225" y="176773"/>
              <a:ext cx="3811301" cy="478714"/>
            </a:xfrm>
            <a:custGeom>
              <a:avLst/>
              <a:gdLst/>
              <a:ahLst/>
              <a:cxnLst/>
              <a:rect l="l" t="t" r="r" b="b"/>
              <a:pathLst>
                <a:path w="3811301" h="478714">
                  <a:moveTo>
                    <a:pt x="0" y="0"/>
                  </a:moveTo>
                  <a:lnTo>
                    <a:pt x="3811301" y="0"/>
                  </a:lnTo>
                  <a:lnTo>
                    <a:pt x="3811301" y="478714"/>
                  </a:lnTo>
                  <a:lnTo>
                    <a:pt x="0" y="4787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rot="5400000">
              <a:off x="20909786" y="13703"/>
              <a:ext cx="685126" cy="657721"/>
            </a:xfrm>
            <a:custGeom>
              <a:avLst/>
              <a:gdLst/>
              <a:ahLst/>
              <a:cxnLst/>
              <a:rect l="l" t="t" r="r" b="b"/>
              <a:pathLst>
                <a:path w="685126" h="657721">
                  <a:moveTo>
                    <a:pt x="0" y="0"/>
                  </a:moveTo>
                  <a:lnTo>
                    <a:pt x="685126" y="0"/>
                  </a:lnTo>
                  <a:lnTo>
                    <a:pt x="685126" y="657720"/>
                  </a:lnTo>
                  <a:lnTo>
                    <a:pt x="0" y="6577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sp>
        <p:nvSpPr>
          <p:cNvPr id="15" name="Freeform 15"/>
          <p:cNvSpPr/>
          <p:nvPr/>
        </p:nvSpPr>
        <p:spPr>
          <a:xfrm>
            <a:off x="1860313" y="1420229"/>
            <a:ext cx="14432019" cy="7446542"/>
          </a:xfrm>
          <a:custGeom>
            <a:avLst/>
            <a:gdLst/>
            <a:ahLst/>
            <a:cxnLst/>
            <a:rect l="l" t="t" r="r" b="b"/>
            <a:pathLst>
              <a:path w="14432019" h="7446542">
                <a:moveTo>
                  <a:pt x="0" y="0"/>
                </a:moveTo>
                <a:lnTo>
                  <a:pt x="14432019" y="0"/>
                </a:lnTo>
                <a:lnTo>
                  <a:pt x="14432019" y="7446542"/>
                </a:lnTo>
                <a:lnTo>
                  <a:pt x="0" y="7446542"/>
                </a:lnTo>
                <a:lnTo>
                  <a:pt x="0" y="0"/>
                </a:lnTo>
                <a:close/>
              </a:path>
            </a:pathLst>
          </a:custGeom>
          <a:blipFill>
            <a:blip r:embed="rId14"/>
            <a:stretch>
              <a:fillRect t="-4508" b="-4508"/>
            </a:stretch>
          </a:blipFill>
        </p:spPr>
      </p:sp>
      <p:grpSp>
        <p:nvGrpSpPr>
          <p:cNvPr id="16" name="Group 16"/>
          <p:cNvGrpSpPr/>
          <p:nvPr/>
        </p:nvGrpSpPr>
        <p:grpSpPr>
          <a:xfrm rot="-536019">
            <a:off x="435684" y="375781"/>
            <a:ext cx="2289520" cy="2135310"/>
            <a:chOff x="0" y="0"/>
            <a:chExt cx="967883" cy="902691"/>
          </a:xfrm>
        </p:grpSpPr>
        <p:sp>
          <p:nvSpPr>
            <p:cNvPr id="17" name="Freeform 17"/>
            <p:cNvSpPr/>
            <p:nvPr/>
          </p:nvSpPr>
          <p:spPr>
            <a:xfrm>
              <a:off x="10160" y="16510"/>
              <a:ext cx="945023" cy="874751"/>
            </a:xfrm>
            <a:custGeom>
              <a:avLst/>
              <a:gdLst/>
              <a:ahLst/>
              <a:cxnLst/>
              <a:rect l="l" t="t" r="r" b="b"/>
              <a:pathLst>
                <a:path w="945023" h="874751">
                  <a:moveTo>
                    <a:pt x="945023" y="874751"/>
                  </a:moveTo>
                  <a:lnTo>
                    <a:pt x="0" y="867131"/>
                  </a:lnTo>
                  <a:lnTo>
                    <a:pt x="0" y="316613"/>
                  </a:lnTo>
                  <a:lnTo>
                    <a:pt x="17780" y="19050"/>
                  </a:lnTo>
                  <a:lnTo>
                    <a:pt x="469018" y="0"/>
                  </a:lnTo>
                  <a:lnTo>
                    <a:pt x="925973" y="5080"/>
                  </a:lnTo>
                  <a:close/>
                </a:path>
              </a:pathLst>
            </a:custGeom>
            <a:solidFill>
              <a:srgbClr val="AEE259"/>
            </a:solidFill>
          </p:spPr>
        </p:sp>
        <p:sp>
          <p:nvSpPr>
            <p:cNvPr id="18" name="Freeform 18"/>
            <p:cNvSpPr/>
            <p:nvPr/>
          </p:nvSpPr>
          <p:spPr>
            <a:xfrm>
              <a:off x="-3810" y="0"/>
              <a:ext cx="974233" cy="901421"/>
            </a:xfrm>
            <a:custGeom>
              <a:avLst/>
              <a:gdLst/>
              <a:ahLst/>
              <a:cxnLst/>
              <a:rect l="l" t="t" r="r" b="b"/>
              <a:pathLst>
                <a:path w="974233" h="901421">
                  <a:moveTo>
                    <a:pt x="939943" y="21590"/>
                  </a:moveTo>
                  <a:cubicBezTo>
                    <a:pt x="941213" y="34290"/>
                    <a:pt x="941213" y="44450"/>
                    <a:pt x="942483" y="54610"/>
                  </a:cubicBezTo>
                  <a:cubicBezTo>
                    <a:pt x="945023" y="76339"/>
                    <a:pt x="946293" y="93706"/>
                    <a:pt x="948833" y="110453"/>
                  </a:cubicBezTo>
                  <a:cubicBezTo>
                    <a:pt x="948833" y="134643"/>
                    <a:pt x="961533" y="611617"/>
                    <a:pt x="967883" y="635807"/>
                  </a:cubicBezTo>
                  <a:cubicBezTo>
                    <a:pt x="974233" y="672401"/>
                    <a:pt x="970423" y="709617"/>
                    <a:pt x="970423" y="746211"/>
                  </a:cubicBezTo>
                  <a:cubicBezTo>
                    <a:pt x="970423" y="778465"/>
                    <a:pt x="971693" y="808237"/>
                    <a:pt x="972963" y="840461"/>
                  </a:cubicBezTo>
                  <a:cubicBezTo>
                    <a:pt x="972963" y="862051"/>
                    <a:pt x="972963" y="876021"/>
                    <a:pt x="972963" y="900151"/>
                  </a:cubicBezTo>
                  <a:cubicBezTo>
                    <a:pt x="950103" y="900151"/>
                    <a:pt x="929783" y="901421"/>
                    <a:pt x="911864" y="900151"/>
                  </a:cubicBezTo>
                  <a:cubicBezTo>
                    <a:pt x="867474" y="895071"/>
                    <a:pt x="822401" y="901421"/>
                    <a:pt x="778011" y="896341"/>
                  </a:cubicBezTo>
                  <a:cubicBezTo>
                    <a:pt x="751377" y="892531"/>
                    <a:pt x="725426" y="895071"/>
                    <a:pt x="698792" y="892531"/>
                  </a:cubicBezTo>
                  <a:cubicBezTo>
                    <a:pt x="686499" y="891261"/>
                    <a:pt x="674206" y="889991"/>
                    <a:pt x="661914" y="888721"/>
                  </a:cubicBezTo>
                  <a:cubicBezTo>
                    <a:pt x="654402" y="888721"/>
                    <a:pt x="647572" y="889991"/>
                    <a:pt x="640060" y="889991"/>
                  </a:cubicBezTo>
                  <a:cubicBezTo>
                    <a:pt x="620938" y="888721"/>
                    <a:pt x="568353" y="889991"/>
                    <a:pt x="549232" y="888721"/>
                  </a:cubicBezTo>
                  <a:cubicBezTo>
                    <a:pt x="535573" y="887451"/>
                    <a:pt x="262404" y="896341"/>
                    <a:pt x="248745" y="895071"/>
                  </a:cubicBezTo>
                  <a:cubicBezTo>
                    <a:pt x="245331" y="895071"/>
                    <a:pt x="241233" y="896341"/>
                    <a:pt x="237819" y="896341"/>
                  </a:cubicBezTo>
                  <a:cubicBezTo>
                    <a:pt x="229624" y="896341"/>
                    <a:pt x="222111" y="897611"/>
                    <a:pt x="213916" y="897611"/>
                  </a:cubicBezTo>
                  <a:cubicBezTo>
                    <a:pt x="193429" y="897611"/>
                    <a:pt x="173624" y="896341"/>
                    <a:pt x="153136" y="895071"/>
                  </a:cubicBezTo>
                  <a:cubicBezTo>
                    <a:pt x="140844" y="893801"/>
                    <a:pt x="128551" y="892531"/>
                    <a:pt x="116941" y="891261"/>
                  </a:cubicBezTo>
                  <a:cubicBezTo>
                    <a:pt x="95088" y="889991"/>
                    <a:pt x="73234" y="888721"/>
                    <a:pt x="48260" y="888721"/>
                  </a:cubicBezTo>
                  <a:cubicBezTo>
                    <a:pt x="38100" y="888721"/>
                    <a:pt x="29210" y="888721"/>
                    <a:pt x="19050" y="887451"/>
                  </a:cubicBezTo>
                  <a:cubicBezTo>
                    <a:pt x="10160" y="886181"/>
                    <a:pt x="5080" y="879831"/>
                    <a:pt x="7620" y="870941"/>
                  </a:cubicBezTo>
                  <a:cubicBezTo>
                    <a:pt x="16510" y="839249"/>
                    <a:pt x="12700" y="823743"/>
                    <a:pt x="11430" y="807616"/>
                  </a:cubicBezTo>
                  <a:cubicBezTo>
                    <a:pt x="10160" y="774743"/>
                    <a:pt x="6350" y="742490"/>
                    <a:pt x="7620" y="709617"/>
                  </a:cubicBezTo>
                  <a:cubicBezTo>
                    <a:pt x="5080" y="668680"/>
                    <a:pt x="0" y="161934"/>
                    <a:pt x="7620" y="120377"/>
                  </a:cubicBezTo>
                  <a:cubicBezTo>
                    <a:pt x="8890" y="112314"/>
                    <a:pt x="7620" y="103630"/>
                    <a:pt x="8890" y="95567"/>
                  </a:cubicBezTo>
                  <a:cubicBezTo>
                    <a:pt x="10160" y="82541"/>
                    <a:pt x="12700" y="68276"/>
                    <a:pt x="13970" y="44450"/>
                  </a:cubicBezTo>
                  <a:cubicBezTo>
                    <a:pt x="13970" y="41910"/>
                    <a:pt x="15240" y="39370"/>
                    <a:pt x="16510" y="38100"/>
                  </a:cubicBezTo>
                  <a:cubicBezTo>
                    <a:pt x="38100" y="35560"/>
                    <a:pt x="56161" y="30480"/>
                    <a:pt x="67088" y="29210"/>
                  </a:cubicBezTo>
                  <a:cubicBezTo>
                    <a:pt x="85527" y="25400"/>
                    <a:pt x="103966" y="22860"/>
                    <a:pt x="123088" y="20320"/>
                  </a:cubicBezTo>
                  <a:cubicBezTo>
                    <a:pt x="136063" y="17780"/>
                    <a:pt x="149039" y="16510"/>
                    <a:pt x="161331" y="13970"/>
                  </a:cubicBezTo>
                  <a:cubicBezTo>
                    <a:pt x="173624" y="11430"/>
                    <a:pt x="186599" y="8890"/>
                    <a:pt x="198892" y="8890"/>
                  </a:cubicBezTo>
                  <a:cubicBezTo>
                    <a:pt x="212551" y="7620"/>
                    <a:pt x="226209" y="10160"/>
                    <a:pt x="239867" y="8890"/>
                  </a:cubicBezTo>
                  <a:cubicBezTo>
                    <a:pt x="256941" y="8890"/>
                    <a:pt x="566305" y="6350"/>
                    <a:pt x="583378" y="5080"/>
                  </a:cubicBezTo>
                  <a:cubicBezTo>
                    <a:pt x="599768" y="3810"/>
                    <a:pt x="616158" y="2540"/>
                    <a:pt x="633231" y="2540"/>
                  </a:cubicBezTo>
                  <a:cubicBezTo>
                    <a:pt x="661231" y="1270"/>
                    <a:pt x="688548" y="0"/>
                    <a:pt x="716548" y="0"/>
                  </a:cubicBezTo>
                  <a:cubicBezTo>
                    <a:pt x="728157" y="0"/>
                    <a:pt x="740450" y="2540"/>
                    <a:pt x="752060" y="2540"/>
                  </a:cubicBezTo>
                  <a:cubicBezTo>
                    <a:pt x="784157" y="3810"/>
                    <a:pt x="816937" y="5080"/>
                    <a:pt x="849035" y="7620"/>
                  </a:cubicBezTo>
                  <a:cubicBezTo>
                    <a:pt x="866108" y="8890"/>
                    <a:pt x="883181" y="12700"/>
                    <a:pt x="900254" y="16510"/>
                  </a:cubicBezTo>
                  <a:cubicBezTo>
                    <a:pt x="904352" y="16510"/>
                    <a:pt x="908449" y="16510"/>
                    <a:pt x="911864" y="16510"/>
                  </a:cubicBezTo>
                  <a:cubicBezTo>
                    <a:pt x="920893" y="17780"/>
                    <a:pt x="929783" y="20320"/>
                    <a:pt x="939943" y="21590"/>
                  </a:cubicBezTo>
                  <a:close/>
                  <a:moveTo>
                    <a:pt x="950103" y="883641"/>
                  </a:moveTo>
                  <a:cubicBezTo>
                    <a:pt x="951373" y="867131"/>
                    <a:pt x="952643" y="854431"/>
                    <a:pt x="952643" y="841731"/>
                  </a:cubicBezTo>
                  <a:cubicBezTo>
                    <a:pt x="951373" y="805135"/>
                    <a:pt x="950103" y="772262"/>
                    <a:pt x="950103" y="736908"/>
                  </a:cubicBezTo>
                  <a:cubicBezTo>
                    <a:pt x="950103" y="720781"/>
                    <a:pt x="952643" y="704655"/>
                    <a:pt x="951373" y="688528"/>
                  </a:cubicBezTo>
                  <a:cubicBezTo>
                    <a:pt x="951373" y="673642"/>
                    <a:pt x="950103" y="658136"/>
                    <a:pt x="948833" y="643250"/>
                  </a:cubicBezTo>
                  <a:cubicBezTo>
                    <a:pt x="943753" y="620300"/>
                    <a:pt x="932323" y="145187"/>
                    <a:pt x="932323" y="122238"/>
                  </a:cubicBezTo>
                  <a:cubicBezTo>
                    <a:pt x="929783" y="103010"/>
                    <a:pt x="927243" y="83162"/>
                    <a:pt x="924703" y="63500"/>
                  </a:cubicBezTo>
                  <a:cubicBezTo>
                    <a:pt x="923433" y="44450"/>
                    <a:pt x="922163" y="43180"/>
                    <a:pt x="909815" y="41910"/>
                  </a:cubicBezTo>
                  <a:cubicBezTo>
                    <a:pt x="907766" y="41910"/>
                    <a:pt x="906400" y="41910"/>
                    <a:pt x="904352" y="40640"/>
                  </a:cubicBezTo>
                  <a:cubicBezTo>
                    <a:pt x="887278" y="36830"/>
                    <a:pt x="869522" y="31750"/>
                    <a:pt x="852449" y="30480"/>
                  </a:cubicBezTo>
                  <a:cubicBezTo>
                    <a:pt x="810791" y="26670"/>
                    <a:pt x="768450" y="25400"/>
                    <a:pt x="726792" y="22860"/>
                  </a:cubicBezTo>
                  <a:cubicBezTo>
                    <a:pt x="720645" y="22860"/>
                    <a:pt x="713816" y="22860"/>
                    <a:pt x="707670" y="22860"/>
                  </a:cubicBezTo>
                  <a:cubicBezTo>
                    <a:pt x="697426" y="22860"/>
                    <a:pt x="687182" y="22860"/>
                    <a:pt x="677621" y="22860"/>
                  </a:cubicBezTo>
                  <a:cubicBezTo>
                    <a:pt x="655768" y="22860"/>
                    <a:pt x="633914" y="22860"/>
                    <a:pt x="612743" y="24130"/>
                  </a:cubicBezTo>
                  <a:cubicBezTo>
                    <a:pt x="594304" y="25400"/>
                    <a:pt x="283575" y="29210"/>
                    <a:pt x="265136" y="29210"/>
                  </a:cubicBezTo>
                  <a:cubicBezTo>
                    <a:pt x="235087" y="29210"/>
                    <a:pt x="205038" y="26670"/>
                    <a:pt x="174990" y="33020"/>
                  </a:cubicBezTo>
                  <a:cubicBezTo>
                    <a:pt x="159283" y="36830"/>
                    <a:pt x="144258" y="36830"/>
                    <a:pt x="129234" y="38100"/>
                  </a:cubicBezTo>
                  <a:cubicBezTo>
                    <a:pt x="103283" y="41910"/>
                    <a:pt x="77332" y="45720"/>
                    <a:pt x="49530" y="50800"/>
                  </a:cubicBezTo>
                  <a:cubicBezTo>
                    <a:pt x="36830" y="50800"/>
                    <a:pt x="34290" y="53340"/>
                    <a:pt x="33020" y="66415"/>
                  </a:cubicBezTo>
                  <a:cubicBezTo>
                    <a:pt x="31750" y="77579"/>
                    <a:pt x="31750" y="88744"/>
                    <a:pt x="30480" y="99909"/>
                  </a:cubicBezTo>
                  <a:cubicBezTo>
                    <a:pt x="29210" y="118516"/>
                    <a:pt x="26670" y="136503"/>
                    <a:pt x="25400" y="155111"/>
                  </a:cubicBezTo>
                  <a:cubicBezTo>
                    <a:pt x="20320" y="174959"/>
                    <a:pt x="26670" y="659996"/>
                    <a:pt x="29210" y="679845"/>
                  </a:cubicBezTo>
                  <a:cubicBezTo>
                    <a:pt x="29210" y="700933"/>
                    <a:pt x="29210" y="722642"/>
                    <a:pt x="30480" y="743731"/>
                  </a:cubicBezTo>
                  <a:cubicBezTo>
                    <a:pt x="30480" y="759237"/>
                    <a:pt x="33020" y="774743"/>
                    <a:pt x="33020" y="790249"/>
                  </a:cubicBezTo>
                  <a:cubicBezTo>
                    <a:pt x="33020" y="806996"/>
                    <a:pt x="33020" y="823743"/>
                    <a:pt x="31750" y="841731"/>
                  </a:cubicBezTo>
                  <a:cubicBezTo>
                    <a:pt x="31750" y="845541"/>
                    <a:pt x="31750" y="848081"/>
                    <a:pt x="31750" y="851891"/>
                  </a:cubicBezTo>
                  <a:cubicBezTo>
                    <a:pt x="31750" y="862051"/>
                    <a:pt x="35560" y="865861"/>
                    <a:pt x="44450" y="865861"/>
                  </a:cubicBezTo>
                  <a:cubicBezTo>
                    <a:pt x="57527" y="865861"/>
                    <a:pt x="67088" y="867131"/>
                    <a:pt x="75966" y="867131"/>
                  </a:cubicBezTo>
                  <a:cubicBezTo>
                    <a:pt x="88941" y="867131"/>
                    <a:pt x="102600" y="864591"/>
                    <a:pt x="115575" y="867131"/>
                  </a:cubicBezTo>
                  <a:cubicBezTo>
                    <a:pt x="136746" y="870941"/>
                    <a:pt x="157917" y="873481"/>
                    <a:pt x="179087" y="872211"/>
                  </a:cubicBezTo>
                  <a:cubicBezTo>
                    <a:pt x="192746" y="870941"/>
                    <a:pt x="205721" y="873481"/>
                    <a:pt x="219380" y="873481"/>
                  </a:cubicBezTo>
                  <a:cubicBezTo>
                    <a:pt x="239185" y="873481"/>
                    <a:pt x="258989" y="872211"/>
                    <a:pt x="278794" y="873481"/>
                  </a:cubicBezTo>
                  <a:cubicBezTo>
                    <a:pt x="308160" y="874751"/>
                    <a:pt x="630499" y="864591"/>
                    <a:pt x="660548" y="867131"/>
                  </a:cubicBezTo>
                  <a:cubicBezTo>
                    <a:pt x="673524" y="868401"/>
                    <a:pt x="686499" y="869671"/>
                    <a:pt x="698792" y="869671"/>
                  </a:cubicBezTo>
                  <a:cubicBezTo>
                    <a:pt x="721328" y="872211"/>
                    <a:pt x="743182" y="868401"/>
                    <a:pt x="765718" y="872211"/>
                  </a:cubicBezTo>
                  <a:cubicBezTo>
                    <a:pt x="784157" y="874751"/>
                    <a:pt x="802596" y="874751"/>
                    <a:pt x="821035" y="877291"/>
                  </a:cubicBezTo>
                  <a:cubicBezTo>
                    <a:pt x="848352" y="881101"/>
                    <a:pt x="875669" y="883641"/>
                    <a:pt x="902986" y="884911"/>
                  </a:cubicBezTo>
                  <a:cubicBezTo>
                    <a:pt x="913229" y="884911"/>
                    <a:pt x="929783" y="883641"/>
                    <a:pt x="950103" y="883641"/>
                  </a:cubicBezTo>
                  <a:close/>
                </a:path>
              </a:pathLst>
            </a:custGeom>
            <a:solidFill>
              <a:srgbClr val="AEE259"/>
            </a:solidFill>
          </p:spPr>
        </p:sp>
      </p:grpSp>
      <p:sp>
        <p:nvSpPr>
          <p:cNvPr id="19" name="TextBox 19"/>
          <p:cNvSpPr txBox="1"/>
          <p:nvPr/>
        </p:nvSpPr>
        <p:spPr>
          <a:xfrm>
            <a:off x="821424" y="444986"/>
            <a:ext cx="1234267" cy="1825333"/>
          </a:xfrm>
          <a:prstGeom prst="rect">
            <a:avLst/>
          </a:prstGeom>
        </p:spPr>
        <p:txBody>
          <a:bodyPr lIns="0" tIns="0" rIns="0" bIns="0" rtlCol="0" anchor="t">
            <a:spAutoFit/>
          </a:bodyPr>
          <a:lstStyle/>
          <a:p>
            <a:pPr marL="0" lvl="0" indent="0" algn="ctr">
              <a:lnSpc>
                <a:spcPts val="14372"/>
              </a:lnSpc>
              <a:spcBef>
                <a:spcPct val="0"/>
              </a:spcBef>
            </a:pPr>
            <a:r>
              <a:rPr lang="en-US" sz="11977">
                <a:solidFill>
                  <a:srgbClr val="2B3547"/>
                </a:solidFill>
                <a:latin typeface="Amatic SC Bold"/>
              </a:rPr>
              <a:t>5</a:t>
            </a:r>
          </a:p>
        </p:txBody>
      </p:sp>
      <p:sp>
        <p:nvSpPr>
          <p:cNvPr id="20" name="TextBox 20"/>
          <p:cNvSpPr txBox="1"/>
          <p:nvPr/>
        </p:nvSpPr>
        <p:spPr>
          <a:xfrm>
            <a:off x="13105411" y="8675640"/>
            <a:ext cx="3161010" cy="552450"/>
          </a:xfrm>
          <a:prstGeom prst="rect">
            <a:avLst/>
          </a:prstGeom>
        </p:spPr>
        <p:txBody>
          <a:bodyPr lIns="0" tIns="0" rIns="0" bIns="0" rtlCol="0" anchor="t">
            <a:spAutoFit/>
          </a:bodyPr>
          <a:lstStyle/>
          <a:p>
            <a:pPr algn="ctr">
              <a:lnSpc>
                <a:spcPts val="3840"/>
              </a:lnSpc>
              <a:spcBef>
                <a:spcPct val="0"/>
              </a:spcBef>
            </a:pPr>
            <a:r>
              <a:rPr lang="en-US" sz="3200" dirty="0">
                <a:solidFill>
                  <a:srgbClr val="2B3547"/>
                </a:solidFill>
                <a:latin typeface="Arial Bold"/>
              </a:rPr>
              <a:t>Credits: UNICEF</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6364" y="880232"/>
            <a:ext cx="17735273" cy="9406768"/>
            <a:chOff x="0" y="0"/>
            <a:chExt cx="23647031" cy="12542357"/>
          </a:xfrm>
        </p:grpSpPr>
        <p:sp>
          <p:nvSpPr>
            <p:cNvPr id="3" name="Freeform 3"/>
            <p:cNvSpPr/>
            <p:nvPr/>
          </p:nvSpPr>
          <p:spPr>
            <a:xfrm>
              <a:off x="18264178" y="6075137"/>
              <a:ext cx="5310723" cy="6250415"/>
            </a:xfrm>
            <a:custGeom>
              <a:avLst/>
              <a:gdLst/>
              <a:ahLst/>
              <a:cxnLst/>
              <a:rect l="l" t="t" r="r" b="b"/>
              <a:pathLst>
                <a:path w="5310723" h="6250415">
                  <a:moveTo>
                    <a:pt x="0" y="0"/>
                  </a:moveTo>
                  <a:lnTo>
                    <a:pt x="5310723" y="0"/>
                  </a:lnTo>
                  <a:lnTo>
                    <a:pt x="5310723" y="6250415"/>
                  </a:lnTo>
                  <a:lnTo>
                    <a:pt x="0" y="6250415"/>
                  </a:lnTo>
                  <a:lnTo>
                    <a:pt x="0" y="0"/>
                  </a:lnTo>
                  <a:close/>
                </a:path>
              </a:pathLst>
            </a:custGeom>
            <a:blipFill>
              <a:blip r:embed="rId2">
                <a:extLst>
                  <a:ext uri="{96DAC541-7B7A-43D3-8B79-37D633B846F1}">
                    <asvg:svgBlip xmlns:asvg="http://schemas.microsoft.com/office/drawing/2016/SVG/main" r:embed="rId3"/>
                  </a:ext>
                </a:extLst>
              </a:blip>
              <a:stretch>
                <a:fillRect l="-76846" t="-16109"/>
              </a:stretch>
            </a:blipFill>
          </p:spPr>
        </p:sp>
        <p:sp>
          <p:nvSpPr>
            <p:cNvPr id="4" name="Freeform 4"/>
            <p:cNvSpPr/>
            <p:nvPr/>
          </p:nvSpPr>
          <p:spPr>
            <a:xfrm>
              <a:off x="20304503" y="288727"/>
              <a:ext cx="3263082" cy="5606337"/>
            </a:xfrm>
            <a:custGeom>
              <a:avLst/>
              <a:gdLst/>
              <a:ahLst/>
              <a:cxnLst/>
              <a:rect l="l" t="t" r="r" b="b"/>
              <a:pathLst>
                <a:path w="3263082" h="5606337">
                  <a:moveTo>
                    <a:pt x="0" y="0"/>
                  </a:moveTo>
                  <a:lnTo>
                    <a:pt x="3263082" y="0"/>
                  </a:lnTo>
                  <a:lnTo>
                    <a:pt x="3263082" y="5606338"/>
                  </a:lnTo>
                  <a:lnTo>
                    <a:pt x="0" y="5606338"/>
                  </a:lnTo>
                  <a:lnTo>
                    <a:pt x="0" y="0"/>
                  </a:lnTo>
                  <a:close/>
                </a:path>
              </a:pathLst>
            </a:custGeom>
            <a:blipFill>
              <a:blip r:embed="rId2">
                <a:extLst>
                  <a:ext uri="{96DAC541-7B7A-43D3-8B79-37D633B846F1}">
                    <asvg:svgBlip xmlns:asvg="http://schemas.microsoft.com/office/drawing/2016/SVG/main" r:embed="rId3"/>
                  </a:ext>
                </a:extLst>
              </a:blip>
              <a:stretch>
                <a:fillRect l="-187821" b="-29448"/>
              </a:stretch>
            </a:blipFill>
          </p:spPr>
        </p:sp>
        <p:sp>
          <p:nvSpPr>
            <p:cNvPr id="5" name="Freeform 5"/>
            <p:cNvSpPr/>
            <p:nvPr/>
          </p:nvSpPr>
          <p:spPr>
            <a:xfrm>
              <a:off x="0" y="6737931"/>
              <a:ext cx="8591606" cy="5587622"/>
            </a:xfrm>
            <a:custGeom>
              <a:avLst/>
              <a:gdLst/>
              <a:ahLst/>
              <a:cxnLst/>
              <a:rect l="l" t="t" r="r" b="b"/>
              <a:pathLst>
                <a:path w="8591606" h="5587622">
                  <a:moveTo>
                    <a:pt x="0" y="0"/>
                  </a:moveTo>
                  <a:lnTo>
                    <a:pt x="8591606" y="0"/>
                  </a:lnTo>
                  <a:lnTo>
                    <a:pt x="8591606" y="5587621"/>
                  </a:lnTo>
                  <a:lnTo>
                    <a:pt x="0" y="5587621"/>
                  </a:lnTo>
                  <a:lnTo>
                    <a:pt x="0" y="0"/>
                  </a:lnTo>
                  <a:close/>
                </a:path>
              </a:pathLst>
            </a:custGeom>
            <a:blipFill>
              <a:blip r:embed="rId2">
                <a:extLst>
                  <a:ext uri="{96DAC541-7B7A-43D3-8B79-37D633B846F1}">
                    <asvg:svgBlip xmlns:asvg="http://schemas.microsoft.com/office/drawing/2016/SVG/main" r:embed="rId3"/>
                  </a:ext>
                </a:extLst>
              </a:blip>
              <a:stretch>
                <a:fillRect t="-29882" r="-9314"/>
              </a:stretch>
            </a:blipFill>
          </p:spPr>
        </p:sp>
        <p:grpSp>
          <p:nvGrpSpPr>
            <p:cNvPr id="6" name="Group 6"/>
            <p:cNvGrpSpPr/>
            <p:nvPr/>
          </p:nvGrpSpPr>
          <p:grpSpPr>
            <a:xfrm>
              <a:off x="8131331" y="11852883"/>
              <a:ext cx="12745845" cy="689474"/>
              <a:chOff x="0" y="0"/>
              <a:chExt cx="9391053" cy="508000"/>
            </a:xfrm>
          </p:grpSpPr>
          <p:sp>
            <p:nvSpPr>
              <p:cNvPr id="7" name="Freeform 7"/>
              <p:cNvSpPr/>
              <p:nvPr/>
            </p:nvSpPr>
            <p:spPr>
              <a:xfrm>
                <a:off x="0" y="215900"/>
                <a:ext cx="9391053" cy="76200"/>
              </a:xfrm>
              <a:custGeom>
                <a:avLst/>
                <a:gdLst/>
                <a:ahLst/>
                <a:cxnLst/>
                <a:rect l="l" t="t" r="r" b="b"/>
                <a:pathLst>
                  <a:path w="9391053" h="76200">
                    <a:moveTo>
                      <a:pt x="0" y="0"/>
                    </a:moveTo>
                    <a:lnTo>
                      <a:pt x="9391053" y="0"/>
                    </a:lnTo>
                    <a:lnTo>
                      <a:pt x="9391053" y="76200"/>
                    </a:lnTo>
                    <a:lnTo>
                      <a:pt x="0" y="76200"/>
                    </a:lnTo>
                    <a:close/>
                  </a:path>
                </a:pathLst>
              </a:custGeom>
              <a:solidFill>
                <a:srgbClr val="2B3547"/>
              </a:solidFill>
            </p:spPr>
          </p:sp>
        </p:grpSp>
        <p:grpSp>
          <p:nvGrpSpPr>
            <p:cNvPr id="8" name="Group 8"/>
            <p:cNvGrpSpPr/>
            <p:nvPr/>
          </p:nvGrpSpPr>
          <p:grpSpPr>
            <a:xfrm>
              <a:off x="8177403" y="0"/>
              <a:ext cx="12510230" cy="689474"/>
              <a:chOff x="0" y="0"/>
              <a:chExt cx="9217454" cy="508000"/>
            </a:xfrm>
          </p:grpSpPr>
          <p:sp>
            <p:nvSpPr>
              <p:cNvPr id="9" name="Freeform 9"/>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2B3547"/>
              </a:solidFill>
            </p:spPr>
          </p:sp>
        </p:grpSp>
        <p:sp>
          <p:nvSpPr>
            <p:cNvPr id="10" name="Freeform 10"/>
            <p:cNvSpPr/>
            <p:nvPr/>
          </p:nvSpPr>
          <p:spPr>
            <a:xfrm>
              <a:off x="56010" y="302730"/>
              <a:ext cx="8454326" cy="6702707"/>
            </a:xfrm>
            <a:custGeom>
              <a:avLst/>
              <a:gdLst/>
              <a:ahLst/>
              <a:cxnLst/>
              <a:rect l="l" t="t" r="r" b="b"/>
              <a:pathLst>
                <a:path w="8454326" h="6702707">
                  <a:moveTo>
                    <a:pt x="0" y="0"/>
                  </a:moveTo>
                  <a:lnTo>
                    <a:pt x="8454325" y="0"/>
                  </a:lnTo>
                  <a:lnTo>
                    <a:pt x="8454325" y="6702707"/>
                  </a:lnTo>
                  <a:lnTo>
                    <a:pt x="0" y="6702707"/>
                  </a:lnTo>
                  <a:lnTo>
                    <a:pt x="0" y="0"/>
                  </a:lnTo>
                  <a:close/>
                </a:path>
              </a:pathLst>
            </a:custGeom>
            <a:blipFill>
              <a:blip r:embed="rId2">
                <a:extLst>
                  <a:ext uri="{96DAC541-7B7A-43D3-8B79-37D633B846F1}">
                    <asvg:svgBlip xmlns:asvg="http://schemas.microsoft.com/office/drawing/2016/SVG/main" r:embed="rId3"/>
                  </a:ext>
                </a:extLst>
              </a:blip>
              <a:stretch>
                <a:fillRect r="-11089" b="-8274"/>
              </a:stretch>
            </a:blipFill>
          </p:spPr>
        </p:sp>
        <p:sp>
          <p:nvSpPr>
            <p:cNvPr id="11" name="Freeform 11"/>
            <p:cNvSpPr/>
            <p:nvPr/>
          </p:nvSpPr>
          <p:spPr>
            <a:xfrm rot="5400000">
              <a:off x="21492622" y="5576577"/>
              <a:ext cx="3531817" cy="777000"/>
            </a:xfrm>
            <a:custGeom>
              <a:avLst/>
              <a:gdLst/>
              <a:ahLst/>
              <a:cxnLst/>
              <a:rect l="l" t="t" r="r" b="b"/>
              <a:pathLst>
                <a:path w="3531817" h="777000">
                  <a:moveTo>
                    <a:pt x="0" y="0"/>
                  </a:moveTo>
                  <a:lnTo>
                    <a:pt x="3531817" y="0"/>
                  </a:lnTo>
                  <a:lnTo>
                    <a:pt x="3531817" y="777000"/>
                  </a:lnTo>
                  <a:lnTo>
                    <a:pt x="0" y="777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12" name="TextBox 12"/>
          <p:cNvSpPr txBox="1"/>
          <p:nvPr/>
        </p:nvSpPr>
        <p:spPr>
          <a:xfrm>
            <a:off x="1605027" y="1163157"/>
            <a:ext cx="15077945" cy="9382761"/>
          </a:xfrm>
          <a:prstGeom prst="rect">
            <a:avLst/>
          </a:prstGeom>
        </p:spPr>
        <p:txBody>
          <a:bodyPr lIns="0" tIns="0" rIns="0" bIns="0" rtlCol="0" anchor="t">
            <a:spAutoFit/>
          </a:bodyPr>
          <a:lstStyle/>
          <a:p>
            <a:pPr algn="l">
              <a:lnSpc>
                <a:spcPts val="5739"/>
              </a:lnSpc>
            </a:pPr>
            <a:r>
              <a:rPr lang="en-US" sz="4099">
                <a:solidFill>
                  <a:srgbClr val="000000"/>
                </a:solidFill>
                <a:latin typeface="Canva Sans Bold"/>
              </a:rPr>
              <a:t>1.  Think twice before posting or sharing anything online.</a:t>
            </a:r>
          </a:p>
          <a:p>
            <a:pPr algn="l">
              <a:lnSpc>
                <a:spcPts val="5739"/>
              </a:lnSpc>
            </a:pPr>
            <a:r>
              <a:rPr lang="en-US" sz="4099">
                <a:solidFill>
                  <a:srgbClr val="000000"/>
                </a:solidFill>
                <a:latin typeface="Canva Sans Bold"/>
              </a:rPr>
              <a:t>2.  Don’t give out personal details.</a:t>
            </a:r>
          </a:p>
          <a:p>
            <a:pPr algn="l">
              <a:lnSpc>
                <a:spcPts val="5739"/>
              </a:lnSpc>
            </a:pPr>
            <a:r>
              <a:rPr lang="en-US" sz="4099">
                <a:solidFill>
                  <a:srgbClr val="000000"/>
                </a:solidFill>
                <a:latin typeface="Canva Sans Bold"/>
              </a:rPr>
              <a:t>3.  Learn about the privacy settings of your favourite social media apps:</a:t>
            </a:r>
          </a:p>
          <a:p>
            <a:pPr marL="885186" lvl="1" indent="-442593" algn="l">
              <a:lnSpc>
                <a:spcPts val="5739"/>
              </a:lnSpc>
              <a:buFont typeface="Arial"/>
              <a:buChar char="•"/>
            </a:pPr>
            <a:r>
              <a:rPr lang="en-US" sz="4099">
                <a:solidFill>
                  <a:srgbClr val="000000"/>
                </a:solidFill>
                <a:latin typeface="Canva Sans Bold"/>
              </a:rPr>
              <a:t>Adjust your account privacy settings</a:t>
            </a:r>
          </a:p>
          <a:p>
            <a:pPr marL="885186" lvl="1" indent="-442593" algn="l">
              <a:lnSpc>
                <a:spcPts val="5739"/>
              </a:lnSpc>
              <a:buFont typeface="Arial"/>
              <a:buChar char="•"/>
            </a:pPr>
            <a:r>
              <a:rPr lang="en-US" sz="4099">
                <a:solidFill>
                  <a:srgbClr val="000000"/>
                </a:solidFill>
                <a:latin typeface="Canva Sans Bold"/>
              </a:rPr>
              <a:t>Report hurtful comments, messages and photos</a:t>
            </a:r>
          </a:p>
          <a:p>
            <a:pPr marL="885186" lvl="1" indent="-442593" algn="l">
              <a:lnSpc>
                <a:spcPts val="5739"/>
              </a:lnSpc>
              <a:buFont typeface="Arial"/>
              <a:buChar char="•"/>
            </a:pPr>
            <a:r>
              <a:rPr lang="en-US" sz="4099">
                <a:solidFill>
                  <a:srgbClr val="000000"/>
                </a:solidFill>
                <a:latin typeface="Canva Sans Bold"/>
              </a:rPr>
              <a:t>Unfriend or block people .</a:t>
            </a:r>
          </a:p>
          <a:p>
            <a:pPr marL="885186" lvl="1" indent="-442593" algn="l">
              <a:lnSpc>
                <a:spcPts val="5739"/>
              </a:lnSpc>
              <a:buFont typeface="Arial"/>
              <a:buChar char="•"/>
            </a:pPr>
            <a:r>
              <a:rPr lang="en-US" sz="4099">
                <a:solidFill>
                  <a:srgbClr val="000000"/>
                </a:solidFill>
                <a:latin typeface="Canva Sans Bold"/>
              </a:rPr>
              <a:t>Let comments by certain people to appear only to them without completely blocking them.</a:t>
            </a:r>
          </a:p>
          <a:p>
            <a:pPr marL="885186" lvl="1" indent="-442593" algn="l">
              <a:lnSpc>
                <a:spcPts val="5739"/>
              </a:lnSpc>
              <a:buFont typeface="Arial"/>
              <a:buChar char="•"/>
            </a:pPr>
            <a:r>
              <a:rPr lang="en-US" sz="4099">
                <a:solidFill>
                  <a:srgbClr val="000000"/>
                </a:solidFill>
                <a:latin typeface="Canva Sans Bold"/>
              </a:rPr>
              <a:t>Delete posts on your profile or hide them from specific people.</a:t>
            </a:r>
          </a:p>
          <a:p>
            <a:pPr algn="l">
              <a:lnSpc>
                <a:spcPts val="5739"/>
              </a:lnSpc>
            </a:pPr>
            <a:r>
              <a:rPr lang="en-US" sz="4099">
                <a:solidFill>
                  <a:srgbClr val="000000"/>
                </a:solidFill>
                <a:latin typeface="Canva Sans Bold"/>
              </a:rPr>
              <a:t>4. Keep strong passwords </a:t>
            </a:r>
          </a:p>
          <a:p>
            <a:pPr algn="l">
              <a:lnSpc>
                <a:spcPts val="5739"/>
              </a:lnSpc>
            </a:pPr>
            <a:endParaRPr lang="en-US" sz="4099">
              <a:solidFill>
                <a:srgbClr val="000000"/>
              </a:solidFill>
              <a:latin typeface="Canva Sans Bold"/>
            </a:endParaRPr>
          </a:p>
        </p:txBody>
      </p:sp>
      <p:sp>
        <p:nvSpPr>
          <p:cNvPr id="13" name="TextBox 13"/>
          <p:cNvSpPr txBox="1"/>
          <p:nvPr/>
        </p:nvSpPr>
        <p:spPr>
          <a:xfrm>
            <a:off x="3049687" y="-49532"/>
            <a:ext cx="11575886" cy="1078232"/>
          </a:xfrm>
          <a:prstGeom prst="rect">
            <a:avLst/>
          </a:prstGeom>
        </p:spPr>
        <p:txBody>
          <a:bodyPr lIns="0" tIns="0" rIns="0" bIns="0" rtlCol="0" anchor="t">
            <a:spAutoFit/>
          </a:bodyPr>
          <a:lstStyle/>
          <a:p>
            <a:pPr algn="ctr">
              <a:lnSpc>
                <a:spcPts val="8819"/>
              </a:lnSpc>
            </a:pPr>
            <a:r>
              <a:rPr lang="en-US" sz="6299">
                <a:solidFill>
                  <a:srgbClr val="000000"/>
                </a:solidFill>
                <a:latin typeface="Canva Sans Bold"/>
              </a:rPr>
              <a:t>Tips to Protect Yourself</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51047" y="837883"/>
            <a:ext cx="16185907" cy="8611234"/>
            <a:chOff x="0" y="0"/>
            <a:chExt cx="21581209" cy="11481645"/>
          </a:xfrm>
        </p:grpSpPr>
        <p:sp>
          <p:nvSpPr>
            <p:cNvPr id="3" name="Freeform 3"/>
            <p:cNvSpPr/>
            <p:nvPr/>
          </p:nvSpPr>
          <p:spPr>
            <a:xfrm>
              <a:off x="305484" y="6502231"/>
              <a:ext cx="7876909" cy="4604975"/>
            </a:xfrm>
            <a:custGeom>
              <a:avLst/>
              <a:gdLst/>
              <a:ahLst/>
              <a:cxnLst/>
              <a:rect l="l" t="t" r="r" b="b"/>
              <a:pathLst>
                <a:path w="7876909" h="4604975">
                  <a:moveTo>
                    <a:pt x="0" y="0"/>
                  </a:moveTo>
                  <a:lnTo>
                    <a:pt x="7876909" y="0"/>
                  </a:lnTo>
                  <a:lnTo>
                    <a:pt x="7876909" y="4604976"/>
                  </a:lnTo>
                  <a:lnTo>
                    <a:pt x="0" y="4604976"/>
                  </a:lnTo>
                  <a:lnTo>
                    <a:pt x="0" y="0"/>
                  </a:lnTo>
                  <a:close/>
                </a:path>
              </a:pathLst>
            </a:custGeom>
            <a:blipFill>
              <a:blip r:embed="rId2">
                <a:extLst>
                  <a:ext uri="{96DAC541-7B7A-43D3-8B79-37D633B846F1}">
                    <asvg:svgBlip xmlns:asvg="http://schemas.microsoft.com/office/drawing/2016/SVG/main" r:embed="rId3"/>
                  </a:ext>
                </a:extLst>
              </a:blip>
              <a:stretch>
                <a:fillRect t="-42938" r="-8141"/>
              </a:stretch>
            </a:blipFill>
          </p:spPr>
        </p:sp>
        <p:sp>
          <p:nvSpPr>
            <p:cNvPr id="4" name="Freeform 4"/>
            <p:cNvSpPr/>
            <p:nvPr/>
          </p:nvSpPr>
          <p:spPr>
            <a:xfrm>
              <a:off x="13241420" y="5063765"/>
              <a:ext cx="7809064" cy="6094242"/>
            </a:xfrm>
            <a:custGeom>
              <a:avLst/>
              <a:gdLst/>
              <a:ahLst/>
              <a:cxnLst/>
              <a:rect l="l" t="t" r="r" b="b"/>
              <a:pathLst>
                <a:path w="7809064" h="6094242">
                  <a:moveTo>
                    <a:pt x="0" y="0"/>
                  </a:moveTo>
                  <a:lnTo>
                    <a:pt x="7809064" y="0"/>
                  </a:lnTo>
                  <a:lnTo>
                    <a:pt x="7809064" y="6094242"/>
                  </a:lnTo>
                  <a:lnTo>
                    <a:pt x="0" y="6094242"/>
                  </a:lnTo>
                  <a:lnTo>
                    <a:pt x="0" y="0"/>
                  </a:lnTo>
                  <a:close/>
                </a:path>
              </a:pathLst>
            </a:custGeom>
            <a:blipFill>
              <a:blip r:embed="rId2">
                <a:extLst>
                  <a:ext uri="{96DAC541-7B7A-43D3-8B79-37D633B846F1}">
                    <asvg:svgBlip xmlns:asvg="http://schemas.microsoft.com/office/drawing/2016/SVG/main" r:embed="rId3"/>
                  </a:ext>
                </a:extLst>
              </a:blip>
              <a:stretch>
                <a:fillRect l="-9081" t="-8008"/>
              </a:stretch>
            </a:blipFill>
          </p:spPr>
        </p:sp>
        <p:sp>
          <p:nvSpPr>
            <p:cNvPr id="5" name="Freeform 5"/>
            <p:cNvSpPr/>
            <p:nvPr/>
          </p:nvSpPr>
          <p:spPr>
            <a:xfrm>
              <a:off x="20429847" y="7762635"/>
              <a:ext cx="479498" cy="786924"/>
            </a:xfrm>
            <a:custGeom>
              <a:avLst/>
              <a:gdLst/>
              <a:ahLst/>
              <a:cxnLst/>
              <a:rect l="l" t="t" r="r" b="b"/>
              <a:pathLst>
                <a:path w="479498" h="786924">
                  <a:moveTo>
                    <a:pt x="0" y="0"/>
                  </a:moveTo>
                  <a:lnTo>
                    <a:pt x="479498" y="0"/>
                  </a:lnTo>
                  <a:lnTo>
                    <a:pt x="479498" y="786923"/>
                  </a:lnTo>
                  <a:lnTo>
                    <a:pt x="0" y="786923"/>
                  </a:lnTo>
                  <a:lnTo>
                    <a:pt x="0" y="0"/>
                  </a:lnTo>
                  <a:close/>
                </a:path>
              </a:pathLst>
            </a:custGeom>
            <a:blipFill>
              <a:blip r:embed="rId4">
                <a:extLst>
                  <a:ext uri="{96DAC541-7B7A-43D3-8B79-37D633B846F1}">
                    <asvg:svgBlip xmlns:asvg="http://schemas.microsoft.com/office/drawing/2016/SVG/main" r:embed="rId5"/>
                  </a:ext>
                </a:extLst>
              </a:blip>
              <a:stretch>
                <a:fillRect r="-313644"/>
              </a:stretch>
            </a:blipFill>
          </p:spPr>
        </p:sp>
        <p:grpSp>
          <p:nvGrpSpPr>
            <p:cNvPr id="6" name="Group 6"/>
            <p:cNvGrpSpPr/>
            <p:nvPr/>
          </p:nvGrpSpPr>
          <p:grpSpPr>
            <a:xfrm>
              <a:off x="6822761" y="10856304"/>
              <a:ext cx="7904165" cy="625341"/>
              <a:chOff x="0" y="0"/>
              <a:chExt cx="6420999" cy="508000"/>
            </a:xfrm>
          </p:grpSpPr>
          <p:sp>
            <p:nvSpPr>
              <p:cNvPr id="7" name="Freeform 7"/>
              <p:cNvSpPr/>
              <p:nvPr/>
            </p:nvSpPr>
            <p:spPr>
              <a:xfrm>
                <a:off x="0" y="215900"/>
                <a:ext cx="6421000" cy="76200"/>
              </a:xfrm>
              <a:custGeom>
                <a:avLst/>
                <a:gdLst/>
                <a:ahLst/>
                <a:cxnLst/>
                <a:rect l="l" t="t" r="r" b="b"/>
                <a:pathLst>
                  <a:path w="6421000" h="76200">
                    <a:moveTo>
                      <a:pt x="0" y="0"/>
                    </a:moveTo>
                    <a:lnTo>
                      <a:pt x="6421000" y="0"/>
                    </a:lnTo>
                    <a:lnTo>
                      <a:pt x="6421000" y="76200"/>
                    </a:lnTo>
                    <a:lnTo>
                      <a:pt x="0" y="76200"/>
                    </a:lnTo>
                    <a:close/>
                  </a:path>
                </a:pathLst>
              </a:custGeom>
              <a:solidFill>
                <a:srgbClr val="2B3547"/>
              </a:solidFill>
            </p:spPr>
          </p:sp>
        </p:grpSp>
        <p:sp>
          <p:nvSpPr>
            <p:cNvPr id="8" name="Freeform 8"/>
            <p:cNvSpPr/>
            <p:nvPr/>
          </p:nvSpPr>
          <p:spPr>
            <a:xfrm>
              <a:off x="18179825" y="407647"/>
              <a:ext cx="2959559" cy="5160940"/>
            </a:xfrm>
            <a:custGeom>
              <a:avLst/>
              <a:gdLst/>
              <a:ahLst/>
              <a:cxnLst/>
              <a:rect l="l" t="t" r="r" b="b"/>
              <a:pathLst>
                <a:path w="2959559" h="5160940">
                  <a:moveTo>
                    <a:pt x="0" y="0"/>
                  </a:moveTo>
                  <a:lnTo>
                    <a:pt x="2959559" y="0"/>
                  </a:lnTo>
                  <a:lnTo>
                    <a:pt x="2959559" y="5160940"/>
                  </a:lnTo>
                  <a:lnTo>
                    <a:pt x="0" y="5160940"/>
                  </a:lnTo>
                  <a:lnTo>
                    <a:pt x="0" y="0"/>
                  </a:lnTo>
                  <a:close/>
                </a:path>
              </a:pathLst>
            </a:custGeom>
            <a:blipFill>
              <a:blip r:embed="rId2">
                <a:extLst>
                  <a:ext uri="{96DAC541-7B7A-43D3-8B79-37D633B846F1}">
                    <asvg:svgBlip xmlns:asvg="http://schemas.microsoft.com/office/drawing/2016/SVG/main" r:embed="rId3"/>
                  </a:ext>
                </a:extLst>
              </a:blip>
              <a:stretch>
                <a:fillRect l="-187821" b="-27540"/>
              </a:stretch>
            </a:blipFill>
          </p:spPr>
        </p:sp>
        <p:sp>
          <p:nvSpPr>
            <p:cNvPr id="9" name="Freeform 9"/>
            <p:cNvSpPr/>
            <p:nvPr/>
          </p:nvSpPr>
          <p:spPr>
            <a:xfrm flipV="1">
              <a:off x="4841615" y="135875"/>
              <a:ext cx="3084194" cy="622680"/>
            </a:xfrm>
            <a:custGeom>
              <a:avLst/>
              <a:gdLst/>
              <a:ahLst/>
              <a:cxnLst/>
              <a:rect l="l" t="t" r="r" b="b"/>
              <a:pathLst>
                <a:path w="3084194" h="622680">
                  <a:moveTo>
                    <a:pt x="0" y="622680"/>
                  </a:moveTo>
                  <a:lnTo>
                    <a:pt x="3084194" y="622680"/>
                  </a:lnTo>
                  <a:lnTo>
                    <a:pt x="3084194" y="0"/>
                  </a:lnTo>
                  <a:lnTo>
                    <a:pt x="0" y="0"/>
                  </a:lnTo>
                  <a:lnTo>
                    <a:pt x="0" y="622680"/>
                  </a:lnTo>
                  <a:close/>
                </a:path>
              </a:pathLst>
            </a:custGeom>
            <a:blipFill>
              <a:blip r:embed="rId6">
                <a:extLst>
                  <a:ext uri="{96DAC541-7B7A-43D3-8B79-37D633B846F1}">
                    <asvg:svgBlip xmlns:asvg="http://schemas.microsoft.com/office/drawing/2016/SVG/main" r:embed="rId7"/>
                  </a:ext>
                </a:extLst>
              </a:blip>
              <a:stretch>
                <a:fillRect r="-24386"/>
              </a:stretch>
            </a:blipFill>
          </p:spPr>
        </p:sp>
        <p:grpSp>
          <p:nvGrpSpPr>
            <p:cNvPr id="10" name="Group 10"/>
            <p:cNvGrpSpPr/>
            <p:nvPr/>
          </p:nvGrpSpPr>
          <p:grpSpPr>
            <a:xfrm>
              <a:off x="6407346" y="147244"/>
              <a:ext cx="12362563" cy="625341"/>
              <a:chOff x="0" y="0"/>
              <a:chExt cx="10042808" cy="508000"/>
            </a:xfrm>
          </p:grpSpPr>
          <p:sp>
            <p:nvSpPr>
              <p:cNvPr id="11" name="Freeform 11"/>
              <p:cNvSpPr/>
              <p:nvPr/>
            </p:nvSpPr>
            <p:spPr>
              <a:xfrm>
                <a:off x="0" y="215900"/>
                <a:ext cx="10042808" cy="76200"/>
              </a:xfrm>
              <a:custGeom>
                <a:avLst/>
                <a:gdLst/>
                <a:ahLst/>
                <a:cxnLst/>
                <a:rect l="l" t="t" r="r" b="b"/>
                <a:pathLst>
                  <a:path w="10042808" h="76200">
                    <a:moveTo>
                      <a:pt x="0" y="0"/>
                    </a:moveTo>
                    <a:lnTo>
                      <a:pt x="10042808" y="0"/>
                    </a:lnTo>
                    <a:lnTo>
                      <a:pt x="10042808" y="76200"/>
                    </a:lnTo>
                    <a:lnTo>
                      <a:pt x="0" y="76200"/>
                    </a:lnTo>
                    <a:close/>
                  </a:path>
                </a:pathLst>
              </a:custGeom>
              <a:solidFill>
                <a:srgbClr val="2B3547"/>
              </a:solidFill>
            </p:spPr>
          </p:sp>
        </p:grpSp>
        <p:sp>
          <p:nvSpPr>
            <p:cNvPr id="12" name="Freeform 12"/>
            <p:cNvSpPr/>
            <p:nvPr/>
          </p:nvSpPr>
          <p:spPr>
            <a:xfrm>
              <a:off x="0" y="5774850"/>
              <a:ext cx="790881" cy="790881"/>
            </a:xfrm>
            <a:custGeom>
              <a:avLst/>
              <a:gdLst/>
              <a:ahLst/>
              <a:cxnLst/>
              <a:rect l="l" t="t" r="r" b="b"/>
              <a:pathLst>
                <a:path w="790881" h="790881">
                  <a:moveTo>
                    <a:pt x="0" y="0"/>
                  </a:moveTo>
                  <a:lnTo>
                    <a:pt x="790881" y="0"/>
                  </a:lnTo>
                  <a:lnTo>
                    <a:pt x="790881" y="790881"/>
                  </a:lnTo>
                  <a:lnTo>
                    <a:pt x="0" y="7908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1304225" y="176773"/>
              <a:ext cx="3811301" cy="478714"/>
            </a:xfrm>
            <a:custGeom>
              <a:avLst/>
              <a:gdLst/>
              <a:ahLst/>
              <a:cxnLst/>
              <a:rect l="l" t="t" r="r" b="b"/>
              <a:pathLst>
                <a:path w="3811301" h="478714">
                  <a:moveTo>
                    <a:pt x="0" y="0"/>
                  </a:moveTo>
                  <a:lnTo>
                    <a:pt x="3811301" y="0"/>
                  </a:lnTo>
                  <a:lnTo>
                    <a:pt x="3811301" y="478714"/>
                  </a:lnTo>
                  <a:lnTo>
                    <a:pt x="0" y="4787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rot="5400000">
              <a:off x="20909786" y="13703"/>
              <a:ext cx="685126" cy="657721"/>
            </a:xfrm>
            <a:custGeom>
              <a:avLst/>
              <a:gdLst/>
              <a:ahLst/>
              <a:cxnLst/>
              <a:rect l="l" t="t" r="r" b="b"/>
              <a:pathLst>
                <a:path w="685126" h="657721">
                  <a:moveTo>
                    <a:pt x="0" y="0"/>
                  </a:moveTo>
                  <a:lnTo>
                    <a:pt x="685126" y="0"/>
                  </a:lnTo>
                  <a:lnTo>
                    <a:pt x="685126" y="657720"/>
                  </a:lnTo>
                  <a:lnTo>
                    <a:pt x="0" y="6577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sp>
        <p:nvSpPr>
          <p:cNvPr id="15" name="Freeform 15"/>
          <p:cNvSpPr/>
          <p:nvPr/>
        </p:nvSpPr>
        <p:spPr>
          <a:xfrm>
            <a:off x="1580444" y="1323982"/>
            <a:ext cx="14882148" cy="7639036"/>
          </a:xfrm>
          <a:custGeom>
            <a:avLst/>
            <a:gdLst/>
            <a:ahLst/>
            <a:cxnLst/>
            <a:rect l="l" t="t" r="r" b="b"/>
            <a:pathLst>
              <a:path w="14882148" h="7639036">
                <a:moveTo>
                  <a:pt x="0" y="0"/>
                </a:moveTo>
                <a:lnTo>
                  <a:pt x="14882148" y="0"/>
                </a:lnTo>
                <a:lnTo>
                  <a:pt x="14882148" y="7639036"/>
                </a:lnTo>
                <a:lnTo>
                  <a:pt x="0" y="7639036"/>
                </a:lnTo>
                <a:lnTo>
                  <a:pt x="0" y="0"/>
                </a:lnTo>
                <a:close/>
              </a:path>
            </a:pathLst>
          </a:custGeom>
          <a:blipFill>
            <a:blip r:embed="rId14"/>
            <a:stretch>
              <a:fillRect t="-926" b="-8657"/>
            </a:stretch>
          </a:blipFill>
        </p:spPr>
      </p:sp>
      <p:grpSp>
        <p:nvGrpSpPr>
          <p:cNvPr id="16" name="Group 16"/>
          <p:cNvGrpSpPr/>
          <p:nvPr/>
        </p:nvGrpSpPr>
        <p:grpSpPr>
          <a:xfrm rot="-536019">
            <a:off x="1206914" y="638208"/>
            <a:ext cx="3229946" cy="2547547"/>
            <a:chOff x="0" y="0"/>
            <a:chExt cx="1144490" cy="902691"/>
          </a:xfrm>
        </p:grpSpPr>
        <p:sp>
          <p:nvSpPr>
            <p:cNvPr id="17" name="Freeform 17"/>
            <p:cNvSpPr/>
            <p:nvPr/>
          </p:nvSpPr>
          <p:spPr>
            <a:xfrm>
              <a:off x="10160" y="16510"/>
              <a:ext cx="1121630" cy="874751"/>
            </a:xfrm>
            <a:custGeom>
              <a:avLst/>
              <a:gdLst/>
              <a:ahLst/>
              <a:cxnLst/>
              <a:rect l="l" t="t" r="r" b="b"/>
              <a:pathLst>
                <a:path w="1121630" h="874751">
                  <a:moveTo>
                    <a:pt x="1121630" y="874751"/>
                  </a:moveTo>
                  <a:lnTo>
                    <a:pt x="0" y="867131"/>
                  </a:lnTo>
                  <a:lnTo>
                    <a:pt x="0" y="316613"/>
                  </a:lnTo>
                  <a:lnTo>
                    <a:pt x="17780" y="19050"/>
                  </a:lnTo>
                  <a:lnTo>
                    <a:pt x="557095" y="0"/>
                  </a:lnTo>
                  <a:lnTo>
                    <a:pt x="1102580" y="5080"/>
                  </a:lnTo>
                  <a:close/>
                </a:path>
              </a:pathLst>
            </a:custGeom>
            <a:solidFill>
              <a:srgbClr val="AEE259"/>
            </a:solidFill>
          </p:spPr>
        </p:sp>
        <p:sp>
          <p:nvSpPr>
            <p:cNvPr id="18" name="Freeform 18"/>
            <p:cNvSpPr/>
            <p:nvPr/>
          </p:nvSpPr>
          <p:spPr>
            <a:xfrm>
              <a:off x="-3810" y="0"/>
              <a:ext cx="1150840" cy="901421"/>
            </a:xfrm>
            <a:custGeom>
              <a:avLst/>
              <a:gdLst/>
              <a:ahLst/>
              <a:cxnLst/>
              <a:rect l="l" t="t" r="r" b="b"/>
              <a:pathLst>
                <a:path w="1150840" h="901421">
                  <a:moveTo>
                    <a:pt x="1116550" y="21590"/>
                  </a:moveTo>
                  <a:cubicBezTo>
                    <a:pt x="1117820" y="34290"/>
                    <a:pt x="1117820" y="44450"/>
                    <a:pt x="1119090" y="54610"/>
                  </a:cubicBezTo>
                  <a:cubicBezTo>
                    <a:pt x="1121630" y="76339"/>
                    <a:pt x="1122900" y="93706"/>
                    <a:pt x="1125440" y="110453"/>
                  </a:cubicBezTo>
                  <a:cubicBezTo>
                    <a:pt x="1125440" y="134643"/>
                    <a:pt x="1138140" y="611617"/>
                    <a:pt x="1144490" y="635807"/>
                  </a:cubicBezTo>
                  <a:cubicBezTo>
                    <a:pt x="1150840" y="672401"/>
                    <a:pt x="1147030" y="709617"/>
                    <a:pt x="1147030" y="746211"/>
                  </a:cubicBezTo>
                  <a:cubicBezTo>
                    <a:pt x="1147030" y="778465"/>
                    <a:pt x="1148300" y="808237"/>
                    <a:pt x="1149570" y="840461"/>
                  </a:cubicBezTo>
                  <a:cubicBezTo>
                    <a:pt x="1149570" y="862051"/>
                    <a:pt x="1149570" y="876021"/>
                    <a:pt x="1149570" y="900151"/>
                  </a:cubicBezTo>
                  <a:cubicBezTo>
                    <a:pt x="1126710" y="900151"/>
                    <a:pt x="1106390" y="901421"/>
                    <a:pt x="1087899" y="900151"/>
                  </a:cubicBezTo>
                  <a:cubicBezTo>
                    <a:pt x="1034405" y="895071"/>
                    <a:pt x="980088" y="901421"/>
                    <a:pt x="926594" y="896341"/>
                  </a:cubicBezTo>
                  <a:cubicBezTo>
                    <a:pt x="894497" y="892531"/>
                    <a:pt x="863224" y="895071"/>
                    <a:pt x="831128" y="892531"/>
                  </a:cubicBezTo>
                  <a:cubicBezTo>
                    <a:pt x="816314" y="891261"/>
                    <a:pt x="801500" y="889991"/>
                    <a:pt x="786686" y="888721"/>
                  </a:cubicBezTo>
                  <a:cubicBezTo>
                    <a:pt x="777634" y="888721"/>
                    <a:pt x="769404" y="889991"/>
                    <a:pt x="760351" y="889991"/>
                  </a:cubicBezTo>
                  <a:cubicBezTo>
                    <a:pt x="737307" y="888721"/>
                    <a:pt x="673938" y="889991"/>
                    <a:pt x="650894" y="888721"/>
                  </a:cubicBezTo>
                  <a:cubicBezTo>
                    <a:pt x="634435" y="887451"/>
                    <a:pt x="305241" y="896341"/>
                    <a:pt x="288781" y="895071"/>
                  </a:cubicBezTo>
                  <a:cubicBezTo>
                    <a:pt x="284667" y="895071"/>
                    <a:pt x="279729" y="896341"/>
                    <a:pt x="275614" y="896341"/>
                  </a:cubicBezTo>
                  <a:cubicBezTo>
                    <a:pt x="265738" y="896341"/>
                    <a:pt x="256685" y="897611"/>
                    <a:pt x="246809" y="897611"/>
                  </a:cubicBezTo>
                  <a:cubicBezTo>
                    <a:pt x="222120" y="897611"/>
                    <a:pt x="198253" y="896341"/>
                    <a:pt x="173564" y="895071"/>
                  </a:cubicBezTo>
                  <a:cubicBezTo>
                    <a:pt x="158750" y="893801"/>
                    <a:pt x="143936" y="892531"/>
                    <a:pt x="129946" y="891261"/>
                  </a:cubicBezTo>
                  <a:cubicBezTo>
                    <a:pt x="103610" y="889991"/>
                    <a:pt x="77275" y="888721"/>
                    <a:pt x="48260" y="888721"/>
                  </a:cubicBezTo>
                  <a:cubicBezTo>
                    <a:pt x="38100" y="888721"/>
                    <a:pt x="29210" y="888721"/>
                    <a:pt x="19050" y="887451"/>
                  </a:cubicBezTo>
                  <a:cubicBezTo>
                    <a:pt x="10160" y="886181"/>
                    <a:pt x="5080" y="879831"/>
                    <a:pt x="7620" y="870941"/>
                  </a:cubicBezTo>
                  <a:cubicBezTo>
                    <a:pt x="16510" y="839249"/>
                    <a:pt x="12700" y="823743"/>
                    <a:pt x="11430" y="807616"/>
                  </a:cubicBezTo>
                  <a:cubicBezTo>
                    <a:pt x="10160" y="774743"/>
                    <a:pt x="6350" y="742490"/>
                    <a:pt x="7620" y="709617"/>
                  </a:cubicBezTo>
                  <a:cubicBezTo>
                    <a:pt x="5080" y="668680"/>
                    <a:pt x="0" y="161934"/>
                    <a:pt x="7620" y="120377"/>
                  </a:cubicBezTo>
                  <a:cubicBezTo>
                    <a:pt x="8890" y="112314"/>
                    <a:pt x="7620" y="103630"/>
                    <a:pt x="8890" y="95567"/>
                  </a:cubicBezTo>
                  <a:cubicBezTo>
                    <a:pt x="10160" y="82541"/>
                    <a:pt x="12700" y="68276"/>
                    <a:pt x="13970" y="44450"/>
                  </a:cubicBezTo>
                  <a:cubicBezTo>
                    <a:pt x="13970" y="41910"/>
                    <a:pt x="15240" y="39370"/>
                    <a:pt x="16510" y="38100"/>
                  </a:cubicBezTo>
                  <a:cubicBezTo>
                    <a:pt x="38100" y="35560"/>
                    <a:pt x="56700" y="30480"/>
                    <a:pt x="69868" y="29210"/>
                  </a:cubicBezTo>
                  <a:cubicBezTo>
                    <a:pt x="92088" y="25400"/>
                    <a:pt x="114309" y="22860"/>
                    <a:pt x="137352" y="20320"/>
                  </a:cubicBezTo>
                  <a:cubicBezTo>
                    <a:pt x="152989" y="17780"/>
                    <a:pt x="168626" y="16510"/>
                    <a:pt x="183440" y="13970"/>
                  </a:cubicBezTo>
                  <a:cubicBezTo>
                    <a:pt x="198253" y="11430"/>
                    <a:pt x="213890" y="8890"/>
                    <a:pt x="228704" y="8890"/>
                  </a:cubicBezTo>
                  <a:cubicBezTo>
                    <a:pt x="245163" y="7620"/>
                    <a:pt x="261623" y="10160"/>
                    <a:pt x="278083" y="8890"/>
                  </a:cubicBezTo>
                  <a:cubicBezTo>
                    <a:pt x="298657" y="8890"/>
                    <a:pt x="671469" y="6350"/>
                    <a:pt x="692043" y="5080"/>
                  </a:cubicBezTo>
                  <a:cubicBezTo>
                    <a:pt x="711795" y="3810"/>
                    <a:pt x="731547" y="2540"/>
                    <a:pt x="752121" y="2540"/>
                  </a:cubicBezTo>
                  <a:cubicBezTo>
                    <a:pt x="785864" y="1270"/>
                    <a:pt x="818783" y="0"/>
                    <a:pt x="852525" y="0"/>
                  </a:cubicBezTo>
                  <a:cubicBezTo>
                    <a:pt x="866516" y="0"/>
                    <a:pt x="881330" y="2540"/>
                    <a:pt x="895320" y="2540"/>
                  </a:cubicBezTo>
                  <a:cubicBezTo>
                    <a:pt x="934001" y="3810"/>
                    <a:pt x="973504" y="5080"/>
                    <a:pt x="1012184" y="7620"/>
                  </a:cubicBezTo>
                  <a:cubicBezTo>
                    <a:pt x="1032759" y="8890"/>
                    <a:pt x="1053333" y="12700"/>
                    <a:pt x="1073908" y="16510"/>
                  </a:cubicBezTo>
                  <a:cubicBezTo>
                    <a:pt x="1078846" y="16510"/>
                    <a:pt x="1083784" y="16510"/>
                    <a:pt x="1087899" y="16510"/>
                  </a:cubicBezTo>
                  <a:cubicBezTo>
                    <a:pt x="1097500" y="17780"/>
                    <a:pt x="1106390" y="20320"/>
                    <a:pt x="1116550" y="21590"/>
                  </a:cubicBezTo>
                  <a:close/>
                  <a:moveTo>
                    <a:pt x="1126710" y="883641"/>
                  </a:moveTo>
                  <a:cubicBezTo>
                    <a:pt x="1127980" y="867131"/>
                    <a:pt x="1129250" y="854431"/>
                    <a:pt x="1129250" y="841731"/>
                  </a:cubicBezTo>
                  <a:cubicBezTo>
                    <a:pt x="1127980" y="805135"/>
                    <a:pt x="1126710" y="772262"/>
                    <a:pt x="1126710" y="736908"/>
                  </a:cubicBezTo>
                  <a:cubicBezTo>
                    <a:pt x="1126710" y="720781"/>
                    <a:pt x="1129250" y="704655"/>
                    <a:pt x="1127980" y="688528"/>
                  </a:cubicBezTo>
                  <a:cubicBezTo>
                    <a:pt x="1127980" y="673642"/>
                    <a:pt x="1126710" y="658136"/>
                    <a:pt x="1125440" y="643250"/>
                  </a:cubicBezTo>
                  <a:cubicBezTo>
                    <a:pt x="1120360" y="620300"/>
                    <a:pt x="1108930" y="145187"/>
                    <a:pt x="1108930" y="122238"/>
                  </a:cubicBezTo>
                  <a:cubicBezTo>
                    <a:pt x="1106390" y="103010"/>
                    <a:pt x="1103850" y="83162"/>
                    <a:pt x="1101310" y="63500"/>
                  </a:cubicBezTo>
                  <a:cubicBezTo>
                    <a:pt x="1100040" y="44450"/>
                    <a:pt x="1098770" y="43180"/>
                    <a:pt x="1085430" y="41910"/>
                  </a:cubicBezTo>
                  <a:cubicBezTo>
                    <a:pt x="1082961" y="41910"/>
                    <a:pt x="1081315" y="41910"/>
                    <a:pt x="1078846" y="40640"/>
                  </a:cubicBezTo>
                  <a:cubicBezTo>
                    <a:pt x="1058271" y="36830"/>
                    <a:pt x="1036873" y="31750"/>
                    <a:pt x="1016299" y="30480"/>
                  </a:cubicBezTo>
                  <a:cubicBezTo>
                    <a:pt x="966097" y="26670"/>
                    <a:pt x="915072" y="25400"/>
                    <a:pt x="864870" y="22860"/>
                  </a:cubicBezTo>
                  <a:cubicBezTo>
                    <a:pt x="857463" y="22860"/>
                    <a:pt x="849233" y="22860"/>
                    <a:pt x="841826" y="22860"/>
                  </a:cubicBezTo>
                  <a:cubicBezTo>
                    <a:pt x="829482" y="22860"/>
                    <a:pt x="817137" y="22860"/>
                    <a:pt x="805615" y="22860"/>
                  </a:cubicBezTo>
                  <a:cubicBezTo>
                    <a:pt x="779280" y="22860"/>
                    <a:pt x="752944" y="22860"/>
                    <a:pt x="727432" y="24130"/>
                  </a:cubicBezTo>
                  <a:cubicBezTo>
                    <a:pt x="705211" y="25400"/>
                    <a:pt x="330754" y="29210"/>
                    <a:pt x="308533" y="29210"/>
                  </a:cubicBezTo>
                  <a:cubicBezTo>
                    <a:pt x="272322" y="29210"/>
                    <a:pt x="236111" y="26670"/>
                    <a:pt x="199899" y="33020"/>
                  </a:cubicBezTo>
                  <a:cubicBezTo>
                    <a:pt x="180971" y="36830"/>
                    <a:pt x="162865" y="36830"/>
                    <a:pt x="144759" y="38100"/>
                  </a:cubicBezTo>
                  <a:cubicBezTo>
                    <a:pt x="113486" y="41910"/>
                    <a:pt x="82213" y="45720"/>
                    <a:pt x="49530" y="50800"/>
                  </a:cubicBezTo>
                  <a:cubicBezTo>
                    <a:pt x="36830" y="50800"/>
                    <a:pt x="34290" y="53340"/>
                    <a:pt x="33020" y="66415"/>
                  </a:cubicBezTo>
                  <a:cubicBezTo>
                    <a:pt x="31750" y="77579"/>
                    <a:pt x="31750" y="88744"/>
                    <a:pt x="30480" y="99909"/>
                  </a:cubicBezTo>
                  <a:cubicBezTo>
                    <a:pt x="29210" y="118516"/>
                    <a:pt x="26670" y="136503"/>
                    <a:pt x="25400" y="155111"/>
                  </a:cubicBezTo>
                  <a:cubicBezTo>
                    <a:pt x="20320" y="174959"/>
                    <a:pt x="26670" y="659996"/>
                    <a:pt x="29210" y="679845"/>
                  </a:cubicBezTo>
                  <a:cubicBezTo>
                    <a:pt x="29210" y="700933"/>
                    <a:pt x="29210" y="722642"/>
                    <a:pt x="30480" y="743731"/>
                  </a:cubicBezTo>
                  <a:cubicBezTo>
                    <a:pt x="30480" y="759237"/>
                    <a:pt x="33020" y="774743"/>
                    <a:pt x="33020" y="790249"/>
                  </a:cubicBezTo>
                  <a:cubicBezTo>
                    <a:pt x="33020" y="806996"/>
                    <a:pt x="33020" y="823743"/>
                    <a:pt x="31750" y="841731"/>
                  </a:cubicBezTo>
                  <a:cubicBezTo>
                    <a:pt x="31750" y="845541"/>
                    <a:pt x="31750" y="848081"/>
                    <a:pt x="31750" y="851891"/>
                  </a:cubicBezTo>
                  <a:cubicBezTo>
                    <a:pt x="31750" y="862051"/>
                    <a:pt x="35560" y="865861"/>
                    <a:pt x="44450" y="865861"/>
                  </a:cubicBezTo>
                  <a:cubicBezTo>
                    <a:pt x="58346" y="865861"/>
                    <a:pt x="69868" y="867131"/>
                    <a:pt x="80567" y="867131"/>
                  </a:cubicBezTo>
                  <a:cubicBezTo>
                    <a:pt x="96203" y="867131"/>
                    <a:pt x="112663" y="864591"/>
                    <a:pt x="128300" y="867131"/>
                  </a:cubicBezTo>
                  <a:cubicBezTo>
                    <a:pt x="153812" y="870941"/>
                    <a:pt x="179325" y="873481"/>
                    <a:pt x="204837" y="872211"/>
                  </a:cubicBezTo>
                  <a:cubicBezTo>
                    <a:pt x="221297" y="870941"/>
                    <a:pt x="236933" y="873481"/>
                    <a:pt x="253393" y="873481"/>
                  </a:cubicBezTo>
                  <a:cubicBezTo>
                    <a:pt x="277260" y="873481"/>
                    <a:pt x="301126" y="872211"/>
                    <a:pt x="324993" y="873481"/>
                  </a:cubicBezTo>
                  <a:cubicBezTo>
                    <a:pt x="360381" y="874751"/>
                    <a:pt x="748829" y="864591"/>
                    <a:pt x="785041" y="867131"/>
                  </a:cubicBezTo>
                  <a:cubicBezTo>
                    <a:pt x="800677" y="868401"/>
                    <a:pt x="816314" y="869671"/>
                    <a:pt x="831128" y="869671"/>
                  </a:cubicBezTo>
                  <a:cubicBezTo>
                    <a:pt x="858286" y="872211"/>
                    <a:pt x="884622" y="868401"/>
                    <a:pt x="911780" y="872211"/>
                  </a:cubicBezTo>
                  <a:cubicBezTo>
                    <a:pt x="934001" y="874751"/>
                    <a:pt x="956221" y="874751"/>
                    <a:pt x="978442" y="877291"/>
                  </a:cubicBezTo>
                  <a:cubicBezTo>
                    <a:pt x="1011361" y="881101"/>
                    <a:pt x="1044280" y="883641"/>
                    <a:pt x="1077200" y="884911"/>
                  </a:cubicBezTo>
                  <a:cubicBezTo>
                    <a:pt x="1089545" y="884911"/>
                    <a:pt x="1106390" y="883641"/>
                    <a:pt x="1126710" y="883641"/>
                  </a:cubicBezTo>
                  <a:close/>
                </a:path>
              </a:pathLst>
            </a:custGeom>
            <a:solidFill>
              <a:srgbClr val="AEE259"/>
            </a:solidFill>
          </p:spPr>
        </p:sp>
      </p:grpSp>
      <p:sp>
        <p:nvSpPr>
          <p:cNvPr id="19" name="TextBox 19"/>
          <p:cNvSpPr txBox="1"/>
          <p:nvPr/>
        </p:nvSpPr>
        <p:spPr>
          <a:xfrm rot="-102465">
            <a:off x="2204753" y="999315"/>
            <a:ext cx="1234267" cy="1825333"/>
          </a:xfrm>
          <a:prstGeom prst="rect">
            <a:avLst/>
          </a:prstGeom>
        </p:spPr>
        <p:txBody>
          <a:bodyPr lIns="0" tIns="0" rIns="0" bIns="0" rtlCol="0" anchor="t">
            <a:spAutoFit/>
          </a:bodyPr>
          <a:lstStyle/>
          <a:p>
            <a:pPr marL="0" lvl="0" indent="0" algn="ctr">
              <a:lnSpc>
                <a:spcPts val="14372"/>
              </a:lnSpc>
              <a:spcBef>
                <a:spcPct val="0"/>
              </a:spcBef>
            </a:pPr>
            <a:r>
              <a:rPr lang="en-US" sz="11977">
                <a:solidFill>
                  <a:srgbClr val="2B3547"/>
                </a:solidFill>
                <a:latin typeface="Amatic SC Bold"/>
              </a:rPr>
              <a:t>6</a:t>
            </a:r>
          </a:p>
        </p:txBody>
      </p:sp>
      <p:sp>
        <p:nvSpPr>
          <p:cNvPr id="20" name="TextBox 20"/>
          <p:cNvSpPr txBox="1"/>
          <p:nvPr/>
        </p:nvSpPr>
        <p:spPr>
          <a:xfrm>
            <a:off x="13212422" y="9069005"/>
            <a:ext cx="3161010" cy="552450"/>
          </a:xfrm>
          <a:prstGeom prst="rect">
            <a:avLst/>
          </a:prstGeom>
        </p:spPr>
        <p:txBody>
          <a:bodyPr lIns="0" tIns="0" rIns="0" bIns="0" rtlCol="0" anchor="t">
            <a:spAutoFit/>
          </a:bodyPr>
          <a:lstStyle/>
          <a:p>
            <a:pPr algn="ctr">
              <a:lnSpc>
                <a:spcPts val="3840"/>
              </a:lnSpc>
              <a:spcBef>
                <a:spcPct val="0"/>
              </a:spcBef>
            </a:pPr>
            <a:r>
              <a:rPr lang="en-US" sz="3200" dirty="0">
                <a:solidFill>
                  <a:srgbClr val="2B3547"/>
                </a:solidFill>
                <a:latin typeface="Arial Bold"/>
              </a:rPr>
              <a:t>Credits: UNICEF</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8604" y="743328"/>
            <a:ext cx="17569346" cy="9318760"/>
            <a:chOff x="0" y="0"/>
            <a:chExt cx="23425795" cy="12425014"/>
          </a:xfrm>
        </p:grpSpPr>
        <p:sp>
          <p:nvSpPr>
            <p:cNvPr id="3" name="Freeform 3"/>
            <p:cNvSpPr/>
            <p:nvPr/>
          </p:nvSpPr>
          <p:spPr>
            <a:xfrm>
              <a:off x="18093303" y="6018300"/>
              <a:ext cx="5261037" cy="6191938"/>
            </a:xfrm>
            <a:custGeom>
              <a:avLst/>
              <a:gdLst/>
              <a:ahLst/>
              <a:cxnLst/>
              <a:rect l="l" t="t" r="r" b="b"/>
              <a:pathLst>
                <a:path w="5261037" h="6191938">
                  <a:moveTo>
                    <a:pt x="0" y="0"/>
                  </a:moveTo>
                  <a:lnTo>
                    <a:pt x="5261037" y="0"/>
                  </a:lnTo>
                  <a:lnTo>
                    <a:pt x="5261037" y="6191938"/>
                  </a:lnTo>
                  <a:lnTo>
                    <a:pt x="0" y="6191938"/>
                  </a:lnTo>
                  <a:lnTo>
                    <a:pt x="0" y="0"/>
                  </a:lnTo>
                  <a:close/>
                </a:path>
              </a:pathLst>
            </a:custGeom>
            <a:blipFill>
              <a:blip r:embed="rId2">
                <a:extLst>
                  <a:ext uri="{96DAC541-7B7A-43D3-8B79-37D633B846F1}">
                    <asvg:svgBlip xmlns:asvg="http://schemas.microsoft.com/office/drawing/2016/SVG/main" r:embed="rId3"/>
                  </a:ext>
                </a:extLst>
              </a:blip>
              <a:stretch>
                <a:fillRect l="-76846" t="-16109"/>
              </a:stretch>
            </a:blipFill>
          </p:spPr>
        </p:sp>
        <p:sp>
          <p:nvSpPr>
            <p:cNvPr id="4" name="Freeform 4"/>
            <p:cNvSpPr/>
            <p:nvPr/>
          </p:nvSpPr>
          <p:spPr>
            <a:xfrm>
              <a:off x="20114539" y="286026"/>
              <a:ext cx="3232553" cy="5553886"/>
            </a:xfrm>
            <a:custGeom>
              <a:avLst/>
              <a:gdLst/>
              <a:ahLst/>
              <a:cxnLst/>
              <a:rect l="l" t="t" r="r" b="b"/>
              <a:pathLst>
                <a:path w="3232553" h="5553886">
                  <a:moveTo>
                    <a:pt x="0" y="0"/>
                  </a:moveTo>
                  <a:lnTo>
                    <a:pt x="3232553" y="0"/>
                  </a:lnTo>
                  <a:lnTo>
                    <a:pt x="3232553" y="5553886"/>
                  </a:lnTo>
                  <a:lnTo>
                    <a:pt x="0" y="5553886"/>
                  </a:lnTo>
                  <a:lnTo>
                    <a:pt x="0" y="0"/>
                  </a:lnTo>
                  <a:close/>
                </a:path>
              </a:pathLst>
            </a:custGeom>
            <a:blipFill>
              <a:blip r:embed="rId2">
                <a:extLst>
                  <a:ext uri="{96DAC541-7B7A-43D3-8B79-37D633B846F1}">
                    <asvg:svgBlip xmlns:asvg="http://schemas.microsoft.com/office/drawing/2016/SVG/main" r:embed="rId3"/>
                  </a:ext>
                </a:extLst>
              </a:blip>
              <a:stretch>
                <a:fillRect l="-187821" b="-29448"/>
              </a:stretch>
            </a:blipFill>
          </p:spPr>
        </p:sp>
        <p:sp>
          <p:nvSpPr>
            <p:cNvPr id="5" name="Freeform 5"/>
            <p:cNvSpPr/>
            <p:nvPr/>
          </p:nvSpPr>
          <p:spPr>
            <a:xfrm>
              <a:off x="0" y="6674892"/>
              <a:ext cx="8511226" cy="5535345"/>
            </a:xfrm>
            <a:custGeom>
              <a:avLst/>
              <a:gdLst/>
              <a:ahLst/>
              <a:cxnLst/>
              <a:rect l="l" t="t" r="r" b="b"/>
              <a:pathLst>
                <a:path w="8511226" h="5535345">
                  <a:moveTo>
                    <a:pt x="0" y="0"/>
                  </a:moveTo>
                  <a:lnTo>
                    <a:pt x="8511226" y="0"/>
                  </a:lnTo>
                  <a:lnTo>
                    <a:pt x="8511226" y="5535346"/>
                  </a:lnTo>
                  <a:lnTo>
                    <a:pt x="0" y="5535346"/>
                  </a:lnTo>
                  <a:lnTo>
                    <a:pt x="0" y="0"/>
                  </a:lnTo>
                  <a:close/>
                </a:path>
              </a:pathLst>
            </a:custGeom>
            <a:blipFill>
              <a:blip r:embed="rId2">
                <a:extLst>
                  <a:ext uri="{96DAC541-7B7A-43D3-8B79-37D633B846F1}">
                    <asvg:svgBlip xmlns:asvg="http://schemas.microsoft.com/office/drawing/2016/SVG/main" r:embed="rId3"/>
                  </a:ext>
                </a:extLst>
              </a:blip>
              <a:stretch>
                <a:fillRect t="-29882" r="-9314"/>
              </a:stretch>
            </a:blipFill>
          </p:spPr>
        </p:sp>
        <p:grpSp>
          <p:nvGrpSpPr>
            <p:cNvPr id="6" name="Group 6"/>
            <p:cNvGrpSpPr/>
            <p:nvPr/>
          </p:nvGrpSpPr>
          <p:grpSpPr>
            <a:xfrm>
              <a:off x="8055257" y="11741990"/>
              <a:ext cx="12626599" cy="683024"/>
              <a:chOff x="0" y="0"/>
              <a:chExt cx="9391053" cy="508000"/>
            </a:xfrm>
          </p:grpSpPr>
          <p:sp>
            <p:nvSpPr>
              <p:cNvPr id="7" name="Freeform 7"/>
              <p:cNvSpPr/>
              <p:nvPr/>
            </p:nvSpPr>
            <p:spPr>
              <a:xfrm>
                <a:off x="0" y="215900"/>
                <a:ext cx="9391053" cy="76200"/>
              </a:xfrm>
              <a:custGeom>
                <a:avLst/>
                <a:gdLst/>
                <a:ahLst/>
                <a:cxnLst/>
                <a:rect l="l" t="t" r="r" b="b"/>
                <a:pathLst>
                  <a:path w="9391053" h="76200">
                    <a:moveTo>
                      <a:pt x="0" y="0"/>
                    </a:moveTo>
                    <a:lnTo>
                      <a:pt x="9391053" y="0"/>
                    </a:lnTo>
                    <a:lnTo>
                      <a:pt x="9391053" y="76200"/>
                    </a:lnTo>
                    <a:lnTo>
                      <a:pt x="0" y="76200"/>
                    </a:lnTo>
                    <a:close/>
                  </a:path>
                </a:pathLst>
              </a:custGeom>
              <a:solidFill>
                <a:srgbClr val="2B3547"/>
              </a:solidFill>
            </p:spPr>
          </p:sp>
        </p:grpSp>
        <p:grpSp>
          <p:nvGrpSpPr>
            <p:cNvPr id="8" name="Group 8"/>
            <p:cNvGrpSpPr/>
            <p:nvPr/>
          </p:nvGrpSpPr>
          <p:grpSpPr>
            <a:xfrm>
              <a:off x="8100897" y="0"/>
              <a:ext cx="12393188" cy="683024"/>
              <a:chOff x="0" y="0"/>
              <a:chExt cx="9217454" cy="508000"/>
            </a:xfrm>
          </p:grpSpPr>
          <p:sp>
            <p:nvSpPr>
              <p:cNvPr id="9" name="Freeform 9"/>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2B3547"/>
              </a:solidFill>
            </p:spPr>
          </p:sp>
        </p:grpSp>
        <p:sp>
          <p:nvSpPr>
            <p:cNvPr id="10" name="Freeform 10"/>
            <p:cNvSpPr/>
            <p:nvPr/>
          </p:nvSpPr>
          <p:spPr>
            <a:xfrm>
              <a:off x="55486" y="299897"/>
              <a:ext cx="8375229" cy="6639998"/>
            </a:xfrm>
            <a:custGeom>
              <a:avLst/>
              <a:gdLst/>
              <a:ahLst/>
              <a:cxnLst/>
              <a:rect l="l" t="t" r="r" b="b"/>
              <a:pathLst>
                <a:path w="8375229" h="6639998">
                  <a:moveTo>
                    <a:pt x="0" y="0"/>
                  </a:moveTo>
                  <a:lnTo>
                    <a:pt x="8375229" y="0"/>
                  </a:lnTo>
                  <a:lnTo>
                    <a:pt x="8375229" y="6639999"/>
                  </a:lnTo>
                  <a:lnTo>
                    <a:pt x="0" y="6639999"/>
                  </a:lnTo>
                  <a:lnTo>
                    <a:pt x="0" y="0"/>
                  </a:lnTo>
                  <a:close/>
                </a:path>
              </a:pathLst>
            </a:custGeom>
            <a:blipFill>
              <a:blip r:embed="rId2">
                <a:extLst>
                  <a:ext uri="{96DAC541-7B7A-43D3-8B79-37D633B846F1}">
                    <asvg:svgBlip xmlns:asvg="http://schemas.microsoft.com/office/drawing/2016/SVG/main" r:embed="rId3"/>
                  </a:ext>
                </a:extLst>
              </a:blip>
              <a:stretch>
                <a:fillRect r="-11089" b="-8274"/>
              </a:stretch>
            </a:blipFill>
          </p:spPr>
        </p:sp>
        <p:sp>
          <p:nvSpPr>
            <p:cNvPr id="11" name="Freeform 11"/>
            <p:cNvSpPr/>
            <p:nvPr/>
          </p:nvSpPr>
          <p:spPr>
            <a:xfrm rot="5400000">
              <a:off x="21291543" y="5524404"/>
              <a:ext cx="3498774" cy="769730"/>
            </a:xfrm>
            <a:custGeom>
              <a:avLst/>
              <a:gdLst/>
              <a:ahLst/>
              <a:cxnLst/>
              <a:rect l="l" t="t" r="r" b="b"/>
              <a:pathLst>
                <a:path w="3498774" h="769730">
                  <a:moveTo>
                    <a:pt x="0" y="0"/>
                  </a:moveTo>
                  <a:lnTo>
                    <a:pt x="3498774" y="0"/>
                  </a:lnTo>
                  <a:lnTo>
                    <a:pt x="3498774" y="769730"/>
                  </a:lnTo>
                  <a:lnTo>
                    <a:pt x="0" y="7697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12" name="TextBox 12"/>
          <p:cNvSpPr txBox="1"/>
          <p:nvPr/>
        </p:nvSpPr>
        <p:spPr>
          <a:xfrm>
            <a:off x="921293" y="528638"/>
            <a:ext cx="16750213" cy="9134475"/>
          </a:xfrm>
          <a:prstGeom prst="rect">
            <a:avLst/>
          </a:prstGeom>
        </p:spPr>
        <p:txBody>
          <a:bodyPr lIns="0" tIns="0" rIns="0" bIns="0" rtlCol="0" anchor="t">
            <a:spAutoFit/>
          </a:bodyPr>
          <a:lstStyle/>
          <a:p>
            <a:pPr algn="ctr">
              <a:lnSpc>
                <a:spcPts val="5519"/>
              </a:lnSpc>
              <a:spcBef>
                <a:spcPct val="0"/>
              </a:spcBef>
            </a:pPr>
            <a:endParaRPr dirty="0"/>
          </a:p>
          <a:p>
            <a:pPr marL="993133" lvl="1" indent="-496566" algn="l">
              <a:lnSpc>
                <a:spcPts val="5519"/>
              </a:lnSpc>
              <a:buFont typeface="Arial"/>
              <a:buChar char="•"/>
            </a:pPr>
            <a:r>
              <a:rPr lang="en-US" sz="4599" dirty="0">
                <a:solidFill>
                  <a:srgbClr val="000000"/>
                </a:solidFill>
                <a:latin typeface="Arial Bold"/>
              </a:rPr>
              <a:t>Up to three  to five years in jail and a  fine of one lakh rupees, or both, may be imposed for computer-related offences, and in extreme circumstances, even more. </a:t>
            </a:r>
          </a:p>
          <a:p>
            <a:pPr algn="l">
              <a:lnSpc>
                <a:spcPts val="5519"/>
              </a:lnSpc>
            </a:pPr>
            <a:r>
              <a:rPr lang="en-US" sz="4599" dirty="0">
                <a:solidFill>
                  <a:srgbClr val="000000"/>
                </a:solidFill>
                <a:latin typeface="Arial Bold"/>
              </a:rPr>
              <a:t> </a:t>
            </a:r>
          </a:p>
          <a:p>
            <a:pPr marL="993133" lvl="1" indent="-496566" algn="l">
              <a:lnSpc>
                <a:spcPts val="5519"/>
              </a:lnSpc>
              <a:buFont typeface="Arial"/>
              <a:buChar char="•"/>
            </a:pPr>
            <a:r>
              <a:rPr lang="en-US" sz="4599" dirty="0">
                <a:solidFill>
                  <a:srgbClr val="000000"/>
                </a:solidFill>
                <a:latin typeface="Arial Bold"/>
              </a:rPr>
              <a:t>Sections 66C, 66D, and  66E of  the IT Act impose  penalties on anybody  found guilty of an offence  involving disrespectful </a:t>
            </a:r>
            <a:r>
              <a:rPr lang="en-US" sz="4599" dirty="0" err="1">
                <a:solidFill>
                  <a:srgbClr val="000000"/>
                </a:solidFill>
                <a:latin typeface="Arial Bold"/>
              </a:rPr>
              <a:t>behaviour</a:t>
            </a:r>
            <a:r>
              <a:rPr lang="en-US" sz="4599" dirty="0">
                <a:solidFill>
                  <a:srgbClr val="000000"/>
                </a:solidFill>
                <a:latin typeface="Arial Bold"/>
              </a:rPr>
              <a:t> online, on social media, or with other digital media.</a:t>
            </a:r>
          </a:p>
          <a:p>
            <a:pPr algn="l">
              <a:lnSpc>
                <a:spcPts val="5519"/>
              </a:lnSpc>
            </a:pPr>
            <a:endParaRPr lang="en-US" sz="4599" dirty="0">
              <a:solidFill>
                <a:srgbClr val="000000"/>
              </a:solidFill>
              <a:latin typeface="Arial Bold"/>
            </a:endParaRPr>
          </a:p>
          <a:p>
            <a:pPr marL="993133" lvl="1" indent="-496566" algn="l">
              <a:lnSpc>
                <a:spcPts val="5519"/>
              </a:lnSpc>
              <a:buFont typeface="Arial"/>
              <a:buChar char="•"/>
            </a:pPr>
            <a:r>
              <a:rPr lang="en-US" sz="4599" dirty="0">
                <a:solidFill>
                  <a:srgbClr val="000000"/>
                </a:solidFill>
                <a:latin typeface="Arial Bold"/>
              </a:rPr>
              <a:t> IT Act sections 67, 67A, and 67B address the publication and electronic transmission of content involving sexually explicit acts, etc.</a:t>
            </a:r>
          </a:p>
        </p:txBody>
      </p:sp>
      <p:grpSp>
        <p:nvGrpSpPr>
          <p:cNvPr id="13" name="Group 13"/>
          <p:cNvGrpSpPr/>
          <p:nvPr/>
        </p:nvGrpSpPr>
        <p:grpSpPr>
          <a:xfrm>
            <a:off x="7202715" y="205341"/>
            <a:ext cx="5598886" cy="999351"/>
            <a:chOff x="0" y="0"/>
            <a:chExt cx="1334598" cy="383822"/>
          </a:xfrm>
        </p:grpSpPr>
        <p:sp>
          <p:nvSpPr>
            <p:cNvPr id="14" name="Freeform 14"/>
            <p:cNvSpPr/>
            <p:nvPr/>
          </p:nvSpPr>
          <p:spPr>
            <a:xfrm>
              <a:off x="0" y="0"/>
              <a:ext cx="1334598" cy="383822"/>
            </a:xfrm>
            <a:custGeom>
              <a:avLst/>
              <a:gdLst/>
              <a:ahLst/>
              <a:cxnLst/>
              <a:rect l="l" t="t" r="r" b="b"/>
              <a:pathLst>
                <a:path w="1334598" h="383822">
                  <a:moveTo>
                    <a:pt x="0" y="0"/>
                  </a:moveTo>
                  <a:lnTo>
                    <a:pt x="1334598" y="0"/>
                  </a:lnTo>
                  <a:lnTo>
                    <a:pt x="1334598" y="383822"/>
                  </a:lnTo>
                  <a:lnTo>
                    <a:pt x="0" y="383822"/>
                  </a:lnTo>
                  <a:close/>
                </a:path>
              </a:pathLst>
            </a:custGeom>
            <a:solidFill>
              <a:srgbClr val="AEE259"/>
            </a:solidFill>
          </p:spPr>
        </p:sp>
        <p:sp>
          <p:nvSpPr>
            <p:cNvPr id="15" name="TextBox 15"/>
            <p:cNvSpPr txBox="1"/>
            <p:nvPr/>
          </p:nvSpPr>
          <p:spPr>
            <a:xfrm>
              <a:off x="0" y="-38100"/>
              <a:ext cx="1334598" cy="421922"/>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7252796" y="22448"/>
            <a:ext cx="5730280" cy="1474763"/>
          </a:xfrm>
          <a:prstGeom prst="rect">
            <a:avLst/>
          </a:prstGeom>
        </p:spPr>
        <p:txBody>
          <a:bodyPr wrap="square" lIns="0" tIns="0" rIns="0" bIns="0" rtlCol="0" anchor="t">
            <a:spAutoFit/>
          </a:bodyPr>
          <a:lstStyle/>
          <a:p>
            <a:pPr algn="ctr">
              <a:lnSpc>
                <a:spcPts val="11519"/>
              </a:lnSpc>
              <a:spcBef>
                <a:spcPct val="0"/>
              </a:spcBef>
            </a:pPr>
            <a:r>
              <a:rPr lang="en-US" sz="9600" b="1" dirty="0">
                <a:solidFill>
                  <a:srgbClr val="000000"/>
                </a:solidFill>
                <a:latin typeface="Amatic SC Bold"/>
              </a:rPr>
              <a:t>IT Act, 2000</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59327" y="484120"/>
            <a:ext cx="17569346" cy="9318760"/>
            <a:chOff x="0" y="0"/>
            <a:chExt cx="23425795" cy="12425014"/>
          </a:xfrm>
        </p:grpSpPr>
        <p:sp>
          <p:nvSpPr>
            <p:cNvPr id="3" name="Freeform 3"/>
            <p:cNvSpPr/>
            <p:nvPr/>
          </p:nvSpPr>
          <p:spPr>
            <a:xfrm>
              <a:off x="18093303" y="6018300"/>
              <a:ext cx="5261037" cy="6191938"/>
            </a:xfrm>
            <a:custGeom>
              <a:avLst/>
              <a:gdLst/>
              <a:ahLst/>
              <a:cxnLst/>
              <a:rect l="l" t="t" r="r" b="b"/>
              <a:pathLst>
                <a:path w="5261037" h="6191938">
                  <a:moveTo>
                    <a:pt x="0" y="0"/>
                  </a:moveTo>
                  <a:lnTo>
                    <a:pt x="5261037" y="0"/>
                  </a:lnTo>
                  <a:lnTo>
                    <a:pt x="5261037" y="6191938"/>
                  </a:lnTo>
                  <a:lnTo>
                    <a:pt x="0" y="6191938"/>
                  </a:lnTo>
                  <a:lnTo>
                    <a:pt x="0" y="0"/>
                  </a:lnTo>
                  <a:close/>
                </a:path>
              </a:pathLst>
            </a:custGeom>
            <a:blipFill>
              <a:blip r:embed="rId2">
                <a:extLst>
                  <a:ext uri="{96DAC541-7B7A-43D3-8B79-37D633B846F1}">
                    <asvg:svgBlip xmlns:asvg="http://schemas.microsoft.com/office/drawing/2016/SVG/main" r:embed="rId3"/>
                  </a:ext>
                </a:extLst>
              </a:blip>
              <a:stretch>
                <a:fillRect l="-76846" t="-16109"/>
              </a:stretch>
            </a:blipFill>
          </p:spPr>
        </p:sp>
        <p:sp>
          <p:nvSpPr>
            <p:cNvPr id="4" name="Freeform 4"/>
            <p:cNvSpPr/>
            <p:nvPr/>
          </p:nvSpPr>
          <p:spPr>
            <a:xfrm>
              <a:off x="20114539" y="286026"/>
              <a:ext cx="3232553" cy="5553886"/>
            </a:xfrm>
            <a:custGeom>
              <a:avLst/>
              <a:gdLst/>
              <a:ahLst/>
              <a:cxnLst/>
              <a:rect l="l" t="t" r="r" b="b"/>
              <a:pathLst>
                <a:path w="3232553" h="5553886">
                  <a:moveTo>
                    <a:pt x="0" y="0"/>
                  </a:moveTo>
                  <a:lnTo>
                    <a:pt x="3232553" y="0"/>
                  </a:lnTo>
                  <a:lnTo>
                    <a:pt x="3232553" y="5553886"/>
                  </a:lnTo>
                  <a:lnTo>
                    <a:pt x="0" y="5553886"/>
                  </a:lnTo>
                  <a:lnTo>
                    <a:pt x="0" y="0"/>
                  </a:lnTo>
                  <a:close/>
                </a:path>
              </a:pathLst>
            </a:custGeom>
            <a:blipFill>
              <a:blip r:embed="rId2">
                <a:extLst>
                  <a:ext uri="{96DAC541-7B7A-43D3-8B79-37D633B846F1}">
                    <asvg:svgBlip xmlns:asvg="http://schemas.microsoft.com/office/drawing/2016/SVG/main" r:embed="rId3"/>
                  </a:ext>
                </a:extLst>
              </a:blip>
              <a:stretch>
                <a:fillRect l="-187821" b="-29448"/>
              </a:stretch>
            </a:blipFill>
          </p:spPr>
        </p:sp>
        <p:sp>
          <p:nvSpPr>
            <p:cNvPr id="5" name="Freeform 5"/>
            <p:cNvSpPr/>
            <p:nvPr/>
          </p:nvSpPr>
          <p:spPr>
            <a:xfrm>
              <a:off x="0" y="6674892"/>
              <a:ext cx="8511226" cy="5535345"/>
            </a:xfrm>
            <a:custGeom>
              <a:avLst/>
              <a:gdLst/>
              <a:ahLst/>
              <a:cxnLst/>
              <a:rect l="l" t="t" r="r" b="b"/>
              <a:pathLst>
                <a:path w="8511226" h="5535345">
                  <a:moveTo>
                    <a:pt x="0" y="0"/>
                  </a:moveTo>
                  <a:lnTo>
                    <a:pt x="8511226" y="0"/>
                  </a:lnTo>
                  <a:lnTo>
                    <a:pt x="8511226" y="5535346"/>
                  </a:lnTo>
                  <a:lnTo>
                    <a:pt x="0" y="5535346"/>
                  </a:lnTo>
                  <a:lnTo>
                    <a:pt x="0" y="0"/>
                  </a:lnTo>
                  <a:close/>
                </a:path>
              </a:pathLst>
            </a:custGeom>
            <a:blipFill>
              <a:blip r:embed="rId2">
                <a:extLst>
                  <a:ext uri="{96DAC541-7B7A-43D3-8B79-37D633B846F1}">
                    <asvg:svgBlip xmlns:asvg="http://schemas.microsoft.com/office/drawing/2016/SVG/main" r:embed="rId3"/>
                  </a:ext>
                </a:extLst>
              </a:blip>
              <a:stretch>
                <a:fillRect t="-29882" r="-9314"/>
              </a:stretch>
            </a:blipFill>
          </p:spPr>
        </p:sp>
        <p:grpSp>
          <p:nvGrpSpPr>
            <p:cNvPr id="6" name="Group 6"/>
            <p:cNvGrpSpPr/>
            <p:nvPr/>
          </p:nvGrpSpPr>
          <p:grpSpPr>
            <a:xfrm>
              <a:off x="8055257" y="11741990"/>
              <a:ext cx="12626599" cy="683024"/>
              <a:chOff x="0" y="0"/>
              <a:chExt cx="9391053" cy="508000"/>
            </a:xfrm>
          </p:grpSpPr>
          <p:sp>
            <p:nvSpPr>
              <p:cNvPr id="7" name="Freeform 7"/>
              <p:cNvSpPr/>
              <p:nvPr/>
            </p:nvSpPr>
            <p:spPr>
              <a:xfrm>
                <a:off x="0" y="215900"/>
                <a:ext cx="9391053" cy="76200"/>
              </a:xfrm>
              <a:custGeom>
                <a:avLst/>
                <a:gdLst/>
                <a:ahLst/>
                <a:cxnLst/>
                <a:rect l="l" t="t" r="r" b="b"/>
                <a:pathLst>
                  <a:path w="9391053" h="76200">
                    <a:moveTo>
                      <a:pt x="0" y="0"/>
                    </a:moveTo>
                    <a:lnTo>
                      <a:pt x="9391053" y="0"/>
                    </a:lnTo>
                    <a:lnTo>
                      <a:pt x="9391053" y="76200"/>
                    </a:lnTo>
                    <a:lnTo>
                      <a:pt x="0" y="76200"/>
                    </a:lnTo>
                    <a:close/>
                  </a:path>
                </a:pathLst>
              </a:custGeom>
              <a:solidFill>
                <a:srgbClr val="2B3547"/>
              </a:solidFill>
            </p:spPr>
          </p:sp>
        </p:grpSp>
        <p:grpSp>
          <p:nvGrpSpPr>
            <p:cNvPr id="8" name="Group 8"/>
            <p:cNvGrpSpPr/>
            <p:nvPr/>
          </p:nvGrpSpPr>
          <p:grpSpPr>
            <a:xfrm>
              <a:off x="8100897" y="0"/>
              <a:ext cx="12393188" cy="683024"/>
              <a:chOff x="0" y="0"/>
              <a:chExt cx="9217454" cy="508000"/>
            </a:xfrm>
          </p:grpSpPr>
          <p:sp>
            <p:nvSpPr>
              <p:cNvPr id="9" name="Freeform 9"/>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2B3547"/>
              </a:solidFill>
            </p:spPr>
          </p:sp>
        </p:grpSp>
        <p:sp>
          <p:nvSpPr>
            <p:cNvPr id="10" name="Freeform 10"/>
            <p:cNvSpPr/>
            <p:nvPr/>
          </p:nvSpPr>
          <p:spPr>
            <a:xfrm>
              <a:off x="55486" y="299897"/>
              <a:ext cx="8375229" cy="6639998"/>
            </a:xfrm>
            <a:custGeom>
              <a:avLst/>
              <a:gdLst/>
              <a:ahLst/>
              <a:cxnLst/>
              <a:rect l="l" t="t" r="r" b="b"/>
              <a:pathLst>
                <a:path w="8375229" h="6639998">
                  <a:moveTo>
                    <a:pt x="0" y="0"/>
                  </a:moveTo>
                  <a:lnTo>
                    <a:pt x="8375229" y="0"/>
                  </a:lnTo>
                  <a:lnTo>
                    <a:pt x="8375229" y="6639999"/>
                  </a:lnTo>
                  <a:lnTo>
                    <a:pt x="0" y="6639999"/>
                  </a:lnTo>
                  <a:lnTo>
                    <a:pt x="0" y="0"/>
                  </a:lnTo>
                  <a:close/>
                </a:path>
              </a:pathLst>
            </a:custGeom>
            <a:blipFill>
              <a:blip r:embed="rId2">
                <a:extLst>
                  <a:ext uri="{96DAC541-7B7A-43D3-8B79-37D633B846F1}">
                    <asvg:svgBlip xmlns:asvg="http://schemas.microsoft.com/office/drawing/2016/SVG/main" r:embed="rId3"/>
                  </a:ext>
                </a:extLst>
              </a:blip>
              <a:stretch>
                <a:fillRect r="-11089" b="-8274"/>
              </a:stretch>
            </a:blipFill>
          </p:spPr>
        </p:sp>
        <p:sp>
          <p:nvSpPr>
            <p:cNvPr id="11" name="Freeform 11"/>
            <p:cNvSpPr/>
            <p:nvPr/>
          </p:nvSpPr>
          <p:spPr>
            <a:xfrm rot="5400000">
              <a:off x="21291543" y="5524404"/>
              <a:ext cx="3498774" cy="769730"/>
            </a:xfrm>
            <a:custGeom>
              <a:avLst/>
              <a:gdLst/>
              <a:ahLst/>
              <a:cxnLst/>
              <a:rect l="l" t="t" r="r" b="b"/>
              <a:pathLst>
                <a:path w="3498774" h="769730">
                  <a:moveTo>
                    <a:pt x="0" y="0"/>
                  </a:moveTo>
                  <a:lnTo>
                    <a:pt x="3498774" y="0"/>
                  </a:lnTo>
                  <a:lnTo>
                    <a:pt x="3498774" y="769730"/>
                  </a:lnTo>
                  <a:lnTo>
                    <a:pt x="0" y="7697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12" name="TextBox 12"/>
          <p:cNvSpPr txBox="1"/>
          <p:nvPr/>
        </p:nvSpPr>
        <p:spPr>
          <a:xfrm>
            <a:off x="7148415" y="1028700"/>
            <a:ext cx="4863703" cy="1333500"/>
          </a:xfrm>
          <a:prstGeom prst="rect">
            <a:avLst/>
          </a:prstGeom>
        </p:spPr>
        <p:txBody>
          <a:bodyPr lIns="0" tIns="0" rIns="0" bIns="0" rtlCol="0" anchor="t">
            <a:spAutoFit/>
          </a:bodyPr>
          <a:lstStyle/>
          <a:p>
            <a:pPr algn="ctr">
              <a:lnSpc>
                <a:spcPts val="10559"/>
              </a:lnSpc>
              <a:spcBef>
                <a:spcPct val="0"/>
              </a:spcBef>
            </a:pPr>
            <a:r>
              <a:rPr lang="en-US" sz="8799">
                <a:solidFill>
                  <a:srgbClr val="000000"/>
                </a:solidFill>
                <a:latin typeface="Amatic SC Bold"/>
              </a:rPr>
              <a:t>POCSO Act  2012</a:t>
            </a:r>
          </a:p>
        </p:txBody>
      </p:sp>
      <p:sp>
        <p:nvSpPr>
          <p:cNvPr id="13" name="TextBox 13"/>
          <p:cNvSpPr txBox="1"/>
          <p:nvPr/>
        </p:nvSpPr>
        <p:spPr>
          <a:xfrm>
            <a:off x="1685253" y="3162300"/>
            <a:ext cx="14917493" cy="5743575"/>
          </a:xfrm>
          <a:prstGeom prst="rect">
            <a:avLst/>
          </a:prstGeom>
        </p:spPr>
        <p:txBody>
          <a:bodyPr lIns="0" tIns="0" rIns="0" bIns="0" rtlCol="0" anchor="t">
            <a:spAutoFit/>
          </a:bodyPr>
          <a:lstStyle/>
          <a:p>
            <a:pPr marL="906780" lvl="1" indent="-453390" algn="l">
              <a:lnSpc>
                <a:spcPts val="5040"/>
              </a:lnSpc>
              <a:buFont typeface="Arial"/>
              <a:buChar char="•"/>
            </a:pPr>
            <a:r>
              <a:rPr lang="en-US" sz="4200">
                <a:solidFill>
                  <a:srgbClr val="000000"/>
                </a:solidFill>
                <a:latin typeface="Canva Sans Bold"/>
              </a:rPr>
              <a:t>In cases of online harassment involving minors, the Protection of Children from Sexual Offenses (POCSO) Act, 2012, can be invoked to protect children from sexual abuse and harassment. </a:t>
            </a:r>
          </a:p>
          <a:p>
            <a:pPr algn="l">
              <a:lnSpc>
                <a:spcPts val="5040"/>
              </a:lnSpc>
            </a:pPr>
            <a:endParaRPr lang="en-US" sz="4200">
              <a:solidFill>
                <a:srgbClr val="000000"/>
              </a:solidFill>
              <a:latin typeface="Canva Sans Bold"/>
            </a:endParaRPr>
          </a:p>
          <a:p>
            <a:pPr marL="906780" lvl="1" indent="-453390" algn="l">
              <a:lnSpc>
                <a:spcPts val="5040"/>
              </a:lnSpc>
              <a:buFont typeface="Arial"/>
              <a:buChar char="•"/>
            </a:pPr>
            <a:r>
              <a:rPr lang="en-US" sz="4200">
                <a:solidFill>
                  <a:srgbClr val="000000"/>
                </a:solidFill>
                <a:latin typeface="Canva Sans Bold"/>
              </a:rPr>
              <a:t>The punishment for cyberbullying and online harassment can include imprisonment and fines, and it may vary based on the specific provisions applied and the circumstances of each case.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47800" y="1737823"/>
            <a:ext cx="15810132" cy="7610891"/>
          </a:xfrm>
          <a:custGeom>
            <a:avLst/>
            <a:gdLst/>
            <a:ahLst/>
            <a:cxnLst/>
            <a:rect l="l" t="t" r="r" b="b"/>
            <a:pathLst>
              <a:path w="15810132" h="7610891">
                <a:moveTo>
                  <a:pt x="0" y="0"/>
                </a:moveTo>
                <a:lnTo>
                  <a:pt x="15810132" y="0"/>
                </a:lnTo>
                <a:lnTo>
                  <a:pt x="15810132" y="7610891"/>
                </a:lnTo>
                <a:lnTo>
                  <a:pt x="0" y="7610891"/>
                </a:lnTo>
                <a:lnTo>
                  <a:pt x="0" y="0"/>
                </a:lnTo>
                <a:close/>
              </a:path>
            </a:pathLst>
          </a:custGeom>
          <a:blipFill>
            <a:blip r:embed="rId2"/>
            <a:stretch>
              <a:fillRect t="-7792" b="-9055"/>
            </a:stretch>
          </a:blipFill>
        </p:spPr>
      </p:sp>
      <p:sp>
        <p:nvSpPr>
          <p:cNvPr id="3" name="TextBox 3"/>
          <p:cNvSpPr txBox="1"/>
          <p:nvPr/>
        </p:nvSpPr>
        <p:spPr>
          <a:xfrm>
            <a:off x="2904679" y="404323"/>
            <a:ext cx="12478643" cy="1333500"/>
          </a:xfrm>
          <a:prstGeom prst="rect">
            <a:avLst/>
          </a:prstGeom>
        </p:spPr>
        <p:txBody>
          <a:bodyPr lIns="0" tIns="0" rIns="0" bIns="0" rtlCol="0" anchor="t">
            <a:spAutoFit/>
          </a:bodyPr>
          <a:lstStyle/>
          <a:p>
            <a:pPr algn="ctr">
              <a:lnSpc>
                <a:spcPts val="10559"/>
              </a:lnSpc>
              <a:spcBef>
                <a:spcPct val="0"/>
              </a:spcBef>
            </a:pPr>
            <a:r>
              <a:rPr lang="en-US" sz="8799">
                <a:solidFill>
                  <a:srgbClr val="000000"/>
                </a:solidFill>
                <a:latin typeface="Amatic SC Bold"/>
              </a:rPr>
              <a:t>National cyber crime reporting  portal</a:t>
            </a:r>
          </a:p>
        </p:txBody>
      </p:sp>
      <p:grpSp>
        <p:nvGrpSpPr>
          <p:cNvPr id="5" name="Group 2">
            <a:extLst>
              <a:ext uri="{FF2B5EF4-FFF2-40B4-BE49-F238E27FC236}">
                <a16:creationId xmlns:a16="http://schemas.microsoft.com/office/drawing/2014/main" id="{C9886599-643A-1B91-C897-BDFA23D67BAC}"/>
              </a:ext>
            </a:extLst>
          </p:cNvPr>
          <p:cNvGrpSpPr/>
          <p:nvPr/>
        </p:nvGrpSpPr>
        <p:grpSpPr>
          <a:xfrm>
            <a:off x="359327" y="125244"/>
            <a:ext cx="17569346" cy="9318760"/>
            <a:chOff x="0" y="0"/>
            <a:chExt cx="23425795" cy="12425014"/>
          </a:xfrm>
        </p:grpSpPr>
        <p:sp>
          <p:nvSpPr>
            <p:cNvPr id="6" name="Freeform 3">
              <a:extLst>
                <a:ext uri="{FF2B5EF4-FFF2-40B4-BE49-F238E27FC236}">
                  <a16:creationId xmlns:a16="http://schemas.microsoft.com/office/drawing/2014/main" id="{3B5E7D57-89AD-39E8-895B-6F4EC95F1071}"/>
                </a:ext>
              </a:extLst>
            </p:cNvPr>
            <p:cNvSpPr/>
            <p:nvPr/>
          </p:nvSpPr>
          <p:spPr>
            <a:xfrm>
              <a:off x="18093303" y="6018300"/>
              <a:ext cx="5261037" cy="6191938"/>
            </a:xfrm>
            <a:custGeom>
              <a:avLst/>
              <a:gdLst/>
              <a:ahLst/>
              <a:cxnLst/>
              <a:rect l="l" t="t" r="r" b="b"/>
              <a:pathLst>
                <a:path w="5261037" h="6191938">
                  <a:moveTo>
                    <a:pt x="0" y="0"/>
                  </a:moveTo>
                  <a:lnTo>
                    <a:pt x="5261037" y="0"/>
                  </a:lnTo>
                  <a:lnTo>
                    <a:pt x="5261037" y="6191938"/>
                  </a:lnTo>
                  <a:lnTo>
                    <a:pt x="0" y="6191938"/>
                  </a:lnTo>
                  <a:lnTo>
                    <a:pt x="0" y="0"/>
                  </a:lnTo>
                  <a:close/>
                </a:path>
              </a:pathLst>
            </a:custGeom>
            <a:blipFill>
              <a:blip r:embed="rId3">
                <a:extLst>
                  <a:ext uri="{96DAC541-7B7A-43D3-8B79-37D633B846F1}">
                    <asvg:svgBlip xmlns:asvg="http://schemas.microsoft.com/office/drawing/2016/SVG/main" r:embed="rId4"/>
                  </a:ext>
                </a:extLst>
              </a:blip>
              <a:stretch>
                <a:fillRect l="-76846" t="-16109"/>
              </a:stretch>
            </a:blipFill>
          </p:spPr>
        </p:sp>
        <p:sp>
          <p:nvSpPr>
            <p:cNvPr id="7" name="Freeform 4">
              <a:extLst>
                <a:ext uri="{FF2B5EF4-FFF2-40B4-BE49-F238E27FC236}">
                  <a16:creationId xmlns:a16="http://schemas.microsoft.com/office/drawing/2014/main" id="{B44C4F79-C2DA-360C-48D1-5611210D10C5}"/>
                </a:ext>
              </a:extLst>
            </p:cNvPr>
            <p:cNvSpPr/>
            <p:nvPr/>
          </p:nvSpPr>
          <p:spPr>
            <a:xfrm>
              <a:off x="20114539" y="286026"/>
              <a:ext cx="3232553" cy="5553886"/>
            </a:xfrm>
            <a:custGeom>
              <a:avLst/>
              <a:gdLst/>
              <a:ahLst/>
              <a:cxnLst/>
              <a:rect l="l" t="t" r="r" b="b"/>
              <a:pathLst>
                <a:path w="3232553" h="5553886">
                  <a:moveTo>
                    <a:pt x="0" y="0"/>
                  </a:moveTo>
                  <a:lnTo>
                    <a:pt x="3232553" y="0"/>
                  </a:lnTo>
                  <a:lnTo>
                    <a:pt x="3232553" y="5553886"/>
                  </a:lnTo>
                  <a:lnTo>
                    <a:pt x="0" y="5553886"/>
                  </a:lnTo>
                  <a:lnTo>
                    <a:pt x="0" y="0"/>
                  </a:lnTo>
                  <a:close/>
                </a:path>
              </a:pathLst>
            </a:custGeom>
            <a:blipFill>
              <a:blip r:embed="rId3">
                <a:extLst>
                  <a:ext uri="{96DAC541-7B7A-43D3-8B79-37D633B846F1}">
                    <asvg:svgBlip xmlns:asvg="http://schemas.microsoft.com/office/drawing/2016/SVG/main" r:embed="rId4"/>
                  </a:ext>
                </a:extLst>
              </a:blip>
              <a:stretch>
                <a:fillRect l="-187821" b="-29448"/>
              </a:stretch>
            </a:blipFill>
          </p:spPr>
        </p:sp>
        <p:sp>
          <p:nvSpPr>
            <p:cNvPr id="8" name="Freeform 5">
              <a:extLst>
                <a:ext uri="{FF2B5EF4-FFF2-40B4-BE49-F238E27FC236}">
                  <a16:creationId xmlns:a16="http://schemas.microsoft.com/office/drawing/2014/main" id="{E1B131A5-44FF-59B7-2163-91780DE50687}"/>
                </a:ext>
              </a:extLst>
            </p:cNvPr>
            <p:cNvSpPr/>
            <p:nvPr/>
          </p:nvSpPr>
          <p:spPr>
            <a:xfrm>
              <a:off x="0" y="6674892"/>
              <a:ext cx="8511226" cy="5535345"/>
            </a:xfrm>
            <a:custGeom>
              <a:avLst/>
              <a:gdLst/>
              <a:ahLst/>
              <a:cxnLst/>
              <a:rect l="l" t="t" r="r" b="b"/>
              <a:pathLst>
                <a:path w="8511226" h="5535345">
                  <a:moveTo>
                    <a:pt x="0" y="0"/>
                  </a:moveTo>
                  <a:lnTo>
                    <a:pt x="8511226" y="0"/>
                  </a:lnTo>
                  <a:lnTo>
                    <a:pt x="8511226" y="5535346"/>
                  </a:lnTo>
                  <a:lnTo>
                    <a:pt x="0" y="5535346"/>
                  </a:lnTo>
                  <a:lnTo>
                    <a:pt x="0" y="0"/>
                  </a:lnTo>
                  <a:close/>
                </a:path>
              </a:pathLst>
            </a:custGeom>
            <a:blipFill>
              <a:blip r:embed="rId3">
                <a:extLst>
                  <a:ext uri="{96DAC541-7B7A-43D3-8B79-37D633B846F1}">
                    <asvg:svgBlip xmlns:asvg="http://schemas.microsoft.com/office/drawing/2016/SVG/main" r:embed="rId4"/>
                  </a:ext>
                </a:extLst>
              </a:blip>
              <a:stretch>
                <a:fillRect t="-29882" r="-9314"/>
              </a:stretch>
            </a:blipFill>
          </p:spPr>
        </p:sp>
        <p:grpSp>
          <p:nvGrpSpPr>
            <p:cNvPr id="9" name="Group 6">
              <a:extLst>
                <a:ext uri="{FF2B5EF4-FFF2-40B4-BE49-F238E27FC236}">
                  <a16:creationId xmlns:a16="http://schemas.microsoft.com/office/drawing/2014/main" id="{40FBA8E4-7863-4F00-82F7-89014AF841E0}"/>
                </a:ext>
              </a:extLst>
            </p:cNvPr>
            <p:cNvGrpSpPr/>
            <p:nvPr/>
          </p:nvGrpSpPr>
          <p:grpSpPr>
            <a:xfrm>
              <a:off x="8055257" y="11741990"/>
              <a:ext cx="12626599" cy="683024"/>
              <a:chOff x="0" y="0"/>
              <a:chExt cx="9391053" cy="508000"/>
            </a:xfrm>
          </p:grpSpPr>
          <p:sp>
            <p:nvSpPr>
              <p:cNvPr id="14" name="Freeform 7">
                <a:extLst>
                  <a:ext uri="{FF2B5EF4-FFF2-40B4-BE49-F238E27FC236}">
                    <a16:creationId xmlns:a16="http://schemas.microsoft.com/office/drawing/2014/main" id="{5A7410E4-EB2D-0413-CA76-60404090164D}"/>
                  </a:ext>
                </a:extLst>
              </p:cNvPr>
              <p:cNvSpPr/>
              <p:nvPr/>
            </p:nvSpPr>
            <p:spPr>
              <a:xfrm>
                <a:off x="0" y="215900"/>
                <a:ext cx="9391053" cy="76200"/>
              </a:xfrm>
              <a:custGeom>
                <a:avLst/>
                <a:gdLst/>
                <a:ahLst/>
                <a:cxnLst/>
                <a:rect l="l" t="t" r="r" b="b"/>
                <a:pathLst>
                  <a:path w="9391053" h="76200">
                    <a:moveTo>
                      <a:pt x="0" y="0"/>
                    </a:moveTo>
                    <a:lnTo>
                      <a:pt x="9391053" y="0"/>
                    </a:lnTo>
                    <a:lnTo>
                      <a:pt x="9391053" y="76200"/>
                    </a:lnTo>
                    <a:lnTo>
                      <a:pt x="0" y="76200"/>
                    </a:lnTo>
                    <a:close/>
                  </a:path>
                </a:pathLst>
              </a:custGeom>
              <a:solidFill>
                <a:srgbClr val="2B3547"/>
              </a:solidFill>
            </p:spPr>
          </p:sp>
        </p:grpSp>
        <p:grpSp>
          <p:nvGrpSpPr>
            <p:cNvPr id="10" name="Group 8">
              <a:extLst>
                <a:ext uri="{FF2B5EF4-FFF2-40B4-BE49-F238E27FC236}">
                  <a16:creationId xmlns:a16="http://schemas.microsoft.com/office/drawing/2014/main" id="{2973F0DF-9287-549E-A179-432C33567935}"/>
                </a:ext>
              </a:extLst>
            </p:cNvPr>
            <p:cNvGrpSpPr/>
            <p:nvPr/>
          </p:nvGrpSpPr>
          <p:grpSpPr>
            <a:xfrm>
              <a:off x="8100897" y="0"/>
              <a:ext cx="12393188" cy="683024"/>
              <a:chOff x="0" y="0"/>
              <a:chExt cx="9217454" cy="508000"/>
            </a:xfrm>
          </p:grpSpPr>
          <p:sp>
            <p:nvSpPr>
              <p:cNvPr id="13" name="Freeform 9">
                <a:extLst>
                  <a:ext uri="{FF2B5EF4-FFF2-40B4-BE49-F238E27FC236}">
                    <a16:creationId xmlns:a16="http://schemas.microsoft.com/office/drawing/2014/main" id="{B71A365D-E31E-0676-0EFA-DC3BD88CD208}"/>
                  </a:ext>
                </a:extLst>
              </p:cNvPr>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2B3547"/>
              </a:solidFill>
            </p:spPr>
          </p:sp>
        </p:grpSp>
        <p:sp>
          <p:nvSpPr>
            <p:cNvPr id="11" name="Freeform 10">
              <a:extLst>
                <a:ext uri="{FF2B5EF4-FFF2-40B4-BE49-F238E27FC236}">
                  <a16:creationId xmlns:a16="http://schemas.microsoft.com/office/drawing/2014/main" id="{344EAFD4-2E4A-D2F3-7C40-1B3D78A8675F}"/>
                </a:ext>
              </a:extLst>
            </p:cNvPr>
            <p:cNvSpPr/>
            <p:nvPr/>
          </p:nvSpPr>
          <p:spPr>
            <a:xfrm>
              <a:off x="55486" y="299897"/>
              <a:ext cx="8375229" cy="6639998"/>
            </a:xfrm>
            <a:custGeom>
              <a:avLst/>
              <a:gdLst/>
              <a:ahLst/>
              <a:cxnLst/>
              <a:rect l="l" t="t" r="r" b="b"/>
              <a:pathLst>
                <a:path w="8375229" h="6639998">
                  <a:moveTo>
                    <a:pt x="0" y="0"/>
                  </a:moveTo>
                  <a:lnTo>
                    <a:pt x="8375229" y="0"/>
                  </a:lnTo>
                  <a:lnTo>
                    <a:pt x="8375229" y="6639999"/>
                  </a:lnTo>
                  <a:lnTo>
                    <a:pt x="0" y="6639999"/>
                  </a:lnTo>
                  <a:lnTo>
                    <a:pt x="0" y="0"/>
                  </a:lnTo>
                  <a:close/>
                </a:path>
              </a:pathLst>
            </a:custGeom>
            <a:blipFill>
              <a:blip r:embed="rId3">
                <a:extLst>
                  <a:ext uri="{96DAC541-7B7A-43D3-8B79-37D633B846F1}">
                    <asvg:svgBlip xmlns:asvg="http://schemas.microsoft.com/office/drawing/2016/SVG/main" r:embed="rId4"/>
                  </a:ext>
                </a:extLst>
              </a:blip>
              <a:stretch>
                <a:fillRect r="-11089" b="-8274"/>
              </a:stretch>
            </a:blipFill>
          </p:spPr>
        </p:sp>
        <p:sp>
          <p:nvSpPr>
            <p:cNvPr id="12" name="Freeform 11">
              <a:extLst>
                <a:ext uri="{FF2B5EF4-FFF2-40B4-BE49-F238E27FC236}">
                  <a16:creationId xmlns:a16="http://schemas.microsoft.com/office/drawing/2014/main" id="{1B242E11-C850-B37E-8D27-8F0F3E5B4371}"/>
                </a:ext>
              </a:extLst>
            </p:cNvPr>
            <p:cNvSpPr/>
            <p:nvPr/>
          </p:nvSpPr>
          <p:spPr>
            <a:xfrm rot="5400000">
              <a:off x="21291543" y="5524404"/>
              <a:ext cx="3498774" cy="769730"/>
            </a:xfrm>
            <a:custGeom>
              <a:avLst/>
              <a:gdLst/>
              <a:ahLst/>
              <a:cxnLst/>
              <a:rect l="l" t="t" r="r" b="b"/>
              <a:pathLst>
                <a:path w="3498774" h="769730">
                  <a:moveTo>
                    <a:pt x="0" y="0"/>
                  </a:moveTo>
                  <a:lnTo>
                    <a:pt x="3498774" y="0"/>
                  </a:lnTo>
                  <a:lnTo>
                    <a:pt x="3498774" y="769730"/>
                  </a:lnTo>
                  <a:lnTo>
                    <a:pt x="0" y="7697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66750" y="3600450"/>
            <a:ext cx="17221200" cy="6686550"/>
            <a:chOff x="0" y="0"/>
            <a:chExt cx="4535625" cy="1761067"/>
          </a:xfrm>
        </p:grpSpPr>
        <p:sp>
          <p:nvSpPr>
            <p:cNvPr id="3" name="Freeform 3"/>
            <p:cNvSpPr/>
            <p:nvPr/>
          </p:nvSpPr>
          <p:spPr>
            <a:xfrm>
              <a:off x="0" y="0"/>
              <a:ext cx="4535625" cy="1761067"/>
            </a:xfrm>
            <a:custGeom>
              <a:avLst/>
              <a:gdLst/>
              <a:ahLst/>
              <a:cxnLst/>
              <a:rect l="l" t="t" r="r" b="b"/>
              <a:pathLst>
                <a:path w="4535625" h="1761067">
                  <a:moveTo>
                    <a:pt x="0" y="0"/>
                  </a:moveTo>
                  <a:lnTo>
                    <a:pt x="4535625" y="0"/>
                  </a:lnTo>
                  <a:lnTo>
                    <a:pt x="4535625" y="1761067"/>
                  </a:lnTo>
                  <a:lnTo>
                    <a:pt x="0" y="1761067"/>
                  </a:lnTo>
                  <a:close/>
                </a:path>
              </a:pathLst>
            </a:custGeom>
            <a:solidFill>
              <a:srgbClr val="AEE259"/>
            </a:solidFill>
          </p:spPr>
        </p:sp>
        <p:sp>
          <p:nvSpPr>
            <p:cNvPr id="4" name="TextBox 4"/>
            <p:cNvSpPr txBox="1"/>
            <p:nvPr/>
          </p:nvSpPr>
          <p:spPr>
            <a:xfrm>
              <a:off x="0" y="-38100"/>
              <a:ext cx="4535625" cy="179916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318604" y="743328"/>
            <a:ext cx="17569346" cy="9318760"/>
            <a:chOff x="0" y="0"/>
            <a:chExt cx="23425795" cy="12425014"/>
          </a:xfrm>
        </p:grpSpPr>
        <p:sp>
          <p:nvSpPr>
            <p:cNvPr id="6" name="Freeform 6"/>
            <p:cNvSpPr/>
            <p:nvPr/>
          </p:nvSpPr>
          <p:spPr>
            <a:xfrm>
              <a:off x="18093303" y="6018300"/>
              <a:ext cx="5261037" cy="6191938"/>
            </a:xfrm>
            <a:custGeom>
              <a:avLst/>
              <a:gdLst/>
              <a:ahLst/>
              <a:cxnLst/>
              <a:rect l="l" t="t" r="r" b="b"/>
              <a:pathLst>
                <a:path w="5261037" h="6191938">
                  <a:moveTo>
                    <a:pt x="0" y="0"/>
                  </a:moveTo>
                  <a:lnTo>
                    <a:pt x="5261037" y="0"/>
                  </a:lnTo>
                  <a:lnTo>
                    <a:pt x="5261037" y="6191938"/>
                  </a:lnTo>
                  <a:lnTo>
                    <a:pt x="0" y="6191938"/>
                  </a:lnTo>
                  <a:lnTo>
                    <a:pt x="0" y="0"/>
                  </a:lnTo>
                  <a:close/>
                </a:path>
              </a:pathLst>
            </a:custGeom>
            <a:blipFill>
              <a:blip r:embed="rId2">
                <a:extLst>
                  <a:ext uri="{96DAC541-7B7A-43D3-8B79-37D633B846F1}">
                    <asvg:svgBlip xmlns:asvg="http://schemas.microsoft.com/office/drawing/2016/SVG/main" r:embed="rId3"/>
                  </a:ext>
                </a:extLst>
              </a:blip>
              <a:stretch>
                <a:fillRect l="-76846" t="-16109"/>
              </a:stretch>
            </a:blipFill>
          </p:spPr>
        </p:sp>
        <p:sp>
          <p:nvSpPr>
            <p:cNvPr id="7" name="Freeform 7"/>
            <p:cNvSpPr/>
            <p:nvPr/>
          </p:nvSpPr>
          <p:spPr>
            <a:xfrm>
              <a:off x="20114539" y="286026"/>
              <a:ext cx="3232553" cy="5553886"/>
            </a:xfrm>
            <a:custGeom>
              <a:avLst/>
              <a:gdLst/>
              <a:ahLst/>
              <a:cxnLst/>
              <a:rect l="l" t="t" r="r" b="b"/>
              <a:pathLst>
                <a:path w="3232553" h="5553886">
                  <a:moveTo>
                    <a:pt x="0" y="0"/>
                  </a:moveTo>
                  <a:lnTo>
                    <a:pt x="3232553" y="0"/>
                  </a:lnTo>
                  <a:lnTo>
                    <a:pt x="3232553" y="5553886"/>
                  </a:lnTo>
                  <a:lnTo>
                    <a:pt x="0" y="5553886"/>
                  </a:lnTo>
                  <a:lnTo>
                    <a:pt x="0" y="0"/>
                  </a:lnTo>
                  <a:close/>
                </a:path>
              </a:pathLst>
            </a:custGeom>
            <a:blipFill>
              <a:blip r:embed="rId2">
                <a:extLst>
                  <a:ext uri="{96DAC541-7B7A-43D3-8B79-37D633B846F1}">
                    <asvg:svgBlip xmlns:asvg="http://schemas.microsoft.com/office/drawing/2016/SVG/main" r:embed="rId3"/>
                  </a:ext>
                </a:extLst>
              </a:blip>
              <a:stretch>
                <a:fillRect l="-187821" b="-29448"/>
              </a:stretch>
            </a:blipFill>
          </p:spPr>
        </p:sp>
        <p:sp>
          <p:nvSpPr>
            <p:cNvPr id="8" name="Freeform 8"/>
            <p:cNvSpPr/>
            <p:nvPr/>
          </p:nvSpPr>
          <p:spPr>
            <a:xfrm>
              <a:off x="0" y="6674892"/>
              <a:ext cx="8511226" cy="5535345"/>
            </a:xfrm>
            <a:custGeom>
              <a:avLst/>
              <a:gdLst/>
              <a:ahLst/>
              <a:cxnLst/>
              <a:rect l="l" t="t" r="r" b="b"/>
              <a:pathLst>
                <a:path w="8511226" h="5535345">
                  <a:moveTo>
                    <a:pt x="0" y="0"/>
                  </a:moveTo>
                  <a:lnTo>
                    <a:pt x="8511226" y="0"/>
                  </a:lnTo>
                  <a:lnTo>
                    <a:pt x="8511226" y="5535346"/>
                  </a:lnTo>
                  <a:lnTo>
                    <a:pt x="0" y="5535346"/>
                  </a:lnTo>
                  <a:lnTo>
                    <a:pt x="0" y="0"/>
                  </a:lnTo>
                  <a:close/>
                </a:path>
              </a:pathLst>
            </a:custGeom>
            <a:blipFill>
              <a:blip r:embed="rId2">
                <a:extLst>
                  <a:ext uri="{96DAC541-7B7A-43D3-8B79-37D633B846F1}">
                    <asvg:svgBlip xmlns:asvg="http://schemas.microsoft.com/office/drawing/2016/SVG/main" r:embed="rId3"/>
                  </a:ext>
                </a:extLst>
              </a:blip>
              <a:stretch>
                <a:fillRect t="-29882" r="-9314"/>
              </a:stretch>
            </a:blipFill>
          </p:spPr>
        </p:sp>
        <p:grpSp>
          <p:nvGrpSpPr>
            <p:cNvPr id="9" name="Group 9"/>
            <p:cNvGrpSpPr/>
            <p:nvPr/>
          </p:nvGrpSpPr>
          <p:grpSpPr>
            <a:xfrm>
              <a:off x="8055257" y="11741990"/>
              <a:ext cx="12626599" cy="683024"/>
              <a:chOff x="0" y="0"/>
              <a:chExt cx="9391053" cy="508000"/>
            </a:xfrm>
          </p:grpSpPr>
          <p:sp>
            <p:nvSpPr>
              <p:cNvPr id="10" name="Freeform 10"/>
              <p:cNvSpPr/>
              <p:nvPr/>
            </p:nvSpPr>
            <p:spPr>
              <a:xfrm>
                <a:off x="0" y="215900"/>
                <a:ext cx="9391053" cy="76200"/>
              </a:xfrm>
              <a:custGeom>
                <a:avLst/>
                <a:gdLst/>
                <a:ahLst/>
                <a:cxnLst/>
                <a:rect l="l" t="t" r="r" b="b"/>
                <a:pathLst>
                  <a:path w="9391053" h="76200">
                    <a:moveTo>
                      <a:pt x="0" y="0"/>
                    </a:moveTo>
                    <a:lnTo>
                      <a:pt x="9391053" y="0"/>
                    </a:lnTo>
                    <a:lnTo>
                      <a:pt x="9391053" y="76200"/>
                    </a:lnTo>
                    <a:lnTo>
                      <a:pt x="0" y="76200"/>
                    </a:lnTo>
                    <a:close/>
                  </a:path>
                </a:pathLst>
              </a:custGeom>
              <a:solidFill>
                <a:srgbClr val="2B3547"/>
              </a:solidFill>
            </p:spPr>
          </p:sp>
        </p:grpSp>
        <p:grpSp>
          <p:nvGrpSpPr>
            <p:cNvPr id="11" name="Group 11"/>
            <p:cNvGrpSpPr/>
            <p:nvPr/>
          </p:nvGrpSpPr>
          <p:grpSpPr>
            <a:xfrm>
              <a:off x="8100897" y="0"/>
              <a:ext cx="12393188" cy="683024"/>
              <a:chOff x="0" y="0"/>
              <a:chExt cx="9217454" cy="508000"/>
            </a:xfrm>
          </p:grpSpPr>
          <p:sp>
            <p:nvSpPr>
              <p:cNvPr id="12" name="Freeform 12"/>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2B3547"/>
              </a:solidFill>
            </p:spPr>
          </p:sp>
        </p:grpSp>
        <p:sp>
          <p:nvSpPr>
            <p:cNvPr id="13" name="Freeform 13"/>
            <p:cNvSpPr/>
            <p:nvPr/>
          </p:nvSpPr>
          <p:spPr>
            <a:xfrm>
              <a:off x="55486" y="299897"/>
              <a:ext cx="8375229" cy="6639998"/>
            </a:xfrm>
            <a:custGeom>
              <a:avLst/>
              <a:gdLst/>
              <a:ahLst/>
              <a:cxnLst/>
              <a:rect l="l" t="t" r="r" b="b"/>
              <a:pathLst>
                <a:path w="8375229" h="6639998">
                  <a:moveTo>
                    <a:pt x="0" y="0"/>
                  </a:moveTo>
                  <a:lnTo>
                    <a:pt x="8375229" y="0"/>
                  </a:lnTo>
                  <a:lnTo>
                    <a:pt x="8375229" y="6639999"/>
                  </a:lnTo>
                  <a:lnTo>
                    <a:pt x="0" y="6639999"/>
                  </a:lnTo>
                  <a:lnTo>
                    <a:pt x="0" y="0"/>
                  </a:lnTo>
                  <a:close/>
                </a:path>
              </a:pathLst>
            </a:custGeom>
            <a:blipFill>
              <a:blip r:embed="rId2">
                <a:extLst>
                  <a:ext uri="{96DAC541-7B7A-43D3-8B79-37D633B846F1}">
                    <asvg:svgBlip xmlns:asvg="http://schemas.microsoft.com/office/drawing/2016/SVG/main" r:embed="rId3"/>
                  </a:ext>
                </a:extLst>
              </a:blip>
              <a:stretch>
                <a:fillRect r="-11089" b="-8274"/>
              </a:stretch>
            </a:blipFill>
          </p:spPr>
        </p:sp>
        <p:sp>
          <p:nvSpPr>
            <p:cNvPr id="14" name="Freeform 14"/>
            <p:cNvSpPr/>
            <p:nvPr/>
          </p:nvSpPr>
          <p:spPr>
            <a:xfrm rot="5400000">
              <a:off x="21291543" y="5524404"/>
              <a:ext cx="3498774" cy="769730"/>
            </a:xfrm>
            <a:custGeom>
              <a:avLst/>
              <a:gdLst/>
              <a:ahLst/>
              <a:cxnLst/>
              <a:rect l="l" t="t" r="r" b="b"/>
              <a:pathLst>
                <a:path w="3498774" h="769730">
                  <a:moveTo>
                    <a:pt x="0" y="0"/>
                  </a:moveTo>
                  <a:lnTo>
                    <a:pt x="3498774" y="0"/>
                  </a:lnTo>
                  <a:lnTo>
                    <a:pt x="3498774" y="769730"/>
                  </a:lnTo>
                  <a:lnTo>
                    <a:pt x="0" y="7697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15" name="Freeform 15"/>
          <p:cNvSpPr/>
          <p:nvPr/>
        </p:nvSpPr>
        <p:spPr>
          <a:xfrm>
            <a:off x="3657600" y="317944"/>
            <a:ext cx="11277600" cy="5707445"/>
          </a:xfrm>
          <a:custGeom>
            <a:avLst/>
            <a:gdLst/>
            <a:ahLst/>
            <a:cxnLst/>
            <a:rect l="l" t="t" r="r" b="b"/>
            <a:pathLst>
              <a:path w="12488740" h="6011995">
                <a:moveTo>
                  <a:pt x="0" y="0"/>
                </a:moveTo>
                <a:lnTo>
                  <a:pt x="12488739" y="0"/>
                </a:lnTo>
                <a:lnTo>
                  <a:pt x="12488739" y="6011995"/>
                </a:lnTo>
                <a:lnTo>
                  <a:pt x="0" y="6011995"/>
                </a:lnTo>
                <a:lnTo>
                  <a:pt x="0" y="0"/>
                </a:lnTo>
                <a:close/>
              </a:path>
            </a:pathLst>
          </a:custGeom>
          <a:blipFill>
            <a:blip r:embed="rId6"/>
            <a:stretch>
              <a:fillRect t="-7792" b="-9055"/>
            </a:stretch>
          </a:blipFill>
        </p:spPr>
      </p:sp>
      <p:sp>
        <p:nvSpPr>
          <p:cNvPr id="16" name="TextBox 16"/>
          <p:cNvSpPr txBox="1"/>
          <p:nvPr/>
        </p:nvSpPr>
        <p:spPr>
          <a:xfrm>
            <a:off x="1028700" y="6400800"/>
            <a:ext cx="16521985" cy="3886200"/>
          </a:xfrm>
          <a:prstGeom prst="rect">
            <a:avLst/>
          </a:prstGeom>
        </p:spPr>
        <p:txBody>
          <a:bodyPr lIns="0" tIns="0" rIns="0" bIns="0" rtlCol="0" anchor="t">
            <a:spAutoFit/>
          </a:bodyPr>
          <a:lstStyle/>
          <a:p>
            <a:pPr algn="ctr">
              <a:lnSpc>
                <a:spcPts val="5160"/>
              </a:lnSpc>
            </a:pPr>
            <a:r>
              <a:rPr lang="en-US" sz="4300">
                <a:solidFill>
                  <a:srgbClr val="000000"/>
                </a:solidFill>
                <a:latin typeface="Canva Sans Bold"/>
              </a:rPr>
              <a:t>The victims of a crime can also register with a nearby cyber-crime cell as an alternative to making a formal complaint. Cyber Crime Portal State-wise, Nodal cyber cell officers and grievance officers’ contact details and e-mail IDs are provided on the website: </a:t>
            </a:r>
            <a:r>
              <a:rPr lang="en-US" sz="4300" u="sng">
                <a:solidFill>
                  <a:srgbClr val="346ABE"/>
                </a:solidFill>
                <a:latin typeface="Canva Sans Bold"/>
              </a:rPr>
              <a:t>https://cybercrime.gov.in</a:t>
            </a:r>
          </a:p>
          <a:p>
            <a:pPr marL="0" lvl="0" indent="0" algn="ctr">
              <a:lnSpc>
                <a:spcPts val="5160"/>
              </a:lnSpc>
              <a:spcBef>
                <a:spcPct val="0"/>
              </a:spcBef>
            </a:pPr>
            <a:endParaRPr lang="en-US" sz="4300" u="sng">
              <a:solidFill>
                <a:srgbClr val="346ABE"/>
              </a:solidFill>
              <a:latin typeface="Canva Sans 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7150"/>
            <a:ext cx="18288000" cy="10229850"/>
          </a:xfrm>
          <a:custGeom>
            <a:avLst/>
            <a:gdLst/>
            <a:ahLst/>
            <a:cxnLst/>
            <a:rect l="l" t="t" r="r" b="b"/>
            <a:pathLst>
              <a:path w="18288000" h="10229850">
                <a:moveTo>
                  <a:pt x="0" y="0"/>
                </a:moveTo>
                <a:lnTo>
                  <a:pt x="18288000" y="0"/>
                </a:lnTo>
                <a:lnTo>
                  <a:pt x="18288000" y="10229850"/>
                </a:lnTo>
                <a:lnTo>
                  <a:pt x="0" y="10229850"/>
                </a:lnTo>
                <a:lnTo>
                  <a:pt x="0" y="0"/>
                </a:lnTo>
                <a:close/>
              </a:path>
            </a:pathLst>
          </a:custGeom>
          <a:blipFill>
            <a:blip r:embed="rId2"/>
            <a:stretch>
              <a:fillRect/>
            </a:stretch>
          </a:blipFill>
        </p:spPr>
      </p:sp>
      <p:sp>
        <p:nvSpPr>
          <p:cNvPr id="3" name="Freeform 3"/>
          <p:cNvSpPr/>
          <p:nvPr/>
        </p:nvSpPr>
        <p:spPr>
          <a:xfrm>
            <a:off x="12798724" y="9408841"/>
            <a:ext cx="6575485" cy="878159"/>
          </a:xfrm>
          <a:custGeom>
            <a:avLst/>
            <a:gdLst/>
            <a:ahLst/>
            <a:cxnLst/>
            <a:rect l="l" t="t" r="r" b="b"/>
            <a:pathLst>
              <a:path w="6575485" h="878159">
                <a:moveTo>
                  <a:pt x="0" y="0"/>
                </a:moveTo>
                <a:lnTo>
                  <a:pt x="6575485" y="0"/>
                </a:lnTo>
                <a:lnTo>
                  <a:pt x="6575485" y="878159"/>
                </a:lnTo>
                <a:lnTo>
                  <a:pt x="0" y="878159"/>
                </a:lnTo>
                <a:lnTo>
                  <a:pt x="0" y="0"/>
                </a:lnTo>
                <a:close/>
              </a:path>
            </a:pathLst>
          </a:custGeom>
          <a:blipFill>
            <a:blip r:embed="rId3"/>
            <a:stretch>
              <a:fillRect/>
            </a:stretch>
          </a:blipFill>
        </p:spPr>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6638" y="1028700"/>
            <a:ext cx="16574725" cy="8791214"/>
            <a:chOff x="0" y="0"/>
            <a:chExt cx="22099633" cy="11721619"/>
          </a:xfrm>
        </p:grpSpPr>
        <p:sp>
          <p:nvSpPr>
            <p:cNvPr id="3" name="Freeform 3"/>
            <p:cNvSpPr/>
            <p:nvPr/>
          </p:nvSpPr>
          <p:spPr>
            <a:xfrm>
              <a:off x="17069019" y="5677597"/>
              <a:ext cx="4963204" cy="5841405"/>
            </a:xfrm>
            <a:custGeom>
              <a:avLst/>
              <a:gdLst/>
              <a:ahLst/>
              <a:cxnLst/>
              <a:rect l="l" t="t" r="r" b="b"/>
              <a:pathLst>
                <a:path w="4963204" h="5841405">
                  <a:moveTo>
                    <a:pt x="0" y="0"/>
                  </a:moveTo>
                  <a:lnTo>
                    <a:pt x="4963204" y="0"/>
                  </a:lnTo>
                  <a:lnTo>
                    <a:pt x="4963204" y="5841405"/>
                  </a:lnTo>
                  <a:lnTo>
                    <a:pt x="0" y="5841405"/>
                  </a:lnTo>
                  <a:lnTo>
                    <a:pt x="0" y="0"/>
                  </a:lnTo>
                  <a:close/>
                </a:path>
              </a:pathLst>
            </a:custGeom>
            <a:blipFill>
              <a:blip r:embed="rId2">
                <a:extLst>
                  <a:ext uri="{96DAC541-7B7A-43D3-8B79-37D633B846F1}">
                    <asvg:svgBlip xmlns:asvg="http://schemas.microsoft.com/office/drawing/2016/SVG/main" r:embed="rId3"/>
                  </a:ext>
                </a:extLst>
              </a:blip>
              <a:stretch>
                <a:fillRect l="-76846" t="-16109"/>
              </a:stretch>
            </a:blipFill>
          </p:spPr>
        </p:sp>
        <p:sp>
          <p:nvSpPr>
            <p:cNvPr id="4" name="Freeform 4"/>
            <p:cNvSpPr/>
            <p:nvPr/>
          </p:nvSpPr>
          <p:spPr>
            <a:xfrm>
              <a:off x="18975831" y="269834"/>
              <a:ext cx="3049555" cy="5239474"/>
            </a:xfrm>
            <a:custGeom>
              <a:avLst/>
              <a:gdLst/>
              <a:ahLst/>
              <a:cxnLst/>
              <a:rect l="l" t="t" r="r" b="b"/>
              <a:pathLst>
                <a:path w="3049555" h="5239474">
                  <a:moveTo>
                    <a:pt x="0" y="0"/>
                  </a:moveTo>
                  <a:lnTo>
                    <a:pt x="3049555" y="0"/>
                  </a:lnTo>
                  <a:lnTo>
                    <a:pt x="3049555" y="5239474"/>
                  </a:lnTo>
                  <a:lnTo>
                    <a:pt x="0" y="5239474"/>
                  </a:lnTo>
                  <a:lnTo>
                    <a:pt x="0" y="0"/>
                  </a:lnTo>
                  <a:close/>
                </a:path>
              </a:pathLst>
            </a:custGeom>
            <a:blipFill>
              <a:blip r:embed="rId2">
                <a:extLst>
                  <a:ext uri="{96DAC541-7B7A-43D3-8B79-37D633B846F1}">
                    <asvg:svgBlip xmlns:asvg="http://schemas.microsoft.com/office/drawing/2016/SVG/main" r:embed="rId3"/>
                  </a:ext>
                </a:extLst>
              </a:blip>
              <a:stretch>
                <a:fillRect l="-187821" b="-29448"/>
              </a:stretch>
            </a:blipFill>
          </p:spPr>
        </p:sp>
        <p:sp>
          <p:nvSpPr>
            <p:cNvPr id="5" name="Freeform 5"/>
            <p:cNvSpPr/>
            <p:nvPr/>
          </p:nvSpPr>
          <p:spPr>
            <a:xfrm>
              <a:off x="0" y="6297019"/>
              <a:ext cx="8029395" cy="5221983"/>
            </a:xfrm>
            <a:custGeom>
              <a:avLst/>
              <a:gdLst/>
              <a:ahLst/>
              <a:cxnLst/>
              <a:rect l="l" t="t" r="r" b="b"/>
              <a:pathLst>
                <a:path w="8029395" h="5221983">
                  <a:moveTo>
                    <a:pt x="0" y="0"/>
                  </a:moveTo>
                  <a:lnTo>
                    <a:pt x="8029395" y="0"/>
                  </a:lnTo>
                  <a:lnTo>
                    <a:pt x="8029395" y="5221983"/>
                  </a:lnTo>
                  <a:lnTo>
                    <a:pt x="0" y="5221983"/>
                  </a:lnTo>
                  <a:lnTo>
                    <a:pt x="0" y="0"/>
                  </a:lnTo>
                  <a:close/>
                </a:path>
              </a:pathLst>
            </a:custGeom>
            <a:blipFill>
              <a:blip r:embed="rId2">
                <a:extLst>
                  <a:ext uri="{96DAC541-7B7A-43D3-8B79-37D633B846F1}">
                    <asvg:svgBlip xmlns:asvg="http://schemas.microsoft.com/office/drawing/2016/SVG/main" r:embed="rId3"/>
                  </a:ext>
                </a:extLst>
              </a:blip>
              <a:stretch>
                <a:fillRect t="-29882" r="-9314"/>
              </a:stretch>
            </a:blipFill>
          </p:spPr>
        </p:sp>
        <p:grpSp>
          <p:nvGrpSpPr>
            <p:cNvPr id="6" name="Group 6"/>
            <p:cNvGrpSpPr/>
            <p:nvPr/>
          </p:nvGrpSpPr>
          <p:grpSpPr>
            <a:xfrm>
              <a:off x="7599239" y="11077262"/>
              <a:ext cx="11911792" cy="644357"/>
              <a:chOff x="0" y="0"/>
              <a:chExt cx="9391053" cy="508000"/>
            </a:xfrm>
          </p:grpSpPr>
          <p:sp>
            <p:nvSpPr>
              <p:cNvPr id="7" name="Freeform 7"/>
              <p:cNvSpPr/>
              <p:nvPr/>
            </p:nvSpPr>
            <p:spPr>
              <a:xfrm>
                <a:off x="0" y="215900"/>
                <a:ext cx="9391053" cy="76200"/>
              </a:xfrm>
              <a:custGeom>
                <a:avLst/>
                <a:gdLst/>
                <a:ahLst/>
                <a:cxnLst/>
                <a:rect l="l" t="t" r="r" b="b"/>
                <a:pathLst>
                  <a:path w="9391053" h="76200">
                    <a:moveTo>
                      <a:pt x="0" y="0"/>
                    </a:moveTo>
                    <a:lnTo>
                      <a:pt x="9391053" y="0"/>
                    </a:lnTo>
                    <a:lnTo>
                      <a:pt x="9391053" y="76200"/>
                    </a:lnTo>
                    <a:lnTo>
                      <a:pt x="0" y="76200"/>
                    </a:lnTo>
                    <a:close/>
                  </a:path>
                </a:pathLst>
              </a:custGeom>
              <a:solidFill>
                <a:srgbClr val="2B3547"/>
              </a:solidFill>
            </p:spPr>
          </p:sp>
        </p:grpSp>
        <p:grpSp>
          <p:nvGrpSpPr>
            <p:cNvPr id="8" name="Group 8"/>
            <p:cNvGrpSpPr/>
            <p:nvPr/>
          </p:nvGrpSpPr>
          <p:grpSpPr>
            <a:xfrm>
              <a:off x="7642296" y="0"/>
              <a:ext cx="11691595" cy="644357"/>
              <a:chOff x="0" y="0"/>
              <a:chExt cx="9217454" cy="508000"/>
            </a:xfrm>
          </p:grpSpPr>
          <p:sp>
            <p:nvSpPr>
              <p:cNvPr id="9" name="Freeform 9"/>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2B3547"/>
              </a:solidFill>
            </p:spPr>
          </p:sp>
        </p:grpSp>
        <p:sp>
          <p:nvSpPr>
            <p:cNvPr id="10" name="Freeform 10"/>
            <p:cNvSpPr/>
            <p:nvPr/>
          </p:nvSpPr>
          <p:spPr>
            <a:xfrm>
              <a:off x="52345" y="282920"/>
              <a:ext cx="7901097" cy="6264100"/>
            </a:xfrm>
            <a:custGeom>
              <a:avLst/>
              <a:gdLst/>
              <a:ahLst/>
              <a:cxnLst/>
              <a:rect l="l" t="t" r="r" b="b"/>
              <a:pathLst>
                <a:path w="7901097" h="6264100">
                  <a:moveTo>
                    <a:pt x="0" y="0"/>
                  </a:moveTo>
                  <a:lnTo>
                    <a:pt x="7901097" y="0"/>
                  </a:lnTo>
                  <a:lnTo>
                    <a:pt x="7901097" y="6264100"/>
                  </a:lnTo>
                  <a:lnTo>
                    <a:pt x="0" y="6264100"/>
                  </a:lnTo>
                  <a:lnTo>
                    <a:pt x="0" y="0"/>
                  </a:lnTo>
                  <a:close/>
                </a:path>
              </a:pathLst>
            </a:custGeom>
            <a:blipFill>
              <a:blip r:embed="rId2">
                <a:extLst>
                  <a:ext uri="{96DAC541-7B7A-43D3-8B79-37D633B846F1}">
                    <asvg:svgBlip xmlns:asvg="http://schemas.microsoft.com/office/drawing/2016/SVG/main" r:embed="rId3"/>
                  </a:ext>
                </a:extLst>
              </a:blip>
              <a:stretch>
                <a:fillRect r="-11089" b="-8274"/>
              </a:stretch>
            </a:blipFill>
          </p:spPr>
        </p:sp>
        <p:sp>
          <p:nvSpPr>
            <p:cNvPr id="11" name="Freeform 11"/>
            <p:cNvSpPr/>
            <p:nvPr/>
          </p:nvSpPr>
          <p:spPr>
            <a:xfrm rot="5400000">
              <a:off x="20086203" y="5211661"/>
              <a:ext cx="3300704" cy="726155"/>
            </a:xfrm>
            <a:custGeom>
              <a:avLst/>
              <a:gdLst/>
              <a:ahLst/>
              <a:cxnLst/>
              <a:rect l="l" t="t" r="r" b="b"/>
              <a:pathLst>
                <a:path w="3300704" h="726155">
                  <a:moveTo>
                    <a:pt x="0" y="0"/>
                  </a:moveTo>
                  <a:lnTo>
                    <a:pt x="3300705" y="0"/>
                  </a:lnTo>
                  <a:lnTo>
                    <a:pt x="3300705" y="726155"/>
                  </a:lnTo>
                  <a:lnTo>
                    <a:pt x="0" y="7261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12" name="Freeform 12"/>
          <p:cNvSpPr/>
          <p:nvPr/>
        </p:nvSpPr>
        <p:spPr>
          <a:xfrm>
            <a:off x="2878692" y="1619264"/>
            <a:ext cx="12530617" cy="7048472"/>
          </a:xfrm>
          <a:custGeom>
            <a:avLst/>
            <a:gdLst/>
            <a:ahLst/>
            <a:cxnLst/>
            <a:rect l="l" t="t" r="r" b="b"/>
            <a:pathLst>
              <a:path w="12530617" h="7048472">
                <a:moveTo>
                  <a:pt x="0" y="0"/>
                </a:moveTo>
                <a:lnTo>
                  <a:pt x="12530616" y="0"/>
                </a:lnTo>
                <a:lnTo>
                  <a:pt x="12530616" y="7048472"/>
                </a:lnTo>
                <a:lnTo>
                  <a:pt x="0" y="7048472"/>
                </a:lnTo>
                <a:lnTo>
                  <a:pt x="0" y="0"/>
                </a:lnTo>
                <a:close/>
              </a:path>
            </a:pathLst>
          </a:custGeom>
          <a:blipFill>
            <a:blip r:embed="rId6"/>
            <a:stretch>
              <a:fillRect/>
            </a:stretch>
          </a:blipFill>
        </p:spPr>
      </p:sp>
      <p:sp>
        <p:nvSpPr>
          <p:cNvPr id="13" name="Freeform 13"/>
          <p:cNvSpPr/>
          <p:nvPr/>
        </p:nvSpPr>
        <p:spPr>
          <a:xfrm>
            <a:off x="1544533" y="1028700"/>
            <a:ext cx="15198935" cy="8510339"/>
          </a:xfrm>
          <a:custGeom>
            <a:avLst/>
            <a:gdLst/>
            <a:ahLst/>
            <a:cxnLst/>
            <a:rect l="l" t="t" r="r" b="b"/>
            <a:pathLst>
              <a:path w="15198935" h="8510339">
                <a:moveTo>
                  <a:pt x="0" y="0"/>
                </a:moveTo>
                <a:lnTo>
                  <a:pt x="15198934" y="0"/>
                </a:lnTo>
                <a:lnTo>
                  <a:pt x="15198934" y="8510339"/>
                </a:lnTo>
                <a:lnTo>
                  <a:pt x="0" y="8510339"/>
                </a:lnTo>
                <a:lnTo>
                  <a:pt x="0" y="0"/>
                </a:lnTo>
                <a:close/>
              </a:path>
            </a:pathLst>
          </a:custGeom>
          <a:blipFill>
            <a:blip r:embed="rId6"/>
            <a:stretch>
              <a:fillRect l="-1598" t="-370" r="-1598" b="-3300"/>
            </a:stretch>
          </a:blipFill>
        </p:spPr>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04D5C0-C0BB-3351-EA13-D6953263CC1C}"/>
              </a:ext>
            </a:extLst>
          </p:cNvPr>
          <p:cNvSpPr txBox="1"/>
          <p:nvPr/>
        </p:nvSpPr>
        <p:spPr>
          <a:xfrm>
            <a:off x="3276600" y="1415869"/>
            <a:ext cx="11353800" cy="4247317"/>
          </a:xfrm>
          <a:prstGeom prst="rect">
            <a:avLst/>
          </a:prstGeom>
          <a:noFill/>
        </p:spPr>
        <p:txBody>
          <a:bodyPr wrap="square">
            <a:spAutoFit/>
          </a:bodyPr>
          <a:lstStyle/>
          <a:p>
            <a:pPr algn="ctr">
              <a:spcAft>
                <a:spcPts val="800"/>
              </a:spcAft>
            </a:pPr>
            <a:r>
              <a:rPr lang="en-IN" sz="5400" dirty="0">
                <a:latin typeface="Abadi" panose="020B0604020104020204" pitchFamily="34" charset="0"/>
              </a:rPr>
              <a:t>Punishment is not always the most effective way to change the behaviour of bullies. It is often better to focus on repairing the harm and mending the relationship.</a:t>
            </a:r>
          </a:p>
        </p:txBody>
      </p:sp>
      <p:grpSp>
        <p:nvGrpSpPr>
          <p:cNvPr id="4" name="Group 2">
            <a:extLst>
              <a:ext uri="{FF2B5EF4-FFF2-40B4-BE49-F238E27FC236}">
                <a16:creationId xmlns:a16="http://schemas.microsoft.com/office/drawing/2014/main" id="{9FA3D961-1144-AABA-4AC3-843A41D0BDDE}"/>
              </a:ext>
            </a:extLst>
          </p:cNvPr>
          <p:cNvGrpSpPr/>
          <p:nvPr/>
        </p:nvGrpSpPr>
        <p:grpSpPr>
          <a:xfrm>
            <a:off x="2256070" y="876300"/>
            <a:ext cx="13697562" cy="7162800"/>
            <a:chOff x="0" y="0"/>
            <a:chExt cx="22099633" cy="11721619"/>
          </a:xfrm>
        </p:grpSpPr>
        <p:sp>
          <p:nvSpPr>
            <p:cNvPr id="5" name="Freeform 3">
              <a:extLst>
                <a:ext uri="{FF2B5EF4-FFF2-40B4-BE49-F238E27FC236}">
                  <a16:creationId xmlns:a16="http://schemas.microsoft.com/office/drawing/2014/main" id="{44A47509-33F3-2940-45A2-67938FDF631F}"/>
                </a:ext>
              </a:extLst>
            </p:cNvPr>
            <p:cNvSpPr/>
            <p:nvPr/>
          </p:nvSpPr>
          <p:spPr>
            <a:xfrm>
              <a:off x="17069019" y="5677597"/>
              <a:ext cx="4963204" cy="5841405"/>
            </a:xfrm>
            <a:custGeom>
              <a:avLst/>
              <a:gdLst/>
              <a:ahLst/>
              <a:cxnLst/>
              <a:rect l="l" t="t" r="r" b="b"/>
              <a:pathLst>
                <a:path w="4963204" h="5841405">
                  <a:moveTo>
                    <a:pt x="0" y="0"/>
                  </a:moveTo>
                  <a:lnTo>
                    <a:pt x="4963204" y="0"/>
                  </a:lnTo>
                  <a:lnTo>
                    <a:pt x="4963204" y="5841405"/>
                  </a:lnTo>
                  <a:lnTo>
                    <a:pt x="0" y="5841405"/>
                  </a:lnTo>
                  <a:lnTo>
                    <a:pt x="0" y="0"/>
                  </a:lnTo>
                  <a:close/>
                </a:path>
              </a:pathLst>
            </a:custGeom>
            <a:blipFill>
              <a:blip r:embed="rId2">
                <a:extLst>
                  <a:ext uri="{96DAC541-7B7A-43D3-8B79-37D633B846F1}">
                    <asvg:svgBlip xmlns:asvg="http://schemas.microsoft.com/office/drawing/2016/SVG/main" r:embed="rId3"/>
                  </a:ext>
                </a:extLst>
              </a:blip>
              <a:stretch>
                <a:fillRect l="-76846" t="-16109"/>
              </a:stretch>
            </a:blipFill>
          </p:spPr>
        </p:sp>
        <p:sp>
          <p:nvSpPr>
            <p:cNvPr id="6" name="Freeform 4">
              <a:extLst>
                <a:ext uri="{FF2B5EF4-FFF2-40B4-BE49-F238E27FC236}">
                  <a16:creationId xmlns:a16="http://schemas.microsoft.com/office/drawing/2014/main" id="{79B6544D-93D4-AF27-65AB-EB6353C295E5}"/>
                </a:ext>
              </a:extLst>
            </p:cNvPr>
            <p:cNvSpPr/>
            <p:nvPr/>
          </p:nvSpPr>
          <p:spPr>
            <a:xfrm>
              <a:off x="18975831" y="269834"/>
              <a:ext cx="3049555" cy="5239474"/>
            </a:xfrm>
            <a:custGeom>
              <a:avLst/>
              <a:gdLst/>
              <a:ahLst/>
              <a:cxnLst/>
              <a:rect l="l" t="t" r="r" b="b"/>
              <a:pathLst>
                <a:path w="3049555" h="5239474">
                  <a:moveTo>
                    <a:pt x="0" y="0"/>
                  </a:moveTo>
                  <a:lnTo>
                    <a:pt x="3049555" y="0"/>
                  </a:lnTo>
                  <a:lnTo>
                    <a:pt x="3049555" y="5239474"/>
                  </a:lnTo>
                  <a:lnTo>
                    <a:pt x="0" y="5239474"/>
                  </a:lnTo>
                  <a:lnTo>
                    <a:pt x="0" y="0"/>
                  </a:lnTo>
                  <a:close/>
                </a:path>
              </a:pathLst>
            </a:custGeom>
            <a:blipFill>
              <a:blip r:embed="rId2">
                <a:extLst>
                  <a:ext uri="{96DAC541-7B7A-43D3-8B79-37D633B846F1}">
                    <asvg:svgBlip xmlns:asvg="http://schemas.microsoft.com/office/drawing/2016/SVG/main" r:embed="rId3"/>
                  </a:ext>
                </a:extLst>
              </a:blip>
              <a:stretch>
                <a:fillRect l="-187821" b="-29448"/>
              </a:stretch>
            </a:blipFill>
          </p:spPr>
        </p:sp>
        <p:sp>
          <p:nvSpPr>
            <p:cNvPr id="7" name="Freeform 5">
              <a:extLst>
                <a:ext uri="{FF2B5EF4-FFF2-40B4-BE49-F238E27FC236}">
                  <a16:creationId xmlns:a16="http://schemas.microsoft.com/office/drawing/2014/main" id="{0D29F4AC-9EC6-B020-37BD-944FDF87E4AF}"/>
                </a:ext>
              </a:extLst>
            </p:cNvPr>
            <p:cNvSpPr/>
            <p:nvPr/>
          </p:nvSpPr>
          <p:spPr>
            <a:xfrm>
              <a:off x="0" y="6297019"/>
              <a:ext cx="8029395" cy="5221983"/>
            </a:xfrm>
            <a:custGeom>
              <a:avLst/>
              <a:gdLst/>
              <a:ahLst/>
              <a:cxnLst/>
              <a:rect l="l" t="t" r="r" b="b"/>
              <a:pathLst>
                <a:path w="8029395" h="5221983">
                  <a:moveTo>
                    <a:pt x="0" y="0"/>
                  </a:moveTo>
                  <a:lnTo>
                    <a:pt x="8029395" y="0"/>
                  </a:lnTo>
                  <a:lnTo>
                    <a:pt x="8029395" y="5221983"/>
                  </a:lnTo>
                  <a:lnTo>
                    <a:pt x="0" y="5221983"/>
                  </a:lnTo>
                  <a:lnTo>
                    <a:pt x="0" y="0"/>
                  </a:lnTo>
                  <a:close/>
                </a:path>
              </a:pathLst>
            </a:custGeom>
            <a:blipFill>
              <a:blip r:embed="rId2">
                <a:extLst>
                  <a:ext uri="{96DAC541-7B7A-43D3-8B79-37D633B846F1}">
                    <asvg:svgBlip xmlns:asvg="http://schemas.microsoft.com/office/drawing/2016/SVG/main" r:embed="rId3"/>
                  </a:ext>
                </a:extLst>
              </a:blip>
              <a:stretch>
                <a:fillRect t="-29882" r="-9314"/>
              </a:stretch>
            </a:blipFill>
          </p:spPr>
        </p:sp>
        <p:grpSp>
          <p:nvGrpSpPr>
            <p:cNvPr id="8" name="Group 6">
              <a:extLst>
                <a:ext uri="{FF2B5EF4-FFF2-40B4-BE49-F238E27FC236}">
                  <a16:creationId xmlns:a16="http://schemas.microsoft.com/office/drawing/2014/main" id="{57DFE227-0457-EFC4-3F5D-159E781C7FC0}"/>
                </a:ext>
              </a:extLst>
            </p:cNvPr>
            <p:cNvGrpSpPr/>
            <p:nvPr/>
          </p:nvGrpSpPr>
          <p:grpSpPr>
            <a:xfrm>
              <a:off x="7599239" y="11077262"/>
              <a:ext cx="11911792" cy="644357"/>
              <a:chOff x="0" y="0"/>
              <a:chExt cx="9391053" cy="508000"/>
            </a:xfrm>
          </p:grpSpPr>
          <p:sp>
            <p:nvSpPr>
              <p:cNvPr id="13" name="Freeform 7">
                <a:extLst>
                  <a:ext uri="{FF2B5EF4-FFF2-40B4-BE49-F238E27FC236}">
                    <a16:creationId xmlns:a16="http://schemas.microsoft.com/office/drawing/2014/main" id="{937166F5-CF75-2C6B-85FA-63470F166A95}"/>
                  </a:ext>
                </a:extLst>
              </p:cNvPr>
              <p:cNvSpPr/>
              <p:nvPr/>
            </p:nvSpPr>
            <p:spPr>
              <a:xfrm>
                <a:off x="0" y="215900"/>
                <a:ext cx="9391053" cy="76200"/>
              </a:xfrm>
              <a:custGeom>
                <a:avLst/>
                <a:gdLst/>
                <a:ahLst/>
                <a:cxnLst/>
                <a:rect l="l" t="t" r="r" b="b"/>
                <a:pathLst>
                  <a:path w="9391053" h="76200">
                    <a:moveTo>
                      <a:pt x="0" y="0"/>
                    </a:moveTo>
                    <a:lnTo>
                      <a:pt x="9391053" y="0"/>
                    </a:lnTo>
                    <a:lnTo>
                      <a:pt x="9391053" y="76200"/>
                    </a:lnTo>
                    <a:lnTo>
                      <a:pt x="0" y="76200"/>
                    </a:lnTo>
                    <a:close/>
                  </a:path>
                </a:pathLst>
              </a:custGeom>
              <a:solidFill>
                <a:srgbClr val="2B3547"/>
              </a:solidFill>
            </p:spPr>
          </p:sp>
        </p:grpSp>
        <p:grpSp>
          <p:nvGrpSpPr>
            <p:cNvPr id="9" name="Group 8">
              <a:extLst>
                <a:ext uri="{FF2B5EF4-FFF2-40B4-BE49-F238E27FC236}">
                  <a16:creationId xmlns:a16="http://schemas.microsoft.com/office/drawing/2014/main" id="{5C3D483F-AC99-7F4C-D15D-988113ED1B15}"/>
                </a:ext>
              </a:extLst>
            </p:cNvPr>
            <p:cNvGrpSpPr/>
            <p:nvPr/>
          </p:nvGrpSpPr>
          <p:grpSpPr>
            <a:xfrm>
              <a:off x="7642296" y="0"/>
              <a:ext cx="11691595" cy="644357"/>
              <a:chOff x="0" y="0"/>
              <a:chExt cx="9217454" cy="508000"/>
            </a:xfrm>
          </p:grpSpPr>
          <p:sp>
            <p:nvSpPr>
              <p:cNvPr id="12" name="Freeform 9">
                <a:extLst>
                  <a:ext uri="{FF2B5EF4-FFF2-40B4-BE49-F238E27FC236}">
                    <a16:creationId xmlns:a16="http://schemas.microsoft.com/office/drawing/2014/main" id="{D3ECFB53-7881-C373-3E11-ABC75383FCC6}"/>
                  </a:ext>
                </a:extLst>
              </p:cNvPr>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2B3547"/>
              </a:solidFill>
            </p:spPr>
          </p:sp>
        </p:grpSp>
        <p:sp>
          <p:nvSpPr>
            <p:cNvPr id="10" name="Freeform 10">
              <a:extLst>
                <a:ext uri="{FF2B5EF4-FFF2-40B4-BE49-F238E27FC236}">
                  <a16:creationId xmlns:a16="http://schemas.microsoft.com/office/drawing/2014/main" id="{29C228D8-C002-8D5E-FDE7-712D42CF6CA4}"/>
                </a:ext>
              </a:extLst>
            </p:cNvPr>
            <p:cNvSpPr/>
            <p:nvPr/>
          </p:nvSpPr>
          <p:spPr>
            <a:xfrm>
              <a:off x="52345" y="282920"/>
              <a:ext cx="7901097" cy="6264100"/>
            </a:xfrm>
            <a:custGeom>
              <a:avLst/>
              <a:gdLst/>
              <a:ahLst/>
              <a:cxnLst/>
              <a:rect l="l" t="t" r="r" b="b"/>
              <a:pathLst>
                <a:path w="7901097" h="6264100">
                  <a:moveTo>
                    <a:pt x="0" y="0"/>
                  </a:moveTo>
                  <a:lnTo>
                    <a:pt x="7901097" y="0"/>
                  </a:lnTo>
                  <a:lnTo>
                    <a:pt x="7901097" y="6264100"/>
                  </a:lnTo>
                  <a:lnTo>
                    <a:pt x="0" y="6264100"/>
                  </a:lnTo>
                  <a:lnTo>
                    <a:pt x="0" y="0"/>
                  </a:lnTo>
                  <a:close/>
                </a:path>
              </a:pathLst>
            </a:custGeom>
            <a:blipFill>
              <a:blip r:embed="rId2">
                <a:extLst>
                  <a:ext uri="{96DAC541-7B7A-43D3-8B79-37D633B846F1}">
                    <asvg:svgBlip xmlns:asvg="http://schemas.microsoft.com/office/drawing/2016/SVG/main" r:embed="rId3"/>
                  </a:ext>
                </a:extLst>
              </a:blip>
              <a:stretch>
                <a:fillRect r="-11089" b="-8274"/>
              </a:stretch>
            </a:blipFill>
          </p:spPr>
        </p:sp>
        <p:sp>
          <p:nvSpPr>
            <p:cNvPr id="11" name="Freeform 11">
              <a:extLst>
                <a:ext uri="{FF2B5EF4-FFF2-40B4-BE49-F238E27FC236}">
                  <a16:creationId xmlns:a16="http://schemas.microsoft.com/office/drawing/2014/main" id="{40AF5741-1E1B-EB75-A3EB-E01312D66CD3}"/>
                </a:ext>
              </a:extLst>
            </p:cNvPr>
            <p:cNvSpPr/>
            <p:nvPr/>
          </p:nvSpPr>
          <p:spPr>
            <a:xfrm rot="5400000">
              <a:off x="20086203" y="5211661"/>
              <a:ext cx="3300704" cy="726155"/>
            </a:xfrm>
            <a:custGeom>
              <a:avLst/>
              <a:gdLst/>
              <a:ahLst/>
              <a:cxnLst/>
              <a:rect l="l" t="t" r="r" b="b"/>
              <a:pathLst>
                <a:path w="3300704" h="726155">
                  <a:moveTo>
                    <a:pt x="0" y="0"/>
                  </a:moveTo>
                  <a:lnTo>
                    <a:pt x="3300705" y="0"/>
                  </a:lnTo>
                  <a:lnTo>
                    <a:pt x="3300705" y="726155"/>
                  </a:lnTo>
                  <a:lnTo>
                    <a:pt x="0" y="7261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5" name="Picture 14">
            <a:extLst>
              <a:ext uri="{FF2B5EF4-FFF2-40B4-BE49-F238E27FC236}">
                <a16:creationId xmlns:a16="http://schemas.microsoft.com/office/drawing/2014/main" id="{7669459F-30A7-CCEB-47E6-8E867071154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627851" y="5625086"/>
            <a:ext cx="12875702" cy="3657600"/>
          </a:xfrm>
          <a:prstGeom prst="rect">
            <a:avLst/>
          </a:prstGeom>
        </p:spPr>
      </p:pic>
      <p:sp>
        <p:nvSpPr>
          <p:cNvPr id="16" name="TextBox 15">
            <a:extLst>
              <a:ext uri="{FF2B5EF4-FFF2-40B4-BE49-F238E27FC236}">
                <a16:creationId xmlns:a16="http://schemas.microsoft.com/office/drawing/2014/main" id="{49B980A7-F7B1-277E-2E5C-768F8AE1A135}"/>
              </a:ext>
            </a:extLst>
          </p:cNvPr>
          <p:cNvSpPr txBox="1"/>
          <p:nvPr/>
        </p:nvSpPr>
        <p:spPr>
          <a:xfrm>
            <a:off x="7467600" y="9515868"/>
            <a:ext cx="5486400" cy="230832"/>
          </a:xfrm>
          <a:prstGeom prst="rect">
            <a:avLst/>
          </a:prstGeom>
          <a:noFill/>
        </p:spPr>
        <p:txBody>
          <a:bodyPr wrap="square" rtlCol="0">
            <a:spAutoFit/>
          </a:bodyPr>
          <a:lstStyle/>
          <a:p>
            <a:r>
              <a:rPr lang="en-IN" sz="900" dirty="0">
                <a:hlinkClick r:id="rId7" tooltip="http://selfcarehaven.wordpress.com/2014/08/20/a-culture-of-narcissism-part-ii-cyberbullying-and-trolling"/>
              </a:rPr>
              <a:t>This Photo</a:t>
            </a:r>
            <a:r>
              <a:rPr lang="en-IN" sz="900" dirty="0"/>
              <a:t> by Unknown Author is licensed under </a:t>
            </a:r>
            <a:r>
              <a:rPr lang="en-IN" sz="900" dirty="0">
                <a:hlinkClick r:id="rId8" tooltip="https://creativecommons.org/licenses/by-nc-nd/3.0/"/>
              </a:rPr>
              <a:t>CC BY-NC-ND</a:t>
            </a:r>
            <a:endParaRPr lang="en-IN" sz="9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969691" y="1781164"/>
            <a:ext cx="7047943" cy="7515262"/>
          </a:xfrm>
          <a:custGeom>
            <a:avLst/>
            <a:gdLst/>
            <a:ahLst/>
            <a:cxnLst/>
            <a:rect l="l" t="t" r="r" b="b"/>
            <a:pathLst>
              <a:path w="7047943" h="7515262">
                <a:moveTo>
                  <a:pt x="0" y="0"/>
                </a:moveTo>
                <a:lnTo>
                  <a:pt x="7047943" y="0"/>
                </a:lnTo>
                <a:lnTo>
                  <a:pt x="7047943" y="7515263"/>
                </a:lnTo>
                <a:lnTo>
                  <a:pt x="0" y="75152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1294339" y="2407032"/>
            <a:ext cx="6808182" cy="6263527"/>
          </a:xfrm>
          <a:custGeom>
            <a:avLst/>
            <a:gdLst/>
            <a:ahLst/>
            <a:cxnLst/>
            <a:rect l="l" t="t" r="r" b="b"/>
            <a:pathLst>
              <a:path w="6808182" h="6263527">
                <a:moveTo>
                  <a:pt x="0" y="0"/>
                </a:moveTo>
                <a:lnTo>
                  <a:pt x="6808182" y="0"/>
                </a:lnTo>
                <a:lnTo>
                  <a:pt x="6808182" y="6263527"/>
                </a:lnTo>
                <a:lnTo>
                  <a:pt x="0" y="62635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178027" y="1785504"/>
            <a:ext cx="1828023" cy="2214440"/>
          </a:xfrm>
          <a:custGeom>
            <a:avLst/>
            <a:gdLst/>
            <a:ahLst/>
            <a:cxnLst/>
            <a:rect l="l" t="t" r="r" b="b"/>
            <a:pathLst>
              <a:path w="1828023" h="2214440">
                <a:moveTo>
                  <a:pt x="0" y="0"/>
                </a:moveTo>
                <a:lnTo>
                  <a:pt x="1828023" y="0"/>
                </a:lnTo>
                <a:lnTo>
                  <a:pt x="1828023" y="2214440"/>
                </a:lnTo>
                <a:lnTo>
                  <a:pt x="0" y="2214440"/>
                </a:lnTo>
                <a:lnTo>
                  <a:pt x="0" y="0"/>
                </a:lnTo>
                <a:close/>
              </a:path>
            </a:pathLst>
          </a:custGeom>
          <a:blipFill>
            <a:blip r:embed="rId4">
              <a:extLst>
                <a:ext uri="{96DAC541-7B7A-43D3-8B79-37D633B846F1}">
                  <asvg:svgBlip xmlns:asvg="http://schemas.microsoft.com/office/drawing/2016/SVG/main" r:embed="rId5"/>
                </a:ext>
              </a:extLst>
            </a:blip>
            <a:stretch>
              <a:fillRect l="-272434" t="-7959" b="-174889"/>
            </a:stretch>
          </a:blipFill>
        </p:spPr>
      </p:sp>
      <p:sp>
        <p:nvSpPr>
          <p:cNvPr id="5" name="Freeform 5"/>
          <p:cNvSpPr/>
          <p:nvPr/>
        </p:nvSpPr>
        <p:spPr>
          <a:xfrm rot="7999838">
            <a:off x="14537237" y="7198580"/>
            <a:ext cx="2223816" cy="489240"/>
          </a:xfrm>
          <a:custGeom>
            <a:avLst/>
            <a:gdLst/>
            <a:ahLst/>
            <a:cxnLst/>
            <a:rect l="l" t="t" r="r" b="b"/>
            <a:pathLst>
              <a:path w="2223816" h="489240">
                <a:moveTo>
                  <a:pt x="0" y="0"/>
                </a:moveTo>
                <a:lnTo>
                  <a:pt x="2223816" y="0"/>
                </a:lnTo>
                <a:lnTo>
                  <a:pt x="2223816" y="489240"/>
                </a:lnTo>
                <a:lnTo>
                  <a:pt x="0" y="4892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680020">
            <a:off x="12846619" y="2924699"/>
            <a:ext cx="388712" cy="637932"/>
          </a:xfrm>
          <a:custGeom>
            <a:avLst/>
            <a:gdLst/>
            <a:ahLst/>
            <a:cxnLst/>
            <a:rect l="l" t="t" r="r" b="b"/>
            <a:pathLst>
              <a:path w="388712" h="637932">
                <a:moveTo>
                  <a:pt x="0" y="0"/>
                </a:moveTo>
                <a:lnTo>
                  <a:pt x="388712" y="0"/>
                </a:lnTo>
                <a:lnTo>
                  <a:pt x="388712" y="637932"/>
                </a:lnTo>
                <a:lnTo>
                  <a:pt x="0" y="637932"/>
                </a:lnTo>
                <a:lnTo>
                  <a:pt x="0" y="0"/>
                </a:lnTo>
                <a:close/>
              </a:path>
            </a:pathLst>
          </a:custGeom>
          <a:blipFill>
            <a:blip r:embed="rId8">
              <a:extLst>
                <a:ext uri="{96DAC541-7B7A-43D3-8B79-37D633B846F1}">
                  <asvg:svgBlip xmlns:asvg="http://schemas.microsoft.com/office/drawing/2016/SVG/main" r:embed="rId9"/>
                </a:ext>
              </a:extLst>
            </a:blip>
            <a:stretch>
              <a:fillRect r="-313644"/>
            </a:stretch>
          </a:blipFill>
        </p:spPr>
      </p:sp>
      <p:sp>
        <p:nvSpPr>
          <p:cNvPr id="7" name="Freeform 7"/>
          <p:cNvSpPr/>
          <p:nvPr/>
        </p:nvSpPr>
        <p:spPr>
          <a:xfrm>
            <a:off x="11294339" y="7072447"/>
            <a:ext cx="1493386" cy="2185853"/>
          </a:xfrm>
          <a:custGeom>
            <a:avLst/>
            <a:gdLst/>
            <a:ahLst/>
            <a:cxnLst/>
            <a:rect l="l" t="t" r="r" b="b"/>
            <a:pathLst>
              <a:path w="1493386" h="2185853">
                <a:moveTo>
                  <a:pt x="0" y="0"/>
                </a:moveTo>
                <a:lnTo>
                  <a:pt x="1493386" y="0"/>
                </a:lnTo>
                <a:lnTo>
                  <a:pt x="1493386" y="2185853"/>
                </a:lnTo>
                <a:lnTo>
                  <a:pt x="0" y="2185853"/>
                </a:lnTo>
                <a:lnTo>
                  <a:pt x="0" y="0"/>
                </a:lnTo>
                <a:close/>
              </a:path>
            </a:pathLst>
          </a:custGeom>
          <a:blipFill>
            <a:blip r:embed="rId4">
              <a:extLst>
                <a:ext uri="{96DAC541-7B7A-43D3-8B79-37D633B846F1}">
                  <asvg:svgBlip xmlns:asvg="http://schemas.microsoft.com/office/drawing/2016/SVG/main" r:embed="rId5"/>
                </a:ext>
              </a:extLst>
            </a:blip>
            <a:stretch>
              <a:fillRect t="-186548" r="-355888"/>
            </a:stretch>
          </a:blipFill>
        </p:spPr>
      </p:sp>
      <p:grpSp>
        <p:nvGrpSpPr>
          <p:cNvPr id="8" name="Group 8"/>
          <p:cNvGrpSpPr/>
          <p:nvPr/>
        </p:nvGrpSpPr>
        <p:grpSpPr>
          <a:xfrm>
            <a:off x="1826296" y="133504"/>
            <a:ext cx="7919628" cy="2273528"/>
            <a:chOff x="0" y="0"/>
            <a:chExt cx="10559504" cy="3031370"/>
          </a:xfrm>
        </p:grpSpPr>
        <p:sp>
          <p:nvSpPr>
            <p:cNvPr id="9" name="TextBox 9"/>
            <p:cNvSpPr txBox="1"/>
            <p:nvPr/>
          </p:nvSpPr>
          <p:spPr>
            <a:xfrm>
              <a:off x="0" y="2393195"/>
              <a:ext cx="10559504" cy="638175"/>
            </a:xfrm>
            <a:prstGeom prst="rect">
              <a:avLst/>
            </a:prstGeom>
          </p:spPr>
          <p:txBody>
            <a:bodyPr lIns="0" tIns="0" rIns="0" bIns="0" rtlCol="0" anchor="t">
              <a:spAutoFit/>
            </a:bodyPr>
            <a:lstStyle/>
            <a:p>
              <a:pPr marL="0" lvl="0" indent="0" algn="l">
                <a:lnSpc>
                  <a:spcPts val="3900"/>
                </a:lnSpc>
                <a:spcBef>
                  <a:spcPct val="0"/>
                </a:spcBef>
              </a:pPr>
              <a:endParaRPr/>
            </a:p>
          </p:txBody>
        </p:sp>
        <p:sp>
          <p:nvSpPr>
            <p:cNvPr id="10" name="TextBox 10"/>
            <p:cNvSpPr txBox="1"/>
            <p:nvPr/>
          </p:nvSpPr>
          <p:spPr>
            <a:xfrm>
              <a:off x="0" y="0"/>
              <a:ext cx="10559504" cy="1714500"/>
            </a:xfrm>
            <a:prstGeom prst="rect">
              <a:avLst/>
            </a:prstGeom>
          </p:spPr>
          <p:txBody>
            <a:bodyPr lIns="0" tIns="0" rIns="0" bIns="0" rtlCol="0" anchor="t">
              <a:spAutoFit/>
            </a:bodyPr>
            <a:lstStyle/>
            <a:p>
              <a:pPr marL="0" lvl="0" indent="0" algn="l">
                <a:lnSpc>
                  <a:spcPts val="10199"/>
                </a:lnSpc>
                <a:spcBef>
                  <a:spcPct val="0"/>
                </a:spcBef>
              </a:pPr>
              <a:r>
                <a:rPr lang="en-US" sz="8499">
                  <a:solidFill>
                    <a:srgbClr val="2B3547"/>
                  </a:solidFill>
                  <a:latin typeface="Amatic SC Bold"/>
                </a:rPr>
                <a:t>What Is Cyber Bullying?</a:t>
              </a:r>
            </a:p>
          </p:txBody>
        </p:sp>
      </p:grpSp>
      <p:grpSp>
        <p:nvGrpSpPr>
          <p:cNvPr id="11" name="Group 11"/>
          <p:cNvGrpSpPr/>
          <p:nvPr/>
        </p:nvGrpSpPr>
        <p:grpSpPr>
          <a:xfrm>
            <a:off x="602528" y="1785504"/>
            <a:ext cx="10367163" cy="9769703"/>
            <a:chOff x="0" y="0"/>
            <a:chExt cx="13822884" cy="13026270"/>
          </a:xfrm>
        </p:grpSpPr>
        <p:sp>
          <p:nvSpPr>
            <p:cNvPr id="12" name="TextBox 12"/>
            <p:cNvSpPr txBox="1"/>
            <p:nvPr/>
          </p:nvSpPr>
          <p:spPr>
            <a:xfrm>
              <a:off x="0" y="12388095"/>
              <a:ext cx="13822884" cy="638175"/>
            </a:xfrm>
            <a:prstGeom prst="rect">
              <a:avLst/>
            </a:prstGeom>
          </p:spPr>
          <p:txBody>
            <a:bodyPr lIns="0" tIns="0" rIns="0" bIns="0" rtlCol="0" anchor="t">
              <a:spAutoFit/>
            </a:bodyPr>
            <a:lstStyle/>
            <a:p>
              <a:pPr marL="0" lvl="0" indent="0" algn="l">
                <a:lnSpc>
                  <a:spcPts val="3900"/>
                </a:lnSpc>
                <a:spcBef>
                  <a:spcPct val="0"/>
                </a:spcBef>
              </a:pPr>
              <a:endParaRPr/>
            </a:p>
          </p:txBody>
        </p:sp>
        <p:sp>
          <p:nvSpPr>
            <p:cNvPr id="13" name="TextBox 13"/>
            <p:cNvSpPr txBox="1"/>
            <p:nvPr/>
          </p:nvSpPr>
          <p:spPr>
            <a:xfrm>
              <a:off x="0" y="-85725"/>
              <a:ext cx="13822884" cy="11795125"/>
            </a:xfrm>
            <a:prstGeom prst="rect">
              <a:avLst/>
            </a:prstGeom>
          </p:spPr>
          <p:txBody>
            <a:bodyPr lIns="0" tIns="0" rIns="0" bIns="0" rtlCol="0" anchor="t">
              <a:spAutoFit/>
            </a:bodyPr>
            <a:lstStyle/>
            <a:p>
              <a:pPr algn="l">
                <a:lnSpc>
                  <a:spcPts val="5040"/>
                </a:lnSpc>
              </a:pPr>
              <a:r>
                <a:rPr lang="en-US" sz="4200">
                  <a:solidFill>
                    <a:srgbClr val="000000"/>
                  </a:solidFill>
                  <a:latin typeface="Arial"/>
                </a:rPr>
                <a:t>Cyberbullying is the repeated </a:t>
              </a:r>
              <a:r>
                <a:rPr lang="en-US" sz="4200">
                  <a:solidFill>
                    <a:srgbClr val="000000"/>
                  </a:solidFill>
                  <a:latin typeface="Arial Bold Italics"/>
                </a:rPr>
                <a:t>misuse of technology to harass, intimidate, bully or terrorize </a:t>
              </a:r>
              <a:r>
                <a:rPr lang="en-US" sz="4200">
                  <a:solidFill>
                    <a:srgbClr val="000000"/>
                  </a:solidFill>
                  <a:latin typeface="Arial"/>
                </a:rPr>
                <a:t>another person by: </a:t>
              </a:r>
            </a:p>
            <a:p>
              <a:pPr algn="l">
                <a:lnSpc>
                  <a:spcPts val="5040"/>
                </a:lnSpc>
              </a:pPr>
              <a:endParaRPr lang="en-US" sz="4200">
                <a:solidFill>
                  <a:srgbClr val="000000"/>
                </a:solidFill>
                <a:latin typeface="Arial"/>
              </a:endParaRPr>
            </a:p>
            <a:p>
              <a:pPr marL="906780" lvl="1" indent="-453390" algn="l">
                <a:lnSpc>
                  <a:spcPts val="5040"/>
                </a:lnSpc>
                <a:buFont typeface="Arial"/>
                <a:buChar char="•"/>
              </a:pPr>
              <a:r>
                <a:rPr lang="en-US" sz="4200">
                  <a:solidFill>
                    <a:srgbClr val="000000"/>
                  </a:solidFill>
                  <a:latin typeface="Arial"/>
                </a:rPr>
                <a:t>Sending/sharing nasty, hurtful or abusive messages or emails</a:t>
              </a:r>
            </a:p>
            <a:p>
              <a:pPr marL="906780" lvl="1" indent="-453390" algn="l">
                <a:lnSpc>
                  <a:spcPts val="5040"/>
                </a:lnSpc>
                <a:buFont typeface="Arial"/>
                <a:buChar char="•"/>
              </a:pPr>
              <a:r>
                <a:rPr lang="en-US" sz="4200">
                  <a:solidFill>
                    <a:srgbClr val="000000"/>
                  </a:solidFill>
                  <a:latin typeface="Arial"/>
                </a:rPr>
                <a:t>Humiliating others by posting/sharing embarrassing videos or images</a:t>
              </a:r>
            </a:p>
            <a:p>
              <a:pPr marL="906780" lvl="1" indent="-453390" algn="l">
                <a:lnSpc>
                  <a:spcPts val="5040"/>
                </a:lnSpc>
                <a:buFont typeface="Arial"/>
                <a:buChar char="•"/>
              </a:pPr>
              <a:r>
                <a:rPr lang="en-US" sz="4200">
                  <a:solidFill>
                    <a:srgbClr val="000000"/>
                  </a:solidFill>
                  <a:latin typeface="Arial"/>
                </a:rPr>
                <a:t>Spreading rumors or lies online</a:t>
              </a:r>
            </a:p>
            <a:p>
              <a:pPr marL="906780" lvl="1" indent="-453390" algn="l">
                <a:lnSpc>
                  <a:spcPts val="5040"/>
                </a:lnSpc>
                <a:buFont typeface="Arial"/>
                <a:buChar char="•"/>
              </a:pPr>
              <a:r>
                <a:rPr lang="en-US" sz="4200">
                  <a:solidFill>
                    <a:srgbClr val="000000"/>
                  </a:solidFill>
                  <a:latin typeface="Arial"/>
                </a:rPr>
                <a:t>Setting up fake online profiles</a:t>
              </a:r>
            </a:p>
            <a:p>
              <a:pPr marL="906780" lvl="1" indent="-453390" algn="l">
                <a:lnSpc>
                  <a:spcPts val="5040"/>
                </a:lnSpc>
                <a:buFont typeface="Arial"/>
                <a:buChar char="•"/>
              </a:pPr>
              <a:r>
                <a:rPr lang="en-US" sz="4200">
                  <a:solidFill>
                    <a:srgbClr val="000000"/>
                  </a:solidFill>
                  <a:latin typeface="Arial"/>
                </a:rPr>
                <a:t>Excluding others online</a:t>
              </a:r>
            </a:p>
            <a:p>
              <a:pPr marL="906780" lvl="1" indent="-453390" algn="l">
                <a:lnSpc>
                  <a:spcPts val="5040"/>
                </a:lnSpc>
                <a:buFont typeface="Arial"/>
                <a:buChar char="•"/>
              </a:pPr>
              <a:r>
                <a:rPr lang="en-US" sz="4200">
                  <a:solidFill>
                    <a:srgbClr val="000000"/>
                  </a:solidFill>
                  <a:latin typeface="Arial"/>
                </a:rPr>
                <a:t>Repeated harassment and threatening messages (cyberstalking)</a:t>
              </a:r>
            </a:p>
            <a:p>
              <a:pPr marL="0" lvl="0" indent="0" algn="l">
                <a:lnSpc>
                  <a:spcPts val="3840"/>
                </a:lnSpc>
                <a:spcBef>
                  <a:spcPct val="0"/>
                </a:spcBef>
              </a:pPr>
              <a:endParaRPr lang="en-US" sz="4200">
                <a:solidFill>
                  <a:srgbClr val="000000"/>
                </a:solidFill>
                <a:latin typeface="Arial"/>
              </a:endParaRPr>
            </a:p>
          </p:txBody>
        </p:sp>
      </p:grpSp>
      <p:sp>
        <p:nvSpPr>
          <p:cNvPr id="14" name="Freeform 14"/>
          <p:cNvSpPr/>
          <p:nvPr/>
        </p:nvSpPr>
        <p:spPr>
          <a:xfrm>
            <a:off x="12219138" y="3264270"/>
            <a:ext cx="4549050" cy="4549050"/>
          </a:xfrm>
          <a:custGeom>
            <a:avLst/>
            <a:gdLst/>
            <a:ahLst/>
            <a:cxnLst/>
            <a:rect l="l" t="t" r="r" b="b"/>
            <a:pathLst>
              <a:path w="4549050" h="4549050">
                <a:moveTo>
                  <a:pt x="0" y="0"/>
                </a:moveTo>
                <a:lnTo>
                  <a:pt x="4549050" y="0"/>
                </a:lnTo>
                <a:lnTo>
                  <a:pt x="4549050" y="4549051"/>
                </a:lnTo>
                <a:lnTo>
                  <a:pt x="0" y="45490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49959" y="1351077"/>
            <a:ext cx="7113199" cy="7584845"/>
          </a:xfrm>
          <a:custGeom>
            <a:avLst/>
            <a:gdLst/>
            <a:ahLst/>
            <a:cxnLst/>
            <a:rect l="l" t="t" r="r" b="b"/>
            <a:pathLst>
              <a:path w="7113199" h="7584845">
                <a:moveTo>
                  <a:pt x="0" y="0"/>
                </a:moveTo>
                <a:lnTo>
                  <a:pt x="7113199" y="0"/>
                </a:lnTo>
                <a:lnTo>
                  <a:pt x="7113199" y="7584846"/>
                </a:lnTo>
                <a:lnTo>
                  <a:pt x="0" y="75848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9791940" y="2040059"/>
            <a:ext cx="6871218" cy="6321521"/>
          </a:xfrm>
          <a:custGeom>
            <a:avLst/>
            <a:gdLst/>
            <a:ahLst/>
            <a:cxnLst/>
            <a:rect l="l" t="t" r="r" b="b"/>
            <a:pathLst>
              <a:path w="6871218" h="6321521">
                <a:moveTo>
                  <a:pt x="0" y="0"/>
                </a:moveTo>
                <a:lnTo>
                  <a:pt x="6871218" y="0"/>
                </a:lnTo>
                <a:lnTo>
                  <a:pt x="6871218" y="6321521"/>
                </a:lnTo>
                <a:lnTo>
                  <a:pt x="0" y="63215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097810" y="1754412"/>
            <a:ext cx="1844948" cy="2234944"/>
          </a:xfrm>
          <a:custGeom>
            <a:avLst/>
            <a:gdLst/>
            <a:ahLst/>
            <a:cxnLst/>
            <a:rect l="l" t="t" r="r" b="b"/>
            <a:pathLst>
              <a:path w="1844948" h="2234944">
                <a:moveTo>
                  <a:pt x="0" y="0"/>
                </a:moveTo>
                <a:lnTo>
                  <a:pt x="1844948" y="0"/>
                </a:lnTo>
                <a:lnTo>
                  <a:pt x="1844948" y="2234944"/>
                </a:lnTo>
                <a:lnTo>
                  <a:pt x="0" y="2234944"/>
                </a:lnTo>
                <a:lnTo>
                  <a:pt x="0" y="0"/>
                </a:lnTo>
                <a:close/>
              </a:path>
            </a:pathLst>
          </a:custGeom>
          <a:blipFill>
            <a:blip r:embed="rId4">
              <a:extLst>
                <a:ext uri="{96DAC541-7B7A-43D3-8B79-37D633B846F1}">
                  <asvg:svgBlip xmlns:asvg="http://schemas.microsoft.com/office/drawing/2016/SVG/main" r:embed="rId5"/>
                </a:ext>
              </a:extLst>
            </a:blip>
            <a:stretch>
              <a:fillRect l="-272434" t="-7959" b="-174889"/>
            </a:stretch>
          </a:blipFill>
        </p:spPr>
      </p:sp>
      <p:sp>
        <p:nvSpPr>
          <p:cNvPr id="5" name="Freeform 5"/>
          <p:cNvSpPr/>
          <p:nvPr/>
        </p:nvSpPr>
        <p:spPr>
          <a:xfrm rot="7999838">
            <a:off x="14451086" y="7217608"/>
            <a:ext cx="2244406" cy="493769"/>
          </a:xfrm>
          <a:custGeom>
            <a:avLst/>
            <a:gdLst/>
            <a:ahLst/>
            <a:cxnLst/>
            <a:rect l="l" t="t" r="r" b="b"/>
            <a:pathLst>
              <a:path w="2244406" h="493769">
                <a:moveTo>
                  <a:pt x="0" y="0"/>
                </a:moveTo>
                <a:lnTo>
                  <a:pt x="2244406" y="0"/>
                </a:lnTo>
                <a:lnTo>
                  <a:pt x="2244406" y="493769"/>
                </a:lnTo>
                <a:lnTo>
                  <a:pt x="0" y="4937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680020">
            <a:off x="9918146" y="4019228"/>
            <a:ext cx="363138" cy="595960"/>
          </a:xfrm>
          <a:custGeom>
            <a:avLst/>
            <a:gdLst/>
            <a:ahLst/>
            <a:cxnLst/>
            <a:rect l="l" t="t" r="r" b="b"/>
            <a:pathLst>
              <a:path w="363138" h="595960">
                <a:moveTo>
                  <a:pt x="0" y="0"/>
                </a:moveTo>
                <a:lnTo>
                  <a:pt x="363137" y="0"/>
                </a:lnTo>
                <a:lnTo>
                  <a:pt x="363137" y="595960"/>
                </a:lnTo>
                <a:lnTo>
                  <a:pt x="0" y="595960"/>
                </a:lnTo>
                <a:lnTo>
                  <a:pt x="0" y="0"/>
                </a:lnTo>
                <a:close/>
              </a:path>
            </a:pathLst>
          </a:custGeom>
          <a:blipFill>
            <a:blip r:embed="rId8">
              <a:extLst>
                <a:ext uri="{96DAC541-7B7A-43D3-8B79-37D633B846F1}">
                  <asvg:svgBlip xmlns:asvg="http://schemas.microsoft.com/office/drawing/2016/SVG/main" r:embed="rId9"/>
                </a:ext>
              </a:extLst>
            </a:blip>
            <a:stretch>
              <a:fillRect r="-313644"/>
            </a:stretch>
          </a:blipFill>
        </p:spPr>
      </p:sp>
      <p:sp>
        <p:nvSpPr>
          <p:cNvPr id="7" name="Freeform 7"/>
          <p:cNvSpPr/>
          <p:nvPr/>
        </p:nvSpPr>
        <p:spPr>
          <a:xfrm>
            <a:off x="9670950" y="6457044"/>
            <a:ext cx="1507213" cy="2206092"/>
          </a:xfrm>
          <a:custGeom>
            <a:avLst/>
            <a:gdLst/>
            <a:ahLst/>
            <a:cxnLst/>
            <a:rect l="l" t="t" r="r" b="b"/>
            <a:pathLst>
              <a:path w="1507213" h="2206092">
                <a:moveTo>
                  <a:pt x="0" y="0"/>
                </a:moveTo>
                <a:lnTo>
                  <a:pt x="1507213" y="0"/>
                </a:lnTo>
                <a:lnTo>
                  <a:pt x="1507213" y="2206092"/>
                </a:lnTo>
                <a:lnTo>
                  <a:pt x="0" y="2206092"/>
                </a:lnTo>
                <a:lnTo>
                  <a:pt x="0" y="0"/>
                </a:lnTo>
                <a:close/>
              </a:path>
            </a:pathLst>
          </a:custGeom>
          <a:blipFill>
            <a:blip r:embed="rId4">
              <a:extLst>
                <a:ext uri="{96DAC541-7B7A-43D3-8B79-37D633B846F1}">
                  <asvg:svgBlip xmlns:asvg="http://schemas.microsoft.com/office/drawing/2016/SVG/main" r:embed="rId5"/>
                </a:ext>
              </a:extLst>
            </a:blip>
            <a:stretch>
              <a:fillRect t="-186548" r="-355888"/>
            </a:stretch>
          </a:blipFill>
        </p:spPr>
      </p:sp>
      <p:sp>
        <p:nvSpPr>
          <p:cNvPr id="8" name="Freeform 8"/>
          <p:cNvSpPr/>
          <p:nvPr/>
        </p:nvSpPr>
        <p:spPr>
          <a:xfrm>
            <a:off x="11178163" y="30861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TextBox 9"/>
          <p:cNvSpPr txBox="1"/>
          <p:nvPr/>
        </p:nvSpPr>
        <p:spPr>
          <a:xfrm>
            <a:off x="1073092" y="2116396"/>
            <a:ext cx="7533892" cy="6492240"/>
          </a:xfrm>
          <a:prstGeom prst="rect">
            <a:avLst/>
          </a:prstGeom>
        </p:spPr>
        <p:txBody>
          <a:bodyPr lIns="0" tIns="0" rIns="0" bIns="0" rtlCol="0" anchor="t">
            <a:spAutoFit/>
          </a:bodyPr>
          <a:lstStyle/>
          <a:p>
            <a:pPr algn="ctr">
              <a:lnSpc>
                <a:spcPts val="4619"/>
              </a:lnSpc>
            </a:pPr>
            <a:r>
              <a:rPr lang="en-US" sz="4199" dirty="0">
                <a:solidFill>
                  <a:srgbClr val="2B3547"/>
                </a:solidFill>
                <a:latin typeface="Arial Bold"/>
              </a:rPr>
              <a:t>It was a Friday night. Ananya’s all friends told her that they were busy, so she was sitting at home, alone, mindlessly scrolling through Instagram. But then she saw a post that stops her in her tracks. It’s a picture of all of her friends hanging out together — without her.</a:t>
            </a:r>
          </a:p>
          <a:p>
            <a:pPr algn="ctr">
              <a:lnSpc>
                <a:spcPts val="4619"/>
              </a:lnSpc>
            </a:pPr>
            <a:endParaRPr lang="en-US" sz="4199" dirty="0">
              <a:solidFill>
                <a:srgbClr val="2B3547"/>
              </a:solidFill>
              <a:latin typeface="Arial 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50790" y="837723"/>
            <a:ext cx="15240000" cy="819510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5">
            <a:extLst>
              <a:ext uri="{FF2B5EF4-FFF2-40B4-BE49-F238E27FC236}">
                <a16:creationId xmlns:a16="http://schemas.microsoft.com/office/drawing/2014/main" id="{5CED2CC1-929B-0BCA-C60C-D128C3405F44}"/>
              </a:ext>
            </a:extLst>
          </p:cNvPr>
          <p:cNvGrpSpPr/>
          <p:nvPr/>
        </p:nvGrpSpPr>
        <p:grpSpPr>
          <a:xfrm>
            <a:off x="1078464" y="877612"/>
            <a:ext cx="16085586" cy="8531776"/>
            <a:chOff x="0" y="0"/>
            <a:chExt cx="21447448" cy="11375701"/>
          </a:xfrm>
        </p:grpSpPr>
        <p:sp>
          <p:nvSpPr>
            <p:cNvPr id="4" name="Freeform 6">
              <a:extLst>
                <a:ext uri="{FF2B5EF4-FFF2-40B4-BE49-F238E27FC236}">
                  <a16:creationId xmlns:a16="http://schemas.microsoft.com/office/drawing/2014/main" id="{40E60C15-FE7C-709C-D9B0-6F958EEC9000}"/>
                </a:ext>
              </a:extLst>
            </p:cNvPr>
            <p:cNvSpPr/>
            <p:nvPr/>
          </p:nvSpPr>
          <p:spPr>
            <a:xfrm>
              <a:off x="16565293" y="5510044"/>
              <a:ext cx="4816734" cy="5669019"/>
            </a:xfrm>
            <a:custGeom>
              <a:avLst/>
              <a:gdLst/>
              <a:ahLst/>
              <a:cxnLst/>
              <a:rect l="l" t="t" r="r" b="b"/>
              <a:pathLst>
                <a:path w="4816734" h="5669019">
                  <a:moveTo>
                    <a:pt x="0" y="0"/>
                  </a:moveTo>
                  <a:lnTo>
                    <a:pt x="4816734" y="0"/>
                  </a:lnTo>
                  <a:lnTo>
                    <a:pt x="4816734" y="5669019"/>
                  </a:lnTo>
                  <a:lnTo>
                    <a:pt x="0" y="5669019"/>
                  </a:lnTo>
                  <a:lnTo>
                    <a:pt x="0" y="0"/>
                  </a:lnTo>
                  <a:close/>
                </a:path>
              </a:pathLst>
            </a:custGeom>
            <a:blipFill>
              <a:blip r:embed="rId3">
                <a:extLst>
                  <a:ext uri="{96DAC541-7B7A-43D3-8B79-37D633B846F1}">
                    <asvg:svgBlip xmlns:asvg="http://schemas.microsoft.com/office/drawing/2016/SVG/main" r:embed="rId4"/>
                  </a:ext>
                </a:extLst>
              </a:blip>
              <a:stretch>
                <a:fillRect l="-76846" t="-16109"/>
              </a:stretch>
            </a:blipFill>
          </p:spPr>
        </p:sp>
        <p:sp>
          <p:nvSpPr>
            <p:cNvPr id="5" name="Freeform 7">
              <a:extLst>
                <a:ext uri="{FF2B5EF4-FFF2-40B4-BE49-F238E27FC236}">
                  <a16:creationId xmlns:a16="http://schemas.microsoft.com/office/drawing/2014/main" id="{CD196B09-2722-B923-4C26-C4326D00C0A0}"/>
                </a:ext>
              </a:extLst>
            </p:cNvPr>
            <p:cNvSpPr/>
            <p:nvPr/>
          </p:nvSpPr>
          <p:spPr>
            <a:xfrm>
              <a:off x="18415833" y="261871"/>
              <a:ext cx="2959559" cy="5084851"/>
            </a:xfrm>
            <a:custGeom>
              <a:avLst/>
              <a:gdLst/>
              <a:ahLst/>
              <a:cxnLst/>
              <a:rect l="l" t="t" r="r" b="b"/>
              <a:pathLst>
                <a:path w="2959559" h="5084851">
                  <a:moveTo>
                    <a:pt x="0" y="0"/>
                  </a:moveTo>
                  <a:lnTo>
                    <a:pt x="2959559" y="0"/>
                  </a:lnTo>
                  <a:lnTo>
                    <a:pt x="2959559" y="5084851"/>
                  </a:lnTo>
                  <a:lnTo>
                    <a:pt x="0" y="5084851"/>
                  </a:lnTo>
                  <a:lnTo>
                    <a:pt x="0" y="0"/>
                  </a:lnTo>
                  <a:close/>
                </a:path>
              </a:pathLst>
            </a:custGeom>
            <a:blipFill>
              <a:blip r:embed="rId3">
                <a:extLst>
                  <a:ext uri="{96DAC541-7B7A-43D3-8B79-37D633B846F1}">
                    <asvg:svgBlip xmlns:asvg="http://schemas.microsoft.com/office/drawing/2016/SVG/main" r:embed="rId4"/>
                  </a:ext>
                </a:extLst>
              </a:blip>
              <a:stretch>
                <a:fillRect l="-187821" b="-29448"/>
              </a:stretch>
            </a:blipFill>
          </p:spPr>
        </p:sp>
        <p:sp>
          <p:nvSpPr>
            <p:cNvPr id="6" name="Freeform 8">
              <a:extLst>
                <a:ext uri="{FF2B5EF4-FFF2-40B4-BE49-F238E27FC236}">
                  <a16:creationId xmlns:a16="http://schemas.microsoft.com/office/drawing/2014/main" id="{F5CC636C-3A65-BE50-7FD7-F9C67A9D249E}"/>
                </a:ext>
              </a:extLst>
            </p:cNvPr>
            <p:cNvSpPr/>
            <p:nvPr/>
          </p:nvSpPr>
          <p:spPr>
            <a:xfrm>
              <a:off x="0" y="6111187"/>
              <a:ext cx="7792439" cy="5067876"/>
            </a:xfrm>
            <a:custGeom>
              <a:avLst/>
              <a:gdLst/>
              <a:ahLst/>
              <a:cxnLst/>
              <a:rect l="l" t="t" r="r" b="b"/>
              <a:pathLst>
                <a:path w="7792439" h="5067876">
                  <a:moveTo>
                    <a:pt x="0" y="0"/>
                  </a:moveTo>
                  <a:lnTo>
                    <a:pt x="7792439" y="0"/>
                  </a:lnTo>
                  <a:lnTo>
                    <a:pt x="7792439" y="5067876"/>
                  </a:lnTo>
                  <a:lnTo>
                    <a:pt x="0" y="5067876"/>
                  </a:lnTo>
                  <a:lnTo>
                    <a:pt x="0" y="0"/>
                  </a:lnTo>
                  <a:close/>
                </a:path>
              </a:pathLst>
            </a:custGeom>
            <a:blipFill>
              <a:blip r:embed="rId3">
                <a:extLst>
                  <a:ext uri="{96DAC541-7B7A-43D3-8B79-37D633B846F1}">
                    <asvg:svgBlip xmlns:asvg="http://schemas.microsoft.com/office/drawing/2016/SVG/main" r:embed="rId4"/>
                  </a:ext>
                </a:extLst>
              </a:blip>
              <a:stretch>
                <a:fillRect t="-29882" r="-9314"/>
              </a:stretch>
            </a:blipFill>
          </p:spPr>
        </p:sp>
        <p:grpSp>
          <p:nvGrpSpPr>
            <p:cNvPr id="7" name="Group 9">
              <a:extLst>
                <a:ext uri="{FF2B5EF4-FFF2-40B4-BE49-F238E27FC236}">
                  <a16:creationId xmlns:a16="http://schemas.microsoft.com/office/drawing/2014/main" id="{8DE66DEE-6438-A75C-9FDD-806837880DC2}"/>
                </a:ext>
              </a:extLst>
            </p:cNvPr>
            <p:cNvGrpSpPr/>
            <p:nvPr/>
          </p:nvGrpSpPr>
          <p:grpSpPr>
            <a:xfrm>
              <a:off x="7374977" y="10750360"/>
              <a:ext cx="11560262" cy="625341"/>
              <a:chOff x="0" y="0"/>
              <a:chExt cx="9391053" cy="508000"/>
            </a:xfrm>
          </p:grpSpPr>
          <p:sp>
            <p:nvSpPr>
              <p:cNvPr id="12" name="Freeform 10">
                <a:extLst>
                  <a:ext uri="{FF2B5EF4-FFF2-40B4-BE49-F238E27FC236}">
                    <a16:creationId xmlns:a16="http://schemas.microsoft.com/office/drawing/2014/main" id="{A7504E51-9DCE-1AA5-6BB3-EEDC66B41FF4}"/>
                  </a:ext>
                </a:extLst>
              </p:cNvPr>
              <p:cNvSpPr/>
              <p:nvPr/>
            </p:nvSpPr>
            <p:spPr>
              <a:xfrm>
                <a:off x="0" y="215900"/>
                <a:ext cx="9391053" cy="76200"/>
              </a:xfrm>
              <a:custGeom>
                <a:avLst/>
                <a:gdLst/>
                <a:ahLst/>
                <a:cxnLst/>
                <a:rect l="l" t="t" r="r" b="b"/>
                <a:pathLst>
                  <a:path w="9391053" h="76200">
                    <a:moveTo>
                      <a:pt x="0" y="0"/>
                    </a:moveTo>
                    <a:lnTo>
                      <a:pt x="9391053" y="0"/>
                    </a:lnTo>
                    <a:lnTo>
                      <a:pt x="9391053" y="76200"/>
                    </a:lnTo>
                    <a:lnTo>
                      <a:pt x="0" y="76200"/>
                    </a:lnTo>
                    <a:close/>
                  </a:path>
                </a:pathLst>
              </a:custGeom>
              <a:solidFill>
                <a:srgbClr val="2B3547"/>
              </a:solidFill>
            </p:spPr>
          </p:sp>
        </p:grpSp>
        <p:grpSp>
          <p:nvGrpSpPr>
            <p:cNvPr id="8" name="Group 11">
              <a:extLst>
                <a:ext uri="{FF2B5EF4-FFF2-40B4-BE49-F238E27FC236}">
                  <a16:creationId xmlns:a16="http://schemas.microsoft.com/office/drawing/2014/main" id="{979856D0-8178-65C4-3884-9D2DDBDCFD35}"/>
                </a:ext>
              </a:extLst>
            </p:cNvPr>
            <p:cNvGrpSpPr/>
            <p:nvPr/>
          </p:nvGrpSpPr>
          <p:grpSpPr>
            <a:xfrm>
              <a:off x="7416763" y="0"/>
              <a:ext cx="11346563" cy="625341"/>
              <a:chOff x="0" y="0"/>
              <a:chExt cx="9217454" cy="508000"/>
            </a:xfrm>
          </p:grpSpPr>
          <p:sp>
            <p:nvSpPr>
              <p:cNvPr id="11" name="Freeform 12">
                <a:extLst>
                  <a:ext uri="{FF2B5EF4-FFF2-40B4-BE49-F238E27FC236}">
                    <a16:creationId xmlns:a16="http://schemas.microsoft.com/office/drawing/2014/main" id="{51B48011-B329-A996-A38F-24D4CEBDD944}"/>
                  </a:ext>
                </a:extLst>
              </p:cNvPr>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2B3547"/>
              </a:solidFill>
            </p:spPr>
          </p:sp>
        </p:grpSp>
        <p:sp>
          <p:nvSpPr>
            <p:cNvPr id="9" name="Freeform 13">
              <a:extLst>
                <a:ext uri="{FF2B5EF4-FFF2-40B4-BE49-F238E27FC236}">
                  <a16:creationId xmlns:a16="http://schemas.microsoft.com/office/drawing/2014/main" id="{313C1E42-2AB7-7B7C-5965-A1F393E78BF3}"/>
                </a:ext>
              </a:extLst>
            </p:cNvPr>
            <p:cNvSpPr/>
            <p:nvPr/>
          </p:nvSpPr>
          <p:spPr>
            <a:xfrm>
              <a:off x="50800" y="274571"/>
              <a:ext cx="7667927" cy="6079240"/>
            </a:xfrm>
            <a:custGeom>
              <a:avLst/>
              <a:gdLst/>
              <a:ahLst/>
              <a:cxnLst/>
              <a:rect l="l" t="t" r="r" b="b"/>
              <a:pathLst>
                <a:path w="7667927" h="6079240">
                  <a:moveTo>
                    <a:pt x="0" y="0"/>
                  </a:moveTo>
                  <a:lnTo>
                    <a:pt x="7667927" y="0"/>
                  </a:lnTo>
                  <a:lnTo>
                    <a:pt x="7667927" y="6079239"/>
                  </a:lnTo>
                  <a:lnTo>
                    <a:pt x="0" y="6079239"/>
                  </a:lnTo>
                  <a:lnTo>
                    <a:pt x="0" y="0"/>
                  </a:lnTo>
                  <a:close/>
                </a:path>
              </a:pathLst>
            </a:custGeom>
            <a:blipFill>
              <a:blip r:embed="rId3">
                <a:extLst>
                  <a:ext uri="{96DAC541-7B7A-43D3-8B79-37D633B846F1}">
                    <asvg:svgBlip xmlns:asvg="http://schemas.microsoft.com/office/drawing/2016/SVG/main" r:embed="rId4"/>
                  </a:ext>
                </a:extLst>
              </a:blip>
              <a:stretch>
                <a:fillRect r="-11089" b="-8274"/>
              </a:stretch>
            </a:blipFill>
          </p:spPr>
        </p:sp>
        <p:sp>
          <p:nvSpPr>
            <p:cNvPr id="10" name="Freeform 14">
              <a:extLst>
                <a:ext uri="{FF2B5EF4-FFF2-40B4-BE49-F238E27FC236}">
                  <a16:creationId xmlns:a16="http://schemas.microsoft.com/office/drawing/2014/main" id="{062CF667-E72C-3170-0BE1-5ACEE1B1C1B2}"/>
                </a:ext>
              </a:extLst>
            </p:cNvPr>
            <p:cNvSpPr/>
            <p:nvPr/>
          </p:nvSpPr>
          <p:spPr>
            <a:xfrm rot="5400000">
              <a:off x="19493437" y="5057859"/>
              <a:ext cx="3203297" cy="704725"/>
            </a:xfrm>
            <a:custGeom>
              <a:avLst/>
              <a:gdLst/>
              <a:ahLst/>
              <a:cxnLst/>
              <a:rect l="l" t="t" r="r" b="b"/>
              <a:pathLst>
                <a:path w="3203297" h="704725">
                  <a:moveTo>
                    <a:pt x="0" y="0"/>
                  </a:moveTo>
                  <a:lnTo>
                    <a:pt x="3203297" y="0"/>
                  </a:lnTo>
                  <a:lnTo>
                    <a:pt x="3203297" y="704725"/>
                  </a:lnTo>
                  <a:lnTo>
                    <a:pt x="0" y="7047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B3547"/>
        </a:solidFill>
        <a:effectLst/>
      </p:bgPr>
    </p:bg>
    <p:spTree>
      <p:nvGrpSpPr>
        <p:cNvPr id="1" name=""/>
        <p:cNvGrpSpPr/>
        <p:nvPr/>
      </p:nvGrpSpPr>
      <p:grpSpPr>
        <a:xfrm>
          <a:off x="0" y="0"/>
          <a:ext cx="0" cy="0"/>
          <a:chOff x="0" y="0"/>
          <a:chExt cx="0" cy="0"/>
        </a:xfrm>
      </p:grpSpPr>
      <p:grpSp>
        <p:nvGrpSpPr>
          <p:cNvPr id="2" name="Group 2"/>
          <p:cNvGrpSpPr/>
          <p:nvPr/>
        </p:nvGrpSpPr>
        <p:grpSpPr>
          <a:xfrm>
            <a:off x="934510" y="844345"/>
            <a:ext cx="16418981" cy="8598310"/>
            <a:chOff x="0" y="0"/>
            <a:chExt cx="21891975" cy="11464413"/>
          </a:xfrm>
        </p:grpSpPr>
        <p:sp>
          <p:nvSpPr>
            <p:cNvPr id="3" name="Freeform 3"/>
            <p:cNvSpPr/>
            <p:nvPr/>
          </p:nvSpPr>
          <p:spPr>
            <a:xfrm>
              <a:off x="18661869" y="350583"/>
              <a:ext cx="2959559" cy="5153104"/>
            </a:xfrm>
            <a:custGeom>
              <a:avLst/>
              <a:gdLst/>
              <a:ahLst/>
              <a:cxnLst/>
              <a:rect l="l" t="t" r="r" b="b"/>
              <a:pathLst>
                <a:path w="2959559" h="5153104">
                  <a:moveTo>
                    <a:pt x="0" y="0"/>
                  </a:moveTo>
                  <a:lnTo>
                    <a:pt x="2959559" y="0"/>
                  </a:lnTo>
                  <a:lnTo>
                    <a:pt x="2959559" y="5153104"/>
                  </a:lnTo>
                  <a:lnTo>
                    <a:pt x="0" y="5153104"/>
                  </a:lnTo>
                  <a:lnTo>
                    <a:pt x="0" y="0"/>
                  </a:lnTo>
                  <a:close/>
                </a:path>
              </a:pathLst>
            </a:custGeom>
            <a:blipFill>
              <a:blip r:embed="rId2">
                <a:extLst>
                  <a:ext uri="{96DAC541-7B7A-43D3-8B79-37D633B846F1}">
                    <asvg:svgBlip xmlns:asvg="http://schemas.microsoft.com/office/drawing/2016/SVG/main" r:embed="rId3"/>
                  </a:ext>
                </a:extLst>
              </a:blip>
              <a:stretch>
                <a:fillRect l="-187821" b="-27734"/>
              </a:stretch>
            </a:blipFill>
          </p:spPr>
        </p:sp>
        <p:sp>
          <p:nvSpPr>
            <p:cNvPr id="4" name="Freeform 4"/>
            <p:cNvSpPr/>
            <p:nvPr/>
          </p:nvSpPr>
          <p:spPr>
            <a:xfrm>
              <a:off x="246036" y="6199899"/>
              <a:ext cx="7792439" cy="5067876"/>
            </a:xfrm>
            <a:custGeom>
              <a:avLst/>
              <a:gdLst/>
              <a:ahLst/>
              <a:cxnLst/>
              <a:rect l="l" t="t" r="r" b="b"/>
              <a:pathLst>
                <a:path w="7792439" h="5067876">
                  <a:moveTo>
                    <a:pt x="0" y="0"/>
                  </a:moveTo>
                  <a:lnTo>
                    <a:pt x="7792439" y="0"/>
                  </a:lnTo>
                  <a:lnTo>
                    <a:pt x="7792439" y="5067876"/>
                  </a:lnTo>
                  <a:lnTo>
                    <a:pt x="0" y="5067876"/>
                  </a:lnTo>
                  <a:lnTo>
                    <a:pt x="0" y="0"/>
                  </a:lnTo>
                  <a:close/>
                </a:path>
              </a:pathLst>
            </a:custGeom>
            <a:blipFill>
              <a:blip r:embed="rId2">
                <a:extLst>
                  <a:ext uri="{96DAC541-7B7A-43D3-8B79-37D633B846F1}">
                    <asvg:svgBlip xmlns:asvg="http://schemas.microsoft.com/office/drawing/2016/SVG/main" r:embed="rId3"/>
                  </a:ext>
                </a:extLst>
              </a:blip>
              <a:stretch>
                <a:fillRect t="-29882" r="-9314"/>
              </a:stretch>
            </a:blipFill>
          </p:spPr>
        </p:sp>
        <p:grpSp>
          <p:nvGrpSpPr>
            <p:cNvPr id="5" name="Group 5"/>
            <p:cNvGrpSpPr/>
            <p:nvPr/>
          </p:nvGrpSpPr>
          <p:grpSpPr>
            <a:xfrm>
              <a:off x="7621013" y="10839072"/>
              <a:ext cx="7638184" cy="625341"/>
              <a:chOff x="0" y="0"/>
              <a:chExt cx="6204928" cy="508000"/>
            </a:xfrm>
          </p:grpSpPr>
          <p:sp>
            <p:nvSpPr>
              <p:cNvPr id="6" name="Freeform 6"/>
              <p:cNvSpPr/>
              <p:nvPr/>
            </p:nvSpPr>
            <p:spPr>
              <a:xfrm>
                <a:off x="0" y="215900"/>
                <a:ext cx="6204928" cy="76200"/>
              </a:xfrm>
              <a:custGeom>
                <a:avLst/>
                <a:gdLst/>
                <a:ahLst/>
                <a:cxnLst/>
                <a:rect l="l" t="t" r="r" b="b"/>
                <a:pathLst>
                  <a:path w="6204928" h="76200">
                    <a:moveTo>
                      <a:pt x="0" y="0"/>
                    </a:moveTo>
                    <a:lnTo>
                      <a:pt x="6204928" y="0"/>
                    </a:lnTo>
                    <a:lnTo>
                      <a:pt x="6204928" y="76200"/>
                    </a:lnTo>
                    <a:lnTo>
                      <a:pt x="0" y="76200"/>
                    </a:lnTo>
                    <a:close/>
                  </a:path>
                </a:pathLst>
              </a:custGeom>
              <a:solidFill>
                <a:srgbClr val="AEE259"/>
              </a:solidFill>
            </p:spPr>
          </p:sp>
        </p:grpSp>
        <p:grpSp>
          <p:nvGrpSpPr>
            <p:cNvPr id="7" name="Group 7"/>
            <p:cNvGrpSpPr/>
            <p:nvPr/>
          </p:nvGrpSpPr>
          <p:grpSpPr>
            <a:xfrm>
              <a:off x="7662799" y="88712"/>
              <a:ext cx="11346563" cy="625341"/>
              <a:chOff x="0" y="0"/>
              <a:chExt cx="9217454" cy="508000"/>
            </a:xfrm>
          </p:grpSpPr>
          <p:sp>
            <p:nvSpPr>
              <p:cNvPr id="8" name="Freeform 8"/>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AEE259"/>
              </a:solidFill>
            </p:spPr>
          </p:sp>
        </p:grpSp>
        <p:sp>
          <p:nvSpPr>
            <p:cNvPr id="9" name="Freeform 9"/>
            <p:cNvSpPr/>
            <p:nvPr/>
          </p:nvSpPr>
          <p:spPr>
            <a:xfrm>
              <a:off x="296836" y="363283"/>
              <a:ext cx="7667927" cy="6079240"/>
            </a:xfrm>
            <a:custGeom>
              <a:avLst/>
              <a:gdLst/>
              <a:ahLst/>
              <a:cxnLst/>
              <a:rect l="l" t="t" r="r" b="b"/>
              <a:pathLst>
                <a:path w="7667927" h="6079240">
                  <a:moveTo>
                    <a:pt x="0" y="0"/>
                  </a:moveTo>
                  <a:lnTo>
                    <a:pt x="7667927" y="0"/>
                  </a:lnTo>
                  <a:lnTo>
                    <a:pt x="7667927" y="6079240"/>
                  </a:lnTo>
                  <a:lnTo>
                    <a:pt x="0" y="6079240"/>
                  </a:lnTo>
                  <a:lnTo>
                    <a:pt x="0" y="0"/>
                  </a:lnTo>
                  <a:close/>
                </a:path>
              </a:pathLst>
            </a:custGeom>
            <a:blipFill>
              <a:blip r:embed="rId2">
                <a:extLst>
                  <a:ext uri="{96DAC541-7B7A-43D3-8B79-37D633B846F1}">
                    <asvg:svgBlip xmlns:asvg="http://schemas.microsoft.com/office/drawing/2016/SVG/main" r:embed="rId3"/>
                  </a:ext>
                </a:extLst>
              </a:blip>
              <a:stretch>
                <a:fillRect r="-11089" b="-8274"/>
              </a:stretch>
            </a:blipFill>
          </p:spPr>
        </p:sp>
        <p:sp>
          <p:nvSpPr>
            <p:cNvPr id="10" name="Freeform 10"/>
            <p:cNvSpPr/>
            <p:nvPr/>
          </p:nvSpPr>
          <p:spPr>
            <a:xfrm rot="5400000" flipV="1">
              <a:off x="19770891" y="7325350"/>
              <a:ext cx="2781546" cy="561577"/>
            </a:xfrm>
            <a:custGeom>
              <a:avLst/>
              <a:gdLst/>
              <a:ahLst/>
              <a:cxnLst/>
              <a:rect l="l" t="t" r="r" b="b"/>
              <a:pathLst>
                <a:path w="2781546" h="561577">
                  <a:moveTo>
                    <a:pt x="0" y="561577"/>
                  </a:moveTo>
                  <a:lnTo>
                    <a:pt x="2781546" y="561577"/>
                  </a:lnTo>
                  <a:lnTo>
                    <a:pt x="2781546" y="0"/>
                  </a:lnTo>
                  <a:lnTo>
                    <a:pt x="0" y="0"/>
                  </a:lnTo>
                  <a:lnTo>
                    <a:pt x="0" y="561577"/>
                  </a:lnTo>
                  <a:close/>
                </a:path>
              </a:pathLst>
            </a:custGeom>
            <a:blipFill>
              <a:blip r:embed="rId4">
                <a:extLst>
                  <a:ext uri="{96DAC541-7B7A-43D3-8B79-37D633B846F1}">
                    <asvg:svgBlip xmlns:asvg="http://schemas.microsoft.com/office/drawing/2016/SVG/main" r:embed="rId5"/>
                  </a:ext>
                </a:extLst>
              </a:blip>
              <a:stretch>
                <a:fillRect r="-24386"/>
              </a:stretch>
            </a:blipFill>
          </p:spPr>
        </p:sp>
        <p:sp>
          <p:nvSpPr>
            <p:cNvPr id="11" name="Freeform 11"/>
            <p:cNvSpPr/>
            <p:nvPr/>
          </p:nvSpPr>
          <p:spPr>
            <a:xfrm rot="5400000">
              <a:off x="-659269" y="1174952"/>
              <a:ext cx="2112017" cy="717278"/>
            </a:xfrm>
            <a:custGeom>
              <a:avLst/>
              <a:gdLst/>
              <a:ahLst/>
              <a:cxnLst/>
              <a:rect l="l" t="t" r="r" b="b"/>
              <a:pathLst>
                <a:path w="2112017" h="717278">
                  <a:moveTo>
                    <a:pt x="0" y="0"/>
                  </a:moveTo>
                  <a:lnTo>
                    <a:pt x="2112016" y="0"/>
                  </a:lnTo>
                  <a:lnTo>
                    <a:pt x="2112016" y="717278"/>
                  </a:lnTo>
                  <a:lnTo>
                    <a:pt x="0" y="717278"/>
                  </a:lnTo>
                  <a:lnTo>
                    <a:pt x="0" y="0"/>
                  </a:lnTo>
                  <a:close/>
                </a:path>
              </a:pathLst>
            </a:custGeom>
            <a:blipFill>
              <a:blip r:embed="rId6">
                <a:extLst>
                  <a:ext uri="{96DAC541-7B7A-43D3-8B79-37D633B846F1}">
                    <asvg:svgBlip xmlns:asvg="http://schemas.microsoft.com/office/drawing/2016/SVG/main" r:embed="rId7"/>
                  </a:ext>
                </a:extLst>
              </a:blip>
              <a:stretch>
                <a:fillRect r="-102638"/>
              </a:stretch>
            </a:blipFill>
          </p:spPr>
        </p:sp>
        <p:sp>
          <p:nvSpPr>
            <p:cNvPr id="12" name="Freeform 12"/>
            <p:cNvSpPr/>
            <p:nvPr/>
          </p:nvSpPr>
          <p:spPr>
            <a:xfrm>
              <a:off x="14176480" y="88712"/>
              <a:ext cx="3203297" cy="704725"/>
            </a:xfrm>
            <a:custGeom>
              <a:avLst/>
              <a:gdLst/>
              <a:ahLst/>
              <a:cxnLst/>
              <a:rect l="l" t="t" r="r" b="b"/>
              <a:pathLst>
                <a:path w="3203297" h="704725">
                  <a:moveTo>
                    <a:pt x="0" y="0"/>
                  </a:moveTo>
                  <a:lnTo>
                    <a:pt x="3203296" y="0"/>
                  </a:lnTo>
                  <a:lnTo>
                    <a:pt x="3203296" y="704726"/>
                  </a:lnTo>
                  <a:lnTo>
                    <a:pt x="0" y="7047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rot="4770497">
              <a:off x="21163671" y="67859"/>
              <a:ext cx="685126" cy="657721"/>
            </a:xfrm>
            <a:custGeom>
              <a:avLst/>
              <a:gdLst/>
              <a:ahLst/>
              <a:cxnLst/>
              <a:rect l="l" t="t" r="r" b="b"/>
              <a:pathLst>
                <a:path w="685126" h="657721">
                  <a:moveTo>
                    <a:pt x="0" y="0"/>
                  </a:moveTo>
                  <a:lnTo>
                    <a:pt x="685126" y="0"/>
                  </a:lnTo>
                  <a:lnTo>
                    <a:pt x="685126" y="657720"/>
                  </a:lnTo>
                  <a:lnTo>
                    <a:pt x="0" y="6577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a:off x="13697171" y="8730679"/>
              <a:ext cx="7809064" cy="2537096"/>
            </a:xfrm>
            <a:custGeom>
              <a:avLst/>
              <a:gdLst/>
              <a:ahLst/>
              <a:cxnLst/>
              <a:rect l="l" t="t" r="r" b="b"/>
              <a:pathLst>
                <a:path w="7809064" h="2537096">
                  <a:moveTo>
                    <a:pt x="0" y="0"/>
                  </a:moveTo>
                  <a:lnTo>
                    <a:pt x="7809063" y="0"/>
                  </a:lnTo>
                  <a:lnTo>
                    <a:pt x="7809063" y="2537096"/>
                  </a:lnTo>
                  <a:lnTo>
                    <a:pt x="0" y="2537096"/>
                  </a:lnTo>
                  <a:lnTo>
                    <a:pt x="0" y="0"/>
                  </a:lnTo>
                  <a:close/>
                </a:path>
              </a:pathLst>
            </a:custGeom>
            <a:blipFill>
              <a:blip r:embed="rId2">
                <a:extLst>
                  <a:ext uri="{96DAC541-7B7A-43D3-8B79-37D633B846F1}">
                    <asvg:svgBlip xmlns:asvg="http://schemas.microsoft.com/office/drawing/2016/SVG/main" r:embed="rId3"/>
                  </a:ext>
                </a:extLst>
              </a:blip>
              <a:stretch>
                <a:fillRect l="-9081" t="-159441"/>
              </a:stretch>
            </a:blipFill>
          </p:spPr>
        </p:sp>
        <p:sp>
          <p:nvSpPr>
            <p:cNvPr id="15" name="Freeform 15"/>
            <p:cNvSpPr/>
            <p:nvPr/>
          </p:nvSpPr>
          <p:spPr>
            <a:xfrm>
              <a:off x="20880875" y="4933167"/>
              <a:ext cx="695272" cy="1141040"/>
            </a:xfrm>
            <a:custGeom>
              <a:avLst/>
              <a:gdLst/>
              <a:ahLst/>
              <a:cxnLst/>
              <a:rect l="l" t="t" r="r" b="b"/>
              <a:pathLst>
                <a:path w="695272" h="1141040">
                  <a:moveTo>
                    <a:pt x="0" y="0"/>
                  </a:moveTo>
                  <a:lnTo>
                    <a:pt x="695273" y="0"/>
                  </a:lnTo>
                  <a:lnTo>
                    <a:pt x="695273" y="1141040"/>
                  </a:lnTo>
                  <a:lnTo>
                    <a:pt x="0" y="1141040"/>
                  </a:lnTo>
                  <a:lnTo>
                    <a:pt x="0" y="0"/>
                  </a:lnTo>
                  <a:close/>
                </a:path>
              </a:pathLst>
            </a:custGeom>
            <a:blipFill>
              <a:blip r:embed="rId12">
                <a:extLst>
                  <a:ext uri="{96DAC541-7B7A-43D3-8B79-37D633B846F1}">
                    <asvg:svgBlip xmlns:asvg="http://schemas.microsoft.com/office/drawing/2016/SVG/main" r:embed="rId13"/>
                  </a:ext>
                </a:extLst>
              </a:blip>
              <a:stretch>
                <a:fillRect r="-313644"/>
              </a:stretch>
            </a:blipFill>
          </p:spPr>
        </p:sp>
        <p:sp>
          <p:nvSpPr>
            <p:cNvPr id="16" name="Freeform 16"/>
            <p:cNvSpPr/>
            <p:nvPr/>
          </p:nvSpPr>
          <p:spPr>
            <a:xfrm>
              <a:off x="0" y="3402903"/>
              <a:ext cx="695272" cy="1141040"/>
            </a:xfrm>
            <a:custGeom>
              <a:avLst/>
              <a:gdLst/>
              <a:ahLst/>
              <a:cxnLst/>
              <a:rect l="l" t="t" r="r" b="b"/>
              <a:pathLst>
                <a:path w="695272" h="1141040">
                  <a:moveTo>
                    <a:pt x="0" y="0"/>
                  </a:moveTo>
                  <a:lnTo>
                    <a:pt x="695272" y="0"/>
                  </a:lnTo>
                  <a:lnTo>
                    <a:pt x="695272" y="1141040"/>
                  </a:lnTo>
                  <a:lnTo>
                    <a:pt x="0" y="1141040"/>
                  </a:lnTo>
                  <a:lnTo>
                    <a:pt x="0" y="0"/>
                  </a:lnTo>
                  <a:close/>
                </a:path>
              </a:pathLst>
            </a:custGeom>
            <a:blipFill>
              <a:blip r:embed="rId12">
                <a:extLst>
                  <a:ext uri="{96DAC541-7B7A-43D3-8B79-37D633B846F1}">
                    <asvg:svgBlip xmlns:asvg="http://schemas.microsoft.com/office/drawing/2016/SVG/main" r:embed="rId13"/>
                  </a:ext>
                </a:extLst>
              </a:blip>
              <a:stretch>
                <a:fillRect r="-313644"/>
              </a:stretch>
            </a:blipFill>
          </p:spPr>
        </p:sp>
      </p:grpSp>
      <p:sp>
        <p:nvSpPr>
          <p:cNvPr id="17" name="Freeform 17"/>
          <p:cNvSpPr/>
          <p:nvPr/>
        </p:nvSpPr>
        <p:spPr>
          <a:xfrm>
            <a:off x="12243483" y="1755486"/>
            <a:ext cx="3388014" cy="6776028"/>
          </a:xfrm>
          <a:custGeom>
            <a:avLst/>
            <a:gdLst/>
            <a:ahLst/>
            <a:cxnLst/>
            <a:rect l="l" t="t" r="r" b="b"/>
            <a:pathLst>
              <a:path w="3388014" h="6776028">
                <a:moveTo>
                  <a:pt x="0" y="0"/>
                </a:moveTo>
                <a:lnTo>
                  <a:pt x="3388014" y="0"/>
                </a:lnTo>
                <a:lnTo>
                  <a:pt x="3388014" y="6776028"/>
                </a:lnTo>
                <a:lnTo>
                  <a:pt x="0" y="6776028"/>
                </a:lnTo>
                <a:lnTo>
                  <a:pt x="0" y="0"/>
                </a:lnTo>
                <a:close/>
              </a:path>
            </a:pathLst>
          </a:custGeom>
          <a:blipFill>
            <a:blip r:embed="rId14"/>
            <a:stretch>
              <a:fillRect/>
            </a:stretch>
          </a:blipFill>
        </p:spPr>
      </p:sp>
      <p:sp>
        <p:nvSpPr>
          <p:cNvPr id="18" name="TextBox 18"/>
          <p:cNvSpPr txBox="1"/>
          <p:nvPr/>
        </p:nvSpPr>
        <p:spPr>
          <a:xfrm>
            <a:off x="2089152" y="2137435"/>
            <a:ext cx="9161522" cy="6394079"/>
          </a:xfrm>
          <a:prstGeom prst="rect">
            <a:avLst/>
          </a:prstGeom>
        </p:spPr>
        <p:txBody>
          <a:bodyPr lIns="0" tIns="0" rIns="0" bIns="0" rtlCol="0" anchor="t">
            <a:spAutoFit/>
          </a:bodyPr>
          <a:lstStyle/>
          <a:p>
            <a:pPr algn="ctr">
              <a:lnSpc>
                <a:spcPts val="5527"/>
              </a:lnSpc>
            </a:pPr>
            <a:r>
              <a:rPr lang="en-US" sz="4606">
                <a:solidFill>
                  <a:srgbClr val="AEE259"/>
                </a:solidFill>
                <a:latin typeface="Arial Bold"/>
              </a:rPr>
              <a:t>Class mates of Meeta shared her some personal images and made fun about her vitals in harsh manner. Soon after Meeta kept being bullied and a class mate posted a story of Meeta's picture on IG with insensitive comments. </a:t>
            </a:r>
          </a:p>
          <a:p>
            <a:pPr marL="0" lvl="0" indent="0" algn="ctr">
              <a:lnSpc>
                <a:spcPts val="5527"/>
              </a:lnSpc>
              <a:spcBef>
                <a:spcPct val="0"/>
              </a:spcBef>
            </a:pPr>
            <a:endParaRPr lang="en-US" sz="4606">
              <a:solidFill>
                <a:srgbClr val="AEE259"/>
              </a:solidFill>
              <a:latin typeface="Arial Bold"/>
            </a:endParaRPr>
          </a:p>
        </p:txBody>
      </p:sp>
      <p:sp>
        <p:nvSpPr>
          <p:cNvPr id="19" name="Freeform 19"/>
          <p:cNvSpPr/>
          <p:nvPr/>
        </p:nvSpPr>
        <p:spPr>
          <a:xfrm>
            <a:off x="12642225" y="3402085"/>
            <a:ext cx="2552430" cy="2552430"/>
          </a:xfrm>
          <a:custGeom>
            <a:avLst/>
            <a:gdLst/>
            <a:ahLst/>
            <a:cxnLst/>
            <a:rect l="l" t="t" r="r" b="b"/>
            <a:pathLst>
              <a:path w="2552430" h="2552430">
                <a:moveTo>
                  <a:pt x="0" y="0"/>
                </a:moveTo>
                <a:lnTo>
                  <a:pt x="2552430" y="0"/>
                </a:lnTo>
                <a:lnTo>
                  <a:pt x="2552430" y="2552430"/>
                </a:lnTo>
                <a:lnTo>
                  <a:pt x="0" y="255243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B3547"/>
        </a:solidFill>
        <a:effectLst/>
      </p:bgPr>
    </p:bg>
    <p:spTree>
      <p:nvGrpSpPr>
        <p:cNvPr id="1" name=""/>
        <p:cNvGrpSpPr/>
        <p:nvPr/>
      </p:nvGrpSpPr>
      <p:grpSpPr>
        <a:xfrm>
          <a:off x="0" y="0"/>
          <a:ext cx="0" cy="0"/>
          <a:chOff x="0" y="0"/>
          <a:chExt cx="0" cy="0"/>
        </a:xfrm>
      </p:grpSpPr>
      <p:grpSp>
        <p:nvGrpSpPr>
          <p:cNvPr id="3" name="Group 5">
            <a:extLst>
              <a:ext uri="{FF2B5EF4-FFF2-40B4-BE49-F238E27FC236}">
                <a16:creationId xmlns:a16="http://schemas.microsoft.com/office/drawing/2014/main" id="{2D53567A-27AF-F11F-959D-83F5779AE85C}"/>
              </a:ext>
            </a:extLst>
          </p:cNvPr>
          <p:cNvGrpSpPr/>
          <p:nvPr/>
        </p:nvGrpSpPr>
        <p:grpSpPr>
          <a:xfrm>
            <a:off x="1071071" y="420898"/>
            <a:ext cx="16085586" cy="8990288"/>
            <a:chOff x="0" y="0"/>
            <a:chExt cx="21447448" cy="11375701"/>
          </a:xfrm>
        </p:grpSpPr>
        <p:sp>
          <p:nvSpPr>
            <p:cNvPr id="4" name="Freeform 6">
              <a:extLst>
                <a:ext uri="{FF2B5EF4-FFF2-40B4-BE49-F238E27FC236}">
                  <a16:creationId xmlns:a16="http://schemas.microsoft.com/office/drawing/2014/main" id="{5BFC4C53-0727-0492-CA16-5E6B7DAC9CA9}"/>
                </a:ext>
              </a:extLst>
            </p:cNvPr>
            <p:cNvSpPr/>
            <p:nvPr/>
          </p:nvSpPr>
          <p:spPr>
            <a:xfrm>
              <a:off x="16565293" y="5510044"/>
              <a:ext cx="4816734" cy="5669019"/>
            </a:xfrm>
            <a:custGeom>
              <a:avLst/>
              <a:gdLst/>
              <a:ahLst/>
              <a:cxnLst/>
              <a:rect l="l" t="t" r="r" b="b"/>
              <a:pathLst>
                <a:path w="4816734" h="5669019">
                  <a:moveTo>
                    <a:pt x="0" y="0"/>
                  </a:moveTo>
                  <a:lnTo>
                    <a:pt x="4816734" y="0"/>
                  </a:lnTo>
                  <a:lnTo>
                    <a:pt x="4816734" y="5669019"/>
                  </a:lnTo>
                  <a:lnTo>
                    <a:pt x="0" y="5669019"/>
                  </a:lnTo>
                  <a:lnTo>
                    <a:pt x="0" y="0"/>
                  </a:lnTo>
                  <a:close/>
                </a:path>
              </a:pathLst>
            </a:custGeom>
            <a:blipFill>
              <a:blip r:embed="rId2">
                <a:extLst>
                  <a:ext uri="{96DAC541-7B7A-43D3-8B79-37D633B846F1}">
                    <asvg:svgBlip xmlns:asvg="http://schemas.microsoft.com/office/drawing/2016/SVG/main" r:embed="rId3"/>
                  </a:ext>
                </a:extLst>
              </a:blip>
              <a:stretch>
                <a:fillRect l="-76846" t="-16109"/>
              </a:stretch>
            </a:blipFill>
          </p:spPr>
        </p:sp>
        <p:sp>
          <p:nvSpPr>
            <p:cNvPr id="5" name="Freeform 7">
              <a:extLst>
                <a:ext uri="{FF2B5EF4-FFF2-40B4-BE49-F238E27FC236}">
                  <a16:creationId xmlns:a16="http://schemas.microsoft.com/office/drawing/2014/main" id="{B699B800-E519-BE63-BA4A-03F9A2AA3849}"/>
                </a:ext>
              </a:extLst>
            </p:cNvPr>
            <p:cNvSpPr/>
            <p:nvPr/>
          </p:nvSpPr>
          <p:spPr>
            <a:xfrm>
              <a:off x="18415833" y="261871"/>
              <a:ext cx="2959559" cy="5084851"/>
            </a:xfrm>
            <a:custGeom>
              <a:avLst/>
              <a:gdLst/>
              <a:ahLst/>
              <a:cxnLst/>
              <a:rect l="l" t="t" r="r" b="b"/>
              <a:pathLst>
                <a:path w="2959559" h="5084851">
                  <a:moveTo>
                    <a:pt x="0" y="0"/>
                  </a:moveTo>
                  <a:lnTo>
                    <a:pt x="2959559" y="0"/>
                  </a:lnTo>
                  <a:lnTo>
                    <a:pt x="2959559" y="5084851"/>
                  </a:lnTo>
                  <a:lnTo>
                    <a:pt x="0" y="5084851"/>
                  </a:lnTo>
                  <a:lnTo>
                    <a:pt x="0" y="0"/>
                  </a:lnTo>
                  <a:close/>
                </a:path>
              </a:pathLst>
            </a:custGeom>
            <a:blipFill>
              <a:blip r:embed="rId4">
                <a:extLst>
                  <a:ext uri="{96DAC541-7B7A-43D3-8B79-37D633B846F1}">
                    <asvg:svgBlip xmlns:asvg="http://schemas.microsoft.com/office/drawing/2016/SVG/main" r:embed="rId5"/>
                  </a:ext>
                </a:extLst>
              </a:blip>
              <a:stretch>
                <a:fillRect l="-187821" b="-29448"/>
              </a:stretch>
            </a:blipFill>
          </p:spPr>
        </p:sp>
        <p:sp>
          <p:nvSpPr>
            <p:cNvPr id="6" name="Freeform 8">
              <a:extLst>
                <a:ext uri="{FF2B5EF4-FFF2-40B4-BE49-F238E27FC236}">
                  <a16:creationId xmlns:a16="http://schemas.microsoft.com/office/drawing/2014/main" id="{7A79BD1C-6B2D-9F8F-949C-3B6B8FADFB6B}"/>
                </a:ext>
              </a:extLst>
            </p:cNvPr>
            <p:cNvSpPr/>
            <p:nvPr/>
          </p:nvSpPr>
          <p:spPr>
            <a:xfrm>
              <a:off x="0" y="6111187"/>
              <a:ext cx="7792439" cy="5067876"/>
            </a:xfrm>
            <a:custGeom>
              <a:avLst/>
              <a:gdLst/>
              <a:ahLst/>
              <a:cxnLst/>
              <a:rect l="l" t="t" r="r" b="b"/>
              <a:pathLst>
                <a:path w="7792439" h="5067876">
                  <a:moveTo>
                    <a:pt x="0" y="0"/>
                  </a:moveTo>
                  <a:lnTo>
                    <a:pt x="7792439" y="0"/>
                  </a:lnTo>
                  <a:lnTo>
                    <a:pt x="7792439" y="5067876"/>
                  </a:lnTo>
                  <a:lnTo>
                    <a:pt x="0" y="5067876"/>
                  </a:lnTo>
                  <a:lnTo>
                    <a:pt x="0" y="0"/>
                  </a:lnTo>
                  <a:close/>
                </a:path>
              </a:pathLst>
            </a:custGeom>
            <a:blipFill>
              <a:blip r:embed="rId6">
                <a:extLst>
                  <a:ext uri="{96DAC541-7B7A-43D3-8B79-37D633B846F1}">
                    <asvg:svgBlip xmlns:asvg="http://schemas.microsoft.com/office/drawing/2016/SVG/main" r:embed="rId7"/>
                  </a:ext>
                </a:extLst>
              </a:blip>
              <a:stretch>
                <a:fillRect t="-29882" r="-9314"/>
              </a:stretch>
            </a:blipFill>
          </p:spPr>
        </p:sp>
        <p:grpSp>
          <p:nvGrpSpPr>
            <p:cNvPr id="7" name="Group 9">
              <a:extLst>
                <a:ext uri="{FF2B5EF4-FFF2-40B4-BE49-F238E27FC236}">
                  <a16:creationId xmlns:a16="http://schemas.microsoft.com/office/drawing/2014/main" id="{824D1008-1364-ACCA-1FC3-CF8E3E5AC294}"/>
                </a:ext>
              </a:extLst>
            </p:cNvPr>
            <p:cNvGrpSpPr/>
            <p:nvPr/>
          </p:nvGrpSpPr>
          <p:grpSpPr>
            <a:xfrm>
              <a:off x="7374977" y="10750360"/>
              <a:ext cx="11560262" cy="625341"/>
              <a:chOff x="0" y="0"/>
              <a:chExt cx="9391053" cy="508000"/>
            </a:xfrm>
          </p:grpSpPr>
          <p:sp>
            <p:nvSpPr>
              <p:cNvPr id="12" name="Freeform 10">
                <a:extLst>
                  <a:ext uri="{FF2B5EF4-FFF2-40B4-BE49-F238E27FC236}">
                    <a16:creationId xmlns:a16="http://schemas.microsoft.com/office/drawing/2014/main" id="{4356073F-3F45-D797-CA35-DB3EA60D2ECC}"/>
                  </a:ext>
                </a:extLst>
              </p:cNvPr>
              <p:cNvSpPr/>
              <p:nvPr/>
            </p:nvSpPr>
            <p:spPr>
              <a:xfrm>
                <a:off x="0" y="215900"/>
                <a:ext cx="9391053" cy="76200"/>
              </a:xfrm>
              <a:custGeom>
                <a:avLst/>
                <a:gdLst/>
                <a:ahLst/>
                <a:cxnLst/>
                <a:rect l="l" t="t" r="r" b="b"/>
                <a:pathLst>
                  <a:path w="9391053" h="76200">
                    <a:moveTo>
                      <a:pt x="0" y="0"/>
                    </a:moveTo>
                    <a:lnTo>
                      <a:pt x="9391053" y="0"/>
                    </a:lnTo>
                    <a:lnTo>
                      <a:pt x="9391053" y="76200"/>
                    </a:lnTo>
                    <a:lnTo>
                      <a:pt x="0" y="76200"/>
                    </a:lnTo>
                    <a:close/>
                  </a:path>
                </a:pathLst>
              </a:custGeom>
              <a:solidFill>
                <a:srgbClr val="2B3547"/>
              </a:solidFill>
            </p:spPr>
          </p:sp>
        </p:grpSp>
        <p:grpSp>
          <p:nvGrpSpPr>
            <p:cNvPr id="8" name="Group 11">
              <a:extLst>
                <a:ext uri="{FF2B5EF4-FFF2-40B4-BE49-F238E27FC236}">
                  <a16:creationId xmlns:a16="http://schemas.microsoft.com/office/drawing/2014/main" id="{C531DEB9-0019-B1C1-AFF2-E866481B5292}"/>
                </a:ext>
              </a:extLst>
            </p:cNvPr>
            <p:cNvGrpSpPr/>
            <p:nvPr/>
          </p:nvGrpSpPr>
          <p:grpSpPr>
            <a:xfrm>
              <a:off x="7416763" y="0"/>
              <a:ext cx="11346563" cy="625341"/>
              <a:chOff x="0" y="0"/>
              <a:chExt cx="9217454" cy="508000"/>
            </a:xfrm>
          </p:grpSpPr>
          <p:sp>
            <p:nvSpPr>
              <p:cNvPr id="11" name="Freeform 12">
                <a:extLst>
                  <a:ext uri="{FF2B5EF4-FFF2-40B4-BE49-F238E27FC236}">
                    <a16:creationId xmlns:a16="http://schemas.microsoft.com/office/drawing/2014/main" id="{43C0CBB7-4E38-354D-E6A5-D3BE10FB9C0F}"/>
                  </a:ext>
                </a:extLst>
              </p:cNvPr>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2B3547"/>
              </a:solidFill>
            </p:spPr>
          </p:sp>
        </p:grpSp>
        <p:sp>
          <p:nvSpPr>
            <p:cNvPr id="9" name="Freeform 13">
              <a:extLst>
                <a:ext uri="{FF2B5EF4-FFF2-40B4-BE49-F238E27FC236}">
                  <a16:creationId xmlns:a16="http://schemas.microsoft.com/office/drawing/2014/main" id="{1C4B5885-420F-4EB5-4C2C-0AF1C5A47354}"/>
                </a:ext>
              </a:extLst>
            </p:cNvPr>
            <p:cNvSpPr/>
            <p:nvPr/>
          </p:nvSpPr>
          <p:spPr>
            <a:xfrm>
              <a:off x="50800" y="274571"/>
              <a:ext cx="7667927" cy="6079240"/>
            </a:xfrm>
            <a:custGeom>
              <a:avLst/>
              <a:gdLst/>
              <a:ahLst/>
              <a:cxnLst/>
              <a:rect l="l" t="t" r="r" b="b"/>
              <a:pathLst>
                <a:path w="7667927" h="6079240">
                  <a:moveTo>
                    <a:pt x="0" y="0"/>
                  </a:moveTo>
                  <a:lnTo>
                    <a:pt x="7667927" y="0"/>
                  </a:lnTo>
                  <a:lnTo>
                    <a:pt x="7667927" y="6079239"/>
                  </a:lnTo>
                  <a:lnTo>
                    <a:pt x="0" y="6079239"/>
                  </a:lnTo>
                  <a:lnTo>
                    <a:pt x="0" y="0"/>
                  </a:lnTo>
                  <a:close/>
                </a:path>
              </a:pathLst>
            </a:custGeom>
            <a:blipFill>
              <a:blip r:embed="rId8">
                <a:extLst>
                  <a:ext uri="{96DAC541-7B7A-43D3-8B79-37D633B846F1}">
                    <asvg:svgBlip xmlns:asvg="http://schemas.microsoft.com/office/drawing/2016/SVG/main" r:embed="rId9"/>
                  </a:ext>
                </a:extLst>
              </a:blip>
              <a:stretch>
                <a:fillRect r="-11089" b="-8274"/>
              </a:stretch>
            </a:blipFill>
          </p:spPr>
        </p:sp>
        <p:sp>
          <p:nvSpPr>
            <p:cNvPr id="10" name="Freeform 14">
              <a:extLst>
                <a:ext uri="{FF2B5EF4-FFF2-40B4-BE49-F238E27FC236}">
                  <a16:creationId xmlns:a16="http://schemas.microsoft.com/office/drawing/2014/main" id="{4771C390-3D34-CDE8-25B8-A2B16BB86269}"/>
                </a:ext>
              </a:extLst>
            </p:cNvPr>
            <p:cNvSpPr/>
            <p:nvPr/>
          </p:nvSpPr>
          <p:spPr>
            <a:xfrm rot="5400000">
              <a:off x="19493437" y="5057859"/>
              <a:ext cx="3203297" cy="704725"/>
            </a:xfrm>
            <a:custGeom>
              <a:avLst/>
              <a:gdLst/>
              <a:ahLst/>
              <a:cxnLst/>
              <a:rect l="l" t="t" r="r" b="b"/>
              <a:pathLst>
                <a:path w="3203297" h="704725">
                  <a:moveTo>
                    <a:pt x="0" y="0"/>
                  </a:moveTo>
                  <a:lnTo>
                    <a:pt x="3203297" y="0"/>
                  </a:lnTo>
                  <a:lnTo>
                    <a:pt x="3203297" y="704725"/>
                  </a:lnTo>
                  <a:lnTo>
                    <a:pt x="0" y="7047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pic>
        <p:nvPicPr>
          <p:cNvPr id="14" name="Picture 13">
            <a:extLst>
              <a:ext uri="{FF2B5EF4-FFF2-40B4-BE49-F238E27FC236}">
                <a16:creationId xmlns:a16="http://schemas.microsoft.com/office/drawing/2014/main" id="{1552C526-A698-83E9-182B-1F067EAE3DA3}"/>
              </a:ext>
            </a:extLst>
          </p:cNvPr>
          <p:cNvPicPr>
            <a:picLocks noChangeAspect="1"/>
          </p:cNvPicPr>
          <p:nvPr/>
        </p:nvPicPr>
        <p:blipFill>
          <a:blip r:embed="rId12"/>
          <a:stretch>
            <a:fillRect/>
          </a:stretch>
        </p:blipFill>
        <p:spPr>
          <a:xfrm>
            <a:off x="1295400" y="725803"/>
            <a:ext cx="15332713" cy="8233451"/>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289</TotalTime>
  <Words>1052</Words>
  <Application>Microsoft Office PowerPoint</Application>
  <PresentationFormat>Custom</PresentationFormat>
  <Paragraphs>87</Paragraphs>
  <Slides>41</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 BRHDev03</vt:lpstr>
      <vt:lpstr>Amatic SC Bold</vt:lpstr>
      <vt:lpstr>Abadi</vt:lpstr>
      <vt:lpstr>Nunito Bold</vt:lpstr>
      <vt:lpstr>Canva Sans Bold</vt:lpstr>
      <vt:lpstr>Arial Bold</vt:lpstr>
      <vt:lpstr>Arial Bold Italics</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 BULLYING: Handling This Digital Menace</dc:title>
  <dc:creator>vineeta</dc:creator>
  <cp:lastModifiedBy>vineeta garg</cp:lastModifiedBy>
  <cp:revision>5</cp:revision>
  <dcterms:created xsi:type="dcterms:W3CDTF">2006-08-16T00:00:00Z</dcterms:created>
  <dcterms:modified xsi:type="dcterms:W3CDTF">2024-06-04T09:22:03Z</dcterms:modified>
  <dc:identifier>DAFkr5SVvgQ</dc:identifier>
</cp:coreProperties>
</file>