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9" r:id="rId1"/>
  </p:sldMasterIdLst>
  <p:notesMasterIdLst>
    <p:notesMasterId r:id="rId17"/>
  </p:notesMasterIdLst>
  <p:sldIdLst>
    <p:sldId id="256" r:id="rId2"/>
    <p:sldId id="257" r:id="rId3"/>
    <p:sldId id="269" r:id="rId4"/>
    <p:sldId id="258" r:id="rId5"/>
    <p:sldId id="260" r:id="rId6"/>
    <p:sldId id="259" r:id="rId7"/>
    <p:sldId id="261" r:id="rId8"/>
    <p:sldId id="262" r:id="rId9"/>
    <p:sldId id="263" r:id="rId10"/>
    <p:sldId id="264" r:id="rId11"/>
    <p:sldId id="265" r:id="rId12"/>
    <p:sldId id="270" r:id="rId13"/>
    <p:sldId id="266" r:id="rId14"/>
    <p:sldId id="267" r:id="rId15"/>
    <p:sldId id="268" r:id="rId1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658" y="7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91219774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94949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e2e85426ca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2e2e85426ca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237301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Tree>
    <p:extLst>
      <p:ext uri="{BB962C8B-B14F-4D97-AF65-F5344CB8AC3E}">
        <p14:creationId xmlns:p14="http://schemas.microsoft.com/office/powerpoint/2010/main" val="22170056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2e2e85426ca_0_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2e2e85426ca_0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562471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2e2e85426ca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2e2e85426ca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277497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2e2e85426ca_0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2e2e85426ca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633485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e2bcfbdab3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e2bcfbdab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24962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2e2bcfbdab3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2e2bcfbdab3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445921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2e2bcfbdab3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2e2bcfbdab3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034077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2e2e85426ca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2e2e85426ca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188251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e2e85426ca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e2e85426ca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447349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2e2e85426ca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2e2e85426ca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084961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2e2e85426ca_0_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2e2e85426ca_0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576668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2e2e85426ca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2e2e85426ca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952054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216" y="1085850"/>
            <a:ext cx="6619244" cy="2497186"/>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66216" y="3583035"/>
            <a:ext cx="6619244" cy="646065"/>
          </a:xfrm>
        </p:spPr>
        <p:txBody>
          <a:bodyPr anchor="t"/>
          <a:lstStyle>
            <a:lvl1pPr marL="0" indent="0" algn="l">
              <a:buNone/>
              <a:defRPr cap="all">
                <a:solidFill>
                  <a:schemeClr val="accent1">
                    <a:lumMod val="60000"/>
                    <a:lumOff val="40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smtClean="0"/>
              <a:t>6/6/2024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090377065"/>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217" y="3600440"/>
            <a:ext cx="6619243" cy="425054"/>
          </a:xfrm>
        </p:spPr>
        <p:txBody>
          <a:bodyPr anchor="b">
            <a:normAutofit/>
          </a:bodyPr>
          <a:lstStyle>
            <a:lvl1pPr algn="l">
              <a:defRPr sz="18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216" y="514350"/>
            <a:ext cx="6619244" cy="27305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smtClean="0"/>
              <a:t>Click icon to add picture</a:t>
            </a:r>
            <a:endParaRPr lang="en-US" dirty="0"/>
          </a:p>
        </p:txBody>
      </p:sp>
      <p:sp>
        <p:nvSpPr>
          <p:cNvPr id="4" name="Text Placeholder 3"/>
          <p:cNvSpPr>
            <a:spLocks noGrp="1"/>
          </p:cNvSpPr>
          <p:nvPr>
            <p:ph type="body" sz="half" idx="2"/>
          </p:nvPr>
        </p:nvSpPr>
        <p:spPr>
          <a:xfrm>
            <a:off x="866217" y="4025494"/>
            <a:ext cx="6619242" cy="370284"/>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6/6/2024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178756917"/>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216" y="1085850"/>
            <a:ext cx="6619244" cy="1485900"/>
          </a:xfrm>
        </p:spPr>
        <p:txBody>
          <a:bodyPr/>
          <a:lstStyle>
            <a:lvl1pPr>
              <a:defRPr sz="3600"/>
            </a:lvl1pPr>
          </a:lstStyle>
          <a:p>
            <a:r>
              <a:rPr lang="en-US" smtClean="0"/>
              <a:t>Click to edit Master title style</a:t>
            </a:r>
            <a:endParaRPr lang="en-US" dirty="0"/>
          </a:p>
        </p:txBody>
      </p:sp>
      <p:sp>
        <p:nvSpPr>
          <p:cNvPr id="8" name="Text Placeholder 3"/>
          <p:cNvSpPr>
            <a:spLocks noGrp="1"/>
          </p:cNvSpPr>
          <p:nvPr>
            <p:ph type="body" sz="half" idx="2"/>
          </p:nvPr>
        </p:nvSpPr>
        <p:spPr>
          <a:xfrm>
            <a:off x="866216" y="2743200"/>
            <a:ext cx="6619244" cy="1771650"/>
          </a:xfrm>
        </p:spPr>
        <p:txBody>
          <a:bodyPr anchor="ctr">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smtClean="0"/>
              <a:t>6/6/2024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4014155696"/>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100" y="1085850"/>
            <a:ext cx="5999486" cy="1742531"/>
          </a:xfrm>
        </p:spPr>
        <p:txBody>
          <a:bodyPr/>
          <a:lstStyle>
            <a:lvl1pPr>
              <a:defRPr sz="36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447800" y="2828380"/>
            <a:ext cx="5459737" cy="256631"/>
          </a:xfrm>
        </p:spPr>
        <p:txBody>
          <a:bodyPr anchor="t">
            <a:normAutofit/>
          </a:bodyPr>
          <a:lstStyle>
            <a:lvl1pPr marL="0" indent="0">
              <a:buNone/>
              <a:defRPr lang="en-US" sz="1050" b="0" i="0" kern="1200" cap="small" dirty="0">
                <a:solidFill>
                  <a:schemeClr val="accent1">
                    <a:lumMod val="60000"/>
                    <a:lumOff val="40000"/>
                  </a:schemeClr>
                </a:solidFill>
                <a:latin typeface="+mj-lt"/>
                <a:ea typeface="+mj-ea"/>
                <a:cs typeface="+mj-cs"/>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10" name="Text Placeholder 3"/>
          <p:cNvSpPr>
            <a:spLocks noGrp="1"/>
          </p:cNvSpPr>
          <p:nvPr>
            <p:ph type="body" sz="half" idx="2"/>
          </p:nvPr>
        </p:nvSpPr>
        <p:spPr>
          <a:xfrm>
            <a:off x="866216" y="3262993"/>
            <a:ext cx="6619244" cy="1257300"/>
          </a:xfrm>
        </p:spPr>
        <p:txBody>
          <a:bodyPr anchor="ctr">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smtClean="0"/>
              <a:t>6/6/2024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
        <p:nvSpPr>
          <p:cNvPr id="12" name="TextBox 11"/>
          <p:cNvSpPr txBox="1"/>
          <p:nvPr/>
        </p:nvSpPr>
        <p:spPr>
          <a:xfrm>
            <a:off x="673721" y="728440"/>
            <a:ext cx="601434" cy="1500411"/>
          </a:xfrm>
          <a:prstGeom prst="rect">
            <a:avLst/>
          </a:prstGeom>
          <a:noFill/>
        </p:spPr>
        <p:txBody>
          <a:bodyPr wrap="square" rtlCol="0">
            <a:spAutoFit/>
          </a:bodyPr>
          <a:lstStyle/>
          <a:p>
            <a:pPr algn="r"/>
            <a:r>
              <a:rPr lang="en-US" sz="9150" b="0" i="0" dirty="0">
                <a:solidFill>
                  <a:schemeClr val="accent1">
                    <a:lumMod val="60000"/>
                    <a:lumOff val="40000"/>
                  </a:schemeClr>
                </a:solidFill>
                <a:latin typeface="Arial"/>
                <a:ea typeface="+mj-ea"/>
                <a:cs typeface="+mj-cs"/>
              </a:rPr>
              <a:t>“</a:t>
            </a:r>
          </a:p>
        </p:txBody>
      </p:sp>
      <p:sp>
        <p:nvSpPr>
          <p:cNvPr id="11" name="TextBox 10"/>
          <p:cNvSpPr txBox="1"/>
          <p:nvPr/>
        </p:nvSpPr>
        <p:spPr>
          <a:xfrm>
            <a:off x="6997868" y="1960341"/>
            <a:ext cx="601434" cy="1500411"/>
          </a:xfrm>
          <a:prstGeom prst="rect">
            <a:avLst/>
          </a:prstGeom>
          <a:noFill/>
        </p:spPr>
        <p:txBody>
          <a:bodyPr wrap="square" rtlCol="0">
            <a:spAutoFit/>
          </a:bodyPr>
          <a:lstStyle/>
          <a:p>
            <a:pPr algn="r"/>
            <a:r>
              <a:rPr lang="en-US" sz="9150" b="0" i="0" dirty="0">
                <a:solidFill>
                  <a:schemeClr val="accent1">
                    <a:lumMod val="60000"/>
                    <a:lumOff val="40000"/>
                  </a:schemeClr>
                </a:solidFill>
                <a:latin typeface="Arial"/>
                <a:ea typeface="+mj-ea"/>
                <a:cs typeface="+mj-cs"/>
              </a:rPr>
              <a:t>”</a:t>
            </a:r>
          </a:p>
        </p:txBody>
      </p:sp>
    </p:spTree>
    <p:extLst>
      <p:ext uri="{BB962C8B-B14F-4D97-AF65-F5344CB8AC3E}">
        <p14:creationId xmlns:p14="http://schemas.microsoft.com/office/powerpoint/2010/main" val="3744563997"/>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216" y="2343151"/>
            <a:ext cx="6619244" cy="1239885"/>
          </a:xfrm>
        </p:spPr>
        <p:txBody>
          <a:bodyPr anchor="b"/>
          <a:lstStyle>
            <a:lvl1pPr algn="l">
              <a:defRPr sz="3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216" y="3583036"/>
            <a:ext cx="6619244" cy="645300"/>
          </a:xfrm>
        </p:spPr>
        <p:txBody>
          <a:bodyPr anchor="t"/>
          <a:lstStyle>
            <a:lvl1pPr marL="0" indent="0" algn="l">
              <a:buNone/>
              <a:defRPr sz="1500" cap="none">
                <a:solidFill>
                  <a:schemeClr val="accent1">
                    <a:lumMod val="60000"/>
                    <a:lumOff val="4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smtClean="0"/>
              <a:t>6/6/2024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336064637"/>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150"/>
            </a:lvl1pPr>
          </a:lstStyle>
          <a:p>
            <a:r>
              <a:rPr lang="en-US" smtClean="0"/>
              <a:t>Click to edit Master title style</a:t>
            </a:r>
            <a:endParaRPr lang="en-US" dirty="0"/>
          </a:p>
        </p:txBody>
      </p:sp>
      <p:sp>
        <p:nvSpPr>
          <p:cNvPr id="3" name="Text Placeholder 2"/>
          <p:cNvSpPr>
            <a:spLocks noGrp="1"/>
          </p:cNvSpPr>
          <p:nvPr>
            <p:ph type="body" idx="1"/>
          </p:nvPr>
        </p:nvSpPr>
        <p:spPr>
          <a:xfrm>
            <a:off x="474710" y="1485900"/>
            <a:ext cx="2210150" cy="432197"/>
          </a:xfrm>
        </p:spPr>
        <p:txBody>
          <a:bodyPr anchor="b">
            <a:noAutofit/>
          </a:bodyPr>
          <a:lstStyle>
            <a:lvl1pPr marL="0" indent="0">
              <a:buNone/>
              <a:defRPr sz="1800" b="0">
                <a:solidFill>
                  <a:schemeClr val="accent1">
                    <a:lumMod val="60000"/>
                    <a:lumOff val="4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16" name="Text Placeholder 3"/>
          <p:cNvSpPr>
            <a:spLocks noGrp="1"/>
          </p:cNvSpPr>
          <p:nvPr>
            <p:ph type="body" sz="half" idx="15"/>
          </p:nvPr>
        </p:nvSpPr>
        <p:spPr>
          <a:xfrm>
            <a:off x="489347" y="2000250"/>
            <a:ext cx="2195513" cy="2692004"/>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Text Placeholder 4"/>
          <p:cNvSpPr>
            <a:spLocks noGrp="1"/>
          </p:cNvSpPr>
          <p:nvPr>
            <p:ph type="body" sz="quarter" idx="3"/>
          </p:nvPr>
        </p:nvSpPr>
        <p:spPr>
          <a:xfrm>
            <a:off x="2912745" y="1485900"/>
            <a:ext cx="2202181" cy="432197"/>
          </a:xfrm>
        </p:spPr>
        <p:txBody>
          <a:bodyPr anchor="b">
            <a:noAutofit/>
          </a:bodyPr>
          <a:lstStyle>
            <a:lvl1pPr marL="0" indent="0">
              <a:buNone/>
              <a:defRPr sz="1800" b="0">
                <a:solidFill>
                  <a:schemeClr val="accent1">
                    <a:lumMod val="60000"/>
                    <a:lumOff val="4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19" name="Text Placeholder 3"/>
          <p:cNvSpPr>
            <a:spLocks noGrp="1"/>
          </p:cNvSpPr>
          <p:nvPr>
            <p:ph type="body" sz="half" idx="16"/>
          </p:nvPr>
        </p:nvSpPr>
        <p:spPr>
          <a:xfrm>
            <a:off x="2904829" y="2000250"/>
            <a:ext cx="2210096" cy="2692004"/>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14" name="Text Placeholder 4"/>
          <p:cNvSpPr>
            <a:spLocks noGrp="1"/>
          </p:cNvSpPr>
          <p:nvPr>
            <p:ph type="body" sz="quarter" idx="13"/>
          </p:nvPr>
        </p:nvSpPr>
        <p:spPr>
          <a:xfrm>
            <a:off x="5343525" y="1485900"/>
            <a:ext cx="2199085" cy="432197"/>
          </a:xfrm>
        </p:spPr>
        <p:txBody>
          <a:bodyPr anchor="b">
            <a:noAutofit/>
          </a:bodyPr>
          <a:lstStyle>
            <a:lvl1pPr marL="0" indent="0">
              <a:buNone/>
              <a:defRPr sz="1800" b="0">
                <a:solidFill>
                  <a:schemeClr val="accent1">
                    <a:lumMod val="60000"/>
                    <a:lumOff val="4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20" name="Text Placeholder 3"/>
          <p:cNvSpPr>
            <a:spLocks noGrp="1"/>
          </p:cNvSpPr>
          <p:nvPr>
            <p:ph type="body" sz="half" idx="17"/>
          </p:nvPr>
        </p:nvSpPr>
        <p:spPr>
          <a:xfrm>
            <a:off x="5343525" y="2000250"/>
            <a:ext cx="2199085" cy="2692004"/>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cxnSp>
        <p:nvCxnSpPr>
          <p:cNvPr id="17" name="Straight Connector 16"/>
          <p:cNvCxnSpPr/>
          <p:nvPr/>
        </p:nvCxnSpPr>
        <p:spPr>
          <a:xfrm>
            <a:off x="2794607" y="1600200"/>
            <a:ext cx="0" cy="29718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1670" y="1600200"/>
            <a:ext cx="0" cy="297516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smtClean="0"/>
              <a:t>6/6/2024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993518377"/>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150"/>
            </a:lvl1pPr>
          </a:lstStyle>
          <a:p>
            <a:r>
              <a:rPr lang="en-US" smtClean="0"/>
              <a:t>Click to edit Master title style</a:t>
            </a:r>
            <a:endParaRPr lang="en-US" dirty="0"/>
          </a:p>
        </p:txBody>
      </p:sp>
      <p:sp>
        <p:nvSpPr>
          <p:cNvPr id="3" name="Text Placeholder 2"/>
          <p:cNvSpPr>
            <a:spLocks noGrp="1"/>
          </p:cNvSpPr>
          <p:nvPr>
            <p:ph type="body" idx="1"/>
          </p:nvPr>
        </p:nvSpPr>
        <p:spPr>
          <a:xfrm>
            <a:off x="489347" y="3188212"/>
            <a:ext cx="2205038" cy="432197"/>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29" name="Picture Placeholder 2"/>
          <p:cNvSpPr>
            <a:spLocks noGrp="1" noChangeAspect="1"/>
          </p:cNvSpPr>
          <p:nvPr>
            <p:ph type="pic" idx="15"/>
          </p:nvPr>
        </p:nvSpPr>
        <p:spPr>
          <a:xfrm>
            <a:off x="489347" y="1657350"/>
            <a:ext cx="2205038" cy="1143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smtClean="0"/>
              <a:t>Click icon to add picture</a:t>
            </a:r>
            <a:endParaRPr lang="en-US" dirty="0"/>
          </a:p>
        </p:txBody>
      </p:sp>
      <p:sp>
        <p:nvSpPr>
          <p:cNvPr id="22" name="Text Placeholder 3"/>
          <p:cNvSpPr>
            <a:spLocks noGrp="1"/>
          </p:cNvSpPr>
          <p:nvPr>
            <p:ph type="body" sz="half" idx="18"/>
          </p:nvPr>
        </p:nvSpPr>
        <p:spPr>
          <a:xfrm>
            <a:off x="489347" y="3620409"/>
            <a:ext cx="2205038" cy="494392"/>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Text Placeholder 4"/>
          <p:cNvSpPr>
            <a:spLocks noGrp="1"/>
          </p:cNvSpPr>
          <p:nvPr>
            <p:ph type="body" sz="quarter" idx="3"/>
          </p:nvPr>
        </p:nvSpPr>
        <p:spPr>
          <a:xfrm>
            <a:off x="2917032" y="3188212"/>
            <a:ext cx="2197894" cy="432197"/>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30" name="Picture Placeholder 2"/>
          <p:cNvSpPr>
            <a:spLocks noGrp="1" noChangeAspect="1"/>
          </p:cNvSpPr>
          <p:nvPr>
            <p:ph type="pic" idx="21"/>
          </p:nvPr>
        </p:nvSpPr>
        <p:spPr>
          <a:xfrm>
            <a:off x="2917031" y="1657350"/>
            <a:ext cx="2197894" cy="1143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smtClean="0"/>
              <a:t>Click icon to add picture</a:t>
            </a:r>
            <a:endParaRPr lang="en-US" dirty="0"/>
          </a:p>
        </p:txBody>
      </p:sp>
      <p:sp>
        <p:nvSpPr>
          <p:cNvPr id="23" name="Text Placeholder 3"/>
          <p:cNvSpPr>
            <a:spLocks noGrp="1"/>
          </p:cNvSpPr>
          <p:nvPr>
            <p:ph type="body" sz="half" idx="19"/>
          </p:nvPr>
        </p:nvSpPr>
        <p:spPr>
          <a:xfrm>
            <a:off x="2916016" y="3620408"/>
            <a:ext cx="2200805" cy="494392"/>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14" name="Text Placeholder 4"/>
          <p:cNvSpPr>
            <a:spLocks noGrp="1"/>
          </p:cNvSpPr>
          <p:nvPr>
            <p:ph type="body" sz="quarter" idx="13"/>
          </p:nvPr>
        </p:nvSpPr>
        <p:spPr>
          <a:xfrm>
            <a:off x="5343525" y="3188212"/>
            <a:ext cx="2199085" cy="432197"/>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31" name="Picture Placeholder 2"/>
          <p:cNvSpPr>
            <a:spLocks noGrp="1" noChangeAspect="1"/>
          </p:cNvSpPr>
          <p:nvPr>
            <p:ph type="pic" idx="22"/>
          </p:nvPr>
        </p:nvSpPr>
        <p:spPr>
          <a:xfrm>
            <a:off x="5343525" y="1657350"/>
            <a:ext cx="2199085" cy="1143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smtClean="0"/>
              <a:t>Click icon to add picture</a:t>
            </a:r>
            <a:endParaRPr lang="en-US" dirty="0"/>
          </a:p>
        </p:txBody>
      </p:sp>
      <p:sp>
        <p:nvSpPr>
          <p:cNvPr id="24" name="Text Placeholder 3"/>
          <p:cNvSpPr>
            <a:spLocks noGrp="1"/>
          </p:cNvSpPr>
          <p:nvPr>
            <p:ph type="body" sz="half" idx="20"/>
          </p:nvPr>
        </p:nvSpPr>
        <p:spPr>
          <a:xfrm>
            <a:off x="5343432" y="3620406"/>
            <a:ext cx="2201998" cy="494392"/>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cxnSp>
        <p:nvCxnSpPr>
          <p:cNvPr id="17" name="Straight Connector 16"/>
          <p:cNvCxnSpPr/>
          <p:nvPr/>
        </p:nvCxnSpPr>
        <p:spPr>
          <a:xfrm>
            <a:off x="2794607" y="1600200"/>
            <a:ext cx="0" cy="29718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1670" y="1600200"/>
            <a:ext cx="0" cy="297516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smtClean="0"/>
              <a:t>6/6/2024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032866104"/>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6/6/2024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850884939"/>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8159" y="322660"/>
            <a:ext cx="1314451" cy="4369594"/>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89348" y="665561"/>
            <a:ext cx="5567362" cy="402669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6/6/2024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983048649"/>
      </p:ext>
    </p:extLst>
  </p:cSld>
  <p:clrMapOvr>
    <a:masterClrMapping/>
  </p:clrMapOvr>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2412149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6/6/2024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855253956"/>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217" y="2146300"/>
            <a:ext cx="6619243" cy="1436735"/>
          </a:xfrm>
        </p:spPr>
        <p:txBody>
          <a:bodyPr anchor="b"/>
          <a:lstStyle>
            <a:lvl1pPr algn="l">
              <a:defRPr sz="3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216" y="3583036"/>
            <a:ext cx="6619244" cy="645300"/>
          </a:xfrm>
        </p:spPr>
        <p:txBody>
          <a:bodyPr anchor="t"/>
          <a:lstStyle>
            <a:lvl1pPr marL="0" indent="0" algn="l">
              <a:buNone/>
              <a:defRPr sz="1500" cap="all">
                <a:solidFill>
                  <a:schemeClr val="accent1">
                    <a:lumMod val="60000"/>
                    <a:lumOff val="4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smtClean="0"/>
              <a:t>6/6/2024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563673932"/>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7485" y="1545432"/>
            <a:ext cx="3297254" cy="3146822"/>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240870" y="1542069"/>
            <a:ext cx="3297256" cy="3150184"/>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smtClean="0"/>
              <a:t>6/6/2024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447076655"/>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27485" y="1428750"/>
            <a:ext cx="3297254" cy="432197"/>
          </a:xfrm>
        </p:spPr>
        <p:txBody>
          <a:bodyPr anchor="b">
            <a:noAutofit/>
          </a:bodyPr>
          <a:lstStyle>
            <a:lvl1pPr marL="0" indent="0">
              <a:buNone/>
              <a:defRPr sz="1800" b="0">
                <a:solidFill>
                  <a:schemeClr val="accent1">
                    <a:lumMod val="60000"/>
                    <a:lumOff val="4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827485" y="1885950"/>
            <a:ext cx="3297254" cy="2806304"/>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240872" y="1428750"/>
            <a:ext cx="3297254" cy="432197"/>
          </a:xfrm>
        </p:spPr>
        <p:txBody>
          <a:bodyPr anchor="b">
            <a:noAutofit/>
          </a:bodyPr>
          <a:lstStyle>
            <a:lvl1pPr marL="0" indent="0">
              <a:buNone/>
              <a:defRPr sz="1800" b="0">
                <a:solidFill>
                  <a:schemeClr val="accent1">
                    <a:lumMod val="60000"/>
                    <a:lumOff val="4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240872" y="1885950"/>
            <a:ext cx="3297254" cy="2806304"/>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smtClean="0"/>
              <a:t>6/6/2024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636410555"/>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smtClean="0"/>
              <a:t>6/6/2024</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90442358"/>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smtClean="0"/>
              <a:t>6/6/2024</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070249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216" y="1085850"/>
            <a:ext cx="2550797" cy="1085850"/>
          </a:xfrm>
        </p:spPr>
        <p:txBody>
          <a:bodyPr anchor="b"/>
          <a:lstStyle>
            <a:lvl1pPr algn="l">
              <a:defRPr sz="1800" b="0"/>
            </a:lvl1pPr>
          </a:lstStyle>
          <a:p>
            <a:r>
              <a:rPr lang="en-US" smtClean="0"/>
              <a:t>Click to edit Master title style</a:t>
            </a:r>
            <a:endParaRPr lang="en-US" dirty="0"/>
          </a:p>
        </p:txBody>
      </p:sp>
      <p:sp>
        <p:nvSpPr>
          <p:cNvPr id="3" name="Content Placeholder 2"/>
          <p:cNvSpPr>
            <a:spLocks noGrp="1"/>
          </p:cNvSpPr>
          <p:nvPr>
            <p:ph idx="1"/>
          </p:nvPr>
        </p:nvSpPr>
        <p:spPr>
          <a:xfrm>
            <a:off x="3588462" y="1085850"/>
            <a:ext cx="3896998" cy="3429000"/>
          </a:xfrm>
        </p:spPr>
        <p:txBody>
          <a:bodyPr anchor="ctr">
            <a:normAutofit/>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66216" y="2346961"/>
            <a:ext cx="2550797" cy="2171699"/>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smtClean="0"/>
              <a:t>6/6/2024</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765125824"/>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430" y="1390644"/>
            <a:ext cx="3819680" cy="1181106"/>
          </a:xfrm>
        </p:spPr>
        <p:txBody>
          <a:bodyPr anchor="b">
            <a:normAutofit/>
          </a:bodyPr>
          <a:lstStyle>
            <a:lvl1pPr algn="l">
              <a:defRPr sz="27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212160" y="857250"/>
            <a:ext cx="2400300"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smtClean="0"/>
              <a:t>Click icon to add picture</a:t>
            </a:r>
            <a:endParaRPr lang="en-US" dirty="0"/>
          </a:p>
        </p:txBody>
      </p:sp>
      <p:sp>
        <p:nvSpPr>
          <p:cNvPr id="4" name="Text Placeholder 3"/>
          <p:cNvSpPr>
            <a:spLocks noGrp="1"/>
          </p:cNvSpPr>
          <p:nvPr>
            <p:ph type="body" sz="half" idx="2"/>
          </p:nvPr>
        </p:nvSpPr>
        <p:spPr>
          <a:xfrm>
            <a:off x="866216" y="2743200"/>
            <a:ext cx="3813734" cy="1028700"/>
          </a:xfrm>
        </p:spPr>
        <p:txBody>
          <a:bodyPr>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6/6/2024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90327504"/>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3.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5.png"/><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0">
            <a:extLst>
              <a:ext uri="{28A0092B-C50C-407E-A947-70E740481C1C}">
                <a14:useLocalDpi xmlns:a14="http://schemas.microsoft.com/office/drawing/2010/main" val="0"/>
              </a:ext>
            </a:extLst>
          </a:blip>
          <a:srcRect l="3644"/>
          <a:stretch/>
        </p:blipFill>
        <p:spPr>
          <a:xfrm>
            <a:off x="0" y="2002264"/>
            <a:ext cx="3026752" cy="3141236"/>
          </a:xfrm>
          <a:prstGeom prst="rect">
            <a:avLst/>
          </a:prstGeom>
        </p:spPr>
      </p:pic>
      <p:pic>
        <p:nvPicPr>
          <p:cNvPr id="7" name="Picture 6"/>
          <p:cNvPicPr>
            <a:picLocks noChangeAspect="1"/>
          </p:cNvPicPr>
          <p:nvPr/>
        </p:nvPicPr>
        <p:blipFill rotWithShape="1">
          <a:blip r:embed="rId21">
            <a:extLst>
              <a:ext uri="{28A0092B-C50C-407E-A947-70E740481C1C}">
                <a14:useLocalDpi xmlns:a14="http://schemas.microsoft.com/office/drawing/2010/main" val="0"/>
              </a:ext>
            </a:extLst>
          </a:blip>
          <a:srcRect l="35640"/>
          <a:stretch/>
        </p:blipFill>
        <p:spPr>
          <a:xfrm>
            <a:off x="0" y="2169261"/>
            <a:ext cx="1141809" cy="1774090"/>
          </a:xfrm>
          <a:prstGeom prst="rect">
            <a:avLst/>
          </a:prstGeom>
        </p:spPr>
      </p:pic>
      <p:sp>
        <p:nvSpPr>
          <p:cNvPr id="16" name="Oval 15"/>
          <p:cNvSpPr/>
          <p:nvPr/>
        </p:nvSpPr>
        <p:spPr>
          <a:xfrm>
            <a:off x="6456759" y="1257300"/>
            <a:ext cx="2114550" cy="211455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2">
            <a:extLst>
              <a:ext uri="{28A0092B-C50C-407E-A947-70E740481C1C}">
                <a14:useLocalDpi xmlns:a14="http://schemas.microsoft.com/office/drawing/2010/main" val="0"/>
              </a:ext>
            </a:extLst>
          </a:blip>
          <a:srcRect t="28813"/>
          <a:stretch/>
        </p:blipFill>
        <p:spPr>
          <a:xfrm>
            <a:off x="5999560" y="1"/>
            <a:ext cx="1202540" cy="856055"/>
          </a:xfrm>
          <a:prstGeom prst="rect">
            <a:avLst/>
          </a:prstGeom>
        </p:spPr>
      </p:pic>
      <p:pic>
        <p:nvPicPr>
          <p:cNvPr id="10" name="Picture 9"/>
          <p:cNvPicPr>
            <a:picLocks noChangeAspect="1"/>
          </p:cNvPicPr>
          <p:nvPr/>
        </p:nvPicPr>
        <p:blipFill rotWithShape="1">
          <a:blip r:embed="rId23">
            <a:extLst>
              <a:ext uri="{28A0092B-C50C-407E-A947-70E740481C1C}">
                <a14:useLocalDpi xmlns:a14="http://schemas.microsoft.com/office/drawing/2010/main" val="0"/>
              </a:ext>
            </a:extLst>
          </a:blip>
          <a:srcRect b="23320"/>
          <a:stretch/>
        </p:blipFill>
        <p:spPr>
          <a:xfrm>
            <a:off x="6456759" y="4572000"/>
            <a:ext cx="745301" cy="571500"/>
          </a:xfrm>
          <a:prstGeom prst="rect">
            <a:avLst/>
          </a:prstGeom>
        </p:spPr>
      </p:pic>
      <p:sp>
        <p:nvSpPr>
          <p:cNvPr id="14" name="Rectangle 13"/>
          <p:cNvSpPr/>
          <p:nvPr/>
        </p:nvSpPr>
        <p:spPr>
          <a:xfrm>
            <a:off x="7828359" y="0"/>
            <a:ext cx="514350" cy="85725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584" y="339538"/>
            <a:ext cx="7053542" cy="1050398"/>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7484" y="1539689"/>
            <a:ext cx="6709906" cy="314661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7616730" y="1343026"/>
            <a:ext cx="742949" cy="228599"/>
          </a:xfrm>
          <a:prstGeom prst="rect">
            <a:avLst/>
          </a:prstGeom>
        </p:spPr>
        <p:txBody>
          <a:bodyPr vert="horz" lIns="91440" tIns="45720" rIns="91440" bIns="45720" rtlCol="0" anchor="t"/>
          <a:lstStyle>
            <a:lvl1pPr algn="l">
              <a:defRPr sz="825" b="0" i="0">
                <a:solidFill>
                  <a:schemeClr val="tx1">
                    <a:tint val="75000"/>
                    <a:alpha val="60000"/>
                  </a:schemeClr>
                </a:solidFill>
              </a:defRPr>
            </a:lvl1pPr>
          </a:lstStyle>
          <a:p>
            <a:fld id="{4AAD347D-5ACD-4C99-B74B-A9C85AD731AF}" type="datetimeFigureOut">
              <a:rPr lang="en-US" smtClean="0"/>
              <a:t>6/6/2024</a:t>
            </a:fld>
            <a:endParaRPr lang="en-US" dirty="0"/>
          </a:p>
        </p:txBody>
      </p:sp>
      <p:sp>
        <p:nvSpPr>
          <p:cNvPr id="5" name="Footer Placeholder 4"/>
          <p:cNvSpPr>
            <a:spLocks noGrp="1"/>
          </p:cNvSpPr>
          <p:nvPr>
            <p:ph type="ftr" sz="quarter" idx="3"/>
          </p:nvPr>
        </p:nvSpPr>
        <p:spPr>
          <a:xfrm rot="5400000">
            <a:off x="6713680" y="2418973"/>
            <a:ext cx="2894846" cy="228601"/>
          </a:xfrm>
          <a:prstGeom prst="rect">
            <a:avLst/>
          </a:prstGeom>
        </p:spPr>
        <p:txBody>
          <a:bodyPr vert="horz" lIns="91440" tIns="45720" rIns="91440" bIns="45720" rtlCol="0" anchor="b"/>
          <a:lstStyle>
            <a:lvl1pPr algn="l">
              <a:defRPr sz="825"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7764406" y="221797"/>
            <a:ext cx="628649" cy="575765"/>
          </a:xfrm>
          <a:prstGeom prst="rect">
            <a:avLst/>
          </a:prstGeom>
        </p:spPr>
        <p:txBody>
          <a:bodyPr vert="horz" lIns="91440" tIns="45720" rIns="91440" bIns="45720" rtlCol="0" anchor="b"/>
          <a:lstStyle>
            <a:lvl1pPr algn="ctr">
              <a:defRPr sz="2100" b="0" i="0">
                <a:solidFill>
                  <a:schemeClr val="tx1">
                    <a:tint val="75000"/>
                  </a:schemeClr>
                </a:solidFill>
              </a:defRPr>
            </a:lvl1p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024280094"/>
      </p:ext>
    </p:extLst>
  </p:cSld>
  <p:clrMap bg1="dk1" tx1="lt1" bg2="dk2" tx2="lt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 id="2147483692" r:id="rId13"/>
    <p:sldLayoutId id="2147483693" r:id="rId14"/>
    <p:sldLayoutId id="2147483694" r:id="rId15"/>
    <p:sldLayoutId id="2147483695" r:id="rId16"/>
    <p:sldLayoutId id="2147483696" r:id="rId17"/>
    <p:sldLayoutId id="2147483697" r:id="rId18"/>
  </p:sldLayoutIdLst>
  <p:hf sldNum="0" hdr="0" ftr="0" dt="0"/>
  <p:txStyles>
    <p:titleStyle>
      <a:lvl1pPr algn="l" defTabSz="342900" rtl="0" eaLnBrk="1" latinLnBrk="0" hangingPunct="1">
        <a:spcBef>
          <a:spcPct val="0"/>
        </a:spcBef>
        <a:buNone/>
        <a:defRPr sz="315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lumMod val="60000"/>
            <a:lumOff val="40000"/>
          </a:schemeClr>
        </a:buClr>
        <a:buSzPct val="80000"/>
        <a:buFont typeface="Wingdings 3" charset="2"/>
        <a:buChar char=""/>
        <a:defRPr sz="1500" b="0" i="0" kern="1200">
          <a:solidFill>
            <a:schemeClr val="tx1"/>
          </a:solidFill>
          <a:latin typeface="+mj-lt"/>
          <a:ea typeface="+mj-ea"/>
          <a:cs typeface="+mj-cs"/>
        </a:defRPr>
      </a:lvl1pPr>
      <a:lvl2pPr marL="557213" indent="-214313" algn="l" defTabSz="342900" rtl="0" eaLnBrk="1" latinLnBrk="0" hangingPunct="1">
        <a:spcBef>
          <a:spcPts val="750"/>
        </a:spcBef>
        <a:spcAft>
          <a:spcPts val="0"/>
        </a:spcAft>
        <a:buClr>
          <a:schemeClr val="accent1">
            <a:lumMod val="60000"/>
            <a:lumOff val="40000"/>
          </a:schemeClr>
        </a:buClr>
        <a:buSzPct val="80000"/>
        <a:buFont typeface="Wingdings 3" charset="2"/>
        <a:buChar char=""/>
        <a:defRPr sz="1350" b="0" i="0" kern="1200">
          <a:solidFill>
            <a:schemeClr val="tx1"/>
          </a:solidFill>
          <a:latin typeface="+mj-lt"/>
          <a:ea typeface="+mj-ea"/>
          <a:cs typeface="+mj-cs"/>
        </a:defRPr>
      </a:lvl2pPr>
      <a:lvl3pPr marL="857250" indent="-171450" algn="l" defTabSz="342900" rtl="0" eaLnBrk="1" latinLnBrk="0" hangingPunct="1">
        <a:spcBef>
          <a:spcPts val="750"/>
        </a:spcBef>
        <a:spcAft>
          <a:spcPts val="0"/>
        </a:spcAft>
        <a:buClr>
          <a:schemeClr val="accent1">
            <a:lumMod val="60000"/>
            <a:lumOff val="40000"/>
          </a:schemeClr>
        </a:buClr>
        <a:buSzPct val="80000"/>
        <a:buFont typeface="Wingdings 3" charset="2"/>
        <a:buChar char=""/>
        <a:defRPr sz="1200" b="0" i="0" kern="1200">
          <a:solidFill>
            <a:schemeClr val="tx1"/>
          </a:solidFill>
          <a:latin typeface="+mj-lt"/>
          <a:ea typeface="+mj-ea"/>
          <a:cs typeface="+mj-cs"/>
        </a:defRPr>
      </a:lvl3pPr>
      <a:lvl4pPr marL="1200150" indent="-171450" algn="l" defTabSz="342900" rtl="0" eaLnBrk="1" latinLnBrk="0" hangingPunct="1">
        <a:spcBef>
          <a:spcPts val="750"/>
        </a:spcBef>
        <a:spcAft>
          <a:spcPts val="0"/>
        </a:spcAft>
        <a:buClr>
          <a:schemeClr val="accent1">
            <a:lumMod val="60000"/>
            <a:lumOff val="40000"/>
          </a:schemeClr>
        </a:buClr>
        <a:buSzPct val="80000"/>
        <a:buFont typeface="Wingdings 3" charset="2"/>
        <a:buChar char=""/>
        <a:defRPr sz="1050" b="0" i="0" kern="1200">
          <a:solidFill>
            <a:schemeClr val="tx1"/>
          </a:solidFill>
          <a:latin typeface="+mj-lt"/>
          <a:ea typeface="+mj-ea"/>
          <a:cs typeface="+mj-cs"/>
        </a:defRPr>
      </a:lvl4pPr>
      <a:lvl5pPr marL="1543050" indent="-171450" algn="l" defTabSz="342900" rtl="0" eaLnBrk="1" latinLnBrk="0" hangingPunct="1">
        <a:spcBef>
          <a:spcPts val="750"/>
        </a:spcBef>
        <a:spcAft>
          <a:spcPts val="0"/>
        </a:spcAft>
        <a:buClr>
          <a:schemeClr val="accent1">
            <a:lumMod val="60000"/>
            <a:lumOff val="40000"/>
          </a:schemeClr>
        </a:buClr>
        <a:buSzPct val="80000"/>
        <a:buFont typeface="Wingdings 3" charset="2"/>
        <a:buChar char=""/>
        <a:defRPr sz="1050" b="0" i="0" kern="1200">
          <a:solidFill>
            <a:schemeClr val="tx1"/>
          </a:solidFill>
          <a:latin typeface="+mj-lt"/>
          <a:ea typeface="+mj-ea"/>
          <a:cs typeface="+mj-cs"/>
        </a:defRPr>
      </a:lvl5pPr>
      <a:lvl6pPr marL="1885950" indent="-171450" algn="l" defTabSz="342900" rtl="0" eaLnBrk="1" latinLnBrk="0" hangingPunct="1">
        <a:spcBef>
          <a:spcPts val="750"/>
        </a:spcBef>
        <a:spcAft>
          <a:spcPts val="0"/>
        </a:spcAft>
        <a:buClr>
          <a:schemeClr val="accent1">
            <a:lumMod val="60000"/>
            <a:lumOff val="40000"/>
          </a:schemeClr>
        </a:buClr>
        <a:buSzPct val="80000"/>
        <a:buFont typeface="Wingdings 3" charset="2"/>
        <a:buChar char=""/>
        <a:defRPr sz="1050" b="0" i="0" kern="1200">
          <a:solidFill>
            <a:schemeClr val="tx1"/>
          </a:solidFill>
          <a:latin typeface="+mj-lt"/>
          <a:ea typeface="+mj-ea"/>
          <a:cs typeface="+mj-cs"/>
        </a:defRPr>
      </a:lvl6pPr>
      <a:lvl7pPr marL="2228850" indent="-171450" algn="l" defTabSz="342900" rtl="0" eaLnBrk="1" latinLnBrk="0" hangingPunct="1">
        <a:spcBef>
          <a:spcPts val="750"/>
        </a:spcBef>
        <a:spcAft>
          <a:spcPts val="0"/>
        </a:spcAft>
        <a:buClr>
          <a:schemeClr val="accent1">
            <a:lumMod val="60000"/>
            <a:lumOff val="40000"/>
          </a:schemeClr>
        </a:buClr>
        <a:buSzPct val="80000"/>
        <a:buFont typeface="Wingdings 3" charset="2"/>
        <a:buChar char=""/>
        <a:defRPr sz="1050" b="0" i="0" kern="1200">
          <a:solidFill>
            <a:schemeClr val="tx1"/>
          </a:solidFill>
          <a:latin typeface="+mj-lt"/>
          <a:ea typeface="+mj-ea"/>
          <a:cs typeface="+mj-cs"/>
        </a:defRPr>
      </a:lvl7pPr>
      <a:lvl8pPr marL="2571750" indent="-171450" algn="l" defTabSz="342900" rtl="0" eaLnBrk="1" latinLnBrk="0" hangingPunct="1">
        <a:spcBef>
          <a:spcPts val="750"/>
        </a:spcBef>
        <a:spcAft>
          <a:spcPts val="0"/>
        </a:spcAft>
        <a:buClr>
          <a:schemeClr val="accent1">
            <a:lumMod val="60000"/>
            <a:lumOff val="40000"/>
          </a:schemeClr>
        </a:buClr>
        <a:buSzPct val="80000"/>
        <a:buFont typeface="Wingdings 3" charset="2"/>
        <a:buChar char=""/>
        <a:defRPr sz="1050" b="0" i="0" kern="1200">
          <a:solidFill>
            <a:schemeClr val="tx1"/>
          </a:solidFill>
          <a:latin typeface="+mj-lt"/>
          <a:ea typeface="+mj-ea"/>
          <a:cs typeface="+mj-cs"/>
        </a:defRPr>
      </a:lvl8pPr>
      <a:lvl9pPr marL="2914650" indent="-171450" algn="l" defTabSz="342900" rtl="0" eaLnBrk="1" latinLnBrk="0" hangingPunct="1">
        <a:spcBef>
          <a:spcPts val="750"/>
        </a:spcBef>
        <a:spcAft>
          <a:spcPts val="0"/>
        </a:spcAft>
        <a:buClr>
          <a:schemeClr val="accent1">
            <a:lumMod val="60000"/>
            <a:lumOff val="40000"/>
          </a:schemeClr>
        </a:buClr>
        <a:buSzPct val="80000"/>
        <a:buFont typeface="Wingdings 3" charset="2"/>
        <a:buChar char=""/>
        <a:defRPr sz="1050" b="0" i="0" kern="1200">
          <a:solidFill>
            <a:schemeClr val="tx1"/>
          </a:solidFill>
          <a:latin typeface="+mj-lt"/>
          <a:ea typeface="+mj-ea"/>
          <a:cs typeface="+mj-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a:t>Malwares</a:t>
            </a:r>
            <a:endParaRPr/>
          </a:p>
        </p:txBody>
      </p:sp>
      <p:sp>
        <p:nvSpPr>
          <p:cNvPr id="55" name="Google Shape;55;p13"/>
          <p:cNvSpPr txBox="1">
            <a:spLocks noGrp="1"/>
          </p:cNvSpPr>
          <p:nvPr>
            <p:ph type="subTitle" idx="1"/>
          </p:nvPr>
        </p:nvSpPr>
        <p:spPr>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title"/>
          </p:nvPr>
        </p:nvSpPr>
        <p:spPr>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What is a Keylogger?</a:t>
            </a:r>
            <a:endParaRPr/>
          </a:p>
        </p:txBody>
      </p:sp>
      <p:sp>
        <p:nvSpPr>
          <p:cNvPr id="103" name="Google Shape;103;p21"/>
          <p:cNvSpPr txBox="1">
            <a:spLocks noGrp="1"/>
          </p:cNvSpPr>
          <p:nvPr>
            <p:ph type="body" idx="1"/>
          </p:nvPr>
        </p:nvSpPr>
        <p:spPr>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A keylogger is a type of spyware that can be both hardware or software based. It secretly records everything you type on your computer or mobile device. This can include sensitive information like passwords, credit card numbers, and messages.</a:t>
            </a:r>
            <a:endParaRPr/>
          </a:p>
          <a:p>
            <a:pPr marL="457200" lvl="0" indent="-342900" algn="l" rtl="0">
              <a:spcBef>
                <a:spcPts val="1200"/>
              </a:spcBef>
              <a:spcAft>
                <a:spcPts val="0"/>
              </a:spcAft>
              <a:buSzPts val="1800"/>
              <a:buChar char="●"/>
            </a:pPr>
            <a:r>
              <a:rPr lang="en"/>
              <a:t>Records Keystrokes</a:t>
            </a:r>
            <a:endParaRPr/>
          </a:p>
          <a:p>
            <a:pPr marL="457200" lvl="0" indent="-342900" algn="l" rtl="0">
              <a:spcBef>
                <a:spcPts val="0"/>
              </a:spcBef>
              <a:spcAft>
                <a:spcPts val="0"/>
              </a:spcAft>
              <a:buSzPts val="1800"/>
              <a:buChar char="●"/>
            </a:pPr>
            <a:r>
              <a:rPr lang="en"/>
              <a:t>This recorded data can be stored on the device itself or sent to a remote server.</a:t>
            </a:r>
            <a:endParaRPr/>
          </a:p>
          <a:p>
            <a:pPr marL="457200" lvl="0" indent="-342900" algn="l" rtl="0">
              <a:spcBef>
                <a:spcPts val="0"/>
              </a:spcBef>
              <a:spcAft>
                <a:spcPts val="0"/>
              </a:spcAft>
              <a:buSzPts val="1800"/>
              <a:buChar char="●"/>
            </a:pPr>
            <a:r>
              <a:rPr lang="en"/>
              <a:t>Attackers can then use this stolen information for various malicious purposes, such as identity theft, financial fraud, or hijacking your online accounts.</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title"/>
          </p:nvPr>
        </p:nvSpPr>
        <p:spPr>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What is a Ransomware?</a:t>
            </a:r>
            <a:endParaRPr dirty="0"/>
          </a:p>
        </p:txBody>
      </p:sp>
      <p:sp>
        <p:nvSpPr>
          <p:cNvPr id="109" name="Google Shape;109;p22"/>
          <p:cNvSpPr txBox="1">
            <a:spLocks noGrp="1"/>
          </p:cNvSpPr>
          <p:nvPr>
            <p:ph type="body" idx="1"/>
          </p:nvPr>
        </p:nvSpPr>
        <p:spPr>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Ransomware is a type of malware that prevents a user from accessing their device or data until they pay a ransom. </a:t>
            </a:r>
            <a:endParaRPr/>
          </a:p>
          <a:p>
            <a:pPr marL="457200" lvl="0" indent="-342900" algn="l" rtl="0">
              <a:spcBef>
                <a:spcPts val="0"/>
              </a:spcBef>
              <a:spcAft>
                <a:spcPts val="0"/>
              </a:spcAft>
              <a:buSzPts val="1800"/>
              <a:buChar char="●"/>
            </a:pPr>
            <a:r>
              <a:rPr lang="en"/>
              <a:t>It can infect a device through malicious links, attachments, or other means, such as phishing or removable USB drives. </a:t>
            </a:r>
            <a:endParaRPr/>
          </a:p>
          <a:p>
            <a:pPr marL="457200" lvl="0" indent="-342900" algn="l" rtl="0">
              <a:spcBef>
                <a:spcPts val="0"/>
              </a:spcBef>
              <a:spcAft>
                <a:spcPts val="0"/>
              </a:spcAft>
              <a:buSzPts val="1800"/>
              <a:buChar char="●"/>
            </a:pPr>
            <a:r>
              <a:rPr lang="en"/>
              <a:t>Once a device is infected, the ransomware can lock the computer, encrypt the data, or steal or delete it. </a:t>
            </a:r>
            <a:endParaRPr/>
          </a:p>
          <a:p>
            <a:pPr marL="457200" lvl="0" indent="-342900" algn="l" rtl="0">
              <a:spcBef>
                <a:spcPts val="0"/>
              </a:spcBef>
              <a:spcAft>
                <a:spcPts val="0"/>
              </a:spcAft>
              <a:buSzPts val="1800"/>
              <a:buChar char="●"/>
            </a:pPr>
            <a:r>
              <a:rPr lang="en"/>
              <a:t>The attackers may also threaten to leak the stolen data.</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What after Ransomware attack </a:t>
            </a:r>
            <a:endParaRPr lang="en-IN" dirty="0"/>
          </a:p>
        </p:txBody>
      </p:sp>
      <p:sp>
        <p:nvSpPr>
          <p:cNvPr id="3" name="Text Placeholder 2"/>
          <p:cNvSpPr>
            <a:spLocks noGrp="1"/>
          </p:cNvSpPr>
          <p:nvPr>
            <p:ph type="body" idx="1"/>
          </p:nvPr>
        </p:nvSpPr>
        <p:spPr/>
        <p:txBody>
          <a:bodyPr/>
          <a:lstStyle/>
          <a:p>
            <a:r>
              <a:rPr lang="en-GB" dirty="0" smtClean="0"/>
              <a:t>Report the incident to cyber crime unit / cell or local police.</a:t>
            </a:r>
          </a:p>
          <a:p>
            <a:r>
              <a:rPr lang="en-GB" dirty="0"/>
              <a:t>Explore Decryption Options</a:t>
            </a:r>
          </a:p>
          <a:p>
            <a:r>
              <a:rPr lang="en-GB" dirty="0" smtClean="0"/>
              <a:t>Recover  your  system from a recent backup .</a:t>
            </a:r>
          </a:p>
          <a:p>
            <a:r>
              <a:rPr lang="en-GB" dirty="0" smtClean="0"/>
              <a:t>Recover your files from cloud or other backup storage.</a:t>
            </a:r>
          </a:p>
          <a:p>
            <a:r>
              <a:rPr lang="en-GB" dirty="0" smtClean="0"/>
              <a:t>Do not surrender to the attacker and do not pay any amount to him/her. </a:t>
            </a:r>
          </a:p>
          <a:p>
            <a:r>
              <a:rPr lang="en-IN" dirty="0"/>
              <a:t>Conduct Post-Incident </a:t>
            </a:r>
            <a:r>
              <a:rPr lang="en-IN" dirty="0" smtClean="0"/>
              <a:t>Review.</a:t>
            </a:r>
          </a:p>
          <a:p>
            <a:endParaRPr lang="en-IN" dirty="0" smtClean="0"/>
          </a:p>
          <a:p>
            <a:endParaRPr lang="en-IN" dirty="0"/>
          </a:p>
        </p:txBody>
      </p:sp>
    </p:spTree>
    <p:extLst>
      <p:ext uri="{BB962C8B-B14F-4D97-AF65-F5344CB8AC3E}">
        <p14:creationId xmlns:p14="http://schemas.microsoft.com/office/powerpoint/2010/main" val="22371077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title"/>
          </p:nvPr>
        </p:nvSpPr>
        <p:spPr>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How to know if our security is compromised? </a:t>
            </a:r>
            <a:endParaRPr dirty="0"/>
          </a:p>
        </p:txBody>
      </p:sp>
      <p:sp>
        <p:nvSpPr>
          <p:cNvPr id="115" name="Google Shape;115;p23"/>
          <p:cNvSpPr txBox="1">
            <a:spLocks noGrp="1"/>
          </p:cNvSpPr>
          <p:nvPr>
            <p:ph type="body" idx="1"/>
          </p:nvPr>
        </p:nvSpPr>
        <p:spPr>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Unusual Device Activity</a:t>
            </a:r>
            <a:endParaRPr/>
          </a:p>
          <a:p>
            <a:pPr marL="457200" lvl="0" indent="-342900" algn="l" rtl="0">
              <a:spcBef>
                <a:spcPts val="0"/>
              </a:spcBef>
              <a:spcAft>
                <a:spcPts val="0"/>
              </a:spcAft>
              <a:buSzPts val="1800"/>
              <a:buChar char="●"/>
            </a:pPr>
            <a:r>
              <a:rPr lang="en"/>
              <a:t>Device getting heated-up</a:t>
            </a:r>
            <a:endParaRPr/>
          </a:p>
          <a:p>
            <a:pPr marL="457200" lvl="0" indent="-342900" algn="l" rtl="0">
              <a:spcBef>
                <a:spcPts val="0"/>
              </a:spcBef>
              <a:spcAft>
                <a:spcPts val="0"/>
              </a:spcAft>
              <a:buSzPts val="1800"/>
              <a:buChar char="●"/>
            </a:pPr>
            <a:r>
              <a:rPr lang="en"/>
              <a:t>Slow Performance</a:t>
            </a:r>
            <a:endParaRPr/>
          </a:p>
          <a:p>
            <a:pPr marL="457200" lvl="0" indent="-342900" algn="l" rtl="0">
              <a:spcBef>
                <a:spcPts val="0"/>
              </a:spcBef>
              <a:spcAft>
                <a:spcPts val="0"/>
              </a:spcAft>
              <a:buSzPts val="1800"/>
              <a:buChar char="●"/>
            </a:pPr>
            <a:r>
              <a:rPr lang="en"/>
              <a:t>Account Issues</a:t>
            </a:r>
            <a:endParaRPr/>
          </a:p>
          <a:p>
            <a:pPr marL="457200" lvl="0" indent="-342900" algn="l" rtl="0">
              <a:spcBef>
                <a:spcPts val="0"/>
              </a:spcBef>
              <a:spcAft>
                <a:spcPts val="0"/>
              </a:spcAft>
              <a:buSzPts val="1800"/>
              <a:buChar char="●"/>
            </a:pPr>
            <a:r>
              <a:rPr lang="en"/>
              <a:t>Security Software Alerts</a:t>
            </a:r>
            <a:endParaRPr/>
          </a:p>
          <a:p>
            <a:pPr marL="457200" lvl="0" indent="-342900" algn="l" rtl="0">
              <a:spcBef>
                <a:spcPts val="0"/>
              </a:spcBef>
              <a:spcAft>
                <a:spcPts val="0"/>
              </a:spcAft>
              <a:buSzPts val="1800"/>
              <a:buChar char="●"/>
            </a:pPr>
            <a:r>
              <a:rPr lang="en"/>
              <a:t>Phishing Attack or e-mails from unfamiliar senders asking for re-login etc. </a:t>
            </a:r>
            <a:endParaRPr/>
          </a:p>
          <a:p>
            <a:pPr marL="457200" lvl="0" indent="-342900" algn="l" rtl="0">
              <a:spcBef>
                <a:spcPts val="0"/>
              </a:spcBef>
              <a:spcAft>
                <a:spcPts val="0"/>
              </a:spcAft>
              <a:buSzPts val="1800"/>
              <a:buChar char="●"/>
            </a:pPr>
            <a:r>
              <a:rPr lang="en"/>
              <a:t>Unfamiliar icons on the desktop</a:t>
            </a:r>
            <a:endParaRPr/>
          </a:p>
          <a:p>
            <a:pPr marL="457200" lvl="0" indent="-342900" algn="l" rtl="0">
              <a:spcBef>
                <a:spcPts val="0"/>
              </a:spcBef>
              <a:spcAft>
                <a:spcPts val="0"/>
              </a:spcAft>
              <a:buSzPts val="1800"/>
              <a:buChar char="●"/>
            </a:pPr>
            <a:r>
              <a:rPr lang="en"/>
              <a:t>New plugins or extensions in your browser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4"/>
          <p:cNvSpPr txBox="1">
            <a:spLocks noGrp="1"/>
          </p:cNvSpPr>
          <p:nvPr>
            <p:ph type="title"/>
          </p:nvPr>
        </p:nvSpPr>
        <p:spPr>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Precautions from Malware </a:t>
            </a:r>
            <a:endParaRPr dirty="0"/>
          </a:p>
        </p:txBody>
      </p:sp>
      <p:sp>
        <p:nvSpPr>
          <p:cNvPr id="121" name="Google Shape;121;p24"/>
          <p:cNvSpPr txBox="1">
            <a:spLocks noGrp="1"/>
          </p:cNvSpPr>
          <p:nvPr>
            <p:ph type="body" idx="1"/>
          </p:nvPr>
        </p:nvSpPr>
        <p:spPr>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Install a good security software (antivirus) </a:t>
            </a:r>
            <a:endParaRPr/>
          </a:p>
          <a:p>
            <a:pPr marL="457200" lvl="0" indent="-342900" algn="l" rtl="0">
              <a:spcBef>
                <a:spcPts val="0"/>
              </a:spcBef>
              <a:spcAft>
                <a:spcPts val="0"/>
              </a:spcAft>
              <a:buSzPts val="1800"/>
              <a:buChar char="●"/>
            </a:pPr>
            <a:r>
              <a:rPr lang="en"/>
              <a:t>Keep your antivirus updated</a:t>
            </a:r>
            <a:endParaRPr/>
          </a:p>
          <a:p>
            <a:pPr marL="457200" lvl="0" indent="-342900" algn="l" rtl="0">
              <a:spcBef>
                <a:spcPts val="0"/>
              </a:spcBef>
              <a:spcAft>
                <a:spcPts val="0"/>
              </a:spcAft>
              <a:buSzPts val="1800"/>
              <a:buChar char="●"/>
            </a:pPr>
            <a:r>
              <a:rPr lang="en"/>
              <a:t>Use a firewall</a:t>
            </a:r>
            <a:endParaRPr/>
          </a:p>
          <a:p>
            <a:pPr marL="457200" lvl="0" indent="-342900" algn="l" rtl="0">
              <a:spcBef>
                <a:spcPts val="0"/>
              </a:spcBef>
              <a:spcAft>
                <a:spcPts val="0"/>
              </a:spcAft>
              <a:buSzPts val="1800"/>
              <a:buChar char="●"/>
            </a:pPr>
            <a:r>
              <a:rPr lang="en"/>
              <a:t>Be careful about what you click on</a:t>
            </a:r>
            <a:endParaRPr/>
          </a:p>
          <a:p>
            <a:pPr marL="457200" lvl="0" indent="-342900" algn="l" rtl="0">
              <a:spcBef>
                <a:spcPts val="0"/>
              </a:spcBef>
              <a:spcAft>
                <a:spcPts val="0"/>
              </a:spcAft>
              <a:buSzPts val="1800"/>
              <a:buChar char="●"/>
            </a:pPr>
            <a:r>
              <a:rPr lang="en"/>
              <a:t>Use a strong password</a:t>
            </a:r>
            <a:endParaRPr/>
          </a:p>
          <a:p>
            <a:pPr marL="457200" lvl="0" indent="-342900" algn="l" rtl="0">
              <a:spcBef>
                <a:spcPts val="0"/>
              </a:spcBef>
              <a:spcAft>
                <a:spcPts val="0"/>
              </a:spcAft>
              <a:buSzPts val="1800"/>
              <a:buChar char="●"/>
            </a:pPr>
            <a:r>
              <a:rPr lang="en"/>
              <a:t>Be cautious about free software</a:t>
            </a:r>
            <a:endParaRPr/>
          </a:p>
          <a:p>
            <a:pPr marL="457200" lvl="0" indent="-342900" algn="l" rtl="0">
              <a:spcBef>
                <a:spcPts val="0"/>
              </a:spcBef>
              <a:spcAft>
                <a:spcPts val="0"/>
              </a:spcAft>
              <a:buSzPts val="1800"/>
              <a:buChar char="●"/>
            </a:pPr>
            <a:r>
              <a:rPr lang="en"/>
              <a:t>Disable unused features</a:t>
            </a:r>
            <a:endParaRPr/>
          </a:p>
          <a:p>
            <a:pPr marL="457200" lvl="0" indent="-342900" algn="l" rtl="0">
              <a:spcBef>
                <a:spcPts val="0"/>
              </a:spcBef>
              <a:spcAft>
                <a:spcPts val="0"/>
              </a:spcAft>
              <a:buSzPts val="1800"/>
              <a:buChar char="●"/>
            </a:pPr>
            <a:r>
              <a:rPr lang="en"/>
              <a:t>Educate yourself</a:t>
            </a:r>
            <a:endParaRPr/>
          </a:p>
          <a:p>
            <a:pPr marL="457200" lvl="0" indent="-342900" algn="l" rtl="0">
              <a:spcBef>
                <a:spcPts val="0"/>
              </a:spcBef>
              <a:spcAft>
                <a:spcPts val="0"/>
              </a:spcAft>
              <a:buSzPts val="1800"/>
              <a:buChar char="●"/>
            </a:pPr>
            <a:r>
              <a:rPr lang="en"/>
              <a:t>Backup your data</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5"/>
          <p:cNvSpPr txBox="1">
            <a:spLocks noGrp="1"/>
          </p:cNvSpPr>
          <p:nvPr>
            <p:ph type="title"/>
          </p:nvPr>
        </p:nvSpPr>
        <p:spPr>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How to deal, if our system gets affected by malware</a:t>
            </a:r>
            <a:endParaRPr dirty="0"/>
          </a:p>
        </p:txBody>
      </p:sp>
      <p:sp>
        <p:nvSpPr>
          <p:cNvPr id="127" name="Google Shape;127;p25"/>
          <p:cNvSpPr txBox="1">
            <a:spLocks noGrp="1"/>
          </p:cNvSpPr>
          <p:nvPr>
            <p:ph type="body" idx="1"/>
          </p:nvPr>
        </p:nvSpPr>
        <p:spPr>
          <a:xfrm>
            <a:off x="207791" y="1484984"/>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dirty="0"/>
              <a:t>Disconnect from the internet</a:t>
            </a:r>
            <a:endParaRPr dirty="0"/>
          </a:p>
          <a:p>
            <a:pPr marL="457200" lvl="0" indent="-342900" algn="l" rtl="0">
              <a:spcBef>
                <a:spcPts val="0"/>
              </a:spcBef>
              <a:spcAft>
                <a:spcPts val="0"/>
              </a:spcAft>
              <a:buSzPts val="1800"/>
              <a:buChar char="●"/>
            </a:pPr>
            <a:r>
              <a:rPr lang="en" dirty="0"/>
              <a:t>Isolate the infected device</a:t>
            </a:r>
            <a:endParaRPr dirty="0"/>
          </a:p>
          <a:p>
            <a:pPr marL="457200" lvl="0" indent="-342900" algn="l" rtl="0">
              <a:spcBef>
                <a:spcPts val="0"/>
              </a:spcBef>
              <a:spcAft>
                <a:spcPts val="0"/>
              </a:spcAft>
              <a:buSzPts val="1800"/>
              <a:buChar char="●"/>
            </a:pPr>
            <a:r>
              <a:rPr lang="en" dirty="0"/>
              <a:t>Run a security scan</a:t>
            </a:r>
            <a:endParaRPr dirty="0"/>
          </a:p>
          <a:p>
            <a:pPr marL="457200" lvl="0" indent="-342900" algn="l" rtl="0">
              <a:spcBef>
                <a:spcPts val="0"/>
              </a:spcBef>
              <a:spcAft>
                <a:spcPts val="0"/>
              </a:spcAft>
              <a:buSzPts val="1800"/>
              <a:buChar char="●"/>
            </a:pPr>
            <a:r>
              <a:rPr lang="en" dirty="0"/>
              <a:t>Consider a deeper scan</a:t>
            </a:r>
            <a:endParaRPr dirty="0"/>
          </a:p>
          <a:p>
            <a:pPr marL="457200" lvl="0" indent="-342900" algn="l" rtl="0">
              <a:spcBef>
                <a:spcPts val="0"/>
              </a:spcBef>
              <a:spcAft>
                <a:spcPts val="0"/>
              </a:spcAft>
              <a:buSzPts val="1800"/>
              <a:buChar char="●"/>
            </a:pPr>
            <a:r>
              <a:rPr lang="en" dirty="0"/>
              <a:t>Change password</a:t>
            </a:r>
            <a:endParaRPr dirty="0"/>
          </a:p>
          <a:p>
            <a:pPr marL="457200" lvl="0" indent="-342900" algn="l" rtl="0">
              <a:spcBef>
                <a:spcPts val="0"/>
              </a:spcBef>
              <a:spcAft>
                <a:spcPts val="0"/>
              </a:spcAft>
              <a:buSzPts val="1800"/>
              <a:buChar char="●"/>
            </a:pPr>
            <a:r>
              <a:rPr lang="en" dirty="0"/>
              <a:t>Consider a clean reinstall (if necessary)</a:t>
            </a:r>
            <a:endParaRPr dirty="0"/>
          </a:p>
          <a:p>
            <a:pPr marL="0" lvl="0" indent="0" algn="l" rtl="0">
              <a:spcBef>
                <a:spcPts val="1200"/>
              </a:spcBef>
              <a:spcAft>
                <a:spcPts val="1200"/>
              </a:spcAft>
              <a:buNone/>
            </a:pP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What is a Malware?</a:t>
            </a:r>
            <a:endParaRPr dirty="0"/>
          </a:p>
        </p:txBody>
      </p:sp>
      <p:sp>
        <p:nvSpPr>
          <p:cNvPr id="61" name="Google Shape;61;p14"/>
          <p:cNvSpPr txBox="1">
            <a:spLocks noGrp="1"/>
          </p:cNvSpPr>
          <p:nvPr>
            <p:ph type="body" idx="1"/>
          </p:nvPr>
        </p:nvSpPr>
        <p:spPr>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dirty="0"/>
              <a:t>Software that is specifically designed to disturb, damage, or gain unauthorized access to a computer system.</a:t>
            </a:r>
            <a:endParaRPr dirty="0"/>
          </a:p>
          <a:p>
            <a:pPr marL="0" lvl="0" indent="0" algn="l" rtl="0">
              <a:spcBef>
                <a:spcPts val="1200"/>
              </a:spcBef>
              <a:spcAft>
                <a:spcPts val="0"/>
              </a:spcAft>
              <a:buNone/>
            </a:pPr>
            <a:r>
              <a:rPr lang="en" dirty="0"/>
              <a:t>These software are generally made for :</a:t>
            </a:r>
            <a:endParaRPr dirty="0"/>
          </a:p>
          <a:p>
            <a:pPr marL="457200" lvl="0" indent="-342900" algn="l" rtl="0">
              <a:spcBef>
                <a:spcPts val="1200"/>
              </a:spcBef>
              <a:spcAft>
                <a:spcPts val="0"/>
              </a:spcAft>
              <a:buSzPts val="1800"/>
              <a:buChar char="●"/>
            </a:pPr>
            <a:r>
              <a:rPr lang="en" dirty="0"/>
              <a:t>Stealing, encrypting, or deleting data</a:t>
            </a:r>
            <a:endParaRPr dirty="0"/>
          </a:p>
          <a:p>
            <a:pPr marL="457200" lvl="0" indent="-342900" algn="l" rtl="0">
              <a:spcBef>
                <a:spcPts val="0"/>
              </a:spcBef>
              <a:spcAft>
                <a:spcPts val="0"/>
              </a:spcAft>
              <a:buSzPts val="1800"/>
              <a:buChar char="●"/>
            </a:pPr>
            <a:r>
              <a:rPr lang="en" dirty="0"/>
              <a:t>Altering or hijacking computing functions</a:t>
            </a:r>
            <a:endParaRPr dirty="0"/>
          </a:p>
          <a:p>
            <a:pPr marL="457200" lvl="0" indent="-342900" algn="l" rtl="0">
              <a:spcBef>
                <a:spcPts val="0"/>
              </a:spcBef>
              <a:spcAft>
                <a:spcPts val="0"/>
              </a:spcAft>
              <a:buSzPts val="1800"/>
              <a:buChar char="●"/>
            </a:pPr>
            <a:r>
              <a:rPr lang="en" dirty="0"/>
              <a:t>Monitoring computer activity</a:t>
            </a:r>
            <a:endParaRPr dirty="0"/>
          </a:p>
          <a:p>
            <a:pPr marL="457200" lvl="0" indent="-342900" algn="l" rtl="0">
              <a:spcBef>
                <a:spcPts val="0"/>
              </a:spcBef>
              <a:spcAft>
                <a:spcPts val="0"/>
              </a:spcAft>
              <a:buSzPts val="1800"/>
              <a:buChar char="●"/>
            </a:pPr>
            <a:r>
              <a:rPr lang="en" dirty="0" smtClean="0"/>
              <a:t>Spreading automatically </a:t>
            </a:r>
            <a:endParaRPr dirty="0"/>
          </a:p>
          <a:p>
            <a:pPr marL="457200" lvl="0" indent="0" algn="l" rtl="0">
              <a:spcBef>
                <a:spcPts val="1200"/>
              </a:spcBef>
              <a:spcAft>
                <a:spcPts val="1200"/>
              </a:spcAft>
              <a:buNone/>
            </a:pP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445025"/>
            <a:ext cx="8679900" cy="572700"/>
          </a:xfrm>
        </p:spPr>
        <p:txBody>
          <a:bodyPr>
            <a:normAutofit fontScale="90000"/>
          </a:bodyPr>
          <a:lstStyle/>
          <a:p>
            <a:r>
              <a:rPr lang="en-GB" dirty="0"/>
              <a:t>How Malware reach our computers or </a:t>
            </a:r>
            <a:r>
              <a:rPr lang="en-GB" dirty="0" smtClean="0"/>
              <a:t>mobiles? </a:t>
            </a:r>
            <a:r>
              <a:rPr lang="en-GB" dirty="0"/>
              <a:t>  </a:t>
            </a:r>
            <a:r>
              <a:rPr lang="en-GB" dirty="0"/>
              <a:t/>
            </a:r>
            <a:br>
              <a:rPr lang="en-GB" dirty="0"/>
            </a:br>
            <a:r>
              <a:rPr lang="en-GB" dirty="0"/>
              <a:t/>
            </a:r>
            <a:br>
              <a:rPr lang="en-GB" dirty="0"/>
            </a:br>
            <a:endParaRPr lang="en-IN" dirty="0"/>
          </a:p>
        </p:txBody>
      </p:sp>
      <p:sp>
        <p:nvSpPr>
          <p:cNvPr id="3" name="Text Placeholder 2"/>
          <p:cNvSpPr>
            <a:spLocks noGrp="1"/>
          </p:cNvSpPr>
          <p:nvPr>
            <p:ph type="body" idx="1"/>
          </p:nvPr>
        </p:nvSpPr>
        <p:spPr/>
        <p:txBody>
          <a:bodyPr/>
          <a:lstStyle/>
          <a:p>
            <a:r>
              <a:rPr lang="en-GB" sz="2000" dirty="0" smtClean="0"/>
              <a:t>Clicking </a:t>
            </a:r>
            <a:r>
              <a:rPr lang="en-GB" sz="2000" dirty="0"/>
              <a:t>on a malicious link in an email </a:t>
            </a:r>
            <a:endParaRPr lang="en-GB" sz="2000" dirty="0"/>
          </a:p>
          <a:p>
            <a:r>
              <a:rPr lang="en-GB" sz="2000" dirty="0" smtClean="0"/>
              <a:t>Downloading </a:t>
            </a:r>
            <a:r>
              <a:rPr lang="en-GB" sz="2000" dirty="0"/>
              <a:t>a file from an untrusted source </a:t>
            </a:r>
            <a:endParaRPr lang="en-GB" sz="2000" dirty="0"/>
          </a:p>
          <a:p>
            <a:r>
              <a:rPr lang="en-GB" sz="2000" dirty="0" smtClean="0"/>
              <a:t>Opening </a:t>
            </a:r>
            <a:r>
              <a:rPr lang="en-GB" sz="2000" dirty="0"/>
              <a:t>an infected attachment</a:t>
            </a:r>
            <a:endParaRPr lang="en-GB" sz="2000" dirty="0"/>
          </a:p>
          <a:p>
            <a:r>
              <a:rPr lang="en-GB" sz="2000" dirty="0" smtClean="0"/>
              <a:t>Using </a:t>
            </a:r>
            <a:r>
              <a:rPr lang="en-GB" sz="2000" dirty="0"/>
              <a:t>an infected portable storage device on our system like Pen drive, CD/DVD, removable HDD etc.</a:t>
            </a:r>
            <a:r>
              <a:rPr lang="en-GB" dirty="0"/>
              <a:t>  </a:t>
            </a:r>
            <a:endParaRPr lang="en-GB" dirty="0"/>
          </a:p>
          <a:p>
            <a:pPr marL="114300" indent="0">
              <a:buNone/>
            </a:pPr>
            <a:r>
              <a:rPr lang="en-GB" dirty="0"/>
              <a:t/>
            </a:r>
            <a:br>
              <a:rPr lang="en-GB" dirty="0"/>
            </a:br>
            <a:endParaRPr lang="en-IN" dirty="0"/>
          </a:p>
        </p:txBody>
      </p:sp>
    </p:spTree>
    <p:extLst>
      <p:ext uri="{BB962C8B-B14F-4D97-AF65-F5344CB8AC3E}">
        <p14:creationId xmlns:p14="http://schemas.microsoft.com/office/powerpoint/2010/main" val="4280414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Types of Malware </a:t>
            </a:r>
            <a:endParaRPr/>
          </a:p>
        </p:txBody>
      </p:sp>
      <p:sp>
        <p:nvSpPr>
          <p:cNvPr id="67" name="Google Shape;67;p15"/>
          <p:cNvSpPr txBox="1">
            <a:spLocks noGrp="1"/>
          </p:cNvSpPr>
          <p:nvPr>
            <p:ph type="body" idx="1"/>
          </p:nvPr>
        </p:nvSpPr>
        <p:spPr>
          <a:xfrm>
            <a:off x="311700" y="1152475"/>
            <a:ext cx="8520600" cy="39909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600"/>
              </a:spcAft>
              <a:buSzPts val="1800"/>
              <a:buAutoNum type="arabicPeriod"/>
            </a:pPr>
            <a:r>
              <a:rPr lang="en" dirty="0"/>
              <a:t>Viruses</a:t>
            </a:r>
            <a:endParaRPr dirty="0"/>
          </a:p>
          <a:p>
            <a:pPr marL="457200" lvl="0" indent="-342900" algn="l" rtl="0">
              <a:spcBef>
                <a:spcPts val="0"/>
              </a:spcBef>
              <a:spcAft>
                <a:spcPts val="600"/>
              </a:spcAft>
              <a:buSzPts val="1800"/>
              <a:buAutoNum type="arabicPeriod"/>
            </a:pPr>
            <a:r>
              <a:rPr lang="en" dirty="0"/>
              <a:t>Worms</a:t>
            </a:r>
            <a:endParaRPr dirty="0"/>
          </a:p>
          <a:p>
            <a:pPr marL="457200" lvl="0" indent="-342900" algn="l" rtl="0">
              <a:spcBef>
                <a:spcPts val="0"/>
              </a:spcBef>
              <a:spcAft>
                <a:spcPts val="600"/>
              </a:spcAft>
              <a:buSzPts val="1800"/>
              <a:buAutoNum type="arabicPeriod"/>
            </a:pPr>
            <a:r>
              <a:rPr lang="en" dirty="0"/>
              <a:t>Trojans</a:t>
            </a:r>
            <a:endParaRPr dirty="0"/>
          </a:p>
          <a:p>
            <a:pPr marL="457200" lvl="0" indent="-342900" algn="l" rtl="0">
              <a:spcBef>
                <a:spcPts val="0"/>
              </a:spcBef>
              <a:spcAft>
                <a:spcPts val="600"/>
              </a:spcAft>
              <a:buSzPts val="1800"/>
              <a:buAutoNum type="arabicPeriod"/>
            </a:pPr>
            <a:r>
              <a:rPr lang="en" dirty="0"/>
              <a:t>Ransomware</a:t>
            </a:r>
            <a:endParaRPr dirty="0"/>
          </a:p>
          <a:p>
            <a:pPr marL="457200" lvl="0" indent="-342900" algn="l" rtl="0">
              <a:spcBef>
                <a:spcPts val="0"/>
              </a:spcBef>
              <a:spcAft>
                <a:spcPts val="600"/>
              </a:spcAft>
              <a:buSzPts val="1800"/>
              <a:buAutoNum type="arabicPeriod"/>
            </a:pPr>
            <a:r>
              <a:rPr lang="en" dirty="0"/>
              <a:t>Adware</a:t>
            </a:r>
            <a:endParaRPr dirty="0"/>
          </a:p>
          <a:p>
            <a:pPr marL="457200" lvl="0" indent="-342900" algn="l" rtl="0">
              <a:spcBef>
                <a:spcPts val="0"/>
              </a:spcBef>
              <a:spcAft>
                <a:spcPts val="600"/>
              </a:spcAft>
              <a:buSzPts val="1800"/>
              <a:buAutoNum type="arabicPeriod"/>
            </a:pPr>
            <a:r>
              <a:rPr lang="en" dirty="0"/>
              <a:t>Spyware</a:t>
            </a:r>
            <a:endParaRPr dirty="0"/>
          </a:p>
          <a:p>
            <a:pPr marL="457200" lvl="0" indent="-342900" algn="l" rtl="0">
              <a:spcBef>
                <a:spcPts val="0"/>
              </a:spcBef>
              <a:spcAft>
                <a:spcPts val="600"/>
              </a:spcAft>
              <a:buSzPts val="1800"/>
              <a:buAutoNum type="arabicPeriod"/>
            </a:pPr>
            <a:r>
              <a:rPr lang="en" dirty="0"/>
              <a:t>Rootkits</a:t>
            </a:r>
            <a:endParaRPr dirty="0"/>
          </a:p>
          <a:p>
            <a:pPr marL="457200" lvl="0" indent="-342900" algn="l" rtl="0">
              <a:spcBef>
                <a:spcPts val="0"/>
              </a:spcBef>
              <a:spcAft>
                <a:spcPts val="600"/>
              </a:spcAft>
              <a:buSzPts val="1800"/>
              <a:buAutoNum type="arabicPeriod"/>
            </a:pPr>
            <a:r>
              <a:rPr lang="en" dirty="0"/>
              <a:t>Keyloggers</a:t>
            </a:r>
            <a:endParaRPr dirty="0"/>
          </a:p>
          <a:p>
            <a:pPr marL="457200" lvl="0" indent="-342900" algn="l" rtl="0">
              <a:spcBef>
                <a:spcPts val="0"/>
              </a:spcBef>
              <a:spcAft>
                <a:spcPts val="600"/>
              </a:spcAft>
              <a:buSzPts val="1800"/>
              <a:buAutoNum type="arabicPeriod"/>
            </a:pPr>
            <a:r>
              <a:rPr lang="en" dirty="0"/>
              <a:t>Fileless Malware</a:t>
            </a:r>
            <a:endParaRPr dirty="0"/>
          </a:p>
          <a:p>
            <a:pPr marL="457200" lvl="0" indent="-342900" algn="l" rtl="0">
              <a:spcBef>
                <a:spcPts val="0"/>
              </a:spcBef>
              <a:spcAft>
                <a:spcPts val="600"/>
              </a:spcAft>
              <a:buSzPts val="1800"/>
              <a:buAutoNum type="arabicPeriod"/>
            </a:pPr>
            <a:r>
              <a:rPr lang="en" dirty="0"/>
              <a:t>Cryptojacking</a:t>
            </a:r>
            <a:endParaRPr dirty="0"/>
          </a:p>
          <a:p>
            <a:pPr marL="457200" lvl="0" indent="-342900" algn="l" rtl="0">
              <a:spcBef>
                <a:spcPts val="0"/>
              </a:spcBef>
              <a:spcAft>
                <a:spcPts val="600"/>
              </a:spcAft>
              <a:buSzPts val="1800"/>
              <a:buAutoNum type="arabicPeriod"/>
            </a:pPr>
            <a:r>
              <a:rPr lang="en" dirty="0"/>
              <a:t>Hybrid Malware</a:t>
            </a: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title"/>
          </p:nvPr>
        </p:nvSpPr>
        <p:spPr>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Are all Malware Virus?  </a:t>
            </a:r>
            <a:endParaRPr/>
          </a:p>
        </p:txBody>
      </p:sp>
      <p:sp>
        <p:nvSpPr>
          <p:cNvPr id="79" name="Google Shape;79;p17"/>
          <p:cNvSpPr txBox="1">
            <a:spLocks noGrp="1"/>
          </p:cNvSpPr>
          <p:nvPr>
            <p:ph type="body" idx="1"/>
          </p:nvPr>
        </p:nvSpPr>
        <p:spPr>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a:t>No, not all malware is a virus, but every virus is a type of malware. Malware is a general term for any malicious software that can harm your device, including computer viruses.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Virus, Worms and Trojan </a:t>
            </a:r>
            <a:endParaRPr/>
          </a:p>
        </p:txBody>
      </p:sp>
      <p:sp>
        <p:nvSpPr>
          <p:cNvPr id="73" name="Google Shape;73;p16"/>
          <p:cNvSpPr txBox="1">
            <a:spLocks noGrp="1"/>
          </p:cNvSpPr>
          <p:nvPr>
            <p:ph type="body" idx="1"/>
          </p:nvPr>
        </p:nvSpPr>
        <p:spPr>
          <a:xfrm>
            <a:off x="311700" y="1152475"/>
            <a:ext cx="8520600" cy="37200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Virus is a computer program or software that connect itself to another software or computer program to harm computer system. When the computer program runs attached with virus it perform some action such as deleting a file from the computer system. Virus can’t be controlled by remote.</a:t>
            </a:r>
            <a:endParaRPr/>
          </a:p>
          <a:p>
            <a:pPr marL="457200" lvl="0" indent="-342900" algn="l" rtl="0">
              <a:spcBef>
                <a:spcPts val="1000"/>
              </a:spcBef>
              <a:spcAft>
                <a:spcPts val="0"/>
              </a:spcAft>
              <a:buSzPts val="1800"/>
              <a:buChar char="●"/>
            </a:pPr>
            <a:r>
              <a:rPr lang="en"/>
              <a:t>Worms is also a computer program like virus but it does not modify the program. It replicate itself more and more to cause slow down the computer system. Worms can be controlled by remote.</a:t>
            </a:r>
            <a:endParaRPr/>
          </a:p>
          <a:p>
            <a:pPr marL="457200" lvl="0" indent="-342900" algn="l" rtl="0">
              <a:spcBef>
                <a:spcPts val="1000"/>
              </a:spcBef>
              <a:spcAft>
                <a:spcPts val="1000"/>
              </a:spcAft>
              <a:buSzPts val="1800"/>
              <a:buChar char="●"/>
            </a:pPr>
            <a:r>
              <a:rPr lang="en"/>
              <a:t>Trojan is a hidden piece of code which steal the important information of user. For example, Trojan horse software observe the e-mail ID and password while entering in web browser for logging.</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title"/>
          </p:nvPr>
        </p:nvSpPr>
        <p:spPr>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What is an Adware?</a:t>
            </a:r>
            <a:endParaRPr/>
          </a:p>
        </p:txBody>
      </p:sp>
      <p:sp>
        <p:nvSpPr>
          <p:cNvPr id="85" name="Google Shape;85;p18"/>
          <p:cNvSpPr txBox="1">
            <a:spLocks noGrp="1"/>
          </p:cNvSpPr>
          <p:nvPr>
            <p:ph type="body" idx="1"/>
          </p:nvPr>
        </p:nvSpPr>
        <p:spPr>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a:t>Adware is a type of malware that displays unwanted advertisements on a device. It can appear in many forms, including banner ads, videos, pop-ups, and full-screen ads. Adware is often bundled with other software and installed without the user's knowledge or consent. Its purpose is to generate revenue for the creator by serving ads to internet users.</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title"/>
          </p:nvPr>
        </p:nvSpPr>
        <p:spPr>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What is Rootkit? </a:t>
            </a:r>
            <a:endParaRPr/>
          </a:p>
        </p:txBody>
      </p:sp>
      <p:sp>
        <p:nvSpPr>
          <p:cNvPr id="91" name="Google Shape;91;p19"/>
          <p:cNvSpPr txBox="1">
            <a:spLocks noGrp="1"/>
          </p:cNvSpPr>
          <p:nvPr>
            <p:ph type="body" idx="1"/>
          </p:nvPr>
        </p:nvSpPr>
        <p:spPr>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A rootkit is a type of malicious software that gives an attacker privileged access to a computer while hiding its presence. </a:t>
            </a:r>
            <a:endParaRPr/>
          </a:p>
          <a:p>
            <a:pPr marL="457200" lvl="0" indent="-342900" algn="l" rtl="0">
              <a:spcBef>
                <a:spcPts val="0"/>
              </a:spcBef>
              <a:spcAft>
                <a:spcPts val="0"/>
              </a:spcAft>
              <a:buSzPts val="1800"/>
              <a:buChar char="●"/>
            </a:pPr>
            <a:r>
              <a:rPr lang="en"/>
              <a:t>The term "rootkit" is a combination of the words "root" and "kit", with "root" referring to the administrator account on Unix and Linux systems, and "kit" referring to the software components that implement the tool.</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title"/>
          </p:nvPr>
        </p:nvSpPr>
        <p:spPr>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What is a Spyware? </a:t>
            </a:r>
            <a:endParaRPr/>
          </a:p>
        </p:txBody>
      </p:sp>
      <p:sp>
        <p:nvSpPr>
          <p:cNvPr id="97" name="Google Shape;97;p20"/>
          <p:cNvSpPr txBox="1">
            <a:spLocks noGrp="1"/>
          </p:cNvSpPr>
          <p:nvPr>
            <p:ph type="body" idx="1"/>
          </p:nvPr>
        </p:nvSpPr>
        <p:spPr>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Spyware is a type of malicious software that secretly enters a user's device, gathers data, and sends it to third parties without their consent. It can harm the user by violating their privacy, endangering their device's security, or other means</a:t>
            </a:r>
            <a:endParaRPr/>
          </a:p>
          <a:p>
            <a:pPr marL="0" lvl="0" indent="0" algn="l" rtl="0">
              <a:spcBef>
                <a:spcPts val="1200"/>
              </a:spcBef>
              <a:spcAft>
                <a:spcPts val="0"/>
              </a:spcAft>
              <a:buNone/>
            </a:pPr>
            <a:r>
              <a:rPr lang="en"/>
              <a:t>How to check if your PC/phone has a spyware :</a:t>
            </a:r>
            <a:endParaRPr/>
          </a:p>
          <a:p>
            <a:pPr marL="457200" lvl="0" indent="-342900" algn="l" rtl="0">
              <a:spcBef>
                <a:spcPts val="1200"/>
              </a:spcBef>
              <a:spcAft>
                <a:spcPts val="0"/>
              </a:spcAft>
              <a:buSzPts val="1800"/>
              <a:buChar char="●"/>
            </a:pPr>
            <a:r>
              <a:rPr lang="en"/>
              <a:t>Unusual slowness, crashes, or instability</a:t>
            </a:r>
            <a:endParaRPr/>
          </a:p>
          <a:p>
            <a:pPr marL="457200" lvl="0" indent="-342900" algn="l" rtl="0">
              <a:spcBef>
                <a:spcPts val="0"/>
              </a:spcBef>
              <a:spcAft>
                <a:spcPts val="0"/>
              </a:spcAft>
              <a:buSzPts val="1800"/>
              <a:buChar char="●"/>
            </a:pPr>
            <a:r>
              <a:rPr lang="en"/>
              <a:t>Overheating, unusual battery drain, strange noises during calls, or the camera or mic turning on randomly</a:t>
            </a:r>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EC76B5"/>
      </a:hlink>
      <a:folHlink>
        <a:srgbClr val="E8ACCD"/>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A207AED3-9ABC-4A18-9978-A59B65688B15}"/>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156</TotalTime>
  <Words>839</Words>
  <Application>Microsoft Office PowerPoint</Application>
  <PresentationFormat>On-screen Show (16:9)</PresentationFormat>
  <Paragraphs>85</Paragraphs>
  <Slides>15</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Century Gothic</vt:lpstr>
      <vt:lpstr>Wingdings 3</vt:lpstr>
      <vt:lpstr>Ion</vt:lpstr>
      <vt:lpstr>Malwares</vt:lpstr>
      <vt:lpstr>What is a Malware?</vt:lpstr>
      <vt:lpstr>How Malware reach our computers or mobiles?     </vt:lpstr>
      <vt:lpstr>Types of Malware </vt:lpstr>
      <vt:lpstr>Are all Malware Virus?  </vt:lpstr>
      <vt:lpstr>Virus, Worms and Trojan </vt:lpstr>
      <vt:lpstr>What is an Adware?</vt:lpstr>
      <vt:lpstr>What is Rootkit? </vt:lpstr>
      <vt:lpstr>What is a Spyware? </vt:lpstr>
      <vt:lpstr>What is a Keylogger?</vt:lpstr>
      <vt:lpstr>What is a Ransomware?</vt:lpstr>
      <vt:lpstr>What after Ransomware attack </vt:lpstr>
      <vt:lpstr>How to know if our security is compromised? </vt:lpstr>
      <vt:lpstr>Precautions from Malware </vt:lpstr>
      <vt:lpstr>How to deal, if our system gets affected by malware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Malwares</dc:title>
  <cp:lastModifiedBy>LENOVO</cp:lastModifiedBy>
  <cp:revision>7</cp:revision>
  <dcterms:modified xsi:type="dcterms:W3CDTF">2024-06-06T17:16:04Z</dcterms:modified>
</cp:coreProperties>
</file>