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5"/>
  </p:notesMasterIdLst>
  <p:sldIdLst>
    <p:sldId id="256" r:id="rId2"/>
    <p:sldId id="263" r:id="rId3"/>
    <p:sldId id="258" r:id="rId4"/>
    <p:sldId id="261" r:id="rId5"/>
    <p:sldId id="257" r:id="rId6"/>
    <p:sldId id="264" r:id="rId7"/>
    <p:sldId id="266" r:id="rId8"/>
    <p:sldId id="267" r:id="rId9"/>
    <p:sldId id="268" r:id="rId10"/>
    <p:sldId id="269" r:id="rId11"/>
    <p:sldId id="275" r:id="rId12"/>
    <p:sldId id="270" r:id="rId13"/>
    <p:sldId id="271" r:id="rId14"/>
    <p:sldId id="272" r:id="rId15"/>
    <p:sldId id="273" r:id="rId16"/>
    <p:sldId id="274" r:id="rId17"/>
    <p:sldId id="276" r:id="rId18"/>
    <p:sldId id="278" r:id="rId19"/>
    <p:sldId id="279" r:id="rId20"/>
    <p:sldId id="281" r:id="rId21"/>
    <p:sldId id="282" r:id="rId22"/>
    <p:sldId id="280" r:id="rId23"/>
    <p:sldId id="277" r:id="rId24"/>
    <p:sldId id="283" r:id="rId25"/>
    <p:sldId id="284" r:id="rId26"/>
    <p:sldId id="285" r:id="rId27"/>
    <p:sldId id="286" r:id="rId28"/>
    <p:sldId id="288" r:id="rId29"/>
    <p:sldId id="287" r:id="rId30"/>
    <p:sldId id="289" r:id="rId31"/>
    <p:sldId id="290" r:id="rId32"/>
    <p:sldId id="291" r:id="rId33"/>
    <p:sldId id="2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2E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255C2-CD97-4060-976C-A51003AC22C1}" v="476" dt="2024-06-03T06:55:04.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2" autoAdjust="0"/>
    <p:restoredTop sz="67152" autoAdjust="0"/>
  </p:normalViewPr>
  <p:slideViewPr>
    <p:cSldViewPr snapToGrid="0">
      <p:cViewPr varScale="1">
        <p:scale>
          <a:sx n="52" d="100"/>
          <a:sy n="52" d="100"/>
        </p:scale>
        <p:origin x="162" y="60"/>
      </p:cViewPr>
      <p:guideLst/>
    </p:cSldViewPr>
  </p:slideViewPr>
  <p:outlineViewPr>
    <p:cViewPr>
      <p:scale>
        <a:sx n="33" d="100"/>
        <a:sy n="33" d="100"/>
      </p:scale>
      <p:origin x="0" y="-10314"/>
    </p:cViewPr>
  </p:outlin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 KUMAR" userId="b46661c2-23b7-4696-915e-8f32a9f477e6" providerId="ADAL" clId="{086255C2-CD97-4060-976C-A51003AC22C1}"/>
    <pc:docChg chg="undo custSel addSld delSld modSld sldOrd modMainMaster">
      <pc:chgData name="ANNI KUMAR" userId="b46661c2-23b7-4696-915e-8f32a9f477e6" providerId="ADAL" clId="{086255C2-CD97-4060-976C-A51003AC22C1}" dt="2024-06-03T06:05:41.642" v="2634" actId="207"/>
      <pc:docMkLst>
        <pc:docMk/>
      </pc:docMkLst>
      <pc:sldChg chg="addSp delSp modSp mod modTransition setBg modAnim setClrOvrMap modNotesTx">
        <pc:chgData name="ANNI KUMAR" userId="b46661c2-23b7-4696-915e-8f32a9f477e6" providerId="ADAL" clId="{086255C2-CD97-4060-976C-A51003AC22C1}" dt="2024-06-03T05:33:46.178" v="2627" actId="27636"/>
        <pc:sldMkLst>
          <pc:docMk/>
          <pc:sldMk cId="3548662454" sldId="256"/>
        </pc:sldMkLst>
        <pc:spChg chg="mod">
          <ac:chgData name="ANNI KUMAR" userId="b46661c2-23b7-4696-915e-8f32a9f477e6" providerId="ADAL" clId="{086255C2-CD97-4060-976C-A51003AC22C1}" dt="2024-06-03T05:33:46.178" v="2627" actId="27636"/>
          <ac:spMkLst>
            <pc:docMk/>
            <pc:sldMk cId="3548662454" sldId="256"/>
            <ac:spMk id="2" creationId="{894045D5-3032-DB4B-AC64-352A8689EE3B}"/>
          </ac:spMkLst>
        </pc:spChg>
        <pc:spChg chg="mod">
          <ac:chgData name="ANNI KUMAR" userId="b46661c2-23b7-4696-915e-8f32a9f477e6" providerId="ADAL" clId="{086255C2-CD97-4060-976C-A51003AC22C1}" dt="2024-06-03T05:33:10.518" v="2617" actId="21"/>
          <ac:spMkLst>
            <pc:docMk/>
            <pc:sldMk cId="3548662454" sldId="256"/>
            <ac:spMk id="3" creationId="{C7FA8819-E9D6-14DE-0A48-553A3E8D4538}"/>
          </ac:spMkLst>
        </pc:spChg>
        <pc:spChg chg="del">
          <ac:chgData name="ANNI KUMAR" userId="b46661c2-23b7-4696-915e-8f32a9f477e6" providerId="ADAL" clId="{086255C2-CD97-4060-976C-A51003AC22C1}" dt="2024-06-02T07:55:21.022" v="0" actId="26606"/>
          <ac:spMkLst>
            <pc:docMk/>
            <pc:sldMk cId="3548662454" sldId="256"/>
            <ac:spMk id="9" creationId="{01187F7A-920C-B377-65E8-1CF4CBCE3C2C}"/>
          </ac:spMkLst>
        </pc:spChg>
        <pc:spChg chg="add">
          <ac:chgData name="ANNI KUMAR" userId="b46661c2-23b7-4696-915e-8f32a9f477e6" providerId="ADAL" clId="{086255C2-CD97-4060-976C-A51003AC22C1}" dt="2024-06-02T07:55:21.022" v="0" actId="26606"/>
          <ac:spMkLst>
            <pc:docMk/>
            <pc:sldMk cId="3548662454" sldId="256"/>
            <ac:spMk id="14" creationId="{0F447467-474F-7A46-9B55-A89C6B0DA11C}"/>
          </ac:spMkLst>
        </pc:spChg>
        <pc:spChg chg="add">
          <ac:chgData name="ANNI KUMAR" userId="b46661c2-23b7-4696-915e-8f32a9f477e6" providerId="ADAL" clId="{086255C2-CD97-4060-976C-A51003AC22C1}" dt="2024-06-02T07:55:21.022" v="0" actId="26606"/>
          <ac:spMkLst>
            <pc:docMk/>
            <pc:sldMk cId="3548662454" sldId="256"/>
            <ac:spMk id="16" creationId="{A9CCD9CD-49AE-3D3E-923B-81ECD3FBF75F}"/>
          </ac:spMkLst>
        </pc:spChg>
        <pc:picChg chg="mod">
          <ac:chgData name="ANNI KUMAR" userId="b46661c2-23b7-4696-915e-8f32a9f477e6" providerId="ADAL" clId="{086255C2-CD97-4060-976C-A51003AC22C1}" dt="2024-06-02T07:55:21.022" v="0" actId="26606"/>
          <ac:picMkLst>
            <pc:docMk/>
            <pc:sldMk cId="3548662454" sldId="256"/>
            <ac:picMk id="4" creationId="{B9599A31-BDF9-246F-CFD5-D67C020C22C9}"/>
          </ac:picMkLst>
        </pc:picChg>
      </pc:sldChg>
      <pc:sldChg chg="addSp delSp modSp mod modTransition setBg modAnim setClrOvrMap">
        <pc:chgData name="ANNI KUMAR" userId="b46661c2-23b7-4696-915e-8f32a9f477e6" providerId="ADAL" clId="{086255C2-CD97-4060-976C-A51003AC22C1}" dt="2024-06-02T22:45:01.121" v="2527"/>
        <pc:sldMkLst>
          <pc:docMk/>
          <pc:sldMk cId="1454072335" sldId="257"/>
        </pc:sldMkLst>
        <pc:spChg chg="mod">
          <ac:chgData name="ANNI KUMAR" userId="b46661c2-23b7-4696-915e-8f32a9f477e6" providerId="ADAL" clId="{086255C2-CD97-4060-976C-A51003AC22C1}" dt="2024-06-02T09:55:54.757" v="108" actId="20577"/>
          <ac:spMkLst>
            <pc:docMk/>
            <pc:sldMk cId="1454072335" sldId="257"/>
            <ac:spMk id="2" creationId="{2F2F0216-D73D-FC9A-8701-6C1C567A2959}"/>
          </ac:spMkLst>
        </pc:spChg>
        <pc:spChg chg="add del">
          <ac:chgData name="ANNI KUMAR" userId="b46661c2-23b7-4696-915e-8f32a9f477e6" providerId="ADAL" clId="{086255C2-CD97-4060-976C-A51003AC22C1}" dt="2024-06-02T07:56:49.229" v="23" actId="26606"/>
          <ac:spMkLst>
            <pc:docMk/>
            <pc:sldMk cId="1454072335" sldId="257"/>
            <ac:spMk id="3" creationId="{051A6E49-3851-B258-ADDD-BC0925D7F36E}"/>
          </ac:spMkLst>
        </pc:spChg>
        <pc:spChg chg="add mod">
          <ac:chgData name="ANNI KUMAR" userId="b46661c2-23b7-4696-915e-8f32a9f477e6" providerId="ADAL" clId="{086255C2-CD97-4060-976C-A51003AC22C1}" dt="2024-06-02T10:03:08.194" v="116" actId="27636"/>
          <ac:spMkLst>
            <pc:docMk/>
            <pc:sldMk cId="1454072335" sldId="257"/>
            <ac:spMk id="4" creationId="{E3F5EB88-311C-176E-4E05-99BE5FAD07DC}"/>
          </ac:spMkLst>
        </pc:spChg>
        <pc:spChg chg="add del">
          <ac:chgData name="ANNI KUMAR" userId="b46661c2-23b7-4696-915e-8f32a9f477e6" providerId="ADAL" clId="{086255C2-CD97-4060-976C-A51003AC22C1}" dt="2024-06-02T07:56:42.997" v="16" actId="26606"/>
          <ac:spMkLst>
            <pc:docMk/>
            <pc:sldMk cId="1454072335" sldId="257"/>
            <ac:spMk id="9" creationId="{80B98925-0550-1AFB-C1DC-02792400FB71}"/>
          </ac:spMkLst>
        </pc:spChg>
        <pc:spChg chg="add del">
          <ac:chgData name="ANNI KUMAR" userId="b46661c2-23b7-4696-915e-8f32a9f477e6" providerId="ADAL" clId="{086255C2-CD97-4060-976C-A51003AC22C1}" dt="2024-06-02T07:56:42.997" v="16" actId="26606"/>
          <ac:spMkLst>
            <pc:docMk/>
            <pc:sldMk cId="1454072335" sldId="257"/>
            <ac:spMk id="11" creationId="{0CCA9273-E74E-A306-1F74-BEF9EDA30500}"/>
          </ac:spMkLst>
        </pc:spChg>
        <pc:spChg chg="add del">
          <ac:chgData name="ANNI KUMAR" userId="b46661c2-23b7-4696-915e-8f32a9f477e6" providerId="ADAL" clId="{086255C2-CD97-4060-976C-A51003AC22C1}" dt="2024-06-02T07:56:45.637" v="18" actId="26606"/>
          <ac:spMkLst>
            <pc:docMk/>
            <pc:sldMk cId="1454072335" sldId="257"/>
            <ac:spMk id="13" creationId="{ED587E41-605C-A8E4-8BA5-0E0B3797C9AA}"/>
          </ac:spMkLst>
        </pc:spChg>
        <pc:spChg chg="add del">
          <ac:chgData name="ANNI KUMAR" userId="b46661c2-23b7-4696-915e-8f32a9f477e6" providerId="ADAL" clId="{086255C2-CD97-4060-976C-A51003AC22C1}" dt="2024-06-02T07:56:45.637" v="18" actId="26606"/>
          <ac:spMkLst>
            <pc:docMk/>
            <pc:sldMk cId="1454072335" sldId="257"/>
            <ac:spMk id="15" creationId="{EBD48A03-0DF9-3063-CB15-1BC2AEC79F1C}"/>
          </ac:spMkLst>
        </pc:spChg>
        <pc:spChg chg="add del">
          <ac:chgData name="ANNI KUMAR" userId="b46661c2-23b7-4696-915e-8f32a9f477e6" providerId="ADAL" clId="{086255C2-CD97-4060-976C-A51003AC22C1}" dt="2024-06-02T07:56:47.574" v="20" actId="26606"/>
          <ac:spMkLst>
            <pc:docMk/>
            <pc:sldMk cId="1454072335" sldId="257"/>
            <ac:spMk id="17" creationId="{80B98925-0550-1AFB-C1DC-02792400FB71}"/>
          </ac:spMkLst>
        </pc:spChg>
        <pc:spChg chg="add del">
          <ac:chgData name="ANNI KUMAR" userId="b46661c2-23b7-4696-915e-8f32a9f477e6" providerId="ADAL" clId="{086255C2-CD97-4060-976C-A51003AC22C1}" dt="2024-06-02T07:56:47.574" v="20" actId="26606"/>
          <ac:spMkLst>
            <pc:docMk/>
            <pc:sldMk cId="1454072335" sldId="257"/>
            <ac:spMk id="19" creationId="{0CCA9273-E74E-A306-1F74-BEF9EDA30500}"/>
          </ac:spMkLst>
        </pc:spChg>
        <pc:spChg chg="add del">
          <ac:chgData name="ANNI KUMAR" userId="b46661c2-23b7-4696-915e-8f32a9f477e6" providerId="ADAL" clId="{086255C2-CD97-4060-976C-A51003AC22C1}" dt="2024-06-02T07:56:49.214" v="22" actId="26606"/>
          <ac:spMkLst>
            <pc:docMk/>
            <pc:sldMk cId="1454072335" sldId="257"/>
            <ac:spMk id="21" creationId="{ED587E41-605C-A8E4-8BA5-0E0B3797C9AA}"/>
          </ac:spMkLst>
        </pc:spChg>
        <pc:spChg chg="add del">
          <ac:chgData name="ANNI KUMAR" userId="b46661c2-23b7-4696-915e-8f32a9f477e6" providerId="ADAL" clId="{086255C2-CD97-4060-976C-A51003AC22C1}" dt="2024-06-02T07:56:49.214" v="22" actId="26606"/>
          <ac:spMkLst>
            <pc:docMk/>
            <pc:sldMk cId="1454072335" sldId="257"/>
            <ac:spMk id="23" creationId="{EBD48A03-0DF9-3063-CB15-1BC2AEC79F1C}"/>
          </ac:spMkLst>
        </pc:spChg>
        <pc:spChg chg="add del">
          <ac:chgData name="ANNI KUMAR" userId="b46661c2-23b7-4696-915e-8f32a9f477e6" providerId="ADAL" clId="{086255C2-CD97-4060-976C-A51003AC22C1}" dt="2024-06-02T09:55:48.899" v="107" actId="26606"/>
          <ac:spMkLst>
            <pc:docMk/>
            <pc:sldMk cId="1454072335" sldId="257"/>
            <ac:spMk id="25" creationId="{80B98925-0550-1AFB-C1DC-02792400FB71}"/>
          </ac:spMkLst>
        </pc:spChg>
        <pc:spChg chg="add del">
          <ac:chgData name="ANNI KUMAR" userId="b46661c2-23b7-4696-915e-8f32a9f477e6" providerId="ADAL" clId="{086255C2-CD97-4060-976C-A51003AC22C1}" dt="2024-06-02T09:55:48.899" v="107" actId="26606"/>
          <ac:spMkLst>
            <pc:docMk/>
            <pc:sldMk cId="1454072335" sldId="257"/>
            <ac:spMk id="27" creationId="{0CCA9273-E74E-A306-1F74-BEF9EDA30500}"/>
          </ac:spMkLst>
        </pc:spChg>
        <pc:spChg chg="add">
          <ac:chgData name="ANNI KUMAR" userId="b46661c2-23b7-4696-915e-8f32a9f477e6" providerId="ADAL" clId="{086255C2-CD97-4060-976C-A51003AC22C1}" dt="2024-06-02T09:55:48.899" v="107" actId="26606"/>
          <ac:spMkLst>
            <pc:docMk/>
            <pc:sldMk cId="1454072335" sldId="257"/>
            <ac:spMk id="32" creationId="{C20CE451-818C-E63D-258B-234B6C543D34}"/>
          </ac:spMkLst>
        </pc:spChg>
        <pc:picChg chg="add del">
          <ac:chgData name="ANNI KUMAR" userId="b46661c2-23b7-4696-915e-8f32a9f477e6" providerId="ADAL" clId="{086255C2-CD97-4060-976C-A51003AC22C1}" dt="2024-06-02T07:56:42.997" v="16" actId="26606"/>
          <ac:picMkLst>
            <pc:docMk/>
            <pc:sldMk cId="1454072335" sldId="257"/>
            <ac:picMk id="5" creationId="{2B47897E-A289-2224-D76D-FE46559C85B9}"/>
          </ac:picMkLst>
        </pc:picChg>
        <pc:picChg chg="add del mod">
          <ac:chgData name="ANNI KUMAR" userId="b46661c2-23b7-4696-915e-8f32a9f477e6" providerId="ADAL" clId="{086255C2-CD97-4060-976C-A51003AC22C1}" dt="2024-06-02T08:05:44.558" v="30"/>
          <ac:picMkLst>
            <pc:docMk/>
            <pc:sldMk cId="1454072335" sldId="257"/>
            <ac:picMk id="8" creationId="{6AFB70C8-7A91-94E4-B0DC-61F7062B86F2}"/>
          </ac:picMkLst>
        </pc:picChg>
        <pc:picChg chg="add del">
          <ac:chgData name="ANNI KUMAR" userId="b46661c2-23b7-4696-915e-8f32a9f477e6" providerId="ADAL" clId="{086255C2-CD97-4060-976C-A51003AC22C1}" dt="2024-06-02T07:56:45.637" v="18" actId="26606"/>
          <ac:picMkLst>
            <pc:docMk/>
            <pc:sldMk cId="1454072335" sldId="257"/>
            <ac:picMk id="14" creationId="{C1C55D9D-497D-A5A7-4D26-B16D4DC68D0A}"/>
          </ac:picMkLst>
        </pc:picChg>
        <pc:picChg chg="add del">
          <ac:chgData name="ANNI KUMAR" userId="b46661c2-23b7-4696-915e-8f32a9f477e6" providerId="ADAL" clId="{086255C2-CD97-4060-976C-A51003AC22C1}" dt="2024-06-02T07:56:47.574" v="20" actId="26606"/>
          <ac:picMkLst>
            <pc:docMk/>
            <pc:sldMk cId="1454072335" sldId="257"/>
            <ac:picMk id="18" creationId="{2B47897E-A289-2224-D76D-FE46559C85B9}"/>
          </ac:picMkLst>
        </pc:picChg>
        <pc:picChg chg="add del">
          <ac:chgData name="ANNI KUMAR" userId="b46661c2-23b7-4696-915e-8f32a9f477e6" providerId="ADAL" clId="{086255C2-CD97-4060-976C-A51003AC22C1}" dt="2024-06-02T07:56:49.214" v="22" actId="26606"/>
          <ac:picMkLst>
            <pc:docMk/>
            <pc:sldMk cId="1454072335" sldId="257"/>
            <ac:picMk id="22" creationId="{67A5725F-D427-DD52-33FF-532815817935}"/>
          </ac:picMkLst>
        </pc:picChg>
        <pc:picChg chg="add mod">
          <ac:chgData name="ANNI KUMAR" userId="b46661c2-23b7-4696-915e-8f32a9f477e6" providerId="ADAL" clId="{086255C2-CD97-4060-976C-A51003AC22C1}" dt="2024-06-02T09:55:48.899" v="107" actId="26606"/>
          <ac:picMkLst>
            <pc:docMk/>
            <pc:sldMk cId="1454072335" sldId="257"/>
            <ac:picMk id="26" creationId="{2B47897E-A289-2224-D76D-FE46559C85B9}"/>
          </ac:picMkLst>
        </pc:picChg>
      </pc:sldChg>
      <pc:sldChg chg="addSp delSp modSp new mod ord setBg setClrOvrMap">
        <pc:chgData name="ANNI KUMAR" userId="b46661c2-23b7-4696-915e-8f32a9f477e6" providerId="ADAL" clId="{086255C2-CD97-4060-976C-A51003AC22C1}" dt="2024-06-03T06:05:41.642" v="2634" actId="207"/>
        <pc:sldMkLst>
          <pc:docMk/>
          <pc:sldMk cId="603959661" sldId="258"/>
        </pc:sldMkLst>
        <pc:spChg chg="mod">
          <ac:chgData name="ANNI KUMAR" userId="b46661c2-23b7-4696-915e-8f32a9f477e6" providerId="ADAL" clId="{086255C2-CD97-4060-976C-A51003AC22C1}" dt="2024-06-03T06:05:41.642" v="2634" actId="207"/>
          <ac:spMkLst>
            <pc:docMk/>
            <pc:sldMk cId="603959661" sldId="258"/>
            <ac:spMk id="2" creationId="{52575DB5-D67E-36FA-716A-471DAC29D156}"/>
          </ac:spMkLst>
        </pc:spChg>
        <pc:spChg chg="del">
          <ac:chgData name="ANNI KUMAR" userId="b46661c2-23b7-4696-915e-8f32a9f477e6" providerId="ADAL" clId="{086255C2-CD97-4060-976C-A51003AC22C1}" dt="2024-06-02T09:30:45.749" v="56" actId="26606"/>
          <ac:spMkLst>
            <pc:docMk/>
            <pc:sldMk cId="603959661" sldId="258"/>
            <ac:spMk id="3" creationId="{5FD41A23-C0B9-7A42-BB4B-8775F2F0BC18}"/>
          </ac:spMkLst>
        </pc:spChg>
        <pc:spChg chg="add del">
          <ac:chgData name="ANNI KUMAR" userId="b46661c2-23b7-4696-915e-8f32a9f477e6" providerId="ADAL" clId="{086255C2-CD97-4060-976C-A51003AC22C1}" dt="2024-06-02T09:31:07.991" v="57" actId="26606"/>
          <ac:spMkLst>
            <pc:docMk/>
            <pc:sldMk cId="603959661" sldId="258"/>
            <ac:spMk id="9" creationId="{ED587E41-605C-A8E4-8BA5-0E0B3797C9AA}"/>
          </ac:spMkLst>
        </pc:spChg>
        <pc:spChg chg="add del">
          <ac:chgData name="ANNI KUMAR" userId="b46661c2-23b7-4696-915e-8f32a9f477e6" providerId="ADAL" clId="{086255C2-CD97-4060-976C-A51003AC22C1}" dt="2024-06-02T09:31:07.991" v="57" actId="26606"/>
          <ac:spMkLst>
            <pc:docMk/>
            <pc:sldMk cId="603959661" sldId="258"/>
            <ac:spMk id="11" creationId="{EBD48A03-0DF9-3063-CB15-1BC2AEC79F1C}"/>
          </ac:spMkLst>
        </pc:spChg>
        <pc:spChg chg="add">
          <ac:chgData name="ANNI KUMAR" userId="b46661c2-23b7-4696-915e-8f32a9f477e6" providerId="ADAL" clId="{086255C2-CD97-4060-976C-A51003AC22C1}" dt="2024-06-02T09:31:07.991" v="57" actId="26606"/>
          <ac:spMkLst>
            <pc:docMk/>
            <pc:sldMk cId="603959661" sldId="258"/>
            <ac:spMk id="16" creationId="{7A875D55-4A80-43E9-38F6-27E3664939B0}"/>
          </ac:spMkLst>
        </pc:spChg>
        <pc:spChg chg="add">
          <ac:chgData name="ANNI KUMAR" userId="b46661c2-23b7-4696-915e-8f32a9f477e6" providerId="ADAL" clId="{086255C2-CD97-4060-976C-A51003AC22C1}" dt="2024-06-02T09:31:07.991" v="57" actId="26606"/>
          <ac:spMkLst>
            <pc:docMk/>
            <pc:sldMk cId="603959661" sldId="258"/>
            <ac:spMk id="18" creationId="{3D572980-FB84-8C29-1FAC-FAC5ECE29A39}"/>
          </ac:spMkLst>
        </pc:spChg>
        <pc:picChg chg="add del mod">
          <ac:chgData name="ANNI KUMAR" userId="b46661c2-23b7-4696-915e-8f32a9f477e6" providerId="ADAL" clId="{086255C2-CD97-4060-976C-A51003AC22C1}" dt="2024-06-03T06:05:34.041" v="2633" actId="478"/>
          <ac:picMkLst>
            <pc:docMk/>
            <pc:sldMk cId="603959661" sldId="258"/>
            <ac:picMk id="5" creationId="{329368B4-06BF-1E9F-A663-F5CE29B1395A}"/>
          </ac:picMkLst>
        </pc:picChg>
      </pc:sldChg>
      <pc:sldChg chg="new del">
        <pc:chgData name="ANNI KUMAR" userId="b46661c2-23b7-4696-915e-8f32a9f477e6" providerId="ADAL" clId="{086255C2-CD97-4060-976C-A51003AC22C1}" dt="2024-06-02T09:34:36.143" v="60" actId="2696"/>
        <pc:sldMkLst>
          <pc:docMk/>
          <pc:sldMk cId="1051943714" sldId="259"/>
        </pc:sldMkLst>
      </pc:sldChg>
      <pc:sldChg chg="addSp new del">
        <pc:chgData name="ANNI KUMAR" userId="b46661c2-23b7-4696-915e-8f32a9f477e6" providerId="ADAL" clId="{086255C2-CD97-4060-976C-A51003AC22C1}" dt="2024-06-02T09:37:03.485" v="79" actId="2696"/>
        <pc:sldMkLst>
          <pc:docMk/>
          <pc:sldMk cId="67702188" sldId="260"/>
        </pc:sldMkLst>
        <pc:picChg chg="add">
          <ac:chgData name="ANNI KUMAR" userId="b46661c2-23b7-4696-915e-8f32a9f477e6" providerId="ADAL" clId="{086255C2-CD97-4060-976C-A51003AC22C1}" dt="2024-06-02T09:34:38.948" v="61"/>
          <ac:picMkLst>
            <pc:docMk/>
            <pc:sldMk cId="67702188" sldId="260"/>
            <ac:picMk id="2" creationId="{53FF6D9E-5E98-0EFB-66C2-FDF1DCACB52A}"/>
          </ac:picMkLst>
        </pc:picChg>
      </pc:sldChg>
      <pc:sldChg chg="addSp delSp modSp new mod ord modNotesTx">
        <pc:chgData name="ANNI KUMAR" userId="b46661c2-23b7-4696-915e-8f32a9f477e6" providerId="ADAL" clId="{086255C2-CD97-4060-976C-A51003AC22C1}" dt="2024-06-02T11:09:36.162" v="124"/>
        <pc:sldMkLst>
          <pc:docMk/>
          <pc:sldMk cId="1815026586" sldId="261"/>
        </pc:sldMkLst>
        <pc:spChg chg="mod">
          <ac:chgData name="ANNI KUMAR" userId="b46661c2-23b7-4696-915e-8f32a9f477e6" providerId="ADAL" clId="{086255C2-CD97-4060-976C-A51003AC22C1}" dt="2024-06-02T09:38:35.550" v="103" actId="14100"/>
          <ac:spMkLst>
            <pc:docMk/>
            <pc:sldMk cId="1815026586" sldId="261"/>
            <ac:spMk id="2" creationId="{68ABF469-2D41-D224-4F44-BBE6D4C0EE0A}"/>
          </ac:spMkLst>
        </pc:spChg>
        <pc:spChg chg="del">
          <ac:chgData name="ANNI KUMAR" userId="b46661c2-23b7-4696-915e-8f32a9f477e6" providerId="ADAL" clId="{086255C2-CD97-4060-976C-A51003AC22C1}" dt="2024-06-02T09:37:09.247" v="80" actId="478"/>
          <ac:spMkLst>
            <pc:docMk/>
            <pc:sldMk cId="1815026586" sldId="261"/>
            <ac:spMk id="3" creationId="{EFC02CCF-57C8-5736-469A-361FC5CDD0CA}"/>
          </ac:spMkLst>
        </pc:spChg>
        <pc:spChg chg="add del mod">
          <ac:chgData name="ANNI KUMAR" userId="b46661c2-23b7-4696-915e-8f32a9f477e6" providerId="ADAL" clId="{086255C2-CD97-4060-976C-A51003AC22C1}" dt="2024-06-02T09:35:13.150" v="66"/>
          <ac:spMkLst>
            <pc:docMk/>
            <pc:sldMk cId="1815026586" sldId="261"/>
            <ac:spMk id="4" creationId="{C4E69A24-4106-972B-0490-E550D58C35AB}"/>
          </ac:spMkLst>
        </pc:spChg>
        <pc:spChg chg="del">
          <ac:chgData name="ANNI KUMAR" userId="b46661c2-23b7-4696-915e-8f32a9f477e6" providerId="ADAL" clId="{086255C2-CD97-4060-976C-A51003AC22C1}" dt="2024-06-02T09:37:12.074" v="81" actId="478"/>
          <ac:spMkLst>
            <pc:docMk/>
            <pc:sldMk cId="1815026586" sldId="261"/>
            <ac:spMk id="5" creationId="{1DF03A64-E582-5DF5-5DFF-513F6E1DCB8F}"/>
          </ac:spMkLst>
        </pc:spChg>
        <pc:spChg chg="del">
          <ac:chgData name="ANNI KUMAR" userId="b46661c2-23b7-4696-915e-8f32a9f477e6" providerId="ADAL" clId="{086255C2-CD97-4060-976C-A51003AC22C1}" dt="2024-06-02T09:35:18.055" v="67"/>
          <ac:spMkLst>
            <pc:docMk/>
            <pc:sldMk cId="1815026586" sldId="261"/>
            <ac:spMk id="6" creationId="{190F8795-A867-4FD1-2407-A1687D7E3E39}"/>
          </ac:spMkLst>
        </pc:spChg>
        <pc:spChg chg="add mod">
          <ac:chgData name="ANNI KUMAR" userId="b46661c2-23b7-4696-915e-8f32a9f477e6" providerId="ADAL" clId="{086255C2-CD97-4060-976C-A51003AC22C1}" dt="2024-06-02T09:35:03.062" v="65"/>
          <ac:spMkLst>
            <pc:docMk/>
            <pc:sldMk cId="1815026586" sldId="261"/>
            <ac:spMk id="7" creationId="{43F4E140-52D8-5B6E-505F-0F497C70ECB5}"/>
          </ac:spMkLst>
        </pc:spChg>
        <pc:picChg chg="add mod modCrop">
          <ac:chgData name="ANNI KUMAR" userId="b46661c2-23b7-4696-915e-8f32a9f477e6" providerId="ADAL" clId="{086255C2-CD97-4060-976C-A51003AC22C1}" dt="2024-06-02T09:37:15.402" v="82" actId="14100"/>
          <ac:picMkLst>
            <pc:docMk/>
            <pc:sldMk cId="1815026586" sldId="261"/>
            <ac:picMk id="8" creationId="{BE1B73B2-7808-85F8-7F6E-B902D6F373CE}"/>
          </ac:picMkLst>
        </pc:picChg>
        <pc:picChg chg="add mod modCrop">
          <ac:chgData name="ANNI KUMAR" userId="b46661c2-23b7-4696-915e-8f32a9f477e6" providerId="ADAL" clId="{086255C2-CD97-4060-976C-A51003AC22C1}" dt="2024-06-02T09:37:19.166" v="83" actId="14100"/>
          <ac:picMkLst>
            <pc:docMk/>
            <pc:sldMk cId="1815026586" sldId="261"/>
            <ac:picMk id="9" creationId="{39FA2DA7-59D3-0CFC-C043-9A889814FE2C}"/>
          </ac:picMkLst>
        </pc:picChg>
      </pc:sldChg>
      <pc:sldChg chg="modSp new del mod">
        <pc:chgData name="ANNI KUMAR" userId="b46661c2-23b7-4696-915e-8f32a9f477e6" providerId="ADAL" clId="{086255C2-CD97-4060-976C-A51003AC22C1}" dt="2024-06-02T17:25:30.562" v="786" actId="2696"/>
        <pc:sldMkLst>
          <pc:docMk/>
          <pc:sldMk cId="2670190382" sldId="262"/>
        </pc:sldMkLst>
        <pc:spChg chg="mod">
          <ac:chgData name="ANNI KUMAR" userId="b46661c2-23b7-4696-915e-8f32a9f477e6" providerId="ADAL" clId="{086255C2-CD97-4060-976C-A51003AC22C1}" dt="2024-06-02T17:25:21.903" v="784" actId="21"/>
          <ac:spMkLst>
            <pc:docMk/>
            <pc:sldMk cId="2670190382" sldId="262"/>
            <ac:spMk id="2" creationId="{FCDC771B-E1F0-CF0F-E188-1F39301D5864}"/>
          </ac:spMkLst>
        </pc:spChg>
      </pc:sldChg>
      <pc:sldChg chg="addSp modSp new mod setBg">
        <pc:chgData name="ANNI KUMAR" userId="b46661c2-23b7-4696-915e-8f32a9f477e6" providerId="ADAL" clId="{086255C2-CD97-4060-976C-A51003AC22C1}" dt="2024-06-02T22:45:01.121" v="2527"/>
        <pc:sldMkLst>
          <pc:docMk/>
          <pc:sldMk cId="1069117818" sldId="263"/>
        </pc:sldMkLst>
        <pc:spChg chg="mod">
          <ac:chgData name="ANNI KUMAR" userId="b46661c2-23b7-4696-915e-8f32a9f477e6" providerId="ADAL" clId="{086255C2-CD97-4060-976C-A51003AC22C1}" dt="2024-06-02T15:40:28.924" v="205" actId="1076"/>
          <ac:spMkLst>
            <pc:docMk/>
            <pc:sldMk cId="1069117818" sldId="263"/>
            <ac:spMk id="2" creationId="{85643E06-B472-743B-197F-B2E8421AA9D9}"/>
          </ac:spMkLst>
        </pc:spChg>
        <pc:spChg chg="mod">
          <ac:chgData name="ANNI KUMAR" userId="b46661c2-23b7-4696-915e-8f32a9f477e6" providerId="ADAL" clId="{086255C2-CD97-4060-976C-A51003AC22C1}" dt="2024-06-02T16:04:21.220" v="221" actId="1076"/>
          <ac:spMkLst>
            <pc:docMk/>
            <pc:sldMk cId="1069117818" sldId="263"/>
            <ac:spMk id="3" creationId="{62027C94-C9B7-EBA6-E5DF-999D557C5B2E}"/>
          </ac:spMkLst>
        </pc:spChg>
        <pc:spChg chg="add">
          <ac:chgData name="ANNI KUMAR" userId="b46661c2-23b7-4696-915e-8f32a9f477e6" providerId="ADAL" clId="{086255C2-CD97-4060-976C-A51003AC22C1}" dt="2024-06-02T15:40:01.445" v="200" actId="26606"/>
          <ac:spMkLst>
            <pc:docMk/>
            <pc:sldMk cId="1069117818" sldId="263"/>
            <ac:spMk id="9" creationId="{92CC1E4F-F1F0-B945-BE50-C72A7103E8AC}"/>
          </ac:spMkLst>
        </pc:spChg>
        <pc:picChg chg="add">
          <ac:chgData name="ANNI KUMAR" userId="b46661c2-23b7-4696-915e-8f32a9f477e6" providerId="ADAL" clId="{086255C2-CD97-4060-976C-A51003AC22C1}" dt="2024-06-02T15:40:01.445" v="200" actId="26606"/>
          <ac:picMkLst>
            <pc:docMk/>
            <pc:sldMk cId="1069117818" sldId="263"/>
            <ac:picMk id="5" creationId="{CCCEB72D-7FF8-61C4-193D-84E8B924534A}"/>
          </ac:picMkLst>
        </pc:picChg>
      </pc:sldChg>
      <pc:sldChg chg="addSp delSp modSp new mod ord setBg">
        <pc:chgData name="ANNI KUMAR" userId="b46661c2-23b7-4696-915e-8f32a9f477e6" providerId="ADAL" clId="{086255C2-CD97-4060-976C-A51003AC22C1}" dt="2024-06-02T22:45:01.121" v="2527"/>
        <pc:sldMkLst>
          <pc:docMk/>
          <pc:sldMk cId="1018695471" sldId="264"/>
        </pc:sldMkLst>
        <pc:spChg chg="mod">
          <ac:chgData name="ANNI KUMAR" userId="b46661c2-23b7-4696-915e-8f32a9f477e6" providerId="ADAL" clId="{086255C2-CD97-4060-976C-A51003AC22C1}" dt="2024-06-02T19:49:17.066" v="1896" actId="1076"/>
          <ac:spMkLst>
            <pc:docMk/>
            <pc:sldMk cId="1018695471" sldId="264"/>
            <ac:spMk id="2" creationId="{CB55D04E-04A1-48D0-63E8-A17621FB4674}"/>
          </ac:spMkLst>
        </pc:spChg>
        <pc:spChg chg="del">
          <ac:chgData name="ANNI KUMAR" userId="b46661c2-23b7-4696-915e-8f32a9f477e6" providerId="ADAL" clId="{086255C2-CD97-4060-976C-A51003AC22C1}" dt="2024-06-02T16:20:19.382" v="253" actId="1032"/>
          <ac:spMkLst>
            <pc:docMk/>
            <pc:sldMk cId="1018695471" sldId="264"/>
            <ac:spMk id="3" creationId="{CE68F316-D037-1255-E5C4-9114EE688993}"/>
          </ac:spMkLst>
        </pc:spChg>
        <pc:spChg chg="add mod">
          <ac:chgData name="ANNI KUMAR" userId="b46661c2-23b7-4696-915e-8f32a9f477e6" providerId="ADAL" clId="{086255C2-CD97-4060-976C-A51003AC22C1}" dt="2024-06-02T19:49:06.178" v="1894" actId="1076"/>
          <ac:spMkLst>
            <pc:docMk/>
            <pc:sldMk cId="1018695471" sldId="264"/>
            <ac:spMk id="5" creationId="{7ACFAE8F-394C-1E0C-7FF5-69F3DEFB9E68}"/>
          </ac:spMkLst>
        </pc:spChg>
        <pc:spChg chg="add del">
          <ac:chgData name="ANNI KUMAR" userId="b46661c2-23b7-4696-915e-8f32a9f477e6" providerId="ADAL" clId="{086255C2-CD97-4060-976C-A51003AC22C1}" dt="2024-06-02T16:46:49.803" v="539" actId="26606"/>
          <ac:spMkLst>
            <pc:docMk/>
            <pc:sldMk cId="1018695471" sldId="264"/>
            <ac:spMk id="9" creationId="{064D2207-AA67-DAD1-D42E-7A07328CA8EF}"/>
          </ac:spMkLst>
        </pc:spChg>
        <pc:spChg chg="add">
          <ac:chgData name="ANNI KUMAR" userId="b46661c2-23b7-4696-915e-8f32a9f477e6" providerId="ADAL" clId="{086255C2-CD97-4060-976C-A51003AC22C1}" dt="2024-06-02T16:46:49.803" v="539" actId="26606"/>
          <ac:spMkLst>
            <pc:docMk/>
            <pc:sldMk cId="1018695471" sldId="264"/>
            <ac:spMk id="14" creationId="{4D210342-C3F4-5EAC-3A4D-4770C07F3854}"/>
          </ac:spMkLst>
        </pc:spChg>
        <pc:graphicFrameChg chg="add mod modGraphic">
          <ac:chgData name="ANNI KUMAR" userId="b46661c2-23b7-4696-915e-8f32a9f477e6" providerId="ADAL" clId="{086255C2-CD97-4060-976C-A51003AC22C1}" dt="2024-06-02T16:46:40.712" v="538" actId="14100"/>
          <ac:graphicFrameMkLst>
            <pc:docMk/>
            <pc:sldMk cId="1018695471" sldId="264"/>
            <ac:graphicFrameMk id="4" creationId="{40BD5CF5-0F49-6FC6-92C7-131BECE1512B}"/>
          </ac:graphicFrameMkLst>
        </pc:graphicFrameChg>
      </pc:sldChg>
      <pc:sldChg chg="addSp delSp modSp new del mod ord setBg">
        <pc:chgData name="ANNI KUMAR" userId="b46661c2-23b7-4696-915e-8f32a9f477e6" providerId="ADAL" clId="{086255C2-CD97-4060-976C-A51003AC22C1}" dt="2024-06-02T16:07:49.696" v="223" actId="2696"/>
        <pc:sldMkLst>
          <pc:docMk/>
          <pc:sldMk cId="3346604030" sldId="264"/>
        </pc:sldMkLst>
        <pc:spChg chg="del mod">
          <ac:chgData name="ANNI KUMAR" userId="b46661c2-23b7-4696-915e-8f32a9f477e6" providerId="ADAL" clId="{086255C2-CD97-4060-976C-A51003AC22C1}" dt="2024-06-02T16:01:53.361" v="213" actId="26606"/>
          <ac:spMkLst>
            <pc:docMk/>
            <pc:sldMk cId="3346604030" sldId="264"/>
            <ac:spMk id="2" creationId="{7A4ED40A-EE8E-8337-F85A-14B4561FFF62}"/>
          </ac:spMkLst>
        </pc:spChg>
        <pc:spChg chg="del">
          <ac:chgData name="ANNI KUMAR" userId="b46661c2-23b7-4696-915e-8f32a9f477e6" providerId="ADAL" clId="{086255C2-CD97-4060-976C-A51003AC22C1}" dt="2024-06-02T16:01:41.042" v="210" actId="931"/>
          <ac:spMkLst>
            <pc:docMk/>
            <pc:sldMk cId="3346604030" sldId="264"/>
            <ac:spMk id="3" creationId="{8C5D9A11-E05E-2CBE-1494-75819955EE37}"/>
          </ac:spMkLst>
        </pc:spChg>
        <pc:spChg chg="add mod">
          <ac:chgData name="ANNI KUMAR" userId="b46661c2-23b7-4696-915e-8f32a9f477e6" providerId="ADAL" clId="{086255C2-CD97-4060-976C-A51003AC22C1}" dt="2024-06-02T16:07:45.322" v="222" actId="478"/>
          <ac:spMkLst>
            <pc:docMk/>
            <pc:sldMk cId="3346604030" sldId="264"/>
            <ac:spMk id="7" creationId="{E3789595-51C7-E96D-3097-494395E09A80}"/>
          </ac:spMkLst>
        </pc:spChg>
        <pc:spChg chg="add">
          <ac:chgData name="ANNI KUMAR" userId="b46661c2-23b7-4696-915e-8f32a9f477e6" providerId="ADAL" clId="{086255C2-CD97-4060-976C-A51003AC22C1}" dt="2024-06-02T16:01:53.361" v="213" actId="26606"/>
          <ac:spMkLst>
            <pc:docMk/>
            <pc:sldMk cId="3346604030" sldId="264"/>
            <ac:spMk id="10" creationId="{4D210342-C3F4-5EAC-3A4D-4770C07F3854}"/>
          </ac:spMkLst>
        </pc:spChg>
        <pc:picChg chg="add del mod">
          <ac:chgData name="ANNI KUMAR" userId="b46661c2-23b7-4696-915e-8f32a9f477e6" providerId="ADAL" clId="{086255C2-CD97-4060-976C-A51003AC22C1}" dt="2024-06-02T16:07:45.322" v="222" actId="478"/>
          <ac:picMkLst>
            <pc:docMk/>
            <pc:sldMk cId="3346604030" sldId="264"/>
            <ac:picMk id="5" creationId="{8C2ED35E-E22C-8A74-92D7-7F45C44B4E8C}"/>
          </ac:picMkLst>
        </pc:picChg>
      </pc:sldChg>
      <pc:sldChg chg="modSp new del mod">
        <pc:chgData name="ANNI KUMAR" userId="b46661c2-23b7-4696-915e-8f32a9f477e6" providerId="ADAL" clId="{086255C2-CD97-4060-976C-A51003AC22C1}" dt="2024-06-02T22:43:29.212" v="2522" actId="2696"/>
        <pc:sldMkLst>
          <pc:docMk/>
          <pc:sldMk cId="1848348775" sldId="265"/>
        </pc:sldMkLst>
        <pc:spChg chg="mod">
          <ac:chgData name="ANNI KUMAR" userId="b46661c2-23b7-4696-915e-8f32a9f477e6" providerId="ADAL" clId="{086255C2-CD97-4060-976C-A51003AC22C1}" dt="2024-06-02T17:25:25.679" v="785"/>
          <ac:spMkLst>
            <pc:docMk/>
            <pc:sldMk cId="1848348775" sldId="265"/>
            <ac:spMk id="2" creationId="{DCDB2B55-FD2C-D065-EC72-F216BAFA1085}"/>
          </ac:spMkLst>
        </pc:spChg>
        <pc:spChg chg="mod">
          <ac:chgData name="ANNI KUMAR" userId="b46661c2-23b7-4696-915e-8f32a9f477e6" providerId="ADAL" clId="{086255C2-CD97-4060-976C-A51003AC22C1}" dt="2024-06-02T17:26:24.248" v="879" actId="20577"/>
          <ac:spMkLst>
            <pc:docMk/>
            <pc:sldMk cId="1848348775" sldId="265"/>
            <ac:spMk id="3" creationId="{09A1CE13-4313-8E62-2E6A-101DBAB73AE1}"/>
          </ac:spMkLst>
        </pc:spChg>
      </pc:sldChg>
      <pc:sldChg chg="addSp delSp modSp new mod setBg modClrScheme delDesignElem chgLayout">
        <pc:chgData name="ANNI KUMAR" userId="b46661c2-23b7-4696-915e-8f32a9f477e6" providerId="ADAL" clId="{086255C2-CD97-4060-976C-A51003AC22C1}" dt="2024-06-02T22:45:01.121" v="2527"/>
        <pc:sldMkLst>
          <pc:docMk/>
          <pc:sldMk cId="1830993970" sldId="266"/>
        </pc:sldMkLst>
        <pc:spChg chg="del mod ord">
          <ac:chgData name="ANNI KUMAR" userId="b46661c2-23b7-4696-915e-8f32a9f477e6" providerId="ADAL" clId="{086255C2-CD97-4060-976C-A51003AC22C1}" dt="2024-06-02T17:37:29.618" v="892" actId="700"/>
          <ac:spMkLst>
            <pc:docMk/>
            <pc:sldMk cId="1830993970" sldId="266"/>
            <ac:spMk id="2" creationId="{FC27DCA5-1B09-B652-9272-748984AE28E9}"/>
          </ac:spMkLst>
        </pc:spChg>
        <pc:spChg chg="del mod">
          <ac:chgData name="ANNI KUMAR" userId="b46661c2-23b7-4696-915e-8f32a9f477e6" providerId="ADAL" clId="{086255C2-CD97-4060-976C-A51003AC22C1}" dt="2024-06-02T17:31:31.299" v="882"/>
          <ac:spMkLst>
            <pc:docMk/>
            <pc:sldMk cId="1830993970" sldId="266"/>
            <ac:spMk id="3" creationId="{4EC644D8-A15B-ECE4-4F10-F9D24D9530AE}"/>
          </ac:spMkLst>
        </pc:spChg>
        <pc:spChg chg="add mod ord">
          <ac:chgData name="ANNI KUMAR" userId="b46661c2-23b7-4696-915e-8f32a9f477e6" providerId="ADAL" clId="{086255C2-CD97-4060-976C-A51003AC22C1}" dt="2024-06-02T17:52:47.979" v="1075" actId="1076"/>
          <ac:spMkLst>
            <pc:docMk/>
            <pc:sldMk cId="1830993970" sldId="266"/>
            <ac:spMk id="4" creationId="{A4D10D8A-9BF3-27A4-8C7F-4C54ED825E5A}"/>
          </ac:spMkLst>
        </pc:spChg>
        <pc:spChg chg="add del mod ord">
          <ac:chgData name="ANNI KUMAR" userId="b46661c2-23b7-4696-915e-8f32a9f477e6" providerId="ADAL" clId="{086255C2-CD97-4060-976C-A51003AC22C1}" dt="2024-06-02T17:39:38.722" v="908" actId="478"/>
          <ac:spMkLst>
            <pc:docMk/>
            <pc:sldMk cId="1830993970" sldId="266"/>
            <ac:spMk id="5" creationId="{495034C7-36DD-1A0E-1AB1-EC3E66F65AE3}"/>
          </ac:spMkLst>
        </pc:spChg>
        <pc:spChg chg="add del mod ord">
          <ac:chgData name="ANNI KUMAR" userId="b46661c2-23b7-4696-915e-8f32a9f477e6" providerId="ADAL" clId="{086255C2-CD97-4060-976C-A51003AC22C1}" dt="2024-06-02T17:38:14.824" v="901"/>
          <ac:spMkLst>
            <pc:docMk/>
            <pc:sldMk cId="1830993970" sldId="266"/>
            <ac:spMk id="6" creationId="{AA0689C2-B291-1B28-087B-046E30EADBAB}"/>
          </ac:spMkLst>
        </pc:spChg>
        <pc:spChg chg="add del mod ord">
          <ac:chgData name="ANNI KUMAR" userId="b46661c2-23b7-4696-915e-8f32a9f477e6" providerId="ADAL" clId="{086255C2-CD97-4060-976C-A51003AC22C1}" dt="2024-06-02T17:39:36.234" v="907" actId="478"/>
          <ac:spMkLst>
            <pc:docMk/>
            <pc:sldMk cId="1830993970" sldId="266"/>
            <ac:spMk id="7" creationId="{CE83FA86-6C30-07CD-F4B7-6387033966F7}"/>
          </ac:spMkLst>
        </pc:spChg>
        <pc:spChg chg="add del mod ord">
          <ac:chgData name="ANNI KUMAR" userId="b46661c2-23b7-4696-915e-8f32a9f477e6" providerId="ADAL" clId="{086255C2-CD97-4060-976C-A51003AC22C1}" dt="2024-06-02T17:37:44.821" v="895"/>
          <ac:spMkLst>
            <pc:docMk/>
            <pc:sldMk cId="1830993970" sldId="266"/>
            <ac:spMk id="8" creationId="{C3C57DB5-1C8C-C604-A8C9-1B3FCC42ECC5}"/>
          </ac:spMkLst>
        </pc:spChg>
        <pc:spChg chg="add del mod ord">
          <ac:chgData name="ANNI KUMAR" userId="b46661c2-23b7-4696-915e-8f32a9f477e6" providerId="ADAL" clId="{086255C2-CD97-4060-976C-A51003AC22C1}" dt="2024-06-02T17:42:55.043" v="929" actId="700"/>
          <ac:spMkLst>
            <pc:docMk/>
            <pc:sldMk cId="1830993970" sldId="266"/>
            <ac:spMk id="10" creationId="{43DDA7CC-7EF5-4C7D-1331-D8644A55DAB5}"/>
          </ac:spMkLst>
        </pc:spChg>
        <pc:spChg chg="add del mod ord">
          <ac:chgData name="ANNI KUMAR" userId="b46661c2-23b7-4696-915e-8f32a9f477e6" providerId="ADAL" clId="{086255C2-CD97-4060-976C-A51003AC22C1}" dt="2024-06-02T17:42:55.043" v="929" actId="700"/>
          <ac:spMkLst>
            <pc:docMk/>
            <pc:sldMk cId="1830993970" sldId="266"/>
            <ac:spMk id="11" creationId="{2B0A411E-0812-A914-03C6-448831992EE3}"/>
          </ac:spMkLst>
        </pc:spChg>
        <pc:spChg chg="add del mod ord">
          <ac:chgData name="ANNI KUMAR" userId="b46661c2-23b7-4696-915e-8f32a9f477e6" providerId="ADAL" clId="{086255C2-CD97-4060-976C-A51003AC22C1}" dt="2024-06-02T17:45:18.995" v="938"/>
          <ac:spMkLst>
            <pc:docMk/>
            <pc:sldMk cId="1830993970" sldId="266"/>
            <ac:spMk id="12" creationId="{8D99BD34-D550-61F4-C1AF-D463EDA5FC32}"/>
          </ac:spMkLst>
        </pc:spChg>
        <pc:spChg chg="add mod ord">
          <ac:chgData name="ANNI KUMAR" userId="b46661c2-23b7-4696-915e-8f32a9f477e6" providerId="ADAL" clId="{086255C2-CD97-4060-976C-A51003AC22C1}" dt="2024-06-02T17:52:57.703" v="1079" actId="403"/>
          <ac:spMkLst>
            <pc:docMk/>
            <pc:sldMk cId="1830993970" sldId="266"/>
            <ac:spMk id="13" creationId="{BBFF5B95-EAC3-E385-64A6-4AC0D76923ED}"/>
          </ac:spMkLst>
        </pc:spChg>
        <pc:spChg chg="add del">
          <ac:chgData name="ANNI KUMAR" userId="b46661c2-23b7-4696-915e-8f32a9f477e6" providerId="ADAL" clId="{086255C2-CD97-4060-976C-A51003AC22C1}" dt="2024-06-02T17:52:38.003" v="1073" actId="26606"/>
          <ac:spMkLst>
            <pc:docMk/>
            <pc:sldMk cId="1830993970" sldId="266"/>
            <ac:spMk id="19" creationId="{BA2AFC67-0973-EC0D-F14E-710D701B20BD}"/>
          </ac:spMkLst>
        </pc:spChg>
        <pc:spChg chg="add">
          <ac:chgData name="ANNI KUMAR" userId="b46661c2-23b7-4696-915e-8f32a9f477e6" providerId="ADAL" clId="{086255C2-CD97-4060-976C-A51003AC22C1}" dt="2024-06-02T17:52:38.003" v="1073" actId="26606"/>
          <ac:spMkLst>
            <pc:docMk/>
            <pc:sldMk cId="1830993970" sldId="266"/>
            <ac:spMk id="24" creationId="{5E5473D2-DD46-DFAF-84EC-264D6CE58B94}"/>
          </ac:spMkLst>
        </pc:spChg>
        <pc:spChg chg="add del mod ord">
          <ac:chgData name="ANNI KUMAR" userId="b46661c2-23b7-4696-915e-8f32a9f477e6" providerId="ADAL" clId="{086255C2-CD97-4060-976C-A51003AC22C1}" dt="2024-06-02T17:37:29.618" v="892" actId="700"/>
          <ac:spMkLst>
            <pc:docMk/>
            <pc:sldMk cId="1830993970" sldId="266"/>
            <ac:spMk id="2054" creationId="{2C484D65-B00B-67A2-2E85-684128749324}"/>
          </ac:spMkLst>
        </pc:spChg>
        <pc:spChg chg="add del">
          <ac:chgData name="ANNI KUMAR" userId="b46661c2-23b7-4696-915e-8f32a9f477e6" providerId="ADAL" clId="{086255C2-CD97-4060-976C-A51003AC22C1}" dt="2024-06-02T17:37:29.618" v="892" actId="700"/>
          <ac:spMkLst>
            <pc:docMk/>
            <pc:sldMk cId="1830993970" sldId="266"/>
            <ac:spMk id="2057" creationId="{37B65277-82C6-6D08-6DCA-4A7DCC3B7136}"/>
          </ac:spMkLst>
        </pc:spChg>
        <pc:picChg chg="add del mod">
          <ac:chgData name="ANNI KUMAR" userId="b46661c2-23b7-4696-915e-8f32a9f477e6" providerId="ADAL" clId="{086255C2-CD97-4060-976C-A51003AC22C1}" dt="2024-06-02T17:42:28.370" v="921" actId="478"/>
          <ac:picMkLst>
            <pc:docMk/>
            <pc:sldMk cId="1830993970" sldId="266"/>
            <ac:picMk id="9" creationId="{CFBE88E7-701D-046E-58C0-723CA8CE7DAF}"/>
          </ac:picMkLst>
        </pc:picChg>
        <pc:picChg chg="add mod ord">
          <ac:chgData name="ANNI KUMAR" userId="b46661c2-23b7-4696-915e-8f32a9f477e6" providerId="ADAL" clId="{086255C2-CD97-4060-976C-A51003AC22C1}" dt="2024-06-02T17:52:38.003" v="1073" actId="26606"/>
          <ac:picMkLst>
            <pc:docMk/>
            <pc:sldMk cId="1830993970" sldId="266"/>
            <ac:picMk id="14" creationId="{5386EA9B-EF90-E616-93C3-354F89A2F89A}"/>
          </ac:picMkLst>
        </pc:picChg>
        <pc:picChg chg="add del mod">
          <ac:chgData name="ANNI KUMAR" userId="b46661c2-23b7-4696-915e-8f32a9f477e6" providerId="ADAL" clId="{086255C2-CD97-4060-976C-A51003AC22C1}" dt="2024-06-02T17:38:17.474" v="902" actId="478"/>
          <ac:picMkLst>
            <pc:docMk/>
            <pc:sldMk cId="1830993970" sldId="266"/>
            <ac:picMk id="2050" creationId="{349A2988-03E6-17DC-0EAC-C5B774FCB106}"/>
          </ac:picMkLst>
        </pc:picChg>
        <pc:picChg chg="add del mod">
          <ac:chgData name="ANNI KUMAR" userId="b46661c2-23b7-4696-915e-8f32a9f477e6" providerId="ADAL" clId="{086255C2-CD97-4060-976C-A51003AC22C1}" dt="2024-06-02T17:42:30.586" v="922" actId="478"/>
          <ac:picMkLst>
            <pc:docMk/>
            <pc:sldMk cId="1830993970" sldId="266"/>
            <ac:picMk id="2052" creationId="{783076C0-E03A-ACDA-8CA1-295F4B519111}"/>
          </ac:picMkLst>
        </pc:picChg>
      </pc:sldChg>
      <pc:sldChg chg="new del">
        <pc:chgData name="ANNI KUMAR" userId="b46661c2-23b7-4696-915e-8f32a9f477e6" providerId="ADAL" clId="{086255C2-CD97-4060-976C-A51003AC22C1}" dt="2024-06-02T17:37:24.744" v="891" actId="2696"/>
        <pc:sldMkLst>
          <pc:docMk/>
          <pc:sldMk cId="1414998447" sldId="267"/>
        </pc:sldMkLst>
      </pc:sldChg>
      <pc:sldChg chg="addSp delSp modSp new mod setBg modNotesTx">
        <pc:chgData name="ANNI KUMAR" userId="b46661c2-23b7-4696-915e-8f32a9f477e6" providerId="ADAL" clId="{086255C2-CD97-4060-976C-A51003AC22C1}" dt="2024-06-02T22:45:01.121" v="2527"/>
        <pc:sldMkLst>
          <pc:docMk/>
          <pc:sldMk cId="1527188071" sldId="267"/>
        </pc:sldMkLst>
        <pc:spChg chg="del mod">
          <ac:chgData name="ANNI KUMAR" userId="b46661c2-23b7-4696-915e-8f32a9f477e6" providerId="ADAL" clId="{086255C2-CD97-4060-976C-A51003AC22C1}" dt="2024-06-02T18:06:36.232" v="1148" actId="478"/>
          <ac:spMkLst>
            <pc:docMk/>
            <pc:sldMk cId="1527188071" sldId="267"/>
            <ac:spMk id="2" creationId="{25BBD088-1FAA-5062-6483-6F21444363F7}"/>
          </ac:spMkLst>
        </pc:spChg>
        <pc:spChg chg="del mod">
          <ac:chgData name="ANNI KUMAR" userId="b46661c2-23b7-4696-915e-8f32a9f477e6" providerId="ADAL" clId="{086255C2-CD97-4060-976C-A51003AC22C1}" dt="2024-06-02T17:54:56.818" v="1082" actId="22"/>
          <ac:spMkLst>
            <pc:docMk/>
            <pc:sldMk cId="1527188071" sldId="267"/>
            <ac:spMk id="3" creationId="{084CF793-F3A3-0131-45BB-AC364D3BB0CF}"/>
          </ac:spMkLst>
        </pc:spChg>
        <pc:spChg chg="del mod">
          <ac:chgData name="ANNI KUMAR" userId="b46661c2-23b7-4696-915e-8f32a9f477e6" providerId="ADAL" clId="{086255C2-CD97-4060-976C-A51003AC22C1}" dt="2024-06-02T18:05:50.453" v="1140" actId="478"/>
          <ac:spMkLst>
            <pc:docMk/>
            <pc:sldMk cId="1527188071" sldId="267"/>
            <ac:spMk id="4" creationId="{E7C2EA2A-044B-9C20-065D-80A2C8BF526C}"/>
          </ac:spMkLst>
        </pc:spChg>
        <pc:spChg chg="add del mod">
          <ac:chgData name="ANNI KUMAR" userId="b46661c2-23b7-4696-915e-8f32a9f477e6" providerId="ADAL" clId="{086255C2-CD97-4060-976C-A51003AC22C1}" dt="2024-06-02T18:05:55.085" v="1142" actId="478"/>
          <ac:spMkLst>
            <pc:docMk/>
            <pc:sldMk cId="1527188071" sldId="267"/>
            <ac:spMk id="10" creationId="{06F40A8B-8F1D-4AB5-CED8-C359F35EB403}"/>
          </ac:spMkLst>
        </pc:spChg>
        <pc:spChg chg="add del">
          <ac:chgData name="ANNI KUMAR" userId="b46661c2-23b7-4696-915e-8f32a9f477e6" providerId="ADAL" clId="{086255C2-CD97-4060-976C-A51003AC22C1}" dt="2024-06-02T18:06:11.819" v="1147" actId="26606"/>
          <ac:spMkLst>
            <pc:docMk/>
            <pc:sldMk cId="1527188071" sldId="267"/>
            <ac:spMk id="11" creationId="{8207B083-EAC0-A5BB-C369-C9589EC7F2F0}"/>
          </ac:spMkLst>
        </pc:spChg>
        <pc:spChg chg="add del mod">
          <ac:chgData name="ANNI KUMAR" userId="b46661c2-23b7-4696-915e-8f32a9f477e6" providerId="ADAL" clId="{086255C2-CD97-4060-976C-A51003AC22C1}" dt="2024-06-02T18:06:39.197" v="1149" actId="478"/>
          <ac:spMkLst>
            <pc:docMk/>
            <pc:sldMk cId="1527188071" sldId="267"/>
            <ac:spMk id="13" creationId="{C7B92CB5-2124-9406-F338-3FE1AB215FBA}"/>
          </ac:spMkLst>
        </pc:spChg>
        <pc:spChg chg="add del">
          <ac:chgData name="ANNI KUMAR" userId="b46661c2-23b7-4696-915e-8f32a9f477e6" providerId="ADAL" clId="{086255C2-CD97-4060-976C-A51003AC22C1}" dt="2024-06-02T18:06:49.408" v="1152" actId="26606"/>
          <ac:spMkLst>
            <pc:docMk/>
            <pc:sldMk cId="1527188071" sldId="267"/>
            <ac:spMk id="16" creationId="{9B65F7F7-2FCE-8F01-53DE-15C39342BE99}"/>
          </ac:spMkLst>
        </pc:spChg>
        <pc:spChg chg="add del">
          <ac:chgData name="ANNI KUMAR" userId="b46661c2-23b7-4696-915e-8f32a9f477e6" providerId="ADAL" clId="{086255C2-CD97-4060-976C-A51003AC22C1}" dt="2024-06-02T18:06:49.405" v="1151" actId="26606"/>
          <ac:spMkLst>
            <pc:docMk/>
            <pc:sldMk cId="1527188071" sldId="267"/>
            <ac:spMk id="21" creationId="{280D3096-E106-FD85-BFC6-72357402FF48}"/>
          </ac:spMkLst>
        </pc:spChg>
        <pc:spChg chg="add">
          <ac:chgData name="ANNI KUMAR" userId="b46661c2-23b7-4696-915e-8f32a9f477e6" providerId="ADAL" clId="{086255C2-CD97-4060-976C-A51003AC22C1}" dt="2024-06-02T18:06:49.408" v="1152" actId="26606"/>
          <ac:spMkLst>
            <pc:docMk/>
            <pc:sldMk cId="1527188071" sldId="267"/>
            <ac:spMk id="23" creationId="{ACA57B90-B92C-2765-7DEE-ADAF6DEF919B}"/>
          </ac:spMkLst>
        </pc:spChg>
        <pc:picChg chg="add del mod ord">
          <ac:chgData name="ANNI KUMAR" userId="b46661c2-23b7-4696-915e-8f32a9f477e6" providerId="ADAL" clId="{086255C2-CD97-4060-976C-A51003AC22C1}" dt="2024-06-02T18:05:52.623" v="1141" actId="478"/>
          <ac:picMkLst>
            <pc:docMk/>
            <pc:sldMk cId="1527188071" sldId="267"/>
            <ac:picMk id="6" creationId="{CAB5193B-D49C-72AE-047E-DFE7431E26C3}"/>
          </ac:picMkLst>
        </pc:picChg>
        <pc:picChg chg="add mod">
          <ac:chgData name="ANNI KUMAR" userId="b46661c2-23b7-4696-915e-8f32a9f477e6" providerId="ADAL" clId="{086255C2-CD97-4060-976C-A51003AC22C1}" dt="2024-06-02T18:06:49.408" v="1152" actId="26606"/>
          <ac:picMkLst>
            <pc:docMk/>
            <pc:sldMk cId="1527188071" sldId="267"/>
            <ac:picMk id="8" creationId="{D0064597-0FCE-BEA6-C00F-3C061B367F39}"/>
          </ac:picMkLst>
        </pc:picChg>
      </pc:sldChg>
      <pc:sldChg chg="addSp delSp modSp new mod setBg modNotesTx">
        <pc:chgData name="ANNI KUMAR" userId="b46661c2-23b7-4696-915e-8f32a9f477e6" providerId="ADAL" clId="{086255C2-CD97-4060-976C-A51003AC22C1}" dt="2024-06-02T22:56:22.554" v="2540"/>
        <pc:sldMkLst>
          <pc:docMk/>
          <pc:sldMk cId="1905331013" sldId="268"/>
        </pc:sldMkLst>
        <pc:spChg chg="del mod ord">
          <ac:chgData name="ANNI KUMAR" userId="b46661c2-23b7-4696-915e-8f32a9f477e6" providerId="ADAL" clId="{086255C2-CD97-4060-976C-A51003AC22C1}" dt="2024-06-02T18:04:24.029" v="1135" actId="478"/>
          <ac:spMkLst>
            <pc:docMk/>
            <pc:sldMk cId="1905331013" sldId="268"/>
            <ac:spMk id="2" creationId="{2D1905E6-2365-8792-A5B7-7B1D6B0BD1D3}"/>
          </ac:spMkLst>
        </pc:spChg>
        <pc:spChg chg="del mod">
          <ac:chgData name="ANNI KUMAR" userId="b46661c2-23b7-4696-915e-8f32a9f477e6" providerId="ADAL" clId="{086255C2-CD97-4060-976C-A51003AC22C1}" dt="2024-06-02T18:03:30.404" v="1131" actId="22"/>
          <ac:spMkLst>
            <pc:docMk/>
            <pc:sldMk cId="1905331013" sldId="268"/>
            <ac:spMk id="3" creationId="{169413DB-6ED7-1F65-B3A8-BCD3100514AC}"/>
          </ac:spMkLst>
        </pc:spChg>
        <pc:spChg chg="del mod">
          <ac:chgData name="ANNI KUMAR" userId="b46661c2-23b7-4696-915e-8f32a9f477e6" providerId="ADAL" clId="{086255C2-CD97-4060-976C-A51003AC22C1}" dt="2024-06-02T18:04:21.789" v="1134" actId="478"/>
          <ac:spMkLst>
            <pc:docMk/>
            <pc:sldMk cId="1905331013" sldId="268"/>
            <ac:spMk id="4" creationId="{8EB58ECB-21F5-FDA3-A743-8E92876BEDF3}"/>
          </ac:spMkLst>
        </pc:spChg>
        <pc:spChg chg="add">
          <ac:chgData name="ANNI KUMAR" userId="b46661c2-23b7-4696-915e-8f32a9f477e6" providerId="ADAL" clId="{086255C2-CD97-4060-976C-A51003AC22C1}" dt="2024-06-02T18:03:50.413" v="1132" actId="26606"/>
          <ac:spMkLst>
            <pc:docMk/>
            <pc:sldMk cId="1905331013" sldId="268"/>
            <ac:spMk id="11" creationId="{BF8BE9A2-8956-141B-BFE6-C607C93D8ACA}"/>
          </ac:spMkLst>
        </pc:spChg>
        <pc:picChg chg="add mod ord modCrop">
          <ac:chgData name="ANNI KUMAR" userId="b46661c2-23b7-4696-915e-8f32a9f477e6" providerId="ADAL" clId="{086255C2-CD97-4060-976C-A51003AC22C1}" dt="2024-06-02T18:04:14.694" v="1133" actId="732"/>
          <ac:picMkLst>
            <pc:docMk/>
            <pc:sldMk cId="1905331013" sldId="268"/>
            <ac:picMk id="6" creationId="{BEA0A660-0E41-4AB7-AAAA-5611EBEA836B}"/>
          </ac:picMkLst>
        </pc:picChg>
      </pc:sldChg>
      <pc:sldChg chg="addSp delSp modSp new mod setBg modClrScheme chgLayout modNotesTx">
        <pc:chgData name="ANNI KUMAR" userId="b46661c2-23b7-4696-915e-8f32a9f477e6" providerId="ADAL" clId="{086255C2-CD97-4060-976C-A51003AC22C1}" dt="2024-06-02T22:45:01.121" v="2527"/>
        <pc:sldMkLst>
          <pc:docMk/>
          <pc:sldMk cId="2752394975" sldId="269"/>
        </pc:sldMkLst>
        <pc:spChg chg="del mod ord">
          <ac:chgData name="ANNI KUMAR" userId="b46661c2-23b7-4696-915e-8f32a9f477e6" providerId="ADAL" clId="{086255C2-CD97-4060-976C-A51003AC22C1}" dt="2024-06-02T18:17:23.148" v="1154" actId="700"/>
          <ac:spMkLst>
            <pc:docMk/>
            <pc:sldMk cId="2752394975" sldId="269"/>
            <ac:spMk id="2" creationId="{87218C26-5631-9393-20FC-DAD6FA1EDC3C}"/>
          </ac:spMkLst>
        </pc:spChg>
        <pc:spChg chg="del mod ord">
          <ac:chgData name="ANNI KUMAR" userId="b46661c2-23b7-4696-915e-8f32a9f477e6" providerId="ADAL" clId="{086255C2-CD97-4060-976C-A51003AC22C1}" dt="2024-06-02T18:17:23.148" v="1154" actId="700"/>
          <ac:spMkLst>
            <pc:docMk/>
            <pc:sldMk cId="2752394975" sldId="269"/>
            <ac:spMk id="3" creationId="{EB975F96-5FD5-8F4F-756B-C9EE4CAAD7ED}"/>
          </ac:spMkLst>
        </pc:spChg>
        <pc:spChg chg="del">
          <ac:chgData name="ANNI KUMAR" userId="b46661c2-23b7-4696-915e-8f32a9f477e6" providerId="ADAL" clId="{086255C2-CD97-4060-976C-A51003AC22C1}" dt="2024-06-02T18:17:23.148" v="1154" actId="700"/>
          <ac:spMkLst>
            <pc:docMk/>
            <pc:sldMk cId="2752394975" sldId="269"/>
            <ac:spMk id="4" creationId="{E48C7EAF-BD9A-7427-34D0-476C08CB9643}"/>
          </ac:spMkLst>
        </pc:spChg>
        <pc:spChg chg="add del mod ord">
          <ac:chgData name="ANNI KUMAR" userId="b46661c2-23b7-4696-915e-8f32a9f477e6" providerId="ADAL" clId="{086255C2-CD97-4060-976C-A51003AC22C1}" dt="2024-06-02T18:17:31.647" v="1155" actId="700"/>
          <ac:spMkLst>
            <pc:docMk/>
            <pc:sldMk cId="2752394975" sldId="269"/>
            <ac:spMk id="5" creationId="{754EE6E2-EDB0-4669-47F1-A27CC91B87DB}"/>
          </ac:spMkLst>
        </pc:spChg>
        <pc:spChg chg="add del mod ord">
          <ac:chgData name="ANNI KUMAR" userId="b46661c2-23b7-4696-915e-8f32a9f477e6" providerId="ADAL" clId="{086255C2-CD97-4060-976C-A51003AC22C1}" dt="2024-06-02T18:17:31.647" v="1155" actId="700"/>
          <ac:spMkLst>
            <pc:docMk/>
            <pc:sldMk cId="2752394975" sldId="269"/>
            <ac:spMk id="6" creationId="{AE97B6D3-6494-A44A-6DA6-D877953C41D9}"/>
          </ac:spMkLst>
        </pc:spChg>
        <pc:spChg chg="add">
          <ac:chgData name="ANNI KUMAR" userId="b46661c2-23b7-4696-915e-8f32a9f477e6" providerId="ADAL" clId="{086255C2-CD97-4060-976C-A51003AC22C1}" dt="2024-06-02T18:17:44.270" v="1157" actId="26606"/>
          <ac:spMkLst>
            <pc:docMk/>
            <pc:sldMk cId="2752394975" sldId="269"/>
            <ac:spMk id="13" creationId="{280D3096-E106-FD85-BFC6-72357402FF48}"/>
          </ac:spMkLst>
        </pc:spChg>
        <pc:picChg chg="add mod">
          <ac:chgData name="ANNI KUMAR" userId="b46661c2-23b7-4696-915e-8f32a9f477e6" providerId="ADAL" clId="{086255C2-CD97-4060-976C-A51003AC22C1}" dt="2024-06-02T18:17:44.270" v="1157" actId="26606"/>
          <ac:picMkLst>
            <pc:docMk/>
            <pc:sldMk cId="2752394975" sldId="269"/>
            <ac:picMk id="8" creationId="{29AFDE6D-49AB-08A5-A8A9-6439A682FB20}"/>
          </ac:picMkLst>
        </pc:picChg>
      </pc:sldChg>
      <pc:sldChg chg="addSp delSp modSp new mod setBg modClrScheme chgLayout modNotesTx">
        <pc:chgData name="ANNI KUMAR" userId="b46661c2-23b7-4696-915e-8f32a9f477e6" providerId="ADAL" clId="{086255C2-CD97-4060-976C-A51003AC22C1}" dt="2024-06-02T22:45:01.121" v="2527"/>
        <pc:sldMkLst>
          <pc:docMk/>
          <pc:sldMk cId="1182073375" sldId="270"/>
        </pc:sldMkLst>
        <pc:spChg chg="add mod ord">
          <ac:chgData name="ANNI KUMAR" userId="b46661c2-23b7-4696-915e-8f32a9f477e6" providerId="ADAL" clId="{086255C2-CD97-4060-976C-A51003AC22C1}" dt="2024-06-02T18:28:26.024" v="1184" actId="1076"/>
          <ac:spMkLst>
            <pc:docMk/>
            <pc:sldMk cId="1182073375" sldId="270"/>
            <ac:spMk id="2" creationId="{7CEF0C30-293F-6C3E-7637-15370ABD5272}"/>
          </ac:spMkLst>
        </pc:spChg>
        <pc:spChg chg="add del mod">
          <ac:chgData name="ANNI KUMAR" userId="b46661c2-23b7-4696-915e-8f32a9f477e6" providerId="ADAL" clId="{086255C2-CD97-4060-976C-A51003AC22C1}" dt="2024-06-02T18:28:02.283" v="1181"/>
          <ac:spMkLst>
            <pc:docMk/>
            <pc:sldMk cId="1182073375" sldId="270"/>
            <ac:spMk id="3" creationId="{926212B2-A868-B529-7839-CF78299AEA5F}"/>
          </ac:spMkLst>
        </pc:spChg>
        <pc:spChg chg="add mod">
          <ac:chgData name="ANNI KUMAR" userId="b46661c2-23b7-4696-915e-8f32a9f477e6" providerId="ADAL" clId="{086255C2-CD97-4060-976C-A51003AC22C1}" dt="2024-06-02T18:32:17.459" v="1486" actId="20577"/>
          <ac:spMkLst>
            <pc:docMk/>
            <pc:sldMk cId="1182073375" sldId="270"/>
            <ac:spMk id="3078" creationId="{38267EE3-3DC6-2C01-7E57-B249635BC741}"/>
          </ac:spMkLst>
        </pc:spChg>
        <pc:spChg chg="add">
          <ac:chgData name="ANNI KUMAR" userId="b46661c2-23b7-4696-915e-8f32a9f477e6" providerId="ADAL" clId="{086255C2-CD97-4060-976C-A51003AC22C1}" dt="2024-06-02T18:28:19.240" v="1182" actId="26606"/>
          <ac:spMkLst>
            <pc:docMk/>
            <pc:sldMk cId="1182073375" sldId="270"/>
            <ac:spMk id="3081" creationId="{BA2AFC67-0973-EC0D-F14E-710D701B20BD}"/>
          </ac:spMkLst>
        </pc:spChg>
        <pc:picChg chg="add mod">
          <ac:chgData name="ANNI KUMAR" userId="b46661c2-23b7-4696-915e-8f32a9f477e6" providerId="ADAL" clId="{086255C2-CD97-4060-976C-A51003AC22C1}" dt="2024-06-02T18:28:19.240" v="1182" actId="26606"/>
          <ac:picMkLst>
            <pc:docMk/>
            <pc:sldMk cId="1182073375" sldId="270"/>
            <ac:picMk id="3074" creationId="{971BA3D4-A576-11E5-BE57-DAEBD0F1645E}"/>
          </ac:picMkLst>
        </pc:picChg>
      </pc:sldChg>
      <pc:sldChg chg="addSp delSp modSp new mod setBg modNotesTx">
        <pc:chgData name="ANNI KUMAR" userId="b46661c2-23b7-4696-915e-8f32a9f477e6" providerId="ADAL" clId="{086255C2-CD97-4060-976C-A51003AC22C1}" dt="2024-06-02T22:48:43.086" v="2537" actId="207"/>
        <pc:sldMkLst>
          <pc:docMk/>
          <pc:sldMk cId="1151246105" sldId="271"/>
        </pc:sldMkLst>
        <pc:spChg chg="del">
          <ac:chgData name="ANNI KUMAR" userId="b46661c2-23b7-4696-915e-8f32a9f477e6" providerId="ADAL" clId="{086255C2-CD97-4060-976C-A51003AC22C1}" dt="2024-06-02T18:55:41.816" v="1754" actId="26606"/>
          <ac:spMkLst>
            <pc:docMk/>
            <pc:sldMk cId="1151246105" sldId="271"/>
            <ac:spMk id="2" creationId="{B9E72201-BDDE-8621-C385-8775731443C9}"/>
          </ac:spMkLst>
        </pc:spChg>
        <pc:spChg chg="del mod">
          <ac:chgData name="ANNI KUMAR" userId="b46661c2-23b7-4696-915e-8f32a9f477e6" providerId="ADAL" clId="{086255C2-CD97-4060-976C-A51003AC22C1}" dt="2024-06-02T18:55:38.564" v="1753" actId="22"/>
          <ac:spMkLst>
            <pc:docMk/>
            <pc:sldMk cId="1151246105" sldId="271"/>
            <ac:spMk id="3" creationId="{93802EB8-F62E-3A26-C366-F8F4656EAD2F}"/>
          </ac:spMkLst>
        </pc:spChg>
        <pc:spChg chg="add">
          <ac:chgData name="ANNI KUMAR" userId="b46661c2-23b7-4696-915e-8f32a9f477e6" providerId="ADAL" clId="{086255C2-CD97-4060-976C-A51003AC22C1}" dt="2024-06-02T18:55:41.816" v="1754" actId="26606"/>
          <ac:spMkLst>
            <pc:docMk/>
            <pc:sldMk cId="1151246105" sldId="271"/>
            <ac:spMk id="10" creationId="{ACA57B90-B92C-2765-7DEE-ADAF6DEF919B}"/>
          </ac:spMkLst>
        </pc:spChg>
        <pc:picChg chg="add mod ord">
          <ac:chgData name="ANNI KUMAR" userId="b46661c2-23b7-4696-915e-8f32a9f477e6" providerId="ADAL" clId="{086255C2-CD97-4060-976C-A51003AC22C1}" dt="2024-06-02T22:48:43.086" v="2537" actId="207"/>
          <ac:picMkLst>
            <pc:docMk/>
            <pc:sldMk cId="1151246105" sldId="271"/>
            <ac:picMk id="5" creationId="{D5B64996-EBEA-4505-59FA-1184666A3334}"/>
          </ac:picMkLst>
        </pc:picChg>
      </pc:sldChg>
      <pc:sldChg chg="addSp delSp modSp new mod setBg modClrScheme chgLayout">
        <pc:chgData name="ANNI KUMAR" userId="b46661c2-23b7-4696-915e-8f32a9f477e6" providerId="ADAL" clId="{086255C2-CD97-4060-976C-A51003AC22C1}" dt="2024-06-02T22:45:01.121" v="2527"/>
        <pc:sldMkLst>
          <pc:docMk/>
          <pc:sldMk cId="3395163724" sldId="272"/>
        </pc:sldMkLst>
        <pc:spChg chg="del mod ord">
          <ac:chgData name="ANNI KUMAR" userId="b46661c2-23b7-4696-915e-8f32a9f477e6" providerId="ADAL" clId="{086255C2-CD97-4060-976C-A51003AC22C1}" dt="2024-06-02T19:05:54.484" v="1759" actId="700"/>
          <ac:spMkLst>
            <pc:docMk/>
            <pc:sldMk cId="3395163724" sldId="272"/>
            <ac:spMk id="2" creationId="{7B9E8568-7464-6042-4480-0A9410921F92}"/>
          </ac:spMkLst>
        </pc:spChg>
        <pc:spChg chg="del mod ord">
          <ac:chgData name="ANNI KUMAR" userId="b46661c2-23b7-4696-915e-8f32a9f477e6" providerId="ADAL" clId="{086255C2-CD97-4060-976C-A51003AC22C1}" dt="2024-06-02T19:05:54.484" v="1759" actId="700"/>
          <ac:spMkLst>
            <pc:docMk/>
            <pc:sldMk cId="3395163724" sldId="272"/>
            <ac:spMk id="3" creationId="{5149ADDC-6CAA-D5C8-C3AE-94B40401B13E}"/>
          </ac:spMkLst>
        </pc:spChg>
        <pc:spChg chg="add del mod ord">
          <ac:chgData name="ANNI KUMAR" userId="b46661c2-23b7-4696-915e-8f32a9f477e6" providerId="ADAL" clId="{086255C2-CD97-4060-976C-A51003AC22C1}" dt="2024-06-02T19:08:04.878" v="1763" actId="478"/>
          <ac:spMkLst>
            <pc:docMk/>
            <pc:sldMk cId="3395163724" sldId="272"/>
            <ac:spMk id="4" creationId="{BE99DBE2-DBA3-84B5-F5C5-3F485026A30A}"/>
          </ac:spMkLst>
        </pc:spChg>
        <pc:spChg chg="add del mod ord">
          <ac:chgData name="ANNI KUMAR" userId="b46661c2-23b7-4696-915e-8f32a9f477e6" providerId="ADAL" clId="{086255C2-CD97-4060-976C-A51003AC22C1}" dt="2024-06-02T19:05:58.806" v="1760"/>
          <ac:spMkLst>
            <pc:docMk/>
            <pc:sldMk cId="3395163724" sldId="272"/>
            <ac:spMk id="5" creationId="{0142C5C6-AD32-2364-662D-0EDCF7CDB50C}"/>
          </ac:spMkLst>
        </pc:spChg>
        <pc:spChg chg="add del mod ord">
          <ac:chgData name="ANNI KUMAR" userId="b46661c2-23b7-4696-915e-8f32a9f477e6" providerId="ADAL" clId="{086255C2-CD97-4060-976C-A51003AC22C1}" dt="2024-06-02T19:07:04.461" v="1761"/>
          <ac:spMkLst>
            <pc:docMk/>
            <pc:sldMk cId="3395163724" sldId="272"/>
            <ac:spMk id="6" creationId="{7BB295A1-48F7-E519-FC5E-B16F1AA6E669}"/>
          </ac:spMkLst>
        </pc:spChg>
        <pc:spChg chg="add del">
          <ac:chgData name="ANNI KUMAR" userId="b46661c2-23b7-4696-915e-8f32a9f477e6" providerId="ADAL" clId="{086255C2-CD97-4060-976C-A51003AC22C1}" dt="2024-06-02T19:08:12.062" v="1764" actId="26606"/>
          <ac:spMkLst>
            <pc:docMk/>
            <pc:sldMk cId="3395163724" sldId="272"/>
            <ac:spMk id="4105" creationId="{03F5E461-A014-9B58-DDA5-B3796228EC51}"/>
          </ac:spMkLst>
        </pc:spChg>
        <pc:spChg chg="add del">
          <ac:chgData name="ANNI KUMAR" userId="b46661c2-23b7-4696-915e-8f32a9f477e6" providerId="ADAL" clId="{086255C2-CD97-4060-976C-A51003AC22C1}" dt="2024-06-02T19:08:16.737" v="1765"/>
          <ac:spMkLst>
            <pc:docMk/>
            <pc:sldMk cId="3395163724" sldId="272"/>
            <ac:spMk id="4109" creationId="{EBAE0091-6A8C-4295-35B7-CFE75B13F452}"/>
          </ac:spMkLst>
        </pc:spChg>
        <pc:spChg chg="add">
          <ac:chgData name="ANNI KUMAR" userId="b46661c2-23b7-4696-915e-8f32a9f477e6" providerId="ADAL" clId="{086255C2-CD97-4060-976C-A51003AC22C1}" dt="2024-06-02T19:08:12.062" v="1764" actId="26606"/>
          <ac:spMkLst>
            <pc:docMk/>
            <pc:sldMk cId="3395163724" sldId="272"/>
            <ac:spMk id="4112" creationId="{80617B06-44B8-4627-86D2-CB786FC07ADC}"/>
          </ac:spMkLst>
        </pc:spChg>
        <pc:picChg chg="add mod ord">
          <ac:chgData name="ANNI KUMAR" userId="b46661c2-23b7-4696-915e-8f32a9f477e6" providerId="ADAL" clId="{086255C2-CD97-4060-976C-A51003AC22C1}" dt="2024-06-02T19:08:12.062" v="1764" actId="26606"/>
          <ac:picMkLst>
            <pc:docMk/>
            <pc:sldMk cId="3395163724" sldId="272"/>
            <ac:picMk id="4098" creationId="{1C1B068E-57ED-1283-EB51-C98C1EB67944}"/>
          </ac:picMkLst>
        </pc:picChg>
        <pc:picChg chg="add mod ord">
          <ac:chgData name="ANNI KUMAR" userId="b46661c2-23b7-4696-915e-8f32a9f477e6" providerId="ADAL" clId="{086255C2-CD97-4060-976C-A51003AC22C1}" dt="2024-06-02T19:08:12.062" v="1764" actId="26606"/>
          <ac:picMkLst>
            <pc:docMk/>
            <pc:sldMk cId="3395163724" sldId="272"/>
            <ac:picMk id="4100" creationId="{C5408F77-0A18-6832-DD9F-43DD9A1BA326}"/>
          </ac:picMkLst>
        </pc:picChg>
        <pc:picChg chg="add mod">
          <ac:chgData name="ANNI KUMAR" userId="b46661c2-23b7-4696-915e-8f32a9f477e6" providerId="ADAL" clId="{086255C2-CD97-4060-976C-A51003AC22C1}" dt="2024-06-02T19:09:02.797" v="1770" actId="14100"/>
          <ac:picMkLst>
            <pc:docMk/>
            <pc:sldMk cId="3395163724" sldId="272"/>
            <ac:picMk id="4102" creationId="{05AB4723-AE3B-E0EA-25A5-372E1BB23C00}"/>
          </ac:picMkLst>
        </pc:picChg>
        <pc:picChg chg="add mod">
          <ac:chgData name="ANNI KUMAR" userId="b46661c2-23b7-4696-915e-8f32a9f477e6" providerId="ADAL" clId="{086255C2-CD97-4060-976C-A51003AC22C1}" dt="2024-06-02T19:08:58.357" v="1769" actId="14100"/>
          <ac:picMkLst>
            <pc:docMk/>
            <pc:sldMk cId="3395163724" sldId="272"/>
            <ac:picMk id="4104" creationId="{D0FE9BBA-80F7-C8F6-047D-5E445510DB10}"/>
          </ac:picMkLst>
        </pc:picChg>
      </pc:sldChg>
      <pc:sldChg chg="addSp delSp modSp new mod">
        <pc:chgData name="ANNI KUMAR" userId="b46661c2-23b7-4696-915e-8f32a9f477e6" providerId="ADAL" clId="{086255C2-CD97-4060-976C-A51003AC22C1}" dt="2024-06-02T19:20:13.974" v="1838" actId="14100"/>
        <pc:sldMkLst>
          <pc:docMk/>
          <pc:sldMk cId="606447427" sldId="273"/>
        </pc:sldMkLst>
        <pc:spChg chg="mod">
          <ac:chgData name="ANNI KUMAR" userId="b46661c2-23b7-4696-915e-8f32a9f477e6" providerId="ADAL" clId="{086255C2-CD97-4060-976C-A51003AC22C1}" dt="2024-06-02T19:19:31.254" v="1832" actId="14100"/>
          <ac:spMkLst>
            <pc:docMk/>
            <pc:sldMk cId="606447427" sldId="273"/>
            <ac:spMk id="2" creationId="{2D458FC3-3A0B-2EF8-08E5-D1FB47EC2ACF}"/>
          </ac:spMkLst>
        </pc:spChg>
        <pc:spChg chg="del">
          <ac:chgData name="ANNI KUMAR" userId="b46661c2-23b7-4696-915e-8f32a9f477e6" providerId="ADAL" clId="{086255C2-CD97-4060-976C-A51003AC22C1}" dt="2024-06-02T19:17:39.716" v="1822" actId="22"/>
          <ac:spMkLst>
            <pc:docMk/>
            <pc:sldMk cId="606447427" sldId="273"/>
            <ac:spMk id="3" creationId="{1A76C20A-2E97-C112-1223-700863986B23}"/>
          </ac:spMkLst>
        </pc:spChg>
        <pc:spChg chg="del">
          <ac:chgData name="ANNI KUMAR" userId="b46661c2-23b7-4696-915e-8f32a9f477e6" providerId="ADAL" clId="{086255C2-CD97-4060-976C-A51003AC22C1}" dt="2024-06-02T19:18:25.661" v="1825" actId="22"/>
          <ac:spMkLst>
            <pc:docMk/>
            <pc:sldMk cId="606447427" sldId="273"/>
            <ac:spMk id="4" creationId="{7F4F44CB-2ECC-0DEB-B783-1E0012522F87}"/>
          </ac:spMkLst>
        </pc:spChg>
        <pc:spChg chg="add del mod">
          <ac:chgData name="ANNI KUMAR" userId="b46661c2-23b7-4696-915e-8f32a9f477e6" providerId="ADAL" clId="{086255C2-CD97-4060-976C-A51003AC22C1}" dt="2024-06-02T19:18:01.020" v="1824" actId="22"/>
          <ac:spMkLst>
            <pc:docMk/>
            <pc:sldMk cId="606447427" sldId="273"/>
            <ac:spMk id="8" creationId="{F7AAED9D-E96F-4A8E-8679-130FE010E6D3}"/>
          </ac:spMkLst>
        </pc:spChg>
        <pc:picChg chg="add del mod ord">
          <ac:chgData name="ANNI KUMAR" userId="b46661c2-23b7-4696-915e-8f32a9f477e6" providerId="ADAL" clId="{086255C2-CD97-4060-976C-A51003AC22C1}" dt="2024-06-02T19:17:57.962" v="1823" actId="478"/>
          <ac:picMkLst>
            <pc:docMk/>
            <pc:sldMk cId="606447427" sldId="273"/>
            <ac:picMk id="6" creationId="{72AC7B98-1736-DB3A-E283-773F82060BFA}"/>
          </ac:picMkLst>
        </pc:picChg>
        <pc:picChg chg="add mod ord">
          <ac:chgData name="ANNI KUMAR" userId="b46661c2-23b7-4696-915e-8f32a9f477e6" providerId="ADAL" clId="{086255C2-CD97-4060-976C-A51003AC22C1}" dt="2024-06-02T19:19:41.350" v="1834" actId="1076"/>
          <ac:picMkLst>
            <pc:docMk/>
            <pc:sldMk cId="606447427" sldId="273"/>
            <ac:picMk id="10" creationId="{66CF93B5-3F80-0992-B38D-C2AB6CFF8E4C}"/>
          </ac:picMkLst>
        </pc:picChg>
        <pc:picChg chg="add mod ord">
          <ac:chgData name="ANNI KUMAR" userId="b46661c2-23b7-4696-915e-8f32a9f477e6" providerId="ADAL" clId="{086255C2-CD97-4060-976C-A51003AC22C1}" dt="2024-06-02T19:20:13.974" v="1838" actId="14100"/>
          <ac:picMkLst>
            <pc:docMk/>
            <pc:sldMk cId="606447427" sldId="273"/>
            <ac:picMk id="12" creationId="{728A5A84-0EC4-8DCD-4A2C-485525985DD0}"/>
          </ac:picMkLst>
        </pc:picChg>
        <pc:picChg chg="add mod">
          <ac:chgData name="ANNI KUMAR" userId="b46661c2-23b7-4696-915e-8f32a9f477e6" providerId="ADAL" clId="{086255C2-CD97-4060-976C-A51003AC22C1}" dt="2024-06-02T19:20:06.646" v="1837" actId="1076"/>
          <ac:picMkLst>
            <pc:docMk/>
            <pc:sldMk cId="606447427" sldId="273"/>
            <ac:picMk id="14" creationId="{8E8155F1-9BA6-62A4-45B1-C3FA55CFBFB1}"/>
          </ac:picMkLst>
        </pc:picChg>
      </pc:sldChg>
      <pc:sldChg chg="addSp delSp modSp new mod ord setBg modClrScheme chgLayout">
        <pc:chgData name="ANNI KUMAR" userId="b46661c2-23b7-4696-915e-8f32a9f477e6" providerId="ADAL" clId="{086255C2-CD97-4060-976C-A51003AC22C1}" dt="2024-06-02T22:45:01.121" v="2527"/>
        <pc:sldMkLst>
          <pc:docMk/>
          <pc:sldMk cId="4262345229" sldId="274"/>
        </pc:sldMkLst>
        <pc:spChg chg="add del mod">
          <ac:chgData name="ANNI KUMAR" userId="b46661c2-23b7-4696-915e-8f32a9f477e6" providerId="ADAL" clId="{086255C2-CD97-4060-976C-A51003AC22C1}" dt="2024-06-02T19:30:28.111" v="1845" actId="478"/>
          <ac:spMkLst>
            <pc:docMk/>
            <pc:sldMk cId="4262345229" sldId="274"/>
            <ac:spMk id="2" creationId="{FA0FC3A3-1BEB-45F2-AF5C-BBEC9EDA31AA}"/>
          </ac:spMkLst>
        </pc:spChg>
        <pc:spChg chg="add del mod">
          <ac:chgData name="ANNI KUMAR" userId="b46661c2-23b7-4696-915e-8f32a9f477e6" providerId="ADAL" clId="{086255C2-CD97-4060-976C-A51003AC22C1}" dt="2024-06-02T19:29:37.303" v="1841" actId="22"/>
          <ac:spMkLst>
            <pc:docMk/>
            <pc:sldMk cId="4262345229" sldId="274"/>
            <ac:spMk id="3" creationId="{90786754-7E47-8423-1F4E-BA70F4E88BBC}"/>
          </ac:spMkLst>
        </pc:spChg>
        <pc:spChg chg="add">
          <ac:chgData name="ANNI KUMAR" userId="b46661c2-23b7-4696-915e-8f32a9f477e6" providerId="ADAL" clId="{086255C2-CD97-4060-976C-A51003AC22C1}" dt="2024-06-02T19:30:47.797" v="1846" actId="26606"/>
          <ac:spMkLst>
            <pc:docMk/>
            <pc:sldMk cId="4262345229" sldId="274"/>
            <ac:spMk id="12" creationId="{9A2735C7-5144-B406-7BFC-F95CA33CCC24}"/>
          </ac:spMkLst>
        </pc:spChg>
        <pc:picChg chg="add mod ord">
          <ac:chgData name="ANNI KUMAR" userId="b46661c2-23b7-4696-915e-8f32a9f477e6" providerId="ADAL" clId="{086255C2-CD97-4060-976C-A51003AC22C1}" dt="2024-06-02T19:30:53.136" v="1847" actId="14100"/>
          <ac:picMkLst>
            <pc:docMk/>
            <pc:sldMk cId="4262345229" sldId="274"/>
            <ac:picMk id="5" creationId="{330BEFBD-B09E-EFD9-68E2-43CF8288B70F}"/>
          </ac:picMkLst>
        </pc:picChg>
        <pc:picChg chg="add mod">
          <ac:chgData name="ANNI KUMAR" userId="b46661c2-23b7-4696-915e-8f32a9f477e6" providerId="ADAL" clId="{086255C2-CD97-4060-976C-A51003AC22C1}" dt="2024-06-02T19:30:47.797" v="1846" actId="26606"/>
          <ac:picMkLst>
            <pc:docMk/>
            <pc:sldMk cId="4262345229" sldId="274"/>
            <ac:picMk id="7" creationId="{4B9FB343-118E-99DF-FF69-B82128E4373A}"/>
          </ac:picMkLst>
        </pc:picChg>
        <pc:picChg chg="add mod">
          <ac:chgData name="ANNI KUMAR" userId="b46661c2-23b7-4696-915e-8f32a9f477e6" providerId="ADAL" clId="{086255C2-CD97-4060-976C-A51003AC22C1}" dt="2024-06-02T19:33:54.584" v="1853" actId="1076"/>
          <ac:picMkLst>
            <pc:docMk/>
            <pc:sldMk cId="4262345229" sldId="274"/>
            <ac:picMk id="9" creationId="{CA610B23-33AD-353D-EB6E-4C44BC81C57E}"/>
          </ac:picMkLst>
        </pc:picChg>
      </pc:sldChg>
      <pc:sldChg chg="addSp delSp modSp new mod setBg">
        <pc:chgData name="ANNI KUMAR" userId="b46661c2-23b7-4696-915e-8f32a9f477e6" providerId="ADAL" clId="{086255C2-CD97-4060-976C-A51003AC22C1}" dt="2024-06-02T22:45:01.121" v="2527"/>
        <pc:sldMkLst>
          <pc:docMk/>
          <pc:sldMk cId="2852370255" sldId="275"/>
        </pc:sldMkLst>
        <pc:spChg chg="add">
          <ac:chgData name="ANNI KUMAR" userId="b46661c2-23b7-4696-915e-8f32a9f477e6" providerId="ADAL" clId="{086255C2-CD97-4060-976C-A51003AC22C1}" dt="2024-06-02T19:42:04.904" v="1856" actId="26606"/>
          <ac:spMkLst>
            <pc:docMk/>
            <pc:sldMk cId="2852370255" sldId="275"/>
            <ac:spMk id="5127" creationId="{35D3817B-01DA-DCDA-FA18-49D6FF003762}"/>
          </ac:spMkLst>
        </pc:spChg>
        <pc:picChg chg="add del mod">
          <ac:chgData name="ANNI KUMAR" userId="b46661c2-23b7-4696-915e-8f32a9f477e6" providerId="ADAL" clId="{086255C2-CD97-4060-976C-A51003AC22C1}" dt="2024-06-02T19:45:09.337" v="1875" actId="478"/>
          <ac:picMkLst>
            <pc:docMk/>
            <pc:sldMk cId="2852370255" sldId="275"/>
            <ac:picMk id="5122" creationId="{08E1BDA5-6CF1-811F-B848-DD96F24EEED6}"/>
          </ac:picMkLst>
        </pc:picChg>
        <pc:picChg chg="add del mod">
          <ac:chgData name="ANNI KUMAR" userId="b46661c2-23b7-4696-915e-8f32a9f477e6" providerId="ADAL" clId="{086255C2-CD97-4060-976C-A51003AC22C1}" dt="2024-06-02T19:45:06.985" v="1874" actId="478"/>
          <ac:picMkLst>
            <pc:docMk/>
            <pc:sldMk cId="2852370255" sldId="275"/>
            <ac:picMk id="5124" creationId="{52C76BE4-3E18-AF8C-B913-D5C5D2EFAC8F}"/>
          </ac:picMkLst>
        </pc:picChg>
        <pc:picChg chg="add mod">
          <ac:chgData name="ANNI KUMAR" userId="b46661c2-23b7-4696-915e-8f32a9f477e6" providerId="ADAL" clId="{086255C2-CD97-4060-976C-A51003AC22C1}" dt="2024-06-02T19:46:36.714" v="1889" actId="1076"/>
          <ac:picMkLst>
            <pc:docMk/>
            <pc:sldMk cId="2852370255" sldId="275"/>
            <ac:picMk id="5126" creationId="{B8B10777-F3BC-B570-1271-F1C265ABC539}"/>
          </ac:picMkLst>
        </pc:picChg>
        <pc:picChg chg="add mod">
          <ac:chgData name="ANNI KUMAR" userId="b46661c2-23b7-4696-915e-8f32a9f477e6" providerId="ADAL" clId="{086255C2-CD97-4060-976C-A51003AC22C1}" dt="2024-06-02T19:46:40.082" v="1890" actId="1076"/>
          <ac:picMkLst>
            <pc:docMk/>
            <pc:sldMk cId="2852370255" sldId="275"/>
            <ac:picMk id="5128" creationId="{47D4993F-EF74-B617-AE62-682321C622DF}"/>
          </ac:picMkLst>
        </pc:picChg>
      </pc:sldChg>
      <pc:sldChg chg="addSp delSp modSp new mod setBg">
        <pc:chgData name="ANNI KUMAR" userId="b46661c2-23b7-4696-915e-8f32a9f477e6" providerId="ADAL" clId="{086255C2-CD97-4060-976C-A51003AC22C1}" dt="2024-06-02T22:45:01.121" v="2527"/>
        <pc:sldMkLst>
          <pc:docMk/>
          <pc:sldMk cId="2943584846" sldId="276"/>
        </pc:sldMkLst>
        <pc:spChg chg="mod ord">
          <ac:chgData name="ANNI KUMAR" userId="b46661c2-23b7-4696-915e-8f32a9f477e6" providerId="ADAL" clId="{086255C2-CD97-4060-976C-A51003AC22C1}" dt="2024-06-02T19:57:52.603" v="1918" actId="1076"/>
          <ac:spMkLst>
            <pc:docMk/>
            <pc:sldMk cId="2943584846" sldId="276"/>
            <ac:spMk id="2" creationId="{B4D26943-DA12-471D-416F-DCBEDD130794}"/>
          </ac:spMkLst>
        </pc:spChg>
        <pc:spChg chg="del">
          <ac:chgData name="ANNI KUMAR" userId="b46661c2-23b7-4696-915e-8f32a9f477e6" providerId="ADAL" clId="{086255C2-CD97-4060-976C-A51003AC22C1}" dt="2024-06-02T19:55:18.812" v="1912"/>
          <ac:spMkLst>
            <pc:docMk/>
            <pc:sldMk cId="2943584846" sldId="276"/>
            <ac:spMk id="3" creationId="{639F795F-B61A-C8D1-4E8D-E84B0D9A4E78}"/>
          </ac:spMkLst>
        </pc:spChg>
        <pc:spChg chg="add mod">
          <ac:chgData name="ANNI KUMAR" userId="b46661c2-23b7-4696-915e-8f32a9f477e6" providerId="ADAL" clId="{086255C2-CD97-4060-976C-A51003AC22C1}" dt="2024-06-02T20:06:08.236" v="1935" actId="33524"/>
          <ac:spMkLst>
            <pc:docMk/>
            <pc:sldMk cId="2943584846" sldId="276"/>
            <ac:spMk id="6150" creationId="{998D5B9A-A204-8436-32DE-02C64EA7BCE0}"/>
          </ac:spMkLst>
        </pc:spChg>
        <pc:spChg chg="add">
          <ac:chgData name="ANNI KUMAR" userId="b46661c2-23b7-4696-915e-8f32a9f477e6" providerId="ADAL" clId="{086255C2-CD97-4060-976C-A51003AC22C1}" dt="2024-06-02T19:55:42.611" v="1913" actId="26606"/>
          <ac:spMkLst>
            <pc:docMk/>
            <pc:sldMk cId="2943584846" sldId="276"/>
            <ac:spMk id="6153" creationId="{92CC1E4F-F1F0-B945-BE50-C72A7103E8AC}"/>
          </ac:spMkLst>
        </pc:spChg>
        <pc:picChg chg="add mod">
          <ac:chgData name="ANNI KUMAR" userId="b46661c2-23b7-4696-915e-8f32a9f477e6" providerId="ADAL" clId="{086255C2-CD97-4060-976C-A51003AC22C1}" dt="2024-06-02T19:55:42.611" v="1913" actId="26606"/>
          <ac:picMkLst>
            <pc:docMk/>
            <pc:sldMk cId="2943584846" sldId="276"/>
            <ac:picMk id="6146" creationId="{706A463E-956D-6C43-B682-608CD3881CB4}"/>
          </ac:picMkLst>
        </pc:picChg>
      </pc:sldChg>
      <pc:sldChg chg="addSp delSp modSp new mod setBg">
        <pc:chgData name="ANNI KUMAR" userId="b46661c2-23b7-4696-915e-8f32a9f477e6" providerId="ADAL" clId="{086255C2-CD97-4060-976C-A51003AC22C1}" dt="2024-06-02T22:45:01.121" v="2527"/>
        <pc:sldMkLst>
          <pc:docMk/>
          <pc:sldMk cId="355770174" sldId="277"/>
        </pc:sldMkLst>
        <pc:spChg chg="del mod ord">
          <ac:chgData name="ANNI KUMAR" userId="b46661c2-23b7-4696-915e-8f32a9f477e6" providerId="ADAL" clId="{086255C2-CD97-4060-976C-A51003AC22C1}" dt="2024-06-02T21:02:32.627" v="1987" actId="478"/>
          <ac:spMkLst>
            <pc:docMk/>
            <pc:sldMk cId="355770174" sldId="277"/>
            <ac:spMk id="2" creationId="{83123B5C-7585-E080-A77B-D746FA7EC8AC}"/>
          </ac:spMkLst>
        </pc:spChg>
        <pc:spChg chg="del">
          <ac:chgData name="ANNI KUMAR" userId="b46661c2-23b7-4696-915e-8f32a9f477e6" providerId="ADAL" clId="{086255C2-CD97-4060-976C-A51003AC22C1}" dt="2024-06-02T19:57:23.961" v="1915"/>
          <ac:spMkLst>
            <pc:docMk/>
            <pc:sldMk cId="355770174" sldId="277"/>
            <ac:spMk id="3" creationId="{F906B84E-2536-7E98-9BE9-33175EAE310C}"/>
          </ac:spMkLst>
        </pc:spChg>
        <pc:spChg chg="add del mod">
          <ac:chgData name="ANNI KUMAR" userId="b46661c2-23b7-4696-915e-8f32a9f477e6" providerId="ADAL" clId="{086255C2-CD97-4060-976C-A51003AC22C1}" dt="2024-06-02T21:02:36.095" v="1989"/>
          <ac:spMkLst>
            <pc:docMk/>
            <pc:sldMk cId="355770174" sldId="277"/>
            <ac:spMk id="7174" creationId="{45EB6B24-B02B-EA54-9248-7CD46AE76B84}"/>
          </ac:spMkLst>
        </pc:spChg>
        <pc:spChg chg="add">
          <ac:chgData name="ANNI KUMAR" userId="b46661c2-23b7-4696-915e-8f32a9f477e6" providerId="ADAL" clId="{086255C2-CD97-4060-976C-A51003AC22C1}" dt="2024-06-02T19:57:31.335" v="1916" actId="26606"/>
          <ac:spMkLst>
            <pc:docMk/>
            <pc:sldMk cId="355770174" sldId="277"/>
            <ac:spMk id="7177" creationId="{92CC1E4F-F1F0-B945-BE50-C72A7103E8AC}"/>
          </ac:spMkLst>
        </pc:spChg>
        <pc:picChg chg="add mod">
          <ac:chgData name="ANNI KUMAR" userId="b46661c2-23b7-4696-915e-8f32a9f477e6" providerId="ADAL" clId="{086255C2-CD97-4060-976C-A51003AC22C1}" dt="2024-06-02T19:57:31.335" v="1916" actId="26606"/>
          <ac:picMkLst>
            <pc:docMk/>
            <pc:sldMk cId="355770174" sldId="277"/>
            <ac:picMk id="7170" creationId="{1D1B1FFB-884D-0310-1EEC-9A02D6621644}"/>
          </ac:picMkLst>
        </pc:picChg>
        <pc:picChg chg="add mod">
          <ac:chgData name="ANNI KUMAR" userId="b46661c2-23b7-4696-915e-8f32a9f477e6" providerId="ADAL" clId="{086255C2-CD97-4060-976C-A51003AC22C1}" dt="2024-06-02T21:02:48.875" v="1991" actId="14100"/>
          <ac:picMkLst>
            <pc:docMk/>
            <pc:sldMk cId="355770174" sldId="277"/>
            <ac:picMk id="7172" creationId="{4ED7261C-29A6-7721-9AC3-0F22109F21AA}"/>
          </ac:picMkLst>
        </pc:picChg>
      </pc:sldChg>
      <pc:sldChg chg="addSp delSp modSp new mod setBg modNotesTx">
        <pc:chgData name="ANNI KUMAR" userId="b46661c2-23b7-4696-915e-8f32a9f477e6" providerId="ADAL" clId="{086255C2-CD97-4060-976C-A51003AC22C1}" dt="2024-06-02T22:56:31.978" v="2541" actId="6549"/>
        <pc:sldMkLst>
          <pc:docMk/>
          <pc:sldMk cId="3695013096" sldId="278"/>
        </pc:sldMkLst>
        <pc:spChg chg="del">
          <ac:chgData name="ANNI KUMAR" userId="b46661c2-23b7-4696-915e-8f32a9f477e6" providerId="ADAL" clId="{086255C2-CD97-4060-976C-A51003AC22C1}" dt="2024-06-02T20:16:40.965" v="1939" actId="26606"/>
          <ac:spMkLst>
            <pc:docMk/>
            <pc:sldMk cId="3695013096" sldId="278"/>
            <ac:spMk id="2" creationId="{BE78440E-1373-C2E3-C8F9-EF679D82426F}"/>
          </ac:spMkLst>
        </pc:spChg>
        <pc:spChg chg="del mod">
          <ac:chgData name="ANNI KUMAR" userId="b46661c2-23b7-4696-915e-8f32a9f477e6" providerId="ADAL" clId="{086255C2-CD97-4060-976C-A51003AC22C1}" dt="2024-06-02T20:16:36.262" v="1938" actId="22"/>
          <ac:spMkLst>
            <pc:docMk/>
            <pc:sldMk cId="3695013096" sldId="278"/>
            <ac:spMk id="3" creationId="{A1AF9457-2978-C8BF-DD00-DB85A89BA623}"/>
          </ac:spMkLst>
        </pc:spChg>
        <pc:spChg chg="add">
          <ac:chgData name="ANNI KUMAR" userId="b46661c2-23b7-4696-915e-8f32a9f477e6" providerId="ADAL" clId="{086255C2-CD97-4060-976C-A51003AC22C1}" dt="2024-06-02T20:16:40.965" v="1939" actId="26606"/>
          <ac:spMkLst>
            <pc:docMk/>
            <pc:sldMk cId="3695013096" sldId="278"/>
            <ac:spMk id="10" creationId="{6D48EA17-F2CF-2F98-FC06-DBB6A2AECB81}"/>
          </ac:spMkLst>
        </pc:spChg>
        <pc:spChg chg="add">
          <ac:chgData name="ANNI KUMAR" userId="b46661c2-23b7-4696-915e-8f32a9f477e6" providerId="ADAL" clId="{086255C2-CD97-4060-976C-A51003AC22C1}" dt="2024-06-02T20:16:40.965" v="1939" actId="26606"/>
          <ac:spMkLst>
            <pc:docMk/>
            <pc:sldMk cId="3695013096" sldId="278"/>
            <ac:spMk id="12" creationId="{4D3D4267-6754-E656-C65D-257297D453DD}"/>
          </ac:spMkLst>
        </pc:spChg>
        <pc:picChg chg="add mod ord">
          <ac:chgData name="ANNI KUMAR" userId="b46661c2-23b7-4696-915e-8f32a9f477e6" providerId="ADAL" clId="{086255C2-CD97-4060-976C-A51003AC22C1}" dt="2024-06-02T20:16:40.965" v="1939" actId="26606"/>
          <ac:picMkLst>
            <pc:docMk/>
            <pc:sldMk cId="3695013096" sldId="278"/>
            <ac:picMk id="5" creationId="{A603383B-4CBC-6424-8E24-697C0B9E64A7}"/>
          </ac:picMkLst>
        </pc:picChg>
      </pc:sldChg>
      <pc:sldChg chg="addSp delSp modSp new mod setBg">
        <pc:chgData name="ANNI KUMAR" userId="b46661c2-23b7-4696-915e-8f32a9f477e6" providerId="ADAL" clId="{086255C2-CD97-4060-976C-A51003AC22C1}" dt="2024-06-02T22:45:01.121" v="2527"/>
        <pc:sldMkLst>
          <pc:docMk/>
          <pc:sldMk cId="682032613" sldId="279"/>
        </pc:sldMkLst>
        <pc:spChg chg="add del">
          <ac:chgData name="ANNI KUMAR" userId="b46661c2-23b7-4696-915e-8f32a9f477e6" providerId="ADAL" clId="{086255C2-CD97-4060-976C-A51003AC22C1}" dt="2024-06-02T20:18:46.824" v="1945" actId="26606"/>
          <ac:spMkLst>
            <pc:docMk/>
            <pc:sldMk cId="682032613" sldId="279"/>
            <ac:spMk id="2" creationId="{2F4EF369-B0B1-EF46-3C93-E4156ADD6D8D}"/>
          </ac:spMkLst>
        </pc:spChg>
        <pc:spChg chg="del mod">
          <ac:chgData name="ANNI KUMAR" userId="b46661c2-23b7-4696-915e-8f32a9f477e6" providerId="ADAL" clId="{086255C2-CD97-4060-976C-A51003AC22C1}" dt="2024-06-02T20:18:31.859" v="1942" actId="22"/>
          <ac:spMkLst>
            <pc:docMk/>
            <pc:sldMk cId="682032613" sldId="279"/>
            <ac:spMk id="3" creationId="{B5F4CEBD-93B1-FB25-C8A1-C73DAFE61EA4}"/>
          </ac:spMkLst>
        </pc:spChg>
        <pc:spChg chg="add del">
          <ac:chgData name="ANNI KUMAR" userId="b46661c2-23b7-4696-915e-8f32a9f477e6" providerId="ADAL" clId="{086255C2-CD97-4060-976C-A51003AC22C1}" dt="2024-06-02T20:18:46.819" v="1944" actId="26606"/>
          <ac:spMkLst>
            <pc:docMk/>
            <pc:sldMk cId="682032613" sldId="279"/>
            <ac:spMk id="10" creationId="{ACA57B90-B92C-2765-7DEE-ADAF6DEF919B}"/>
          </ac:spMkLst>
        </pc:spChg>
        <pc:spChg chg="add">
          <ac:chgData name="ANNI KUMAR" userId="b46661c2-23b7-4696-915e-8f32a9f477e6" providerId="ADAL" clId="{086255C2-CD97-4060-976C-A51003AC22C1}" dt="2024-06-02T20:18:46.824" v="1945" actId="26606"/>
          <ac:spMkLst>
            <pc:docMk/>
            <pc:sldMk cId="682032613" sldId="279"/>
            <ac:spMk id="12" creationId="{4D3D4267-6754-E656-C65D-257297D453DD}"/>
          </ac:spMkLst>
        </pc:spChg>
        <pc:spChg chg="add">
          <ac:chgData name="ANNI KUMAR" userId="b46661c2-23b7-4696-915e-8f32a9f477e6" providerId="ADAL" clId="{086255C2-CD97-4060-976C-A51003AC22C1}" dt="2024-06-02T20:18:46.824" v="1945" actId="26606"/>
          <ac:spMkLst>
            <pc:docMk/>
            <pc:sldMk cId="682032613" sldId="279"/>
            <ac:spMk id="13" creationId="{6D48EA17-F2CF-2F98-FC06-DBB6A2AECB81}"/>
          </ac:spMkLst>
        </pc:spChg>
        <pc:picChg chg="add mod ord">
          <ac:chgData name="ANNI KUMAR" userId="b46661c2-23b7-4696-915e-8f32a9f477e6" providerId="ADAL" clId="{086255C2-CD97-4060-976C-A51003AC22C1}" dt="2024-06-02T20:18:46.824" v="1945" actId="26606"/>
          <ac:picMkLst>
            <pc:docMk/>
            <pc:sldMk cId="682032613" sldId="279"/>
            <ac:picMk id="5" creationId="{8C2AA075-6BFA-BEFB-A88A-BE9A4AB85D2D}"/>
          </ac:picMkLst>
        </pc:picChg>
      </pc:sldChg>
      <pc:sldChg chg="addSp delSp modSp new mod setBg">
        <pc:chgData name="ANNI KUMAR" userId="b46661c2-23b7-4696-915e-8f32a9f477e6" providerId="ADAL" clId="{086255C2-CD97-4060-976C-A51003AC22C1}" dt="2024-06-02T22:45:01.121" v="2527"/>
        <pc:sldMkLst>
          <pc:docMk/>
          <pc:sldMk cId="634358526" sldId="280"/>
        </pc:sldMkLst>
        <pc:spChg chg="del">
          <ac:chgData name="ANNI KUMAR" userId="b46661c2-23b7-4696-915e-8f32a9f477e6" providerId="ADAL" clId="{086255C2-CD97-4060-976C-A51003AC22C1}" dt="2024-06-02T20:25:24.254" v="1948" actId="26606"/>
          <ac:spMkLst>
            <pc:docMk/>
            <pc:sldMk cId="634358526" sldId="280"/>
            <ac:spMk id="2" creationId="{6D76DE53-C2BD-C606-E9AC-D6ECB43A35D1}"/>
          </ac:spMkLst>
        </pc:spChg>
        <pc:spChg chg="del">
          <ac:chgData name="ANNI KUMAR" userId="b46661c2-23b7-4696-915e-8f32a9f477e6" providerId="ADAL" clId="{086255C2-CD97-4060-976C-A51003AC22C1}" dt="2024-06-02T20:25:20.845" v="1947"/>
          <ac:spMkLst>
            <pc:docMk/>
            <pc:sldMk cId="634358526" sldId="280"/>
            <ac:spMk id="3" creationId="{2C5D6577-EA2E-7ACC-32E3-9BE57DDA30FF}"/>
          </ac:spMkLst>
        </pc:spChg>
        <pc:spChg chg="add">
          <ac:chgData name="ANNI KUMAR" userId="b46661c2-23b7-4696-915e-8f32a9f477e6" providerId="ADAL" clId="{086255C2-CD97-4060-976C-A51003AC22C1}" dt="2024-06-02T20:25:24.254" v="1948" actId="26606"/>
          <ac:spMkLst>
            <pc:docMk/>
            <pc:sldMk cId="634358526" sldId="280"/>
            <ac:spMk id="8199" creationId="{6D48EA17-F2CF-2F98-FC06-DBB6A2AECB81}"/>
          </ac:spMkLst>
        </pc:spChg>
        <pc:spChg chg="add">
          <ac:chgData name="ANNI KUMAR" userId="b46661c2-23b7-4696-915e-8f32a9f477e6" providerId="ADAL" clId="{086255C2-CD97-4060-976C-A51003AC22C1}" dt="2024-06-02T20:25:24.254" v="1948" actId="26606"/>
          <ac:spMkLst>
            <pc:docMk/>
            <pc:sldMk cId="634358526" sldId="280"/>
            <ac:spMk id="8201" creationId="{4D3D4267-6754-E656-C65D-257297D453DD}"/>
          </ac:spMkLst>
        </pc:spChg>
        <pc:picChg chg="add mod">
          <ac:chgData name="ANNI KUMAR" userId="b46661c2-23b7-4696-915e-8f32a9f477e6" providerId="ADAL" clId="{086255C2-CD97-4060-976C-A51003AC22C1}" dt="2024-06-02T20:25:24.254" v="1948" actId="26606"/>
          <ac:picMkLst>
            <pc:docMk/>
            <pc:sldMk cId="634358526" sldId="280"/>
            <ac:picMk id="8194" creationId="{0D58286D-9423-2107-1C19-96669B1E94FB}"/>
          </ac:picMkLst>
        </pc:picChg>
      </pc:sldChg>
      <pc:sldChg chg="addSp delSp modSp new mod setBg modNotesTx">
        <pc:chgData name="ANNI KUMAR" userId="b46661c2-23b7-4696-915e-8f32a9f477e6" providerId="ADAL" clId="{086255C2-CD97-4060-976C-A51003AC22C1}" dt="2024-06-02T22:45:01.121" v="2527"/>
        <pc:sldMkLst>
          <pc:docMk/>
          <pc:sldMk cId="3717247455" sldId="281"/>
        </pc:sldMkLst>
        <pc:spChg chg="del">
          <ac:chgData name="ANNI KUMAR" userId="b46661c2-23b7-4696-915e-8f32a9f477e6" providerId="ADAL" clId="{086255C2-CD97-4060-976C-A51003AC22C1}" dt="2024-06-02T20:38:11.854" v="1951" actId="26606"/>
          <ac:spMkLst>
            <pc:docMk/>
            <pc:sldMk cId="3717247455" sldId="281"/>
            <ac:spMk id="2" creationId="{F68A8E1E-DC4E-66EE-1CEF-41BE9A7CE925}"/>
          </ac:spMkLst>
        </pc:spChg>
        <pc:spChg chg="del">
          <ac:chgData name="ANNI KUMAR" userId="b46661c2-23b7-4696-915e-8f32a9f477e6" providerId="ADAL" clId="{086255C2-CD97-4060-976C-A51003AC22C1}" dt="2024-06-02T20:38:07.888" v="1950" actId="22"/>
          <ac:spMkLst>
            <pc:docMk/>
            <pc:sldMk cId="3717247455" sldId="281"/>
            <ac:spMk id="3" creationId="{D3095E75-548A-0346-F076-FC44E9D28159}"/>
          </ac:spMkLst>
        </pc:spChg>
        <pc:spChg chg="add">
          <ac:chgData name="ANNI KUMAR" userId="b46661c2-23b7-4696-915e-8f32a9f477e6" providerId="ADAL" clId="{086255C2-CD97-4060-976C-A51003AC22C1}" dt="2024-06-02T20:38:11.854" v="1951" actId="26606"/>
          <ac:spMkLst>
            <pc:docMk/>
            <pc:sldMk cId="3717247455" sldId="281"/>
            <ac:spMk id="10" creationId="{6D48EA17-F2CF-2F98-FC06-DBB6A2AECB81}"/>
          </ac:spMkLst>
        </pc:spChg>
        <pc:spChg chg="add">
          <ac:chgData name="ANNI KUMAR" userId="b46661c2-23b7-4696-915e-8f32a9f477e6" providerId="ADAL" clId="{086255C2-CD97-4060-976C-A51003AC22C1}" dt="2024-06-02T20:38:11.854" v="1951" actId="26606"/>
          <ac:spMkLst>
            <pc:docMk/>
            <pc:sldMk cId="3717247455" sldId="281"/>
            <ac:spMk id="12" creationId="{4D3D4267-6754-E656-C65D-257297D453DD}"/>
          </ac:spMkLst>
        </pc:spChg>
        <pc:picChg chg="add mod ord">
          <ac:chgData name="ANNI KUMAR" userId="b46661c2-23b7-4696-915e-8f32a9f477e6" providerId="ADAL" clId="{086255C2-CD97-4060-976C-A51003AC22C1}" dt="2024-06-02T20:39:55.628" v="1953" actId="27614"/>
          <ac:picMkLst>
            <pc:docMk/>
            <pc:sldMk cId="3717247455" sldId="281"/>
            <ac:picMk id="5" creationId="{4DC76CEA-A99D-9C82-A41C-C0BB920CDFF0}"/>
          </ac:picMkLst>
        </pc:picChg>
      </pc:sldChg>
      <pc:sldChg chg="addSp delSp modSp new mod setBg modNotesTx">
        <pc:chgData name="ANNI KUMAR" userId="b46661c2-23b7-4696-915e-8f32a9f477e6" providerId="ADAL" clId="{086255C2-CD97-4060-976C-A51003AC22C1}" dt="2024-06-02T22:45:01.121" v="2527"/>
        <pc:sldMkLst>
          <pc:docMk/>
          <pc:sldMk cId="1773946201" sldId="282"/>
        </pc:sldMkLst>
        <pc:spChg chg="del mod ord">
          <ac:chgData name="ANNI KUMAR" userId="b46661c2-23b7-4696-915e-8f32a9f477e6" providerId="ADAL" clId="{086255C2-CD97-4060-976C-A51003AC22C1}" dt="2024-06-02T20:42:34.473" v="1958" actId="26606"/>
          <ac:spMkLst>
            <pc:docMk/>
            <pc:sldMk cId="1773946201" sldId="282"/>
            <ac:spMk id="2" creationId="{131D3BF5-59DC-3A56-E2D8-D21F2F623C1F}"/>
          </ac:spMkLst>
        </pc:spChg>
        <pc:spChg chg="del">
          <ac:chgData name="ANNI KUMAR" userId="b46661c2-23b7-4696-915e-8f32a9f477e6" providerId="ADAL" clId="{086255C2-CD97-4060-976C-A51003AC22C1}" dt="2024-06-02T20:41:48.919" v="1955" actId="22"/>
          <ac:spMkLst>
            <pc:docMk/>
            <pc:sldMk cId="1773946201" sldId="282"/>
            <ac:spMk id="3" creationId="{231EADFA-4B55-5C2D-9C6B-177757A8458F}"/>
          </ac:spMkLst>
        </pc:spChg>
        <pc:spChg chg="add del">
          <ac:chgData name="ANNI KUMAR" userId="b46661c2-23b7-4696-915e-8f32a9f477e6" providerId="ADAL" clId="{086255C2-CD97-4060-976C-A51003AC22C1}" dt="2024-06-02T20:42:34.469" v="1957" actId="26606"/>
          <ac:spMkLst>
            <pc:docMk/>
            <pc:sldMk cId="1773946201" sldId="282"/>
            <ac:spMk id="9" creationId="{494B5B94-3122-6BA9-6706-F92B136F76CE}"/>
          </ac:spMkLst>
        </pc:spChg>
        <pc:spChg chg="add del">
          <ac:chgData name="ANNI KUMAR" userId="b46661c2-23b7-4696-915e-8f32a9f477e6" providerId="ADAL" clId="{086255C2-CD97-4060-976C-A51003AC22C1}" dt="2024-06-02T20:52:53.344" v="1973" actId="26606"/>
          <ac:spMkLst>
            <pc:docMk/>
            <pc:sldMk cId="1773946201" sldId="282"/>
            <ac:spMk id="10" creationId="{79A008B6-FCF1-F8E2-1EF1-EF310E8AF550}"/>
          </ac:spMkLst>
        </pc:spChg>
        <pc:spChg chg="add del">
          <ac:chgData name="ANNI KUMAR" userId="b46661c2-23b7-4696-915e-8f32a9f477e6" providerId="ADAL" clId="{086255C2-CD97-4060-976C-A51003AC22C1}" dt="2024-06-02T20:42:34.469" v="1957" actId="26606"/>
          <ac:spMkLst>
            <pc:docMk/>
            <pc:sldMk cId="1773946201" sldId="282"/>
            <ac:spMk id="12" creationId="{92CC1E4F-F1F0-B945-BE50-C72A7103E8AC}"/>
          </ac:spMkLst>
        </pc:spChg>
        <pc:spChg chg="add del">
          <ac:chgData name="ANNI KUMAR" userId="b46661c2-23b7-4696-915e-8f32a9f477e6" providerId="ADAL" clId="{086255C2-CD97-4060-976C-A51003AC22C1}" dt="2024-06-02T20:52:53.344" v="1973" actId="26606"/>
          <ac:spMkLst>
            <pc:docMk/>
            <pc:sldMk cId="1773946201" sldId="282"/>
            <ac:spMk id="14" creationId="{ADE76C0F-9C90-A83B-79C8-FD4794C11F47}"/>
          </ac:spMkLst>
        </pc:spChg>
        <pc:spChg chg="add mod">
          <ac:chgData name="ANNI KUMAR" userId="b46661c2-23b7-4696-915e-8f32a9f477e6" providerId="ADAL" clId="{086255C2-CD97-4060-976C-A51003AC22C1}" dt="2024-06-02T20:59:26.500" v="1986" actId="12"/>
          <ac:spMkLst>
            <pc:docMk/>
            <pc:sldMk cId="1773946201" sldId="282"/>
            <ac:spMk id="18" creationId="{A24313DE-AAE0-CEAA-56BE-0D571937750C}"/>
          </ac:spMkLst>
        </pc:spChg>
        <pc:spChg chg="add">
          <ac:chgData name="ANNI KUMAR" userId="b46661c2-23b7-4696-915e-8f32a9f477e6" providerId="ADAL" clId="{086255C2-CD97-4060-976C-A51003AC22C1}" dt="2024-06-02T20:52:53.344" v="1973" actId="26606"/>
          <ac:spMkLst>
            <pc:docMk/>
            <pc:sldMk cId="1773946201" sldId="282"/>
            <ac:spMk id="21" creationId="{92CC1E4F-F1F0-B945-BE50-C72A7103E8AC}"/>
          </ac:spMkLst>
        </pc:spChg>
        <pc:picChg chg="add mod ord">
          <ac:chgData name="ANNI KUMAR" userId="b46661c2-23b7-4696-915e-8f32a9f477e6" providerId="ADAL" clId="{086255C2-CD97-4060-976C-A51003AC22C1}" dt="2024-06-02T20:52:53.344" v="1973" actId="26606"/>
          <ac:picMkLst>
            <pc:docMk/>
            <pc:sldMk cId="1773946201" sldId="282"/>
            <ac:picMk id="5" creationId="{C44BCB84-6E9E-5D97-D5E5-7E3EEAE38D38}"/>
          </ac:picMkLst>
        </pc:picChg>
      </pc:sldChg>
      <pc:sldChg chg="addSp delSp modSp new mod setBg">
        <pc:chgData name="ANNI KUMAR" userId="b46661c2-23b7-4696-915e-8f32a9f477e6" providerId="ADAL" clId="{086255C2-CD97-4060-976C-A51003AC22C1}" dt="2024-06-02T22:45:01.121" v="2527"/>
        <pc:sldMkLst>
          <pc:docMk/>
          <pc:sldMk cId="1294556590" sldId="283"/>
        </pc:sldMkLst>
        <pc:spChg chg="mod ord">
          <ac:chgData name="ANNI KUMAR" userId="b46661c2-23b7-4696-915e-8f32a9f477e6" providerId="ADAL" clId="{086255C2-CD97-4060-976C-A51003AC22C1}" dt="2024-06-02T21:15:18.260" v="2008" actId="26606"/>
          <ac:spMkLst>
            <pc:docMk/>
            <pc:sldMk cId="1294556590" sldId="283"/>
            <ac:spMk id="2" creationId="{548175A4-DE88-F73D-0861-3449776B4291}"/>
          </ac:spMkLst>
        </pc:spChg>
        <pc:spChg chg="del mod">
          <ac:chgData name="ANNI KUMAR" userId="b46661c2-23b7-4696-915e-8f32a9f477e6" providerId="ADAL" clId="{086255C2-CD97-4060-976C-A51003AC22C1}" dt="2024-06-02T21:15:13.434" v="2007"/>
          <ac:spMkLst>
            <pc:docMk/>
            <pc:sldMk cId="1294556590" sldId="283"/>
            <ac:spMk id="3" creationId="{C9A5E6FB-CFA3-6783-A144-D607A0ECB64B}"/>
          </ac:spMkLst>
        </pc:spChg>
        <pc:spChg chg="add">
          <ac:chgData name="ANNI KUMAR" userId="b46661c2-23b7-4696-915e-8f32a9f477e6" providerId="ADAL" clId="{086255C2-CD97-4060-976C-A51003AC22C1}" dt="2024-06-02T21:15:18.260" v="2008" actId="26606"/>
          <ac:spMkLst>
            <pc:docMk/>
            <pc:sldMk cId="1294556590" sldId="283"/>
            <ac:spMk id="9223" creationId="{01187F7A-920C-B377-65E8-1CF4CBCE3C2C}"/>
          </ac:spMkLst>
        </pc:spChg>
        <pc:picChg chg="add mod">
          <ac:chgData name="ANNI KUMAR" userId="b46661c2-23b7-4696-915e-8f32a9f477e6" providerId="ADAL" clId="{086255C2-CD97-4060-976C-A51003AC22C1}" dt="2024-06-02T21:15:18.260" v="2008" actId="26606"/>
          <ac:picMkLst>
            <pc:docMk/>
            <pc:sldMk cId="1294556590" sldId="283"/>
            <ac:picMk id="9218" creationId="{9DA8D9BD-18AC-DE29-319A-CC35942F69C1}"/>
          </ac:picMkLst>
        </pc:picChg>
      </pc:sldChg>
      <pc:sldChg chg="addSp delSp modSp new mod">
        <pc:chgData name="ANNI KUMAR" userId="b46661c2-23b7-4696-915e-8f32a9f477e6" providerId="ADAL" clId="{086255C2-CD97-4060-976C-A51003AC22C1}" dt="2024-06-02T22:49:11.264" v="2538" actId="14100"/>
        <pc:sldMkLst>
          <pc:docMk/>
          <pc:sldMk cId="2187426214" sldId="284"/>
        </pc:sldMkLst>
        <pc:spChg chg="mod">
          <ac:chgData name="ANNI KUMAR" userId="b46661c2-23b7-4696-915e-8f32a9f477e6" providerId="ADAL" clId="{086255C2-CD97-4060-976C-A51003AC22C1}" dt="2024-06-02T21:18:40.850" v="2076" actId="313"/>
          <ac:spMkLst>
            <pc:docMk/>
            <pc:sldMk cId="2187426214" sldId="284"/>
            <ac:spMk id="2" creationId="{41D14900-B9F7-9855-3ED6-F8F7738D3E1F}"/>
          </ac:spMkLst>
        </pc:spChg>
        <pc:spChg chg="del">
          <ac:chgData name="ANNI KUMAR" userId="b46661c2-23b7-4696-915e-8f32a9f477e6" providerId="ADAL" clId="{086255C2-CD97-4060-976C-A51003AC22C1}" dt="2024-06-02T21:19:01.061" v="2077" actId="22"/>
          <ac:spMkLst>
            <pc:docMk/>
            <pc:sldMk cId="2187426214" sldId="284"/>
            <ac:spMk id="3" creationId="{A4F6C8E8-5967-01D2-8938-B9FBDF5C897E}"/>
          </ac:spMkLst>
        </pc:spChg>
        <pc:picChg chg="add mod ord">
          <ac:chgData name="ANNI KUMAR" userId="b46661c2-23b7-4696-915e-8f32a9f477e6" providerId="ADAL" clId="{086255C2-CD97-4060-976C-A51003AC22C1}" dt="2024-06-02T22:49:11.264" v="2538" actId="14100"/>
          <ac:picMkLst>
            <pc:docMk/>
            <pc:sldMk cId="2187426214" sldId="284"/>
            <ac:picMk id="5" creationId="{79D7B130-9088-7E46-89CE-63A1BE6AA4DF}"/>
          </ac:picMkLst>
        </pc:picChg>
        <pc:picChg chg="add mod">
          <ac:chgData name="ANNI KUMAR" userId="b46661c2-23b7-4696-915e-8f32a9f477e6" providerId="ADAL" clId="{086255C2-CD97-4060-976C-A51003AC22C1}" dt="2024-06-02T21:19:55.053" v="2084" actId="1076"/>
          <ac:picMkLst>
            <pc:docMk/>
            <pc:sldMk cId="2187426214" sldId="284"/>
            <ac:picMk id="7" creationId="{FAB3AC80-3FA8-CC64-0754-E7F2219DD0C3}"/>
          </ac:picMkLst>
        </pc:picChg>
        <pc:picChg chg="add mod">
          <ac:chgData name="ANNI KUMAR" userId="b46661c2-23b7-4696-915e-8f32a9f477e6" providerId="ADAL" clId="{086255C2-CD97-4060-976C-A51003AC22C1}" dt="2024-06-02T21:19:56.997" v="2085" actId="1076"/>
          <ac:picMkLst>
            <pc:docMk/>
            <pc:sldMk cId="2187426214" sldId="284"/>
            <ac:picMk id="9" creationId="{A275BEB5-06A1-0461-8432-2367445AE0EE}"/>
          </ac:picMkLst>
        </pc:picChg>
      </pc:sldChg>
      <pc:sldChg chg="addSp delSp modSp new mod">
        <pc:chgData name="ANNI KUMAR" userId="b46661c2-23b7-4696-915e-8f32a9f477e6" providerId="ADAL" clId="{086255C2-CD97-4060-976C-A51003AC22C1}" dt="2024-06-02T21:23:40.685" v="2147" actId="1076"/>
        <pc:sldMkLst>
          <pc:docMk/>
          <pc:sldMk cId="102936699" sldId="285"/>
        </pc:sldMkLst>
        <pc:spChg chg="mod">
          <ac:chgData name="ANNI KUMAR" userId="b46661c2-23b7-4696-915e-8f32a9f477e6" providerId="ADAL" clId="{086255C2-CD97-4060-976C-A51003AC22C1}" dt="2024-06-02T21:23:40.685" v="2147" actId="1076"/>
          <ac:spMkLst>
            <pc:docMk/>
            <pc:sldMk cId="102936699" sldId="285"/>
            <ac:spMk id="2" creationId="{BC6A955E-0825-D834-16C3-55F4F452AA74}"/>
          </ac:spMkLst>
        </pc:spChg>
        <pc:spChg chg="del">
          <ac:chgData name="ANNI KUMAR" userId="b46661c2-23b7-4696-915e-8f32a9f477e6" providerId="ADAL" clId="{086255C2-CD97-4060-976C-A51003AC22C1}" dt="2024-06-02T21:22:05.525" v="2130" actId="22"/>
          <ac:spMkLst>
            <pc:docMk/>
            <pc:sldMk cId="102936699" sldId="285"/>
            <ac:spMk id="3" creationId="{61BF7793-0441-52D2-30FA-1CEA5F28DE84}"/>
          </ac:spMkLst>
        </pc:spChg>
        <pc:picChg chg="add mod ord">
          <ac:chgData name="ANNI KUMAR" userId="b46661c2-23b7-4696-915e-8f32a9f477e6" providerId="ADAL" clId="{086255C2-CD97-4060-976C-A51003AC22C1}" dt="2024-06-02T21:23:12.133" v="2141" actId="14100"/>
          <ac:picMkLst>
            <pc:docMk/>
            <pc:sldMk cId="102936699" sldId="285"/>
            <ac:picMk id="5" creationId="{6C00DA22-6833-5C44-3ECD-B358B36016C4}"/>
          </ac:picMkLst>
        </pc:picChg>
        <pc:picChg chg="add mod">
          <ac:chgData name="ANNI KUMAR" userId="b46661c2-23b7-4696-915e-8f32a9f477e6" providerId="ADAL" clId="{086255C2-CD97-4060-976C-A51003AC22C1}" dt="2024-06-02T21:23:19.166" v="2143" actId="14100"/>
          <ac:picMkLst>
            <pc:docMk/>
            <pc:sldMk cId="102936699" sldId="285"/>
            <ac:picMk id="7" creationId="{04D37C3E-4D4A-E9A0-6C7D-EF4812C53304}"/>
          </ac:picMkLst>
        </pc:picChg>
        <pc:picChg chg="add mod">
          <ac:chgData name="ANNI KUMAR" userId="b46661c2-23b7-4696-915e-8f32a9f477e6" providerId="ADAL" clId="{086255C2-CD97-4060-976C-A51003AC22C1}" dt="2024-06-02T21:23:16.245" v="2142" actId="14100"/>
          <ac:picMkLst>
            <pc:docMk/>
            <pc:sldMk cId="102936699" sldId="285"/>
            <ac:picMk id="9" creationId="{F15FE75F-092D-6657-170C-3791C8F18FBB}"/>
          </ac:picMkLst>
        </pc:picChg>
      </pc:sldChg>
      <pc:sldChg chg="addSp delSp modSp new mod">
        <pc:chgData name="ANNI KUMAR" userId="b46661c2-23b7-4696-915e-8f32a9f477e6" providerId="ADAL" clId="{086255C2-CD97-4060-976C-A51003AC22C1}" dt="2024-06-02T21:27:15.646" v="2230" actId="1076"/>
        <pc:sldMkLst>
          <pc:docMk/>
          <pc:sldMk cId="708866444" sldId="286"/>
        </pc:sldMkLst>
        <pc:spChg chg="mod">
          <ac:chgData name="ANNI KUMAR" userId="b46661c2-23b7-4696-915e-8f32a9f477e6" providerId="ADAL" clId="{086255C2-CD97-4060-976C-A51003AC22C1}" dt="2024-06-02T21:27:09.355" v="2228" actId="122"/>
          <ac:spMkLst>
            <pc:docMk/>
            <pc:sldMk cId="708866444" sldId="286"/>
            <ac:spMk id="2" creationId="{C749960A-E301-3F55-B225-11EB7EE2E8DA}"/>
          </ac:spMkLst>
        </pc:spChg>
        <pc:spChg chg="del">
          <ac:chgData name="ANNI KUMAR" userId="b46661c2-23b7-4696-915e-8f32a9f477e6" providerId="ADAL" clId="{086255C2-CD97-4060-976C-A51003AC22C1}" dt="2024-06-02T21:25:13.328" v="2208" actId="22"/>
          <ac:spMkLst>
            <pc:docMk/>
            <pc:sldMk cId="708866444" sldId="286"/>
            <ac:spMk id="3" creationId="{83BBF7DF-A05C-25B6-200F-3D20F9431FBE}"/>
          </ac:spMkLst>
        </pc:spChg>
        <pc:picChg chg="add mod ord">
          <ac:chgData name="ANNI KUMAR" userId="b46661c2-23b7-4696-915e-8f32a9f477e6" providerId="ADAL" clId="{086255C2-CD97-4060-976C-A51003AC22C1}" dt="2024-06-02T21:27:14.014" v="2229" actId="1076"/>
          <ac:picMkLst>
            <pc:docMk/>
            <pc:sldMk cId="708866444" sldId="286"/>
            <ac:picMk id="5" creationId="{2EDFCC27-C626-7AB0-97A4-E12C0E8B1FC5}"/>
          </ac:picMkLst>
        </pc:picChg>
        <pc:picChg chg="add mod">
          <ac:chgData name="ANNI KUMAR" userId="b46661c2-23b7-4696-915e-8f32a9f477e6" providerId="ADAL" clId="{086255C2-CD97-4060-976C-A51003AC22C1}" dt="2024-06-02T21:27:15.646" v="2230" actId="1076"/>
          <ac:picMkLst>
            <pc:docMk/>
            <pc:sldMk cId="708866444" sldId="286"/>
            <ac:picMk id="7" creationId="{09BF9F57-FA3D-398F-8610-32294B23D6A2}"/>
          </ac:picMkLst>
        </pc:picChg>
        <pc:picChg chg="add mod">
          <ac:chgData name="ANNI KUMAR" userId="b46661c2-23b7-4696-915e-8f32a9f477e6" providerId="ADAL" clId="{086255C2-CD97-4060-976C-A51003AC22C1}" dt="2024-06-02T21:26:57.942" v="2225" actId="1076"/>
          <ac:picMkLst>
            <pc:docMk/>
            <pc:sldMk cId="708866444" sldId="286"/>
            <ac:picMk id="9" creationId="{625999F6-F1E9-9870-BDA2-CDBB9DE234EF}"/>
          </ac:picMkLst>
        </pc:picChg>
        <pc:picChg chg="add mod">
          <ac:chgData name="ANNI KUMAR" userId="b46661c2-23b7-4696-915e-8f32a9f477e6" providerId="ADAL" clId="{086255C2-CD97-4060-976C-A51003AC22C1}" dt="2024-06-02T21:26:54.846" v="2224" actId="1076"/>
          <ac:picMkLst>
            <pc:docMk/>
            <pc:sldMk cId="708866444" sldId="286"/>
            <ac:picMk id="11" creationId="{9491D523-AA3F-7189-4D9C-AC61F55732BC}"/>
          </ac:picMkLst>
        </pc:picChg>
      </pc:sldChg>
      <pc:sldChg chg="addSp delSp modSp new mod setBg">
        <pc:chgData name="ANNI KUMAR" userId="b46661c2-23b7-4696-915e-8f32a9f477e6" providerId="ADAL" clId="{086255C2-CD97-4060-976C-A51003AC22C1}" dt="2024-06-02T22:45:01.121" v="2527"/>
        <pc:sldMkLst>
          <pc:docMk/>
          <pc:sldMk cId="1465106784" sldId="287"/>
        </pc:sldMkLst>
        <pc:spChg chg="del">
          <ac:chgData name="ANNI KUMAR" userId="b46661c2-23b7-4696-915e-8f32a9f477e6" providerId="ADAL" clId="{086255C2-CD97-4060-976C-A51003AC22C1}" dt="2024-06-02T21:31:23.430" v="2233" actId="26606"/>
          <ac:spMkLst>
            <pc:docMk/>
            <pc:sldMk cId="1465106784" sldId="287"/>
            <ac:spMk id="2" creationId="{F69B28EB-154D-1145-5F95-41E18824A71D}"/>
          </ac:spMkLst>
        </pc:spChg>
        <pc:spChg chg="del">
          <ac:chgData name="ANNI KUMAR" userId="b46661c2-23b7-4696-915e-8f32a9f477e6" providerId="ADAL" clId="{086255C2-CD97-4060-976C-A51003AC22C1}" dt="2024-06-02T21:31:19.542" v="2232"/>
          <ac:spMkLst>
            <pc:docMk/>
            <pc:sldMk cId="1465106784" sldId="287"/>
            <ac:spMk id="3" creationId="{2C01D62B-132D-E620-A039-1E661E14BF1B}"/>
          </ac:spMkLst>
        </pc:spChg>
        <pc:spChg chg="add">
          <ac:chgData name="ANNI KUMAR" userId="b46661c2-23b7-4696-915e-8f32a9f477e6" providerId="ADAL" clId="{086255C2-CD97-4060-976C-A51003AC22C1}" dt="2024-06-02T21:31:23.430" v="2233" actId="26606"/>
          <ac:spMkLst>
            <pc:docMk/>
            <pc:sldMk cId="1465106784" sldId="287"/>
            <ac:spMk id="10247" creationId="{35D3817B-01DA-DCDA-FA18-49D6FF003762}"/>
          </ac:spMkLst>
        </pc:spChg>
        <pc:picChg chg="add mod">
          <ac:chgData name="ANNI KUMAR" userId="b46661c2-23b7-4696-915e-8f32a9f477e6" providerId="ADAL" clId="{086255C2-CD97-4060-976C-A51003AC22C1}" dt="2024-06-02T21:31:23.430" v="2233" actId="26606"/>
          <ac:picMkLst>
            <pc:docMk/>
            <pc:sldMk cId="1465106784" sldId="287"/>
            <ac:picMk id="10242" creationId="{3FB34510-96AC-02C3-8C4F-C654DAD72514}"/>
          </ac:picMkLst>
        </pc:picChg>
      </pc:sldChg>
      <pc:sldChg chg="addSp delSp modSp new mod setBg">
        <pc:chgData name="ANNI KUMAR" userId="b46661c2-23b7-4696-915e-8f32a9f477e6" providerId="ADAL" clId="{086255C2-CD97-4060-976C-A51003AC22C1}" dt="2024-06-02T22:45:01.121" v="2527"/>
        <pc:sldMkLst>
          <pc:docMk/>
          <pc:sldMk cId="2074823636" sldId="288"/>
        </pc:sldMkLst>
        <pc:spChg chg="mod ord">
          <ac:chgData name="ANNI KUMAR" userId="b46661c2-23b7-4696-915e-8f32a9f477e6" providerId="ADAL" clId="{086255C2-CD97-4060-976C-A51003AC22C1}" dt="2024-06-02T21:58:38.498" v="2277" actId="1076"/>
          <ac:spMkLst>
            <pc:docMk/>
            <pc:sldMk cId="2074823636" sldId="288"/>
            <ac:spMk id="2" creationId="{7DB60EA7-7A59-0117-9EE7-9499AFAB581F}"/>
          </ac:spMkLst>
        </pc:spChg>
        <pc:spChg chg="del">
          <ac:chgData name="ANNI KUMAR" userId="b46661c2-23b7-4696-915e-8f32a9f477e6" providerId="ADAL" clId="{086255C2-CD97-4060-976C-A51003AC22C1}" dt="2024-06-02T21:44:16.999" v="2235"/>
          <ac:spMkLst>
            <pc:docMk/>
            <pc:sldMk cId="2074823636" sldId="288"/>
            <ac:spMk id="3" creationId="{73BC5CE8-891C-F762-BAB3-C13B11F19D93}"/>
          </ac:spMkLst>
        </pc:spChg>
        <pc:spChg chg="add mod">
          <ac:chgData name="ANNI KUMAR" userId="b46661c2-23b7-4696-915e-8f32a9f477e6" providerId="ADAL" clId="{086255C2-CD97-4060-976C-A51003AC22C1}" dt="2024-06-02T21:58:35.202" v="2276" actId="1076"/>
          <ac:spMkLst>
            <pc:docMk/>
            <pc:sldMk cId="2074823636" sldId="288"/>
            <ac:spMk id="11272" creationId="{C1E39A8C-46BA-9FBE-1471-74068567CEA1}"/>
          </ac:spMkLst>
        </pc:spChg>
        <pc:spChg chg="add">
          <ac:chgData name="ANNI KUMAR" userId="b46661c2-23b7-4696-915e-8f32a9f477e6" providerId="ADAL" clId="{086255C2-CD97-4060-976C-A51003AC22C1}" dt="2024-06-02T21:56:33.986" v="2238" actId="26606"/>
          <ac:spMkLst>
            <pc:docMk/>
            <pc:sldMk cId="2074823636" sldId="288"/>
            <ac:spMk id="11275" creationId="{B48C9DD2-989F-8CA3-3946-7AA643BD07F8}"/>
          </ac:spMkLst>
        </pc:spChg>
        <pc:picChg chg="add mod ord">
          <ac:chgData name="ANNI KUMAR" userId="b46661c2-23b7-4696-915e-8f32a9f477e6" providerId="ADAL" clId="{086255C2-CD97-4060-976C-A51003AC22C1}" dt="2024-06-02T21:56:33.986" v="2238" actId="26606"/>
          <ac:picMkLst>
            <pc:docMk/>
            <pc:sldMk cId="2074823636" sldId="288"/>
            <ac:picMk id="5" creationId="{D7F2C26A-32C7-0F70-9438-3EB17264277B}"/>
          </ac:picMkLst>
        </pc:picChg>
        <pc:picChg chg="add mod">
          <ac:chgData name="ANNI KUMAR" userId="b46661c2-23b7-4696-915e-8f32a9f477e6" providerId="ADAL" clId="{086255C2-CD97-4060-976C-A51003AC22C1}" dt="2024-06-02T21:56:33.986" v="2238" actId="26606"/>
          <ac:picMkLst>
            <pc:docMk/>
            <pc:sldMk cId="2074823636" sldId="288"/>
            <ac:picMk id="11266" creationId="{A179E712-3F58-9AA6-8F5D-9A01D0FDF28F}"/>
          </ac:picMkLst>
        </pc:picChg>
        <pc:picChg chg="add mod">
          <ac:chgData name="ANNI KUMAR" userId="b46661c2-23b7-4696-915e-8f32a9f477e6" providerId="ADAL" clId="{086255C2-CD97-4060-976C-A51003AC22C1}" dt="2024-06-02T21:56:33.986" v="2238" actId="26606"/>
          <ac:picMkLst>
            <pc:docMk/>
            <pc:sldMk cId="2074823636" sldId="288"/>
            <ac:picMk id="11268" creationId="{726CB118-9773-D266-6BAA-531F0BD4D28D}"/>
          </ac:picMkLst>
        </pc:picChg>
      </pc:sldChg>
      <pc:sldChg chg="addSp delSp modSp new mod setBg modNotesTx">
        <pc:chgData name="ANNI KUMAR" userId="b46661c2-23b7-4696-915e-8f32a9f477e6" providerId="ADAL" clId="{086255C2-CD97-4060-976C-A51003AC22C1}" dt="2024-06-03T05:28:59.402" v="2543"/>
        <pc:sldMkLst>
          <pc:docMk/>
          <pc:sldMk cId="923124231" sldId="289"/>
        </pc:sldMkLst>
        <pc:spChg chg="mod">
          <ac:chgData name="ANNI KUMAR" userId="b46661c2-23b7-4696-915e-8f32a9f477e6" providerId="ADAL" clId="{086255C2-CD97-4060-976C-A51003AC22C1}" dt="2024-06-02T22:27:59.405" v="2329" actId="26606"/>
          <ac:spMkLst>
            <pc:docMk/>
            <pc:sldMk cId="923124231" sldId="289"/>
            <ac:spMk id="2" creationId="{24B7FF9A-1EA2-6005-3BA4-D1EA1EA0F14B}"/>
          </ac:spMkLst>
        </pc:spChg>
        <pc:spChg chg="mod">
          <ac:chgData name="ANNI KUMAR" userId="b46661c2-23b7-4696-915e-8f32a9f477e6" providerId="ADAL" clId="{086255C2-CD97-4060-976C-A51003AC22C1}" dt="2024-06-02T22:28:13.738" v="2331" actId="122"/>
          <ac:spMkLst>
            <pc:docMk/>
            <pc:sldMk cId="923124231" sldId="289"/>
            <ac:spMk id="3" creationId="{1F6B1AD4-6654-54E8-0D6F-0A123D2FD1D5}"/>
          </ac:spMkLst>
        </pc:spChg>
        <pc:spChg chg="add del">
          <ac:chgData name="ANNI KUMAR" userId="b46661c2-23b7-4696-915e-8f32a9f477e6" providerId="ADAL" clId="{086255C2-CD97-4060-976C-A51003AC22C1}" dt="2024-06-02T22:27:59.398" v="2328" actId="26606"/>
          <ac:spMkLst>
            <pc:docMk/>
            <pc:sldMk cId="923124231" sldId="289"/>
            <ac:spMk id="12295" creationId="{37B65277-82C6-6D08-6DCA-4A7DCC3B7136}"/>
          </ac:spMkLst>
        </pc:spChg>
        <pc:spChg chg="add">
          <ac:chgData name="ANNI KUMAR" userId="b46661c2-23b7-4696-915e-8f32a9f477e6" providerId="ADAL" clId="{086255C2-CD97-4060-976C-A51003AC22C1}" dt="2024-06-02T22:27:59.405" v="2329" actId="26606"/>
          <ac:spMkLst>
            <pc:docMk/>
            <pc:sldMk cId="923124231" sldId="289"/>
            <ac:spMk id="12297" creationId="{37B65277-82C6-6D08-6DCA-4A7DCC3B7136}"/>
          </ac:spMkLst>
        </pc:spChg>
        <pc:picChg chg="add mod">
          <ac:chgData name="ANNI KUMAR" userId="b46661c2-23b7-4696-915e-8f32a9f477e6" providerId="ADAL" clId="{086255C2-CD97-4060-976C-A51003AC22C1}" dt="2024-06-02T22:27:59.405" v="2329" actId="26606"/>
          <ac:picMkLst>
            <pc:docMk/>
            <pc:sldMk cId="923124231" sldId="289"/>
            <ac:picMk id="12290" creationId="{11B17A0C-920E-F306-487C-8783B1446BAD}"/>
          </ac:picMkLst>
        </pc:picChg>
      </pc:sldChg>
      <pc:sldChg chg="addSp delSp modSp new mod setBg">
        <pc:chgData name="ANNI KUMAR" userId="b46661c2-23b7-4696-915e-8f32a9f477e6" providerId="ADAL" clId="{086255C2-CD97-4060-976C-A51003AC22C1}" dt="2024-06-02T22:45:01.121" v="2527"/>
        <pc:sldMkLst>
          <pc:docMk/>
          <pc:sldMk cId="1584992117" sldId="290"/>
        </pc:sldMkLst>
        <pc:spChg chg="del">
          <ac:chgData name="ANNI KUMAR" userId="b46661c2-23b7-4696-915e-8f32a9f477e6" providerId="ADAL" clId="{086255C2-CD97-4060-976C-A51003AC22C1}" dt="2024-06-02T22:31:23.150" v="2334" actId="26606"/>
          <ac:spMkLst>
            <pc:docMk/>
            <pc:sldMk cId="1584992117" sldId="290"/>
            <ac:spMk id="2" creationId="{4C94FCED-4BAA-187A-FA68-292255AD7BE9}"/>
          </ac:spMkLst>
        </pc:spChg>
        <pc:spChg chg="del">
          <ac:chgData name="ANNI KUMAR" userId="b46661c2-23b7-4696-915e-8f32a9f477e6" providerId="ADAL" clId="{086255C2-CD97-4060-976C-A51003AC22C1}" dt="2024-06-02T22:31:01.270" v="2333"/>
          <ac:spMkLst>
            <pc:docMk/>
            <pc:sldMk cId="1584992117" sldId="290"/>
            <ac:spMk id="3" creationId="{42EB7D0C-8F4F-7614-A962-A501A4706707}"/>
          </ac:spMkLst>
        </pc:spChg>
        <pc:spChg chg="add">
          <ac:chgData name="ANNI KUMAR" userId="b46661c2-23b7-4696-915e-8f32a9f477e6" providerId="ADAL" clId="{086255C2-CD97-4060-976C-A51003AC22C1}" dt="2024-06-02T22:31:23.150" v="2334" actId="26606"/>
          <ac:spMkLst>
            <pc:docMk/>
            <pc:sldMk cId="1584992117" sldId="290"/>
            <ac:spMk id="13319" creationId="{ACA57B90-B92C-2765-7DEE-ADAF6DEF919B}"/>
          </ac:spMkLst>
        </pc:spChg>
        <pc:picChg chg="add mod">
          <ac:chgData name="ANNI KUMAR" userId="b46661c2-23b7-4696-915e-8f32a9f477e6" providerId="ADAL" clId="{086255C2-CD97-4060-976C-A51003AC22C1}" dt="2024-06-02T22:31:50.150" v="2337" actId="1076"/>
          <ac:picMkLst>
            <pc:docMk/>
            <pc:sldMk cId="1584992117" sldId="290"/>
            <ac:picMk id="13314" creationId="{7A858EBD-1A46-200F-EB19-5746DCE6CA76}"/>
          </ac:picMkLst>
        </pc:picChg>
      </pc:sldChg>
      <pc:sldChg chg="addSp delSp modSp new mod setBg modClrScheme chgLayout">
        <pc:chgData name="ANNI KUMAR" userId="b46661c2-23b7-4696-915e-8f32a9f477e6" providerId="ADAL" clId="{086255C2-CD97-4060-976C-A51003AC22C1}" dt="2024-06-02T22:47:09.040" v="2535"/>
        <pc:sldMkLst>
          <pc:docMk/>
          <pc:sldMk cId="1091058680" sldId="291"/>
        </pc:sldMkLst>
        <pc:spChg chg="del mod ord">
          <ac:chgData name="ANNI KUMAR" userId="b46661c2-23b7-4696-915e-8f32a9f477e6" providerId="ADAL" clId="{086255C2-CD97-4060-976C-A51003AC22C1}" dt="2024-06-02T22:33:51.313" v="2341" actId="700"/>
          <ac:spMkLst>
            <pc:docMk/>
            <pc:sldMk cId="1091058680" sldId="291"/>
            <ac:spMk id="2" creationId="{011C1B80-F2A9-9977-7449-102574738285}"/>
          </ac:spMkLst>
        </pc:spChg>
        <pc:spChg chg="mod ord">
          <ac:chgData name="ANNI KUMAR" userId="b46661c2-23b7-4696-915e-8f32a9f477e6" providerId="ADAL" clId="{086255C2-CD97-4060-976C-A51003AC22C1}" dt="2024-06-02T22:40:56.534" v="2493" actId="21"/>
          <ac:spMkLst>
            <pc:docMk/>
            <pc:sldMk cId="1091058680" sldId="291"/>
            <ac:spMk id="3" creationId="{D78BD2E4-A402-46C6-8EF8-B0919F186721}"/>
          </ac:spMkLst>
        </pc:spChg>
        <pc:spChg chg="add mod ord">
          <ac:chgData name="ANNI KUMAR" userId="b46661c2-23b7-4696-915e-8f32a9f477e6" providerId="ADAL" clId="{086255C2-CD97-4060-976C-A51003AC22C1}" dt="2024-06-02T22:41:30.839" v="2503" actId="14100"/>
          <ac:spMkLst>
            <pc:docMk/>
            <pc:sldMk cId="1091058680" sldId="291"/>
            <ac:spMk id="4" creationId="{783122E3-8717-4F77-9752-5827EE970759}"/>
          </ac:spMkLst>
        </pc:spChg>
        <pc:spChg chg="add del mod ord">
          <ac:chgData name="ANNI KUMAR" userId="b46661c2-23b7-4696-915e-8f32a9f477e6" providerId="ADAL" clId="{086255C2-CD97-4060-976C-A51003AC22C1}" dt="2024-06-02T22:36:30.199" v="2394" actId="478"/>
          <ac:spMkLst>
            <pc:docMk/>
            <pc:sldMk cId="1091058680" sldId="291"/>
            <ac:spMk id="5" creationId="{76322B52-747F-A227-ADE1-823C33713461}"/>
          </ac:spMkLst>
        </pc:spChg>
        <pc:spChg chg="add del mod ord">
          <ac:chgData name="ANNI KUMAR" userId="b46661c2-23b7-4696-915e-8f32a9f477e6" providerId="ADAL" clId="{086255C2-CD97-4060-976C-A51003AC22C1}" dt="2024-06-02T22:36:54.407" v="2399" actId="478"/>
          <ac:spMkLst>
            <pc:docMk/>
            <pc:sldMk cId="1091058680" sldId="291"/>
            <ac:spMk id="6" creationId="{2DE3F5FC-753B-0760-3A59-B60CA105E91A}"/>
          </ac:spMkLst>
        </pc:spChg>
        <pc:spChg chg="add mod ord">
          <ac:chgData name="ANNI KUMAR" userId="b46661c2-23b7-4696-915e-8f32a9f477e6" providerId="ADAL" clId="{086255C2-CD97-4060-976C-A51003AC22C1}" dt="2024-06-02T22:41:05.713" v="2497" actId="20577"/>
          <ac:spMkLst>
            <pc:docMk/>
            <pc:sldMk cId="1091058680" sldId="291"/>
            <ac:spMk id="7" creationId="{C9B5CDB9-CDEF-9F4D-7E3E-6BDBDBED4BF8}"/>
          </ac:spMkLst>
        </pc:spChg>
      </pc:sldChg>
      <pc:sldChg chg="addSp delSp modSp new mod setBg modClrScheme chgLayout">
        <pc:chgData name="ANNI KUMAR" userId="b46661c2-23b7-4696-915e-8f32a9f477e6" providerId="ADAL" clId="{086255C2-CD97-4060-976C-A51003AC22C1}" dt="2024-06-02T22:45:01.121" v="2527"/>
        <pc:sldMkLst>
          <pc:docMk/>
          <pc:sldMk cId="263395096" sldId="292"/>
        </pc:sldMkLst>
        <pc:spChg chg="del mod ord">
          <ac:chgData name="ANNI KUMAR" userId="b46661c2-23b7-4696-915e-8f32a9f477e6" providerId="ADAL" clId="{086255C2-CD97-4060-976C-A51003AC22C1}" dt="2024-06-02T22:42:29.488" v="2505" actId="700"/>
          <ac:spMkLst>
            <pc:docMk/>
            <pc:sldMk cId="263395096" sldId="292"/>
            <ac:spMk id="2" creationId="{75A34ADB-FB71-EE70-AD65-476D6E34BAB7}"/>
          </ac:spMkLst>
        </pc:spChg>
        <pc:spChg chg="del">
          <ac:chgData name="ANNI KUMAR" userId="b46661c2-23b7-4696-915e-8f32a9f477e6" providerId="ADAL" clId="{086255C2-CD97-4060-976C-A51003AC22C1}" dt="2024-06-02T22:42:29.488" v="2505" actId="700"/>
          <ac:spMkLst>
            <pc:docMk/>
            <pc:sldMk cId="263395096" sldId="292"/>
            <ac:spMk id="3" creationId="{E8455810-2C98-AC12-F042-9A84C6D18F1E}"/>
          </ac:spMkLst>
        </pc:spChg>
        <pc:spChg chg="del mod ord">
          <ac:chgData name="ANNI KUMAR" userId="b46661c2-23b7-4696-915e-8f32a9f477e6" providerId="ADAL" clId="{086255C2-CD97-4060-976C-A51003AC22C1}" dt="2024-06-02T22:42:29.488" v="2505" actId="700"/>
          <ac:spMkLst>
            <pc:docMk/>
            <pc:sldMk cId="263395096" sldId="292"/>
            <ac:spMk id="4" creationId="{8E794848-FCA7-8EB5-BB56-340CE7CB0199}"/>
          </ac:spMkLst>
        </pc:spChg>
        <pc:spChg chg="del">
          <ac:chgData name="ANNI KUMAR" userId="b46661c2-23b7-4696-915e-8f32a9f477e6" providerId="ADAL" clId="{086255C2-CD97-4060-976C-A51003AC22C1}" dt="2024-06-02T22:42:29.488" v="2505" actId="700"/>
          <ac:spMkLst>
            <pc:docMk/>
            <pc:sldMk cId="263395096" sldId="292"/>
            <ac:spMk id="5" creationId="{8966CCBC-D71C-D369-5E3B-D0430C4C9022}"/>
          </ac:spMkLst>
        </pc:spChg>
        <pc:spChg chg="del">
          <ac:chgData name="ANNI KUMAR" userId="b46661c2-23b7-4696-915e-8f32a9f477e6" providerId="ADAL" clId="{086255C2-CD97-4060-976C-A51003AC22C1}" dt="2024-06-02T22:42:29.488" v="2505" actId="700"/>
          <ac:spMkLst>
            <pc:docMk/>
            <pc:sldMk cId="263395096" sldId="292"/>
            <ac:spMk id="6" creationId="{1736612D-F617-B299-25D2-ECB1FC2772DA}"/>
          </ac:spMkLst>
        </pc:spChg>
        <pc:spChg chg="add mod ord">
          <ac:chgData name="ANNI KUMAR" userId="b46661c2-23b7-4696-915e-8f32a9f477e6" providerId="ADAL" clId="{086255C2-CD97-4060-976C-A51003AC22C1}" dt="2024-06-02T22:42:44.697" v="2509" actId="20577"/>
          <ac:spMkLst>
            <pc:docMk/>
            <pc:sldMk cId="263395096" sldId="292"/>
            <ac:spMk id="7" creationId="{9C492FED-7AA9-BB45-2289-817DD9D96045}"/>
          </ac:spMkLst>
        </pc:spChg>
        <pc:spChg chg="add mod ord">
          <ac:chgData name="ANNI KUMAR" userId="b46661c2-23b7-4696-915e-8f32a9f477e6" providerId="ADAL" clId="{086255C2-CD97-4060-976C-A51003AC22C1}" dt="2024-06-02T22:43:19.022" v="2521" actId="27636"/>
          <ac:spMkLst>
            <pc:docMk/>
            <pc:sldMk cId="263395096" sldId="292"/>
            <ac:spMk id="8" creationId="{167BE1EC-1042-5032-9F21-46607B54101A}"/>
          </ac:spMkLst>
        </pc:spChg>
      </pc:sldChg>
      <pc:sldMasterChg chg="setBg modSldLayout">
        <pc:chgData name="ANNI KUMAR" userId="b46661c2-23b7-4696-915e-8f32a9f477e6" providerId="ADAL" clId="{086255C2-CD97-4060-976C-A51003AC22C1}" dt="2024-06-02T22:47:09.040" v="2535"/>
        <pc:sldMasterMkLst>
          <pc:docMk/>
          <pc:sldMasterMk cId="3494289904" sldId="2147483686"/>
        </pc:sldMasterMkLst>
        <pc:sldLayoutChg chg="setBg">
          <pc:chgData name="ANNI KUMAR" userId="b46661c2-23b7-4696-915e-8f32a9f477e6" providerId="ADAL" clId="{086255C2-CD97-4060-976C-A51003AC22C1}" dt="2024-06-02T22:47:09.040" v="2535"/>
          <pc:sldLayoutMkLst>
            <pc:docMk/>
            <pc:sldMasterMk cId="3494289904" sldId="2147483686"/>
            <pc:sldLayoutMk cId="2048813199" sldId="2147483675"/>
          </pc:sldLayoutMkLst>
        </pc:sldLayoutChg>
        <pc:sldLayoutChg chg="setBg">
          <pc:chgData name="ANNI KUMAR" userId="b46661c2-23b7-4696-915e-8f32a9f477e6" providerId="ADAL" clId="{086255C2-CD97-4060-976C-A51003AC22C1}" dt="2024-06-02T22:47:09.040" v="2535"/>
          <pc:sldLayoutMkLst>
            <pc:docMk/>
            <pc:sldMasterMk cId="3494289904" sldId="2147483686"/>
            <pc:sldLayoutMk cId="571758536" sldId="2147483676"/>
          </pc:sldLayoutMkLst>
        </pc:sldLayoutChg>
        <pc:sldLayoutChg chg="setBg">
          <pc:chgData name="ANNI KUMAR" userId="b46661c2-23b7-4696-915e-8f32a9f477e6" providerId="ADAL" clId="{086255C2-CD97-4060-976C-A51003AC22C1}" dt="2024-06-02T22:47:09.040" v="2535"/>
          <pc:sldLayoutMkLst>
            <pc:docMk/>
            <pc:sldMasterMk cId="3494289904" sldId="2147483686"/>
            <pc:sldLayoutMk cId="735519825" sldId="2147483677"/>
          </pc:sldLayoutMkLst>
        </pc:sldLayoutChg>
        <pc:sldLayoutChg chg="setBg">
          <pc:chgData name="ANNI KUMAR" userId="b46661c2-23b7-4696-915e-8f32a9f477e6" providerId="ADAL" clId="{086255C2-CD97-4060-976C-A51003AC22C1}" dt="2024-06-02T22:47:09.040" v="2535"/>
          <pc:sldLayoutMkLst>
            <pc:docMk/>
            <pc:sldMasterMk cId="3494289904" sldId="2147483686"/>
            <pc:sldLayoutMk cId="3896361121" sldId="2147483678"/>
          </pc:sldLayoutMkLst>
        </pc:sldLayoutChg>
        <pc:sldLayoutChg chg="setBg">
          <pc:chgData name="ANNI KUMAR" userId="b46661c2-23b7-4696-915e-8f32a9f477e6" providerId="ADAL" clId="{086255C2-CD97-4060-976C-A51003AC22C1}" dt="2024-06-02T22:47:09.040" v="2535"/>
          <pc:sldLayoutMkLst>
            <pc:docMk/>
            <pc:sldMasterMk cId="3494289904" sldId="2147483686"/>
            <pc:sldLayoutMk cId="3738078157" sldId="2147483679"/>
          </pc:sldLayoutMkLst>
        </pc:sldLayoutChg>
        <pc:sldLayoutChg chg="setBg">
          <pc:chgData name="ANNI KUMAR" userId="b46661c2-23b7-4696-915e-8f32a9f477e6" providerId="ADAL" clId="{086255C2-CD97-4060-976C-A51003AC22C1}" dt="2024-06-02T22:47:09.040" v="2535"/>
          <pc:sldLayoutMkLst>
            <pc:docMk/>
            <pc:sldMasterMk cId="3494289904" sldId="2147483686"/>
            <pc:sldLayoutMk cId="2472059689" sldId="2147483680"/>
          </pc:sldLayoutMkLst>
        </pc:sldLayoutChg>
        <pc:sldLayoutChg chg="setBg">
          <pc:chgData name="ANNI KUMAR" userId="b46661c2-23b7-4696-915e-8f32a9f477e6" providerId="ADAL" clId="{086255C2-CD97-4060-976C-A51003AC22C1}" dt="2024-06-02T22:47:09.040" v="2535"/>
          <pc:sldLayoutMkLst>
            <pc:docMk/>
            <pc:sldMasterMk cId="3494289904" sldId="2147483686"/>
            <pc:sldLayoutMk cId="693070118" sldId="2147483681"/>
          </pc:sldLayoutMkLst>
        </pc:sldLayoutChg>
        <pc:sldLayoutChg chg="setBg">
          <pc:chgData name="ANNI KUMAR" userId="b46661c2-23b7-4696-915e-8f32a9f477e6" providerId="ADAL" clId="{086255C2-CD97-4060-976C-A51003AC22C1}" dt="2024-06-02T22:47:09.040" v="2535"/>
          <pc:sldLayoutMkLst>
            <pc:docMk/>
            <pc:sldMasterMk cId="3494289904" sldId="2147483686"/>
            <pc:sldLayoutMk cId="3336497720" sldId="2147483682"/>
          </pc:sldLayoutMkLst>
        </pc:sldLayoutChg>
        <pc:sldLayoutChg chg="setBg">
          <pc:chgData name="ANNI KUMAR" userId="b46661c2-23b7-4696-915e-8f32a9f477e6" providerId="ADAL" clId="{086255C2-CD97-4060-976C-A51003AC22C1}" dt="2024-06-02T22:47:09.040" v="2535"/>
          <pc:sldLayoutMkLst>
            <pc:docMk/>
            <pc:sldMasterMk cId="3494289904" sldId="2147483686"/>
            <pc:sldLayoutMk cId="3409273396" sldId="2147483683"/>
          </pc:sldLayoutMkLst>
        </pc:sldLayoutChg>
        <pc:sldLayoutChg chg="setBg">
          <pc:chgData name="ANNI KUMAR" userId="b46661c2-23b7-4696-915e-8f32a9f477e6" providerId="ADAL" clId="{086255C2-CD97-4060-976C-A51003AC22C1}" dt="2024-06-02T22:47:09.040" v="2535"/>
          <pc:sldLayoutMkLst>
            <pc:docMk/>
            <pc:sldMasterMk cId="3494289904" sldId="2147483686"/>
            <pc:sldLayoutMk cId="3689288508" sldId="2147483684"/>
          </pc:sldLayoutMkLst>
        </pc:sldLayoutChg>
        <pc:sldLayoutChg chg="setBg">
          <pc:chgData name="ANNI KUMAR" userId="b46661c2-23b7-4696-915e-8f32a9f477e6" providerId="ADAL" clId="{086255C2-CD97-4060-976C-A51003AC22C1}" dt="2024-06-02T22:47:09.040" v="2535"/>
          <pc:sldLayoutMkLst>
            <pc:docMk/>
            <pc:sldMasterMk cId="3494289904" sldId="2147483686"/>
            <pc:sldLayoutMk cId="3603001738" sldId="214748368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DF011-AE52-41AF-9F4D-1A108675D923}" type="doc">
      <dgm:prSet loTypeId="urn:microsoft.com/office/officeart/2005/8/layout/radial3" loCatId="cycle" qsTypeId="urn:microsoft.com/office/officeart/2005/8/quickstyle/simple4" qsCatId="simple" csTypeId="urn:microsoft.com/office/officeart/2005/8/colors/colorful5" csCatId="colorful" phldr="1"/>
      <dgm:spPr/>
      <dgm:t>
        <a:bodyPr/>
        <a:lstStyle/>
        <a:p>
          <a:endParaRPr lang="en-IN"/>
        </a:p>
      </dgm:t>
    </dgm:pt>
    <dgm:pt modelId="{63CA38C2-1BEE-4594-B134-0A2C81F0D4DC}">
      <dgm:prSet phldrT="[Text]"/>
      <dgm:spPr/>
      <dgm:t>
        <a:bodyPr/>
        <a:lstStyle/>
        <a:p>
          <a:r>
            <a:rPr lang="en-US" dirty="0"/>
            <a:t>Cyber Threats</a:t>
          </a:r>
          <a:endParaRPr lang="en-IN" dirty="0"/>
        </a:p>
      </dgm:t>
    </dgm:pt>
    <dgm:pt modelId="{726D7722-BA49-44FC-A7C9-A4E8CA5DA449}" type="parTrans" cxnId="{E2FF7A24-CDC4-4C56-AED9-9FC9D5942F63}">
      <dgm:prSet/>
      <dgm:spPr/>
      <dgm:t>
        <a:bodyPr/>
        <a:lstStyle/>
        <a:p>
          <a:endParaRPr lang="en-IN"/>
        </a:p>
      </dgm:t>
    </dgm:pt>
    <dgm:pt modelId="{E55D84E0-655C-4910-A4F1-646B38ECD09F}" type="sibTrans" cxnId="{E2FF7A24-CDC4-4C56-AED9-9FC9D5942F63}">
      <dgm:prSet/>
      <dgm:spPr/>
      <dgm:t>
        <a:bodyPr/>
        <a:lstStyle/>
        <a:p>
          <a:endParaRPr lang="en-IN"/>
        </a:p>
      </dgm:t>
    </dgm:pt>
    <dgm:pt modelId="{933BABB8-F983-4C7C-B629-0A5A01034E84}">
      <dgm:prSet phldrT="[Text]"/>
      <dgm:spPr/>
      <dgm:t>
        <a:bodyPr/>
        <a:lstStyle/>
        <a:p>
          <a:r>
            <a:rPr lang="en-US" dirty="0"/>
            <a:t>Job Frauds</a:t>
          </a:r>
          <a:endParaRPr lang="en-IN" dirty="0"/>
        </a:p>
      </dgm:t>
    </dgm:pt>
    <dgm:pt modelId="{7BD340DA-0458-440D-9A22-D88178C9C877}" type="parTrans" cxnId="{4442A170-57B4-4CC1-AF72-5BFDB0A8A0DB}">
      <dgm:prSet/>
      <dgm:spPr/>
      <dgm:t>
        <a:bodyPr/>
        <a:lstStyle/>
        <a:p>
          <a:endParaRPr lang="en-IN"/>
        </a:p>
      </dgm:t>
    </dgm:pt>
    <dgm:pt modelId="{5994D7D5-26C5-47CD-B0D3-3E2163D312F6}" type="sibTrans" cxnId="{4442A170-57B4-4CC1-AF72-5BFDB0A8A0DB}">
      <dgm:prSet/>
      <dgm:spPr/>
      <dgm:t>
        <a:bodyPr/>
        <a:lstStyle/>
        <a:p>
          <a:endParaRPr lang="en-IN"/>
        </a:p>
      </dgm:t>
    </dgm:pt>
    <dgm:pt modelId="{B4DEFC1A-E807-4AF7-88AA-900D2D207DEF}">
      <dgm:prSet phldrT="[Text]"/>
      <dgm:spPr/>
      <dgm:t>
        <a:bodyPr/>
        <a:lstStyle/>
        <a:p>
          <a:r>
            <a:rPr lang="en-US" dirty="0"/>
            <a:t>Email Spoofing</a:t>
          </a:r>
          <a:endParaRPr lang="en-IN" dirty="0"/>
        </a:p>
      </dgm:t>
    </dgm:pt>
    <dgm:pt modelId="{6F1F1618-932B-4216-B131-935ECC1D0017}" type="parTrans" cxnId="{34A3033F-6B84-4800-9F33-39C58704FA49}">
      <dgm:prSet/>
      <dgm:spPr/>
      <dgm:t>
        <a:bodyPr/>
        <a:lstStyle/>
        <a:p>
          <a:endParaRPr lang="en-IN"/>
        </a:p>
      </dgm:t>
    </dgm:pt>
    <dgm:pt modelId="{8F464D8D-0238-4FB4-A7AE-3A47AADECCD5}" type="sibTrans" cxnId="{34A3033F-6B84-4800-9F33-39C58704FA49}">
      <dgm:prSet/>
      <dgm:spPr/>
      <dgm:t>
        <a:bodyPr/>
        <a:lstStyle/>
        <a:p>
          <a:endParaRPr lang="en-IN"/>
        </a:p>
      </dgm:t>
    </dgm:pt>
    <dgm:pt modelId="{4638EE71-BC4E-4E2C-8065-AFBDA86FC4CA}">
      <dgm:prSet phldrT="[Text]"/>
      <dgm:spPr/>
      <dgm:t>
        <a:bodyPr/>
        <a:lstStyle/>
        <a:p>
          <a:r>
            <a:rPr lang="en-US" dirty="0"/>
            <a:t>Malicious File applications</a:t>
          </a:r>
          <a:endParaRPr lang="en-IN" dirty="0"/>
        </a:p>
      </dgm:t>
    </dgm:pt>
    <dgm:pt modelId="{8D718D40-952E-4019-BD40-A6AFF68E23AC}" type="parTrans" cxnId="{6F68D81D-C1C6-4AC9-A52D-D488754E7AAE}">
      <dgm:prSet/>
      <dgm:spPr/>
      <dgm:t>
        <a:bodyPr/>
        <a:lstStyle/>
        <a:p>
          <a:endParaRPr lang="en-IN"/>
        </a:p>
      </dgm:t>
    </dgm:pt>
    <dgm:pt modelId="{FCEC7EBF-BD89-4CA2-98D0-719DE93FCB1D}" type="sibTrans" cxnId="{6F68D81D-C1C6-4AC9-A52D-D488754E7AAE}">
      <dgm:prSet/>
      <dgm:spPr/>
      <dgm:t>
        <a:bodyPr/>
        <a:lstStyle/>
        <a:p>
          <a:endParaRPr lang="en-IN"/>
        </a:p>
      </dgm:t>
    </dgm:pt>
    <dgm:pt modelId="{9D18445A-961F-4359-B37A-482AA739A19E}">
      <dgm:prSet phldrT="[Text]"/>
      <dgm:spPr/>
      <dgm:t>
        <a:bodyPr/>
        <a:lstStyle/>
        <a:p>
          <a:r>
            <a:rPr lang="en-US" dirty="0"/>
            <a:t>Social Engineering</a:t>
          </a:r>
          <a:endParaRPr lang="en-IN" dirty="0"/>
        </a:p>
      </dgm:t>
    </dgm:pt>
    <dgm:pt modelId="{A01211C2-C6C6-4557-A56B-4E04373FB993}" type="parTrans" cxnId="{E4C46931-DCFF-4EE1-9D67-9DC2BE0BE607}">
      <dgm:prSet/>
      <dgm:spPr/>
      <dgm:t>
        <a:bodyPr/>
        <a:lstStyle/>
        <a:p>
          <a:endParaRPr lang="en-IN"/>
        </a:p>
      </dgm:t>
    </dgm:pt>
    <dgm:pt modelId="{47485FC9-EB1F-4EC4-843F-C20EB9FD523E}" type="sibTrans" cxnId="{E4C46931-DCFF-4EE1-9D67-9DC2BE0BE607}">
      <dgm:prSet/>
      <dgm:spPr/>
      <dgm:t>
        <a:bodyPr/>
        <a:lstStyle/>
        <a:p>
          <a:endParaRPr lang="en-IN"/>
        </a:p>
      </dgm:t>
    </dgm:pt>
    <dgm:pt modelId="{38B7FEE2-C100-43B7-9DD3-DAC012A6AAFC}">
      <dgm:prSet phldrT="[Text]"/>
      <dgm:spPr/>
      <dgm:t>
        <a:bodyPr/>
        <a:lstStyle/>
        <a:p>
          <a:r>
            <a:rPr lang="en-US" dirty="0"/>
            <a:t>Cyber Bullying</a:t>
          </a:r>
          <a:endParaRPr lang="en-IN" dirty="0"/>
        </a:p>
      </dgm:t>
    </dgm:pt>
    <dgm:pt modelId="{37A0F208-7FEF-4DF0-9F6F-314BF2B6EC87}" type="parTrans" cxnId="{4F210F7A-96BA-4326-B471-686B6E6F5AF3}">
      <dgm:prSet/>
      <dgm:spPr/>
      <dgm:t>
        <a:bodyPr/>
        <a:lstStyle/>
        <a:p>
          <a:endParaRPr lang="en-IN"/>
        </a:p>
      </dgm:t>
    </dgm:pt>
    <dgm:pt modelId="{3291BB9A-B6F5-429A-BEF2-32ED2F0978FF}" type="sibTrans" cxnId="{4F210F7A-96BA-4326-B471-686B6E6F5AF3}">
      <dgm:prSet/>
      <dgm:spPr/>
      <dgm:t>
        <a:bodyPr/>
        <a:lstStyle/>
        <a:p>
          <a:endParaRPr lang="en-IN"/>
        </a:p>
      </dgm:t>
    </dgm:pt>
    <dgm:pt modelId="{D6BF68B6-FB37-4FD8-B6A8-8DE2BB5E2E58}">
      <dgm:prSet phldrT="[Text]"/>
      <dgm:spPr/>
      <dgm:t>
        <a:bodyPr/>
        <a:lstStyle/>
        <a:p>
          <a:r>
            <a:rPr lang="en-US" dirty="0"/>
            <a:t>Identity Theft</a:t>
          </a:r>
          <a:endParaRPr lang="en-IN" dirty="0"/>
        </a:p>
      </dgm:t>
    </dgm:pt>
    <dgm:pt modelId="{3546E4F3-6D45-4BC2-82EA-87DBE72ECC7C}" type="parTrans" cxnId="{50F722DC-3E2E-404A-9A5E-B5F536A7A6B1}">
      <dgm:prSet/>
      <dgm:spPr/>
      <dgm:t>
        <a:bodyPr/>
        <a:lstStyle/>
        <a:p>
          <a:endParaRPr lang="en-IN"/>
        </a:p>
      </dgm:t>
    </dgm:pt>
    <dgm:pt modelId="{0437BA4A-4610-45D8-A40A-2AD44CB6545A}" type="sibTrans" cxnId="{50F722DC-3E2E-404A-9A5E-B5F536A7A6B1}">
      <dgm:prSet/>
      <dgm:spPr/>
      <dgm:t>
        <a:bodyPr/>
        <a:lstStyle/>
        <a:p>
          <a:endParaRPr lang="en-IN"/>
        </a:p>
      </dgm:t>
    </dgm:pt>
    <dgm:pt modelId="{AD511431-10CE-49F2-8911-FE581760C401}">
      <dgm:prSet phldrT="[Text]"/>
      <dgm:spPr/>
      <dgm:t>
        <a:bodyPr/>
        <a:lstStyle/>
        <a:p>
          <a:r>
            <a:rPr lang="en-US" dirty="0"/>
            <a:t>Banking Frauds</a:t>
          </a:r>
          <a:endParaRPr lang="en-IN" dirty="0"/>
        </a:p>
      </dgm:t>
    </dgm:pt>
    <dgm:pt modelId="{10690E76-39B2-49BD-B5B8-044C946BCFFF}" type="parTrans" cxnId="{CEA5A457-32B1-4480-A7FB-252F9C433ED3}">
      <dgm:prSet/>
      <dgm:spPr/>
      <dgm:t>
        <a:bodyPr/>
        <a:lstStyle/>
        <a:p>
          <a:endParaRPr lang="en-IN"/>
        </a:p>
      </dgm:t>
    </dgm:pt>
    <dgm:pt modelId="{318EB3E7-9535-45F6-889D-C902FBC4A24F}" type="sibTrans" cxnId="{CEA5A457-32B1-4480-A7FB-252F9C433ED3}">
      <dgm:prSet/>
      <dgm:spPr/>
      <dgm:t>
        <a:bodyPr/>
        <a:lstStyle/>
        <a:p>
          <a:endParaRPr lang="en-IN"/>
        </a:p>
      </dgm:t>
    </dgm:pt>
    <dgm:pt modelId="{9C2E59A5-C9BA-421F-84BC-4A2350CF9B28}" type="pres">
      <dgm:prSet presAssocID="{6F5DF011-AE52-41AF-9F4D-1A108675D923}" presName="composite" presStyleCnt="0">
        <dgm:presLayoutVars>
          <dgm:chMax val="1"/>
          <dgm:dir/>
          <dgm:resizeHandles val="exact"/>
        </dgm:presLayoutVars>
      </dgm:prSet>
      <dgm:spPr/>
    </dgm:pt>
    <dgm:pt modelId="{993B5503-44FB-4811-BACD-5F96E2947A83}" type="pres">
      <dgm:prSet presAssocID="{6F5DF011-AE52-41AF-9F4D-1A108675D923}" presName="radial" presStyleCnt="0">
        <dgm:presLayoutVars>
          <dgm:animLvl val="ctr"/>
        </dgm:presLayoutVars>
      </dgm:prSet>
      <dgm:spPr/>
    </dgm:pt>
    <dgm:pt modelId="{90EC1196-55A6-4F58-9ABB-0CA0D2E6C65D}" type="pres">
      <dgm:prSet presAssocID="{63CA38C2-1BEE-4594-B134-0A2C81F0D4DC}" presName="centerShape" presStyleLbl="vennNode1" presStyleIdx="0" presStyleCnt="8"/>
      <dgm:spPr/>
    </dgm:pt>
    <dgm:pt modelId="{66CDF216-BE1B-42AC-AD42-BE4A3494DFC9}" type="pres">
      <dgm:prSet presAssocID="{933BABB8-F983-4C7C-B629-0A5A01034E84}" presName="node" presStyleLbl="vennNode1" presStyleIdx="1" presStyleCnt="8">
        <dgm:presLayoutVars>
          <dgm:bulletEnabled val="1"/>
        </dgm:presLayoutVars>
      </dgm:prSet>
      <dgm:spPr/>
    </dgm:pt>
    <dgm:pt modelId="{F99B35EA-C7C4-4B11-996E-9D091BCB686D}" type="pres">
      <dgm:prSet presAssocID="{AD511431-10CE-49F2-8911-FE581760C401}" presName="node" presStyleLbl="vennNode1" presStyleIdx="2" presStyleCnt="8">
        <dgm:presLayoutVars>
          <dgm:bulletEnabled val="1"/>
        </dgm:presLayoutVars>
      </dgm:prSet>
      <dgm:spPr/>
    </dgm:pt>
    <dgm:pt modelId="{5EBA3630-A413-4953-8089-705C2BF95882}" type="pres">
      <dgm:prSet presAssocID="{B4DEFC1A-E807-4AF7-88AA-900D2D207DEF}" presName="node" presStyleLbl="vennNode1" presStyleIdx="3" presStyleCnt="8">
        <dgm:presLayoutVars>
          <dgm:bulletEnabled val="1"/>
        </dgm:presLayoutVars>
      </dgm:prSet>
      <dgm:spPr/>
    </dgm:pt>
    <dgm:pt modelId="{49F22362-8069-48C7-8D45-EA269BD6E3EC}" type="pres">
      <dgm:prSet presAssocID="{4638EE71-BC4E-4E2C-8065-AFBDA86FC4CA}" presName="node" presStyleLbl="vennNode1" presStyleIdx="4" presStyleCnt="8">
        <dgm:presLayoutVars>
          <dgm:bulletEnabled val="1"/>
        </dgm:presLayoutVars>
      </dgm:prSet>
      <dgm:spPr/>
    </dgm:pt>
    <dgm:pt modelId="{4052F16B-01BC-4BCB-A857-881EF367B94E}" type="pres">
      <dgm:prSet presAssocID="{9D18445A-961F-4359-B37A-482AA739A19E}" presName="node" presStyleLbl="vennNode1" presStyleIdx="5" presStyleCnt="8">
        <dgm:presLayoutVars>
          <dgm:bulletEnabled val="1"/>
        </dgm:presLayoutVars>
      </dgm:prSet>
      <dgm:spPr/>
    </dgm:pt>
    <dgm:pt modelId="{EEB80CD7-905C-4EB0-A3EC-77C8650AEC4F}" type="pres">
      <dgm:prSet presAssocID="{38B7FEE2-C100-43B7-9DD3-DAC012A6AAFC}" presName="node" presStyleLbl="vennNode1" presStyleIdx="6" presStyleCnt="8">
        <dgm:presLayoutVars>
          <dgm:bulletEnabled val="1"/>
        </dgm:presLayoutVars>
      </dgm:prSet>
      <dgm:spPr/>
    </dgm:pt>
    <dgm:pt modelId="{AB39E9A3-9C0F-40D2-AE62-CF3E3A49F31B}" type="pres">
      <dgm:prSet presAssocID="{D6BF68B6-FB37-4FD8-B6A8-8DE2BB5E2E58}" presName="node" presStyleLbl="vennNode1" presStyleIdx="7" presStyleCnt="8">
        <dgm:presLayoutVars>
          <dgm:bulletEnabled val="1"/>
        </dgm:presLayoutVars>
      </dgm:prSet>
      <dgm:spPr/>
    </dgm:pt>
  </dgm:ptLst>
  <dgm:cxnLst>
    <dgm:cxn modelId="{7F583A0B-C31E-4038-9653-F4DEDA38DAE9}" type="presOf" srcId="{6F5DF011-AE52-41AF-9F4D-1A108675D923}" destId="{9C2E59A5-C9BA-421F-84BC-4A2350CF9B28}" srcOrd="0" destOrd="0" presId="urn:microsoft.com/office/officeart/2005/8/layout/radial3"/>
    <dgm:cxn modelId="{6F68D81D-C1C6-4AC9-A52D-D488754E7AAE}" srcId="{63CA38C2-1BEE-4594-B134-0A2C81F0D4DC}" destId="{4638EE71-BC4E-4E2C-8065-AFBDA86FC4CA}" srcOrd="3" destOrd="0" parTransId="{8D718D40-952E-4019-BD40-A6AFF68E23AC}" sibTransId="{FCEC7EBF-BD89-4CA2-98D0-719DE93FCB1D}"/>
    <dgm:cxn modelId="{E2FF7A24-CDC4-4C56-AED9-9FC9D5942F63}" srcId="{6F5DF011-AE52-41AF-9F4D-1A108675D923}" destId="{63CA38C2-1BEE-4594-B134-0A2C81F0D4DC}" srcOrd="0" destOrd="0" parTransId="{726D7722-BA49-44FC-A7C9-A4E8CA5DA449}" sibTransId="{E55D84E0-655C-4910-A4F1-646B38ECD09F}"/>
    <dgm:cxn modelId="{E4C46931-DCFF-4EE1-9D67-9DC2BE0BE607}" srcId="{63CA38C2-1BEE-4594-B134-0A2C81F0D4DC}" destId="{9D18445A-961F-4359-B37A-482AA739A19E}" srcOrd="4" destOrd="0" parTransId="{A01211C2-C6C6-4557-A56B-4E04373FB993}" sibTransId="{47485FC9-EB1F-4EC4-843F-C20EB9FD523E}"/>
    <dgm:cxn modelId="{34A3033F-6B84-4800-9F33-39C58704FA49}" srcId="{63CA38C2-1BEE-4594-B134-0A2C81F0D4DC}" destId="{B4DEFC1A-E807-4AF7-88AA-900D2D207DEF}" srcOrd="2" destOrd="0" parTransId="{6F1F1618-932B-4216-B131-935ECC1D0017}" sibTransId="{8F464D8D-0238-4FB4-A7AE-3A47AADECCD5}"/>
    <dgm:cxn modelId="{9DC0E85B-1953-4D3A-B2B9-E20638E48B8E}" type="presOf" srcId="{4638EE71-BC4E-4E2C-8065-AFBDA86FC4CA}" destId="{49F22362-8069-48C7-8D45-EA269BD6E3EC}" srcOrd="0" destOrd="0" presId="urn:microsoft.com/office/officeart/2005/8/layout/radial3"/>
    <dgm:cxn modelId="{8952265D-9ECA-453C-8574-EC929C467749}" type="presOf" srcId="{933BABB8-F983-4C7C-B629-0A5A01034E84}" destId="{66CDF216-BE1B-42AC-AD42-BE4A3494DFC9}" srcOrd="0" destOrd="0" presId="urn:microsoft.com/office/officeart/2005/8/layout/radial3"/>
    <dgm:cxn modelId="{4442A170-57B4-4CC1-AF72-5BFDB0A8A0DB}" srcId="{63CA38C2-1BEE-4594-B134-0A2C81F0D4DC}" destId="{933BABB8-F983-4C7C-B629-0A5A01034E84}" srcOrd="0" destOrd="0" parTransId="{7BD340DA-0458-440D-9A22-D88178C9C877}" sibTransId="{5994D7D5-26C5-47CD-B0D3-3E2163D312F6}"/>
    <dgm:cxn modelId="{CEA5A457-32B1-4480-A7FB-252F9C433ED3}" srcId="{63CA38C2-1BEE-4594-B134-0A2C81F0D4DC}" destId="{AD511431-10CE-49F2-8911-FE581760C401}" srcOrd="1" destOrd="0" parTransId="{10690E76-39B2-49BD-B5B8-044C946BCFFF}" sibTransId="{318EB3E7-9535-45F6-889D-C902FBC4A24F}"/>
    <dgm:cxn modelId="{4CCD5258-1776-48CE-9B07-9AC0D6AEB627}" type="presOf" srcId="{B4DEFC1A-E807-4AF7-88AA-900D2D207DEF}" destId="{5EBA3630-A413-4953-8089-705C2BF95882}" srcOrd="0" destOrd="0" presId="urn:microsoft.com/office/officeart/2005/8/layout/radial3"/>
    <dgm:cxn modelId="{4F210F7A-96BA-4326-B471-686B6E6F5AF3}" srcId="{63CA38C2-1BEE-4594-B134-0A2C81F0D4DC}" destId="{38B7FEE2-C100-43B7-9DD3-DAC012A6AAFC}" srcOrd="5" destOrd="0" parTransId="{37A0F208-7FEF-4DF0-9F6F-314BF2B6EC87}" sibTransId="{3291BB9A-B6F5-429A-BEF2-32ED2F0978FF}"/>
    <dgm:cxn modelId="{02887982-1C1C-4A39-9B91-826D2528C5A4}" type="presOf" srcId="{AD511431-10CE-49F2-8911-FE581760C401}" destId="{F99B35EA-C7C4-4B11-996E-9D091BCB686D}" srcOrd="0" destOrd="0" presId="urn:microsoft.com/office/officeart/2005/8/layout/radial3"/>
    <dgm:cxn modelId="{D183E884-E86D-440E-8417-F45F52352168}" type="presOf" srcId="{38B7FEE2-C100-43B7-9DD3-DAC012A6AAFC}" destId="{EEB80CD7-905C-4EB0-A3EC-77C8650AEC4F}" srcOrd="0" destOrd="0" presId="urn:microsoft.com/office/officeart/2005/8/layout/radial3"/>
    <dgm:cxn modelId="{F659079C-83FD-4056-BACE-F3FCAEEA6568}" type="presOf" srcId="{D6BF68B6-FB37-4FD8-B6A8-8DE2BB5E2E58}" destId="{AB39E9A3-9C0F-40D2-AE62-CF3E3A49F31B}" srcOrd="0" destOrd="0" presId="urn:microsoft.com/office/officeart/2005/8/layout/radial3"/>
    <dgm:cxn modelId="{6FB61DBE-B76A-47F3-A398-E64CDFF437E9}" type="presOf" srcId="{9D18445A-961F-4359-B37A-482AA739A19E}" destId="{4052F16B-01BC-4BCB-A857-881EF367B94E}" srcOrd="0" destOrd="0" presId="urn:microsoft.com/office/officeart/2005/8/layout/radial3"/>
    <dgm:cxn modelId="{50F722DC-3E2E-404A-9A5E-B5F536A7A6B1}" srcId="{63CA38C2-1BEE-4594-B134-0A2C81F0D4DC}" destId="{D6BF68B6-FB37-4FD8-B6A8-8DE2BB5E2E58}" srcOrd="6" destOrd="0" parTransId="{3546E4F3-6D45-4BC2-82EA-87DBE72ECC7C}" sibTransId="{0437BA4A-4610-45D8-A40A-2AD44CB6545A}"/>
    <dgm:cxn modelId="{358532E7-107E-4AC5-96A7-BFAD7073C606}" type="presOf" srcId="{63CA38C2-1BEE-4594-B134-0A2C81F0D4DC}" destId="{90EC1196-55A6-4F58-9ABB-0CA0D2E6C65D}" srcOrd="0" destOrd="0" presId="urn:microsoft.com/office/officeart/2005/8/layout/radial3"/>
    <dgm:cxn modelId="{6B6423D3-A567-4867-B076-ACE56CD824DD}" type="presParOf" srcId="{9C2E59A5-C9BA-421F-84BC-4A2350CF9B28}" destId="{993B5503-44FB-4811-BACD-5F96E2947A83}" srcOrd="0" destOrd="0" presId="urn:microsoft.com/office/officeart/2005/8/layout/radial3"/>
    <dgm:cxn modelId="{AEC278D2-27C6-4A3B-A625-7E16ECE107C9}" type="presParOf" srcId="{993B5503-44FB-4811-BACD-5F96E2947A83}" destId="{90EC1196-55A6-4F58-9ABB-0CA0D2E6C65D}" srcOrd="0" destOrd="0" presId="urn:microsoft.com/office/officeart/2005/8/layout/radial3"/>
    <dgm:cxn modelId="{C06D0D25-E3C5-461F-B283-9517EE236B81}" type="presParOf" srcId="{993B5503-44FB-4811-BACD-5F96E2947A83}" destId="{66CDF216-BE1B-42AC-AD42-BE4A3494DFC9}" srcOrd="1" destOrd="0" presId="urn:microsoft.com/office/officeart/2005/8/layout/radial3"/>
    <dgm:cxn modelId="{AB7F7FED-8396-4F75-A4FF-FF6A21F2E28B}" type="presParOf" srcId="{993B5503-44FB-4811-BACD-5F96E2947A83}" destId="{F99B35EA-C7C4-4B11-996E-9D091BCB686D}" srcOrd="2" destOrd="0" presId="urn:microsoft.com/office/officeart/2005/8/layout/radial3"/>
    <dgm:cxn modelId="{8FEEF486-0412-44E2-B9DF-69205DC4296E}" type="presParOf" srcId="{993B5503-44FB-4811-BACD-5F96E2947A83}" destId="{5EBA3630-A413-4953-8089-705C2BF95882}" srcOrd="3" destOrd="0" presId="urn:microsoft.com/office/officeart/2005/8/layout/radial3"/>
    <dgm:cxn modelId="{2D053314-8790-4276-BDB5-B2F23A887FC0}" type="presParOf" srcId="{993B5503-44FB-4811-BACD-5F96E2947A83}" destId="{49F22362-8069-48C7-8D45-EA269BD6E3EC}" srcOrd="4" destOrd="0" presId="urn:microsoft.com/office/officeart/2005/8/layout/radial3"/>
    <dgm:cxn modelId="{63F470B2-407D-4901-98E4-73F44636ED1E}" type="presParOf" srcId="{993B5503-44FB-4811-BACD-5F96E2947A83}" destId="{4052F16B-01BC-4BCB-A857-881EF367B94E}" srcOrd="5" destOrd="0" presId="urn:microsoft.com/office/officeart/2005/8/layout/radial3"/>
    <dgm:cxn modelId="{A75765C5-F698-4DDF-B75F-C71F52773FC3}" type="presParOf" srcId="{993B5503-44FB-4811-BACD-5F96E2947A83}" destId="{EEB80CD7-905C-4EB0-A3EC-77C8650AEC4F}" srcOrd="6" destOrd="0" presId="urn:microsoft.com/office/officeart/2005/8/layout/radial3"/>
    <dgm:cxn modelId="{E0EA15C5-C44B-4D0E-AF74-BE7C6898BB29}" type="presParOf" srcId="{993B5503-44FB-4811-BACD-5F96E2947A83}" destId="{AB39E9A3-9C0F-40D2-AE62-CF3E3A49F31B}"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C1196-55A6-4F58-9ABB-0CA0D2E6C65D}">
      <dsp:nvSpPr>
        <dsp:cNvPr id="0" name=""/>
        <dsp:cNvSpPr/>
      </dsp:nvSpPr>
      <dsp:spPr>
        <a:xfrm>
          <a:off x="1766626" y="1501502"/>
          <a:ext cx="3591445" cy="3591445"/>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Cyber Threats</a:t>
          </a:r>
          <a:endParaRPr lang="en-IN" sz="5200" kern="1200" dirty="0"/>
        </a:p>
      </dsp:txBody>
      <dsp:txXfrm>
        <a:off x="2292581" y="2027457"/>
        <a:ext cx="2539535" cy="2539535"/>
      </dsp:txXfrm>
    </dsp:sp>
    <dsp:sp modelId="{66CDF216-BE1B-42AC-AD42-BE4A3494DFC9}">
      <dsp:nvSpPr>
        <dsp:cNvPr id="0" name=""/>
        <dsp:cNvSpPr/>
      </dsp:nvSpPr>
      <dsp:spPr>
        <a:xfrm>
          <a:off x="2664488" y="59186"/>
          <a:ext cx="1795722" cy="1795722"/>
        </a:xfrm>
        <a:prstGeom prst="ellipse">
          <a:avLst/>
        </a:prstGeom>
        <a:gradFill rotWithShape="0">
          <a:gsLst>
            <a:gs pos="0">
              <a:schemeClr val="accent5">
                <a:alpha val="50000"/>
                <a:hueOff val="214824"/>
                <a:satOff val="46"/>
                <a:lumOff val="-980"/>
                <a:alphaOff val="0"/>
                <a:satMod val="103000"/>
                <a:lumMod val="102000"/>
                <a:tint val="94000"/>
              </a:schemeClr>
            </a:gs>
            <a:gs pos="50000">
              <a:schemeClr val="accent5">
                <a:alpha val="50000"/>
                <a:hueOff val="214824"/>
                <a:satOff val="46"/>
                <a:lumOff val="-980"/>
                <a:alphaOff val="0"/>
                <a:satMod val="110000"/>
                <a:lumMod val="100000"/>
                <a:shade val="100000"/>
              </a:schemeClr>
            </a:gs>
            <a:gs pos="100000">
              <a:schemeClr val="accent5">
                <a:alpha val="50000"/>
                <a:hueOff val="214824"/>
                <a:satOff val="46"/>
                <a:lumOff val="-98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Job Frauds</a:t>
          </a:r>
          <a:endParaRPr lang="en-IN" sz="1700" kern="1200" dirty="0"/>
        </a:p>
      </dsp:txBody>
      <dsp:txXfrm>
        <a:off x="2927465" y="322163"/>
        <a:ext cx="1269768" cy="1269768"/>
      </dsp:txXfrm>
    </dsp:sp>
    <dsp:sp modelId="{F99B35EA-C7C4-4B11-996E-9D091BCB686D}">
      <dsp:nvSpPr>
        <dsp:cNvPr id="0" name=""/>
        <dsp:cNvSpPr/>
      </dsp:nvSpPr>
      <dsp:spPr>
        <a:xfrm>
          <a:off x="4494112" y="940287"/>
          <a:ext cx="1795722" cy="1795722"/>
        </a:xfrm>
        <a:prstGeom prst="ellipse">
          <a:avLst/>
        </a:prstGeom>
        <a:gradFill rotWithShape="0">
          <a:gsLst>
            <a:gs pos="0">
              <a:schemeClr val="accent5">
                <a:alpha val="50000"/>
                <a:hueOff val="429649"/>
                <a:satOff val="91"/>
                <a:lumOff val="-1961"/>
                <a:alphaOff val="0"/>
                <a:satMod val="103000"/>
                <a:lumMod val="102000"/>
                <a:tint val="94000"/>
              </a:schemeClr>
            </a:gs>
            <a:gs pos="50000">
              <a:schemeClr val="accent5">
                <a:alpha val="50000"/>
                <a:hueOff val="429649"/>
                <a:satOff val="91"/>
                <a:lumOff val="-1961"/>
                <a:alphaOff val="0"/>
                <a:satMod val="110000"/>
                <a:lumMod val="100000"/>
                <a:shade val="100000"/>
              </a:schemeClr>
            </a:gs>
            <a:gs pos="100000">
              <a:schemeClr val="accent5">
                <a:alpha val="50000"/>
                <a:hueOff val="429649"/>
                <a:satOff val="91"/>
                <a:lumOff val="-196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Banking Frauds</a:t>
          </a:r>
          <a:endParaRPr lang="en-IN" sz="1700" kern="1200" dirty="0"/>
        </a:p>
      </dsp:txBody>
      <dsp:txXfrm>
        <a:off x="4757089" y="1203264"/>
        <a:ext cx="1269768" cy="1269768"/>
      </dsp:txXfrm>
    </dsp:sp>
    <dsp:sp modelId="{5EBA3630-A413-4953-8089-705C2BF95882}">
      <dsp:nvSpPr>
        <dsp:cNvPr id="0" name=""/>
        <dsp:cNvSpPr/>
      </dsp:nvSpPr>
      <dsp:spPr>
        <a:xfrm>
          <a:off x="4945991" y="2920102"/>
          <a:ext cx="1795722" cy="1795722"/>
        </a:xfrm>
        <a:prstGeom prst="ellipse">
          <a:avLst/>
        </a:prstGeom>
        <a:gradFill rotWithShape="0">
          <a:gsLst>
            <a:gs pos="0">
              <a:schemeClr val="accent5">
                <a:alpha val="50000"/>
                <a:hueOff val="644473"/>
                <a:satOff val="137"/>
                <a:lumOff val="-2941"/>
                <a:alphaOff val="0"/>
                <a:satMod val="103000"/>
                <a:lumMod val="102000"/>
                <a:tint val="94000"/>
              </a:schemeClr>
            </a:gs>
            <a:gs pos="50000">
              <a:schemeClr val="accent5">
                <a:alpha val="50000"/>
                <a:hueOff val="644473"/>
                <a:satOff val="137"/>
                <a:lumOff val="-2941"/>
                <a:alphaOff val="0"/>
                <a:satMod val="110000"/>
                <a:lumMod val="100000"/>
                <a:shade val="100000"/>
              </a:schemeClr>
            </a:gs>
            <a:gs pos="100000">
              <a:schemeClr val="accent5">
                <a:alpha val="50000"/>
                <a:hueOff val="644473"/>
                <a:satOff val="137"/>
                <a:lumOff val="-294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Email Spoofing</a:t>
          </a:r>
          <a:endParaRPr lang="en-IN" sz="1700" kern="1200" dirty="0"/>
        </a:p>
      </dsp:txBody>
      <dsp:txXfrm>
        <a:off x="5208968" y="3183079"/>
        <a:ext cx="1269768" cy="1269768"/>
      </dsp:txXfrm>
    </dsp:sp>
    <dsp:sp modelId="{49F22362-8069-48C7-8D45-EA269BD6E3EC}">
      <dsp:nvSpPr>
        <dsp:cNvPr id="0" name=""/>
        <dsp:cNvSpPr/>
      </dsp:nvSpPr>
      <dsp:spPr>
        <a:xfrm>
          <a:off x="3679852" y="4507790"/>
          <a:ext cx="1795722" cy="1795722"/>
        </a:xfrm>
        <a:prstGeom prst="ellipse">
          <a:avLst/>
        </a:prstGeom>
        <a:gradFill rotWithShape="0">
          <a:gsLst>
            <a:gs pos="0">
              <a:schemeClr val="accent5">
                <a:alpha val="50000"/>
                <a:hueOff val="859297"/>
                <a:satOff val="183"/>
                <a:lumOff val="-3922"/>
                <a:alphaOff val="0"/>
                <a:satMod val="103000"/>
                <a:lumMod val="102000"/>
                <a:tint val="94000"/>
              </a:schemeClr>
            </a:gs>
            <a:gs pos="50000">
              <a:schemeClr val="accent5">
                <a:alpha val="50000"/>
                <a:hueOff val="859297"/>
                <a:satOff val="183"/>
                <a:lumOff val="-3922"/>
                <a:alphaOff val="0"/>
                <a:satMod val="110000"/>
                <a:lumMod val="100000"/>
                <a:shade val="100000"/>
              </a:schemeClr>
            </a:gs>
            <a:gs pos="100000">
              <a:schemeClr val="accent5">
                <a:alpha val="50000"/>
                <a:hueOff val="859297"/>
                <a:satOff val="183"/>
                <a:lumOff val="-392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Malicious File applications</a:t>
          </a:r>
          <a:endParaRPr lang="en-IN" sz="1700" kern="1200" dirty="0"/>
        </a:p>
      </dsp:txBody>
      <dsp:txXfrm>
        <a:off x="3942829" y="4770767"/>
        <a:ext cx="1269768" cy="1269768"/>
      </dsp:txXfrm>
    </dsp:sp>
    <dsp:sp modelId="{4052F16B-01BC-4BCB-A857-881EF367B94E}">
      <dsp:nvSpPr>
        <dsp:cNvPr id="0" name=""/>
        <dsp:cNvSpPr/>
      </dsp:nvSpPr>
      <dsp:spPr>
        <a:xfrm>
          <a:off x="1649123" y="4507790"/>
          <a:ext cx="1795722" cy="1795722"/>
        </a:xfrm>
        <a:prstGeom prst="ellipse">
          <a:avLst/>
        </a:prstGeom>
        <a:gradFill rotWithShape="0">
          <a:gsLst>
            <a:gs pos="0">
              <a:schemeClr val="accent5">
                <a:alpha val="50000"/>
                <a:hueOff val="1074122"/>
                <a:satOff val="229"/>
                <a:lumOff val="-4902"/>
                <a:alphaOff val="0"/>
                <a:satMod val="103000"/>
                <a:lumMod val="102000"/>
                <a:tint val="94000"/>
              </a:schemeClr>
            </a:gs>
            <a:gs pos="50000">
              <a:schemeClr val="accent5">
                <a:alpha val="50000"/>
                <a:hueOff val="1074122"/>
                <a:satOff val="229"/>
                <a:lumOff val="-4902"/>
                <a:alphaOff val="0"/>
                <a:satMod val="110000"/>
                <a:lumMod val="100000"/>
                <a:shade val="100000"/>
              </a:schemeClr>
            </a:gs>
            <a:gs pos="100000">
              <a:schemeClr val="accent5">
                <a:alpha val="50000"/>
                <a:hueOff val="1074122"/>
                <a:satOff val="229"/>
                <a:lumOff val="-490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Social Engineering</a:t>
          </a:r>
          <a:endParaRPr lang="en-IN" sz="1700" kern="1200" dirty="0"/>
        </a:p>
      </dsp:txBody>
      <dsp:txXfrm>
        <a:off x="1912100" y="4770767"/>
        <a:ext cx="1269768" cy="1269768"/>
      </dsp:txXfrm>
    </dsp:sp>
    <dsp:sp modelId="{EEB80CD7-905C-4EB0-A3EC-77C8650AEC4F}">
      <dsp:nvSpPr>
        <dsp:cNvPr id="0" name=""/>
        <dsp:cNvSpPr/>
      </dsp:nvSpPr>
      <dsp:spPr>
        <a:xfrm>
          <a:off x="382984" y="2920102"/>
          <a:ext cx="1795722" cy="1795722"/>
        </a:xfrm>
        <a:prstGeom prst="ellipse">
          <a:avLst/>
        </a:prstGeom>
        <a:gradFill rotWithShape="0">
          <a:gsLst>
            <a:gs pos="0">
              <a:schemeClr val="accent5">
                <a:alpha val="50000"/>
                <a:hueOff val="1288946"/>
                <a:satOff val="274"/>
                <a:lumOff val="-5883"/>
                <a:alphaOff val="0"/>
                <a:satMod val="103000"/>
                <a:lumMod val="102000"/>
                <a:tint val="94000"/>
              </a:schemeClr>
            </a:gs>
            <a:gs pos="50000">
              <a:schemeClr val="accent5">
                <a:alpha val="50000"/>
                <a:hueOff val="1288946"/>
                <a:satOff val="274"/>
                <a:lumOff val="-5883"/>
                <a:alphaOff val="0"/>
                <a:satMod val="110000"/>
                <a:lumMod val="100000"/>
                <a:shade val="100000"/>
              </a:schemeClr>
            </a:gs>
            <a:gs pos="100000">
              <a:schemeClr val="accent5">
                <a:alpha val="50000"/>
                <a:hueOff val="1288946"/>
                <a:satOff val="274"/>
                <a:lumOff val="-588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Cyber Bullying</a:t>
          </a:r>
          <a:endParaRPr lang="en-IN" sz="1700" kern="1200" dirty="0"/>
        </a:p>
      </dsp:txBody>
      <dsp:txXfrm>
        <a:off x="645961" y="3183079"/>
        <a:ext cx="1269768" cy="1269768"/>
      </dsp:txXfrm>
    </dsp:sp>
    <dsp:sp modelId="{AB39E9A3-9C0F-40D2-AE62-CF3E3A49F31B}">
      <dsp:nvSpPr>
        <dsp:cNvPr id="0" name=""/>
        <dsp:cNvSpPr/>
      </dsp:nvSpPr>
      <dsp:spPr>
        <a:xfrm>
          <a:off x="834864" y="940287"/>
          <a:ext cx="1795722" cy="1795722"/>
        </a:xfrm>
        <a:prstGeom prst="ellipse">
          <a:avLst/>
        </a:prstGeom>
        <a:gradFill rotWithShape="0">
          <a:gsLst>
            <a:gs pos="0">
              <a:schemeClr val="accent5">
                <a:alpha val="50000"/>
                <a:hueOff val="1503770"/>
                <a:satOff val="320"/>
                <a:lumOff val="-6863"/>
                <a:alphaOff val="0"/>
                <a:satMod val="103000"/>
                <a:lumMod val="102000"/>
                <a:tint val="94000"/>
              </a:schemeClr>
            </a:gs>
            <a:gs pos="50000">
              <a:schemeClr val="accent5">
                <a:alpha val="50000"/>
                <a:hueOff val="1503770"/>
                <a:satOff val="320"/>
                <a:lumOff val="-6863"/>
                <a:alphaOff val="0"/>
                <a:satMod val="110000"/>
                <a:lumMod val="100000"/>
                <a:shade val="100000"/>
              </a:schemeClr>
            </a:gs>
            <a:gs pos="100000">
              <a:schemeClr val="accent5">
                <a:alpha val="50000"/>
                <a:hueOff val="1503770"/>
                <a:satOff val="320"/>
                <a:lumOff val="-686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Identity Theft</a:t>
          </a:r>
          <a:endParaRPr lang="en-IN" sz="1700" kern="1200" dirty="0"/>
        </a:p>
      </dsp:txBody>
      <dsp:txXfrm>
        <a:off x="1097841" y="1203264"/>
        <a:ext cx="1269768" cy="126976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2024D-A9D0-4282-B68E-F8E75C9A65FF}" type="datetimeFigureOut">
              <a:rPr lang="en-IN" smtClean="0"/>
              <a:t>03-06-2024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556AC-9980-4482-B546-C0F3A54684A5}" type="slidenum">
              <a:rPr lang="en-IN" smtClean="0"/>
              <a:t>‹#›</a:t>
            </a:fld>
            <a:endParaRPr lang="en-IN"/>
          </a:p>
        </p:txBody>
      </p:sp>
    </p:spTree>
    <p:extLst>
      <p:ext uri="{BB962C8B-B14F-4D97-AF65-F5344CB8AC3E}">
        <p14:creationId xmlns:p14="http://schemas.microsoft.com/office/powerpoint/2010/main" val="234553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chbii.com/cyber-security-trends-to-look-out-for-in-202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diatoday.in/amp/india/story/delhi-bomb-school-threat-who-are-behind-emails-students-parents-chaos-hoax-2533881-2024-05-0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2024"/>
                </a:solidFill>
                <a:effectLst/>
                <a:highlight>
                  <a:srgbClr val="FFFFFF"/>
                </a:highlight>
                <a:latin typeface="Inter"/>
              </a:rPr>
              <a:t>As more information technologies are developed, students are turning to the Internet for their studies more often than ever. Due to the COVID-19 pandemic, online courses and e-learning have become even more commonplace. However, these factors have encouraged cybercriminals to double their efforts at extorting personal information. These days, teachers, students, and even parents are facing </a:t>
            </a:r>
            <a:r>
              <a:rPr lang="en-US" b="0" i="0" u="sng" dirty="0">
                <a:solidFill>
                  <a:srgbClr val="00988A"/>
                </a:solidFill>
                <a:effectLst/>
                <a:highlight>
                  <a:srgbClr val="FFFFFF"/>
                </a:highlight>
                <a:latin typeface="Inter"/>
                <a:hlinkClick r:id="rId3" tooltip="Go to techbii.com"/>
              </a:rPr>
              <a:t>increased danger</a:t>
            </a:r>
            <a:r>
              <a:rPr lang="en-US" b="0" i="0" dirty="0">
                <a:solidFill>
                  <a:srgbClr val="1F2024"/>
                </a:solidFill>
                <a:effectLst/>
                <a:highlight>
                  <a:srgbClr val="FFFFFF"/>
                </a:highlight>
                <a:latin typeface="Inter"/>
              </a:rPr>
              <a:t>.</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a:t>
            </a:fld>
            <a:endParaRPr lang="en-IN"/>
          </a:p>
        </p:txBody>
      </p:sp>
    </p:spTree>
    <p:extLst>
      <p:ext uri="{BB962C8B-B14F-4D97-AF65-F5344CB8AC3E}">
        <p14:creationId xmlns:p14="http://schemas.microsoft.com/office/powerpoint/2010/main" val="4292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amazed to know that initially we don’t even realize that someone is bullying us online. A cyber bully can be a known person, friend, relative or even an unknown person whom we met online on social media platform, chat room or gaming portal.</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12</a:t>
            </a:fld>
            <a:endParaRPr lang="en-IN"/>
          </a:p>
        </p:txBody>
      </p:sp>
    </p:spTree>
    <p:extLst>
      <p:ext uri="{BB962C8B-B14F-4D97-AF65-F5344CB8AC3E}">
        <p14:creationId xmlns:p14="http://schemas.microsoft.com/office/powerpoint/2010/main" val="173597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 children have the highest online risk exposure and are among the youngest to reach mobile maturity, reveals a new study by McAfee Corp, a global leader in online protection. </a:t>
            </a:r>
          </a:p>
          <a:p>
            <a:r>
              <a:rPr lang="en-US" dirty="0"/>
              <a:t>In India, smartphone use at the age of 10 to 14 is at 83 per cent, which is significantly 7 per cent above the international average of 76 per cent. This leads to high exposure to online risks as there is a substantial security gap between parents and children. Additionally, while the concern is relatively low among parents, 22 per cent of Indian children experienced cyberbullying at some time which is notably 5 per cent higher than the global average of 17 per cent.</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13</a:t>
            </a:fld>
            <a:endParaRPr lang="en-IN"/>
          </a:p>
        </p:txBody>
      </p:sp>
    </p:spTree>
    <p:extLst>
      <p:ext uri="{BB962C8B-B14F-4D97-AF65-F5344CB8AC3E}">
        <p14:creationId xmlns:p14="http://schemas.microsoft.com/office/powerpoint/2010/main" val="414072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14</a:t>
            </a:fld>
            <a:endParaRPr lang="en-IN"/>
          </a:p>
        </p:txBody>
      </p:sp>
    </p:spTree>
    <p:extLst>
      <p:ext uri="{BB962C8B-B14F-4D97-AF65-F5344CB8AC3E}">
        <p14:creationId xmlns:p14="http://schemas.microsoft.com/office/powerpoint/2010/main" val="53070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15</a:t>
            </a:fld>
            <a:endParaRPr lang="en-IN"/>
          </a:p>
        </p:txBody>
      </p:sp>
    </p:spTree>
    <p:extLst>
      <p:ext uri="{BB962C8B-B14F-4D97-AF65-F5344CB8AC3E}">
        <p14:creationId xmlns:p14="http://schemas.microsoft.com/office/powerpoint/2010/main" val="366281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weekend in February 2018 when Martha </a:t>
            </a:r>
            <a:r>
              <a:rPr lang="en-US" dirty="0" err="1"/>
              <a:t>Bedggood’s</a:t>
            </a:r>
            <a:r>
              <a:rPr lang="en-US" dirty="0"/>
              <a:t> husband’s phone suddenly went dead1. Initially dismissed as bad reception, it turned out to be the first sign of identity theft that would haunt them for years2. The perpetrator had stolen her husband’s phone number and set up a new account using minimal ID, locking him out of his own account3. The situation escalated as the thief gained access to emails, driver’s licenses, and even attempted bank loans in their name. Despite reporting the theft to the police and taking precautions, the impact of identity theft remains, affecting their credit history and financial stability. The experience highlights the need for better protection and accountability for customers facing such situations</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18</a:t>
            </a:fld>
            <a:endParaRPr lang="en-IN"/>
          </a:p>
        </p:txBody>
      </p:sp>
    </p:spTree>
    <p:extLst>
      <p:ext uri="{BB962C8B-B14F-4D97-AF65-F5344CB8AC3E}">
        <p14:creationId xmlns:p14="http://schemas.microsoft.com/office/powerpoint/2010/main" val="2709785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Police are searching for the suspect in a fraud case that left a victim $75,000 in the red late last year.</a:t>
            </a:r>
          </a:p>
          <a:p>
            <a:r>
              <a:rPr lang="en-US" dirty="0"/>
              <a:t>The victim said his wallet was stolen in Burnaby in October, and his debit and credit cards were used shortly afterward to rack up a substantial sum of debt.</a:t>
            </a:r>
          </a:p>
          <a:p>
            <a:r>
              <a:rPr lang="en-US" dirty="0"/>
              <a:t>A debit card was used at a bank in the Metrotown area to withdraw a large sum of cash, while the credit cards were used at various businesses to buy expensive electronics, according to Burnaby RCMP.</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19</a:t>
            </a:fld>
            <a:endParaRPr lang="en-IN"/>
          </a:p>
        </p:txBody>
      </p:sp>
    </p:spTree>
    <p:extLst>
      <p:ext uri="{BB962C8B-B14F-4D97-AF65-F5344CB8AC3E}">
        <p14:creationId xmlns:p14="http://schemas.microsoft.com/office/powerpoint/2010/main" val="3460802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conversation with Jalandhar Tribune, Sumit said he received a call from the loan department of ICICI Bank a few days back regarding a two-wheeler loan. He said he informed the bank official that he never availed this loan and there was definitely some misunderstanding, to which the bank officials asked him to visit the branch.</a:t>
            </a:r>
          </a:p>
          <a:p>
            <a:endParaRPr lang="en-US" dirty="0"/>
          </a:p>
          <a:p>
            <a:r>
              <a:rPr lang="en-US" dirty="0"/>
              <a:t>He said when he visited the branch, saw the documents attached with the loan papers, and checked the CCTV footage, he got to know someone has misused his identity proofs and availed the loan in his name.</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20</a:t>
            </a:fld>
            <a:endParaRPr lang="en-IN"/>
          </a:p>
        </p:txBody>
      </p:sp>
    </p:spTree>
    <p:extLst>
      <p:ext uri="{BB962C8B-B14F-4D97-AF65-F5344CB8AC3E}">
        <p14:creationId xmlns:p14="http://schemas.microsoft.com/office/powerpoint/2010/main" val="287183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Kolkata: A city-based chartered accountant was on Thursday arrested by the Howrah Police for ‘identity theft’ and using those details to run a fake company. </a:t>
            </a:r>
            <a:r>
              <a:rPr lang="en-US" dirty="0" err="1"/>
              <a:t>Surajit</a:t>
            </a:r>
            <a:r>
              <a:rPr lang="en-US" dirty="0"/>
              <a:t> Dutta, the CA, who was arrested from his </a:t>
            </a:r>
            <a:r>
              <a:rPr lang="en-US" dirty="0" err="1"/>
              <a:t>Narendrapur</a:t>
            </a:r>
            <a:r>
              <a:rPr lang="en-US" dirty="0"/>
              <a:t> apartment, was later remanded in four days’ police custody by a Howrah court.</a:t>
            </a:r>
          </a:p>
          <a:p>
            <a:r>
              <a:rPr lang="en-US" dirty="0"/>
              <a:t>Anupam Singh, DCP (North), Howrah said the arrest was made after a food-delivery partner lodged a complaint alleging that his PAN and </a:t>
            </a:r>
            <a:r>
              <a:rPr lang="en-US" dirty="0" err="1"/>
              <a:t>Aaadhar</a:t>
            </a:r>
            <a:r>
              <a:rPr lang="en-US" dirty="0"/>
              <a:t> details, were fraudulently used to set up a company with a GST number, and opening two bank accounts.</a:t>
            </a:r>
          </a:p>
          <a:p>
            <a:r>
              <a:rPr lang="en-US" dirty="0" err="1"/>
              <a:t>Souvik</a:t>
            </a:r>
            <a:r>
              <a:rPr lang="en-US" dirty="0"/>
              <a:t> Ghosh, a 29-year-old resident of </a:t>
            </a:r>
            <a:r>
              <a:rPr lang="en-US" dirty="0" err="1"/>
              <a:t>Liluah</a:t>
            </a:r>
            <a:r>
              <a:rPr lang="en-US" dirty="0"/>
              <a:t>, discovered an unsettling truth when he approached a local accountant to apply for his trade license and prepare his Income Tax (I-T) file. On December 25, 2022, </a:t>
            </a:r>
            <a:r>
              <a:rPr lang="en-US" dirty="0" err="1"/>
              <a:t>Souvik</a:t>
            </a:r>
            <a:r>
              <a:rPr lang="en-US" dirty="0"/>
              <a:t> contacted his accountant to inquire about the status of his I-T files related to the trade license. To his surprise, the accountant informed him that an I-T file already existed in his name. Further investigation revealed that </a:t>
            </a:r>
            <a:r>
              <a:rPr lang="en-US" dirty="0" err="1"/>
              <a:t>Souvik’s</a:t>
            </a:r>
            <a:r>
              <a:rPr lang="en-US" dirty="0"/>
              <a:t> identity details had been used to establish a company named Shiva Trading at 20/A Armenian Street, with an impressive turnover of Rs 8.5 crore.</a:t>
            </a:r>
          </a:p>
          <a:p>
            <a:endParaRPr lang="en-US" dirty="0"/>
          </a:p>
          <a:p>
            <a:r>
              <a:rPr lang="en-US" dirty="0"/>
              <a:t>The police are now actively investigating this case. They intend to question the chartered accountant, </a:t>
            </a:r>
            <a:r>
              <a:rPr lang="en-US" dirty="0" err="1"/>
              <a:t>Surajit</a:t>
            </a:r>
            <a:r>
              <a:rPr lang="en-US" dirty="0"/>
              <a:t> Dutta, to determine his motive. Additionally, they are looking into the financial transactions associated with this situation to ascertain whether it is part of a larger racket.</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21</a:t>
            </a:fld>
            <a:endParaRPr lang="en-IN"/>
          </a:p>
        </p:txBody>
      </p:sp>
    </p:spTree>
    <p:extLst>
      <p:ext uri="{BB962C8B-B14F-4D97-AF65-F5344CB8AC3E}">
        <p14:creationId xmlns:p14="http://schemas.microsoft.com/office/powerpoint/2010/main" val="3702965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highlight>
                  <a:srgbClr val="F3F3F3"/>
                </a:highlight>
                <a:latin typeface="-apple-system"/>
              </a:rPr>
              <a:t>While AI improves security solutions, criminals also leverage it to bypass defenses. Security teams use AI to detect suspicious behavior, but criminals create bots that mimic human users and dynamically modify malware characteristics.</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30</a:t>
            </a:fld>
            <a:endParaRPr lang="en-IN"/>
          </a:p>
        </p:txBody>
      </p:sp>
    </p:spTree>
    <p:extLst>
      <p:ext uri="{BB962C8B-B14F-4D97-AF65-F5344CB8AC3E}">
        <p14:creationId xmlns:p14="http://schemas.microsoft.com/office/powerpoint/2010/main" val="2000960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33</a:t>
            </a:fld>
            <a:endParaRPr lang="en-IN"/>
          </a:p>
        </p:txBody>
      </p:sp>
    </p:spTree>
    <p:extLst>
      <p:ext uri="{BB962C8B-B14F-4D97-AF65-F5344CB8AC3E}">
        <p14:creationId xmlns:p14="http://schemas.microsoft.com/office/powerpoint/2010/main" val="229915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3</a:t>
            </a:fld>
            <a:endParaRPr lang="en-IN"/>
          </a:p>
        </p:txBody>
      </p:sp>
    </p:spTree>
    <p:extLst>
      <p:ext uri="{BB962C8B-B14F-4D97-AF65-F5344CB8AC3E}">
        <p14:creationId xmlns:p14="http://schemas.microsoft.com/office/powerpoint/2010/main" val="40737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nearly 93 percent of the global population connected to the internet, and among them, approximately 60 percent- 4.8 billion individuals, are active social media users. This online presence on social media has become an integral part of people's lives, especially among the younger generation. However, this expanding presence in the digital realm is also giving rise to negative experiences.</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4</a:t>
            </a:fld>
            <a:endParaRPr lang="en-IN"/>
          </a:p>
        </p:txBody>
      </p:sp>
    </p:spTree>
    <p:extLst>
      <p:ext uri="{BB962C8B-B14F-4D97-AF65-F5344CB8AC3E}">
        <p14:creationId xmlns:p14="http://schemas.microsoft.com/office/powerpoint/2010/main" val="167212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5</a:t>
            </a:fld>
            <a:endParaRPr lang="en-IN"/>
          </a:p>
        </p:txBody>
      </p:sp>
    </p:spTree>
    <p:extLst>
      <p:ext uri="{BB962C8B-B14F-4D97-AF65-F5344CB8AC3E}">
        <p14:creationId xmlns:p14="http://schemas.microsoft.com/office/powerpoint/2010/main" val="73792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6</a:t>
            </a:fld>
            <a:endParaRPr lang="en-IN"/>
          </a:p>
        </p:txBody>
      </p:sp>
    </p:spTree>
    <p:extLst>
      <p:ext uri="{BB962C8B-B14F-4D97-AF65-F5344CB8AC3E}">
        <p14:creationId xmlns:p14="http://schemas.microsoft.com/office/powerpoint/2010/main" val="75157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cyber fraud, a nationalized bank was recently duped of Rs 9.94 lakh after a man, impersonating over phone as the director of a private company that has an account with the bank, tricked its employees into transferring the amount into his account by sending an official request using a fake email id, which looked similar to the company’s original email id. </a:t>
            </a:r>
          </a:p>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8</a:t>
            </a:fld>
            <a:endParaRPr lang="en-IN"/>
          </a:p>
        </p:txBody>
      </p:sp>
    </p:spTree>
    <p:extLst>
      <p:ext uri="{BB962C8B-B14F-4D97-AF65-F5344CB8AC3E}">
        <p14:creationId xmlns:p14="http://schemas.microsoft.com/office/powerpoint/2010/main" val="346494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former Seattle resident, Bryan Alan Sparks, defrauded federal COVID-19 benefit programs of more than $1 million. He pleaded guilty to wire fraud and aggravated identity theft. Sparks and his co-conspirator, Autumn Gail Luna, used stolen personal information to apply for Economic Injury Disaster Loans (EIDL) and unemployment benefits. They obtained approximately $521,900 from the Small Business Administration (SBA) and $519,700 from the Washington Employment Security Department (ESD). The victims suffered significant harm, including credit score drops due to fraudulent accounts opened in their names</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9</a:t>
            </a:fld>
            <a:endParaRPr lang="en-IN"/>
          </a:p>
        </p:txBody>
      </p:sp>
    </p:spTree>
    <p:extLst>
      <p:ext uri="{BB962C8B-B14F-4D97-AF65-F5344CB8AC3E}">
        <p14:creationId xmlns:p14="http://schemas.microsoft.com/office/powerpoint/2010/main" val="99521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Rubik"/>
              </a:rPr>
              <a:t>Perpetrators of </a:t>
            </a:r>
            <a:r>
              <a:rPr lang="en-US" b="0" i="0" u="sng" dirty="0">
                <a:effectLst/>
                <a:highlight>
                  <a:srgbClr val="FFFFFF"/>
                </a:highlight>
                <a:latin typeface="Rubik"/>
                <a:hlinkClick r:id="rId3"/>
              </a:rPr>
              <a:t>bomb hox emails sent to around 100 schools in Delhi-NCR</a:t>
            </a:r>
            <a:r>
              <a:rPr lang="en-US" b="0" i="0" dirty="0">
                <a:solidFill>
                  <a:srgbClr val="000000"/>
                </a:solidFill>
                <a:effectLst/>
                <a:highlight>
                  <a:srgbClr val="FFFFFF"/>
                </a:highlight>
                <a:latin typeface="Rubik"/>
              </a:rPr>
              <a:t> used a Russian email service that effectively helps users stay anonymous and avoid detection of their illegal activities by law enforcement.</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10</a:t>
            </a:fld>
            <a:endParaRPr lang="en-IN"/>
          </a:p>
        </p:txBody>
      </p:sp>
    </p:spTree>
    <p:extLst>
      <p:ext uri="{BB962C8B-B14F-4D97-AF65-F5344CB8AC3E}">
        <p14:creationId xmlns:p14="http://schemas.microsoft.com/office/powerpoint/2010/main" val="277833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11</a:t>
            </a:fld>
            <a:endParaRPr lang="en-IN"/>
          </a:p>
        </p:txBody>
      </p:sp>
    </p:spTree>
    <p:extLst>
      <p:ext uri="{BB962C8B-B14F-4D97-AF65-F5344CB8AC3E}">
        <p14:creationId xmlns:p14="http://schemas.microsoft.com/office/powerpoint/2010/main" val="227059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6/3/2024</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9307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6/3/2024</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9636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6/3/2024</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7205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6/3/2024</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649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6/3/2024</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0927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6/3/2024</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8928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6/3/2024</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0300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6/3/2024</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38078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6/3/2024</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4881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6/3/2024</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7175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6/3/2024</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3551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drarchanarathi.com/hintergrund-prsentation-ro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6/3/2024</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4942899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drarchanarathi.com/hintergrund-prsentation-rot/"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F447467-474F-7A46-9B55-A89C6B0DA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dlock on computer motherboard">
            <a:extLst>
              <a:ext uri="{FF2B5EF4-FFF2-40B4-BE49-F238E27FC236}">
                <a16:creationId xmlns:a16="http://schemas.microsoft.com/office/drawing/2014/main" id="{B9599A31-BDF9-246F-CFD5-D67C020C22C9}"/>
              </a:ext>
            </a:extLst>
          </p:cNvPr>
          <p:cNvPicPr>
            <a:picLocks noChangeAspect="1"/>
          </p:cNvPicPr>
          <p:nvPr/>
        </p:nvPicPr>
        <p:blipFill rotWithShape="1">
          <a:blip r:embed="rId3"/>
          <a:srcRect l="9091" b="2339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1985" y="-752015"/>
            <a:ext cx="6858000" cy="8362030"/>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045D5-3032-DB4B-AC64-352A8689EE3B}"/>
              </a:ext>
            </a:extLst>
          </p:cNvPr>
          <p:cNvSpPr>
            <a:spLocks noGrp="1"/>
          </p:cNvSpPr>
          <p:nvPr>
            <p:ph type="ctrTitle"/>
          </p:nvPr>
        </p:nvSpPr>
        <p:spPr>
          <a:xfrm>
            <a:off x="4227226" y="1070703"/>
            <a:ext cx="7794885" cy="2481966"/>
          </a:xfrm>
        </p:spPr>
        <p:txBody>
          <a:bodyPr>
            <a:normAutofit fontScale="90000"/>
          </a:bodyPr>
          <a:lstStyle/>
          <a:p>
            <a:pPr algn="r">
              <a:lnSpc>
                <a:spcPct val="150000"/>
              </a:lnSpc>
            </a:pPr>
            <a:r>
              <a:rPr lang="en-US" dirty="0">
                <a:solidFill>
                  <a:srgbClr val="FF0000"/>
                </a:solidFill>
              </a:rPr>
              <a:t>Cyber Threats</a:t>
            </a:r>
            <a:br>
              <a:rPr lang="en-US" dirty="0">
                <a:solidFill>
                  <a:srgbClr val="FF0000"/>
                </a:solidFill>
              </a:rPr>
            </a:br>
            <a:r>
              <a:rPr lang="en-US" dirty="0">
                <a:solidFill>
                  <a:srgbClr val="FF0000"/>
                </a:solidFill>
              </a:rPr>
              <a:t>Understanding the landscape</a:t>
            </a:r>
            <a:br>
              <a:rPr lang="en-US" dirty="0">
                <a:solidFill>
                  <a:srgbClr val="FFFFFF"/>
                </a:solidFill>
              </a:rPr>
            </a:br>
            <a:endParaRPr lang="en-IN" dirty="0">
              <a:solidFill>
                <a:srgbClr val="FFFFFF"/>
              </a:solidFill>
            </a:endParaRPr>
          </a:p>
        </p:txBody>
      </p:sp>
      <p:sp>
        <p:nvSpPr>
          <p:cNvPr id="3" name="Subtitle 2">
            <a:extLst>
              <a:ext uri="{FF2B5EF4-FFF2-40B4-BE49-F238E27FC236}">
                <a16:creationId xmlns:a16="http://schemas.microsoft.com/office/drawing/2014/main" id="{C7FA8819-E9D6-14DE-0A48-553A3E8D4538}"/>
              </a:ext>
            </a:extLst>
          </p:cNvPr>
          <p:cNvSpPr>
            <a:spLocks noGrp="1"/>
          </p:cNvSpPr>
          <p:nvPr>
            <p:ph type="subTitle" idx="1"/>
          </p:nvPr>
        </p:nvSpPr>
        <p:spPr>
          <a:xfrm>
            <a:off x="4841823" y="4311863"/>
            <a:ext cx="6817504" cy="2298799"/>
          </a:xfrm>
        </p:spPr>
        <p:txBody>
          <a:bodyPr>
            <a:noAutofit/>
          </a:bodyPr>
          <a:lstStyle/>
          <a:p>
            <a:pPr algn="r"/>
            <a:r>
              <a:rPr lang="en-US" sz="2800" b="1" dirty="0">
                <a:solidFill>
                  <a:srgbClr val="FFFFFF"/>
                </a:solidFill>
              </a:rPr>
              <a:t>By Anni Kumar</a:t>
            </a:r>
            <a:br>
              <a:rPr lang="en-US" sz="2800" b="1" dirty="0">
                <a:solidFill>
                  <a:srgbClr val="FFFFFF"/>
                </a:solidFill>
              </a:rPr>
            </a:br>
            <a:r>
              <a:rPr lang="en-US" sz="2800" b="1" dirty="0" err="1">
                <a:solidFill>
                  <a:srgbClr val="FFFFFF"/>
                </a:solidFill>
              </a:rPr>
              <a:t>HoD</a:t>
            </a:r>
            <a:r>
              <a:rPr lang="en-US" sz="2800" b="1" dirty="0">
                <a:solidFill>
                  <a:srgbClr val="FFFFFF"/>
                </a:solidFill>
              </a:rPr>
              <a:t> Computer Science</a:t>
            </a:r>
            <a:br>
              <a:rPr lang="en-US" sz="2800" b="1" dirty="0">
                <a:solidFill>
                  <a:srgbClr val="FFFFFF"/>
                </a:solidFill>
              </a:rPr>
            </a:br>
            <a:r>
              <a:rPr lang="en-US" sz="2800" b="1" dirty="0">
                <a:solidFill>
                  <a:srgbClr val="FFFFFF"/>
                </a:solidFill>
              </a:rPr>
              <a:t>Vikas Bharati Public School, Delhi</a:t>
            </a:r>
            <a:endParaRPr lang="en-IN" sz="2800" b="1" dirty="0">
              <a:solidFill>
                <a:srgbClr val="FFFFFF"/>
              </a:solidFill>
            </a:endParaRPr>
          </a:p>
        </p:txBody>
      </p:sp>
    </p:spTree>
    <p:extLst>
      <p:ext uri="{BB962C8B-B14F-4D97-AF65-F5344CB8AC3E}">
        <p14:creationId xmlns:p14="http://schemas.microsoft.com/office/powerpoint/2010/main" val="35486624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0D3096-E106-FD85-BFC6-72357402F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AFDE6D-49AB-08A5-A8A9-6439A682FB20}"/>
              </a:ext>
            </a:extLst>
          </p:cNvPr>
          <p:cNvPicPr>
            <a:picLocks noChangeAspect="1"/>
          </p:cNvPicPr>
          <p:nvPr/>
        </p:nvPicPr>
        <p:blipFill rotWithShape="1">
          <a:blip r:embed="rId3"/>
          <a:srcRect l="4976" r="1" b="1"/>
          <a:stretch/>
        </p:blipFill>
        <p:spPr>
          <a:xfrm>
            <a:off x="419099" y="419100"/>
            <a:ext cx="11353802" cy="6033902"/>
          </a:xfrm>
          <a:prstGeom prst="rect">
            <a:avLst/>
          </a:prstGeom>
        </p:spPr>
      </p:pic>
    </p:spTree>
    <p:extLst>
      <p:ext uri="{BB962C8B-B14F-4D97-AF65-F5344CB8AC3E}">
        <p14:creationId xmlns:p14="http://schemas.microsoft.com/office/powerpoint/2010/main" val="275239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An illustration walking through how to protect against spoofing">
            <a:extLst>
              <a:ext uri="{FF2B5EF4-FFF2-40B4-BE49-F238E27FC236}">
                <a16:creationId xmlns:a16="http://schemas.microsoft.com/office/drawing/2014/main" id="{B8B10777-F3BC-B570-1271-F1C265ABC5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8" r="7139"/>
          <a:stretch/>
        </p:blipFill>
        <p:spPr bwMode="auto">
          <a:xfrm>
            <a:off x="0" y="132347"/>
            <a:ext cx="6379634" cy="659330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n illustration showing the signs of spoofing">
            <a:extLst>
              <a:ext uri="{FF2B5EF4-FFF2-40B4-BE49-F238E27FC236}">
                <a16:creationId xmlns:a16="http://schemas.microsoft.com/office/drawing/2014/main" id="{47D4993F-EF74-B617-AE62-682321C622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4" r="6304" b="3860"/>
          <a:stretch/>
        </p:blipFill>
        <p:spPr bwMode="auto">
          <a:xfrm>
            <a:off x="6338081" y="132346"/>
            <a:ext cx="5895473" cy="659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7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yberbullying - Bullying behind the screen. - It's not a child's play!">
            <a:extLst>
              <a:ext uri="{FF2B5EF4-FFF2-40B4-BE49-F238E27FC236}">
                <a16:creationId xmlns:a16="http://schemas.microsoft.com/office/drawing/2014/main" id="{971BA3D4-A576-11E5-BE57-DAEBD0F164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7" r="2" b="7200"/>
          <a:stretch/>
        </p:blipFill>
        <p:spPr bwMode="auto">
          <a:xfrm>
            <a:off x="4752550" y="10"/>
            <a:ext cx="743945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EF0C30-293F-6C3E-7637-15370ABD5272}"/>
              </a:ext>
            </a:extLst>
          </p:cNvPr>
          <p:cNvSpPr>
            <a:spLocks noGrp="1"/>
          </p:cNvSpPr>
          <p:nvPr>
            <p:ph type="title"/>
          </p:nvPr>
        </p:nvSpPr>
        <p:spPr>
          <a:xfrm>
            <a:off x="614681" y="522732"/>
            <a:ext cx="3553412" cy="758952"/>
          </a:xfrm>
        </p:spPr>
        <p:txBody>
          <a:bodyPr anchor="b">
            <a:normAutofit/>
          </a:bodyPr>
          <a:lstStyle/>
          <a:p>
            <a:r>
              <a:rPr lang="en-US" dirty="0"/>
              <a:t>Cyber Bullying</a:t>
            </a:r>
            <a:endParaRPr lang="en-IN" dirty="0"/>
          </a:p>
        </p:txBody>
      </p:sp>
      <p:sp>
        <p:nvSpPr>
          <p:cNvPr id="3078" name="Content Placeholder 3077">
            <a:extLst>
              <a:ext uri="{FF2B5EF4-FFF2-40B4-BE49-F238E27FC236}">
                <a16:creationId xmlns:a16="http://schemas.microsoft.com/office/drawing/2014/main" id="{38267EE3-3DC6-2C01-7E57-B249635BC741}"/>
              </a:ext>
            </a:extLst>
          </p:cNvPr>
          <p:cNvSpPr>
            <a:spLocks noGrp="1"/>
          </p:cNvSpPr>
          <p:nvPr>
            <p:ph idx="1"/>
          </p:nvPr>
        </p:nvSpPr>
        <p:spPr>
          <a:xfrm>
            <a:off x="614680" y="2212848"/>
            <a:ext cx="3553413" cy="4122420"/>
          </a:xfrm>
        </p:spPr>
        <p:txBody>
          <a:bodyPr>
            <a:normAutofit/>
          </a:bodyPr>
          <a:lstStyle/>
          <a:p>
            <a:r>
              <a:rPr lang="en-US" sz="1800" dirty="0"/>
              <a:t>Using internet or mobile technology to intentional harass or bully someone by sending rude, mean or hurtful messages, comments and images/videos. </a:t>
            </a:r>
          </a:p>
          <a:p>
            <a:r>
              <a:rPr lang="en-US" sz="1800" dirty="0"/>
              <a:t>A cyber bully can use text messages, emails, social media platforms, web pages, chat rooms etc. to bully others.</a:t>
            </a:r>
          </a:p>
        </p:txBody>
      </p:sp>
    </p:spTree>
    <p:extLst>
      <p:ext uri="{BB962C8B-B14F-4D97-AF65-F5344CB8AC3E}">
        <p14:creationId xmlns:p14="http://schemas.microsoft.com/office/powerpoint/2010/main" val="118207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A57B90-B92C-2765-7DEE-ADAF6DEF9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news page&#10;&#10;Description automatically generated">
            <a:extLst>
              <a:ext uri="{FF2B5EF4-FFF2-40B4-BE49-F238E27FC236}">
                <a16:creationId xmlns:a16="http://schemas.microsoft.com/office/drawing/2014/main" id="{D5B64996-EBEA-4505-59FA-1184666A3334}"/>
              </a:ext>
            </a:extLst>
          </p:cNvPr>
          <p:cNvPicPr>
            <a:picLocks noGrp="1" noChangeAspect="1"/>
          </p:cNvPicPr>
          <p:nvPr>
            <p:ph idx="1"/>
          </p:nvPr>
        </p:nvPicPr>
        <p:blipFill rotWithShape="1">
          <a:blip r:embed="rId3"/>
          <a:srcRect r="2131" b="-2"/>
          <a:stretch/>
        </p:blipFill>
        <p:spPr>
          <a:xfrm>
            <a:off x="1394460" y="419100"/>
            <a:ext cx="9410700" cy="6033902"/>
          </a:xfrm>
          <a:prstGeom prst="rect">
            <a:avLst/>
          </a:prstGeom>
          <a:blipFill>
            <a:blip r:embed="rId4">
              <a:extLst>
                <a:ext uri="{837473B0-CC2E-450A-ABE3-18F120FF3D39}">
                  <a1611:picAttrSrcUrl xmlns:a1611="http://schemas.microsoft.com/office/drawing/2016/11/main" r:id="rId5"/>
                </a:ext>
              </a:extLst>
            </a:blip>
            <a:stretch>
              <a:fillRect/>
            </a:stretch>
          </a:blipFill>
        </p:spPr>
      </p:pic>
    </p:spTree>
    <p:extLst>
      <p:ext uri="{BB962C8B-B14F-4D97-AF65-F5344CB8AC3E}">
        <p14:creationId xmlns:p14="http://schemas.microsoft.com/office/powerpoint/2010/main" val="115124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2" name="Rectangle 4111">
            <a:extLst>
              <a:ext uri="{FF2B5EF4-FFF2-40B4-BE49-F238E27FC236}">
                <a16:creationId xmlns:a16="http://schemas.microsoft.com/office/drawing/2014/main" id="{80617B06-44B8-4627-86D2-CB786FC07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top Cyberbullying: Cyberbullying is Increasing">
            <a:extLst>
              <a:ext uri="{FF2B5EF4-FFF2-40B4-BE49-F238E27FC236}">
                <a16:creationId xmlns:a16="http://schemas.microsoft.com/office/drawing/2014/main" id="{1C1B068E-57ED-1283-EB51-C98C1EB6794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2" b="40710"/>
          <a:stretch/>
        </p:blipFill>
        <p:spPr bwMode="auto">
          <a:xfrm>
            <a:off x="20" y="10"/>
            <a:ext cx="5111685" cy="34053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ticle Of Cyber Bullying - Cyber Bullying">
            <a:extLst>
              <a:ext uri="{FF2B5EF4-FFF2-40B4-BE49-F238E27FC236}">
                <a16:creationId xmlns:a16="http://schemas.microsoft.com/office/drawing/2014/main" id="{C5408F77-0A18-6832-DD9F-43DD9A1BA3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3864"/>
          <a:stretch/>
        </p:blipFill>
        <p:spPr bwMode="auto">
          <a:xfrm>
            <a:off x="1" y="3455000"/>
            <a:ext cx="5111706" cy="3403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ildren-victim-cyber-bullying - JBCN International School">
            <a:extLst>
              <a:ext uri="{FF2B5EF4-FFF2-40B4-BE49-F238E27FC236}">
                <a16:creationId xmlns:a16="http://schemas.microsoft.com/office/drawing/2014/main" id="{05AB4723-AE3B-E0EA-25A5-372E1BB23C00}"/>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903095" y="252940"/>
            <a:ext cx="5966809" cy="216641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ullying Newsletter by Sarah - Issuu">
            <a:extLst>
              <a:ext uri="{FF2B5EF4-FFF2-40B4-BE49-F238E27FC236}">
                <a16:creationId xmlns:a16="http://schemas.microsoft.com/office/drawing/2014/main" id="{D0FE9BBA-80F7-C8F6-047D-5E445510DB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5421" y="2756200"/>
            <a:ext cx="6067012" cy="322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6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8FC3-3A0B-2EF8-08E5-D1FB47EC2ACF}"/>
              </a:ext>
            </a:extLst>
          </p:cNvPr>
          <p:cNvSpPr>
            <a:spLocks noGrp="1"/>
          </p:cNvSpPr>
          <p:nvPr>
            <p:ph type="title"/>
          </p:nvPr>
        </p:nvSpPr>
        <p:spPr>
          <a:xfrm>
            <a:off x="612648" y="548640"/>
            <a:ext cx="11160252" cy="1132258"/>
          </a:xfrm>
        </p:spPr>
        <p:txBody>
          <a:bodyPr/>
          <a:lstStyle/>
          <a:p>
            <a:r>
              <a:rPr lang="en-US" dirty="0"/>
              <a:t>Let’s understand how Cyber Bullying takes place</a:t>
            </a:r>
            <a:endParaRPr lang="en-IN" dirty="0"/>
          </a:p>
        </p:txBody>
      </p:sp>
      <p:pic>
        <p:nvPicPr>
          <p:cNvPr id="12" name="Content Placeholder 11">
            <a:extLst>
              <a:ext uri="{FF2B5EF4-FFF2-40B4-BE49-F238E27FC236}">
                <a16:creationId xmlns:a16="http://schemas.microsoft.com/office/drawing/2014/main" id="{728A5A84-0EC4-8DCD-4A2C-485525985DD0}"/>
              </a:ext>
            </a:extLst>
          </p:cNvPr>
          <p:cNvPicPr>
            <a:picLocks noGrp="1" noChangeAspect="1"/>
          </p:cNvPicPr>
          <p:nvPr>
            <p:ph sz="half" idx="2"/>
          </p:nvPr>
        </p:nvPicPr>
        <p:blipFill>
          <a:blip r:embed="rId3"/>
          <a:stretch>
            <a:fillRect/>
          </a:stretch>
        </p:blipFill>
        <p:spPr>
          <a:xfrm>
            <a:off x="6960970" y="1114769"/>
            <a:ext cx="4424073" cy="1846746"/>
          </a:xfrm>
        </p:spPr>
      </p:pic>
      <p:pic>
        <p:nvPicPr>
          <p:cNvPr id="10" name="Content Placeholder 9">
            <a:extLst>
              <a:ext uri="{FF2B5EF4-FFF2-40B4-BE49-F238E27FC236}">
                <a16:creationId xmlns:a16="http://schemas.microsoft.com/office/drawing/2014/main" id="{66CF93B5-3F80-0992-B38D-C2AB6CFF8E4C}"/>
              </a:ext>
            </a:extLst>
          </p:cNvPr>
          <p:cNvPicPr>
            <a:picLocks noGrp="1" noChangeAspect="1"/>
          </p:cNvPicPr>
          <p:nvPr>
            <p:ph sz="half" idx="1"/>
          </p:nvPr>
        </p:nvPicPr>
        <p:blipFill>
          <a:blip r:embed="rId4"/>
          <a:stretch>
            <a:fillRect/>
          </a:stretch>
        </p:blipFill>
        <p:spPr>
          <a:xfrm>
            <a:off x="612648" y="1114769"/>
            <a:ext cx="5403911" cy="4628462"/>
          </a:xfrm>
        </p:spPr>
      </p:pic>
      <p:pic>
        <p:nvPicPr>
          <p:cNvPr id="14" name="Picture 13">
            <a:extLst>
              <a:ext uri="{FF2B5EF4-FFF2-40B4-BE49-F238E27FC236}">
                <a16:creationId xmlns:a16="http://schemas.microsoft.com/office/drawing/2014/main" id="{8E8155F1-9BA6-62A4-45B1-C3FA55CFBFB1}"/>
              </a:ext>
            </a:extLst>
          </p:cNvPr>
          <p:cNvPicPr>
            <a:picLocks noChangeAspect="1"/>
          </p:cNvPicPr>
          <p:nvPr/>
        </p:nvPicPr>
        <p:blipFill>
          <a:blip r:embed="rId5"/>
          <a:stretch>
            <a:fillRect/>
          </a:stretch>
        </p:blipFill>
        <p:spPr>
          <a:xfrm>
            <a:off x="6930738" y="2948895"/>
            <a:ext cx="4424073" cy="3809339"/>
          </a:xfrm>
          <a:prstGeom prst="rect">
            <a:avLst/>
          </a:prstGeom>
        </p:spPr>
      </p:pic>
    </p:spTree>
    <p:extLst>
      <p:ext uri="{BB962C8B-B14F-4D97-AF65-F5344CB8AC3E}">
        <p14:creationId xmlns:p14="http://schemas.microsoft.com/office/powerpoint/2010/main" val="60644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2735C7-5144-B406-7BFC-F95CA33CC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30BEFBD-B09E-EFD9-68E2-43CF8288B70F}"/>
              </a:ext>
            </a:extLst>
          </p:cNvPr>
          <p:cNvPicPr>
            <a:picLocks noGrp="1" noChangeAspect="1"/>
          </p:cNvPicPr>
          <p:nvPr>
            <p:ph idx="1"/>
          </p:nvPr>
        </p:nvPicPr>
        <p:blipFill>
          <a:blip r:embed="rId2"/>
          <a:stretch>
            <a:fillRect/>
          </a:stretch>
        </p:blipFill>
        <p:spPr>
          <a:xfrm>
            <a:off x="6209101" y="621133"/>
            <a:ext cx="5876364" cy="3643345"/>
          </a:xfrm>
          <a:prstGeom prst="rect">
            <a:avLst/>
          </a:prstGeom>
        </p:spPr>
      </p:pic>
      <p:pic>
        <p:nvPicPr>
          <p:cNvPr id="7" name="Picture 6">
            <a:extLst>
              <a:ext uri="{FF2B5EF4-FFF2-40B4-BE49-F238E27FC236}">
                <a16:creationId xmlns:a16="http://schemas.microsoft.com/office/drawing/2014/main" id="{4B9FB343-118E-99DF-FF69-B82128E4373A}"/>
              </a:ext>
            </a:extLst>
          </p:cNvPr>
          <p:cNvPicPr>
            <a:picLocks noChangeAspect="1"/>
          </p:cNvPicPr>
          <p:nvPr/>
        </p:nvPicPr>
        <p:blipFill>
          <a:blip r:embed="rId3"/>
          <a:stretch>
            <a:fillRect/>
          </a:stretch>
        </p:blipFill>
        <p:spPr>
          <a:xfrm>
            <a:off x="419162" y="621133"/>
            <a:ext cx="5562360" cy="3643345"/>
          </a:xfrm>
          <a:prstGeom prst="rect">
            <a:avLst/>
          </a:prstGeom>
        </p:spPr>
      </p:pic>
      <p:pic>
        <p:nvPicPr>
          <p:cNvPr id="9" name="Picture 8">
            <a:extLst>
              <a:ext uri="{FF2B5EF4-FFF2-40B4-BE49-F238E27FC236}">
                <a16:creationId xmlns:a16="http://schemas.microsoft.com/office/drawing/2014/main" id="{CA610B23-33AD-353D-EB6E-4C44BC81C57E}"/>
              </a:ext>
            </a:extLst>
          </p:cNvPr>
          <p:cNvPicPr>
            <a:picLocks noChangeAspect="1"/>
          </p:cNvPicPr>
          <p:nvPr/>
        </p:nvPicPr>
        <p:blipFill>
          <a:blip r:embed="rId4"/>
          <a:stretch>
            <a:fillRect/>
          </a:stretch>
        </p:blipFill>
        <p:spPr>
          <a:xfrm>
            <a:off x="1667666" y="4307795"/>
            <a:ext cx="8856667" cy="2506887"/>
          </a:xfrm>
          <a:prstGeom prst="rect">
            <a:avLst/>
          </a:prstGeom>
        </p:spPr>
      </p:pic>
    </p:spTree>
    <p:extLst>
      <p:ext uri="{BB962C8B-B14F-4D97-AF65-F5344CB8AC3E}">
        <p14:creationId xmlns:p14="http://schemas.microsoft.com/office/powerpoint/2010/main" val="426234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146" name="Picture 2" descr="KnowScam Regional Campaign">
            <a:extLst>
              <a:ext uri="{FF2B5EF4-FFF2-40B4-BE49-F238E27FC236}">
                <a16:creationId xmlns:a16="http://schemas.microsoft.com/office/drawing/2014/main" id="{706A463E-956D-6C43-B682-608CD3881C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1203"/>
          <a:stretch/>
        </p:blipFill>
        <p:spPr bwMode="auto">
          <a:xfrm>
            <a:off x="20" y="10"/>
            <a:ext cx="772339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D26943-DA12-471D-416F-DCBEDD130794}"/>
              </a:ext>
            </a:extLst>
          </p:cNvPr>
          <p:cNvSpPr>
            <a:spLocks noGrp="1"/>
          </p:cNvSpPr>
          <p:nvPr>
            <p:ph type="title"/>
          </p:nvPr>
        </p:nvSpPr>
        <p:spPr>
          <a:xfrm>
            <a:off x="8270421" y="379966"/>
            <a:ext cx="3212502" cy="595340"/>
          </a:xfrm>
        </p:spPr>
        <p:txBody>
          <a:bodyPr anchor="b">
            <a:normAutofit/>
          </a:bodyPr>
          <a:lstStyle/>
          <a:p>
            <a:r>
              <a:rPr lang="en-US" dirty="0"/>
              <a:t>Identity Theft</a:t>
            </a:r>
            <a:endParaRPr lang="en-IN" dirty="0"/>
          </a:p>
        </p:txBody>
      </p:sp>
      <p:sp>
        <p:nvSpPr>
          <p:cNvPr id="6150" name="Content Placeholder 6149">
            <a:extLst>
              <a:ext uri="{FF2B5EF4-FFF2-40B4-BE49-F238E27FC236}">
                <a16:creationId xmlns:a16="http://schemas.microsoft.com/office/drawing/2014/main" id="{998D5B9A-A204-8436-32DE-02C64EA7BCE0}"/>
              </a:ext>
            </a:extLst>
          </p:cNvPr>
          <p:cNvSpPr>
            <a:spLocks noGrp="1"/>
          </p:cNvSpPr>
          <p:nvPr>
            <p:ph idx="1"/>
          </p:nvPr>
        </p:nvSpPr>
        <p:spPr>
          <a:xfrm>
            <a:off x="8270420" y="1415429"/>
            <a:ext cx="3737095" cy="4840991"/>
          </a:xfrm>
        </p:spPr>
        <p:txBody>
          <a:bodyPr>
            <a:normAutofit fontScale="92500" lnSpcReduction="10000"/>
          </a:bodyPr>
          <a:lstStyle/>
          <a:p>
            <a:pPr marL="0" indent="0">
              <a:buNone/>
            </a:pPr>
            <a:r>
              <a:rPr lang="en-US" sz="2400" dirty="0"/>
              <a:t>Identity theft is the crime of using the personal or financial information of another person to commit fraud, such as making unauthorized transactions or purchases. Identity theft is committed in many ways and its victims are typically left with damage to their credit, finances, and reputation.</a:t>
            </a:r>
          </a:p>
        </p:txBody>
      </p:sp>
    </p:spTree>
    <p:extLst>
      <p:ext uri="{BB962C8B-B14F-4D97-AF65-F5344CB8AC3E}">
        <p14:creationId xmlns:p14="http://schemas.microsoft.com/office/powerpoint/2010/main" val="294358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a:extLst>
              <a:ext uri="{FF2B5EF4-FFF2-40B4-BE49-F238E27FC236}">
                <a16:creationId xmlns:a16="http://schemas.microsoft.com/office/drawing/2014/main" id="{A603383B-4CBC-6424-8E24-697C0B9E64A7}"/>
              </a:ext>
            </a:extLst>
          </p:cNvPr>
          <p:cNvPicPr>
            <a:picLocks noGrp="1" noChangeAspect="1"/>
          </p:cNvPicPr>
          <p:nvPr>
            <p:ph idx="1"/>
          </p:nvPr>
        </p:nvPicPr>
        <p:blipFill rotWithShape="1">
          <a:blip r:embed="rId3"/>
          <a:srcRect r="2" b="16006"/>
          <a:stretch/>
        </p:blipFill>
        <p:spPr>
          <a:xfrm>
            <a:off x="133896" y="136321"/>
            <a:ext cx="11924208" cy="6585358"/>
          </a:xfrm>
          <a:prstGeom prst="rect">
            <a:avLst/>
          </a:prstGeom>
        </p:spPr>
      </p:pic>
    </p:spTree>
    <p:extLst>
      <p:ext uri="{BB962C8B-B14F-4D97-AF65-F5344CB8AC3E}">
        <p14:creationId xmlns:p14="http://schemas.microsoft.com/office/powerpoint/2010/main" val="3695013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a:extLst>
              <a:ext uri="{FF2B5EF4-FFF2-40B4-BE49-F238E27FC236}">
                <a16:creationId xmlns:a16="http://schemas.microsoft.com/office/drawing/2014/main" id="{8C2AA075-6BFA-BEFB-A88A-BE9A4AB85D2D}"/>
              </a:ext>
            </a:extLst>
          </p:cNvPr>
          <p:cNvPicPr>
            <a:picLocks noGrp="1" noChangeAspect="1"/>
          </p:cNvPicPr>
          <p:nvPr>
            <p:ph idx="1"/>
          </p:nvPr>
        </p:nvPicPr>
        <p:blipFill rotWithShape="1">
          <a:blip r:embed="rId3"/>
          <a:srcRect t="13860" r="2" b="21549"/>
          <a:stretch/>
        </p:blipFill>
        <p:spPr>
          <a:xfrm>
            <a:off x="133896" y="136321"/>
            <a:ext cx="11924208" cy="6585358"/>
          </a:xfrm>
          <a:prstGeom prst="rect">
            <a:avLst/>
          </a:prstGeom>
        </p:spPr>
      </p:pic>
    </p:spTree>
    <p:extLst>
      <p:ext uri="{BB962C8B-B14F-4D97-AF65-F5344CB8AC3E}">
        <p14:creationId xmlns:p14="http://schemas.microsoft.com/office/powerpoint/2010/main" val="68203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mera lens">
            <a:extLst>
              <a:ext uri="{FF2B5EF4-FFF2-40B4-BE49-F238E27FC236}">
                <a16:creationId xmlns:a16="http://schemas.microsoft.com/office/drawing/2014/main" id="{CCCEB72D-7FF8-61C4-193D-84E8B924534A}"/>
              </a:ext>
            </a:extLst>
          </p:cNvPr>
          <p:cNvPicPr>
            <a:picLocks noChangeAspect="1"/>
          </p:cNvPicPr>
          <p:nvPr/>
        </p:nvPicPr>
        <p:blipFill rotWithShape="1">
          <a:blip r:embed="rId2"/>
          <a:srcRect l="6428" r="31538" b="-1"/>
          <a:stretch/>
        </p:blipFill>
        <p:spPr>
          <a:xfrm>
            <a:off x="1" y="10"/>
            <a:ext cx="6373368" cy="6857990"/>
          </a:xfrm>
          <a:prstGeom prst="rect">
            <a:avLst/>
          </a:prstGeom>
        </p:spPr>
      </p:pic>
      <p:sp>
        <p:nvSpPr>
          <p:cNvPr id="2" name="Title 1">
            <a:extLst>
              <a:ext uri="{FF2B5EF4-FFF2-40B4-BE49-F238E27FC236}">
                <a16:creationId xmlns:a16="http://schemas.microsoft.com/office/drawing/2014/main" id="{85643E06-B472-743B-197F-B2E8421AA9D9}"/>
              </a:ext>
            </a:extLst>
          </p:cNvPr>
          <p:cNvSpPr>
            <a:spLocks noGrp="1"/>
          </p:cNvSpPr>
          <p:nvPr>
            <p:ph type="title"/>
          </p:nvPr>
        </p:nvSpPr>
        <p:spPr>
          <a:xfrm>
            <a:off x="7123014" y="548640"/>
            <a:ext cx="5068985" cy="682752"/>
          </a:xfrm>
        </p:spPr>
        <p:txBody>
          <a:bodyPr anchor="b">
            <a:normAutofit/>
          </a:bodyPr>
          <a:lstStyle/>
          <a:p>
            <a:r>
              <a:rPr lang="en-US" dirty="0"/>
              <a:t>What is Cyberspace?</a:t>
            </a:r>
            <a:endParaRPr lang="en-IN" dirty="0"/>
          </a:p>
        </p:txBody>
      </p:sp>
      <p:sp>
        <p:nvSpPr>
          <p:cNvPr id="3" name="Content Placeholder 2">
            <a:extLst>
              <a:ext uri="{FF2B5EF4-FFF2-40B4-BE49-F238E27FC236}">
                <a16:creationId xmlns:a16="http://schemas.microsoft.com/office/drawing/2014/main" id="{62027C94-C9B7-EBA6-E5DF-999D557C5B2E}"/>
              </a:ext>
            </a:extLst>
          </p:cNvPr>
          <p:cNvSpPr>
            <a:spLocks noGrp="1"/>
          </p:cNvSpPr>
          <p:nvPr>
            <p:ph idx="1"/>
          </p:nvPr>
        </p:nvSpPr>
        <p:spPr>
          <a:xfrm>
            <a:off x="7123014" y="1780032"/>
            <a:ext cx="4802283" cy="4328160"/>
          </a:xfrm>
        </p:spPr>
        <p:txBody>
          <a:bodyPr>
            <a:normAutofit lnSpcReduction="10000"/>
          </a:bodyPr>
          <a:lstStyle/>
          <a:p>
            <a:pPr marL="0" indent="0">
              <a:buNone/>
            </a:pPr>
            <a:r>
              <a:rPr lang="en-US" sz="2400" dirty="0"/>
              <a:t>Cyberspace encompasses everything related to the Internet. It’s where we communicate with friends and family, play video games, download music, and watch TV shows and movies once our homework is done. Adults also use it for essential tasks like banking and shopping.</a:t>
            </a:r>
            <a:endParaRPr lang="en-IN" sz="2400" dirty="0"/>
          </a:p>
        </p:txBody>
      </p:sp>
    </p:spTree>
    <p:extLst>
      <p:ext uri="{BB962C8B-B14F-4D97-AF65-F5344CB8AC3E}">
        <p14:creationId xmlns:p14="http://schemas.microsoft.com/office/powerpoint/2010/main" val="106911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descr="A screenshot of a computer&#10;&#10;Description automatically generated">
            <a:extLst>
              <a:ext uri="{FF2B5EF4-FFF2-40B4-BE49-F238E27FC236}">
                <a16:creationId xmlns:a16="http://schemas.microsoft.com/office/drawing/2014/main" id="{4DC76CEA-A99D-9C82-A41C-C0BB920CDFF0}"/>
              </a:ext>
            </a:extLst>
          </p:cNvPr>
          <p:cNvPicPr>
            <a:picLocks noGrp="1" noChangeAspect="1"/>
          </p:cNvPicPr>
          <p:nvPr>
            <p:ph idx="1"/>
          </p:nvPr>
        </p:nvPicPr>
        <p:blipFill rotWithShape="1">
          <a:blip r:embed="rId3"/>
          <a:srcRect l="1677" r="6934" b="1"/>
          <a:stretch/>
        </p:blipFill>
        <p:spPr>
          <a:xfrm>
            <a:off x="-1" y="544068"/>
            <a:ext cx="12191999" cy="5769864"/>
          </a:xfrm>
          <a:prstGeom prst="rect">
            <a:avLst/>
          </a:prstGeom>
        </p:spPr>
      </p:pic>
    </p:spTree>
    <p:extLst>
      <p:ext uri="{BB962C8B-B14F-4D97-AF65-F5344CB8AC3E}">
        <p14:creationId xmlns:p14="http://schemas.microsoft.com/office/powerpoint/2010/main" val="371724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4BCB84-6E9E-5D97-D5E5-7E3EEAE38D38}"/>
              </a:ext>
            </a:extLst>
          </p:cNvPr>
          <p:cNvPicPr>
            <a:picLocks noChangeAspect="1"/>
          </p:cNvPicPr>
          <p:nvPr/>
        </p:nvPicPr>
        <p:blipFill rotWithShape="1">
          <a:blip r:embed="rId3"/>
          <a:srcRect l="12875"/>
          <a:stretch/>
        </p:blipFill>
        <p:spPr>
          <a:xfrm>
            <a:off x="1" y="10"/>
            <a:ext cx="6373368" cy="6857990"/>
          </a:xfrm>
          <a:prstGeom prst="rect">
            <a:avLst/>
          </a:prstGeom>
        </p:spPr>
      </p:pic>
      <p:sp>
        <p:nvSpPr>
          <p:cNvPr id="18" name="Content Placeholder 17">
            <a:extLst>
              <a:ext uri="{FF2B5EF4-FFF2-40B4-BE49-F238E27FC236}">
                <a16:creationId xmlns:a16="http://schemas.microsoft.com/office/drawing/2014/main" id="{A24313DE-AAE0-CEAA-56BE-0D571937750C}"/>
              </a:ext>
            </a:extLst>
          </p:cNvPr>
          <p:cNvSpPr>
            <a:spLocks noGrp="1"/>
          </p:cNvSpPr>
          <p:nvPr>
            <p:ph idx="1"/>
          </p:nvPr>
        </p:nvSpPr>
        <p:spPr>
          <a:xfrm>
            <a:off x="6373369" y="0"/>
            <a:ext cx="5818630" cy="6857990"/>
          </a:xfrm>
        </p:spPr>
        <p:txBody>
          <a:bodyPr>
            <a:normAutofit/>
          </a:bodyPr>
          <a:lstStyle/>
          <a:p>
            <a:r>
              <a:rPr lang="en-US" sz="2400" b="0" i="0" dirty="0">
                <a:solidFill>
                  <a:srgbClr val="445578"/>
                </a:solidFill>
                <a:effectLst/>
                <a:highlight>
                  <a:srgbClr val="FFFFFF"/>
                </a:highlight>
                <a:latin typeface="Inter"/>
              </a:rPr>
              <a:t>In 2018, a private employee, Naveen Jyothi, filed a police complaint alleging that fraudsters used his personal information to obtain a credit card from the State Bank of India in his name. Fraudsters used the credit card to spend Rs 88,654. Police conducted the investigation, and the fraudsters involved were apprehended.</a:t>
            </a:r>
          </a:p>
          <a:p>
            <a:pPr algn="l"/>
            <a:r>
              <a:rPr lang="en-US" sz="2400" b="0" i="0" dirty="0">
                <a:solidFill>
                  <a:srgbClr val="445578"/>
                </a:solidFill>
                <a:effectLst/>
                <a:highlight>
                  <a:srgbClr val="FFFFFF"/>
                </a:highlight>
                <a:latin typeface="Inter"/>
              </a:rPr>
              <a:t>Kim Kardashian was also a victim of ID theft in 2014. Luis Flores, Jr., 19, called American Express to be Kim Kardashian and modified her social security number and address to his own so he could receive new cards.</a:t>
            </a:r>
          </a:p>
          <a:p>
            <a:pPr marL="0" indent="0">
              <a:buNone/>
            </a:pPr>
            <a:endParaRPr lang="en-US" sz="1800" dirty="0"/>
          </a:p>
        </p:txBody>
      </p:sp>
    </p:spTree>
    <p:extLst>
      <p:ext uri="{BB962C8B-B14F-4D97-AF65-F5344CB8AC3E}">
        <p14:creationId xmlns:p14="http://schemas.microsoft.com/office/powerpoint/2010/main" val="177394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201" name="Rectangle 820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194" name="Picture 2" descr="No alternative text description for this image">
            <a:extLst>
              <a:ext uri="{FF2B5EF4-FFF2-40B4-BE49-F238E27FC236}">
                <a16:creationId xmlns:a16="http://schemas.microsoft.com/office/drawing/2014/main" id="{0D58286D-9423-2107-1C19-96669B1E94F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47534"/>
          <a:stretch/>
        </p:blipFill>
        <p:spPr bwMode="auto">
          <a:xfrm>
            <a:off x="133896" y="136321"/>
            <a:ext cx="11924208" cy="658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5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revent Identity Theft With These 11 Essential Steps">
            <a:extLst>
              <a:ext uri="{FF2B5EF4-FFF2-40B4-BE49-F238E27FC236}">
                <a16:creationId xmlns:a16="http://schemas.microsoft.com/office/drawing/2014/main" id="{1D1B1FFB-884D-0310-1EEC-9A02D6621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4" r="4572"/>
          <a:stretch/>
        </p:blipFill>
        <p:spPr bwMode="auto">
          <a:xfrm>
            <a:off x="1" y="10"/>
            <a:ext cx="6373368"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at is Digital Identity Theft? - Bitdefender Cyberpedia">
            <a:extLst>
              <a:ext uri="{FF2B5EF4-FFF2-40B4-BE49-F238E27FC236}">
                <a16:creationId xmlns:a16="http://schemas.microsoft.com/office/drawing/2014/main" id="{4ED7261C-29A6-7721-9AC3-0F22109F21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73369" y="-1"/>
            <a:ext cx="5858077" cy="649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1187F7A-920C-B377-65E8-1CF4CBCE3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Fraud Infographics Stock Photos - 3,254 Images | Shutterstock">
            <a:extLst>
              <a:ext uri="{FF2B5EF4-FFF2-40B4-BE49-F238E27FC236}">
                <a16:creationId xmlns:a16="http://schemas.microsoft.com/office/drawing/2014/main" id="{9DA8D9BD-18AC-DE29-319A-CC35942F69C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56" b="6146"/>
          <a:stretch/>
        </p:blipFill>
        <p:spPr bwMode="auto">
          <a:xfrm>
            <a:off x="20" y="10"/>
            <a:ext cx="12191980" cy="4908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8175A4-DE88-F73D-0861-3449776B4291}"/>
              </a:ext>
            </a:extLst>
          </p:cNvPr>
          <p:cNvSpPr>
            <a:spLocks noGrp="1"/>
          </p:cNvSpPr>
          <p:nvPr>
            <p:ph type="title"/>
          </p:nvPr>
        </p:nvSpPr>
        <p:spPr>
          <a:xfrm>
            <a:off x="609599" y="5293849"/>
            <a:ext cx="7202558" cy="1178688"/>
          </a:xfrm>
        </p:spPr>
        <p:txBody>
          <a:bodyPr vert="horz" lIns="91440" tIns="45720" rIns="91440" bIns="45720" rtlCol="0" anchor="ctr">
            <a:normAutofit/>
          </a:bodyPr>
          <a:lstStyle/>
          <a:p>
            <a:r>
              <a:rPr lang="en-US" sz="4000" dirty="0"/>
              <a:t>Banking Fraud</a:t>
            </a:r>
          </a:p>
        </p:txBody>
      </p:sp>
    </p:spTree>
    <p:extLst>
      <p:ext uri="{BB962C8B-B14F-4D97-AF65-F5344CB8AC3E}">
        <p14:creationId xmlns:p14="http://schemas.microsoft.com/office/powerpoint/2010/main" val="1294556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4900-B9F7-9855-3ED6-F8F7738D3E1F}"/>
              </a:ext>
            </a:extLst>
          </p:cNvPr>
          <p:cNvSpPr>
            <a:spLocks noGrp="1"/>
          </p:cNvSpPr>
          <p:nvPr>
            <p:ph type="title"/>
          </p:nvPr>
        </p:nvSpPr>
        <p:spPr/>
        <p:txBody>
          <a:bodyPr/>
          <a:lstStyle/>
          <a:p>
            <a:r>
              <a:rPr lang="en-US" dirty="0"/>
              <a:t>Let’s understand Financial Fraud take place through Phishing Links</a:t>
            </a:r>
            <a:endParaRPr lang="en-IN" dirty="0"/>
          </a:p>
        </p:txBody>
      </p:sp>
      <p:pic>
        <p:nvPicPr>
          <p:cNvPr id="5" name="Content Placeholder 4">
            <a:extLst>
              <a:ext uri="{FF2B5EF4-FFF2-40B4-BE49-F238E27FC236}">
                <a16:creationId xmlns:a16="http://schemas.microsoft.com/office/drawing/2014/main" id="{79D7B130-9088-7E46-89CE-63A1BE6AA4DF}"/>
              </a:ext>
            </a:extLst>
          </p:cNvPr>
          <p:cNvPicPr>
            <a:picLocks noGrp="1" noChangeAspect="1"/>
          </p:cNvPicPr>
          <p:nvPr>
            <p:ph idx="1"/>
          </p:nvPr>
        </p:nvPicPr>
        <p:blipFill>
          <a:blip r:embed="rId2"/>
          <a:stretch>
            <a:fillRect/>
          </a:stretch>
        </p:blipFill>
        <p:spPr>
          <a:xfrm>
            <a:off x="612648" y="1680898"/>
            <a:ext cx="5923056" cy="4628462"/>
          </a:xfrm>
        </p:spPr>
      </p:pic>
      <p:pic>
        <p:nvPicPr>
          <p:cNvPr id="7" name="Picture 6">
            <a:extLst>
              <a:ext uri="{FF2B5EF4-FFF2-40B4-BE49-F238E27FC236}">
                <a16:creationId xmlns:a16="http://schemas.microsoft.com/office/drawing/2014/main" id="{FAB3AC80-3FA8-CC64-0754-E7F2219DD0C3}"/>
              </a:ext>
            </a:extLst>
          </p:cNvPr>
          <p:cNvPicPr>
            <a:picLocks noChangeAspect="1"/>
          </p:cNvPicPr>
          <p:nvPr/>
        </p:nvPicPr>
        <p:blipFill>
          <a:blip r:embed="rId3"/>
          <a:stretch>
            <a:fillRect/>
          </a:stretch>
        </p:blipFill>
        <p:spPr>
          <a:xfrm>
            <a:off x="7001393" y="1184587"/>
            <a:ext cx="4877481" cy="1819529"/>
          </a:xfrm>
          <a:prstGeom prst="rect">
            <a:avLst/>
          </a:prstGeom>
        </p:spPr>
      </p:pic>
      <p:pic>
        <p:nvPicPr>
          <p:cNvPr id="9" name="Picture 8">
            <a:extLst>
              <a:ext uri="{FF2B5EF4-FFF2-40B4-BE49-F238E27FC236}">
                <a16:creationId xmlns:a16="http://schemas.microsoft.com/office/drawing/2014/main" id="{A275BEB5-06A1-0461-8432-2367445AE0EE}"/>
              </a:ext>
            </a:extLst>
          </p:cNvPr>
          <p:cNvPicPr>
            <a:picLocks noChangeAspect="1"/>
          </p:cNvPicPr>
          <p:nvPr/>
        </p:nvPicPr>
        <p:blipFill>
          <a:blip r:embed="rId4"/>
          <a:stretch>
            <a:fillRect/>
          </a:stretch>
        </p:blipFill>
        <p:spPr>
          <a:xfrm>
            <a:off x="7006156" y="3004116"/>
            <a:ext cx="4867954" cy="3581900"/>
          </a:xfrm>
          <a:prstGeom prst="rect">
            <a:avLst/>
          </a:prstGeom>
        </p:spPr>
      </p:pic>
    </p:spTree>
    <p:extLst>
      <p:ext uri="{BB962C8B-B14F-4D97-AF65-F5344CB8AC3E}">
        <p14:creationId xmlns:p14="http://schemas.microsoft.com/office/powerpoint/2010/main" val="2187426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955E-0825-D834-16C3-55F4F452AA74}"/>
              </a:ext>
            </a:extLst>
          </p:cNvPr>
          <p:cNvSpPr>
            <a:spLocks noGrp="1"/>
          </p:cNvSpPr>
          <p:nvPr>
            <p:ph type="title"/>
          </p:nvPr>
        </p:nvSpPr>
        <p:spPr>
          <a:xfrm>
            <a:off x="78157" y="407372"/>
            <a:ext cx="6423152" cy="1132258"/>
          </a:xfrm>
        </p:spPr>
        <p:txBody>
          <a:bodyPr>
            <a:normAutofit fontScale="90000"/>
          </a:bodyPr>
          <a:lstStyle/>
          <a:p>
            <a:r>
              <a:rPr lang="en-US" sz="4000" dirty="0"/>
              <a:t>Financial Fraud using online Market places</a:t>
            </a:r>
            <a:endParaRPr lang="en-IN" sz="4000" dirty="0"/>
          </a:p>
        </p:txBody>
      </p:sp>
      <p:pic>
        <p:nvPicPr>
          <p:cNvPr id="5" name="Content Placeholder 4">
            <a:extLst>
              <a:ext uri="{FF2B5EF4-FFF2-40B4-BE49-F238E27FC236}">
                <a16:creationId xmlns:a16="http://schemas.microsoft.com/office/drawing/2014/main" id="{6C00DA22-6833-5C44-3ECD-B358B36016C4}"/>
              </a:ext>
            </a:extLst>
          </p:cNvPr>
          <p:cNvPicPr>
            <a:picLocks noGrp="1" noChangeAspect="1"/>
          </p:cNvPicPr>
          <p:nvPr>
            <p:ph idx="1"/>
          </p:nvPr>
        </p:nvPicPr>
        <p:blipFill>
          <a:blip r:embed="rId2"/>
          <a:stretch>
            <a:fillRect/>
          </a:stretch>
        </p:blipFill>
        <p:spPr>
          <a:xfrm>
            <a:off x="641226" y="1680898"/>
            <a:ext cx="5297014" cy="3881702"/>
          </a:xfrm>
        </p:spPr>
      </p:pic>
      <p:pic>
        <p:nvPicPr>
          <p:cNvPr id="7" name="Picture 6">
            <a:extLst>
              <a:ext uri="{FF2B5EF4-FFF2-40B4-BE49-F238E27FC236}">
                <a16:creationId xmlns:a16="http://schemas.microsoft.com/office/drawing/2014/main" id="{04D37C3E-4D4A-E9A0-6C7D-EF4812C53304}"/>
              </a:ext>
            </a:extLst>
          </p:cNvPr>
          <p:cNvPicPr>
            <a:picLocks noChangeAspect="1"/>
          </p:cNvPicPr>
          <p:nvPr/>
        </p:nvPicPr>
        <p:blipFill>
          <a:blip r:embed="rId3"/>
          <a:stretch>
            <a:fillRect/>
          </a:stretch>
        </p:blipFill>
        <p:spPr>
          <a:xfrm>
            <a:off x="6730452" y="330884"/>
            <a:ext cx="5140267" cy="2271045"/>
          </a:xfrm>
          <a:prstGeom prst="rect">
            <a:avLst/>
          </a:prstGeom>
        </p:spPr>
      </p:pic>
      <p:pic>
        <p:nvPicPr>
          <p:cNvPr id="9" name="Picture 8">
            <a:extLst>
              <a:ext uri="{FF2B5EF4-FFF2-40B4-BE49-F238E27FC236}">
                <a16:creationId xmlns:a16="http://schemas.microsoft.com/office/drawing/2014/main" id="{F15FE75F-092D-6657-170C-3791C8F18FBB}"/>
              </a:ext>
            </a:extLst>
          </p:cNvPr>
          <p:cNvPicPr>
            <a:picLocks noChangeAspect="1"/>
          </p:cNvPicPr>
          <p:nvPr/>
        </p:nvPicPr>
        <p:blipFill>
          <a:blip r:embed="rId4"/>
          <a:stretch>
            <a:fillRect/>
          </a:stretch>
        </p:blipFill>
        <p:spPr>
          <a:xfrm>
            <a:off x="6701873" y="2568926"/>
            <a:ext cx="5168846" cy="3881702"/>
          </a:xfrm>
          <a:prstGeom prst="rect">
            <a:avLst/>
          </a:prstGeom>
        </p:spPr>
      </p:pic>
    </p:spTree>
    <p:extLst>
      <p:ext uri="{BB962C8B-B14F-4D97-AF65-F5344CB8AC3E}">
        <p14:creationId xmlns:p14="http://schemas.microsoft.com/office/powerpoint/2010/main" val="102936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960A-E301-3F55-B225-11EB7EE2E8DA}"/>
              </a:ext>
            </a:extLst>
          </p:cNvPr>
          <p:cNvSpPr>
            <a:spLocks noGrp="1"/>
          </p:cNvSpPr>
          <p:nvPr>
            <p:ph type="title"/>
          </p:nvPr>
        </p:nvSpPr>
        <p:spPr>
          <a:xfrm>
            <a:off x="612648" y="133829"/>
            <a:ext cx="11579352" cy="1132258"/>
          </a:xfrm>
        </p:spPr>
        <p:txBody>
          <a:bodyPr>
            <a:normAutofit/>
          </a:bodyPr>
          <a:lstStyle/>
          <a:p>
            <a:pPr algn="ctr"/>
            <a:r>
              <a:rPr lang="en-US" dirty="0"/>
              <a:t>Financial Fraud using screen sharing app/ remote access</a:t>
            </a:r>
            <a:endParaRPr lang="en-IN" dirty="0"/>
          </a:p>
        </p:txBody>
      </p:sp>
      <p:pic>
        <p:nvPicPr>
          <p:cNvPr id="5" name="Content Placeholder 4">
            <a:extLst>
              <a:ext uri="{FF2B5EF4-FFF2-40B4-BE49-F238E27FC236}">
                <a16:creationId xmlns:a16="http://schemas.microsoft.com/office/drawing/2014/main" id="{2EDFCC27-C626-7AB0-97A4-E12C0E8B1FC5}"/>
              </a:ext>
            </a:extLst>
          </p:cNvPr>
          <p:cNvPicPr>
            <a:picLocks noGrp="1" noChangeAspect="1"/>
          </p:cNvPicPr>
          <p:nvPr>
            <p:ph idx="1"/>
          </p:nvPr>
        </p:nvPicPr>
        <p:blipFill>
          <a:blip r:embed="rId2"/>
          <a:stretch>
            <a:fillRect/>
          </a:stretch>
        </p:blipFill>
        <p:spPr>
          <a:xfrm>
            <a:off x="612648" y="863391"/>
            <a:ext cx="4858428" cy="4277322"/>
          </a:xfrm>
        </p:spPr>
      </p:pic>
      <p:pic>
        <p:nvPicPr>
          <p:cNvPr id="7" name="Picture 6">
            <a:extLst>
              <a:ext uri="{FF2B5EF4-FFF2-40B4-BE49-F238E27FC236}">
                <a16:creationId xmlns:a16="http://schemas.microsoft.com/office/drawing/2014/main" id="{09BF9F57-FA3D-398F-8610-32294B23D6A2}"/>
              </a:ext>
            </a:extLst>
          </p:cNvPr>
          <p:cNvPicPr>
            <a:picLocks noChangeAspect="1"/>
          </p:cNvPicPr>
          <p:nvPr/>
        </p:nvPicPr>
        <p:blipFill>
          <a:blip r:embed="rId3"/>
          <a:stretch>
            <a:fillRect/>
          </a:stretch>
        </p:blipFill>
        <p:spPr>
          <a:xfrm>
            <a:off x="593595" y="5140712"/>
            <a:ext cx="4877481" cy="1438476"/>
          </a:xfrm>
          <a:prstGeom prst="rect">
            <a:avLst/>
          </a:prstGeom>
        </p:spPr>
      </p:pic>
      <p:pic>
        <p:nvPicPr>
          <p:cNvPr id="9" name="Picture 8">
            <a:extLst>
              <a:ext uri="{FF2B5EF4-FFF2-40B4-BE49-F238E27FC236}">
                <a16:creationId xmlns:a16="http://schemas.microsoft.com/office/drawing/2014/main" id="{625999F6-F1E9-9870-BDA2-CDBB9DE234EF}"/>
              </a:ext>
            </a:extLst>
          </p:cNvPr>
          <p:cNvPicPr>
            <a:picLocks noChangeAspect="1"/>
          </p:cNvPicPr>
          <p:nvPr/>
        </p:nvPicPr>
        <p:blipFill>
          <a:blip r:embed="rId4"/>
          <a:stretch>
            <a:fillRect/>
          </a:stretch>
        </p:blipFill>
        <p:spPr>
          <a:xfrm>
            <a:off x="7156453" y="863391"/>
            <a:ext cx="4877481" cy="3419952"/>
          </a:xfrm>
          <a:prstGeom prst="rect">
            <a:avLst/>
          </a:prstGeom>
        </p:spPr>
      </p:pic>
      <p:pic>
        <p:nvPicPr>
          <p:cNvPr id="11" name="Picture 10">
            <a:extLst>
              <a:ext uri="{FF2B5EF4-FFF2-40B4-BE49-F238E27FC236}">
                <a16:creationId xmlns:a16="http://schemas.microsoft.com/office/drawing/2014/main" id="{9491D523-AA3F-7189-4D9C-AC61F55732BC}"/>
              </a:ext>
            </a:extLst>
          </p:cNvPr>
          <p:cNvPicPr>
            <a:picLocks noChangeAspect="1"/>
          </p:cNvPicPr>
          <p:nvPr/>
        </p:nvPicPr>
        <p:blipFill>
          <a:blip r:embed="rId5"/>
          <a:stretch>
            <a:fillRect/>
          </a:stretch>
        </p:blipFill>
        <p:spPr>
          <a:xfrm>
            <a:off x="7127874" y="4283343"/>
            <a:ext cx="4887007" cy="2295845"/>
          </a:xfrm>
          <a:prstGeom prst="rect">
            <a:avLst/>
          </a:prstGeom>
        </p:spPr>
      </p:pic>
    </p:spTree>
    <p:extLst>
      <p:ext uri="{BB962C8B-B14F-4D97-AF65-F5344CB8AC3E}">
        <p14:creationId xmlns:p14="http://schemas.microsoft.com/office/powerpoint/2010/main" val="708866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Rectangle 11274">
            <a:extLst>
              <a:ext uri="{FF2B5EF4-FFF2-40B4-BE49-F238E27FC236}">
                <a16:creationId xmlns:a16="http://schemas.microsoft.com/office/drawing/2014/main" id="{B48C9DD2-989F-8CA3-3946-7AA643BD0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7F2C26A-32C7-0F70-9438-3EB17264277B}"/>
              </a:ext>
            </a:extLst>
          </p:cNvPr>
          <p:cNvPicPr>
            <a:picLocks noChangeAspect="1"/>
          </p:cNvPicPr>
          <p:nvPr/>
        </p:nvPicPr>
        <p:blipFill rotWithShape="1">
          <a:blip r:embed="rId2"/>
          <a:srcRect r="6773" b="1"/>
          <a:stretch/>
        </p:blipFill>
        <p:spPr>
          <a:xfrm>
            <a:off x="6092952" y="10"/>
            <a:ext cx="6092183" cy="4312936"/>
          </a:xfrm>
          <a:prstGeom prst="rect">
            <a:avLst/>
          </a:prstGeom>
        </p:spPr>
      </p:pic>
      <p:pic>
        <p:nvPicPr>
          <p:cNvPr id="11266" name="Picture 2" descr="Mr. Nangia shares his views on PNB ...">
            <a:extLst>
              <a:ext uri="{FF2B5EF4-FFF2-40B4-BE49-F238E27FC236}">
                <a16:creationId xmlns:a16="http://schemas.microsoft.com/office/drawing/2014/main" id="{A179E712-3F58-9AA6-8F5D-9A01D0FDF2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893"/>
          <a:stretch/>
        </p:blipFill>
        <p:spPr bwMode="auto">
          <a:xfrm>
            <a:off x="6096001" y="4368684"/>
            <a:ext cx="3021606" cy="248931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anks in India report loan fraud worth Rs5 trillion, SBI's amount largest -  Indian Income Tax - Quora">
            <a:extLst>
              <a:ext uri="{FF2B5EF4-FFF2-40B4-BE49-F238E27FC236}">
                <a16:creationId xmlns:a16="http://schemas.microsoft.com/office/drawing/2014/main" id="{726CB118-9773-D266-6BAA-531F0BD4D2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2" r="-5" b="-5"/>
          <a:stretch/>
        </p:blipFill>
        <p:spPr bwMode="auto">
          <a:xfrm>
            <a:off x="9174206" y="4368684"/>
            <a:ext cx="3017794" cy="24893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B60EA7-7A59-0117-9EE7-9499AFAB581F}"/>
              </a:ext>
            </a:extLst>
          </p:cNvPr>
          <p:cNvSpPr>
            <a:spLocks noGrp="1"/>
          </p:cNvSpPr>
          <p:nvPr>
            <p:ph type="title"/>
          </p:nvPr>
        </p:nvSpPr>
        <p:spPr>
          <a:xfrm>
            <a:off x="751332" y="335280"/>
            <a:ext cx="4590288" cy="708152"/>
          </a:xfrm>
        </p:spPr>
        <p:txBody>
          <a:bodyPr anchor="b">
            <a:normAutofit/>
          </a:bodyPr>
          <a:lstStyle/>
          <a:p>
            <a:r>
              <a:rPr lang="en-US" dirty="0"/>
              <a:t>Financial Fraud</a:t>
            </a:r>
            <a:endParaRPr lang="en-IN" dirty="0"/>
          </a:p>
        </p:txBody>
      </p:sp>
      <p:sp>
        <p:nvSpPr>
          <p:cNvPr id="11272" name="Content Placeholder 11271">
            <a:extLst>
              <a:ext uri="{FF2B5EF4-FFF2-40B4-BE49-F238E27FC236}">
                <a16:creationId xmlns:a16="http://schemas.microsoft.com/office/drawing/2014/main" id="{C1E39A8C-46BA-9FBE-1471-74068567CEA1}"/>
              </a:ext>
            </a:extLst>
          </p:cNvPr>
          <p:cNvSpPr>
            <a:spLocks noGrp="1"/>
          </p:cNvSpPr>
          <p:nvPr>
            <p:ph idx="1"/>
          </p:nvPr>
        </p:nvSpPr>
        <p:spPr>
          <a:xfrm>
            <a:off x="612648" y="1376680"/>
            <a:ext cx="4590288" cy="5148072"/>
          </a:xfrm>
        </p:spPr>
        <p:txBody>
          <a:bodyPr>
            <a:normAutofit/>
          </a:bodyPr>
          <a:lstStyle/>
          <a:p>
            <a:pPr marL="0" indent="0">
              <a:buNone/>
            </a:pPr>
            <a:r>
              <a:rPr lang="en-US" sz="2200" b="0" i="0" dirty="0">
                <a:solidFill>
                  <a:srgbClr val="000000"/>
                </a:solidFill>
                <a:effectLst/>
                <a:highlight>
                  <a:srgbClr val="FFFFFF"/>
                </a:highlight>
                <a:latin typeface="Montserrat" panose="00000500000000000000" pitchFamily="2" charset="0"/>
              </a:rPr>
              <a:t>Fraud cases in Indian banks surged to 36,075 in FY24 from 9,046 in FY22, a nearly 300% increase, while the amount involved dropped by 46.7% to Rs 13,930 crore. Most frauds occurred in digital payments, but the highest value frauds were in loan portfolios, with public banks contributing the most by value.</a:t>
            </a:r>
            <a:br>
              <a:rPr lang="en-US" sz="2100" dirty="0"/>
            </a:br>
            <a:endParaRPr lang="en-US" sz="1800" dirty="0"/>
          </a:p>
        </p:txBody>
      </p:sp>
    </p:spTree>
    <p:extLst>
      <p:ext uri="{BB962C8B-B14F-4D97-AF65-F5344CB8AC3E}">
        <p14:creationId xmlns:p14="http://schemas.microsoft.com/office/powerpoint/2010/main" val="2074823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a:extLst>
              <a:ext uri="{FF2B5EF4-FFF2-40B4-BE49-F238E27FC236}">
                <a16:creationId xmlns:a16="http://schemas.microsoft.com/office/drawing/2014/main" id="{3FB34510-96AC-02C3-8C4F-C654DAD725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0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3D572980-FB84-8C29-1FAC-FAC5ECE29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75DB5-D67E-36FA-716A-471DAC29D156}"/>
              </a:ext>
            </a:extLst>
          </p:cNvPr>
          <p:cNvSpPr>
            <a:spLocks noGrp="1"/>
          </p:cNvSpPr>
          <p:nvPr>
            <p:ph type="title"/>
          </p:nvPr>
        </p:nvSpPr>
        <p:spPr>
          <a:xfrm>
            <a:off x="2301923" y="1482602"/>
            <a:ext cx="7588155" cy="2236264"/>
          </a:xfrm>
        </p:spPr>
        <p:txBody>
          <a:bodyPr vert="horz" lIns="91440" tIns="45720" rIns="91440" bIns="45720" rtlCol="0" anchor="b">
            <a:normAutofit/>
          </a:bodyPr>
          <a:lstStyle/>
          <a:p>
            <a:pPr algn="ctr"/>
            <a:r>
              <a:rPr lang="en-US" sz="5400" dirty="0">
                <a:solidFill>
                  <a:srgbClr val="002060"/>
                </a:solidFill>
              </a:rPr>
              <a:t>Why cybersecurity awareness is crucial?</a:t>
            </a:r>
          </a:p>
        </p:txBody>
      </p:sp>
    </p:spTree>
    <p:extLst>
      <p:ext uri="{BB962C8B-B14F-4D97-AF65-F5344CB8AC3E}">
        <p14:creationId xmlns:p14="http://schemas.microsoft.com/office/powerpoint/2010/main" val="60395966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12296">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7FF9A-1EA2-6005-3BA4-D1EA1EA0F14B}"/>
              </a:ext>
            </a:extLst>
          </p:cNvPr>
          <p:cNvSpPr>
            <a:spLocks noGrp="1"/>
          </p:cNvSpPr>
          <p:nvPr>
            <p:ph type="title"/>
          </p:nvPr>
        </p:nvSpPr>
        <p:spPr>
          <a:xfrm>
            <a:off x="5906802" y="603504"/>
            <a:ext cx="5577902" cy="1527048"/>
          </a:xfrm>
        </p:spPr>
        <p:txBody>
          <a:bodyPr anchor="b">
            <a:normAutofit/>
          </a:bodyPr>
          <a:lstStyle/>
          <a:p>
            <a:r>
              <a:rPr lang="en-US" sz="3300" dirty="0"/>
              <a:t>Emerging information security threats and challenges</a:t>
            </a:r>
            <a:endParaRPr lang="en-IN" sz="3300" dirty="0"/>
          </a:p>
        </p:txBody>
      </p:sp>
      <p:sp>
        <p:nvSpPr>
          <p:cNvPr id="3" name="Content Placeholder 2">
            <a:extLst>
              <a:ext uri="{FF2B5EF4-FFF2-40B4-BE49-F238E27FC236}">
                <a16:creationId xmlns:a16="http://schemas.microsoft.com/office/drawing/2014/main" id="{1F6B1AD4-6654-54E8-0D6F-0A123D2FD1D5}"/>
              </a:ext>
            </a:extLst>
          </p:cNvPr>
          <p:cNvSpPr>
            <a:spLocks noGrp="1"/>
          </p:cNvSpPr>
          <p:nvPr>
            <p:ph idx="1"/>
          </p:nvPr>
        </p:nvSpPr>
        <p:spPr>
          <a:xfrm>
            <a:off x="5906802" y="2212848"/>
            <a:ext cx="5577902" cy="4096512"/>
          </a:xfrm>
        </p:spPr>
        <p:txBody>
          <a:bodyPr>
            <a:normAutofit/>
          </a:bodyPr>
          <a:lstStyle/>
          <a:p>
            <a:pPr marL="0" indent="0" algn="ctr">
              <a:lnSpc>
                <a:spcPct val="110000"/>
              </a:lnSpc>
              <a:buNone/>
            </a:pPr>
            <a:r>
              <a:rPr lang="en-US" sz="1500" b="1" dirty="0"/>
              <a:t>Use of artificial intelligence (AI) by attackers</a:t>
            </a:r>
          </a:p>
          <a:p>
            <a:pPr lvl="1">
              <a:lnSpc>
                <a:spcPct val="110000"/>
              </a:lnSpc>
              <a:buFont typeface="Wingdings" panose="05000000000000000000" pitchFamily="2" charset="2"/>
              <a:buChar char="v"/>
            </a:pPr>
            <a:r>
              <a:rPr lang="en-US" sz="1500" dirty="0"/>
              <a:t>AI is a double-edged sword; it is improving security solutions but at the same time is leveraged by attackers to bypass those solutions. Part of the reason for this is the growing accessibility to AI. In the past, developing machine learning models was only possible if you had access to significant budgets and resources. Now, however, models can be developed on personal laptops.</a:t>
            </a:r>
          </a:p>
          <a:p>
            <a:pPr lvl="1">
              <a:lnSpc>
                <a:spcPct val="110000"/>
              </a:lnSpc>
              <a:buFont typeface="Wingdings" panose="05000000000000000000" pitchFamily="2" charset="2"/>
              <a:buChar char="v"/>
            </a:pPr>
            <a:r>
              <a:rPr lang="en-US" sz="1500" dirty="0"/>
              <a:t>This accessibility makes AI a tool that has expanded from major digital arms races to everyday attacks. While security teams are using AI to try to detect suspicious </a:t>
            </a:r>
            <a:r>
              <a:rPr lang="en-US" sz="1500" dirty="0" err="1"/>
              <a:t>behaviour</a:t>
            </a:r>
            <a:r>
              <a:rPr lang="en-US" sz="1500" dirty="0"/>
              <a:t>, criminals are using it to make bots that pass for human users and to dynamically change the characteristics and </a:t>
            </a:r>
            <a:r>
              <a:rPr lang="en-US" sz="1500" dirty="0" err="1"/>
              <a:t>behaviours</a:t>
            </a:r>
            <a:r>
              <a:rPr lang="en-US" sz="1500" dirty="0"/>
              <a:t> of malware.</a:t>
            </a:r>
          </a:p>
          <a:p>
            <a:pPr marL="0" indent="0">
              <a:lnSpc>
                <a:spcPct val="110000"/>
              </a:lnSpc>
              <a:buNone/>
            </a:pPr>
            <a:endParaRPr lang="en-US" sz="1500" dirty="0"/>
          </a:p>
          <a:p>
            <a:pPr marL="0" indent="0">
              <a:lnSpc>
                <a:spcPct val="110000"/>
              </a:lnSpc>
              <a:buNone/>
            </a:pPr>
            <a:endParaRPr lang="en-IN" sz="1500" dirty="0"/>
          </a:p>
        </p:txBody>
      </p:sp>
      <p:pic>
        <p:nvPicPr>
          <p:cNvPr id="12290" name="Picture 2" descr="See related image detail. Prestige IT: Denver IT Support, Cybersecurity, Helpdesk">
            <a:extLst>
              <a:ext uri="{FF2B5EF4-FFF2-40B4-BE49-F238E27FC236}">
                <a16:creationId xmlns:a16="http://schemas.microsoft.com/office/drawing/2014/main" id="{11B17A0C-920E-F306-487C-8783B1446B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2648" y="1102440"/>
            <a:ext cx="4681506" cy="468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124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ACA57B90-B92C-2765-7DEE-ADAF6DEF9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Tips on preventing data theft.">
            <a:extLst>
              <a:ext uri="{FF2B5EF4-FFF2-40B4-BE49-F238E27FC236}">
                <a16:creationId xmlns:a16="http://schemas.microsoft.com/office/drawing/2014/main" id="{7A858EBD-1A46-200F-EB19-5746DCE6CA7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70" t="5381" r="-2469" b="11936"/>
          <a:stretch/>
        </p:blipFill>
        <p:spPr bwMode="auto">
          <a:xfrm>
            <a:off x="805524" y="209550"/>
            <a:ext cx="941070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92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122E3-8717-4F77-9752-5827EE970759}"/>
              </a:ext>
            </a:extLst>
          </p:cNvPr>
          <p:cNvSpPr>
            <a:spLocks noGrp="1"/>
          </p:cNvSpPr>
          <p:nvPr>
            <p:ph type="title"/>
          </p:nvPr>
        </p:nvSpPr>
        <p:spPr>
          <a:xfrm>
            <a:off x="2390274" y="370933"/>
            <a:ext cx="8999621" cy="407947"/>
          </a:xfrm>
        </p:spPr>
        <p:txBody>
          <a:bodyPr>
            <a:noAutofit/>
          </a:bodyPr>
          <a:lstStyle/>
          <a:p>
            <a:r>
              <a:rPr lang="en-US" sz="4000" dirty="0"/>
              <a:t>General Tips keep yourself safe</a:t>
            </a:r>
            <a:endParaRPr lang="en-IN" sz="4000" dirty="0"/>
          </a:p>
        </p:txBody>
      </p:sp>
      <p:sp>
        <p:nvSpPr>
          <p:cNvPr id="3" name="Content Placeholder 2">
            <a:extLst>
              <a:ext uri="{FF2B5EF4-FFF2-40B4-BE49-F238E27FC236}">
                <a16:creationId xmlns:a16="http://schemas.microsoft.com/office/drawing/2014/main" id="{D78BD2E4-A402-46C6-8EF8-B0919F186721}"/>
              </a:ext>
            </a:extLst>
          </p:cNvPr>
          <p:cNvSpPr>
            <a:spLocks noGrp="1"/>
          </p:cNvSpPr>
          <p:nvPr>
            <p:ph sz="half" idx="2"/>
          </p:nvPr>
        </p:nvSpPr>
        <p:spPr>
          <a:xfrm>
            <a:off x="274320" y="1027693"/>
            <a:ext cx="5745482" cy="5830307"/>
          </a:xfrm>
        </p:spPr>
        <p:txBody>
          <a:bodyPr>
            <a:noAutofit/>
          </a:bodyPr>
          <a:lstStyle/>
          <a:p>
            <a:r>
              <a:rPr lang="en-US" sz="1200" dirty="0">
                <a:latin typeface="Abadi" panose="020F0502020204030204" pitchFamily="34" charset="0"/>
              </a:rPr>
              <a:t>Always keep your systems/devices (desktop, laptop, mobile) updated with latest patches. </a:t>
            </a:r>
          </a:p>
          <a:p>
            <a:r>
              <a:rPr lang="en-US" sz="1200" dirty="0">
                <a:latin typeface="Abadi" panose="020F0502020204030204" pitchFamily="34" charset="0"/>
              </a:rPr>
              <a:t>Protect systems/devices through security software such as anti-virus with the latest version.</a:t>
            </a:r>
          </a:p>
          <a:p>
            <a:r>
              <a:rPr lang="en-US" sz="1200" dirty="0">
                <a:latin typeface="Abadi" panose="020F0502020204030204" pitchFamily="34" charset="0"/>
              </a:rPr>
              <a:t>Always download software or applications from known trusted sources only. Never use pirated software on your systems/devices.</a:t>
            </a:r>
          </a:p>
          <a:p>
            <a:r>
              <a:rPr lang="en-US" sz="1200" dirty="0">
                <a:latin typeface="Abadi" panose="020F0502020204030204" pitchFamily="34" charset="0"/>
              </a:rPr>
              <a:t>Ensure all devices/accounts are protected by a strong PIN or passcode. Never share your PIN or password with anyone.</a:t>
            </a:r>
          </a:p>
          <a:p>
            <a:r>
              <a:rPr lang="en-US" sz="1200" dirty="0">
                <a:latin typeface="Abadi" panose="020F0502020204030204" pitchFamily="34" charset="0"/>
              </a:rPr>
              <a:t>Do not share your net-banking password, One Time Password (OTP), ATM or phone banking PIN, CVV number etc. with any person even if he/she claims to be an employee or a representative of the bank and report such instances to your bank.</a:t>
            </a:r>
          </a:p>
          <a:p>
            <a:r>
              <a:rPr lang="en-US" sz="1200" dirty="0">
                <a:latin typeface="Abadi" panose="020F0502020204030204" pitchFamily="34" charset="0"/>
              </a:rPr>
              <a:t>Always change the default admin password on your Wi-Fi router to a strong password known only to you. In addition, always configure your wireless network to use the latest encryption (contact your network service provider, in case of any doubt).</a:t>
            </a:r>
          </a:p>
          <a:p>
            <a:r>
              <a:rPr lang="en-US" sz="1200" dirty="0">
                <a:latin typeface="Abadi" panose="020F0502020204030204" pitchFamily="34" charset="0"/>
              </a:rPr>
              <a:t>Be cautions while browsing through a public Wi-Fi and avoid logging in to personal &amp; professional accounts such as e-mail or banking on these networks.</a:t>
            </a:r>
          </a:p>
        </p:txBody>
      </p:sp>
      <p:sp>
        <p:nvSpPr>
          <p:cNvPr id="7" name="Content Placeholder 6">
            <a:extLst>
              <a:ext uri="{FF2B5EF4-FFF2-40B4-BE49-F238E27FC236}">
                <a16:creationId xmlns:a16="http://schemas.microsoft.com/office/drawing/2014/main" id="{C9B5CDB9-CDEF-9F4D-7E3E-6BDBDBED4BF8}"/>
              </a:ext>
            </a:extLst>
          </p:cNvPr>
          <p:cNvSpPr>
            <a:spLocks noGrp="1"/>
          </p:cNvSpPr>
          <p:nvPr>
            <p:ph sz="quarter" idx="4"/>
          </p:nvPr>
        </p:nvSpPr>
        <p:spPr>
          <a:xfrm>
            <a:off x="6172199" y="1027693"/>
            <a:ext cx="5840731" cy="5647427"/>
          </a:xfrm>
        </p:spPr>
        <p:txBody>
          <a:bodyPr>
            <a:noAutofit/>
          </a:bodyPr>
          <a:lstStyle/>
          <a:p>
            <a:r>
              <a:rPr lang="en-US" sz="1200" dirty="0">
                <a:latin typeface="Abadi" panose="020F0502020204030204" pitchFamily="34" charset="0"/>
              </a:rPr>
              <a:t>Always use virtual keyboard to access net-banking facility from public computers; and logout from banking portal/website after completion of online transaction. Also ensure to delete browsing history from web browser (Internet Explorer, Chrome, Firefox etc.) after completion of online banking activity.</a:t>
            </a:r>
          </a:p>
          <a:p>
            <a:r>
              <a:rPr lang="en-US" sz="1200" dirty="0">
                <a:latin typeface="Abadi" panose="020F0502020204030204" pitchFamily="34" charset="0"/>
              </a:rPr>
              <a:t>Do scan all e-mail attachments for viruses before opening them. Avoid downloading e-mail attachments received in e-mails from unknown or un-trusted sources.</a:t>
            </a:r>
            <a:endParaRPr lang="en-US" sz="1200" dirty="0">
              <a:latin typeface="Abadi" panose="020B0604020104020204" pitchFamily="34" charset="0"/>
            </a:endParaRPr>
          </a:p>
          <a:p>
            <a:r>
              <a:rPr lang="en-US" sz="1200" dirty="0">
                <a:latin typeface="Abadi" panose="020B0604020104020204" pitchFamily="34" charset="0"/>
              </a:rPr>
              <a:t>Be careful while sharing identity proof documents especially if you cannot verify the authenticity of the company/person with whom you are sharing information.</a:t>
            </a:r>
          </a:p>
          <a:p>
            <a:r>
              <a:rPr lang="en-US" sz="1200" dirty="0">
                <a:latin typeface="Abadi" panose="020B0604020104020204" pitchFamily="34" charset="0"/>
              </a:rPr>
              <a:t>Note the IMEI code of your cell phone and keep it in a safe place. The operator can blacklist/block/trace a phone using the IMEI code, in case the cell phone is stolen.</a:t>
            </a:r>
          </a:p>
          <a:p>
            <a:r>
              <a:rPr lang="en-US" sz="1200" dirty="0">
                <a:latin typeface="Abadi" panose="020B0604020104020204" pitchFamily="34" charset="0"/>
              </a:rPr>
              <a:t>Observe your surroundings for skimmers or people observing your PIN before using an ATM.</a:t>
            </a:r>
          </a:p>
          <a:p>
            <a:r>
              <a:rPr lang="en-US" sz="1200" dirty="0">
                <a:latin typeface="Abadi" panose="020B0604020104020204" pitchFamily="34" charset="0"/>
              </a:rPr>
              <a:t>Discuss safe internet practices and netiquettes with your friends and family regularly! Motivate them to learn more about cybercrimes and safe cyber practices.</a:t>
            </a:r>
          </a:p>
          <a:p>
            <a:r>
              <a:rPr lang="en-US" sz="1200" dirty="0">
                <a:latin typeface="Abadi" panose="020B0604020104020204" pitchFamily="34" charset="0"/>
              </a:rPr>
              <a:t>Do not save your card or bank account details in your e-wallet as it increases the risk of theft or fraudulent transactions in case of a security breach.</a:t>
            </a:r>
          </a:p>
          <a:p>
            <a:r>
              <a:rPr lang="en-US" sz="1200" dirty="0">
                <a:latin typeface="Abadi" panose="020B0604020104020204" pitchFamily="34" charset="0"/>
              </a:rPr>
              <a:t>If you think you are compromised, inform authorities immediately.</a:t>
            </a:r>
          </a:p>
        </p:txBody>
      </p:sp>
    </p:spTree>
    <p:extLst>
      <p:ext uri="{BB962C8B-B14F-4D97-AF65-F5344CB8AC3E}">
        <p14:creationId xmlns:p14="http://schemas.microsoft.com/office/powerpoint/2010/main" val="1091058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492FED-7AA9-BB45-2289-817DD9D96045}"/>
              </a:ext>
            </a:extLst>
          </p:cNvPr>
          <p:cNvSpPr>
            <a:spLocks noGrp="1"/>
          </p:cNvSpPr>
          <p:nvPr>
            <p:ph type="title"/>
          </p:nvPr>
        </p:nvSpPr>
        <p:spPr/>
        <p:txBody>
          <a:bodyPr/>
          <a:lstStyle/>
          <a:p>
            <a:r>
              <a:rPr lang="en-US" dirty="0"/>
              <a:t>Where to Report a Cyber Fraud?</a:t>
            </a:r>
            <a:endParaRPr lang="en-IN" dirty="0"/>
          </a:p>
        </p:txBody>
      </p:sp>
      <p:sp>
        <p:nvSpPr>
          <p:cNvPr id="8" name="Content Placeholder 7">
            <a:extLst>
              <a:ext uri="{FF2B5EF4-FFF2-40B4-BE49-F238E27FC236}">
                <a16:creationId xmlns:a16="http://schemas.microsoft.com/office/drawing/2014/main" id="{167BE1EC-1042-5032-9F21-46607B54101A}"/>
              </a:ext>
            </a:extLst>
          </p:cNvPr>
          <p:cNvSpPr>
            <a:spLocks noGrp="1"/>
          </p:cNvSpPr>
          <p:nvPr>
            <p:ph idx="1"/>
          </p:nvPr>
        </p:nvSpPr>
        <p:spPr/>
        <p:txBody>
          <a:bodyPr>
            <a:normAutofit lnSpcReduction="10000"/>
          </a:bodyPr>
          <a:lstStyle/>
          <a:p>
            <a:r>
              <a:rPr lang="en-US" sz="2800" dirty="0"/>
              <a:t>Visit the nearest police station immediately.</a:t>
            </a:r>
          </a:p>
          <a:p>
            <a:r>
              <a:rPr lang="en-US" sz="2800" dirty="0"/>
              <a:t>To report cybercrime complaints online, visit the National Cyber Crime Reporting Portal. </a:t>
            </a:r>
          </a:p>
          <a:p>
            <a:r>
              <a:rPr lang="en-US" sz="2800" dirty="0"/>
              <a:t>This portal can be accessed at https://cybercrime.gov.in/. In this portal, there are two sections. One section is to report crimes related to Women and Children (where reports can be filed anonymously as well). Another section is to report other types of cybercrimes. You can also file a complaint offline by dialing the helpline number .</a:t>
            </a:r>
            <a:endParaRPr lang="en-IN" sz="2800" dirty="0"/>
          </a:p>
        </p:txBody>
      </p:sp>
    </p:spTree>
    <p:extLst>
      <p:ext uri="{BB962C8B-B14F-4D97-AF65-F5344CB8AC3E}">
        <p14:creationId xmlns:p14="http://schemas.microsoft.com/office/powerpoint/2010/main" val="26339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F469-2D41-D224-4F44-BBE6D4C0EE0A}"/>
              </a:ext>
            </a:extLst>
          </p:cNvPr>
          <p:cNvSpPr>
            <a:spLocks noGrp="1"/>
          </p:cNvSpPr>
          <p:nvPr>
            <p:ph type="title"/>
          </p:nvPr>
        </p:nvSpPr>
        <p:spPr>
          <a:xfrm>
            <a:off x="609600" y="547395"/>
            <a:ext cx="10745788" cy="1567155"/>
          </a:xfrm>
        </p:spPr>
        <p:txBody>
          <a:bodyPr>
            <a:normAutofit fontScale="90000"/>
          </a:bodyPr>
          <a:lstStyle/>
          <a:p>
            <a:r>
              <a:rPr lang="en-US" dirty="0"/>
              <a:t>As many as 93% of children from ages 8 to 17 are on the internet, nearly three out of four experience at least one cyber threat.</a:t>
            </a:r>
            <a:endParaRPr lang="en-IN" dirty="0"/>
          </a:p>
        </p:txBody>
      </p:sp>
      <p:pic>
        <p:nvPicPr>
          <p:cNvPr id="8" name="Content Placeholder 7">
            <a:extLst>
              <a:ext uri="{FF2B5EF4-FFF2-40B4-BE49-F238E27FC236}">
                <a16:creationId xmlns:a16="http://schemas.microsoft.com/office/drawing/2014/main" id="{BE1B73B2-7808-85F8-7F6E-B902D6F373CE}"/>
              </a:ext>
            </a:extLst>
          </p:cNvPr>
          <p:cNvPicPr>
            <a:picLocks noGrp="1" noChangeAspect="1"/>
          </p:cNvPicPr>
          <p:nvPr>
            <p:ph sz="half" idx="2"/>
          </p:nvPr>
        </p:nvPicPr>
        <p:blipFill rotWithShape="1">
          <a:blip r:embed="rId3"/>
          <a:srcRect t="5298" b="39941"/>
          <a:stretch/>
        </p:blipFill>
        <p:spPr>
          <a:xfrm>
            <a:off x="251397" y="2114551"/>
            <a:ext cx="5515990" cy="4325402"/>
          </a:xfrm>
          <a:prstGeom prst="rect">
            <a:avLst/>
          </a:prstGeom>
        </p:spPr>
      </p:pic>
      <p:pic>
        <p:nvPicPr>
          <p:cNvPr id="9" name="Content Placeholder 8">
            <a:extLst>
              <a:ext uri="{FF2B5EF4-FFF2-40B4-BE49-F238E27FC236}">
                <a16:creationId xmlns:a16="http://schemas.microsoft.com/office/drawing/2014/main" id="{39FA2DA7-59D3-0CFC-C043-9A889814FE2C}"/>
              </a:ext>
            </a:extLst>
          </p:cNvPr>
          <p:cNvPicPr>
            <a:picLocks noGrp="1" noChangeAspect="1"/>
          </p:cNvPicPr>
          <p:nvPr>
            <p:ph sz="quarter" idx="4"/>
          </p:nvPr>
        </p:nvPicPr>
        <p:blipFill rotWithShape="1">
          <a:blip r:embed="rId3"/>
          <a:srcRect t="59109"/>
          <a:stretch/>
        </p:blipFill>
        <p:spPr>
          <a:xfrm>
            <a:off x="5581960" y="2286000"/>
            <a:ext cx="6457689" cy="3781235"/>
          </a:xfrm>
          <a:prstGeom prst="rect">
            <a:avLst/>
          </a:prstGeom>
        </p:spPr>
      </p:pic>
    </p:spTree>
    <p:extLst>
      <p:ext uri="{BB962C8B-B14F-4D97-AF65-F5344CB8AC3E}">
        <p14:creationId xmlns:p14="http://schemas.microsoft.com/office/powerpoint/2010/main" val="181502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Padlock on computer motherboard">
            <a:extLst>
              <a:ext uri="{FF2B5EF4-FFF2-40B4-BE49-F238E27FC236}">
                <a16:creationId xmlns:a16="http://schemas.microsoft.com/office/drawing/2014/main" id="{2B47897E-A289-2224-D76D-FE46559C85B9}"/>
              </a:ext>
            </a:extLst>
          </p:cNvPr>
          <p:cNvPicPr>
            <a:picLocks noChangeAspect="1"/>
          </p:cNvPicPr>
          <p:nvPr/>
        </p:nvPicPr>
        <p:blipFill rotWithShape="1">
          <a:blip r:embed="rId3"/>
          <a:srcRect l="5509" r="32457" b="-2"/>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2F2F0216-D73D-FC9A-8701-6C1C567A2959}"/>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dirty="0">
                <a:solidFill>
                  <a:schemeClr val="tx1"/>
                </a:solidFill>
                <a:latin typeface="+mj-lt"/>
                <a:ea typeface="+mj-ea"/>
                <a:cs typeface="+mj-cs"/>
              </a:rPr>
              <a:t>What are Cyber Threats?</a:t>
            </a:r>
          </a:p>
        </p:txBody>
      </p:sp>
      <p:sp>
        <p:nvSpPr>
          <p:cNvPr id="4" name="TextBox 3">
            <a:extLst>
              <a:ext uri="{FF2B5EF4-FFF2-40B4-BE49-F238E27FC236}">
                <a16:creationId xmlns:a16="http://schemas.microsoft.com/office/drawing/2014/main" id="{E3F5EB88-311C-176E-4E05-99BE5FAD07DC}"/>
              </a:ext>
            </a:extLst>
          </p:cNvPr>
          <p:cNvSpPr txBox="1"/>
          <p:nvPr/>
        </p:nvSpPr>
        <p:spPr>
          <a:xfrm>
            <a:off x="614678" y="2212848"/>
            <a:ext cx="4776471" cy="4096512"/>
          </a:xfrm>
          <a:prstGeom prst="rect">
            <a:avLst/>
          </a:prstGeom>
        </p:spPr>
        <p:txBody>
          <a:bodyPr vert="horz" lIns="91440" tIns="45720" rIns="91440" bIns="45720" rtlCol="0">
            <a:normAutofit fontScale="92500"/>
          </a:bodyPr>
          <a:lstStyle/>
          <a:p>
            <a:pPr>
              <a:lnSpc>
                <a:spcPct val="120000"/>
              </a:lnSpc>
              <a:spcAft>
                <a:spcPts val="600"/>
              </a:spcAft>
            </a:pPr>
            <a:r>
              <a:rPr lang="en-US" sz="2400" dirty="0"/>
              <a:t>A cyber threat refers to an attack on important information stored on a computer or a network. In such attacks, an individual or a group gains unauthorized access to personal details with the intention to damage or steal sensitive data, such as intellectual property, IT assets etc.</a:t>
            </a:r>
          </a:p>
        </p:txBody>
      </p:sp>
    </p:spTree>
    <p:extLst>
      <p:ext uri="{BB962C8B-B14F-4D97-AF65-F5344CB8AC3E}">
        <p14:creationId xmlns:p14="http://schemas.microsoft.com/office/powerpoint/2010/main" val="145407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210342-C3F4-5EAC-3A4D-4770C07F3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5D04E-04A1-48D0-63E8-A17621FB4674}"/>
              </a:ext>
            </a:extLst>
          </p:cNvPr>
          <p:cNvSpPr>
            <a:spLocks noGrp="1"/>
          </p:cNvSpPr>
          <p:nvPr>
            <p:ph type="title"/>
          </p:nvPr>
        </p:nvSpPr>
        <p:spPr>
          <a:xfrm>
            <a:off x="614681" y="330705"/>
            <a:ext cx="4914900" cy="1294379"/>
          </a:xfrm>
        </p:spPr>
        <p:txBody>
          <a:bodyPr anchor="t">
            <a:normAutofit/>
          </a:bodyPr>
          <a:lstStyle/>
          <a:p>
            <a:r>
              <a:rPr lang="en-US" sz="3300" dirty="0"/>
              <a:t>Different Types of Cyber Threats</a:t>
            </a:r>
            <a:endParaRPr lang="en-IN" sz="3300" dirty="0"/>
          </a:p>
        </p:txBody>
      </p:sp>
      <p:graphicFrame>
        <p:nvGraphicFramePr>
          <p:cNvPr id="4" name="Content Placeholder 3">
            <a:extLst>
              <a:ext uri="{FF2B5EF4-FFF2-40B4-BE49-F238E27FC236}">
                <a16:creationId xmlns:a16="http://schemas.microsoft.com/office/drawing/2014/main" id="{40BD5CF5-0F49-6FC6-92C7-131BECE1512B}"/>
              </a:ext>
            </a:extLst>
          </p:cNvPr>
          <p:cNvGraphicFramePr>
            <a:graphicFrameLocks noGrp="1"/>
          </p:cNvGraphicFramePr>
          <p:nvPr>
            <p:ph idx="1"/>
            <p:extLst>
              <p:ext uri="{D42A27DB-BD31-4B8C-83A1-F6EECF244321}">
                <p14:modId xmlns:p14="http://schemas.microsoft.com/office/powerpoint/2010/main" val="2416083489"/>
              </p:ext>
            </p:extLst>
          </p:nvPr>
        </p:nvGraphicFramePr>
        <p:xfrm>
          <a:off x="4724400" y="247650"/>
          <a:ext cx="7124699"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ACFAE8F-394C-1E0C-7FF5-69F3DEFB9E68}"/>
              </a:ext>
            </a:extLst>
          </p:cNvPr>
          <p:cNvSpPr txBox="1"/>
          <p:nvPr/>
        </p:nvSpPr>
        <p:spPr>
          <a:xfrm>
            <a:off x="614681" y="1625084"/>
            <a:ext cx="4300219"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They are the different possible ways that can be used to attack using internet or mobile technology.</a:t>
            </a:r>
          </a:p>
          <a:p>
            <a:pPr marL="285750" indent="-285750">
              <a:buFont typeface="Arial" panose="020B0604020202020204" pitchFamily="34" charset="0"/>
              <a:buChar char="•"/>
            </a:pPr>
            <a:r>
              <a:rPr lang="en-US" sz="2800" dirty="0"/>
              <a:t>Hacker is anyone who uses / exploits technology operations or causing financial/ reputational loss to people.</a:t>
            </a:r>
          </a:p>
          <a:p>
            <a:endParaRPr lang="en-IN" dirty="0"/>
          </a:p>
        </p:txBody>
      </p:sp>
    </p:spTree>
    <p:extLst>
      <p:ext uri="{BB962C8B-B14F-4D97-AF65-F5344CB8AC3E}">
        <p14:creationId xmlns:p14="http://schemas.microsoft.com/office/powerpoint/2010/main" val="1018695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A person using a computer&#10;&#10;Description automatically generated">
            <a:extLst>
              <a:ext uri="{FF2B5EF4-FFF2-40B4-BE49-F238E27FC236}">
                <a16:creationId xmlns:a16="http://schemas.microsoft.com/office/drawing/2014/main" id="{5386EA9B-EF90-E616-93C3-354F89A2F89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24" r="456" b="3"/>
          <a:stretch/>
        </p:blipFill>
        <p:spPr bwMode="auto">
          <a:xfrm>
            <a:off x="2" y="10"/>
            <a:ext cx="7367752"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4D10D8A-9BF3-27A4-8C7F-4C54ED825E5A}"/>
              </a:ext>
            </a:extLst>
          </p:cNvPr>
          <p:cNvSpPr>
            <a:spLocks noGrp="1"/>
          </p:cNvSpPr>
          <p:nvPr>
            <p:ph type="title"/>
          </p:nvPr>
        </p:nvSpPr>
        <p:spPr>
          <a:xfrm>
            <a:off x="7885493" y="581998"/>
            <a:ext cx="3788767" cy="1319951"/>
          </a:xfrm>
        </p:spPr>
        <p:txBody>
          <a:bodyPr vert="horz" lIns="91440" tIns="45720" rIns="91440" bIns="45720" rtlCol="0" anchor="b">
            <a:normAutofit/>
          </a:bodyPr>
          <a:lstStyle/>
          <a:p>
            <a:r>
              <a:rPr lang="en-US" sz="4400" dirty="0"/>
              <a:t>Email Spoofing</a:t>
            </a:r>
          </a:p>
        </p:txBody>
      </p:sp>
      <p:sp>
        <p:nvSpPr>
          <p:cNvPr id="13" name="Text Placeholder 12">
            <a:extLst>
              <a:ext uri="{FF2B5EF4-FFF2-40B4-BE49-F238E27FC236}">
                <a16:creationId xmlns:a16="http://schemas.microsoft.com/office/drawing/2014/main" id="{BBFF5B95-EAC3-E385-64A6-4AC0D76923ED}"/>
              </a:ext>
            </a:extLst>
          </p:cNvPr>
          <p:cNvSpPr>
            <a:spLocks noGrp="1"/>
          </p:cNvSpPr>
          <p:nvPr>
            <p:ph type="body" sz="half" idx="2"/>
          </p:nvPr>
        </p:nvSpPr>
        <p:spPr>
          <a:xfrm>
            <a:off x="7843395" y="2483948"/>
            <a:ext cx="3614857" cy="3360050"/>
          </a:xfrm>
        </p:spPr>
        <p:txBody>
          <a:bodyPr vert="horz" lIns="91440" tIns="45720" rIns="91440" bIns="45720" rtlCol="0">
            <a:normAutofit/>
          </a:bodyPr>
          <a:lstStyle/>
          <a:p>
            <a:r>
              <a:rPr lang="en-US" sz="2800" dirty="0"/>
              <a:t>Sending out e-mails that look like genuine and from a trusted e-mail ID but they are not.</a:t>
            </a:r>
          </a:p>
        </p:txBody>
      </p:sp>
    </p:spTree>
    <p:extLst>
      <p:ext uri="{BB962C8B-B14F-4D97-AF65-F5344CB8AC3E}">
        <p14:creationId xmlns:p14="http://schemas.microsoft.com/office/powerpoint/2010/main" val="183099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CA57B90-B92C-2765-7DEE-ADAF6DEF9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0064597-0FCE-BEA6-C00F-3C061B367F39}"/>
              </a:ext>
            </a:extLst>
          </p:cNvPr>
          <p:cNvPicPr>
            <a:picLocks noChangeAspect="1"/>
          </p:cNvPicPr>
          <p:nvPr/>
        </p:nvPicPr>
        <p:blipFill rotWithShape="1">
          <a:blip r:embed="rId3"/>
          <a:srcRect r="3693" b="1"/>
          <a:stretch/>
        </p:blipFill>
        <p:spPr>
          <a:xfrm>
            <a:off x="1394460" y="419100"/>
            <a:ext cx="9410700" cy="6033902"/>
          </a:xfrm>
          <a:prstGeom prst="rect">
            <a:avLst/>
          </a:prstGeom>
        </p:spPr>
      </p:pic>
    </p:spTree>
    <p:extLst>
      <p:ext uri="{BB962C8B-B14F-4D97-AF65-F5344CB8AC3E}">
        <p14:creationId xmlns:p14="http://schemas.microsoft.com/office/powerpoint/2010/main" val="152718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EA0A660-0E41-4AB7-AAAA-5611EBEA836B}"/>
              </a:ext>
            </a:extLst>
          </p:cNvPr>
          <p:cNvPicPr>
            <a:picLocks noGrp="1" noChangeAspect="1"/>
          </p:cNvPicPr>
          <p:nvPr>
            <p:ph idx="1"/>
          </p:nvPr>
        </p:nvPicPr>
        <p:blipFill rotWithShape="1">
          <a:blip r:embed="rId3"/>
          <a:srcRect b="58"/>
          <a:stretch/>
        </p:blipFill>
        <p:spPr>
          <a:xfrm>
            <a:off x="20" y="10"/>
            <a:ext cx="12191980" cy="6610340"/>
          </a:xfrm>
          <a:prstGeom prst="rect">
            <a:avLst/>
          </a:prstGeom>
        </p:spPr>
      </p:pic>
    </p:spTree>
    <p:extLst>
      <p:ext uri="{BB962C8B-B14F-4D97-AF65-F5344CB8AC3E}">
        <p14:creationId xmlns:p14="http://schemas.microsoft.com/office/powerpoint/2010/main" val="1905331013"/>
      </p:ext>
    </p:extLst>
  </p:cSld>
  <p:clrMapOvr>
    <a:masterClrMapping/>
  </p:clrMapOvr>
</p:sld>
</file>

<file path=ppt/theme/theme1.xml><?xml version="1.0" encoding="utf-8"?>
<a:theme xmlns:a="http://schemas.openxmlformats.org/drawingml/2006/main" name="VanillaVTI">
  <a:themeElements>
    <a:clrScheme name="AnalogousFromLightSeedRightStep">
      <a:dk1>
        <a:srgbClr val="000000"/>
      </a:dk1>
      <a:lt1>
        <a:srgbClr val="FFFFFF"/>
      </a:lt1>
      <a:dk2>
        <a:srgbClr val="243141"/>
      </a:dk2>
      <a:lt2>
        <a:srgbClr val="E8E2E4"/>
      </a:lt2>
      <a:accent1>
        <a:srgbClr val="80AA9F"/>
      </a:accent1>
      <a:accent2>
        <a:srgbClr val="7AAAB2"/>
      </a:accent2>
      <a:accent3>
        <a:srgbClr val="8CA3C1"/>
      </a:accent3>
      <a:accent4>
        <a:srgbClr val="7F80BA"/>
      </a:accent4>
      <a:accent5>
        <a:srgbClr val="A996C6"/>
      </a:accent5>
      <a:accent6>
        <a:srgbClr val="AF7FBA"/>
      </a:accent6>
      <a:hlink>
        <a:srgbClr val="AE697C"/>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82A843-D970-464C-82DD-AB907DAEAEA7}">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986</TotalTime>
  <Words>2362</Words>
  <Application>Microsoft Office PowerPoint</Application>
  <PresentationFormat>Widescreen</PresentationFormat>
  <Paragraphs>99</Paragraphs>
  <Slides>33</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Abadi</vt:lpstr>
      <vt:lpstr>-apple-system</vt:lpstr>
      <vt:lpstr>Aptos</vt:lpstr>
      <vt:lpstr>Arial</vt:lpstr>
      <vt:lpstr>Inter</vt:lpstr>
      <vt:lpstr>Montserrat</vt:lpstr>
      <vt:lpstr>Neue Haas Grotesk Text Pro</vt:lpstr>
      <vt:lpstr>Rubik</vt:lpstr>
      <vt:lpstr>Wingdings</vt:lpstr>
      <vt:lpstr>VanillaVTI</vt:lpstr>
      <vt:lpstr>Cyber Threats Understanding the landscape </vt:lpstr>
      <vt:lpstr>What is Cyberspace?</vt:lpstr>
      <vt:lpstr>Why cybersecurity awareness is crucial?</vt:lpstr>
      <vt:lpstr>As many as 93% of children from ages 8 to 17 are on the internet, nearly three out of four experience at least one cyber threat.</vt:lpstr>
      <vt:lpstr>What are Cyber Threats?</vt:lpstr>
      <vt:lpstr>Different Types of Cyber Threats</vt:lpstr>
      <vt:lpstr>Email Spoofing</vt:lpstr>
      <vt:lpstr>PowerPoint Presentation</vt:lpstr>
      <vt:lpstr>PowerPoint Presentation</vt:lpstr>
      <vt:lpstr>PowerPoint Presentation</vt:lpstr>
      <vt:lpstr>PowerPoint Presentation</vt:lpstr>
      <vt:lpstr>Cyber Bullying</vt:lpstr>
      <vt:lpstr>PowerPoint Presentation</vt:lpstr>
      <vt:lpstr>PowerPoint Presentation</vt:lpstr>
      <vt:lpstr>Let’s understand how Cyber Bullying takes place</vt:lpstr>
      <vt:lpstr>PowerPoint Presentation</vt:lpstr>
      <vt:lpstr>Identity Theft</vt:lpstr>
      <vt:lpstr>PowerPoint Presentation</vt:lpstr>
      <vt:lpstr>PowerPoint Presentation</vt:lpstr>
      <vt:lpstr>PowerPoint Presentation</vt:lpstr>
      <vt:lpstr>PowerPoint Presentation</vt:lpstr>
      <vt:lpstr>PowerPoint Presentation</vt:lpstr>
      <vt:lpstr>PowerPoint Presentation</vt:lpstr>
      <vt:lpstr>Banking Fraud</vt:lpstr>
      <vt:lpstr>Let’s understand Financial Fraud take place through Phishing Links</vt:lpstr>
      <vt:lpstr>Financial Fraud using online Market places</vt:lpstr>
      <vt:lpstr>Financial Fraud using screen sharing app/ remote access</vt:lpstr>
      <vt:lpstr>Financial Fraud</vt:lpstr>
      <vt:lpstr>PowerPoint Presentation</vt:lpstr>
      <vt:lpstr>Emerging information security threats and challenges</vt:lpstr>
      <vt:lpstr>PowerPoint Presentation</vt:lpstr>
      <vt:lpstr>General Tips keep yourself safe</vt:lpstr>
      <vt:lpstr>Where to Report a Cyber Fraud?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Threats in India</dc:title>
  <dc:creator>ANNI KUMAR</dc:creator>
  <cp:lastModifiedBy>ANNI KUMAR</cp:lastModifiedBy>
  <cp:revision>2</cp:revision>
  <dcterms:created xsi:type="dcterms:W3CDTF">2024-06-02T05:59:27Z</dcterms:created>
  <dcterms:modified xsi:type="dcterms:W3CDTF">2024-06-03T06:56:05Z</dcterms:modified>
</cp:coreProperties>
</file>