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14" r:id="rId4"/>
    <p:sldMasterId id="2147483815" r:id="rId5"/>
    <p:sldMasterId id="214748381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Roboto"/>
      <p:regular r:id="rId37"/>
      <p:bold r:id="rId38"/>
      <p:italic r:id="rId39"/>
      <p:boldItalic r:id="rId40"/>
    </p:embeddedFont>
    <p:embeddedFont>
      <p:font typeface="Lato"/>
      <p:regular r:id="rId41"/>
      <p:bold r:id="rId42"/>
      <p:italic r:id="rId43"/>
      <p:boldItalic r:id="rId44"/>
    </p:embeddedFont>
    <p:embeddedFont>
      <p:font typeface="Google Sans"/>
      <p:regular r:id="rId45"/>
      <p:bold r:id="rId46"/>
      <p:italic r:id="rId47"/>
      <p:boldItalic r:id="rId48"/>
    </p:embeddedFont>
    <p:embeddedFont>
      <p:font typeface="Google Sans Medium"/>
      <p:regular r:id="rId49"/>
      <p:bold r:id="rId50"/>
      <p:italic r:id="rId51"/>
      <p:boldItalic r:id="rId52"/>
    </p:embeddedFont>
    <p:embeddedFont>
      <p:font typeface="Google Sans Text"/>
      <p:regular r:id="rId53"/>
      <p:bold r:id="rId54"/>
      <p:italic r:id="rId55"/>
      <p:boldItalic r:id="rId56"/>
    </p:embeddedFont>
    <p:embeddedFont>
      <p:font typeface="Helvetica Neue Light"/>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GoogleSans-bold.fntdata"/><Relationship Id="rId45" Type="http://schemas.openxmlformats.org/officeDocument/2006/relationships/font" Target="fonts/GoogleSans-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GoogleSans-boldItalic.fntdata"/><Relationship Id="rId47" Type="http://schemas.openxmlformats.org/officeDocument/2006/relationships/font" Target="fonts/GoogleSans-italic.fntdata"/><Relationship Id="rId49" Type="http://schemas.openxmlformats.org/officeDocument/2006/relationships/font" Target="fonts/GoogleSans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Roboto-regular.fntdata"/><Relationship Id="rId36" Type="http://schemas.openxmlformats.org/officeDocument/2006/relationships/slide" Target="slides/slide29.xml"/><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HelveticaNeueLight-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GoogleSansMedium-italic.fntdata"/><Relationship Id="rId50" Type="http://schemas.openxmlformats.org/officeDocument/2006/relationships/font" Target="fonts/GoogleSansMedium-bold.fntdata"/><Relationship Id="rId53" Type="http://schemas.openxmlformats.org/officeDocument/2006/relationships/font" Target="fonts/GoogleSansText-regular.fntdata"/><Relationship Id="rId52" Type="http://schemas.openxmlformats.org/officeDocument/2006/relationships/font" Target="fonts/GoogleSansMedium-boldItalic.fntdata"/><Relationship Id="rId11" Type="http://schemas.openxmlformats.org/officeDocument/2006/relationships/slide" Target="slides/slide4.xml"/><Relationship Id="rId55" Type="http://schemas.openxmlformats.org/officeDocument/2006/relationships/font" Target="fonts/GoogleSansText-italic.fntdata"/><Relationship Id="rId10" Type="http://schemas.openxmlformats.org/officeDocument/2006/relationships/slide" Target="slides/slide3.xml"/><Relationship Id="rId54" Type="http://schemas.openxmlformats.org/officeDocument/2006/relationships/font" Target="fonts/GoogleSansText-bold.fntdata"/><Relationship Id="rId13" Type="http://schemas.openxmlformats.org/officeDocument/2006/relationships/slide" Target="slides/slide6.xml"/><Relationship Id="rId57" Type="http://schemas.openxmlformats.org/officeDocument/2006/relationships/font" Target="fonts/HelveticaNeueLight-regular.fntdata"/><Relationship Id="rId12" Type="http://schemas.openxmlformats.org/officeDocument/2006/relationships/slide" Target="slides/slide5.xml"/><Relationship Id="rId56" Type="http://schemas.openxmlformats.org/officeDocument/2006/relationships/font" Target="fonts/GoogleSansText-boldItalic.fntdata"/><Relationship Id="rId15" Type="http://schemas.openxmlformats.org/officeDocument/2006/relationships/slide" Target="slides/slide8.xml"/><Relationship Id="rId59" Type="http://schemas.openxmlformats.org/officeDocument/2006/relationships/font" Target="fonts/HelveticaNeueLight-italic.fntdata"/><Relationship Id="rId14" Type="http://schemas.openxmlformats.org/officeDocument/2006/relationships/slide" Target="slides/slide7.xml"/><Relationship Id="rId58" Type="http://schemas.openxmlformats.org/officeDocument/2006/relationships/font" Target="fonts/HelveticaNeueLigh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07360990084300813077?contentType=TextBoo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22176371097600014280?contentId=do_3127985576284897281705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ntent/do_312580362418749440211582"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22176371097600014280?contentId=do_31279855762848972817052"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ksha.gov.in/play/collection/do_3135615460891770881992?contentId=do_31396494180063641612539"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lassroom.google.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6a0eecab9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6a0eecab9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b56fc480d1_0_2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b56fc480d1_0_2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https://diksha.gov.in/play/collection/do_31307360990084300813077?contentType=TextBook</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269b5841d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269b5841d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Video shared from DIKSHA platform is shared in the “Question” in Google Classroom. Student watches the video and then answer the question based on the concept(s) covered in the video.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26e4ae5865a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26e4ae5865a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Video shared from DIKSHA platform is shared in the “Question” in Google Classroom. Student watches the video and then answer the question based on the concept(s) covered in the video.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b56fc480d1_0_2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2b56fc480d1_0_2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https://diksha.gov.in/play/collection/do_31322176371097600014280?contentId=do_31279855762848972817052</a:t>
            </a:r>
            <a:endParaRPr>
              <a:solidFill>
                <a:schemeClr val="dk1"/>
              </a:solidFill>
            </a:endParaRPr>
          </a:p>
          <a:p>
            <a:pPr indent="0" lvl="0" marL="0" rtl="0" algn="l">
              <a:spcBef>
                <a:spcPts val="0"/>
              </a:spcBef>
              <a:spcAft>
                <a:spcPts val="0"/>
              </a:spcAft>
              <a:buNone/>
            </a:pPr>
            <a:r>
              <a:rPr lang="en-US">
                <a:solidFill>
                  <a:schemeClr val="dk1"/>
                </a:solidFill>
              </a:rPr>
              <a:t>Self assessment quiz based on the lesson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b56fc480d1_0_2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2b56fc480d1_0_2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Google Classroom Premium Feature - </a:t>
            </a:r>
            <a:r>
              <a:rPr lang="en-US">
                <a:solidFill>
                  <a:schemeClr val="dk1"/>
                </a:solidFill>
              </a:rPr>
              <a:t>Practice Set - Where questionnaire is created in various ways with hints. Practice sets is created in Demo gfe account - Live demo will include showcase of the same.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b56fc480d1_0_2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2b56fc480d1_0_2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Google Drawings is a versatile tool for creating diagrams, charts, illustrations, and more. It can be easily incorporated into Google Classroom.</a:t>
            </a:r>
            <a:endParaRPr>
              <a:solidFill>
                <a:schemeClr val="dk1"/>
              </a:solidFill>
            </a:endParaRPr>
          </a:p>
          <a:p>
            <a:pPr indent="0" lvl="0" marL="0" rtl="0" algn="l">
              <a:spcBef>
                <a:spcPts val="0"/>
              </a:spcBef>
              <a:spcAft>
                <a:spcPts val="0"/>
              </a:spcAft>
              <a:buNone/>
            </a:pPr>
            <a:r>
              <a:rPr lang="en-US">
                <a:solidFill>
                  <a:schemeClr val="dk1"/>
                </a:solidFill>
              </a:rPr>
              <a:t>Assignment with a copy of the file for each student. It will be shown Live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b56fc480d1_0_2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2b56fc480d1_0_2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Copy for each student in GC - gives each student an opportunity to engage with the benefit of teacher being able to see the work of students and give feedback</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b56fc480d1_0_2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2b56fc480d1_0_2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Submission of Student’s work will be shown.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26a12079099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26a12079099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Submission of Student’s work will be shown.</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6a843ef9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6a843ef9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Submission of Student’s work will be shown.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68547f166b_1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68547f166b_1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Google Sans"/>
                <a:ea typeface="Google Sans"/>
                <a:cs typeface="Google Sans"/>
                <a:sym typeface="Google Sans"/>
              </a:rPr>
              <a:t>Google provides a full environment of products which just work better together. While we’ll be exploring specifically what Google Classroom offers in our session today, it’s important for us to highlight the difference that Google’s unified solution provides institutions and how it’s </a:t>
            </a:r>
            <a:r>
              <a:rPr lang="en-US" u="sng">
                <a:solidFill>
                  <a:schemeClr val="dk1"/>
                </a:solidFill>
                <a:latin typeface="Google Sans"/>
                <a:ea typeface="Google Sans"/>
                <a:cs typeface="Google Sans"/>
                <a:sym typeface="Google Sans"/>
              </a:rPr>
              <a:t>one of the ways</a:t>
            </a:r>
            <a:r>
              <a:rPr lang="en-US">
                <a:solidFill>
                  <a:schemeClr val="dk1"/>
                </a:solidFill>
                <a:latin typeface="Google Sans"/>
                <a:ea typeface="Google Sans"/>
                <a:cs typeface="Google Sans"/>
                <a:sym typeface="Google Sans"/>
              </a:rPr>
              <a:t> it sets us apart from others.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Google Sans"/>
                <a:ea typeface="Google Sans"/>
                <a:cs typeface="Google Sans"/>
                <a:sym typeface="Google Sans"/>
              </a:rPr>
              <a:t>The tools can be used day-to-day by: </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Educators for professional workflows,</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Students to learn and collaborate,</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Education leaders to analyze and make more informed decisions, </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And IT admins to manage and secure school data</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US">
                <a:solidFill>
                  <a:srgbClr val="222222"/>
                </a:solidFill>
                <a:latin typeface="Google Sans"/>
                <a:ea typeface="Google Sans"/>
                <a:cs typeface="Google Sans"/>
                <a:sym typeface="Google Sans"/>
              </a:rPr>
              <a:t>Think about </a:t>
            </a:r>
            <a:r>
              <a:rPr b="1" lang="en-US">
                <a:solidFill>
                  <a:srgbClr val="222222"/>
                </a:solidFill>
                <a:latin typeface="Google Sans"/>
                <a:ea typeface="Google Sans"/>
                <a:cs typeface="Google Sans"/>
                <a:sym typeface="Google Sans"/>
              </a:rPr>
              <a:t>all of the benefits</a:t>
            </a:r>
            <a:r>
              <a:rPr lang="en-US">
                <a:solidFill>
                  <a:srgbClr val="222222"/>
                </a:solidFill>
                <a:latin typeface="Google Sans"/>
                <a:ea typeface="Google Sans"/>
                <a:cs typeface="Google Sans"/>
                <a:sym typeface="Google Sans"/>
              </a:rPr>
              <a:t> your school can experience with a </a:t>
            </a:r>
            <a:r>
              <a:rPr b="1" lang="en-US">
                <a:solidFill>
                  <a:srgbClr val="222222"/>
                </a:solidFill>
                <a:latin typeface="Google Sans"/>
                <a:ea typeface="Google Sans"/>
                <a:cs typeface="Google Sans"/>
                <a:sym typeface="Google Sans"/>
              </a:rPr>
              <a:t>single,</a:t>
            </a:r>
            <a:r>
              <a:rPr b="1" lang="en-US">
                <a:solidFill>
                  <a:srgbClr val="222222"/>
                </a:solidFill>
                <a:latin typeface="Google Sans"/>
                <a:ea typeface="Google Sans"/>
                <a:cs typeface="Google Sans"/>
                <a:sym typeface="Google Sans"/>
              </a:rPr>
              <a:t> comprehensive solution:</a:t>
            </a:r>
            <a:endParaRPr b="1">
              <a:solidFill>
                <a:srgbClr val="222222"/>
              </a:solidFill>
              <a:latin typeface="Google Sans"/>
              <a:ea typeface="Google Sans"/>
              <a:cs typeface="Google Sans"/>
              <a:sym typeface="Google Sans"/>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Google Sans"/>
                <a:ea typeface="Google Sans"/>
                <a:cs typeface="Google Sans"/>
                <a:sym typeface="Google Sans"/>
              </a:rPr>
              <a:t>Reduce costs:</a:t>
            </a:r>
            <a:r>
              <a:rPr lang="en-US">
                <a:solidFill>
                  <a:srgbClr val="222222"/>
                </a:solidFill>
                <a:latin typeface="Google Sans"/>
                <a:ea typeface="Google Sans"/>
                <a:cs typeface="Google Sans"/>
                <a:sym typeface="Google Sans"/>
              </a:rPr>
              <a:t> Have multiple EdTech tools with many of the same capabilities? Gain significant cost savings by retiring redundant software, consolidating security management in the cloud, and accessing your collaboration tools – all in one platform. </a:t>
            </a:r>
            <a:endParaRPr>
              <a:solidFill>
                <a:srgbClr val="222222"/>
              </a:solidFill>
              <a:latin typeface="Google Sans"/>
              <a:ea typeface="Google Sans"/>
              <a:cs typeface="Google Sans"/>
              <a:sym typeface="Google Sans"/>
            </a:endParaRPr>
          </a:p>
          <a:p>
            <a:pPr indent="-298450" lvl="1" marL="914400" rtl="0" algn="l">
              <a:lnSpc>
                <a:spcPct val="115000"/>
              </a:lnSpc>
              <a:spcBef>
                <a:spcPts val="0"/>
              </a:spcBef>
              <a:spcAft>
                <a:spcPts val="0"/>
              </a:spcAft>
              <a:buClr>
                <a:srgbClr val="222222"/>
              </a:buClr>
              <a:buSzPts val="1100"/>
              <a:buChar char="○"/>
            </a:pPr>
            <a:r>
              <a:rPr b="1" lang="en-US">
                <a:solidFill>
                  <a:srgbClr val="222222"/>
                </a:solidFill>
                <a:latin typeface="Google Sans"/>
                <a:ea typeface="Google Sans"/>
                <a:cs typeface="Google Sans"/>
                <a:sym typeface="Google Sans"/>
              </a:rPr>
              <a:t>Improve security: </a:t>
            </a:r>
            <a:r>
              <a:rPr lang="en-US">
                <a:solidFill>
                  <a:srgbClr val="222222"/>
                </a:solidFill>
                <a:latin typeface="Google Sans"/>
                <a:ea typeface="Google Sans"/>
                <a:cs typeface="Google Sans"/>
                <a:sym typeface="Google Sans"/>
              </a:rPr>
              <a:t>Your institution is only as safe as your weakest vendor. With GWfE, all of your tools and protected with Google-grade privacy and security standards.</a:t>
            </a:r>
            <a:endParaRPr>
              <a:solidFill>
                <a:srgbClr val="222222"/>
              </a:solidFill>
              <a:latin typeface="Google Sans"/>
              <a:ea typeface="Google Sans"/>
              <a:cs typeface="Google Sans"/>
              <a:sym typeface="Google Sans"/>
            </a:endParaRPr>
          </a:p>
          <a:p>
            <a:pPr indent="-298450" lvl="1" marL="914400" rtl="0" algn="l">
              <a:lnSpc>
                <a:spcPct val="115000"/>
              </a:lnSpc>
              <a:spcBef>
                <a:spcPts val="0"/>
              </a:spcBef>
              <a:spcAft>
                <a:spcPts val="0"/>
              </a:spcAft>
              <a:buClr>
                <a:srgbClr val="222222"/>
              </a:buClr>
              <a:buSzPts val="1100"/>
              <a:buFont typeface="Google Sans Text"/>
              <a:buChar char="○"/>
            </a:pPr>
            <a:r>
              <a:rPr b="1" lang="en-US">
                <a:solidFill>
                  <a:srgbClr val="222222"/>
                </a:solidFill>
                <a:latin typeface="Google Sans"/>
                <a:ea typeface="Google Sans"/>
                <a:cs typeface="Google Sans"/>
                <a:sym typeface="Google Sans"/>
              </a:rPr>
              <a:t>Save educators time:</a:t>
            </a:r>
            <a:r>
              <a:rPr lang="en-US">
                <a:solidFill>
                  <a:srgbClr val="222222"/>
                </a:solidFill>
                <a:latin typeface="Google Sans"/>
                <a:ea typeface="Google Sans"/>
                <a:cs typeface="Google Sans"/>
                <a:sym typeface="Google Sans"/>
              </a:rPr>
              <a:t> Google Workspace for Education products have the same look and feel, reducing the need to learn how to navigate tools with different designs. They have one single sign on, which means you won’t have to set up unique accounts for each tool. And tight integrations between Google Workspace products lead to seamless product experiences, ultimately making them easier to use. For example, you can start a Google Meet from within Classroom, and meeting recordings and attendance reports are automatically saved to Drive. </a:t>
            </a:r>
            <a:endParaRPr>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US">
                <a:solidFill>
                  <a:srgbClr val="222222"/>
                </a:solidFill>
                <a:latin typeface="Google Sans"/>
                <a:ea typeface="Google Sans"/>
                <a:cs typeface="Google Sans"/>
                <a:sym typeface="Google Sans"/>
              </a:rPr>
              <a:t>In addition, having </a:t>
            </a:r>
            <a:r>
              <a:rPr lang="en-US">
                <a:solidFill>
                  <a:srgbClr val="222222"/>
                </a:solidFill>
                <a:latin typeface="Google Sans"/>
                <a:ea typeface="Google Sans"/>
                <a:cs typeface="Google Sans"/>
                <a:sym typeface="Google Sans"/>
              </a:rPr>
              <a:t>the Google Workspace tools alongside</a:t>
            </a:r>
            <a:r>
              <a:rPr lang="en-US">
                <a:solidFill>
                  <a:srgbClr val="222222"/>
                </a:solidFill>
                <a:latin typeface="Google Sans"/>
                <a:ea typeface="Google Sans"/>
                <a:cs typeface="Google Sans"/>
                <a:sym typeface="Google Sans"/>
              </a:rPr>
              <a:t> </a:t>
            </a:r>
            <a:r>
              <a:rPr b="1" lang="en-US">
                <a:solidFill>
                  <a:srgbClr val="222222"/>
                </a:solidFill>
                <a:latin typeface="Google Sans"/>
                <a:ea typeface="Google Sans"/>
                <a:cs typeface="Google Sans"/>
                <a:sym typeface="Google Sans"/>
              </a:rPr>
              <a:t>Classroom opens up a world of learning possibilities.</a:t>
            </a:r>
            <a:endParaRPr b="1">
              <a:solidFill>
                <a:srgbClr val="222222"/>
              </a:solidFill>
              <a:latin typeface="Google Sans"/>
              <a:ea typeface="Google Sans"/>
              <a:cs typeface="Google Sans"/>
              <a:sym typeface="Google Sans"/>
            </a:endParaRPr>
          </a:p>
          <a:p>
            <a:pPr indent="-298450" lvl="1" marL="914400" rtl="0" algn="l">
              <a:lnSpc>
                <a:spcPct val="115000"/>
              </a:lnSpc>
              <a:spcBef>
                <a:spcPts val="0"/>
              </a:spcBef>
              <a:spcAft>
                <a:spcPts val="0"/>
              </a:spcAft>
              <a:buClr>
                <a:srgbClr val="222222"/>
              </a:buClr>
              <a:buSzPts val="1100"/>
              <a:buFont typeface="Google Sans"/>
              <a:buChar char="○"/>
            </a:pPr>
            <a:r>
              <a:rPr lang="en-US">
                <a:solidFill>
                  <a:srgbClr val="222222"/>
                </a:solidFill>
                <a:latin typeface="Google Sans"/>
                <a:ea typeface="Google Sans"/>
                <a:cs typeface="Google Sans"/>
                <a:sym typeface="Google Sans"/>
              </a:rPr>
              <a:t>Google Classroom is a powerful tool on its own for class management, but couple it with Google Meet, and Drive you can host live lessons with other educators from around the world and record them for future use. At the same time, your live class is secure and your recorded content is private. You’ll be in complete control of who can access that lesson.  </a:t>
            </a:r>
            <a:endParaRPr>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Google Sans"/>
                <a:ea typeface="Google Sans"/>
                <a:cs typeface="Google Sans"/>
                <a:sym typeface="Google Sans"/>
              </a:rPr>
              <a:t>Google Workspace provides so many of the necessary tools for education. And all of them are backed by </a:t>
            </a:r>
            <a:r>
              <a:rPr b="1" lang="en-US">
                <a:solidFill>
                  <a:schemeClr val="dk1"/>
                </a:solidFill>
                <a:latin typeface="Google Sans"/>
                <a:ea typeface="Google Sans"/>
                <a:cs typeface="Google Sans"/>
                <a:sym typeface="Google Sans"/>
              </a:rPr>
              <a:t>Google’s industry-leading security. </a:t>
            </a:r>
            <a:endParaRPr b="1">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We’re strongly positioned to protect our communities most vulnerable assets; our students. </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Not only is it about the cloud-first software tailored to also support offline productivity, it’s also about the devices we support. ChromeOS and Android have a strong adoption in education across the globe. </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US">
                <a:solidFill>
                  <a:schemeClr val="dk1"/>
                </a:solidFill>
                <a:latin typeface="Google Sans"/>
                <a:ea typeface="Google Sans"/>
                <a:cs typeface="Google Sans"/>
                <a:sym typeface="Google Sans"/>
              </a:rPr>
              <a:t>The Google identity is also valuable. It’s built to keep everyone safe online with alerts on suspicious activity, account security checkups, and preemptive protections.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Google Sans Text"/>
              <a:ea typeface="Google Sans Text"/>
              <a:cs typeface="Google Sans Text"/>
              <a:sym typeface="Google Sans Text"/>
            </a:endParaRPr>
          </a:p>
          <a:p>
            <a:pPr indent="0" lvl="0" marL="0" rtl="0" algn="l">
              <a:lnSpc>
                <a:spcPct val="115000"/>
              </a:lnSpc>
              <a:spcBef>
                <a:spcPts val="0"/>
              </a:spcBef>
              <a:spcAft>
                <a:spcPts val="0"/>
              </a:spcAft>
              <a:buNone/>
            </a:pPr>
            <a:r>
              <a:t/>
            </a:r>
            <a:endParaRPr>
              <a:solidFill>
                <a:schemeClr val="dk1"/>
              </a:solidFill>
              <a:latin typeface="Google Sans Text"/>
              <a:ea typeface="Google Sans Text"/>
              <a:cs typeface="Google Sans Text"/>
              <a:sym typeface="Google Sans Text"/>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latin typeface="Google Sans Text"/>
              <a:ea typeface="Google Sans Text"/>
              <a:cs typeface="Google Sans Text"/>
              <a:sym typeface="Google Sans Text"/>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F23A35"/>
              </a:solidFill>
              <a:highlight>
                <a:schemeClr val="lt1"/>
              </a:highlight>
              <a:latin typeface="Google Sans Text"/>
              <a:ea typeface="Google Sans Text"/>
              <a:cs typeface="Google Sans Text"/>
              <a:sym typeface="Google Sans Text"/>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bb8fb1e90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2bb8fb1e90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Step by step navigation from Diksha Portal to Google Classroom will be shown.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b56fc480d1_0_2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b56fc480d1_0_2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With the option of Share to Classroom, we will now be able to post the content directly into a selected classroom. Step 1 : identify the resource </a:t>
            </a:r>
            <a:r>
              <a:rPr lang="en-US" u="sng">
                <a:solidFill>
                  <a:schemeClr val="hlink"/>
                </a:solidFill>
                <a:hlinkClick r:id="rId2"/>
              </a:rPr>
              <a:t>https://diksha.gov.in/play/content/do_312580362418749440211582</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b6a1a4406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2b6a1a4406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With the option of Share to Classroom, we will now be able to post the content directly into a selected classroom. Step 1 : identify the resource </a:t>
            </a:r>
            <a:r>
              <a:rPr lang="en-US" u="sng">
                <a:solidFill>
                  <a:schemeClr val="hlink"/>
                </a:solidFill>
                <a:hlinkClick r:id="rId2"/>
              </a:rPr>
              <a:t>https://diksha.gov.in/play/collection/do_31322176371097600014280?contentId=do_31279855762848972817052</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b6a1a4406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b6a1a4406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With the option of Share with Classroom, we will now be able to post the content directly into a selected classroom.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6937936bd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26937936bd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Once the classroom is selected, teacher can post the link as part of an assignment, ask a question based on the content of the link , share it as a reference </a:t>
            </a:r>
            <a:r>
              <a:rPr lang="en-US"/>
              <a:t>material or use it as part of the announcements.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6937936bd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26937936bd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Virtual lab will be the focus area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6937936bd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26937936bd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https://diksha.gov.in/virtuallabs.html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6937936bd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26937936bd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https://diksha.gov.in/play/collection/do_3135615460891770881992?contentId=do_31396494180063641612539</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bc669d6fb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2bc669d6fb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cf48ecfb0e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2cf48ecfb0e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b56fc480d1_0_2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b56fc480d1_0_2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As a regular user of Google workspace of education, you are aware that there are multiple ways of signing in to the Google Classroom.Sign in with your GWfE email id and look for the icon of GC in the app waffle. or type in </a:t>
            </a:r>
            <a:r>
              <a:rPr lang="en-US" u="sng">
                <a:solidFill>
                  <a:schemeClr val="hlink"/>
                </a:solidFill>
                <a:hlinkClick r:id="rId2"/>
              </a:rPr>
              <a:t>www.classroom.google.com</a:t>
            </a:r>
            <a:r>
              <a:rPr lang="en-US">
                <a:solidFill>
                  <a:schemeClr val="dk1"/>
                </a:solidFill>
              </a:rPr>
              <a:t> and sign in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b56fc480d1_0_2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b56fc480d1_0_2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GC is used to post assignment for students, assessment tasks, a simple question for quick formative assessment and also for sharing resources like PDF , videos and weblinks as material for the reference of students.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b56fc480d1_0_2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2b56fc480d1_0_2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This is the sample for Mathematics subject content from Diksha Portal shared to Google Classroom.</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b56fc480d1_0_2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2b56fc480d1_0_2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b56fc480d1_0_2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2b56fc480d1_0_2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Google Classroom Premium Features -</a:t>
            </a:r>
            <a:r>
              <a:rPr b="1" lang="en-US">
                <a:solidFill>
                  <a:schemeClr val="dk1"/>
                </a:solidFill>
              </a:rPr>
              <a:t> YouTube video </a:t>
            </a:r>
            <a:r>
              <a:rPr lang="en-US">
                <a:solidFill>
                  <a:schemeClr val="dk1"/>
                </a:solidFill>
              </a:rPr>
              <a:t>will be added as an assignment where </a:t>
            </a:r>
            <a:r>
              <a:rPr lang="en-US">
                <a:solidFill>
                  <a:schemeClr val="dk1"/>
                </a:solidFill>
              </a:rPr>
              <a:t>the</a:t>
            </a:r>
            <a:r>
              <a:rPr lang="en-US">
                <a:solidFill>
                  <a:schemeClr val="dk1"/>
                </a:solidFill>
              </a:rPr>
              <a:t> questions can be added in between the video. It will be shown live during the session.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2d02bb4eb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2d02bb4eb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2b56fc480d1_0_2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2b56fc480d1_0_2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is what GC looks like , here we have pdf content , interactive </a:t>
            </a:r>
            <a:r>
              <a:rPr lang="en-US"/>
              <a:t>activities</a:t>
            </a:r>
            <a:r>
              <a:rPr lang="en-US"/>
              <a:t> , self assessment and some engaging tasks which a teacher can create based on the lesson. Live Google Classroom will be shown.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gi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gi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3" name="Shape 43"/>
        <p:cNvGrpSpPr/>
        <p:nvPr/>
      </p:nvGrpSpPr>
      <p:grpSpPr>
        <a:xfrm>
          <a:off x="0" y="0"/>
          <a:ext cx="0" cy="0"/>
          <a:chOff x="0" y="0"/>
          <a:chExt cx="0" cy="0"/>
        </a:xfrm>
      </p:grpSpPr>
      <p:sp>
        <p:nvSpPr>
          <p:cNvPr id="44" name="Google Shape;44;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5" name="Google Shape;45;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6" name="Google Shape;4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671" name="Shape 671"/>
        <p:cNvGrpSpPr/>
        <p:nvPr/>
      </p:nvGrpSpPr>
      <p:grpSpPr>
        <a:xfrm>
          <a:off x="0" y="0"/>
          <a:ext cx="0" cy="0"/>
          <a:chOff x="0" y="0"/>
          <a:chExt cx="0" cy="0"/>
        </a:xfrm>
      </p:grpSpPr>
      <p:sp>
        <p:nvSpPr>
          <p:cNvPr id="672" name="Google Shape;672;p103"/>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673" name="Google Shape;673;p103"/>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74" name="Google Shape;674;p10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75" name="Google Shape;675;p10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76" name="Google Shape;676;p10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77" name="Google Shape;677;p103"/>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78" name="Google Shape;678;p103"/>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679" name="Shape 679"/>
        <p:cNvGrpSpPr/>
        <p:nvPr/>
      </p:nvGrpSpPr>
      <p:grpSpPr>
        <a:xfrm>
          <a:off x="0" y="0"/>
          <a:ext cx="0" cy="0"/>
          <a:chOff x="0" y="0"/>
          <a:chExt cx="0" cy="0"/>
        </a:xfrm>
      </p:grpSpPr>
      <p:sp>
        <p:nvSpPr>
          <p:cNvPr id="680" name="Google Shape;680;p104"/>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81" name="Google Shape;681;p10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682" name="Google Shape;682;p104"/>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83" name="Google Shape;683;p104"/>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84" name="Google Shape;684;p104"/>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685" name="Shape 685"/>
        <p:cNvGrpSpPr/>
        <p:nvPr/>
      </p:nvGrpSpPr>
      <p:grpSpPr>
        <a:xfrm>
          <a:off x="0" y="0"/>
          <a:ext cx="0" cy="0"/>
          <a:chOff x="0" y="0"/>
          <a:chExt cx="0" cy="0"/>
        </a:xfrm>
      </p:grpSpPr>
      <p:sp>
        <p:nvSpPr>
          <p:cNvPr id="686" name="Google Shape;686;p105"/>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87" name="Google Shape;687;p10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88" name="Google Shape;688;p10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89" name="Google Shape;689;p10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90" name="Google Shape;690;p10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91" name="Google Shape;691;p10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692" name="Shape 692"/>
        <p:cNvGrpSpPr/>
        <p:nvPr/>
      </p:nvGrpSpPr>
      <p:grpSpPr>
        <a:xfrm>
          <a:off x="0" y="0"/>
          <a:ext cx="0" cy="0"/>
          <a:chOff x="0" y="0"/>
          <a:chExt cx="0" cy="0"/>
        </a:xfrm>
      </p:grpSpPr>
      <p:sp>
        <p:nvSpPr>
          <p:cNvPr id="693" name="Google Shape;693;p106"/>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694" name="Google Shape;694;p106"/>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95" name="Google Shape;695;p10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96" name="Google Shape;696;p10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97" name="Google Shape;697;p10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98" name="Google Shape;698;p10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99" name="Google Shape;699;p10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700" name="Shape 700"/>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701" name="Shape 701"/>
        <p:cNvGrpSpPr/>
        <p:nvPr/>
      </p:nvGrpSpPr>
      <p:grpSpPr>
        <a:xfrm>
          <a:off x="0" y="0"/>
          <a:ext cx="0" cy="0"/>
          <a:chOff x="0" y="0"/>
          <a:chExt cx="0" cy="0"/>
        </a:xfrm>
      </p:grpSpPr>
      <p:sp>
        <p:nvSpPr>
          <p:cNvPr id="702" name="Google Shape;702;p10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03" name="Google Shape;703;p10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704" name="Shape 704"/>
        <p:cNvGrpSpPr/>
        <p:nvPr/>
      </p:nvGrpSpPr>
      <p:grpSpPr>
        <a:xfrm>
          <a:off x="0" y="0"/>
          <a:ext cx="0" cy="0"/>
          <a:chOff x="0" y="0"/>
          <a:chExt cx="0" cy="0"/>
        </a:xfrm>
      </p:grpSpPr>
      <p:sp>
        <p:nvSpPr>
          <p:cNvPr id="705" name="Google Shape;705;p10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06" name="Google Shape;706;p109"/>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07" name="Google Shape;707;p109"/>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708" name="Shape 708"/>
        <p:cNvGrpSpPr/>
        <p:nvPr/>
      </p:nvGrpSpPr>
      <p:grpSpPr>
        <a:xfrm>
          <a:off x="0" y="0"/>
          <a:ext cx="0" cy="0"/>
          <a:chOff x="0" y="0"/>
          <a:chExt cx="0" cy="0"/>
        </a:xfrm>
      </p:grpSpPr>
      <p:sp>
        <p:nvSpPr>
          <p:cNvPr id="709" name="Google Shape;709;p11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10" name="Google Shape;710;p110"/>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1" name="Google Shape;711;p110"/>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2" name="Google Shape;712;p110"/>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713" name="Shape 713"/>
        <p:cNvGrpSpPr/>
        <p:nvPr/>
      </p:nvGrpSpPr>
      <p:grpSpPr>
        <a:xfrm>
          <a:off x="0" y="0"/>
          <a:ext cx="0" cy="0"/>
          <a:chOff x="0" y="0"/>
          <a:chExt cx="0" cy="0"/>
        </a:xfrm>
      </p:grpSpPr>
      <p:sp>
        <p:nvSpPr>
          <p:cNvPr id="714" name="Google Shape;714;p111"/>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15" name="Google Shape;715;p11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16" name="Google Shape;716;p11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717" name="Shape 717"/>
        <p:cNvGrpSpPr/>
        <p:nvPr/>
      </p:nvGrpSpPr>
      <p:grpSpPr>
        <a:xfrm>
          <a:off x="0" y="0"/>
          <a:ext cx="0" cy="0"/>
          <a:chOff x="0" y="0"/>
          <a:chExt cx="0" cy="0"/>
        </a:xfrm>
      </p:grpSpPr>
      <p:sp>
        <p:nvSpPr>
          <p:cNvPr id="718" name="Google Shape;718;p112"/>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19" name="Google Shape;719;p11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20" name="Google Shape;720;p11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721" name="Google Shape;721;p11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49" name="Google Shape;49;p12"/>
          <p:cNvPicPr preferRelativeResize="0"/>
          <p:nvPr/>
        </p:nvPicPr>
        <p:blipFill>
          <a:blip r:embed="rId2">
            <a:alphaModFix amt="73000"/>
          </a:blip>
          <a:stretch>
            <a:fillRect/>
          </a:stretch>
        </p:blipFill>
        <p:spPr>
          <a:xfrm>
            <a:off x="4368852" y="4624675"/>
            <a:ext cx="494400" cy="494400"/>
          </a:xfrm>
          <a:prstGeom prst="rect">
            <a:avLst/>
          </a:prstGeom>
          <a:noFill/>
          <a:ln>
            <a:noFill/>
          </a:ln>
        </p:spPr>
      </p:pic>
      <p:cxnSp>
        <p:nvCxnSpPr>
          <p:cNvPr id="50" name="Google Shape;50;p12"/>
          <p:cNvCxnSpPr/>
          <p:nvPr/>
        </p:nvCxnSpPr>
        <p:spPr>
          <a:xfrm>
            <a:off x="82275" y="4871863"/>
            <a:ext cx="4114800" cy="8700"/>
          </a:xfrm>
          <a:prstGeom prst="straightConnector1">
            <a:avLst/>
          </a:prstGeom>
          <a:noFill/>
          <a:ln cap="flat" cmpd="sng" w="19050">
            <a:solidFill>
              <a:srgbClr val="4B4B4B"/>
            </a:solidFill>
            <a:prstDash val="solid"/>
            <a:round/>
            <a:headEnd len="med" w="med" type="none"/>
            <a:tailEnd len="med" w="med" type="none"/>
          </a:ln>
        </p:spPr>
      </p:cxnSp>
      <p:cxnSp>
        <p:nvCxnSpPr>
          <p:cNvPr id="51" name="Google Shape;51;p12"/>
          <p:cNvCxnSpPr/>
          <p:nvPr/>
        </p:nvCxnSpPr>
        <p:spPr>
          <a:xfrm>
            <a:off x="4992625" y="4871863"/>
            <a:ext cx="4114800" cy="8700"/>
          </a:xfrm>
          <a:prstGeom prst="straightConnector1">
            <a:avLst/>
          </a:prstGeom>
          <a:noFill/>
          <a:ln cap="flat" cmpd="sng" w="19050">
            <a:solidFill>
              <a:srgbClr val="4B4B4B"/>
            </a:solidFill>
            <a:prstDash val="solid"/>
            <a:round/>
            <a:headEnd len="med" w="med" type="none"/>
            <a:tailEnd len="med" w="med" type="none"/>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722" name="Shape 722"/>
        <p:cNvGrpSpPr/>
        <p:nvPr/>
      </p:nvGrpSpPr>
      <p:grpSpPr>
        <a:xfrm>
          <a:off x="0" y="0"/>
          <a:ext cx="0" cy="0"/>
          <a:chOff x="0" y="0"/>
          <a:chExt cx="0" cy="0"/>
        </a:xfrm>
      </p:grpSpPr>
      <p:sp>
        <p:nvSpPr>
          <p:cNvPr id="723" name="Google Shape;723;p113"/>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24" name="Google Shape;724;p11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725" name="Google Shape;725;p11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26" name="Google Shape;726;p113"/>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27" name="Google Shape;727;p113"/>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728" name="Shape 728"/>
        <p:cNvGrpSpPr/>
        <p:nvPr/>
      </p:nvGrpSpPr>
      <p:grpSpPr>
        <a:xfrm>
          <a:off x="0" y="0"/>
          <a:ext cx="0" cy="0"/>
          <a:chOff x="0" y="0"/>
          <a:chExt cx="0" cy="0"/>
        </a:xfrm>
      </p:grpSpPr>
      <p:sp>
        <p:nvSpPr>
          <p:cNvPr id="729" name="Google Shape;729;p11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30" name="Google Shape;730;p11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731" name="Google Shape;731;p11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32" name="Google Shape;732;p114"/>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3" name="Google Shape;733;p114"/>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4" name="Google Shape;734;p114"/>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735" name="Shape 735"/>
        <p:cNvGrpSpPr/>
        <p:nvPr/>
      </p:nvGrpSpPr>
      <p:grpSpPr>
        <a:xfrm>
          <a:off x="0" y="0"/>
          <a:ext cx="0" cy="0"/>
          <a:chOff x="0" y="0"/>
          <a:chExt cx="0" cy="0"/>
        </a:xfrm>
      </p:grpSpPr>
      <p:sp>
        <p:nvSpPr>
          <p:cNvPr id="736" name="Google Shape;736;p11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37" name="Google Shape;737;p115"/>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38" name="Google Shape;738;p115"/>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39" name="Google Shape;739;p115"/>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740" name="Shape 740"/>
        <p:cNvGrpSpPr/>
        <p:nvPr/>
      </p:nvGrpSpPr>
      <p:grpSpPr>
        <a:xfrm>
          <a:off x="0" y="0"/>
          <a:ext cx="0" cy="0"/>
          <a:chOff x="0" y="0"/>
          <a:chExt cx="0" cy="0"/>
        </a:xfrm>
      </p:grpSpPr>
      <p:sp>
        <p:nvSpPr>
          <p:cNvPr id="741" name="Google Shape;741;p11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742" name="Shape 742"/>
        <p:cNvGrpSpPr/>
        <p:nvPr/>
      </p:nvGrpSpPr>
      <p:grpSpPr>
        <a:xfrm>
          <a:off x="0" y="0"/>
          <a:ext cx="0" cy="0"/>
          <a:chOff x="0" y="0"/>
          <a:chExt cx="0" cy="0"/>
        </a:xfrm>
      </p:grpSpPr>
      <p:sp>
        <p:nvSpPr>
          <p:cNvPr id="743" name="Google Shape;743;p11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44" name="Google Shape;744;p117"/>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5" name="Google Shape;745;p11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746" name="Shape 746"/>
        <p:cNvGrpSpPr/>
        <p:nvPr/>
      </p:nvGrpSpPr>
      <p:grpSpPr>
        <a:xfrm>
          <a:off x="0" y="0"/>
          <a:ext cx="0" cy="0"/>
          <a:chOff x="0" y="0"/>
          <a:chExt cx="0" cy="0"/>
        </a:xfrm>
      </p:grpSpPr>
      <p:sp>
        <p:nvSpPr>
          <p:cNvPr id="747" name="Google Shape;747;p118"/>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8" name="Google Shape;748;p118"/>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49" name="Google Shape;749;p11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50" name="Google Shape;750;p11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751" name="Shape 751"/>
        <p:cNvGrpSpPr/>
        <p:nvPr/>
      </p:nvGrpSpPr>
      <p:grpSpPr>
        <a:xfrm>
          <a:off x="0" y="0"/>
          <a:ext cx="0" cy="0"/>
          <a:chOff x="0" y="0"/>
          <a:chExt cx="0" cy="0"/>
        </a:xfrm>
      </p:grpSpPr>
      <p:sp>
        <p:nvSpPr>
          <p:cNvPr id="752" name="Google Shape;752;p11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3" name="Google Shape;753;p11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54" name="Google Shape;754;p11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55" name="Google Shape;755;p119"/>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56" name="Google Shape;756;p119"/>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757" name="Shape 757"/>
        <p:cNvGrpSpPr/>
        <p:nvPr/>
      </p:nvGrpSpPr>
      <p:grpSpPr>
        <a:xfrm>
          <a:off x="0" y="0"/>
          <a:ext cx="0" cy="0"/>
          <a:chOff x="0" y="0"/>
          <a:chExt cx="0" cy="0"/>
        </a:xfrm>
      </p:grpSpPr>
      <p:sp>
        <p:nvSpPr>
          <p:cNvPr id="758" name="Google Shape;758;p12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59" name="Google Shape;759;p120"/>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60" name="Google Shape;760;p120"/>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61" name="Google Shape;761;p120"/>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2" name="Google Shape;762;p120"/>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3" name="Google Shape;763;p120"/>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764" name="Shape 764"/>
        <p:cNvGrpSpPr/>
        <p:nvPr/>
      </p:nvGrpSpPr>
      <p:grpSpPr>
        <a:xfrm>
          <a:off x="0" y="0"/>
          <a:ext cx="0" cy="0"/>
          <a:chOff x="0" y="0"/>
          <a:chExt cx="0" cy="0"/>
        </a:xfrm>
      </p:grpSpPr>
      <p:sp>
        <p:nvSpPr>
          <p:cNvPr id="765" name="Google Shape;765;p12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66" name="Google Shape;766;p121"/>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67" name="Google Shape;767;p121"/>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68" name="Google Shape;768;p121"/>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769" name="Shape 769"/>
        <p:cNvGrpSpPr/>
        <p:nvPr/>
      </p:nvGrpSpPr>
      <p:grpSpPr>
        <a:xfrm>
          <a:off x="0" y="0"/>
          <a:ext cx="0" cy="0"/>
          <a:chOff x="0" y="0"/>
          <a:chExt cx="0" cy="0"/>
        </a:xfrm>
      </p:grpSpPr>
      <p:sp>
        <p:nvSpPr>
          <p:cNvPr id="770" name="Google Shape;770;p12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randing">
  <p:cSld name="CUSTOM_10">
    <p:spTree>
      <p:nvGrpSpPr>
        <p:cNvPr id="52" name="Shape 52"/>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771" name="Shape 771"/>
        <p:cNvGrpSpPr/>
        <p:nvPr/>
      </p:nvGrpSpPr>
      <p:grpSpPr>
        <a:xfrm>
          <a:off x="0" y="0"/>
          <a:ext cx="0" cy="0"/>
          <a:chOff x="0" y="0"/>
          <a:chExt cx="0" cy="0"/>
        </a:xfrm>
      </p:grpSpPr>
      <p:sp>
        <p:nvSpPr>
          <p:cNvPr id="772" name="Google Shape;772;p12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73" name="Google Shape;773;p12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4" name="Google Shape;774;p12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775" name="Shape 775"/>
        <p:cNvGrpSpPr/>
        <p:nvPr/>
      </p:nvGrpSpPr>
      <p:grpSpPr>
        <a:xfrm>
          <a:off x="0" y="0"/>
          <a:ext cx="0" cy="0"/>
          <a:chOff x="0" y="0"/>
          <a:chExt cx="0" cy="0"/>
        </a:xfrm>
      </p:grpSpPr>
      <p:sp>
        <p:nvSpPr>
          <p:cNvPr id="776" name="Google Shape;776;p12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77" name="Google Shape;777;p12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78" name="Google Shape;778;p12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79" name="Google Shape;779;p12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780" name="Shape 780"/>
        <p:cNvGrpSpPr/>
        <p:nvPr/>
      </p:nvGrpSpPr>
      <p:grpSpPr>
        <a:xfrm>
          <a:off x="0" y="0"/>
          <a:ext cx="0" cy="0"/>
          <a:chOff x="0" y="0"/>
          <a:chExt cx="0" cy="0"/>
        </a:xfrm>
      </p:grpSpPr>
      <p:sp>
        <p:nvSpPr>
          <p:cNvPr id="781" name="Google Shape;781;p12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82" name="Google Shape;782;p12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83" name="Google Shape;783;p12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84" name="Google Shape;784;p125"/>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85" name="Google Shape;785;p125"/>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786" name="Shape 786"/>
        <p:cNvGrpSpPr/>
        <p:nvPr/>
      </p:nvGrpSpPr>
      <p:grpSpPr>
        <a:xfrm>
          <a:off x="0" y="0"/>
          <a:ext cx="0" cy="0"/>
          <a:chOff x="0" y="0"/>
          <a:chExt cx="0" cy="0"/>
        </a:xfrm>
      </p:grpSpPr>
      <p:sp>
        <p:nvSpPr>
          <p:cNvPr id="787" name="Google Shape;787;p12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88" name="Google Shape;788;p126"/>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89" name="Google Shape;789;p12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790" name="Google Shape;790;p12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791" name="Google Shape;791;p126"/>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2" name="Google Shape;792;p126"/>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793" name="Shape 793"/>
        <p:cNvGrpSpPr/>
        <p:nvPr/>
      </p:nvGrpSpPr>
      <p:grpSpPr>
        <a:xfrm>
          <a:off x="0" y="0"/>
          <a:ext cx="0" cy="0"/>
          <a:chOff x="0" y="0"/>
          <a:chExt cx="0" cy="0"/>
        </a:xfrm>
      </p:grpSpPr>
      <p:sp>
        <p:nvSpPr>
          <p:cNvPr id="794" name="Google Shape;794;p12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95" name="Google Shape;795;p127"/>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96" name="Google Shape;796;p127"/>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F9AB00"/>
              </a:buClr>
              <a:buSzPts val="1000"/>
              <a:buNone/>
              <a:defRPr b="1" i="0" sz="1000" u="none" cap="none" strike="noStrike">
                <a:solidFill>
                  <a:srgbClr val="F9AB00"/>
                </a:solidFill>
              </a:defRPr>
            </a:lvl1pPr>
            <a:lvl2pPr lvl="1"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2pPr>
            <a:lvl3pPr lvl="2"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3pPr>
            <a:lvl4pPr lvl="3"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4pPr>
            <a:lvl5pPr lvl="4"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5pPr>
            <a:lvl6pPr lvl="5"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6pPr>
            <a:lvl7pPr lvl="6"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7pPr>
            <a:lvl8pPr lvl="7"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8pPr>
            <a:lvl9pPr lvl="8" marR="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9pPr>
          </a:lstStyle>
          <a:p/>
        </p:txBody>
      </p:sp>
      <p:sp>
        <p:nvSpPr>
          <p:cNvPr id="797" name="Google Shape;797;p127"/>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798" name="Shape 798"/>
        <p:cNvGrpSpPr/>
        <p:nvPr/>
      </p:nvGrpSpPr>
      <p:grpSpPr>
        <a:xfrm>
          <a:off x="0" y="0"/>
          <a:ext cx="0" cy="0"/>
          <a:chOff x="0" y="0"/>
          <a:chExt cx="0" cy="0"/>
        </a:xfrm>
      </p:grpSpPr>
      <p:sp>
        <p:nvSpPr>
          <p:cNvPr id="799" name="Google Shape;799;p12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1">
  <p:cSld name="TITLE_2_3_4_1_1_2_1">
    <p:spTree>
      <p:nvGrpSpPr>
        <p:cNvPr id="800" name="Shape 800"/>
        <p:cNvGrpSpPr/>
        <p:nvPr/>
      </p:nvGrpSpPr>
      <p:grpSpPr>
        <a:xfrm>
          <a:off x="0" y="0"/>
          <a:ext cx="0" cy="0"/>
          <a:chOff x="0" y="0"/>
          <a:chExt cx="0" cy="0"/>
        </a:xfrm>
      </p:grpSpPr>
      <p:sp>
        <p:nvSpPr>
          <p:cNvPr id="801" name="Google Shape;801;p12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02" name="Google Shape;802;p129"/>
          <p:cNvSpPr/>
          <p:nvPr/>
        </p:nvSpPr>
        <p:spPr>
          <a:xfrm>
            <a:off x="7543500" y="80650"/>
            <a:ext cx="1329000" cy="37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803" name="Shape 803"/>
        <p:cNvGrpSpPr/>
        <p:nvPr/>
      </p:nvGrpSpPr>
      <p:grpSpPr>
        <a:xfrm>
          <a:off x="0" y="0"/>
          <a:ext cx="0" cy="0"/>
          <a:chOff x="0" y="0"/>
          <a:chExt cx="0" cy="0"/>
        </a:xfrm>
      </p:grpSpPr>
      <p:sp>
        <p:nvSpPr>
          <p:cNvPr id="804" name="Google Shape;804;p13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05" name="Google Shape;805;p130"/>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06" name="Google Shape;806;p13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807" name="Shape 807"/>
        <p:cNvGrpSpPr/>
        <p:nvPr/>
      </p:nvGrpSpPr>
      <p:grpSpPr>
        <a:xfrm>
          <a:off x="0" y="0"/>
          <a:ext cx="0" cy="0"/>
          <a:chOff x="0" y="0"/>
          <a:chExt cx="0" cy="0"/>
        </a:xfrm>
      </p:grpSpPr>
      <p:sp>
        <p:nvSpPr>
          <p:cNvPr id="808" name="Google Shape;808;p13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09" name="Google Shape;809;p13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810" name="Google Shape;810;p13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11" name="Google Shape;811;p131"/>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812" name="Shape 812"/>
        <p:cNvGrpSpPr/>
        <p:nvPr/>
      </p:nvGrpSpPr>
      <p:grpSpPr>
        <a:xfrm>
          <a:off x="0" y="0"/>
          <a:ext cx="0" cy="0"/>
          <a:chOff x="0" y="0"/>
          <a:chExt cx="0" cy="0"/>
        </a:xfrm>
      </p:grpSpPr>
      <p:sp>
        <p:nvSpPr>
          <p:cNvPr id="813" name="Google Shape;813;p13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814" name="Google Shape;814;p13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15" name="Google Shape;815;p13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16" name="Google Shape;816;p13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17" name="Google Shape;817;p13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57" name="Shape 57"/>
        <p:cNvGrpSpPr/>
        <p:nvPr/>
      </p:nvGrpSpPr>
      <p:grpSpPr>
        <a:xfrm>
          <a:off x="0" y="0"/>
          <a:ext cx="0" cy="0"/>
          <a:chOff x="0" y="0"/>
          <a:chExt cx="0" cy="0"/>
        </a:xfrm>
      </p:grpSpPr>
      <p:sp>
        <p:nvSpPr>
          <p:cNvPr id="58" name="Google Shape;58;p15"/>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5"/>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100">
                <a:solidFill>
                  <a:srgbClr val="3C4043"/>
                </a:solidFill>
                <a:latin typeface="Google Sans"/>
                <a:ea typeface="Google Sans"/>
                <a:cs typeface="Google Sans"/>
                <a:sym typeface="Google Sans"/>
              </a:defRPr>
            </a:lvl1pPr>
            <a:lvl2pPr lvl="1" rtl="0">
              <a:spcBef>
                <a:spcPts val="0"/>
              </a:spcBef>
              <a:spcAft>
                <a:spcPts val="0"/>
              </a:spcAft>
              <a:buNone/>
              <a:defRPr sz="600"/>
            </a:lvl2pPr>
            <a:lvl3pPr lvl="2" rtl="0">
              <a:spcBef>
                <a:spcPts val="0"/>
              </a:spcBef>
              <a:spcAft>
                <a:spcPts val="0"/>
              </a:spcAft>
              <a:buNone/>
              <a:defRPr sz="600"/>
            </a:lvl3pPr>
            <a:lvl4pPr lvl="3" rtl="0">
              <a:spcBef>
                <a:spcPts val="0"/>
              </a:spcBef>
              <a:spcAft>
                <a:spcPts val="0"/>
              </a:spcAft>
              <a:buNone/>
              <a:defRPr sz="600"/>
            </a:lvl4pPr>
            <a:lvl5pPr lvl="4" rtl="0">
              <a:spcBef>
                <a:spcPts val="0"/>
              </a:spcBef>
              <a:spcAft>
                <a:spcPts val="0"/>
              </a:spcAft>
              <a:buNone/>
              <a:defRPr sz="600"/>
            </a:lvl5pPr>
            <a:lvl6pPr lvl="5" rtl="0">
              <a:spcBef>
                <a:spcPts val="0"/>
              </a:spcBef>
              <a:spcAft>
                <a:spcPts val="0"/>
              </a:spcAft>
              <a:buNone/>
              <a:defRPr sz="600"/>
            </a:lvl6pPr>
            <a:lvl7pPr lvl="6" rtl="0">
              <a:spcBef>
                <a:spcPts val="0"/>
              </a:spcBef>
              <a:spcAft>
                <a:spcPts val="0"/>
              </a:spcAft>
              <a:buNone/>
              <a:defRPr sz="600"/>
            </a:lvl7pPr>
            <a:lvl8pPr lvl="7" rtl="0">
              <a:spcBef>
                <a:spcPts val="0"/>
              </a:spcBef>
              <a:spcAft>
                <a:spcPts val="0"/>
              </a:spcAft>
              <a:buNone/>
              <a:defRPr sz="600"/>
            </a:lvl8pPr>
            <a:lvl9pPr lvl="8" rtl="0">
              <a:spcBef>
                <a:spcPts val="0"/>
              </a:spcBef>
              <a:spcAft>
                <a:spcPts val="0"/>
              </a:spcAft>
              <a:buNone/>
              <a:defRPr sz="600"/>
            </a:lvl9pPr>
          </a:lstStyle>
          <a:p/>
        </p:txBody>
      </p:sp>
      <p:sp>
        <p:nvSpPr>
          <p:cNvPr id="60" name="Google Shape;60;p15"/>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50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sz="5000"/>
            </a:lvl2pPr>
            <a:lvl3pPr lvl="2" rtl="0">
              <a:spcBef>
                <a:spcPts val="0"/>
              </a:spcBef>
              <a:spcAft>
                <a:spcPts val="0"/>
              </a:spcAft>
              <a:buNone/>
              <a:defRPr sz="5000"/>
            </a:lvl3pPr>
            <a:lvl4pPr lvl="3" rtl="0">
              <a:spcBef>
                <a:spcPts val="0"/>
              </a:spcBef>
              <a:spcAft>
                <a:spcPts val="0"/>
              </a:spcAft>
              <a:buNone/>
              <a:defRPr sz="5000"/>
            </a:lvl4pPr>
            <a:lvl5pPr lvl="4" rtl="0">
              <a:spcBef>
                <a:spcPts val="0"/>
              </a:spcBef>
              <a:spcAft>
                <a:spcPts val="0"/>
              </a:spcAft>
              <a:buNone/>
              <a:defRPr sz="5000"/>
            </a:lvl5pPr>
            <a:lvl6pPr lvl="5" rtl="0">
              <a:spcBef>
                <a:spcPts val="0"/>
              </a:spcBef>
              <a:spcAft>
                <a:spcPts val="0"/>
              </a:spcAft>
              <a:buNone/>
              <a:defRPr sz="5000"/>
            </a:lvl6pPr>
            <a:lvl7pPr lvl="6" rtl="0">
              <a:spcBef>
                <a:spcPts val="0"/>
              </a:spcBef>
              <a:spcAft>
                <a:spcPts val="0"/>
              </a:spcAft>
              <a:buNone/>
              <a:defRPr sz="5000"/>
            </a:lvl7pPr>
            <a:lvl8pPr lvl="7" rtl="0">
              <a:spcBef>
                <a:spcPts val="0"/>
              </a:spcBef>
              <a:spcAft>
                <a:spcPts val="0"/>
              </a:spcAft>
              <a:buNone/>
              <a:defRPr sz="5000"/>
            </a:lvl8pPr>
            <a:lvl9pPr lvl="8" rtl="0">
              <a:spcBef>
                <a:spcPts val="0"/>
              </a:spcBef>
              <a:spcAft>
                <a:spcPts val="0"/>
              </a:spcAft>
              <a:buNone/>
              <a:defRPr sz="5000"/>
            </a:lvl9pPr>
          </a:lstStyle>
          <a:p/>
        </p:txBody>
      </p:sp>
      <p:grpSp>
        <p:nvGrpSpPr>
          <p:cNvPr id="61" name="Google Shape;61;p15"/>
          <p:cNvGrpSpPr/>
          <p:nvPr/>
        </p:nvGrpSpPr>
        <p:grpSpPr>
          <a:xfrm>
            <a:off x="450225" y="457140"/>
            <a:ext cx="2107098" cy="244531"/>
            <a:chOff x="242525" y="2441975"/>
            <a:chExt cx="7135450" cy="828075"/>
          </a:xfrm>
        </p:grpSpPr>
        <p:sp>
          <p:nvSpPr>
            <p:cNvPr id="62" name="Google Shape;62;p1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15"/>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1200">
                <a:solidFill>
                  <a:srgbClr val="5F6368"/>
                </a:solidFill>
                <a:latin typeface="Google Sans"/>
                <a:ea typeface="Google Sans"/>
                <a:cs typeface="Google Sans"/>
                <a:sym typeface="Google Sans"/>
              </a:defRPr>
            </a:lvl1pPr>
            <a:lvl2pPr lvl="1" rtl="0">
              <a:spcBef>
                <a:spcPts val="0"/>
              </a:spcBef>
              <a:spcAft>
                <a:spcPts val="0"/>
              </a:spcAft>
              <a:buNone/>
              <a:defRPr sz="1200">
                <a:solidFill>
                  <a:srgbClr val="5F6368"/>
                </a:solidFill>
              </a:defRPr>
            </a:lvl2pPr>
            <a:lvl3pPr lvl="2" rtl="0">
              <a:spcBef>
                <a:spcPts val="0"/>
              </a:spcBef>
              <a:spcAft>
                <a:spcPts val="0"/>
              </a:spcAft>
              <a:buNone/>
              <a:defRPr sz="1200">
                <a:solidFill>
                  <a:srgbClr val="5F6368"/>
                </a:solidFill>
              </a:defRPr>
            </a:lvl3pPr>
            <a:lvl4pPr lvl="3" rtl="0">
              <a:spcBef>
                <a:spcPts val="0"/>
              </a:spcBef>
              <a:spcAft>
                <a:spcPts val="0"/>
              </a:spcAft>
              <a:buNone/>
              <a:defRPr sz="1200">
                <a:solidFill>
                  <a:srgbClr val="5F6368"/>
                </a:solidFill>
              </a:defRPr>
            </a:lvl4pPr>
            <a:lvl5pPr lvl="4" rtl="0">
              <a:spcBef>
                <a:spcPts val="0"/>
              </a:spcBef>
              <a:spcAft>
                <a:spcPts val="0"/>
              </a:spcAft>
              <a:buNone/>
              <a:defRPr sz="1200">
                <a:solidFill>
                  <a:srgbClr val="5F6368"/>
                </a:solidFill>
              </a:defRPr>
            </a:lvl5pPr>
            <a:lvl6pPr lvl="5" rtl="0">
              <a:spcBef>
                <a:spcPts val="0"/>
              </a:spcBef>
              <a:spcAft>
                <a:spcPts val="0"/>
              </a:spcAft>
              <a:buNone/>
              <a:defRPr sz="1200">
                <a:solidFill>
                  <a:srgbClr val="5F6368"/>
                </a:solidFill>
              </a:defRPr>
            </a:lvl6pPr>
            <a:lvl7pPr lvl="6" rtl="0">
              <a:spcBef>
                <a:spcPts val="0"/>
              </a:spcBef>
              <a:spcAft>
                <a:spcPts val="0"/>
              </a:spcAft>
              <a:buNone/>
              <a:defRPr sz="1200">
                <a:solidFill>
                  <a:srgbClr val="5F6368"/>
                </a:solidFill>
              </a:defRPr>
            </a:lvl7pPr>
            <a:lvl8pPr lvl="7" rtl="0">
              <a:spcBef>
                <a:spcPts val="0"/>
              </a:spcBef>
              <a:spcAft>
                <a:spcPts val="0"/>
              </a:spcAft>
              <a:buNone/>
              <a:defRPr sz="1200">
                <a:solidFill>
                  <a:srgbClr val="5F6368"/>
                </a:solidFill>
              </a:defRPr>
            </a:lvl8pPr>
            <a:lvl9pPr lvl="8" rtl="0">
              <a:spcBef>
                <a:spcPts val="0"/>
              </a:spcBef>
              <a:spcAft>
                <a:spcPts val="0"/>
              </a:spcAft>
              <a:buNone/>
              <a:defRPr sz="1200">
                <a:solidFill>
                  <a:srgbClr val="5F6368"/>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818" name="Shape 818"/>
        <p:cNvGrpSpPr/>
        <p:nvPr/>
      </p:nvGrpSpPr>
      <p:grpSpPr>
        <a:xfrm>
          <a:off x="0" y="0"/>
          <a:ext cx="0" cy="0"/>
          <a:chOff x="0" y="0"/>
          <a:chExt cx="0" cy="0"/>
        </a:xfrm>
      </p:grpSpPr>
      <p:sp>
        <p:nvSpPr>
          <p:cNvPr id="819" name="Google Shape;819;p13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820" name="Google Shape;820;p13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21" name="Google Shape;821;p13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2" name="Google Shape;822;p13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3" name="Google Shape;823;p13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4" name="Google Shape;824;p13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825" name="Shape 825"/>
        <p:cNvGrpSpPr/>
        <p:nvPr/>
      </p:nvGrpSpPr>
      <p:grpSpPr>
        <a:xfrm>
          <a:off x="0" y="0"/>
          <a:ext cx="0" cy="0"/>
          <a:chOff x="0" y="0"/>
          <a:chExt cx="0" cy="0"/>
        </a:xfrm>
      </p:grpSpPr>
      <p:sp>
        <p:nvSpPr>
          <p:cNvPr id="826" name="Google Shape;826;p13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27" name="Google Shape;827;p13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28" name="Google Shape;828;p13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829" name="Google Shape;829;p13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830" name="Shape 830"/>
        <p:cNvGrpSpPr/>
        <p:nvPr/>
      </p:nvGrpSpPr>
      <p:grpSpPr>
        <a:xfrm>
          <a:off x="0" y="0"/>
          <a:ext cx="0" cy="0"/>
          <a:chOff x="0" y="0"/>
          <a:chExt cx="0" cy="0"/>
        </a:xfrm>
      </p:grpSpPr>
      <p:sp>
        <p:nvSpPr>
          <p:cNvPr id="831" name="Google Shape;831;p13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832" name="Shape 832"/>
        <p:cNvGrpSpPr/>
        <p:nvPr/>
      </p:nvGrpSpPr>
      <p:grpSpPr>
        <a:xfrm>
          <a:off x="0" y="0"/>
          <a:ext cx="0" cy="0"/>
          <a:chOff x="0" y="0"/>
          <a:chExt cx="0" cy="0"/>
        </a:xfrm>
      </p:grpSpPr>
      <p:sp>
        <p:nvSpPr>
          <p:cNvPr id="833" name="Google Shape;833;p13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34" name="Google Shape;834;p13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35" name="Google Shape;835;p136"/>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36" name="Google Shape;836;p136"/>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37" name="Google Shape;837;p13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38" name="Google Shape;838;p136"/>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839" name="Shape 839"/>
        <p:cNvGrpSpPr/>
        <p:nvPr/>
      </p:nvGrpSpPr>
      <p:grpSpPr>
        <a:xfrm>
          <a:off x="0" y="0"/>
          <a:ext cx="0" cy="0"/>
          <a:chOff x="0" y="0"/>
          <a:chExt cx="0" cy="0"/>
        </a:xfrm>
      </p:grpSpPr>
      <p:sp>
        <p:nvSpPr>
          <p:cNvPr id="840" name="Google Shape;840;p137"/>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41" name="Google Shape;841;p137"/>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42" name="Google Shape;842;p13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43" name="Google Shape;843;p13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44" name="Google Shape;844;p137"/>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45" name="Google Shape;845;p137"/>
          <p:cNvSpPr txBox="1"/>
          <p:nvPr>
            <p:ph idx="4"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46" name="Google Shape;846;p137"/>
          <p:cNvSpPr txBox="1"/>
          <p:nvPr>
            <p:ph idx="5"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2pPr>
            <a:lvl3pPr lvl="2"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3pPr>
            <a:lvl4pPr lvl="3"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4pPr>
            <a:lvl5pPr lvl="4"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5pPr>
            <a:lvl6pPr lvl="5"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6pPr>
            <a:lvl7pPr lvl="6"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7pPr>
            <a:lvl8pPr lvl="7"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8pPr>
            <a:lvl9pPr lvl="8" marR="0" algn="ctr">
              <a:lnSpc>
                <a:spcPct val="100000"/>
              </a:lnSpc>
              <a:spcBef>
                <a:spcPts val="0"/>
              </a:spcBef>
              <a:spcAft>
                <a:spcPts val="0"/>
              </a:spcAft>
              <a:buClr>
                <a:schemeClr val="accent1"/>
              </a:buClr>
              <a:buSzPts val="1000"/>
              <a:buFont typeface="Google Sans"/>
              <a:buNone/>
              <a:defRPr b="1" i="0" sz="1000" u="none" cap="none" strike="noStrike">
                <a:solidFill>
                  <a:schemeClr val="accent1"/>
                </a:solidFill>
                <a:latin typeface="Google Sans"/>
                <a:ea typeface="Google Sans"/>
                <a:cs typeface="Google Sans"/>
                <a:sym typeface="Google Sans"/>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847" name="Shape 847"/>
        <p:cNvGrpSpPr/>
        <p:nvPr/>
      </p:nvGrpSpPr>
      <p:grpSpPr>
        <a:xfrm>
          <a:off x="0" y="0"/>
          <a:ext cx="0" cy="0"/>
          <a:chOff x="0" y="0"/>
          <a:chExt cx="0" cy="0"/>
        </a:xfrm>
      </p:grpSpPr>
      <p:sp>
        <p:nvSpPr>
          <p:cNvPr id="848" name="Google Shape;848;p13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49" name="Google Shape;849;p138"/>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50" name="Google Shape;850;p138"/>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51" name="Google Shape;851;p13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52" name="Google Shape;852;p138"/>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853" name="Shape 853"/>
        <p:cNvGrpSpPr/>
        <p:nvPr/>
      </p:nvGrpSpPr>
      <p:grpSpPr>
        <a:xfrm>
          <a:off x="0" y="0"/>
          <a:ext cx="0" cy="0"/>
          <a:chOff x="0" y="0"/>
          <a:chExt cx="0" cy="0"/>
        </a:xfrm>
      </p:grpSpPr>
      <p:sp>
        <p:nvSpPr>
          <p:cNvPr id="854" name="Google Shape;854;p13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55" name="Google Shape;855;p13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56" name="Google Shape;856;p139"/>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57" name="Google Shape;857;p139"/>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58" name="Google Shape;858;p13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59" name="Google Shape;859;p139"/>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860" name="Shape 860"/>
        <p:cNvGrpSpPr/>
        <p:nvPr/>
      </p:nvGrpSpPr>
      <p:grpSpPr>
        <a:xfrm>
          <a:off x="0" y="0"/>
          <a:ext cx="0" cy="0"/>
          <a:chOff x="0" y="0"/>
          <a:chExt cx="0" cy="0"/>
        </a:xfrm>
      </p:grpSpPr>
      <p:sp>
        <p:nvSpPr>
          <p:cNvPr id="861" name="Google Shape;861;p14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62" name="Google Shape;862;p14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63" name="Google Shape;863;p140"/>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864" name="Google Shape;864;p140"/>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65" name="Google Shape;865;p140"/>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66" name="Google Shape;866;p14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67" name="Google Shape;867;p140"/>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868" name="Shape 868"/>
        <p:cNvGrpSpPr/>
        <p:nvPr/>
      </p:nvGrpSpPr>
      <p:grpSpPr>
        <a:xfrm>
          <a:off x="0" y="0"/>
          <a:ext cx="0" cy="0"/>
          <a:chOff x="0" y="0"/>
          <a:chExt cx="0" cy="0"/>
        </a:xfrm>
      </p:grpSpPr>
      <p:sp>
        <p:nvSpPr>
          <p:cNvPr id="869" name="Google Shape;869;p14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70" name="Google Shape;870;p141"/>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71" name="Google Shape;871;p141"/>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72" name="Google Shape;872;p14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73" name="Google Shape;873;p141"/>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874" name="Shape 874"/>
        <p:cNvGrpSpPr/>
        <p:nvPr/>
      </p:nvGrpSpPr>
      <p:grpSpPr>
        <a:xfrm>
          <a:off x="0" y="0"/>
          <a:ext cx="0" cy="0"/>
          <a:chOff x="0" y="0"/>
          <a:chExt cx="0" cy="0"/>
        </a:xfrm>
      </p:grpSpPr>
      <p:sp>
        <p:nvSpPr>
          <p:cNvPr id="875" name="Google Shape;875;p14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76" name="Google Shape;876;p142"/>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77" name="Google Shape;877;p142"/>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78" name="Google Shape;878;p142"/>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79" name="Google Shape;879;p14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80" name="Google Shape;880;p142"/>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81" name="Shape 81"/>
        <p:cNvGrpSpPr/>
        <p:nvPr/>
      </p:nvGrpSpPr>
      <p:grpSpPr>
        <a:xfrm>
          <a:off x="0" y="0"/>
          <a:ext cx="0" cy="0"/>
          <a:chOff x="0" y="0"/>
          <a:chExt cx="0" cy="0"/>
        </a:xfrm>
      </p:grpSpPr>
      <p:grpSp>
        <p:nvGrpSpPr>
          <p:cNvPr id="82" name="Google Shape;82;p16"/>
          <p:cNvGrpSpPr/>
          <p:nvPr/>
        </p:nvGrpSpPr>
        <p:grpSpPr>
          <a:xfrm>
            <a:off x="450225" y="457140"/>
            <a:ext cx="2107098" cy="244531"/>
            <a:chOff x="242525" y="2441975"/>
            <a:chExt cx="7135450" cy="828075"/>
          </a:xfrm>
        </p:grpSpPr>
        <p:sp>
          <p:nvSpPr>
            <p:cNvPr id="83" name="Google Shape;83;p1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6"/>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1200">
                <a:solidFill>
                  <a:srgbClr val="5F6368"/>
                </a:solidFill>
                <a:latin typeface="Google Sans"/>
                <a:ea typeface="Google Sans"/>
                <a:cs typeface="Google Sans"/>
                <a:sym typeface="Google Sans"/>
              </a:defRPr>
            </a:lvl1pPr>
            <a:lvl2pPr lvl="1" rtl="0">
              <a:spcBef>
                <a:spcPts val="0"/>
              </a:spcBef>
              <a:spcAft>
                <a:spcPts val="0"/>
              </a:spcAft>
              <a:buNone/>
              <a:defRPr sz="1200">
                <a:solidFill>
                  <a:srgbClr val="5F6368"/>
                </a:solidFill>
              </a:defRPr>
            </a:lvl2pPr>
            <a:lvl3pPr lvl="2" rtl="0">
              <a:spcBef>
                <a:spcPts val="0"/>
              </a:spcBef>
              <a:spcAft>
                <a:spcPts val="0"/>
              </a:spcAft>
              <a:buNone/>
              <a:defRPr sz="1200">
                <a:solidFill>
                  <a:srgbClr val="5F6368"/>
                </a:solidFill>
              </a:defRPr>
            </a:lvl3pPr>
            <a:lvl4pPr lvl="3" rtl="0">
              <a:spcBef>
                <a:spcPts val="0"/>
              </a:spcBef>
              <a:spcAft>
                <a:spcPts val="0"/>
              </a:spcAft>
              <a:buNone/>
              <a:defRPr sz="1200">
                <a:solidFill>
                  <a:srgbClr val="5F6368"/>
                </a:solidFill>
              </a:defRPr>
            </a:lvl4pPr>
            <a:lvl5pPr lvl="4" rtl="0">
              <a:spcBef>
                <a:spcPts val="0"/>
              </a:spcBef>
              <a:spcAft>
                <a:spcPts val="0"/>
              </a:spcAft>
              <a:buNone/>
              <a:defRPr sz="1200">
                <a:solidFill>
                  <a:srgbClr val="5F6368"/>
                </a:solidFill>
              </a:defRPr>
            </a:lvl5pPr>
            <a:lvl6pPr lvl="5" rtl="0">
              <a:spcBef>
                <a:spcPts val="0"/>
              </a:spcBef>
              <a:spcAft>
                <a:spcPts val="0"/>
              </a:spcAft>
              <a:buNone/>
              <a:defRPr sz="1200">
                <a:solidFill>
                  <a:srgbClr val="5F6368"/>
                </a:solidFill>
              </a:defRPr>
            </a:lvl6pPr>
            <a:lvl7pPr lvl="6" rtl="0">
              <a:spcBef>
                <a:spcPts val="0"/>
              </a:spcBef>
              <a:spcAft>
                <a:spcPts val="0"/>
              </a:spcAft>
              <a:buNone/>
              <a:defRPr sz="1200">
                <a:solidFill>
                  <a:srgbClr val="5F6368"/>
                </a:solidFill>
              </a:defRPr>
            </a:lvl7pPr>
            <a:lvl8pPr lvl="7" rtl="0">
              <a:spcBef>
                <a:spcPts val="0"/>
              </a:spcBef>
              <a:spcAft>
                <a:spcPts val="0"/>
              </a:spcAft>
              <a:buNone/>
              <a:defRPr sz="1200">
                <a:solidFill>
                  <a:srgbClr val="5F6368"/>
                </a:solidFill>
              </a:defRPr>
            </a:lvl8pPr>
            <a:lvl9pPr lvl="8" rtl="0">
              <a:spcBef>
                <a:spcPts val="0"/>
              </a:spcBef>
              <a:spcAft>
                <a:spcPts val="0"/>
              </a:spcAft>
              <a:buNone/>
              <a:defRPr sz="1200">
                <a:solidFill>
                  <a:srgbClr val="5F6368"/>
                </a:solidFill>
              </a:defRPr>
            </a:lvl9pPr>
          </a:lstStyle>
          <a:p/>
        </p:txBody>
      </p:sp>
      <p:sp>
        <p:nvSpPr>
          <p:cNvPr id="102" name="Google Shape;102;p16"/>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100">
                <a:solidFill>
                  <a:srgbClr val="3C4043"/>
                </a:solidFill>
                <a:latin typeface="Google Sans"/>
                <a:ea typeface="Google Sans"/>
                <a:cs typeface="Google Sans"/>
                <a:sym typeface="Google Sans"/>
              </a:defRPr>
            </a:lvl1pPr>
            <a:lvl2pPr lvl="1" rtl="0">
              <a:spcBef>
                <a:spcPts val="0"/>
              </a:spcBef>
              <a:spcAft>
                <a:spcPts val="0"/>
              </a:spcAft>
              <a:buNone/>
              <a:defRPr sz="600"/>
            </a:lvl2pPr>
            <a:lvl3pPr lvl="2" rtl="0">
              <a:spcBef>
                <a:spcPts val="0"/>
              </a:spcBef>
              <a:spcAft>
                <a:spcPts val="0"/>
              </a:spcAft>
              <a:buNone/>
              <a:defRPr sz="600"/>
            </a:lvl3pPr>
            <a:lvl4pPr lvl="3" rtl="0">
              <a:spcBef>
                <a:spcPts val="0"/>
              </a:spcBef>
              <a:spcAft>
                <a:spcPts val="0"/>
              </a:spcAft>
              <a:buNone/>
              <a:defRPr sz="600"/>
            </a:lvl4pPr>
            <a:lvl5pPr lvl="4" rtl="0">
              <a:spcBef>
                <a:spcPts val="0"/>
              </a:spcBef>
              <a:spcAft>
                <a:spcPts val="0"/>
              </a:spcAft>
              <a:buNone/>
              <a:defRPr sz="600"/>
            </a:lvl5pPr>
            <a:lvl6pPr lvl="5" rtl="0">
              <a:spcBef>
                <a:spcPts val="0"/>
              </a:spcBef>
              <a:spcAft>
                <a:spcPts val="0"/>
              </a:spcAft>
              <a:buNone/>
              <a:defRPr sz="600"/>
            </a:lvl6pPr>
            <a:lvl7pPr lvl="6" rtl="0">
              <a:spcBef>
                <a:spcPts val="0"/>
              </a:spcBef>
              <a:spcAft>
                <a:spcPts val="0"/>
              </a:spcAft>
              <a:buNone/>
              <a:defRPr sz="600"/>
            </a:lvl7pPr>
            <a:lvl8pPr lvl="7" rtl="0">
              <a:spcBef>
                <a:spcPts val="0"/>
              </a:spcBef>
              <a:spcAft>
                <a:spcPts val="0"/>
              </a:spcAft>
              <a:buNone/>
              <a:defRPr sz="600"/>
            </a:lvl8pPr>
            <a:lvl9pPr lvl="8" rtl="0">
              <a:spcBef>
                <a:spcPts val="0"/>
              </a:spcBef>
              <a:spcAft>
                <a:spcPts val="0"/>
              </a:spcAft>
              <a:buNone/>
              <a:defRPr sz="600"/>
            </a:lvl9pPr>
          </a:lstStyle>
          <a:p/>
        </p:txBody>
      </p:sp>
      <p:sp>
        <p:nvSpPr>
          <p:cNvPr id="103" name="Google Shape;103;p16"/>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50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sz="5000"/>
            </a:lvl2pPr>
            <a:lvl3pPr lvl="2" rtl="0">
              <a:spcBef>
                <a:spcPts val="0"/>
              </a:spcBef>
              <a:spcAft>
                <a:spcPts val="0"/>
              </a:spcAft>
              <a:buNone/>
              <a:defRPr sz="5000"/>
            </a:lvl3pPr>
            <a:lvl4pPr lvl="3" rtl="0">
              <a:spcBef>
                <a:spcPts val="0"/>
              </a:spcBef>
              <a:spcAft>
                <a:spcPts val="0"/>
              </a:spcAft>
              <a:buNone/>
              <a:defRPr sz="5000"/>
            </a:lvl4pPr>
            <a:lvl5pPr lvl="4" rtl="0">
              <a:spcBef>
                <a:spcPts val="0"/>
              </a:spcBef>
              <a:spcAft>
                <a:spcPts val="0"/>
              </a:spcAft>
              <a:buNone/>
              <a:defRPr sz="5000"/>
            </a:lvl5pPr>
            <a:lvl6pPr lvl="5" rtl="0">
              <a:spcBef>
                <a:spcPts val="0"/>
              </a:spcBef>
              <a:spcAft>
                <a:spcPts val="0"/>
              </a:spcAft>
              <a:buNone/>
              <a:defRPr sz="5000"/>
            </a:lvl6pPr>
            <a:lvl7pPr lvl="6" rtl="0">
              <a:spcBef>
                <a:spcPts val="0"/>
              </a:spcBef>
              <a:spcAft>
                <a:spcPts val="0"/>
              </a:spcAft>
              <a:buNone/>
              <a:defRPr sz="5000"/>
            </a:lvl7pPr>
            <a:lvl8pPr lvl="7" rtl="0">
              <a:spcBef>
                <a:spcPts val="0"/>
              </a:spcBef>
              <a:spcAft>
                <a:spcPts val="0"/>
              </a:spcAft>
              <a:buNone/>
              <a:defRPr sz="5000"/>
            </a:lvl8pPr>
            <a:lvl9pPr lvl="8" rtl="0">
              <a:spcBef>
                <a:spcPts val="0"/>
              </a:spcBef>
              <a:spcAft>
                <a:spcPts val="0"/>
              </a:spcAft>
              <a:buNone/>
              <a:defRPr sz="50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881" name="Shape 881"/>
        <p:cNvGrpSpPr/>
        <p:nvPr/>
      </p:nvGrpSpPr>
      <p:grpSpPr>
        <a:xfrm>
          <a:off x="0" y="0"/>
          <a:ext cx="0" cy="0"/>
          <a:chOff x="0" y="0"/>
          <a:chExt cx="0" cy="0"/>
        </a:xfrm>
      </p:grpSpPr>
      <p:sp>
        <p:nvSpPr>
          <p:cNvPr id="882" name="Google Shape;882;p14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83" name="Google Shape;883;p143"/>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84" name="Google Shape;884;p143"/>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2pPr>
            <a:lvl3pPr lvl="2"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3pPr>
            <a:lvl4pPr lvl="3"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4pPr>
            <a:lvl5pPr lvl="4"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5pPr>
            <a:lvl6pPr lvl="5"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6pPr>
            <a:lvl7pPr lvl="6"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7pPr>
            <a:lvl8pPr lvl="7"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8pPr>
            <a:lvl9pPr lvl="8" marR="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9pPr>
          </a:lstStyle>
          <a:p/>
        </p:txBody>
      </p:sp>
      <p:sp>
        <p:nvSpPr>
          <p:cNvPr id="885" name="Google Shape;885;p143"/>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86" name="Google Shape;886;p143"/>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87" name="Google Shape;887;p14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88" name="Google Shape;888;p143"/>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889" name="Shape 889"/>
        <p:cNvGrpSpPr/>
        <p:nvPr/>
      </p:nvGrpSpPr>
      <p:grpSpPr>
        <a:xfrm>
          <a:off x="0" y="0"/>
          <a:ext cx="0" cy="0"/>
          <a:chOff x="0" y="0"/>
          <a:chExt cx="0" cy="0"/>
        </a:xfrm>
      </p:grpSpPr>
      <p:sp>
        <p:nvSpPr>
          <p:cNvPr id="890" name="Google Shape;890;p14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91" name="Google Shape;891;p144"/>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92" name="Google Shape;892;p144"/>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93" name="Google Shape;893;p14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894" name="Google Shape;894;p144"/>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895" name="Shape 895"/>
        <p:cNvGrpSpPr/>
        <p:nvPr/>
      </p:nvGrpSpPr>
      <p:grpSpPr>
        <a:xfrm>
          <a:off x="0" y="0"/>
          <a:ext cx="0" cy="0"/>
          <a:chOff x="0" y="0"/>
          <a:chExt cx="0" cy="0"/>
        </a:xfrm>
      </p:grpSpPr>
      <p:sp>
        <p:nvSpPr>
          <p:cNvPr id="896" name="Google Shape;896;p14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897" name="Google Shape;897;p14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898" name="Google Shape;898;p145"/>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899" name="Google Shape;899;p145"/>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900" name="Google Shape;900;p14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01" name="Google Shape;901;p145"/>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902" name="Shape 902"/>
        <p:cNvGrpSpPr/>
        <p:nvPr/>
      </p:nvGrpSpPr>
      <p:grpSpPr>
        <a:xfrm>
          <a:off x="0" y="0"/>
          <a:ext cx="0" cy="0"/>
          <a:chOff x="0" y="0"/>
          <a:chExt cx="0" cy="0"/>
        </a:xfrm>
      </p:grpSpPr>
      <p:sp>
        <p:nvSpPr>
          <p:cNvPr id="903" name="Google Shape;903;p14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904" name="Google Shape;904;p14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05" name="Google Shape;905;p146"/>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906" name="Google Shape;906;p146"/>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907" name="Google Shape;907;p146"/>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908" name="Google Shape;908;p14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09" name="Google Shape;909;p146"/>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910" name="Shape 910"/>
        <p:cNvGrpSpPr/>
        <p:nvPr/>
      </p:nvGrpSpPr>
      <p:grpSpPr>
        <a:xfrm>
          <a:off x="0" y="0"/>
          <a:ext cx="0" cy="0"/>
          <a:chOff x="0" y="0"/>
          <a:chExt cx="0" cy="0"/>
        </a:xfrm>
      </p:grpSpPr>
      <p:sp>
        <p:nvSpPr>
          <p:cNvPr id="911" name="Google Shape;911;p14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12" name="Google Shape;912;p147"/>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913" name="Google Shape;913;p147"/>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914" name="Google Shape;914;p14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15" name="Google Shape;915;p147"/>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916" name="Shape 916"/>
        <p:cNvGrpSpPr/>
        <p:nvPr/>
      </p:nvGrpSpPr>
      <p:grpSpPr>
        <a:xfrm>
          <a:off x="0" y="0"/>
          <a:ext cx="0" cy="0"/>
          <a:chOff x="0" y="0"/>
          <a:chExt cx="0" cy="0"/>
        </a:xfrm>
      </p:grpSpPr>
      <p:sp>
        <p:nvSpPr>
          <p:cNvPr id="917" name="Google Shape;917;p148"/>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18" name="Google Shape;918;p14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19" name="Google Shape;919;p148"/>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920" name="Google Shape;920;p148"/>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921" name="Shape 921"/>
        <p:cNvGrpSpPr/>
        <p:nvPr/>
      </p:nvGrpSpPr>
      <p:grpSpPr>
        <a:xfrm>
          <a:off x="0" y="0"/>
          <a:ext cx="0" cy="0"/>
          <a:chOff x="0" y="0"/>
          <a:chExt cx="0" cy="0"/>
        </a:xfrm>
      </p:grpSpPr>
      <p:sp>
        <p:nvSpPr>
          <p:cNvPr id="922" name="Google Shape;922;p149"/>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23" name="Google Shape;923;p149"/>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24" name="Google Shape;924;p149"/>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925" name="Google Shape;925;p149"/>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926" name="Shape 926"/>
        <p:cNvGrpSpPr/>
        <p:nvPr/>
      </p:nvGrpSpPr>
      <p:grpSpPr>
        <a:xfrm>
          <a:off x="0" y="0"/>
          <a:ext cx="0" cy="0"/>
          <a:chOff x="0" y="0"/>
          <a:chExt cx="0" cy="0"/>
        </a:xfrm>
      </p:grpSpPr>
      <p:sp>
        <p:nvSpPr>
          <p:cNvPr id="927" name="Google Shape;927;p150"/>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28" name="Google Shape;928;p15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29" name="Google Shape;929;p150"/>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930" name="Google Shape;930;p150"/>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931" name="Shape 931"/>
        <p:cNvGrpSpPr/>
        <p:nvPr/>
      </p:nvGrpSpPr>
      <p:grpSpPr>
        <a:xfrm>
          <a:off x="0" y="0"/>
          <a:ext cx="0" cy="0"/>
          <a:chOff x="0" y="0"/>
          <a:chExt cx="0" cy="0"/>
        </a:xfrm>
      </p:grpSpPr>
      <p:sp>
        <p:nvSpPr>
          <p:cNvPr id="932" name="Google Shape;932;p151"/>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33" name="Google Shape;933;p15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934" name="Google Shape;934;p151"/>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935" name="Google Shape;935;p151"/>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936" name="Shape 936"/>
        <p:cNvGrpSpPr/>
        <p:nvPr/>
      </p:nvGrpSpPr>
      <p:grpSpPr>
        <a:xfrm>
          <a:off x="0" y="0"/>
          <a:ext cx="0" cy="0"/>
          <a:chOff x="0" y="0"/>
          <a:chExt cx="0" cy="0"/>
        </a:xfrm>
      </p:grpSpPr>
      <p:sp>
        <p:nvSpPr>
          <p:cNvPr id="937" name="Google Shape;937;p152"/>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938" name="Google Shape;938;p15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39" name="Google Shape;939;p152"/>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40" name="Google Shape;940;p152"/>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104" name="Shape 104"/>
        <p:cNvGrpSpPr/>
        <p:nvPr/>
      </p:nvGrpSpPr>
      <p:grpSpPr>
        <a:xfrm>
          <a:off x="0" y="0"/>
          <a:ext cx="0" cy="0"/>
          <a:chOff x="0" y="0"/>
          <a:chExt cx="0" cy="0"/>
        </a:xfrm>
      </p:grpSpPr>
      <p:sp>
        <p:nvSpPr>
          <p:cNvPr id="105" name="Google Shape;105;p1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06" name="Google Shape;106;p1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07" name="Google Shape;107;p17"/>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08" name="Google Shape;108;p17"/>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09" name="Google Shape;109;p17"/>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110" name="Google Shape;110;p17"/>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US">
                <a:solidFill>
                  <a:srgbClr val="EA4335"/>
                </a:solidFill>
                <a:latin typeface="Google Sans"/>
                <a:ea typeface="Google Sans"/>
                <a:cs typeface="Google Sans"/>
                <a:sym typeface="Google Sans"/>
              </a:rPr>
              <a:t>INTERNAL SLIDE ONLY</a:t>
            </a:r>
            <a:endParaRPr b="1">
              <a:solidFill>
                <a:srgbClr val="EA4335"/>
              </a:solidFill>
              <a:latin typeface="Google Sans"/>
              <a:ea typeface="Google Sans"/>
              <a:cs typeface="Google Sans"/>
              <a:sym typeface="Google San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941" name="Shape 941"/>
        <p:cNvGrpSpPr/>
        <p:nvPr/>
      </p:nvGrpSpPr>
      <p:grpSpPr>
        <a:xfrm>
          <a:off x="0" y="0"/>
          <a:ext cx="0" cy="0"/>
          <a:chOff x="0" y="0"/>
          <a:chExt cx="0" cy="0"/>
        </a:xfrm>
      </p:grpSpPr>
      <p:sp>
        <p:nvSpPr>
          <p:cNvPr id="942" name="Google Shape;942;p153"/>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943" name="Google Shape;943;p15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44" name="Google Shape;944;p153"/>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45" name="Google Shape;945;p153"/>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946" name="Shape 946"/>
        <p:cNvGrpSpPr/>
        <p:nvPr/>
      </p:nvGrpSpPr>
      <p:grpSpPr>
        <a:xfrm>
          <a:off x="0" y="0"/>
          <a:ext cx="0" cy="0"/>
          <a:chOff x="0" y="0"/>
          <a:chExt cx="0" cy="0"/>
        </a:xfrm>
      </p:grpSpPr>
      <p:sp>
        <p:nvSpPr>
          <p:cNvPr id="947" name="Google Shape;947;p154"/>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948" name="Google Shape;948;p15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49" name="Google Shape;949;p154"/>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50" name="Google Shape;950;p154"/>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951" name="Shape 951"/>
        <p:cNvGrpSpPr/>
        <p:nvPr/>
      </p:nvGrpSpPr>
      <p:grpSpPr>
        <a:xfrm>
          <a:off x="0" y="0"/>
          <a:ext cx="0" cy="0"/>
          <a:chOff x="0" y="0"/>
          <a:chExt cx="0" cy="0"/>
        </a:xfrm>
      </p:grpSpPr>
      <p:sp>
        <p:nvSpPr>
          <p:cNvPr id="952" name="Google Shape;952;p155"/>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953" name="Google Shape;953;p15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54" name="Google Shape;954;p155"/>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955" name="Google Shape;955;p155"/>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956" name="Shape 956"/>
        <p:cNvGrpSpPr/>
        <p:nvPr/>
      </p:nvGrpSpPr>
      <p:grpSpPr>
        <a:xfrm>
          <a:off x="0" y="0"/>
          <a:ext cx="0" cy="0"/>
          <a:chOff x="0" y="0"/>
          <a:chExt cx="0" cy="0"/>
        </a:xfrm>
      </p:grpSpPr>
      <p:sp>
        <p:nvSpPr>
          <p:cNvPr id="957" name="Google Shape;957;p156"/>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958" name="Google Shape;958;p15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959" name="Google Shape;959;p156"/>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960" name="Shape 960"/>
        <p:cNvGrpSpPr/>
        <p:nvPr/>
      </p:nvGrpSpPr>
      <p:grpSpPr>
        <a:xfrm>
          <a:off x="0" y="0"/>
          <a:ext cx="0" cy="0"/>
          <a:chOff x="0" y="0"/>
          <a:chExt cx="0" cy="0"/>
        </a:xfrm>
      </p:grpSpPr>
      <p:sp>
        <p:nvSpPr>
          <p:cNvPr id="961" name="Google Shape;961;p157"/>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3C4043"/>
              </a:buClr>
              <a:buSzPts val="3000"/>
              <a:buFont typeface="Google Sans"/>
              <a:buNone/>
              <a:defRPr b="0" i="0" sz="30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962" name="Shape 962"/>
        <p:cNvGrpSpPr/>
        <p:nvPr/>
      </p:nvGrpSpPr>
      <p:grpSpPr>
        <a:xfrm>
          <a:off x="0" y="0"/>
          <a:ext cx="0" cy="0"/>
          <a:chOff x="0" y="0"/>
          <a:chExt cx="0" cy="0"/>
        </a:xfrm>
      </p:grpSpPr>
      <p:sp>
        <p:nvSpPr>
          <p:cNvPr id="963" name="Google Shape;963;p158"/>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3C4043"/>
              </a:buClr>
              <a:buSzPts val="5000"/>
              <a:buFont typeface="Google Sans"/>
              <a:buNone/>
              <a:defRPr b="0" i="0" sz="5000" u="none" cap="none" strike="noStrike">
                <a:solidFill>
                  <a:srgbClr val="3C4043"/>
                </a:solidFill>
                <a:latin typeface="Google Sans"/>
                <a:ea typeface="Google Sans"/>
                <a:cs typeface="Google Sans"/>
                <a:sym typeface="Google Sans"/>
              </a:defRPr>
            </a:lvl1pPr>
            <a:lvl2pPr lvl="1"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964" name="Google Shape;964;p158"/>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58"/>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6" name="Google Shape;966;p158"/>
          <p:cNvGrpSpPr/>
          <p:nvPr/>
        </p:nvGrpSpPr>
        <p:grpSpPr>
          <a:xfrm>
            <a:off x="3518450" y="4499628"/>
            <a:ext cx="2107098" cy="244531"/>
            <a:chOff x="242525" y="2441975"/>
            <a:chExt cx="7135450" cy="828075"/>
          </a:xfrm>
        </p:grpSpPr>
        <p:sp>
          <p:nvSpPr>
            <p:cNvPr id="967" name="Google Shape;967;p15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5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5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5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5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5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5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5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5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5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5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5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5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5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5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5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5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5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985" name="Shape 985"/>
        <p:cNvGrpSpPr/>
        <p:nvPr/>
      </p:nvGrpSpPr>
      <p:grpSpPr>
        <a:xfrm>
          <a:off x="0" y="0"/>
          <a:ext cx="0" cy="0"/>
          <a:chOff x="0" y="0"/>
          <a:chExt cx="0" cy="0"/>
        </a:xfrm>
      </p:grpSpPr>
      <p:pic>
        <p:nvPicPr>
          <p:cNvPr id="986" name="Google Shape;986;p159"/>
          <p:cNvPicPr preferRelativeResize="0"/>
          <p:nvPr/>
        </p:nvPicPr>
        <p:blipFill rotWithShape="1">
          <a:blip r:embed="rId2">
            <a:alphaModFix/>
          </a:blip>
          <a:srcRect b="43795" l="10583" r="9722" t="35087"/>
          <a:stretch/>
        </p:blipFill>
        <p:spPr>
          <a:xfrm>
            <a:off x="3070475" y="2293225"/>
            <a:ext cx="3003050" cy="557050"/>
          </a:xfrm>
          <a:prstGeom prst="rect">
            <a:avLst/>
          </a:prstGeom>
          <a:noFill/>
          <a:ln>
            <a:noFill/>
          </a:ln>
        </p:spPr>
      </p:pic>
      <p:sp>
        <p:nvSpPr>
          <p:cNvPr id="987" name="Google Shape;987;p159"/>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988" name="Shape 988"/>
        <p:cNvGrpSpPr/>
        <p:nvPr/>
      </p:nvGrpSpPr>
      <p:grpSpPr>
        <a:xfrm>
          <a:off x="0" y="0"/>
          <a:ext cx="0" cy="0"/>
          <a:chOff x="0" y="0"/>
          <a:chExt cx="0" cy="0"/>
        </a:xfrm>
      </p:grpSpPr>
      <p:pic>
        <p:nvPicPr>
          <p:cNvPr id="989" name="Google Shape;989;p160"/>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990" name="Google Shape;990;p160"/>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991" name="Shape 991"/>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992" name="Shape 992"/>
        <p:cNvGrpSpPr/>
        <p:nvPr/>
      </p:nvGrpSpPr>
      <p:grpSpPr>
        <a:xfrm>
          <a:off x="0" y="0"/>
          <a:ext cx="0" cy="0"/>
          <a:chOff x="0" y="0"/>
          <a:chExt cx="0" cy="0"/>
        </a:xfrm>
      </p:grpSpPr>
      <p:sp>
        <p:nvSpPr>
          <p:cNvPr id="993" name="Google Shape;993;p162"/>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111" name="Shape 111"/>
        <p:cNvGrpSpPr/>
        <p:nvPr/>
      </p:nvGrpSpPr>
      <p:grpSpPr>
        <a:xfrm>
          <a:off x="0" y="0"/>
          <a:ext cx="0" cy="0"/>
          <a:chOff x="0" y="0"/>
          <a:chExt cx="0" cy="0"/>
        </a:xfrm>
      </p:grpSpPr>
      <p:sp>
        <p:nvSpPr>
          <p:cNvPr id="112" name="Google Shape;112;p18"/>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13" name="Google Shape;113;p18"/>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14" name="Google Shape;114;p18"/>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5" name="Google Shape;115;p18"/>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16" name="Google Shape;116;p1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50">
  <p:cSld name="CUSTOM_11">
    <p:bg>
      <p:bgPr>
        <a:solidFill>
          <a:schemeClr val="lt2"/>
        </a:solidFill>
      </p:bgPr>
    </p:bg>
    <p:spTree>
      <p:nvGrpSpPr>
        <p:cNvPr id="994" name="Shape 994"/>
        <p:cNvGrpSpPr/>
        <p:nvPr/>
      </p:nvGrpSpPr>
      <p:grpSpPr>
        <a:xfrm>
          <a:off x="0" y="0"/>
          <a:ext cx="0" cy="0"/>
          <a:chOff x="0" y="0"/>
          <a:chExt cx="0" cy="0"/>
        </a:xfrm>
      </p:grpSpPr>
      <p:sp>
        <p:nvSpPr>
          <p:cNvPr id="995" name="Google Shape;995;p163"/>
          <p:cNvSpPr/>
          <p:nvPr/>
        </p:nvSpPr>
        <p:spPr>
          <a:xfrm>
            <a:off x="7455175" y="86700"/>
            <a:ext cx="1521900" cy="496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996" name="Shape 996"/>
        <p:cNvGrpSpPr/>
        <p:nvPr/>
      </p:nvGrpSpPr>
      <p:grpSpPr>
        <a:xfrm>
          <a:off x="0" y="0"/>
          <a:ext cx="0" cy="0"/>
          <a:chOff x="0" y="0"/>
          <a:chExt cx="0" cy="0"/>
        </a:xfrm>
      </p:grpSpPr>
      <p:sp>
        <p:nvSpPr>
          <p:cNvPr id="997" name="Google Shape;997;p164"/>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98" name="Google Shape;998;p16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999" name="Google Shape;999;p164"/>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000" name="Google Shape;1000;p164"/>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001" name="Google Shape;1001;p164"/>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1002" name="Shape 1002"/>
        <p:cNvGrpSpPr/>
        <p:nvPr/>
      </p:nvGrpSpPr>
      <p:grpSpPr>
        <a:xfrm>
          <a:off x="0" y="0"/>
          <a:ext cx="0" cy="0"/>
          <a:chOff x="0" y="0"/>
          <a:chExt cx="0" cy="0"/>
        </a:xfrm>
      </p:grpSpPr>
      <p:sp>
        <p:nvSpPr>
          <p:cNvPr id="1003" name="Google Shape;1003;p165"/>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algn="ctr">
              <a:lnSpc>
                <a:spcPct val="100000"/>
              </a:lnSpc>
              <a:spcBef>
                <a:spcPts val="0"/>
              </a:spcBef>
              <a:spcAft>
                <a:spcPts val="0"/>
              </a:spcAft>
              <a:buClr>
                <a:srgbClr val="FFFFFF"/>
              </a:buClr>
              <a:buSzPts val="3000"/>
              <a:buFont typeface="Google Sans"/>
              <a:buNone/>
              <a:defRPr b="0" i="0" sz="3000" u="none" cap="none" strike="noStrike">
                <a:solidFill>
                  <a:srgbClr val="FFFFFF"/>
                </a:solidFill>
                <a:latin typeface="Google Sans"/>
                <a:ea typeface="Google Sans"/>
                <a:cs typeface="Google Sans"/>
                <a:sym typeface="Google Sans"/>
              </a:defRPr>
            </a:lvl1pPr>
            <a:lvl2pPr lvl="1"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1004" name="Shape 1004"/>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_4">
    <p:spTree>
      <p:nvGrpSpPr>
        <p:cNvPr id="1005" name="Shape 1005"/>
        <p:cNvGrpSpPr/>
        <p:nvPr/>
      </p:nvGrpSpPr>
      <p:grpSpPr>
        <a:xfrm>
          <a:off x="0" y="0"/>
          <a:ext cx="0" cy="0"/>
          <a:chOff x="0" y="0"/>
          <a:chExt cx="0" cy="0"/>
        </a:xfrm>
      </p:grpSpPr>
      <p:sp>
        <p:nvSpPr>
          <p:cNvPr id="1006" name="Google Shape;1006;p167"/>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67"/>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US" sz="600">
                <a:solidFill>
                  <a:srgbClr val="BDC1C6"/>
                </a:solidFill>
                <a:latin typeface="Google Sans Text"/>
                <a:ea typeface="Google Sans Text"/>
                <a:cs typeface="Google Sans Text"/>
                <a:sym typeface="Google Sans Text"/>
              </a:rPr>
              <a:t>Proprietary + Confidential</a:t>
            </a:r>
            <a:endParaRPr sz="600">
              <a:solidFill>
                <a:srgbClr val="BDC1C6"/>
              </a:solidFill>
              <a:latin typeface="Google Sans Text"/>
              <a:ea typeface="Google Sans Text"/>
              <a:cs typeface="Google Sans Text"/>
              <a:sym typeface="Google Sans Text"/>
            </a:endParaRPr>
          </a:p>
        </p:txBody>
      </p:sp>
      <p:sp>
        <p:nvSpPr>
          <p:cNvPr id="1008" name="Google Shape;1008;p167"/>
          <p:cNvSpPr/>
          <p:nvPr/>
        </p:nvSpPr>
        <p:spPr>
          <a:xfrm>
            <a:off x="7598875" y="136025"/>
            <a:ext cx="1229400" cy="188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009" name="Shape 1009"/>
        <p:cNvGrpSpPr/>
        <p:nvPr/>
      </p:nvGrpSpPr>
      <p:grpSpPr>
        <a:xfrm>
          <a:off x="0" y="0"/>
          <a:ext cx="0" cy="0"/>
          <a:chOff x="0" y="0"/>
          <a:chExt cx="0" cy="0"/>
        </a:xfrm>
      </p:grpSpPr>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Grey">
  <p:cSld name="CUSTOM_1_1_1_1">
    <p:spTree>
      <p:nvGrpSpPr>
        <p:cNvPr id="1010" name="Shape 1010"/>
        <p:cNvGrpSpPr/>
        <p:nvPr/>
      </p:nvGrpSpPr>
      <p:grpSpPr>
        <a:xfrm>
          <a:off x="0" y="0"/>
          <a:ext cx="0" cy="0"/>
          <a:chOff x="0" y="0"/>
          <a:chExt cx="0" cy="0"/>
        </a:xfrm>
      </p:grpSpPr>
      <p:sp>
        <p:nvSpPr>
          <p:cNvPr id="1011" name="Google Shape;1011;p169"/>
          <p:cNvSpPr/>
          <p:nvPr/>
        </p:nvSpPr>
        <p:spPr>
          <a:xfrm>
            <a:off x="50" y="0"/>
            <a:ext cx="9144000" cy="4524000"/>
          </a:xfrm>
          <a:prstGeom prst="rect">
            <a:avLst/>
          </a:prstGeom>
          <a:solidFill>
            <a:schemeClr val="dk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12" name="Google Shape;1012;p169"/>
          <p:cNvPicPr preferRelativeResize="0"/>
          <p:nvPr/>
        </p:nvPicPr>
        <p:blipFill rotWithShape="1">
          <a:blip r:embed="rId2">
            <a:alphaModFix amt="25000"/>
          </a:blip>
          <a:srcRect b="0" l="0" r="0" t="12041"/>
          <a:stretch/>
        </p:blipFill>
        <p:spPr>
          <a:xfrm>
            <a:off x="4275" y="0"/>
            <a:ext cx="9135552" cy="4524001"/>
          </a:xfrm>
          <a:prstGeom prst="rect">
            <a:avLst/>
          </a:prstGeom>
          <a:noFill/>
          <a:ln>
            <a:noFill/>
          </a:ln>
        </p:spPr>
      </p:pic>
      <p:sp>
        <p:nvSpPr>
          <p:cNvPr id="1013" name="Google Shape;1013;p169"/>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cxnSp>
        <p:nvCxnSpPr>
          <p:cNvPr id="1014" name="Google Shape;1014;p169"/>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015" name="Google Shape;1015;p169"/>
          <p:cNvSpPr txBox="1"/>
          <p:nvPr>
            <p:ph idx="1" type="subTitle"/>
          </p:nvPr>
        </p:nvSpPr>
        <p:spPr>
          <a:xfrm>
            <a:off x="1043000" y="1609725"/>
            <a:ext cx="4643400" cy="30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1400"/>
              <a:buNone/>
              <a:defRPr sz="1400">
                <a:solidFill>
                  <a:srgbClr val="FFFFFF"/>
                </a:solidFill>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grpSp>
        <p:nvGrpSpPr>
          <p:cNvPr id="1016" name="Google Shape;1016;p169"/>
          <p:cNvGrpSpPr/>
          <p:nvPr/>
        </p:nvGrpSpPr>
        <p:grpSpPr>
          <a:xfrm>
            <a:off x="470195" y="4827182"/>
            <a:ext cx="1155809" cy="133875"/>
            <a:chOff x="1078650" y="2368275"/>
            <a:chExt cx="5503850" cy="637500"/>
          </a:xfrm>
        </p:grpSpPr>
        <p:sp>
          <p:nvSpPr>
            <p:cNvPr id="1017" name="Google Shape;1017;p169"/>
            <p:cNvSpPr/>
            <p:nvPr/>
          </p:nvSpPr>
          <p:spPr>
            <a:xfrm>
              <a:off x="1078650" y="2368275"/>
              <a:ext cx="482000" cy="494300"/>
            </a:xfrm>
            <a:custGeom>
              <a:rect b="b" l="l" r="r" t="t"/>
              <a:pathLst>
                <a:path extrusionOk="0" h="19772" w="19280">
                  <a:moveTo>
                    <a:pt x="10025" y="1"/>
                  </a:moveTo>
                  <a:cubicBezTo>
                    <a:pt x="4574" y="1"/>
                    <a:pt x="0" y="4425"/>
                    <a:pt x="0" y="9897"/>
                  </a:cubicBezTo>
                  <a:cubicBezTo>
                    <a:pt x="0" y="15347"/>
                    <a:pt x="4574" y="19772"/>
                    <a:pt x="10025" y="19772"/>
                  </a:cubicBezTo>
                  <a:cubicBezTo>
                    <a:pt x="12974" y="19772"/>
                    <a:pt x="15197" y="18810"/>
                    <a:pt x="16929" y="17014"/>
                  </a:cubicBezTo>
                  <a:cubicBezTo>
                    <a:pt x="18724" y="15219"/>
                    <a:pt x="19280" y="12718"/>
                    <a:pt x="19280" y="10688"/>
                  </a:cubicBezTo>
                  <a:cubicBezTo>
                    <a:pt x="19280" y="10068"/>
                    <a:pt x="19216" y="9469"/>
                    <a:pt x="19130" y="8999"/>
                  </a:cubicBezTo>
                  <a:lnTo>
                    <a:pt x="10046" y="8999"/>
                  </a:lnTo>
                  <a:lnTo>
                    <a:pt x="10046" y="11692"/>
                  </a:lnTo>
                  <a:lnTo>
                    <a:pt x="16501" y="11692"/>
                  </a:lnTo>
                  <a:cubicBezTo>
                    <a:pt x="16309" y="13210"/>
                    <a:pt x="15796" y="14321"/>
                    <a:pt x="15026" y="15091"/>
                  </a:cubicBezTo>
                  <a:cubicBezTo>
                    <a:pt x="14086" y="16031"/>
                    <a:pt x="12611" y="17078"/>
                    <a:pt x="10025" y="17078"/>
                  </a:cubicBezTo>
                  <a:cubicBezTo>
                    <a:pt x="6049" y="17078"/>
                    <a:pt x="2929" y="13872"/>
                    <a:pt x="2929" y="9897"/>
                  </a:cubicBezTo>
                  <a:cubicBezTo>
                    <a:pt x="2929" y="5900"/>
                    <a:pt x="6049" y="2694"/>
                    <a:pt x="10025" y="2694"/>
                  </a:cubicBezTo>
                  <a:cubicBezTo>
                    <a:pt x="12184" y="2694"/>
                    <a:pt x="13744" y="3549"/>
                    <a:pt x="14898" y="4617"/>
                  </a:cubicBezTo>
                  <a:lnTo>
                    <a:pt x="16800" y="2715"/>
                  </a:lnTo>
                  <a:cubicBezTo>
                    <a:pt x="15197" y="1176"/>
                    <a:pt x="13039" y="1"/>
                    <a:pt x="1002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69"/>
            <p:cNvSpPr/>
            <p:nvPr/>
          </p:nvSpPr>
          <p:spPr>
            <a:xfrm>
              <a:off x="1581475" y="2544075"/>
              <a:ext cx="319575" cy="318500"/>
            </a:xfrm>
            <a:custGeom>
              <a:rect b="b" l="l" r="r" t="t"/>
              <a:pathLst>
                <a:path extrusionOk="0" h="12740" w="12783">
                  <a:moveTo>
                    <a:pt x="6391" y="2523"/>
                  </a:moveTo>
                  <a:cubicBezTo>
                    <a:pt x="8336" y="2523"/>
                    <a:pt x="9982" y="4083"/>
                    <a:pt x="9982" y="6370"/>
                  </a:cubicBezTo>
                  <a:cubicBezTo>
                    <a:pt x="9982" y="8636"/>
                    <a:pt x="8336"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69"/>
            <p:cNvSpPr/>
            <p:nvPr/>
          </p:nvSpPr>
          <p:spPr>
            <a:xfrm>
              <a:off x="1927200" y="2544075"/>
              <a:ext cx="319575" cy="318500"/>
            </a:xfrm>
            <a:custGeom>
              <a:rect b="b" l="l" r="r" t="t"/>
              <a:pathLst>
                <a:path extrusionOk="0" h="12740" w="12783">
                  <a:moveTo>
                    <a:pt x="6391" y="2523"/>
                  </a:moveTo>
                  <a:cubicBezTo>
                    <a:pt x="8315" y="2523"/>
                    <a:pt x="9982" y="4083"/>
                    <a:pt x="9982" y="6370"/>
                  </a:cubicBezTo>
                  <a:cubicBezTo>
                    <a:pt x="9982" y="8636"/>
                    <a:pt x="8315" y="10239"/>
                    <a:pt x="6391" y="10239"/>
                  </a:cubicBezTo>
                  <a:cubicBezTo>
                    <a:pt x="4468" y="10239"/>
                    <a:pt x="2800" y="8636"/>
                    <a:pt x="2800" y="6370"/>
                  </a:cubicBezTo>
                  <a:cubicBezTo>
                    <a:pt x="2800" y="4083"/>
                    <a:pt x="4468" y="2523"/>
                    <a:pt x="6391" y="2523"/>
                  </a:cubicBezTo>
                  <a:close/>
                  <a:moveTo>
                    <a:pt x="6391" y="1"/>
                  </a:moveTo>
                  <a:cubicBezTo>
                    <a:pt x="2865" y="1"/>
                    <a:pt x="0" y="2694"/>
                    <a:pt x="0" y="6370"/>
                  </a:cubicBezTo>
                  <a:cubicBezTo>
                    <a:pt x="0" y="10046"/>
                    <a:pt x="2865" y="12740"/>
                    <a:pt x="6391" y="12740"/>
                  </a:cubicBezTo>
                  <a:cubicBezTo>
                    <a:pt x="9918" y="12740"/>
                    <a:pt x="12782" y="10046"/>
                    <a:pt x="12782" y="6370"/>
                  </a:cubicBezTo>
                  <a:cubicBezTo>
                    <a:pt x="12782" y="2694"/>
                    <a:pt x="9918" y="1"/>
                    <a:pt x="6391" y="1"/>
                  </a:cubicBezTo>
                  <a:close/>
                </a:path>
              </a:pathLst>
            </a:custGeom>
            <a:solidFill>
              <a:srgbClr val="FABB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69"/>
            <p:cNvSpPr/>
            <p:nvPr/>
          </p:nvSpPr>
          <p:spPr>
            <a:xfrm>
              <a:off x="2272400" y="2544075"/>
              <a:ext cx="304600" cy="461700"/>
            </a:xfrm>
            <a:custGeom>
              <a:rect b="b" l="l" r="r" t="t"/>
              <a:pathLst>
                <a:path extrusionOk="0" h="18468" w="12184">
                  <a:moveTo>
                    <a:pt x="6348" y="2523"/>
                  </a:moveTo>
                  <a:cubicBezTo>
                    <a:pt x="8250" y="2523"/>
                    <a:pt x="9747" y="4147"/>
                    <a:pt x="9747" y="6413"/>
                  </a:cubicBezTo>
                  <a:cubicBezTo>
                    <a:pt x="9747" y="8614"/>
                    <a:pt x="8250" y="10239"/>
                    <a:pt x="6348" y="10239"/>
                  </a:cubicBezTo>
                  <a:cubicBezTo>
                    <a:pt x="4425" y="10239"/>
                    <a:pt x="2800" y="8614"/>
                    <a:pt x="2800" y="6413"/>
                  </a:cubicBezTo>
                  <a:cubicBezTo>
                    <a:pt x="2800" y="4169"/>
                    <a:pt x="4425" y="2523"/>
                    <a:pt x="6348" y="2523"/>
                  </a:cubicBezTo>
                  <a:close/>
                  <a:moveTo>
                    <a:pt x="6092" y="1"/>
                  </a:moveTo>
                  <a:cubicBezTo>
                    <a:pt x="2907" y="1"/>
                    <a:pt x="0" y="2801"/>
                    <a:pt x="0" y="6413"/>
                  </a:cubicBezTo>
                  <a:cubicBezTo>
                    <a:pt x="0" y="9982"/>
                    <a:pt x="2907" y="12740"/>
                    <a:pt x="6092" y="12740"/>
                  </a:cubicBezTo>
                  <a:cubicBezTo>
                    <a:pt x="7631" y="12740"/>
                    <a:pt x="8828" y="12077"/>
                    <a:pt x="9447" y="11307"/>
                  </a:cubicBezTo>
                  <a:lnTo>
                    <a:pt x="9554" y="11307"/>
                  </a:lnTo>
                  <a:lnTo>
                    <a:pt x="9554" y="12227"/>
                  </a:lnTo>
                  <a:cubicBezTo>
                    <a:pt x="9554" y="14663"/>
                    <a:pt x="8250" y="15967"/>
                    <a:pt x="6156" y="15967"/>
                  </a:cubicBezTo>
                  <a:cubicBezTo>
                    <a:pt x="4446" y="15967"/>
                    <a:pt x="3377" y="14727"/>
                    <a:pt x="2950" y="13680"/>
                  </a:cubicBezTo>
                  <a:lnTo>
                    <a:pt x="513" y="14706"/>
                  </a:lnTo>
                  <a:cubicBezTo>
                    <a:pt x="1197" y="16395"/>
                    <a:pt x="3057" y="18468"/>
                    <a:pt x="6156" y="18468"/>
                  </a:cubicBezTo>
                  <a:cubicBezTo>
                    <a:pt x="9426" y="18468"/>
                    <a:pt x="12183" y="16544"/>
                    <a:pt x="12183" y="11842"/>
                  </a:cubicBezTo>
                  <a:lnTo>
                    <a:pt x="12183" y="428"/>
                  </a:lnTo>
                  <a:lnTo>
                    <a:pt x="9554" y="428"/>
                  </a:lnTo>
                  <a:lnTo>
                    <a:pt x="9554" y="1433"/>
                  </a:lnTo>
                  <a:lnTo>
                    <a:pt x="9447" y="1433"/>
                  </a:lnTo>
                  <a:cubicBezTo>
                    <a:pt x="8828" y="685"/>
                    <a:pt x="7631" y="1"/>
                    <a:pt x="6092"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69"/>
            <p:cNvSpPr/>
            <p:nvPr/>
          </p:nvSpPr>
          <p:spPr>
            <a:xfrm>
              <a:off x="2621325" y="2384850"/>
              <a:ext cx="70025" cy="468100"/>
            </a:xfrm>
            <a:custGeom>
              <a:rect b="b" l="l" r="r" t="t"/>
              <a:pathLst>
                <a:path extrusionOk="0" h="18724" w="2801">
                  <a:moveTo>
                    <a:pt x="0" y="0"/>
                  </a:moveTo>
                  <a:lnTo>
                    <a:pt x="0" y="18724"/>
                  </a:lnTo>
                  <a:lnTo>
                    <a:pt x="2800" y="18724"/>
                  </a:lnTo>
                  <a:lnTo>
                    <a:pt x="2800"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69"/>
            <p:cNvSpPr/>
            <p:nvPr/>
          </p:nvSpPr>
          <p:spPr>
            <a:xfrm>
              <a:off x="2721775" y="2544075"/>
              <a:ext cx="293925" cy="318500"/>
            </a:xfrm>
            <a:custGeom>
              <a:rect b="b" l="l" r="r" t="t"/>
              <a:pathLst>
                <a:path extrusionOk="0" h="12740" w="11757">
                  <a:moveTo>
                    <a:pt x="6114" y="2459"/>
                  </a:moveTo>
                  <a:cubicBezTo>
                    <a:pt x="7225" y="2459"/>
                    <a:pt x="8166" y="3014"/>
                    <a:pt x="8465" y="3827"/>
                  </a:cubicBezTo>
                  <a:lnTo>
                    <a:pt x="2779" y="6178"/>
                  </a:lnTo>
                  <a:cubicBezTo>
                    <a:pt x="2715" y="3720"/>
                    <a:pt x="4682" y="2459"/>
                    <a:pt x="6114" y="2459"/>
                  </a:cubicBezTo>
                  <a:close/>
                  <a:moveTo>
                    <a:pt x="6007" y="1"/>
                  </a:moveTo>
                  <a:cubicBezTo>
                    <a:pt x="2737" y="1"/>
                    <a:pt x="1" y="2587"/>
                    <a:pt x="1" y="6370"/>
                  </a:cubicBezTo>
                  <a:cubicBezTo>
                    <a:pt x="1" y="9940"/>
                    <a:pt x="2715" y="12740"/>
                    <a:pt x="6327" y="12740"/>
                  </a:cubicBezTo>
                  <a:cubicBezTo>
                    <a:pt x="9256" y="12740"/>
                    <a:pt x="10944" y="10966"/>
                    <a:pt x="11628" y="9918"/>
                  </a:cubicBezTo>
                  <a:lnTo>
                    <a:pt x="9469" y="8486"/>
                  </a:lnTo>
                  <a:cubicBezTo>
                    <a:pt x="8743" y="9533"/>
                    <a:pt x="7759" y="10239"/>
                    <a:pt x="6327" y="10239"/>
                  </a:cubicBezTo>
                  <a:cubicBezTo>
                    <a:pt x="4895" y="10239"/>
                    <a:pt x="3891" y="9576"/>
                    <a:pt x="3228" y="8315"/>
                  </a:cubicBezTo>
                  <a:lnTo>
                    <a:pt x="11756" y="4788"/>
                  </a:lnTo>
                  <a:lnTo>
                    <a:pt x="11457" y="4062"/>
                  </a:lnTo>
                  <a:cubicBezTo>
                    <a:pt x="10944" y="2630"/>
                    <a:pt x="9320" y="1"/>
                    <a:pt x="6007"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69"/>
            <p:cNvSpPr/>
            <p:nvPr/>
          </p:nvSpPr>
          <p:spPr>
            <a:xfrm>
              <a:off x="3193625" y="2414225"/>
              <a:ext cx="206800" cy="438725"/>
            </a:xfrm>
            <a:custGeom>
              <a:rect b="b" l="l" r="r" t="t"/>
              <a:pathLst>
                <a:path extrusionOk="0" h="17549" w="8272">
                  <a:moveTo>
                    <a:pt x="6476" y="1"/>
                  </a:moveTo>
                  <a:cubicBezTo>
                    <a:pt x="5215" y="1"/>
                    <a:pt x="4189" y="386"/>
                    <a:pt x="3398" y="1112"/>
                  </a:cubicBezTo>
                  <a:cubicBezTo>
                    <a:pt x="2629" y="1839"/>
                    <a:pt x="2244" y="2822"/>
                    <a:pt x="2244" y="4040"/>
                  </a:cubicBezTo>
                  <a:lnTo>
                    <a:pt x="2244" y="5622"/>
                  </a:lnTo>
                  <a:lnTo>
                    <a:pt x="0" y="5622"/>
                  </a:lnTo>
                  <a:lnTo>
                    <a:pt x="0" y="7653"/>
                  </a:lnTo>
                  <a:lnTo>
                    <a:pt x="2244" y="7653"/>
                  </a:lnTo>
                  <a:lnTo>
                    <a:pt x="2244" y="17549"/>
                  </a:lnTo>
                  <a:lnTo>
                    <a:pt x="4467" y="17549"/>
                  </a:lnTo>
                  <a:lnTo>
                    <a:pt x="4467" y="7653"/>
                  </a:lnTo>
                  <a:lnTo>
                    <a:pt x="7588" y="7653"/>
                  </a:lnTo>
                  <a:lnTo>
                    <a:pt x="7588" y="5622"/>
                  </a:lnTo>
                  <a:lnTo>
                    <a:pt x="4467" y="5622"/>
                  </a:lnTo>
                  <a:lnTo>
                    <a:pt x="4467" y="4105"/>
                  </a:lnTo>
                  <a:cubicBezTo>
                    <a:pt x="4467" y="3442"/>
                    <a:pt x="4660" y="2929"/>
                    <a:pt x="5044" y="2587"/>
                  </a:cubicBezTo>
                  <a:cubicBezTo>
                    <a:pt x="5408" y="2224"/>
                    <a:pt x="5899" y="2053"/>
                    <a:pt x="6476" y="2053"/>
                  </a:cubicBezTo>
                  <a:cubicBezTo>
                    <a:pt x="6904" y="2053"/>
                    <a:pt x="7246" y="2117"/>
                    <a:pt x="7502" y="2245"/>
                  </a:cubicBezTo>
                  <a:lnTo>
                    <a:pt x="8272" y="321"/>
                  </a:lnTo>
                  <a:cubicBezTo>
                    <a:pt x="7780" y="108"/>
                    <a:pt x="7182" y="1"/>
                    <a:pt x="6476"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69"/>
            <p:cNvSpPr/>
            <p:nvPr/>
          </p:nvSpPr>
          <p:spPr>
            <a:xfrm>
              <a:off x="3397200" y="2544625"/>
              <a:ext cx="307275" cy="318475"/>
            </a:xfrm>
            <a:custGeom>
              <a:rect b="b" l="l" r="r" t="t"/>
              <a:pathLst>
                <a:path extrusionOk="0" h="12739" w="12291">
                  <a:moveTo>
                    <a:pt x="6156" y="2052"/>
                  </a:moveTo>
                  <a:cubicBezTo>
                    <a:pt x="7204" y="2052"/>
                    <a:pt x="8123" y="2458"/>
                    <a:pt x="8892" y="3227"/>
                  </a:cubicBezTo>
                  <a:cubicBezTo>
                    <a:pt x="9662" y="4018"/>
                    <a:pt x="10046" y="5066"/>
                    <a:pt x="10046" y="6369"/>
                  </a:cubicBezTo>
                  <a:cubicBezTo>
                    <a:pt x="10046" y="7673"/>
                    <a:pt x="9662" y="8721"/>
                    <a:pt x="8892" y="9511"/>
                  </a:cubicBezTo>
                  <a:cubicBezTo>
                    <a:pt x="8123" y="10281"/>
                    <a:pt x="7204" y="10687"/>
                    <a:pt x="6156" y="10687"/>
                  </a:cubicBezTo>
                  <a:cubicBezTo>
                    <a:pt x="5088" y="10687"/>
                    <a:pt x="4168" y="10281"/>
                    <a:pt x="3399" y="9511"/>
                  </a:cubicBezTo>
                  <a:cubicBezTo>
                    <a:pt x="2630" y="8721"/>
                    <a:pt x="2245" y="7673"/>
                    <a:pt x="2245" y="6369"/>
                  </a:cubicBezTo>
                  <a:cubicBezTo>
                    <a:pt x="2245" y="5066"/>
                    <a:pt x="2630" y="4018"/>
                    <a:pt x="3399" y="3227"/>
                  </a:cubicBezTo>
                  <a:cubicBezTo>
                    <a:pt x="4168" y="2458"/>
                    <a:pt x="5088" y="2052"/>
                    <a:pt x="6156" y="2052"/>
                  </a:cubicBezTo>
                  <a:close/>
                  <a:moveTo>
                    <a:pt x="6156" y="0"/>
                  </a:moveTo>
                  <a:cubicBezTo>
                    <a:pt x="4361" y="0"/>
                    <a:pt x="2886" y="620"/>
                    <a:pt x="1732" y="1817"/>
                  </a:cubicBezTo>
                  <a:cubicBezTo>
                    <a:pt x="578" y="3035"/>
                    <a:pt x="1" y="4553"/>
                    <a:pt x="1" y="6369"/>
                  </a:cubicBezTo>
                  <a:cubicBezTo>
                    <a:pt x="1" y="8186"/>
                    <a:pt x="578" y="9704"/>
                    <a:pt x="1732" y="10922"/>
                  </a:cubicBezTo>
                  <a:cubicBezTo>
                    <a:pt x="2886" y="12119"/>
                    <a:pt x="4361" y="12739"/>
                    <a:pt x="6156" y="12739"/>
                  </a:cubicBezTo>
                  <a:cubicBezTo>
                    <a:pt x="7930" y="12739"/>
                    <a:pt x="9405" y="12119"/>
                    <a:pt x="10559" y="10922"/>
                  </a:cubicBezTo>
                  <a:cubicBezTo>
                    <a:pt x="11714" y="9704"/>
                    <a:pt x="12291" y="8186"/>
                    <a:pt x="12291" y="6369"/>
                  </a:cubicBezTo>
                  <a:cubicBezTo>
                    <a:pt x="12291" y="4553"/>
                    <a:pt x="11714" y="3035"/>
                    <a:pt x="10559" y="1817"/>
                  </a:cubicBezTo>
                  <a:cubicBezTo>
                    <a:pt x="9405" y="620"/>
                    <a:pt x="7930" y="0"/>
                    <a:pt x="6156"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69"/>
            <p:cNvSpPr/>
            <p:nvPr/>
          </p:nvSpPr>
          <p:spPr>
            <a:xfrm>
              <a:off x="3745075" y="2547275"/>
              <a:ext cx="184375" cy="305675"/>
            </a:xfrm>
            <a:custGeom>
              <a:rect b="b" l="l" r="r" t="t"/>
              <a:pathLst>
                <a:path extrusionOk="0" h="12227" w="7375">
                  <a:moveTo>
                    <a:pt x="5686" y="1"/>
                  </a:moveTo>
                  <a:cubicBezTo>
                    <a:pt x="5023" y="1"/>
                    <a:pt x="4339" y="215"/>
                    <a:pt x="3634" y="642"/>
                  </a:cubicBezTo>
                  <a:cubicBezTo>
                    <a:pt x="2928" y="1048"/>
                    <a:pt x="2458" y="1604"/>
                    <a:pt x="2223" y="2245"/>
                  </a:cubicBezTo>
                  <a:lnTo>
                    <a:pt x="2137" y="2245"/>
                  </a:lnTo>
                  <a:lnTo>
                    <a:pt x="2137" y="300"/>
                  </a:lnTo>
                  <a:lnTo>
                    <a:pt x="0" y="300"/>
                  </a:lnTo>
                  <a:lnTo>
                    <a:pt x="0" y="12227"/>
                  </a:lnTo>
                  <a:lnTo>
                    <a:pt x="2223" y="12227"/>
                  </a:lnTo>
                  <a:lnTo>
                    <a:pt x="2223" y="5708"/>
                  </a:lnTo>
                  <a:cubicBezTo>
                    <a:pt x="2223" y="4660"/>
                    <a:pt x="2544" y="3827"/>
                    <a:pt x="3163" y="3186"/>
                  </a:cubicBezTo>
                  <a:cubicBezTo>
                    <a:pt x="3805" y="2544"/>
                    <a:pt x="4510" y="2224"/>
                    <a:pt x="5322" y="2224"/>
                  </a:cubicBezTo>
                  <a:cubicBezTo>
                    <a:pt x="5835" y="2224"/>
                    <a:pt x="6220" y="2267"/>
                    <a:pt x="6519" y="2395"/>
                  </a:cubicBezTo>
                  <a:lnTo>
                    <a:pt x="7374" y="300"/>
                  </a:lnTo>
                  <a:cubicBezTo>
                    <a:pt x="6925" y="108"/>
                    <a:pt x="6348" y="1"/>
                    <a:pt x="5686"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69"/>
            <p:cNvSpPr/>
            <p:nvPr/>
          </p:nvSpPr>
          <p:spPr>
            <a:xfrm>
              <a:off x="4109500" y="2416900"/>
              <a:ext cx="254900" cy="436050"/>
            </a:xfrm>
            <a:custGeom>
              <a:rect b="b" l="l" r="r" t="t"/>
              <a:pathLst>
                <a:path extrusionOk="0" h="17442" w="10196">
                  <a:moveTo>
                    <a:pt x="0" y="1"/>
                  </a:moveTo>
                  <a:lnTo>
                    <a:pt x="0" y="17442"/>
                  </a:lnTo>
                  <a:lnTo>
                    <a:pt x="10196" y="17442"/>
                  </a:lnTo>
                  <a:lnTo>
                    <a:pt x="10196" y="15304"/>
                  </a:lnTo>
                  <a:lnTo>
                    <a:pt x="2244" y="15304"/>
                  </a:lnTo>
                  <a:lnTo>
                    <a:pt x="2244" y="9769"/>
                  </a:lnTo>
                  <a:lnTo>
                    <a:pt x="9426" y="9769"/>
                  </a:lnTo>
                  <a:lnTo>
                    <a:pt x="9426" y="7674"/>
                  </a:lnTo>
                  <a:lnTo>
                    <a:pt x="2244" y="7674"/>
                  </a:lnTo>
                  <a:lnTo>
                    <a:pt x="2244" y="2138"/>
                  </a:lnTo>
                  <a:lnTo>
                    <a:pt x="10196" y="2138"/>
                  </a:lnTo>
                  <a:lnTo>
                    <a:pt x="101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69"/>
            <p:cNvSpPr/>
            <p:nvPr/>
          </p:nvSpPr>
          <p:spPr>
            <a:xfrm>
              <a:off x="4388425" y="2416900"/>
              <a:ext cx="299800" cy="446200"/>
            </a:xfrm>
            <a:custGeom>
              <a:rect b="b" l="l" r="r" t="t"/>
              <a:pathLst>
                <a:path extrusionOk="0" h="17848" w="11992">
                  <a:moveTo>
                    <a:pt x="6049" y="7161"/>
                  </a:moveTo>
                  <a:cubicBezTo>
                    <a:pt x="7097" y="7161"/>
                    <a:pt x="7994" y="7546"/>
                    <a:pt x="8742" y="8336"/>
                  </a:cubicBezTo>
                  <a:cubicBezTo>
                    <a:pt x="9469" y="9106"/>
                    <a:pt x="9854" y="10153"/>
                    <a:pt x="9854" y="11478"/>
                  </a:cubicBezTo>
                  <a:cubicBezTo>
                    <a:pt x="9854" y="12804"/>
                    <a:pt x="9469" y="13851"/>
                    <a:pt x="8742" y="14620"/>
                  </a:cubicBezTo>
                  <a:cubicBezTo>
                    <a:pt x="7994" y="15411"/>
                    <a:pt x="7097" y="15796"/>
                    <a:pt x="6049" y="15796"/>
                  </a:cubicBezTo>
                  <a:cubicBezTo>
                    <a:pt x="5002" y="15796"/>
                    <a:pt x="4104" y="15390"/>
                    <a:pt x="3356" y="14620"/>
                  </a:cubicBezTo>
                  <a:cubicBezTo>
                    <a:pt x="2608" y="13830"/>
                    <a:pt x="2245" y="12782"/>
                    <a:pt x="2245" y="11478"/>
                  </a:cubicBezTo>
                  <a:cubicBezTo>
                    <a:pt x="2245" y="10175"/>
                    <a:pt x="2608" y="9127"/>
                    <a:pt x="3356" y="8358"/>
                  </a:cubicBezTo>
                  <a:cubicBezTo>
                    <a:pt x="4104" y="7567"/>
                    <a:pt x="5002" y="7161"/>
                    <a:pt x="6049" y="7161"/>
                  </a:cubicBezTo>
                  <a:close/>
                  <a:moveTo>
                    <a:pt x="9747" y="1"/>
                  </a:moveTo>
                  <a:lnTo>
                    <a:pt x="9747" y="5515"/>
                  </a:lnTo>
                  <a:lnTo>
                    <a:pt x="9854" y="7161"/>
                  </a:lnTo>
                  <a:lnTo>
                    <a:pt x="9747" y="7161"/>
                  </a:lnTo>
                  <a:cubicBezTo>
                    <a:pt x="9384" y="6584"/>
                    <a:pt x="8849" y="6092"/>
                    <a:pt x="8123" y="5707"/>
                  </a:cubicBezTo>
                  <a:cubicBezTo>
                    <a:pt x="7396" y="5323"/>
                    <a:pt x="6584" y="5109"/>
                    <a:pt x="5686" y="5109"/>
                  </a:cubicBezTo>
                  <a:cubicBezTo>
                    <a:pt x="4126" y="5109"/>
                    <a:pt x="2800" y="5729"/>
                    <a:pt x="1689" y="6947"/>
                  </a:cubicBezTo>
                  <a:cubicBezTo>
                    <a:pt x="556" y="8166"/>
                    <a:pt x="0" y="9683"/>
                    <a:pt x="0" y="11478"/>
                  </a:cubicBezTo>
                  <a:cubicBezTo>
                    <a:pt x="0" y="13274"/>
                    <a:pt x="556" y="14791"/>
                    <a:pt x="1689" y="16010"/>
                  </a:cubicBezTo>
                  <a:cubicBezTo>
                    <a:pt x="2800" y="17228"/>
                    <a:pt x="4126" y="17848"/>
                    <a:pt x="5686" y="17848"/>
                  </a:cubicBezTo>
                  <a:cubicBezTo>
                    <a:pt x="6584" y="17848"/>
                    <a:pt x="7396" y="17634"/>
                    <a:pt x="8123" y="17249"/>
                  </a:cubicBezTo>
                  <a:cubicBezTo>
                    <a:pt x="8849" y="16865"/>
                    <a:pt x="9384" y="16373"/>
                    <a:pt x="9747" y="15796"/>
                  </a:cubicBezTo>
                  <a:lnTo>
                    <a:pt x="9854" y="15796"/>
                  </a:lnTo>
                  <a:lnTo>
                    <a:pt x="9854" y="17442"/>
                  </a:lnTo>
                  <a:lnTo>
                    <a:pt x="11991" y="17442"/>
                  </a:lnTo>
                  <a:lnTo>
                    <a:pt x="11991"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69"/>
            <p:cNvSpPr/>
            <p:nvPr/>
          </p:nvSpPr>
          <p:spPr>
            <a:xfrm>
              <a:off x="4743225" y="2554775"/>
              <a:ext cx="264525" cy="308325"/>
            </a:xfrm>
            <a:custGeom>
              <a:rect b="b" l="l" r="r" t="t"/>
              <a:pathLst>
                <a:path extrusionOk="0" h="12333" w="10581">
                  <a:moveTo>
                    <a:pt x="1" y="0"/>
                  </a:moveTo>
                  <a:lnTo>
                    <a:pt x="1" y="7310"/>
                  </a:lnTo>
                  <a:cubicBezTo>
                    <a:pt x="1" y="8828"/>
                    <a:pt x="386" y="10046"/>
                    <a:pt x="1155" y="10965"/>
                  </a:cubicBezTo>
                  <a:cubicBezTo>
                    <a:pt x="1924" y="11863"/>
                    <a:pt x="3057" y="12333"/>
                    <a:pt x="4554" y="12333"/>
                  </a:cubicBezTo>
                  <a:cubicBezTo>
                    <a:pt x="5344" y="12333"/>
                    <a:pt x="6071" y="12119"/>
                    <a:pt x="6776" y="11734"/>
                  </a:cubicBezTo>
                  <a:cubicBezTo>
                    <a:pt x="7482" y="11328"/>
                    <a:pt x="7995" y="10837"/>
                    <a:pt x="8337" y="10281"/>
                  </a:cubicBezTo>
                  <a:lnTo>
                    <a:pt x="8422" y="10281"/>
                  </a:lnTo>
                  <a:lnTo>
                    <a:pt x="8422" y="11927"/>
                  </a:lnTo>
                  <a:lnTo>
                    <a:pt x="10581" y="11927"/>
                  </a:lnTo>
                  <a:lnTo>
                    <a:pt x="10581" y="0"/>
                  </a:lnTo>
                  <a:lnTo>
                    <a:pt x="8337" y="0"/>
                  </a:lnTo>
                  <a:lnTo>
                    <a:pt x="8337" y="6583"/>
                  </a:lnTo>
                  <a:cubicBezTo>
                    <a:pt x="8337" y="7545"/>
                    <a:pt x="8037" y="8400"/>
                    <a:pt x="7460" y="9148"/>
                  </a:cubicBezTo>
                  <a:cubicBezTo>
                    <a:pt x="6862" y="9896"/>
                    <a:pt x="6114" y="10281"/>
                    <a:pt x="5195" y="10281"/>
                  </a:cubicBezTo>
                  <a:cubicBezTo>
                    <a:pt x="3228" y="10281"/>
                    <a:pt x="2245" y="9170"/>
                    <a:pt x="2245" y="6947"/>
                  </a:cubicBezTo>
                  <a:lnTo>
                    <a:pt x="2245"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69"/>
            <p:cNvSpPr/>
            <p:nvPr/>
          </p:nvSpPr>
          <p:spPr>
            <a:xfrm>
              <a:off x="5048350" y="2544625"/>
              <a:ext cx="286425" cy="318475"/>
            </a:xfrm>
            <a:custGeom>
              <a:rect b="b" l="l" r="r" t="t"/>
              <a:pathLst>
                <a:path extrusionOk="0" h="12739" w="11457">
                  <a:moveTo>
                    <a:pt x="6135" y="0"/>
                  </a:moveTo>
                  <a:cubicBezTo>
                    <a:pt x="4361" y="0"/>
                    <a:pt x="2886" y="620"/>
                    <a:pt x="1732" y="1817"/>
                  </a:cubicBezTo>
                  <a:cubicBezTo>
                    <a:pt x="578" y="3035"/>
                    <a:pt x="0" y="4553"/>
                    <a:pt x="0" y="6369"/>
                  </a:cubicBezTo>
                  <a:cubicBezTo>
                    <a:pt x="0" y="8186"/>
                    <a:pt x="578" y="9704"/>
                    <a:pt x="1732" y="10922"/>
                  </a:cubicBezTo>
                  <a:cubicBezTo>
                    <a:pt x="2886" y="12119"/>
                    <a:pt x="4361" y="12739"/>
                    <a:pt x="6135" y="12739"/>
                  </a:cubicBezTo>
                  <a:cubicBezTo>
                    <a:pt x="7481" y="12739"/>
                    <a:pt x="8593" y="12397"/>
                    <a:pt x="9491" y="11734"/>
                  </a:cubicBezTo>
                  <a:cubicBezTo>
                    <a:pt x="10388" y="11093"/>
                    <a:pt x="11051" y="10260"/>
                    <a:pt x="11457" y="9298"/>
                  </a:cubicBezTo>
                  <a:lnTo>
                    <a:pt x="9448" y="8443"/>
                  </a:lnTo>
                  <a:cubicBezTo>
                    <a:pt x="8828" y="9939"/>
                    <a:pt x="7674" y="10687"/>
                    <a:pt x="5985" y="10687"/>
                  </a:cubicBezTo>
                  <a:cubicBezTo>
                    <a:pt x="5002" y="10687"/>
                    <a:pt x="4126" y="10281"/>
                    <a:pt x="3378" y="9469"/>
                  </a:cubicBezTo>
                  <a:cubicBezTo>
                    <a:pt x="2629" y="8656"/>
                    <a:pt x="2245" y="7631"/>
                    <a:pt x="2245" y="6369"/>
                  </a:cubicBezTo>
                  <a:cubicBezTo>
                    <a:pt x="2245" y="5108"/>
                    <a:pt x="2629" y="4082"/>
                    <a:pt x="3378" y="3270"/>
                  </a:cubicBezTo>
                  <a:cubicBezTo>
                    <a:pt x="4126" y="2458"/>
                    <a:pt x="5002" y="2052"/>
                    <a:pt x="5985" y="2052"/>
                  </a:cubicBezTo>
                  <a:cubicBezTo>
                    <a:pt x="7610" y="2052"/>
                    <a:pt x="8721" y="2800"/>
                    <a:pt x="9341" y="4296"/>
                  </a:cubicBezTo>
                  <a:lnTo>
                    <a:pt x="11371" y="3441"/>
                  </a:lnTo>
                  <a:cubicBezTo>
                    <a:pt x="10965" y="2458"/>
                    <a:pt x="10324" y="1624"/>
                    <a:pt x="9448" y="983"/>
                  </a:cubicBezTo>
                  <a:cubicBezTo>
                    <a:pt x="8571" y="342"/>
                    <a:pt x="7481" y="0"/>
                    <a:pt x="6135"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69"/>
            <p:cNvSpPr/>
            <p:nvPr/>
          </p:nvSpPr>
          <p:spPr>
            <a:xfrm>
              <a:off x="5358800" y="2544625"/>
              <a:ext cx="265600" cy="318475"/>
            </a:xfrm>
            <a:custGeom>
              <a:rect b="b" l="l" r="r" t="t"/>
              <a:pathLst>
                <a:path extrusionOk="0" h="12739" w="10624">
                  <a:moveTo>
                    <a:pt x="5644" y="6412"/>
                  </a:moveTo>
                  <a:cubicBezTo>
                    <a:pt x="6905" y="6412"/>
                    <a:pt x="7845" y="6669"/>
                    <a:pt x="8486" y="7203"/>
                  </a:cubicBezTo>
                  <a:cubicBezTo>
                    <a:pt x="8486" y="8144"/>
                    <a:pt x="8102" y="8956"/>
                    <a:pt x="7353" y="9640"/>
                  </a:cubicBezTo>
                  <a:cubicBezTo>
                    <a:pt x="6605" y="10345"/>
                    <a:pt x="5750" y="10687"/>
                    <a:pt x="4831" y="10687"/>
                  </a:cubicBezTo>
                  <a:cubicBezTo>
                    <a:pt x="4190" y="10687"/>
                    <a:pt x="3613" y="10516"/>
                    <a:pt x="3100" y="10174"/>
                  </a:cubicBezTo>
                  <a:cubicBezTo>
                    <a:pt x="2608" y="9832"/>
                    <a:pt x="2352" y="9362"/>
                    <a:pt x="2352" y="8785"/>
                  </a:cubicBezTo>
                  <a:cubicBezTo>
                    <a:pt x="2352" y="8144"/>
                    <a:pt x="2630" y="7588"/>
                    <a:pt x="3185" y="7118"/>
                  </a:cubicBezTo>
                  <a:cubicBezTo>
                    <a:pt x="3720" y="6647"/>
                    <a:pt x="4553" y="6412"/>
                    <a:pt x="5644" y="6412"/>
                  </a:cubicBezTo>
                  <a:close/>
                  <a:moveTo>
                    <a:pt x="5323" y="0"/>
                  </a:moveTo>
                  <a:cubicBezTo>
                    <a:pt x="3998" y="0"/>
                    <a:pt x="2908" y="321"/>
                    <a:pt x="2095" y="919"/>
                  </a:cubicBezTo>
                  <a:cubicBezTo>
                    <a:pt x="1283" y="1539"/>
                    <a:pt x="749" y="2202"/>
                    <a:pt x="471" y="2907"/>
                  </a:cubicBezTo>
                  <a:lnTo>
                    <a:pt x="2523" y="3783"/>
                  </a:lnTo>
                  <a:cubicBezTo>
                    <a:pt x="2715" y="3249"/>
                    <a:pt x="3079" y="2821"/>
                    <a:pt x="3592" y="2522"/>
                  </a:cubicBezTo>
                  <a:cubicBezTo>
                    <a:pt x="4126" y="2202"/>
                    <a:pt x="4724" y="2052"/>
                    <a:pt x="5366" y="2052"/>
                  </a:cubicBezTo>
                  <a:cubicBezTo>
                    <a:pt x="6242" y="2052"/>
                    <a:pt x="6990" y="2330"/>
                    <a:pt x="7589" y="2843"/>
                  </a:cubicBezTo>
                  <a:cubicBezTo>
                    <a:pt x="8187" y="3377"/>
                    <a:pt x="8486" y="4082"/>
                    <a:pt x="8486" y="4959"/>
                  </a:cubicBezTo>
                  <a:lnTo>
                    <a:pt x="8486" y="5301"/>
                  </a:lnTo>
                  <a:cubicBezTo>
                    <a:pt x="7653" y="4809"/>
                    <a:pt x="6563" y="4574"/>
                    <a:pt x="5237" y="4574"/>
                  </a:cubicBezTo>
                  <a:cubicBezTo>
                    <a:pt x="3763" y="4574"/>
                    <a:pt x="2523" y="4937"/>
                    <a:pt x="1518" y="5686"/>
                  </a:cubicBezTo>
                  <a:cubicBezTo>
                    <a:pt x="514" y="6412"/>
                    <a:pt x="1" y="7438"/>
                    <a:pt x="1" y="8742"/>
                  </a:cubicBezTo>
                  <a:cubicBezTo>
                    <a:pt x="1" y="9939"/>
                    <a:pt x="428" y="10901"/>
                    <a:pt x="1283" y="11627"/>
                  </a:cubicBezTo>
                  <a:cubicBezTo>
                    <a:pt x="2138" y="12354"/>
                    <a:pt x="3207" y="12739"/>
                    <a:pt x="4468" y="12739"/>
                  </a:cubicBezTo>
                  <a:cubicBezTo>
                    <a:pt x="6199" y="12739"/>
                    <a:pt x="7503" y="12055"/>
                    <a:pt x="8401" y="10687"/>
                  </a:cubicBezTo>
                  <a:lnTo>
                    <a:pt x="8486" y="10687"/>
                  </a:lnTo>
                  <a:lnTo>
                    <a:pt x="8486" y="12333"/>
                  </a:lnTo>
                  <a:lnTo>
                    <a:pt x="10624" y="12333"/>
                  </a:lnTo>
                  <a:lnTo>
                    <a:pt x="10624" y="5130"/>
                  </a:lnTo>
                  <a:cubicBezTo>
                    <a:pt x="10624" y="3505"/>
                    <a:pt x="10132" y="2244"/>
                    <a:pt x="9127" y="1347"/>
                  </a:cubicBezTo>
                  <a:cubicBezTo>
                    <a:pt x="8123" y="449"/>
                    <a:pt x="6840" y="0"/>
                    <a:pt x="5323"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69"/>
            <p:cNvSpPr/>
            <p:nvPr/>
          </p:nvSpPr>
          <p:spPr>
            <a:xfrm>
              <a:off x="5648425" y="2463400"/>
              <a:ext cx="194000" cy="394375"/>
            </a:xfrm>
            <a:custGeom>
              <a:rect b="b" l="l" r="r" t="t"/>
              <a:pathLst>
                <a:path extrusionOk="0" h="15775" w="7760">
                  <a:moveTo>
                    <a:pt x="2095" y="0"/>
                  </a:moveTo>
                  <a:lnTo>
                    <a:pt x="2095" y="3655"/>
                  </a:lnTo>
                  <a:lnTo>
                    <a:pt x="1" y="3655"/>
                  </a:lnTo>
                  <a:lnTo>
                    <a:pt x="1" y="5686"/>
                  </a:lnTo>
                  <a:lnTo>
                    <a:pt x="2095" y="5686"/>
                  </a:lnTo>
                  <a:lnTo>
                    <a:pt x="2095" y="11948"/>
                  </a:lnTo>
                  <a:cubicBezTo>
                    <a:pt x="2095" y="13167"/>
                    <a:pt x="2437" y="14128"/>
                    <a:pt x="3078" y="14791"/>
                  </a:cubicBezTo>
                  <a:cubicBezTo>
                    <a:pt x="3741" y="15454"/>
                    <a:pt x="4703" y="15774"/>
                    <a:pt x="5943" y="15774"/>
                  </a:cubicBezTo>
                  <a:cubicBezTo>
                    <a:pt x="6669" y="15774"/>
                    <a:pt x="7268" y="15667"/>
                    <a:pt x="7759" y="15475"/>
                  </a:cubicBezTo>
                  <a:lnTo>
                    <a:pt x="6968" y="13551"/>
                  </a:lnTo>
                  <a:cubicBezTo>
                    <a:pt x="6691" y="13680"/>
                    <a:pt x="6349" y="13744"/>
                    <a:pt x="5943" y="13744"/>
                  </a:cubicBezTo>
                  <a:cubicBezTo>
                    <a:pt x="4874" y="13744"/>
                    <a:pt x="4339" y="13081"/>
                    <a:pt x="4339" y="11777"/>
                  </a:cubicBezTo>
                  <a:lnTo>
                    <a:pt x="4339" y="5686"/>
                  </a:lnTo>
                  <a:lnTo>
                    <a:pt x="7268" y="5686"/>
                  </a:lnTo>
                  <a:lnTo>
                    <a:pt x="7268" y="3655"/>
                  </a:lnTo>
                  <a:lnTo>
                    <a:pt x="4339" y="3655"/>
                  </a:lnTo>
                  <a:lnTo>
                    <a:pt x="4339"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69"/>
            <p:cNvSpPr/>
            <p:nvPr/>
          </p:nvSpPr>
          <p:spPr>
            <a:xfrm>
              <a:off x="5861100" y="2412100"/>
              <a:ext cx="79100" cy="440850"/>
            </a:xfrm>
            <a:custGeom>
              <a:rect b="b" l="l" r="r" t="t"/>
              <a:pathLst>
                <a:path extrusionOk="0" h="17634" w="3164">
                  <a:moveTo>
                    <a:pt x="1582" y="0"/>
                  </a:moveTo>
                  <a:cubicBezTo>
                    <a:pt x="1155" y="0"/>
                    <a:pt x="770" y="150"/>
                    <a:pt x="471" y="471"/>
                  </a:cubicBezTo>
                  <a:cubicBezTo>
                    <a:pt x="150" y="770"/>
                    <a:pt x="0" y="1133"/>
                    <a:pt x="0" y="1582"/>
                  </a:cubicBezTo>
                  <a:cubicBezTo>
                    <a:pt x="0" y="2031"/>
                    <a:pt x="150" y="2394"/>
                    <a:pt x="471" y="2693"/>
                  </a:cubicBezTo>
                  <a:cubicBezTo>
                    <a:pt x="770" y="3014"/>
                    <a:pt x="1155" y="3164"/>
                    <a:pt x="1582" y="3164"/>
                  </a:cubicBezTo>
                  <a:cubicBezTo>
                    <a:pt x="2031" y="3164"/>
                    <a:pt x="2394" y="3014"/>
                    <a:pt x="2715" y="2693"/>
                  </a:cubicBezTo>
                  <a:cubicBezTo>
                    <a:pt x="3014" y="2394"/>
                    <a:pt x="3164" y="2031"/>
                    <a:pt x="3164" y="1582"/>
                  </a:cubicBezTo>
                  <a:cubicBezTo>
                    <a:pt x="3164" y="1133"/>
                    <a:pt x="3014" y="770"/>
                    <a:pt x="2715" y="471"/>
                  </a:cubicBezTo>
                  <a:cubicBezTo>
                    <a:pt x="2394" y="150"/>
                    <a:pt x="2031" y="0"/>
                    <a:pt x="1582" y="0"/>
                  </a:cubicBezTo>
                  <a:close/>
                  <a:moveTo>
                    <a:pt x="471" y="5707"/>
                  </a:moveTo>
                  <a:lnTo>
                    <a:pt x="471" y="17634"/>
                  </a:lnTo>
                  <a:lnTo>
                    <a:pt x="2715" y="17634"/>
                  </a:lnTo>
                  <a:lnTo>
                    <a:pt x="2715" y="5707"/>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69"/>
            <p:cNvSpPr/>
            <p:nvPr/>
          </p:nvSpPr>
          <p:spPr>
            <a:xfrm>
              <a:off x="5970650" y="2544625"/>
              <a:ext cx="306725" cy="318475"/>
            </a:xfrm>
            <a:custGeom>
              <a:rect b="b" l="l" r="r" t="t"/>
              <a:pathLst>
                <a:path extrusionOk="0" h="12739" w="12269">
                  <a:moveTo>
                    <a:pt x="6134" y="2052"/>
                  </a:moveTo>
                  <a:cubicBezTo>
                    <a:pt x="7182" y="2052"/>
                    <a:pt x="8101" y="2458"/>
                    <a:pt x="8870" y="3227"/>
                  </a:cubicBezTo>
                  <a:cubicBezTo>
                    <a:pt x="9640" y="4018"/>
                    <a:pt x="10025" y="5066"/>
                    <a:pt x="10025" y="6369"/>
                  </a:cubicBezTo>
                  <a:cubicBezTo>
                    <a:pt x="10025" y="7673"/>
                    <a:pt x="9640" y="8721"/>
                    <a:pt x="8870" y="9511"/>
                  </a:cubicBezTo>
                  <a:cubicBezTo>
                    <a:pt x="8101" y="10281"/>
                    <a:pt x="7182" y="10687"/>
                    <a:pt x="6134" y="10687"/>
                  </a:cubicBezTo>
                  <a:cubicBezTo>
                    <a:pt x="5087" y="10687"/>
                    <a:pt x="4168" y="10281"/>
                    <a:pt x="3399" y="9511"/>
                  </a:cubicBezTo>
                  <a:cubicBezTo>
                    <a:pt x="2629" y="8721"/>
                    <a:pt x="2244" y="7673"/>
                    <a:pt x="2244" y="6369"/>
                  </a:cubicBezTo>
                  <a:cubicBezTo>
                    <a:pt x="2244" y="5066"/>
                    <a:pt x="2629" y="4018"/>
                    <a:pt x="3399" y="3227"/>
                  </a:cubicBezTo>
                  <a:cubicBezTo>
                    <a:pt x="4168" y="2458"/>
                    <a:pt x="5087" y="2052"/>
                    <a:pt x="6134" y="2052"/>
                  </a:cubicBezTo>
                  <a:close/>
                  <a:moveTo>
                    <a:pt x="6134" y="0"/>
                  </a:moveTo>
                  <a:cubicBezTo>
                    <a:pt x="4339" y="0"/>
                    <a:pt x="2886" y="620"/>
                    <a:pt x="1731" y="1817"/>
                  </a:cubicBezTo>
                  <a:cubicBezTo>
                    <a:pt x="577" y="3035"/>
                    <a:pt x="0" y="4553"/>
                    <a:pt x="0" y="6369"/>
                  </a:cubicBezTo>
                  <a:cubicBezTo>
                    <a:pt x="0" y="8186"/>
                    <a:pt x="577" y="9704"/>
                    <a:pt x="1731" y="10922"/>
                  </a:cubicBezTo>
                  <a:cubicBezTo>
                    <a:pt x="2886" y="12119"/>
                    <a:pt x="4339" y="12739"/>
                    <a:pt x="6134" y="12739"/>
                  </a:cubicBezTo>
                  <a:cubicBezTo>
                    <a:pt x="7930" y="12739"/>
                    <a:pt x="9383" y="12119"/>
                    <a:pt x="10537" y="10922"/>
                  </a:cubicBezTo>
                  <a:cubicBezTo>
                    <a:pt x="11692" y="9704"/>
                    <a:pt x="12269" y="8186"/>
                    <a:pt x="12269" y="6369"/>
                  </a:cubicBezTo>
                  <a:cubicBezTo>
                    <a:pt x="12269" y="4553"/>
                    <a:pt x="11692" y="3035"/>
                    <a:pt x="10537" y="1817"/>
                  </a:cubicBezTo>
                  <a:cubicBezTo>
                    <a:pt x="9383" y="620"/>
                    <a:pt x="7930" y="0"/>
                    <a:pt x="6134"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69"/>
            <p:cNvSpPr/>
            <p:nvPr/>
          </p:nvSpPr>
          <p:spPr>
            <a:xfrm>
              <a:off x="6317975" y="2544625"/>
              <a:ext cx="264525" cy="308325"/>
            </a:xfrm>
            <a:custGeom>
              <a:rect b="b" l="l" r="r" t="t"/>
              <a:pathLst>
                <a:path extrusionOk="0" h="12333" w="10581">
                  <a:moveTo>
                    <a:pt x="6028" y="0"/>
                  </a:moveTo>
                  <a:cubicBezTo>
                    <a:pt x="5215" y="0"/>
                    <a:pt x="4467" y="214"/>
                    <a:pt x="3783" y="598"/>
                  </a:cubicBezTo>
                  <a:cubicBezTo>
                    <a:pt x="3078" y="1005"/>
                    <a:pt x="2565" y="1496"/>
                    <a:pt x="2245" y="2052"/>
                  </a:cubicBezTo>
                  <a:lnTo>
                    <a:pt x="2138" y="2052"/>
                  </a:lnTo>
                  <a:lnTo>
                    <a:pt x="2138" y="406"/>
                  </a:lnTo>
                  <a:lnTo>
                    <a:pt x="0" y="406"/>
                  </a:lnTo>
                  <a:lnTo>
                    <a:pt x="0" y="12333"/>
                  </a:lnTo>
                  <a:lnTo>
                    <a:pt x="2245" y="12333"/>
                  </a:lnTo>
                  <a:lnTo>
                    <a:pt x="2245" y="5728"/>
                  </a:lnTo>
                  <a:cubicBezTo>
                    <a:pt x="2245" y="4766"/>
                    <a:pt x="2544" y="3911"/>
                    <a:pt x="3121" y="3163"/>
                  </a:cubicBezTo>
                  <a:cubicBezTo>
                    <a:pt x="3698" y="2437"/>
                    <a:pt x="4467" y="2052"/>
                    <a:pt x="5386" y="2052"/>
                  </a:cubicBezTo>
                  <a:cubicBezTo>
                    <a:pt x="7353" y="2052"/>
                    <a:pt x="8336" y="3163"/>
                    <a:pt x="8336" y="5365"/>
                  </a:cubicBezTo>
                  <a:lnTo>
                    <a:pt x="8336" y="12333"/>
                  </a:lnTo>
                  <a:lnTo>
                    <a:pt x="10580" y="12333"/>
                  </a:lnTo>
                  <a:lnTo>
                    <a:pt x="10580" y="5023"/>
                  </a:lnTo>
                  <a:cubicBezTo>
                    <a:pt x="10580" y="3505"/>
                    <a:pt x="10196" y="2287"/>
                    <a:pt x="9405" y="1368"/>
                  </a:cubicBezTo>
                  <a:cubicBezTo>
                    <a:pt x="8635" y="470"/>
                    <a:pt x="7503" y="0"/>
                    <a:pt x="6028"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117" name="Shape 117"/>
        <p:cNvGrpSpPr/>
        <p:nvPr/>
      </p:nvGrpSpPr>
      <p:grpSpPr>
        <a:xfrm>
          <a:off x="0" y="0"/>
          <a:ext cx="0" cy="0"/>
          <a:chOff x="0" y="0"/>
          <a:chExt cx="0" cy="0"/>
        </a:xfrm>
      </p:grpSpPr>
      <p:sp>
        <p:nvSpPr>
          <p:cNvPr id="118" name="Google Shape;118;p19"/>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19" name="Google Shape;119;p1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20" name="Google Shape;120;p1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21" name="Google Shape;121;p1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22" name="Google Shape;122;p1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23" name="Google Shape;123;p1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124" name="Shape 124"/>
        <p:cNvGrpSpPr/>
        <p:nvPr/>
      </p:nvGrpSpPr>
      <p:grpSpPr>
        <a:xfrm>
          <a:off x="0" y="0"/>
          <a:ext cx="0" cy="0"/>
          <a:chOff x="0" y="0"/>
          <a:chExt cx="0" cy="0"/>
        </a:xfrm>
      </p:grpSpPr>
      <p:sp>
        <p:nvSpPr>
          <p:cNvPr id="125" name="Google Shape;125;p20"/>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126" name="Google Shape;126;p20"/>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27" name="Google Shape;127;p2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28" name="Google Shape;128;p2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29" name="Google Shape;129;p2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30" name="Google Shape;130;p20"/>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31" name="Google Shape;131;p20"/>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132" name="Shape 132"/>
        <p:cNvGrpSpPr/>
        <p:nvPr/>
      </p:nvGrpSpPr>
      <p:grpSpPr>
        <a:xfrm>
          <a:off x="0" y="0"/>
          <a:ext cx="0" cy="0"/>
          <a:chOff x="0" y="0"/>
          <a:chExt cx="0" cy="0"/>
        </a:xfrm>
      </p:grpSpPr>
      <p:sp>
        <p:nvSpPr>
          <p:cNvPr id="133" name="Google Shape;133;p21"/>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34" name="Google Shape;134;p2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35" name="Google Shape;135;p21"/>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36" name="Google Shape;136;p21"/>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37" name="Google Shape;137;p21"/>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138" name="Shape 138"/>
        <p:cNvGrpSpPr/>
        <p:nvPr/>
      </p:nvGrpSpPr>
      <p:grpSpPr>
        <a:xfrm>
          <a:off x="0" y="0"/>
          <a:ext cx="0" cy="0"/>
          <a:chOff x="0" y="0"/>
          <a:chExt cx="0" cy="0"/>
        </a:xfrm>
      </p:grpSpPr>
      <p:sp>
        <p:nvSpPr>
          <p:cNvPr id="139" name="Google Shape;139;p22"/>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40" name="Google Shape;140;p2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41" name="Google Shape;141;p2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42" name="Google Shape;142;p2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43" name="Google Shape;143;p22"/>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
        <p:nvSpPr>
          <p:cNvPr id="144" name="Google Shape;144;p22"/>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145" name="Shape 145"/>
        <p:cNvGrpSpPr/>
        <p:nvPr/>
      </p:nvGrpSpPr>
      <p:grpSpPr>
        <a:xfrm>
          <a:off x="0" y="0"/>
          <a:ext cx="0" cy="0"/>
          <a:chOff x="0" y="0"/>
          <a:chExt cx="0" cy="0"/>
        </a:xfrm>
      </p:grpSpPr>
      <p:sp>
        <p:nvSpPr>
          <p:cNvPr id="146" name="Google Shape;146;p23"/>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147" name="Google Shape;147;p23"/>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48" name="Google Shape;148;p23"/>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49" name="Google Shape;149;p23"/>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50" name="Google Shape;150;p23"/>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51" name="Google Shape;151;p23"/>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
        <p:nvSpPr>
          <p:cNvPr id="152" name="Google Shape;152;p23"/>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153" name="Shape 153"/>
        <p:cNvGrpSpPr/>
        <p:nvPr/>
      </p:nvGrpSpPr>
      <p:grpSpPr>
        <a:xfrm>
          <a:off x="0" y="0"/>
          <a:ext cx="0" cy="0"/>
          <a:chOff x="0" y="0"/>
          <a:chExt cx="0" cy="0"/>
        </a:xfrm>
      </p:grpSpPr>
      <p:sp>
        <p:nvSpPr>
          <p:cNvPr id="154" name="Google Shape;154;p24"/>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55" name="Google Shape;155;p2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56" name="Google Shape;156;p24"/>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57" name="Google Shape;157;p24"/>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58" name="Google Shape;158;p24"/>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159" name="Shape 159"/>
        <p:cNvGrpSpPr/>
        <p:nvPr/>
      </p:nvGrpSpPr>
      <p:grpSpPr>
        <a:xfrm>
          <a:off x="0" y="0"/>
          <a:ext cx="0" cy="0"/>
          <a:chOff x="0" y="0"/>
          <a:chExt cx="0" cy="0"/>
        </a:xfrm>
      </p:grpSpPr>
      <p:sp>
        <p:nvSpPr>
          <p:cNvPr id="160" name="Google Shape;160;p25"/>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1" name="Google Shape;161;p25"/>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62" name="Google Shape;162;p25"/>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63" name="Google Shape;163;p25"/>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64" name="Google Shape;164;p25"/>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65" name="Google Shape;165;p25"/>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2">
  <p:cSld name="CUSTOM_4_1_2_1">
    <p:spTree>
      <p:nvGrpSpPr>
        <p:cNvPr id="166" name="Shape 166"/>
        <p:cNvGrpSpPr/>
        <p:nvPr/>
      </p:nvGrpSpPr>
      <p:grpSpPr>
        <a:xfrm>
          <a:off x="0" y="0"/>
          <a:ext cx="0" cy="0"/>
          <a:chOff x="0" y="0"/>
          <a:chExt cx="0" cy="0"/>
        </a:xfrm>
      </p:grpSpPr>
      <p:sp>
        <p:nvSpPr>
          <p:cNvPr id="167" name="Google Shape;167;p26"/>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168" name="Google Shape;168;p26"/>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9" name="Google Shape;169;p2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70" name="Google Shape;170;p2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71" name="Google Shape;171;p2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72" name="Google Shape;172;p2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73" name="Google Shape;173;p2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Slide">
  <p:cSld name="CUSTOM_4_1_1">
    <p:spTree>
      <p:nvGrpSpPr>
        <p:cNvPr id="174" name="Shape 174"/>
        <p:cNvGrpSpPr/>
        <p:nvPr/>
      </p:nvGrpSpPr>
      <p:grpSpPr>
        <a:xfrm>
          <a:off x="0" y="0"/>
          <a:ext cx="0" cy="0"/>
          <a:chOff x="0" y="0"/>
          <a:chExt cx="0" cy="0"/>
        </a:xfrm>
      </p:grpSpPr>
      <p:sp>
        <p:nvSpPr>
          <p:cNvPr id="175" name="Google Shape;175;p27"/>
          <p:cNvSpPr/>
          <p:nvPr/>
        </p:nvSpPr>
        <p:spPr>
          <a:xfrm>
            <a:off x="50" y="0"/>
            <a:ext cx="9144000" cy="45240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6" name="Google Shape;176;p27"/>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77" name="Google Shape;177;p27"/>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178" name="Google Shape;178;p27"/>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79" name="Google Shape;179;p27"/>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1">
  <p:cSld name="CUSTOM_4_1_1_1">
    <p:spTree>
      <p:nvGrpSpPr>
        <p:cNvPr id="180" name="Shape 180"/>
        <p:cNvGrpSpPr/>
        <p:nvPr/>
      </p:nvGrpSpPr>
      <p:grpSpPr>
        <a:xfrm>
          <a:off x="0" y="0"/>
          <a:ext cx="0" cy="0"/>
          <a:chOff x="0" y="0"/>
          <a:chExt cx="0" cy="0"/>
        </a:xfrm>
      </p:grpSpPr>
      <p:sp>
        <p:nvSpPr>
          <p:cNvPr id="181" name="Google Shape;181;p28"/>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82" name="Google Shape;182;p28"/>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83" name="Google Shape;183;p28"/>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84" name="Google Shape;184;p28"/>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85" name="Google Shape;185;p28"/>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86" name="Google Shape;186;p28"/>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Overview Slide 02">
  <p:cSld name="CUSTOM_4_1_1_1_1">
    <p:spTree>
      <p:nvGrpSpPr>
        <p:cNvPr id="187" name="Shape 187"/>
        <p:cNvGrpSpPr/>
        <p:nvPr/>
      </p:nvGrpSpPr>
      <p:grpSpPr>
        <a:xfrm>
          <a:off x="0" y="0"/>
          <a:ext cx="0" cy="0"/>
          <a:chOff x="0" y="0"/>
          <a:chExt cx="0" cy="0"/>
        </a:xfrm>
      </p:grpSpPr>
      <p:sp>
        <p:nvSpPr>
          <p:cNvPr id="188" name="Google Shape;188;p29"/>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189" name="Google Shape;189;p29"/>
          <p:cNvSpPr/>
          <p:nvPr/>
        </p:nvSpPr>
        <p:spPr>
          <a:xfrm>
            <a:off x="50" y="0"/>
            <a:ext cx="6003900" cy="51435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90" name="Google Shape;190;p2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191" name="Google Shape;191;p2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192" name="Google Shape;192;p2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193" name="Google Shape;193;p29"/>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rt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194" name="Google Shape;194;p29"/>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rtl="0">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rtl="0">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rtl="0">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rtl="0">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rtl="0">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rtl="0">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rtl="0">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Blank">
  <p:cSld name="CUSTOM_2_1">
    <p:bg>
      <p:bgPr>
        <a:solidFill>
          <a:srgbClr val="FFFFFF"/>
        </a:solidFill>
      </p:bgPr>
    </p:bg>
    <p:spTree>
      <p:nvGrpSpPr>
        <p:cNvPr id="195" name="Shape 195"/>
        <p:cNvGrpSpPr/>
        <p:nvPr/>
      </p:nvGrpSpPr>
      <p:grpSpPr>
        <a:xfrm>
          <a:off x="0" y="0"/>
          <a:ext cx="0" cy="0"/>
          <a:chOff x="0" y="0"/>
          <a:chExt cx="0" cy="0"/>
        </a:xfrm>
      </p:grpSpPr>
      <p:sp>
        <p:nvSpPr>
          <p:cNvPr id="196" name="Google Shape;196;p3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Col">
  <p:cSld name="CUSTOM_2_1_2">
    <p:bg>
      <p:bgPr>
        <a:solidFill>
          <a:srgbClr val="FFFFFF"/>
        </a:solidFill>
      </p:bgPr>
    </p:bg>
    <p:spTree>
      <p:nvGrpSpPr>
        <p:cNvPr id="197" name="Shape 197"/>
        <p:cNvGrpSpPr/>
        <p:nvPr/>
      </p:nvGrpSpPr>
      <p:grpSpPr>
        <a:xfrm>
          <a:off x="0" y="0"/>
          <a:ext cx="0" cy="0"/>
          <a:chOff x="0" y="0"/>
          <a:chExt cx="0" cy="0"/>
        </a:xfrm>
      </p:grpSpPr>
      <p:sp>
        <p:nvSpPr>
          <p:cNvPr id="198" name="Google Shape;198;p3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99" name="Google Shape;199;p3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 name="Google Shape;17;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 name="Google Shape;1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Col">
  <p:cSld name="CUSTOM_2_1_2_1">
    <p:bg>
      <p:bgPr>
        <a:solidFill>
          <a:srgbClr val="FFFFFF"/>
        </a:solidFill>
      </p:bgPr>
    </p:bg>
    <p:spTree>
      <p:nvGrpSpPr>
        <p:cNvPr id="200" name="Shape 200"/>
        <p:cNvGrpSpPr/>
        <p:nvPr/>
      </p:nvGrpSpPr>
      <p:grpSpPr>
        <a:xfrm>
          <a:off x="0" y="0"/>
          <a:ext cx="0" cy="0"/>
          <a:chOff x="0" y="0"/>
          <a:chExt cx="0" cy="0"/>
        </a:xfrm>
      </p:grpSpPr>
      <p:sp>
        <p:nvSpPr>
          <p:cNvPr id="201" name="Google Shape;201;p3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02" name="Google Shape;202;p3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3" name="Google Shape;203;p32"/>
          <p:cNvSpPr txBox="1"/>
          <p:nvPr>
            <p:ph idx="2"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Col">
  <p:cSld name="CUSTOM_2_1_2_1_1">
    <p:bg>
      <p:bgPr>
        <a:solidFill>
          <a:srgbClr val="FFFFFF"/>
        </a:solidFill>
      </p:bgPr>
    </p:bg>
    <p:spTree>
      <p:nvGrpSpPr>
        <p:cNvPr id="204" name="Shape 204"/>
        <p:cNvGrpSpPr/>
        <p:nvPr/>
      </p:nvGrpSpPr>
      <p:grpSpPr>
        <a:xfrm>
          <a:off x="0" y="0"/>
          <a:ext cx="0" cy="0"/>
          <a:chOff x="0" y="0"/>
          <a:chExt cx="0" cy="0"/>
        </a:xfrm>
      </p:grpSpPr>
      <p:sp>
        <p:nvSpPr>
          <p:cNvPr id="205" name="Google Shape;205;p33"/>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06" name="Google Shape;206;p3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7" name="Google Shape;207;p33"/>
          <p:cNvSpPr txBox="1"/>
          <p:nvPr>
            <p:ph idx="2"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8" name="Google Shape;208;p33"/>
          <p:cNvSpPr txBox="1"/>
          <p:nvPr>
            <p:ph idx="3"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Col">
  <p:cSld name="TITLE_2">
    <p:spTree>
      <p:nvGrpSpPr>
        <p:cNvPr id="209" name="Shape 209"/>
        <p:cNvGrpSpPr/>
        <p:nvPr/>
      </p:nvGrpSpPr>
      <p:grpSpPr>
        <a:xfrm>
          <a:off x="0" y="0"/>
          <a:ext cx="0" cy="0"/>
          <a:chOff x="0" y="0"/>
          <a:chExt cx="0" cy="0"/>
        </a:xfrm>
      </p:grpSpPr>
      <p:sp>
        <p:nvSpPr>
          <p:cNvPr id="210" name="Google Shape;210;p34"/>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11" name="Google Shape;211;p34"/>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2" name="Google Shape;212;p3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1-Col">
  <p:cSld name="TITLE_2_3">
    <p:spTree>
      <p:nvGrpSpPr>
        <p:cNvPr id="213" name="Shape 213"/>
        <p:cNvGrpSpPr/>
        <p:nvPr/>
      </p:nvGrpSpPr>
      <p:grpSpPr>
        <a:xfrm>
          <a:off x="0" y="0"/>
          <a:ext cx="0" cy="0"/>
          <a:chOff x="0" y="0"/>
          <a:chExt cx="0" cy="0"/>
        </a:xfrm>
      </p:grpSpPr>
      <p:sp>
        <p:nvSpPr>
          <p:cNvPr id="214" name="Google Shape;214;p35"/>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15" name="Google Shape;215;p35"/>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16" name="Google Shape;216;p3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217" name="Google Shape;217;p3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2-Col">
  <p:cSld name="TITLE_2_3_7">
    <p:spTree>
      <p:nvGrpSpPr>
        <p:cNvPr id="218" name="Shape 218"/>
        <p:cNvGrpSpPr/>
        <p:nvPr/>
      </p:nvGrpSpPr>
      <p:grpSpPr>
        <a:xfrm>
          <a:off x="0" y="0"/>
          <a:ext cx="0" cy="0"/>
          <a:chOff x="0" y="0"/>
          <a:chExt cx="0" cy="0"/>
        </a:xfrm>
      </p:grpSpPr>
      <p:sp>
        <p:nvSpPr>
          <p:cNvPr id="219" name="Google Shape;219;p36"/>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0" name="Google Shape;220;p36"/>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221" name="Google Shape;221;p36"/>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22" name="Google Shape;222;p36"/>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23" name="Google Shape;223;p36"/>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3-Col">
  <p:cSld name="TITLE_2_3_7_1">
    <p:spTree>
      <p:nvGrpSpPr>
        <p:cNvPr id="224" name="Shape 224"/>
        <p:cNvGrpSpPr/>
        <p:nvPr/>
      </p:nvGrpSpPr>
      <p:grpSpPr>
        <a:xfrm>
          <a:off x="0" y="0"/>
          <a:ext cx="0" cy="0"/>
          <a:chOff x="0" y="0"/>
          <a:chExt cx="0" cy="0"/>
        </a:xfrm>
      </p:grpSpPr>
      <p:sp>
        <p:nvSpPr>
          <p:cNvPr id="225" name="Google Shape;225;p37"/>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6" name="Google Shape;226;p3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2pPr>
            <a:lvl3pPr lvl="2"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3pPr>
            <a:lvl4pPr lvl="3"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4pPr>
            <a:lvl5pPr lvl="4"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5pPr>
            <a:lvl6pPr lvl="5"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6pPr>
            <a:lvl7pPr lvl="6"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7pPr>
            <a:lvl8pPr lvl="7"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8pPr>
            <a:lvl9pPr lvl="8" marR="0" rtl="0" algn="ctr">
              <a:lnSpc>
                <a:spcPct val="100000"/>
              </a:lnSpc>
              <a:spcBef>
                <a:spcPts val="0"/>
              </a:spcBef>
              <a:spcAft>
                <a:spcPts val="0"/>
              </a:spcAft>
              <a:buClr>
                <a:srgbClr val="000000"/>
              </a:buClr>
              <a:buSzPts val="1000"/>
              <a:buFont typeface="Google Sans"/>
              <a:buNone/>
              <a:defRPr b="1" i="0" sz="1000" u="none" cap="none" strike="noStrike">
                <a:solidFill>
                  <a:srgbClr val="000000"/>
                </a:solidFill>
                <a:latin typeface="Google Sans"/>
                <a:ea typeface="Google Sans"/>
                <a:cs typeface="Google Sans"/>
                <a:sym typeface="Google Sans"/>
              </a:defRPr>
            </a:lvl9pPr>
          </a:lstStyle>
          <a:p/>
        </p:txBody>
      </p:sp>
      <p:sp>
        <p:nvSpPr>
          <p:cNvPr id="227" name="Google Shape;227;p3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28" name="Google Shape;228;p37"/>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29" name="Google Shape;229;p37"/>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30" name="Google Shape;230;p37"/>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ubheading Centre">
  <p:cSld name="TITLE_2_3_6">
    <p:spTree>
      <p:nvGrpSpPr>
        <p:cNvPr id="231" name="Shape 231"/>
        <p:cNvGrpSpPr/>
        <p:nvPr/>
      </p:nvGrpSpPr>
      <p:grpSpPr>
        <a:xfrm>
          <a:off x="0" y="0"/>
          <a:ext cx="0" cy="0"/>
          <a:chOff x="0" y="0"/>
          <a:chExt cx="0" cy="0"/>
        </a:xfrm>
      </p:grpSpPr>
      <p:sp>
        <p:nvSpPr>
          <p:cNvPr id="232" name="Google Shape;232;p3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3" name="Google Shape;233;p38"/>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34" name="Google Shape;234;p38"/>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000"/>
              <a:buNone/>
              <a:defRPr b="1" i="0" sz="1000" u="none" cap="none" strike="noStrike">
                <a:solidFill>
                  <a:schemeClr val="accent1"/>
                </a:solidFill>
              </a:defRPr>
            </a:lvl1pPr>
            <a:lvl2pPr lvl="1"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35" name="Google Shape;235;p38"/>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TITLE_2_3_5">
    <p:spTree>
      <p:nvGrpSpPr>
        <p:cNvPr id="236" name="Shape 236"/>
        <p:cNvGrpSpPr/>
        <p:nvPr/>
      </p:nvGrpSpPr>
      <p:grpSpPr>
        <a:xfrm>
          <a:off x="0" y="0"/>
          <a:ext cx="0" cy="0"/>
          <a:chOff x="0" y="0"/>
          <a:chExt cx="0" cy="0"/>
        </a:xfrm>
      </p:grpSpPr>
      <p:sp>
        <p:nvSpPr>
          <p:cNvPr id="237" name="Google Shape;237;p3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238" name="Shape 238"/>
        <p:cNvGrpSpPr/>
        <p:nvPr/>
      </p:nvGrpSpPr>
      <p:grpSpPr>
        <a:xfrm>
          <a:off x="0" y="0"/>
          <a:ext cx="0" cy="0"/>
          <a:chOff x="0" y="0"/>
          <a:chExt cx="0" cy="0"/>
        </a:xfrm>
      </p:grpSpPr>
      <p:sp>
        <p:nvSpPr>
          <p:cNvPr id="239" name="Google Shape;239;p40"/>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40" name="Google Shape;240;p40"/>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1" name="Google Shape;241;p40"/>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1-Col">
  <p:cSld name="TITLE_2_3_4_1">
    <p:spTree>
      <p:nvGrpSpPr>
        <p:cNvPr id="242" name="Shape 242"/>
        <p:cNvGrpSpPr/>
        <p:nvPr/>
      </p:nvGrpSpPr>
      <p:grpSpPr>
        <a:xfrm>
          <a:off x="0" y="0"/>
          <a:ext cx="0" cy="0"/>
          <a:chOff x="0" y="0"/>
          <a:chExt cx="0" cy="0"/>
        </a:xfrm>
      </p:grpSpPr>
      <p:sp>
        <p:nvSpPr>
          <p:cNvPr id="243" name="Google Shape;243;p4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4" name="Google Shape;244;p41"/>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45" name="Google Shape;245;p41"/>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46" name="Google Shape;246;p41"/>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 name="Google Shape;22;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2-Col">
  <p:cSld name="TITLE_2_3_4_1_4">
    <p:spTree>
      <p:nvGrpSpPr>
        <p:cNvPr id="247" name="Shape 247"/>
        <p:cNvGrpSpPr/>
        <p:nvPr/>
      </p:nvGrpSpPr>
      <p:grpSpPr>
        <a:xfrm>
          <a:off x="0" y="0"/>
          <a:ext cx="0" cy="0"/>
          <a:chOff x="0" y="0"/>
          <a:chExt cx="0" cy="0"/>
        </a:xfrm>
      </p:grpSpPr>
      <p:sp>
        <p:nvSpPr>
          <p:cNvPr id="248" name="Google Shape;248;p4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9" name="Google Shape;249;p42"/>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50" name="Google Shape;250;p42"/>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51" name="Google Shape;251;p42"/>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52" name="Google Shape;252;p42"/>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3-Col">
  <p:cSld name="TITLE_2_3_4_1_4_1">
    <p:spTree>
      <p:nvGrpSpPr>
        <p:cNvPr id="253" name="Shape 253"/>
        <p:cNvGrpSpPr/>
        <p:nvPr/>
      </p:nvGrpSpPr>
      <p:grpSpPr>
        <a:xfrm>
          <a:off x="0" y="0"/>
          <a:ext cx="0" cy="0"/>
          <a:chOff x="0" y="0"/>
          <a:chExt cx="0" cy="0"/>
        </a:xfrm>
      </p:grpSpPr>
      <p:sp>
        <p:nvSpPr>
          <p:cNvPr id="254" name="Google Shape;254;p4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55" name="Google Shape;255;p4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56" name="Google Shape;256;p4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57" name="Google Shape;257;p43"/>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58" name="Google Shape;258;p43"/>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59" name="Google Shape;259;p43"/>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ubheading Centre">
  <p:cSld name="TITLE_2_3_4_1_3">
    <p:spTree>
      <p:nvGrpSpPr>
        <p:cNvPr id="260" name="Shape 260"/>
        <p:cNvGrpSpPr/>
        <p:nvPr/>
      </p:nvGrpSpPr>
      <p:grpSpPr>
        <a:xfrm>
          <a:off x="0" y="0"/>
          <a:ext cx="0" cy="0"/>
          <a:chOff x="0" y="0"/>
          <a:chExt cx="0" cy="0"/>
        </a:xfrm>
      </p:grpSpPr>
      <p:sp>
        <p:nvSpPr>
          <p:cNvPr id="261" name="Google Shape;261;p44"/>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2" name="Google Shape;262;p44"/>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63" name="Google Shape;263;p44"/>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64" name="Google Shape;264;p44"/>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lank">
  <p:cSld name="TITLE_2_3_4_1_2">
    <p:spTree>
      <p:nvGrpSpPr>
        <p:cNvPr id="265" name="Shape 265"/>
        <p:cNvGrpSpPr/>
        <p:nvPr/>
      </p:nvGrpSpPr>
      <p:grpSpPr>
        <a:xfrm>
          <a:off x="0" y="0"/>
          <a:ext cx="0" cy="0"/>
          <a:chOff x="0" y="0"/>
          <a:chExt cx="0" cy="0"/>
        </a:xfrm>
      </p:grpSpPr>
      <p:sp>
        <p:nvSpPr>
          <p:cNvPr id="266" name="Google Shape;266;p45"/>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Col">
  <p:cSld name="TITLE_2_3_4_2">
    <p:spTree>
      <p:nvGrpSpPr>
        <p:cNvPr id="267" name="Shape 267"/>
        <p:cNvGrpSpPr/>
        <p:nvPr/>
      </p:nvGrpSpPr>
      <p:grpSpPr>
        <a:xfrm>
          <a:off x="0" y="0"/>
          <a:ext cx="0" cy="0"/>
          <a:chOff x="0" y="0"/>
          <a:chExt cx="0" cy="0"/>
        </a:xfrm>
      </p:grpSpPr>
      <p:sp>
        <p:nvSpPr>
          <p:cNvPr id="268" name="Google Shape;268;p46"/>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69" name="Google Shape;269;p4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0" name="Google Shape;270;p46"/>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1-Col">
  <p:cSld name="TITLE_2_3_4_1_1">
    <p:spTree>
      <p:nvGrpSpPr>
        <p:cNvPr id="271" name="Shape 271"/>
        <p:cNvGrpSpPr/>
        <p:nvPr/>
      </p:nvGrpSpPr>
      <p:grpSpPr>
        <a:xfrm>
          <a:off x="0" y="0"/>
          <a:ext cx="0" cy="0"/>
          <a:chOff x="0" y="0"/>
          <a:chExt cx="0" cy="0"/>
        </a:xfrm>
      </p:grpSpPr>
      <p:sp>
        <p:nvSpPr>
          <p:cNvPr id="272" name="Google Shape;272;p47"/>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3" name="Google Shape;273;p47"/>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74" name="Google Shape;274;p47"/>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75" name="Google Shape;275;p47"/>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2-Col">
  <p:cSld name="TITLE_2_3_4_1_1_5">
    <p:spTree>
      <p:nvGrpSpPr>
        <p:cNvPr id="276" name="Shape 276"/>
        <p:cNvGrpSpPr/>
        <p:nvPr/>
      </p:nvGrpSpPr>
      <p:grpSpPr>
        <a:xfrm>
          <a:off x="0" y="0"/>
          <a:ext cx="0" cy="0"/>
          <a:chOff x="0" y="0"/>
          <a:chExt cx="0" cy="0"/>
        </a:xfrm>
      </p:grpSpPr>
      <p:sp>
        <p:nvSpPr>
          <p:cNvPr id="277" name="Google Shape;277;p48"/>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8" name="Google Shape;278;p48"/>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79" name="Google Shape;279;p48"/>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80" name="Google Shape;280;p48"/>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81" name="Google Shape;281;p48"/>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3-Col">
  <p:cSld name="TITLE_2_3_4_1_1_4">
    <p:spTree>
      <p:nvGrpSpPr>
        <p:cNvPr id="282" name="Shape 282"/>
        <p:cNvGrpSpPr/>
        <p:nvPr/>
      </p:nvGrpSpPr>
      <p:grpSpPr>
        <a:xfrm>
          <a:off x="0" y="0"/>
          <a:ext cx="0" cy="0"/>
          <a:chOff x="0" y="0"/>
          <a:chExt cx="0" cy="0"/>
        </a:xfrm>
      </p:grpSpPr>
      <p:sp>
        <p:nvSpPr>
          <p:cNvPr id="283" name="Google Shape;283;p49"/>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84" name="Google Shape;284;p49"/>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85" name="Google Shape;285;p49"/>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286" name="Google Shape;286;p49"/>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87" name="Google Shape;287;p49"/>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88" name="Google Shape;288;p49"/>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ubheading Centre">
  <p:cSld name="TITLE_2_3_4_1_1_3">
    <p:spTree>
      <p:nvGrpSpPr>
        <p:cNvPr id="289" name="Shape 289"/>
        <p:cNvGrpSpPr/>
        <p:nvPr/>
      </p:nvGrpSpPr>
      <p:grpSpPr>
        <a:xfrm>
          <a:off x="0" y="0"/>
          <a:ext cx="0" cy="0"/>
          <a:chOff x="0" y="0"/>
          <a:chExt cx="0" cy="0"/>
        </a:xfrm>
      </p:grpSpPr>
      <p:sp>
        <p:nvSpPr>
          <p:cNvPr id="290" name="Google Shape;290;p50"/>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91" name="Google Shape;291;p50"/>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92" name="Google Shape;292;p50"/>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9AB00"/>
              </a:buClr>
              <a:buSzPts val="1000"/>
              <a:buNone/>
              <a:defRPr b="1" i="0" sz="1000" u="none" cap="none" strike="noStrike">
                <a:solidFill>
                  <a:srgbClr val="F9AB00"/>
                </a:solidFill>
              </a:defRPr>
            </a:lvl1pPr>
            <a:lvl2pPr lvl="1"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2pPr>
            <a:lvl3pPr lvl="2"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3pPr>
            <a:lvl4pPr lvl="3"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4pPr>
            <a:lvl5pPr lvl="4"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5pPr>
            <a:lvl6pPr lvl="5"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6pPr>
            <a:lvl7pPr lvl="6"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7pPr>
            <a:lvl8pPr lvl="7"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8pPr>
            <a:lvl9pPr lvl="8" marR="0" rtl="0">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9pPr>
          </a:lstStyle>
          <a:p/>
        </p:txBody>
      </p:sp>
      <p:sp>
        <p:nvSpPr>
          <p:cNvPr id="293" name="Google Shape;293;p50"/>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Blank">
  <p:cSld name="TITLE_2_3_4_1_1_2">
    <p:spTree>
      <p:nvGrpSpPr>
        <p:cNvPr id="294" name="Shape 294"/>
        <p:cNvGrpSpPr/>
        <p:nvPr/>
      </p:nvGrpSpPr>
      <p:grpSpPr>
        <a:xfrm>
          <a:off x="0" y="0"/>
          <a:ext cx="0" cy="0"/>
          <a:chOff x="0" y="0"/>
          <a:chExt cx="0" cy="0"/>
        </a:xfrm>
      </p:grpSpPr>
      <p:sp>
        <p:nvSpPr>
          <p:cNvPr id="295" name="Google Shape;295;p51"/>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Col">
  <p:cSld name="TITLE_2_3_4_2_1">
    <p:spTree>
      <p:nvGrpSpPr>
        <p:cNvPr id="296" name="Shape 296"/>
        <p:cNvGrpSpPr/>
        <p:nvPr/>
      </p:nvGrpSpPr>
      <p:grpSpPr>
        <a:xfrm>
          <a:off x="0" y="0"/>
          <a:ext cx="0" cy="0"/>
          <a:chOff x="0" y="0"/>
          <a:chExt cx="0" cy="0"/>
        </a:xfrm>
      </p:grpSpPr>
      <p:sp>
        <p:nvSpPr>
          <p:cNvPr id="297" name="Google Shape;297;p5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298" name="Google Shape;298;p52"/>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99" name="Google Shape;299;p52"/>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1-Col">
  <p:cSld name="TITLE_2_3_4_1_1_1">
    <p:spTree>
      <p:nvGrpSpPr>
        <p:cNvPr id="300" name="Shape 300"/>
        <p:cNvGrpSpPr/>
        <p:nvPr/>
      </p:nvGrpSpPr>
      <p:grpSpPr>
        <a:xfrm>
          <a:off x="0" y="0"/>
          <a:ext cx="0" cy="0"/>
          <a:chOff x="0" y="0"/>
          <a:chExt cx="0" cy="0"/>
        </a:xfrm>
      </p:grpSpPr>
      <p:sp>
        <p:nvSpPr>
          <p:cNvPr id="301" name="Google Shape;301;p53"/>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02" name="Google Shape;302;p53"/>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303" name="Google Shape;303;p53"/>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04" name="Google Shape;304;p53"/>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2-Col">
  <p:cSld name="TITLE_2_3_4_1_1_1_4">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307" name="Google Shape;307;p54"/>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08" name="Google Shape;308;p5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09" name="Google Shape;309;p54"/>
          <p:cNvSpPr txBox="1"/>
          <p:nvPr>
            <p:ph idx="1" type="body"/>
          </p:nvPr>
        </p:nvSpPr>
        <p:spPr>
          <a:xfrm>
            <a:off x="464175"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0" name="Google Shape;310;p54"/>
          <p:cNvSpPr txBox="1"/>
          <p:nvPr>
            <p:ph idx="3" type="body"/>
          </p:nvPr>
        </p:nvSpPr>
        <p:spPr>
          <a:xfrm>
            <a:off x="4575544" y="1347625"/>
            <a:ext cx="41112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3-Col">
  <p:cSld name="TITLE_2_3_4_1_1_1_3">
    <p:spTree>
      <p:nvGrpSpPr>
        <p:cNvPr id="311" name="Shape 311"/>
        <p:cNvGrpSpPr/>
        <p:nvPr/>
      </p:nvGrpSpPr>
      <p:grpSpPr>
        <a:xfrm>
          <a:off x="0" y="0"/>
          <a:ext cx="0" cy="0"/>
          <a:chOff x="0" y="0"/>
          <a:chExt cx="0" cy="0"/>
        </a:xfrm>
      </p:grpSpPr>
      <p:sp>
        <p:nvSpPr>
          <p:cNvPr id="312" name="Google Shape;312;p55"/>
          <p:cNvSpPr txBox="1"/>
          <p:nvPr>
            <p:ph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313" name="Google Shape;313;p55"/>
          <p:cNvSpPr txBox="1"/>
          <p:nvPr>
            <p:ph idx="2"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14" name="Google Shape;314;p55"/>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5" name="Google Shape;315;p55"/>
          <p:cNvSpPr txBox="1"/>
          <p:nvPr>
            <p:ph idx="1" type="body"/>
          </p:nvPr>
        </p:nvSpPr>
        <p:spPr>
          <a:xfrm>
            <a:off x="46417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6" name="Google Shape;316;p55"/>
          <p:cNvSpPr txBox="1"/>
          <p:nvPr>
            <p:ph idx="3" type="body"/>
          </p:nvPr>
        </p:nvSpPr>
        <p:spPr>
          <a:xfrm>
            <a:off x="3205050"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17" name="Google Shape;317;p55"/>
          <p:cNvSpPr txBox="1"/>
          <p:nvPr>
            <p:ph idx="4" type="body"/>
          </p:nvPr>
        </p:nvSpPr>
        <p:spPr>
          <a:xfrm>
            <a:off x="5945925" y="1347625"/>
            <a:ext cx="2740800" cy="3338700"/>
          </a:xfrm>
          <a:prstGeom prst="rect">
            <a:avLst/>
          </a:prstGeom>
          <a:noFill/>
          <a:ln>
            <a:noFill/>
          </a:ln>
        </p:spPr>
        <p:txBody>
          <a:bodyPr anchorCtr="0" anchor="t" bIns="0" lIns="0" spcFirstLastPara="1" rIns="137150"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ubheading Centre">
  <p:cSld name="TITLE_2_3_4_1_1_1_2">
    <p:spTree>
      <p:nvGrpSpPr>
        <p:cNvPr id="318" name="Shape 318"/>
        <p:cNvGrpSpPr/>
        <p:nvPr/>
      </p:nvGrpSpPr>
      <p:grpSpPr>
        <a:xfrm>
          <a:off x="0" y="0"/>
          <a:ext cx="0" cy="0"/>
          <a:chOff x="0" y="0"/>
          <a:chExt cx="0" cy="0"/>
        </a:xfrm>
      </p:grpSpPr>
      <p:sp>
        <p:nvSpPr>
          <p:cNvPr id="319" name="Google Shape;319;p56"/>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20" name="Google Shape;320;p56"/>
          <p:cNvSpPr txBox="1"/>
          <p:nvPr>
            <p:ph idx="1" type="body"/>
          </p:nvPr>
        </p:nvSpPr>
        <p:spPr>
          <a:xfrm>
            <a:off x="2477675" y="2631750"/>
            <a:ext cx="4195800" cy="2054700"/>
          </a:xfrm>
          <a:prstGeom prst="rect">
            <a:avLst/>
          </a:prstGeom>
          <a:noFill/>
          <a:ln>
            <a:noFill/>
          </a:ln>
        </p:spPr>
        <p:txBody>
          <a:bodyPr anchorCtr="0" anchor="t" bIns="0" lIns="0" spcFirstLastPara="1" rIns="0" wrap="square" tIns="0">
            <a:noAutofit/>
          </a:bodyPr>
          <a:lstStyle>
            <a:lvl1pPr indent="-285750" lvl="0" marL="457200" marR="0" rtl="0" algn="ctr">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ctr">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ctr">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21" name="Google Shape;321;p56"/>
          <p:cNvSpPr txBox="1"/>
          <p:nvPr>
            <p:ph type="title"/>
          </p:nvPr>
        </p:nvSpPr>
        <p:spPr>
          <a:xfrm>
            <a:off x="457200" y="1759507"/>
            <a:ext cx="8222700" cy="13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rtl="0">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322" name="Google Shape;322;p56"/>
          <p:cNvSpPr txBox="1"/>
          <p:nvPr>
            <p:ph idx="2" type="title"/>
          </p:nvPr>
        </p:nvSpPr>
        <p:spPr>
          <a:xfrm>
            <a:off x="457202" y="1990957"/>
            <a:ext cx="8222700" cy="6408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
  <p:cSld name="TITLE_2_3_4_1_1_1_1">
    <p:spTree>
      <p:nvGrpSpPr>
        <p:cNvPr id="323" name="Shape 323"/>
        <p:cNvGrpSpPr/>
        <p:nvPr/>
      </p:nvGrpSpPr>
      <p:grpSpPr>
        <a:xfrm>
          <a:off x="0" y="0"/>
          <a:ext cx="0" cy="0"/>
          <a:chOff x="0" y="0"/>
          <a:chExt cx="0" cy="0"/>
        </a:xfrm>
      </p:grpSpPr>
      <p:sp>
        <p:nvSpPr>
          <p:cNvPr id="324" name="Google Shape;324;p5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1">
  <p:cSld name="TITLE_2_3_3">
    <p:spTree>
      <p:nvGrpSpPr>
        <p:cNvPr id="325" name="Shape 325"/>
        <p:cNvGrpSpPr/>
        <p:nvPr/>
      </p:nvGrpSpPr>
      <p:grpSpPr>
        <a:xfrm>
          <a:off x="0" y="0"/>
          <a:ext cx="0" cy="0"/>
          <a:chOff x="0" y="0"/>
          <a:chExt cx="0" cy="0"/>
        </a:xfrm>
      </p:grpSpPr>
      <p:sp>
        <p:nvSpPr>
          <p:cNvPr id="326" name="Google Shape;326;p58"/>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27" name="Google Shape;327;p5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28" name="Google Shape;328;p58"/>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29" name="Google Shape;329;p58"/>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30" name="Google Shape;330;p5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31" name="Google Shape;331;p58"/>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2">
  <p:cSld name="TITLE_2_3_3_5">
    <p:spTree>
      <p:nvGrpSpPr>
        <p:cNvPr id="332" name="Shape 332"/>
        <p:cNvGrpSpPr/>
        <p:nvPr/>
      </p:nvGrpSpPr>
      <p:grpSpPr>
        <a:xfrm>
          <a:off x="0" y="0"/>
          <a:ext cx="0" cy="0"/>
          <a:chOff x="0" y="0"/>
          <a:chExt cx="0" cy="0"/>
        </a:xfrm>
      </p:grpSpPr>
      <p:sp>
        <p:nvSpPr>
          <p:cNvPr id="333" name="Google Shape;333;p59"/>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2-Col 03">
  <p:cSld name="TITLE_2_3_3_3">
    <p:spTree>
      <p:nvGrpSpPr>
        <p:cNvPr id="334" name="Shape 334"/>
        <p:cNvGrpSpPr/>
        <p:nvPr/>
      </p:nvGrpSpPr>
      <p:grpSpPr>
        <a:xfrm>
          <a:off x="0" y="0"/>
          <a:ext cx="0" cy="0"/>
          <a:chOff x="0" y="0"/>
          <a:chExt cx="0" cy="0"/>
        </a:xfrm>
      </p:grpSpPr>
      <p:sp>
        <p:nvSpPr>
          <p:cNvPr id="335" name="Google Shape;335;p60"/>
          <p:cNvSpPr/>
          <p:nvPr/>
        </p:nvSpPr>
        <p:spPr>
          <a:xfrm>
            <a:off x="-2409"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36" name="Google Shape;336;p60"/>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37" name="Google Shape;337;p60"/>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38" name="Google Shape;338;p60"/>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39" name="Google Shape;339;p60"/>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1">
  <p:cSld name="TITLE_2_3_3_4">
    <p:spTree>
      <p:nvGrpSpPr>
        <p:cNvPr id="340" name="Shape 340"/>
        <p:cNvGrpSpPr/>
        <p:nvPr/>
      </p:nvGrpSpPr>
      <p:grpSpPr>
        <a:xfrm>
          <a:off x="0" y="0"/>
          <a:ext cx="0" cy="0"/>
          <a:chOff x="0" y="0"/>
          <a:chExt cx="0" cy="0"/>
        </a:xfrm>
      </p:grpSpPr>
      <p:sp>
        <p:nvSpPr>
          <p:cNvPr id="341" name="Google Shape;341;p61"/>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42" name="Google Shape;342;p61"/>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43" name="Google Shape;343;p61"/>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44" name="Google Shape;344;p61"/>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45" name="Google Shape;345;p61"/>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46" name="Google Shape;346;p61"/>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9" name="Google Shape;29;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2">
  <p:cSld name="TITLE_2_3_3_4_2">
    <p:spTree>
      <p:nvGrpSpPr>
        <p:cNvPr id="347" name="Shape 347"/>
        <p:cNvGrpSpPr/>
        <p:nvPr/>
      </p:nvGrpSpPr>
      <p:grpSpPr>
        <a:xfrm>
          <a:off x="0" y="0"/>
          <a:ext cx="0" cy="0"/>
          <a:chOff x="0" y="0"/>
          <a:chExt cx="0" cy="0"/>
        </a:xfrm>
      </p:grpSpPr>
      <p:sp>
        <p:nvSpPr>
          <p:cNvPr id="348" name="Google Shape;348;p62"/>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49" name="Google Shape;349;p62"/>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50" name="Google Shape;350;p62"/>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4"/>
              </a:buClr>
              <a:buSzPts val="1000"/>
              <a:buNone/>
              <a:defRPr b="1" i="0" sz="1000" u="none" cap="none" strike="noStrike">
                <a:solidFill>
                  <a:schemeClr val="accent4"/>
                </a:solidFill>
              </a:defRPr>
            </a:lvl1pPr>
            <a:lvl2pPr lvl="1"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2pPr>
            <a:lvl3pPr lvl="2"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3pPr>
            <a:lvl4pPr lvl="3"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4pPr>
            <a:lvl5pPr lvl="4"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5pPr>
            <a:lvl6pPr lvl="5"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6pPr>
            <a:lvl7pPr lvl="6"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7pPr>
            <a:lvl8pPr lvl="7"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8pPr>
            <a:lvl9pPr lvl="8" marR="0" rtl="0" algn="ctr">
              <a:lnSpc>
                <a:spcPct val="100000"/>
              </a:lnSpc>
              <a:spcBef>
                <a:spcPts val="0"/>
              </a:spcBef>
              <a:spcAft>
                <a:spcPts val="0"/>
              </a:spcAft>
              <a:buClr>
                <a:schemeClr val="accent4"/>
              </a:buClr>
              <a:buSzPts val="1000"/>
              <a:buFont typeface="Google Sans"/>
              <a:buNone/>
              <a:defRPr b="1" i="0" sz="1000" u="none" cap="none" strike="noStrike">
                <a:solidFill>
                  <a:schemeClr val="accent4"/>
                </a:solidFill>
                <a:latin typeface="Google Sans"/>
                <a:ea typeface="Google Sans"/>
                <a:cs typeface="Google Sans"/>
                <a:sym typeface="Google Sans"/>
              </a:defRPr>
            </a:lvl9pPr>
          </a:lstStyle>
          <a:p/>
        </p:txBody>
      </p:sp>
      <p:sp>
        <p:nvSpPr>
          <p:cNvPr id="351" name="Google Shape;351;p62"/>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52" name="Google Shape;352;p62"/>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53" name="Google Shape;353;p62"/>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54" name="Google Shape;354;p62"/>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2-Col 03">
  <p:cSld name="TITLE_2_3_3_3_1">
    <p:spTree>
      <p:nvGrpSpPr>
        <p:cNvPr id="355" name="Shape 355"/>
        <p:cNvGrpSpPr/>
        <p:nvPr/>
      </p:nvGrpSpPr>
      <p:grpSpPr>
        <a:xfrm>
          <a:off x="0" y="0"/>
          <a:ext cx="0" cy="0"/>
          <a:chOff x="0" y="0"/>
          <a:chExt cx="0" cy="0"/>
        </a:xfrm>
      </p:grpSpPr>
      <p:sp>
        <p:nvSpPr>
          <p:cNvPr id="356" name="Google Shape;356;p63"/>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57" name="Google Shape;357;p63"/>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58" name="Google Shape;358;p63"/>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59" name="Google Shape;359;p63"/>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60" name="Google Shape;360;p63"/>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1">
  <p:cSld name="TITLE_2_3_3_4_1">
    <p:spTree>
      <p:nvGrpSpPr>
        <p:cNvPr id="361" name="Shape 361"/>
        <p:cNvGrpSpPr/>
        <p:nvPr/>
      </p:nvGrpSpPr>
      <p:grpSpPr>
        <a:xfrm>
          <a:off x="0" y="0"/>
          <a:ext cx="0" cy="0"/>
          <a:chOff x="0" y="0"/>
          <a:chExt cx="0" cy="0"/>
        </a:xfrm>
      </p:grpSpPr>
      <p:sp>
        <p:nvSpPr>
          <p:cNvPr id="362" name="Google Shape;362;p64"/>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63" name="Google Shape;363;p64"/>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4" name="Google Shape;364;p64"/>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65" name="Google Shape;365;p64"/>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66" name="Google Shape;366;p64"/>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67" name="Google Shape;367;p64"/>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2">
  <p:cSld name="TITLE_2_3_3_4_1_2">
    <p:spTree>
      <p:nvGrpSpPr>
        <p:cNvPr id="368" name="Shape 368"/>
        <p:cNvGrpSpPr/>
        <p:nvPr/>
      </p:nvGrpSpPr>
      <p:grpSpPr>
        <a:xfrm>
          <a:off x="0" y="0"/>
          <a:ext cx="0" cy="0"/>
          <a:chOff x="0" y="0"/>
          <a:chExt cx="0" cy="0"/>
        </a:xfrm>
      </p:grpSpPr>
      <p:sp>
        <p:nvSpPr>
          <p:cNvPr id="369" name="Google Shape;369;p65"/>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70" name="Google Shape;370;p65"/>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1" name="Google Shape;371;p65"/>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9AB00"/>
              </a:buClr>
              <a:buSzPts val="1000"/>
              <a:buNone/>
              <a:defRPr b="1" i="0" sz="1000" u="none" cap="none" strike="noStrike">
                <a:solidFill>
                  <a:srgbClr val="F9AB00"/>
                </a:solidFill>
              </a:defRPr>
            </a:lvl1pPr>
            <a:lvl2pPr lvl="1"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2pPr>
            <a:lvl3pPr lvl="2"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3pPr>
            <a:lvl4pPr lvl="3"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4pPr>
            <a:lvl5pPr lvl="4"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5pPr>
            <a:lvl6pPr lvl="5"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6pPr>
            <a:lvl7pPr lvl="6"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7pPr>
            <a:lvl8pPr lvl="7"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8pPr>
            <a:lvl9pPr lvl="8" marR="0" rtl="0" algn="ctr">
              <a:lnSpc>
                <a:spcPct val="100000"/>
              </a:lnSpc>
              <a:spcBef>
                <a:spcPts val="0"/>
              </a:spcBef>
              <a:spcAft>
                <a:spcPts val="0"/>
              </a:spcAft>
              <a:buClr>
                <a:srgbClr val="F9AB00"/>
              </a:buClr>
              <a:buSzPts val="1000"/>
              <a:buFont typeface="Google Sans"/>
              <a:buNone/>
              <a:defRPr b="1" i="0" sz="1000" u="none" cap="none" strike="noStrike">
                <a:solidFill>
                  <a:srgbClr val="F9AB00"/>
                </a:solidFill>
                <a:latin typeface="Google Sans"/>
                <a:ea typeface="Google Sans"/>
                <a:cs typeface="Google Sans"/>
                <a:sym typeface="Google Sans"/>
              </a:defRPr>
            </a:lvl9pPr>
          </a:lstStyle>
          <a:p/>
        </p:txBody>
      </p:sp>
      <p:sp>
        <p:nvSpPr>
          <p:cNvPr id="372" name="Google Shape;372;p65"/>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73" name="Google Shape;373;p65"/>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74" name="Google Shape;374;p65"/>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75" name="Google Shape;375;p65"/>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2-Col 03">
  <p:cSld name="TITLE_2_3_3_3_1_1">
    <p:spTree>
      <p:nvGrpSpPr>
        <p:cNvPr id="376" name="Shape 376"/>
        <p:cNvGrpSpPr/>
        <p:nvPr/>
      </p:nvGrpSpPr>
      <p:grpSpPr>
        <a:xfrm>
          <a:off x="0" y="0"/>
          <a:ext cx="0" cy="0"/>
          <a:chOff x="0" y="0"/>
          <a:chExt cx="0" cy="0"/>
        </a:xfrm>
      </p:grpSpPr>
      <p:sp>
        <p:nvSpPr>
          <p:cNvPr id="377" name="Google Shape;377;p66"/>
          <p:cNvSpPr/>
          <p:nvPr/>
        </p:nvSpPr>
        <p:spPr>
          <a:xfrm>
            <a:off x="-2409"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8" name="Google Shape;378;p66"/>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79" name="Google Shape;379;p66"/>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80" name="Google Shape;380;p66"/>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1" name="Google Shape;381;p66"/>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1">
  <p:cSld name="TITLE_2_3_3_4_1_1">
    <p:spTree>
      <p:nvGrpSpPr>
        <p:cNvPr id="382" name="Shape 382"/>
        <p:cNvGrpSpPr/>
        <p:nvPr/>
      </p:nvGrpSpPr>
      <p:grpSpPr>
        <a:xfrm>
          <a:off x="0" y="0"/>
          <a:ext cx="0" cy="0"/>
          <a:chOff x="0" y="0"/>
          <a:chExt cx="0" cy="0"/>
        </a:xfrm>
      </p:grpSpPr>
      <p:sp>
        <p:nvSpPr>
          <p:cNvPr id="383" name="Google Shape;383;p67"/>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84" name="Google Shape;384;p67"/>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85" name="Google Shape;385;p67"/>
          <p:cNvSpPr txBox="1"/>
          <p:nvPr>
            <p:ph idx="2"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86" name="Google Shape;386;p67"/>
          <p:cNvSpPr txBox="1"/>
          <p:nvPr>
            <p:ph idx="3"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87" name="Google Shape;387;p67"/>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88" name="Google Shape;388;p67"/>
          <p:cNvSpPr txBox="1"/>
          <p:nvPr>
            <p:ph idx="4"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2">
  <p:cSld name="TITLE_2_3_3_4_1_1_1_1">
    <p:spTree>
      <p:nvGrpSpPr>
        <p:cNvPr id="389" name="Shape 389"/>
        <p:cNvGrpSpPr/>
        <p:nvPr/>
      </p:nvGrpSpPr>
      <p:grpSpPr>
        <a:xfrm>
          <a:off x="0" y="0"/>
          <a:ext cx="0" cy="0"/>
          <a:chOff x="0" y="0"/>
          <a:chExt cx="0" cy="0"/>
        </a:xfrm>
      </p:grpSpPr>
      <p:sp>
        <p:nvSpPr>
          <p:cNvPr id="390" name="Google Shape;390;p68"/>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391" name="Google Shape;391;p68"/>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92" name="Google Shape;392;p68"/>
          <p:cNvSpPr txBox="1"/>
          <p:nvPr>
            <p:ph idx="2" type="title"/>
          </p:nvPr>
        </p:nvSpPr>
        <p:spPr>
          <a:xfrm>
            <a:off x="457200" y="225739"/>
            <a:ext cx="40746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000"/>
              <a:buNone/>
              <a:defRPr b="1" i="0" sz="1000" u="none" cap="none" strike="noStrike">
                <a:solidFill>
                  <a:schemeClr val="accent2"/>
                </a:solidFill>
              </a:defRPr>
            </a:lvl1pPr>
            <a:lvl2pPr lvl="1"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2pPr>
            <a:lvl3pPr lvl="2"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3pPr>
            <a:lvl4pPr lvl="3"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4pPr>
            <a:lvl5pPr lvl="4"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5pPr>
            <a:lvl6pPr lvl="5"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6pPr>
            <a:lvl7pPr lvl="6"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7pPr>
            <a:lvl8pPr lvl="7"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8pPr>
            <a:lvl9pPr lvl="8" marR="0" rtl="0" algn="ctr">
              <a:lnSpc>
                <a:spcPct val="100000"/>
              </a:lnSpc>
              <a:spcBef>
                <a:spcPts val="0"/>
              </a:spcBef>
              <a:spcAft>
                <a:spcPts val="0"/>
              </a:spcAft>
              <a:buClr>
                <a:schemeClr val="accent2"/>
              </a:buClr>
              <a:buSzPts val="1000"/>
              <a:buFont typeface="Google Sans"/>
              <a:buNone/>
              <a:defRPr b="1" i="0" sz="1000" u="none" cap="none" strike="noStrike">
                <a:solidFill>
                  <a:schemeClr val="accent2"/>
                </a:solidFill>
                <a:latin typeface="Google Sans"/>
                <a:ea typeface="Google Sans"/>
                <a:cs typeface="Google Sans"/>
                <a:sym typeface="Google Sans"/>
              </a:defRPr>
            </a:lvl9pPr>
          </a:lstStyle>
          <a:p/>
        </p:txBody>
      </p:sp>
      <p:sp>
        <p:nvSpPr>
          <p:cNvPr id="393" name="Google Shape;393;p68"/>
          <p:cNvSpPr txBox="1"/>
          <p:nvPr>
            <p:ph idx="3"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94" name="Google Shape;394;p68"/>
          <p:cNvSpPr txBox="1"/>
          <p:nvPr>
            <p:ph idx="4"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395" name="Google Shape;395;p68"/>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396" name="Google Shape;396;p68"/>
          <p:cNvSpPr txBox="1"/>
          <p:nvPr>
            <p:ph idx="5"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2-Col 03">
  <p:cSld name="TITLE_2_3_3_3_1_1_1">
    <p:spTree>
      <p:nvGrpSpPr>
        <p:cNvPr id="397" name="Shape 397"/>
        <p:cNvGrpSpPr/>
        <p:nvPr/>
      </p:nvGrpSpPr>
      <p:grpSpPr>
        <a:xfrm>
          <a:off x="0" y="0"/>
          <a:ext cx="0" cy="0"/>
          <a:chOff x="0" y="0"/>
          <a:chExt cx="0" cy="0"/>
        </a:xfrm>
      </p:grpSpPr>
      <p:sp>
        <p:nvSpPr>
          <p:cNvPr id="398" name="Google Shape;398;p69"/>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99" name="Google Shape;399;p69"/>
          <p:cNvSpPr txBox="1"/>
          <p:nvPr>
            <p:ph type="title"/>
          </p:nvPr>
        </p:nvSpPr>
        <p:spPr>
          <a:xfrm>
            <a:off x="45720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400" name="Google Shape;400;p69"/>
          <p:cNvSpPr txBox="1"/>
          <p:nvPr>
            <p:ph idx="2" type="title"/>
          </p:nvPr>
        </p:nvSpPr>
        <p:spPr>
          <a:xfrm>
            <a:off x="4613450" y="1281855"/>
            <a:ext cx="4074600" cy="414300"/>
          </a:xfrm>
          <a:prstGeom prst="rect">
            <a:avLst/>
          </a:prstGeom>
          <a:noFill/>
          <a:ln>
            <a:noFill/>
          </a:ln>
        </p:spPr>
        <p:txBody>
          <a:bodyPr anchorCtr="0" anchor="t" bIns="0" lIns="0" spcFirstLastPara="1" rIns="182875" wrap="square" tIns="0">
            <a:noAutofit/>
          </a:bodyPr>
          <a:lstStyle>
            <a:lvl1pPr lvl="0" marR="0" rtl="0" algn="l">
              <a:lnSpc>
                <a:spcPct val="115000"/>
              </a:lnSpc>
              <a:spcBef>
                <a:spcPts val="0"/>
              </a:spcBef>
              <a:spcAft>
                <a:spcPts val="0"/>
              </a:spcAft>
              <a:buClr>
                <a:srgbClr val="3C4043"/>
              </a:buClr>
              <a:buSzPts val="1400"/>
              <a:buNone/>
              <a:defRPr i="0" sz="1400" u="none" cap="none" strike="noStrike">
                <a:solidFill>
                  <a:srgbClr val="3C4043"/>
                </a:solidFill>
              </a:defRPr>
            </a:lvl1pPr>
            <a:lvl2pPr lvl="1"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2pPr>
            <a:lvl3pPr lvl="2"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3pPr>
            <a:lvl4pPr lvl="3"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4pPr>
            <a:lvl5pPr lvl="4"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5pPr>
            <a:lvl6pPr lvl="5"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6pPr>
            <a:lvl7pPr lvl="6"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7pPr>
            <a:lvl8pPr lvl="7" marR="0" rtl="0" algn="ctr">
              <a:lnSpc>
                <a:spcPct val="115000"/>
              </a:lnSpc>
              <a:spcBef>
                <a:spcPts val="300"/>
              </a:spcBef>
              <a:spcAft>
                <a:spcPts val="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8pPr>
            <a:lvl9pPr lvl="8" marR="0" rtl="0" algn="ctr">
              <a:lnSpc>
                <a:spcPct val="115000"/>
              </a:lnSpc>
              <a:spcBef>
                <a:spcPts val="300"/>
              </a:spcBef>
              <a:spcAft>
                <a:spcPts val="300"/>
              </a:spcAft>
              <a:buClr>
                <a:srgbClr val="3C4043"/>
              </a:buClr>
              <a:buSzPts val="1400"/>
              <a:buFont typeface="Google Sans"/>
              <a:buNone/>
              <a:defRPr i="0" sz="1400" u="none" cap="none" strike="noStrike">
                <a:solidFill>
                  <a:srgbClr val="3C4043"/>
                </a:solidFill>
                <a:latin typeface="Google Sans"/>
                <a:ea typeface="Google Sans"/>
                <a:cs typeface="Google Sans"/>
                <a:sym typeface="Google Sans"/>
              </a:defRPr>
            </a:lvl9pPr>
          </a:lstStyle>
          <a:p/>
        </p:txBody>
      </p:sp>
      <p:sp>
        <p:nvSpPr>
          <p:cNvPr id="401" name="Google Shape;401;p69"/>
          <p:cNvSpPr txBox="1"/>
          <p:nvPr>
            <p:ph idx="1" type="body"/>
          </p:nvPr>
        </p:nvSpPr>
        <p:spPr>
          <a:xfrm>
            <a:off x="464175"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02" name="Google Shape;402;p69"/>
          <p:cNvSpPr txBox="1"/>
          <p:nvPr>
            <p:ph idx="3" type="body"/>
          </p:nvPr>
        </p:nvSpPr>
        <p:spPr>
          <a:xfrm>
            <a:off x="4615350" y="1771601"/>
            <a:ext cx="4074600" cy="2942400"/>
          </a:xfrm>
          <a:prstGeom prst="rect">
            <a:avLst/>
          </a:prstGeom>
          <a:noFill/>
          <a:ln>
            <a:noFill/>
          </a:ln>
        </p:spPr>
        <p:txBody>
          <a:bodyPr anchorCtr="0" anchor="t" bIns="0" lIns="0" spcFirstLastPara="1" rIns="18287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p:cSld name="CUSTOM_5">
    <p:spTree>
      <p:nvGrpSpPr>
        <p:cNvPr id="403" name="Shape 403"/>
        <p:cNvGrpSpPr/>
        <p:nvPr/>
      </p:nvGrpSpPr>
      <p:grpSpPr>
        <a:xfrm>
          <a:off x="0" y="0"/>
          <a:ext cx="0" cy="0"/>
          <a:chOff x="0" y="0"/>
          <a:chExt cx="0" cy="0"/>
        </a:xfrm>
      </p:grpSpPr>
      <p:sp>
        <p:nvSpPr>
          <p:cNvPr id="404" name="Google Shape;404;p70"/>
          <p:cNvSpPr/>
          <p:nvPr/>
        </p:nvSpPr>
        <p:spPr>
          <a:xfrm>
            <a:off x="-13753" y="-11100"/>
            <a:ext cx="3951300" cy="51657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05" name="Google Shape;405;p70"/>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406" name="Google Shape;406;p70"/>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407" name="Google Shape;407;p70"/>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
    <p:spTree>
      <p:nvGrpSpPr>
        <p:cNvPr id="408" name="Shape 408"/>
        <p:cNvGrpSpPr/>
        <p:nvPr/>
      </p:nvGrpSpPr>
      <p:grpSpPr>
        <a:xfrm>
          <a:off x="0" y="0"/>
          <a:ext cx="0" cy="0"/>
          <a:chOff x="0" y="0"/>
          <a:chExt cx="0" cy="0"/>
        </a:xfrm>
      </p:grpSpPr>
      <p:sp>
        <p:nvSpPr>
          <p:cNvPr id="409" name="Google Shape;409;p71"/>
          <p:cNvSpPr/>
          <p:nvPr/>
        </p:nvSpPr>
        <p:spPr>
          <a:xfrm>
            <a:off x="-13753" y="-11100"/>
            <a:ext cx="3951300" cy="51657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10" name="Google Shape;410;p71"/>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411" name="Google Shape;411;p71"/>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412" name="Google Shape;412;p71"/>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 name="Shape 31"/>
        <p:cNvGrpSpPr/>
        <p:nvPr/>
      </p:nvGrpSpPr>
      <p:grpSpPr>
        <a:xfrm>
          <a:off x="0" y="0"/>
          <a:ext cx="0" cy="0"/>
          <a:chOff x="0" y="0"/>
          <a:chExt cx="0" cy="0"/>
        </a:xfrm>
      </p:grpSpPr>
      <p:sp>
        <p:nvSpPr>
          <p:cNvPr id="32" name="Google Shape;32;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3" name="Google Shape;3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p:cSld name="CUSTOM_5_1_1">
    <p:spTree>
      <p:nvGrpSpPr>
        <p:cNvPr id="413" name="Shape 413"/>
        <p:cNvGrpSpPr/>
        <p:nvPr/>
      </p:nvGrpSpPr>
      <p:grpSpPr>
        <a:xfrm>
          <a:off x="0" y="0"/>
          <a:ext cx="0" cy="0"/>
          <a:chOff x="0" y="0"/>
          <a:chExt cx="0" cy="0"/>
        </a:xfrm>
      </p:grpSpPr>
      <p:sp>
        <p:nvSpPr>
          <p:cNvPr id="414" name="Google Shape;414;p72"/>
          <p:cNvSpPr/>
          <p:nvPr/>
        </p:nvSpPr>
        <p:spPr>
          <a:xfrm>
            <a:off x="-13753" y="-11100"/>
            <a:ext cx="3951300" cy="51657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15" name="Google Shape;415;p72"/>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416" name="Google Shape;416;p72"/>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417" name="Google Shape;417;p72"/>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p:cSld name="CUSTOM_5_1_1_1">
    <p:spTree>
      <p:nvGrpSpPr>
        <p:cNvPr id="418" name="Shape 418"/>
        <p:cNvGrpSpPr/>
        <p:nvPr/>
      </p:nvGrpSpPr>
      <p:grpSpPr>
        <a:xfrm>
          <a:off x="0" y="0"/>
          <a:ext cx="0" cy="0"/>
          <a:chOff x="0" y="0"/>
          <a:chExt cx="0" cy="0"/>
        </a:xfrm>
      </p:grpSpPr>
      <p:sp>
        <p:nvSpPr>
          <p:cNvPr id="419" name="Google Shape;419;p73"/>
          <p:cNvSpPr/>
          <p:nvPr/>
        </p:nvSpPr>
        <p:spPr>
          <a:xfrm>
            <a:off x="-13753" y="-11100"/>
            <a:ext cx="3951300" cy="51657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20" name="Google Shape;420;p73"/>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1pPr>
            <a:lvl2pPr indent="-285750" lvl="1" marL="914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2pPr>
            <a:lvl3pPr indent="-285750" lvl="2" marL="1371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3pPr>
            <a:lvl4pPr indent="-285750" lvl="3" marL="18288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4pPr>
            <a:lvl5pPr indent="-285750" lvl="4" marL="22860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5pPr>
            <a:lvl6pPr indent="-285750" lvl="5" marL="27432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6pPr>
            <a:lvl7pPr indent="-285750" lvl="6" marL="32004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7pPr>
            <a:lvl8pPr indent="-285750" lvl="7" marL="3657600" marR="0" rtl="0" algn="l">
              <a:lnSpc>
                <a:spcPct val="130000"/>
              </a:lnSpc>
              <a:spcBef>
                <a:spcPts val="800"/>
              </a:spcBef>
              <a:spcAft>
                <a:spcPts val="0"/>
              </a:spcAft>
              <a:buClr>
                <a:srgbClr val="FFFFFF"/>
              </a:buClr>
              <a:buSzPts val="900"/>
              <a:buFont typeface="Roboto"/>
              <a:buChar char="•"/>
              <a:defRPr b="0" i="0" sz="900" u="none" cap="none" strike="noStrike">
                <a:solidFill>
                  <a:srgbClr val="FFFFFF"/>
                </a:solidFill>
                <a:latin typeface="Roboto"/>
                <a:ea typeface="Roboto"/>
                <a:cs typeface="Roboto"/>
                <a:sym typeface="Roboto"/>
              </a:defRPr>
            </a:lvl8pPr>
            <a:lvl9pPr indent="-285750" lvl="8" marL="4114800" marR="0" rtl="0" algn="l">
              <a:lnSpc>
                <a:spcPct val="130000"/>
              </a:lnSpc>
              <a:spcBef>
                <a:spcPts val="800"/>
              </a:spcBef>
              <a:spcAft>
                <a:spcPts val="800"/>
              </a:spcAft>
              <a:buClr>
                <a:srgbClr val="FFFFFF"/>
              </a:buClr>
              <a:buSzPts val="900"/>
              <a:buFont typeface="Roboto"/>
              <a:buChar char="•"/>
              <a:defRPr b="0" i="0" sz="900" u="none" cap="none" strike="noStrike">
                <a:solidFill>
                  <a:srgbClr val="FFFFFF"/>
                </a:solidFill>
                <a:latin typeface="Roboto"/>
                <a:ea typeface="Roboto"/>
                <a:cs typeface="Roboto"/>
                <a:sym typeface="Roboto"/>
              </a:defRPr>
            </a:lvl9pPr>
          </a:lstStyle>
          <a:p/>
        </p:txBody>
      </p:sp>
      <p:sp>
        <p:nvSpPr>
          <p:cNvPr id="421" name="Google Shape;421;p73"/>
          <p:cNvSpPr txBox="1"/>
          <p:nvPr>
            <p:ph type="title"/>
          </p:nvPr>
        </p:nvSpPr>
        <p:spPr>
          <a:xfrm>
            <a:off x="457200" y="1024407"/>
            <a:ext cx="2772000" cy="13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000"/>
              <a:buNone/>
              <a:defRPr b="1" i="0" sz="1000" u="none" cap="none" strike="noStrike">
                <a:solidFill>
                  <a:srgbClr val="FFFFFF"/>
                </a:solidFill>
              </a:defRPr>
            </a:lvl1pPr>
            <a:lvl2pPr lvl="1"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2pPr>
            <a:lvl3pPr lvl="2"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3pPr>
            <a:lvl4pPr lvl="3"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4pPr>
            <a:lvl5pPr lvl="4"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5pPr>
            <a:lvl6pPr lvl="5"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6pPr>
            <a:lvl7pPr lvl="6"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7pPr>
            <a:lvl8pPr lvl="7"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8pPr>
            <a:lvl9pPr lvl="8" marR="0" rtl="0" algn="ctr">
              <a:lnSpc>
                <a:spcPct val="100000"/>
              </a:lnSpc>
              <a:spcBef>
                <a:spcPts val="0"/>
              </a:spcBef>
              <a:spcAft>
                <a:spcPts val="0"/>
              </a:spcAft>
              <a:buClr>
                <a:srgbClr val="FFFFFF"/>
              </a:buClr>
              <a:buSzPts val="1000"/>
              <a:buFont typeface="Google Sans"/>
              <a:buNone/>
              <a:defRPr b="1" i="0" sz="1000" u="none" cap="none" strike="noStrike">
                <a:solidFill>
                  <a:srgbClr val="FFFFFF"/>
                </a:solidFill>
                <a:latin typeface="Google Sans"/>
                <a:ea typeface="Google Sans"/>
                <a:cs typeface="Google Sans"/>
                <a:sym typeface="Google Sans"/>
              </a:defRPr>
            </a:lvl9pPr>
          </a:lstStyle>
          <a:p/>
        </p:txBody>
      </p:sp>
      <p:sp>
        <p:nvSpPr>
          <p:cNvPr id="422" name="Google Shape;422;p73"/>
          <p:cNvSpPr txBox="1"/>
          <p:nvPr>
            <p:ph idx="2"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Google Sans"/>
              <a:buNone/>
              <a:defRPr b="0" i="0" sz="2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FFFFFF"/>
              </a:buClr>
              <a:buSzPts val="4200"/>
              <a:buFont typeface="Helvetica Neue Light"/>
              <a:buNone/>
              <a:defRPr b="0" i="0" sz="42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lit Slide White">
  <p:cSld name="CUSTOM_5_1_1_1_2">
    <p:spTree>
      <p:nvGrpSpPr>
        <p:cNvPr id="423" name="Shape 423"/>
        <p:cNvGrpSpPr/>
        <p:nvPr/>
      </p:nvGrpSpPr>
      <p:grpSpPr>
        <a:xfrm>
          <a:off x="0" y="0"/>
          <a:ext cx="0" cy="0"/>
          <a:chOff x="0" y="0"/>
          <a:chExt cx="0" cy="0"/>
        </a:xfrm>
      </p:grpSpPr>
      <p:sp>
        <p:nvSpPr>
          <p:cNvPr id="424" name="Google Shape;424;p74"/>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425" name="Google Shape;425;p74"/>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26" name="Google Shape;426;p74"/>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427" name="Google Shape;427;p74"/>
          <p:cNvSpPr/>
          <p:nvPr/>
        </p:nvSpPr>
        <p:spPr>
          <a:xfrm>
            <a:off x="-16857" y="235375"/>
            <a:ext cx="35400" cy="46728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plit Slide White">
  <p:cSld name="CUSTOM_5_1_1_1_2_1">
    <p:spTree>
      <p:nvGrpSpPr>
        <p:cNvPr id="428" name="Shape 428"/>
        <p:cNvGrpSpPr/>
        <p:nvPr/>
      </p:nvGrpSpPr>
      <p:grpSpPr>
        <a:xfrm>
          <a:off x="0" y="0"/>
          <a:ext cx="0" cy="0"/>
          <a:chOff x="0" y="0"/>
          <a:chExt cx="0" cy="0"/>
        </a:xfrm>
      </p:grpSpPr>
      <p:sp>
        <p:nvSpPr>
          <p:cNvPr id="429" name="Google Shape;429;p75"/>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430" name="Google Shape;430;p75"/>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31" name="Google Shape;431;p75"/>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432" name="Google Shape;432;p75"/>
          <p:cNvSpPr/>
          <p:nvPr/>
        </p:nvSpPr>
        <p:spPr>
          <a:xfrm>
            <a:off x="-16857"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plit Slide White">
  <p:cSld name="CUSTOM_5_1_1_1_2_2">
    <p:spTree>
      <p:nvGrpSpPr>
        <p:cNvPr id="433" name="Shape 433"/>
        <p:cNvGrpSpPr/>
        <p:nvPr/>
      </p:nvGrpSpPr>
      <p:grpSpPr>
        <a:xfrm>
          <a:off x="0" y="0"/>
          <a:ext cx="0" cy="0"/>
          <a:chOff x="0" y="0"/>
          <a:chExt cx="0" cy="0"/>
        </a:xfrm>
      </p:grpSpPr>
      <p:sp>
        <p:nvSpPr>
          <p:cNvPr id="434" name="Google Shape;434;p76"/>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435" name="Google Shape;435;p76"/>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36" name="Google Shape;436;p76"/>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437" name="Google Shape;437;p76"/>
          <p:cNvSpPr/>
          <p:nvPr/>
        </p:nvSpPr>
        <p:spPr>
          <a:xfrm>
            <a:off x="-16857" y="235375"/>
            <a:ext cx="35400" cy="46728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plit Slide White">
  <p:cSld name="CUSTOM_5_1_1_1_2_1_1">
    <p:spTree>
      <p:nvGrpSpPr>
        <p:cNvPr id="438" name="Shape 438"/>
        <p:cNvGrpSpPr/>
        <p:nvPr/>
      </p:nvGrpSpPr>
      <p:grpSpPr>
        <a:xfrm>
          <a:off x="0" y="0"/>
          <a:ext cx="0" cy="0"/>
          <a:chOff x="0" y="0"/>
          <a:chExt cx="0" cy="0"/>
        </a:xfrm>
      </p:grpSpPr>
      <p:sp>
        <p:nvSpPr>
          <p:cNvPr id="439" name="Google Shape;439;p77"/>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440" name="Google Shape;440;p77"/>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41" name="Google Shape;441;p77"/>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
        <p:nvSpPr>
          <p:cNvPr id="442" name="Google Shape;442;p77"/>
          <p:cNvSpPr/>
          <p:nvPr/>
        </p:nvSpPr>
        <p:spPr>
          <a:xfrm>
            <a:off x="-16857"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plit Slide White">
  <p:cSld name="CUSTOM_5_1_1_1_2_1_1_1">
    <p:spTree>
      <p:nvGrpSpPr>
        <p:cNvPr id="443" name="Shape 443"/>
        <p:cNvGrpSpPr/>
        <p:nvPr/>
      </p:nvGrpSpPr>
      <p:grpSpPr>
        <a:xfrm>
          <a:off x="0" y="0"/>
          <a:ext cx="0" cy="0"/>
          <a:chOff x="0" y="0"/>
          <a:chExt cx="0" cy="0"/>
        </a:xfrm>
      </p:grpSpPr>
      <p:sp>
        <p:nvSpPr>
          <p:cNvPr id="444" name="Google Shape;444;p78"/>
          <p:cNvSpPr/>
          <p:nvPr/>
        </p:nvSpPr>
        <p:spPr>
          <a:xfrm>
            <a:off x="-13753" y="-11100"/>
            <a:ext cx="3951300" cy="5165700"/>
          </a:xfrm>
          <a:prstGeom prst="rect">
            <a:avLst/>
          </a:prstGeom>
          <a:solidFill>
            <a:srgbClr val="FFFFFF"/>
          </a:solidFill>
          <a:ln>
            <a:noFill/>
          </a:ln>
          <a:effectLst>
            <a:outerShdw blurRad="500063" rotWithShape="0" algn="bl" dir="6480000" dist="95250">
              <a:srgbClr val="000000">
                <a:alpha val="16000"/>
              </a:srgbClr>
            </a:outerShdw>
          </a:effectLst>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t/>
            </a:r>
            <a:endParaRPr/>
          </a:p>
        </p:txBody>
      </p:sp>
      <p:sp>
        <p:nvSpPr>
          <p:cNvPr id="445" name="Google Shape;445;p78"/>
          <p:cNvSpPr txBox="1"/>
          <p:nvPr>
            <p:ph idx="1" type="body"/>
          </p:nvPr>
        </p:nvSpPr>
        <p:spPr>
          <a:xfrm>
            <a:off x="464175" y="2267325"/>
            <a:ext cx="2676000" cy="24189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46" name="Google Shape;446;p78"/>
          <p:cNvSpPr txBox="1"/>
          <p:nvPr>
            <p:ph type="title"/>
          </p:nvPr>
        </p:nvSpPr>
        <p:spPr>
          <a:xfrm>
            <a:off x="457200" y="1255882"/>
            <a:ext cx="27720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p:cSld name="CUSTOM_5_1_1_1_1">
    <p:spTree>
      <p:nvGrpSpPr>
        <p:cNvPr id="447" name="Shape 447"/>
        <p:cNvGrpSpPr/>
        <p:nvPr/>
      </p:nvGrpSpPr>
      <p:grpSpPr>
        <a:xfrm>
          <a:off x="0" y="0"/>
          <a:ext cx="0" cy="0"/>
          <a:chOff x="0" y="0"/>
          <a:chExt cx="0" cy="0"/>
        </a:xfrm>
      </p:grpSpPr>
      <p:sp>
        <p:nvSpPr>
          <p:cNvPr id="448" name="Google Shape;448;p79"/>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3000"/>
              <a:buFont typeface="Google Sans"/>
              <a:buNone/>
              <a:defRPr b="0" i="0" sz="30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4800"/>
              <a:buFont typeface="Helvetica Neue Light"/>
              <a:buNone/>
              <a:defRPr b="0" i="0" sz="48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_1_1_1_1_1">
    <p:spTree>
      <p:nvGrpSpPr>
        <p:cNvPr id="449" name="Shape 449"/>
        <p:cNvGrpSpPr/>
        <p:nvPr/>
      </p:nvGrpSpPr>
      <p:grpSpPr>
        <a:xfrm>
          <a:off x="0" y="0"/>
          <a:ext cx="0" cy="0"/>
          <a:chOff x="0" y="0"/>
          <a:chExt cx="0" cy="0"/>
        </a:xfrm>
      </p:grpSpPr>
      <p:sp>
        <p:nvSpPr>
          <p:cNvPr id="450" name="Google Shape;450;p80"/>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3C4043"/>
              </a:buClr>
              <a:buSzPts val="5000"/>
              <a:buFont typeface="Google Sans"/>
              <a:buNone/>
              <a:defRPr b="0" i="0" sz="5000" u="none" cap="none" strike="noStrike">
                <a:solidFill>
                  <a:srgbClr val="3C4043"/>
                </a:solidFill>
                <a:latin typeface="Google Sans"/>
                <a:ea typeface="Google Sans"/>
                <a:cs typeface="Google Sans"/>
                <a:sym typeface="Google Sans"/>
              </a:defRPr>
            </a:lvl1pPr>
            <a:lvl2pPr lvl="1"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000000"/>
              </a:buClr>
              <a:buSzPts val="5000"/>
              <a:buFont typeface="Helvetica Neue Light"/>
              <a:buNone/>
              <a:defRPr b="0" i="0" sz="5000" u="none" cap="none" strike="noStrike">
                <a:solidFill>
                  <a:srgbClr val="000000"/>
                </a:solidFill>
                <a:latin typeface="Helvetica Neue Light"/>
                <a:ea typeface="Helvetica Neue Light"/>
                <a:cs typeface="Helvetica Neue Light"/>
                <a:sym typeface="Helvetica Neue Light"/>
              </a:defRPr>
            </a:lvl9pPr>
          </a:lstStyle>
          <a:p/>
        </p:txBody>
      </p:sp>
      <p:sp>
        <p:nvSpPr>
          <p:cNvPr id="451" name="Google Shape;451;p80"/>
          <p:cNvSpPr/>
          <p:nvPr/>
        </p:nvSpPr>
        <p:spPr>
          <a:xfrm>
            <a:off x="7719825" y="1832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0"/>
          <p:cNvSpPr/>
          <p:nvPr/>
        </p:nvSpPr>
        <p:spPr>
          <a:xfrm>
            <a:off x="7719825" y="4538275"/>
            <a:ext cx="1384500" cy="586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 name="Google Shape;453;p80"/>
          <p:cNvGrpSpPr/>
          <p:nvPr/>
        </p:nvGrpSpPr>
        <p:grpSpPr>
          <a:xfrm>
            <a:off x="3518450" y="4499628"/>
            <a:ext cx="2107098" cy="244531"/>
            <a:chOff x="242525" y="2441975"/>
            <a:chExt cx="7135450" cy="828075"/>
          </a:xfrm>
        </p:grpSpPr>
        <p:sp>
          <p:nvSpPr>
            <p:cNvPr id="454" name="Google Shape;454;p8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8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8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8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80"/>
          <p:cNvGrpSpPr/>
          <p:nvPr/>
        </p:nvGrpSpPr>
        <p:grpSpPr>
          <a:xfrm>
            <a:off x="7827614" y="4862772"/>
            <a:ext cx="858395" cy="99783"/>
            <a:chOff x="242525" y="2441975"/>
            <a:chExt cx="7135450" cy="828075"/>
          </a:xfrm>
        </p:grpSpPr>
        <p:sp>
          <p:nvSpPr>
            <p:cNvPr id="473" name="Google Shape;473;p8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8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8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8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8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8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1">
  <p:cSld name="CUSTOM_6">
    <p:spTree>
      <p:nvGrpSpPr>
        <p:cNvPr id="491" name="Shape 491"/>
        <p:cNvGrpSpPr/>
        <p:nvPr/>
      </p:nvGrpSpPr>
      <p:grpSpPr>
        <a:xfrm>
          <a:off x="0" y="0"/>
          <a:ext cx="0" cy="0"/>
          <a:chOff x="0" y="0"/>
          <a:chExt cx="0" cy="0"/>
        </a:xfrm>
      </p:grpSpPr>
      <p:pic>
        <p:nvPicPr>
          <p:cNvPr id="492" name="Google Shape;492;p81"/>
          <p:cNvPicPr preferRelativeResize="0"/>
          <p:nvPr/>
        </p:nvPicPr>
        <p:blipFill rotWithShape="1">
          <a:blip r:embed="rId2">
            <a:alphaModFix/>
          </a:blip>
          <a:srcRect b="43795" l="10583" r="9722" t="35087"/>
          <a:stretch/>
        </p:blipFill>
        <p:spPr>
          <a:xfrm>
            <a:off x="3070475" y="2293225"/>
            <a:ext cx="3003050" cy="557050"/>
          </a:xfrm>
          <a:prstGeom prst="rect">
            <a:avLst/>
          </a:prstGeom>
          <a:noFill/>
          <a:ln>
            <a:noFill/>
          </a:ln>
        </p:spPr>
      </p:pic>
      <p:sp>
        <p:nvSpPr>
          <p:cNvPr id="493" name="Google Shape;493;p81"/>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4" name="Google Shape;494;p81"/>
          <p:cNvGrpSpPr/>
          <p:nvPr/>
        </p:nvGrpSpPr>
        <p:grpSpPr>
          <a:xfrm>
            <a:off x="7827614" y="4862772"/>
            <a:ext cx="858395" cy="99783"/>
            <a:chOff x="242525" y="2441975"/>
            <a:chExt cx="7135450" cy="828075"/>
          </a:xfrm>
        </p:grpSpPr>
        <p:sp>
          <p:nvSpPr>
            <p:cNvPr id="495" name="Google Shape;495;p81"/>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1"/>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1"/>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81"/>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1"/>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1"/>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81"/>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1"/>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1"/>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1"/>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1"/>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1"/>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1"/>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1"/>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1"/>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1"/>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1"/>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1"/>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7" name="Google Shape;37;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 name="Google Shape;38;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9" name="Google Shape;3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02">
  <p:cSld name="CUSTOM_6_1">
    <p:spTree>
      <p:nvGrpSpPr>
        <p:cNvPr id="513" name="Shape 513"/>
        <p:cNvGrpSpPr/>
        <p:nvPr/>
      </p:nvGrpSpPr>
      <p:grpSpPr>
        <a:xfrm>
          <a:off x="0" y="0"/>
          <a:ext cx="0" cy="0"/>
          <a:chOff x="0" y="0"/>
          <a:chExt cx="0" cy="0"/>
        </a:xfrm>
      </p:grpSpPr>
      <p:pic>
        <p:nvPicPr>
          <p:cNvPr id="514" name="Google Shape;514;p82"/>
          <p:cNvPicPr preferRelativeResize="0"/>
          <p:nvPr/>
        </p:nvPicPr>
        <p:blipFill rotWithShape="1">
          <a:blip r:embed="rId2">
            <a:alphaModFix/>
          </a:blip>
          <a:srcRect b="27887" l="18221" r="18221" t="27887"/>
          <a:stretch/>
        </p:blipFill>
        <p:spPr>
          <a:xfrm>
            <a:off x="2470625" y="1785934"/>
            <a:ext cx="4202750" cy="1644980"/>
          </a:xfrm>
          <a:prstGeom prst="rect">
            <a:avLst/>
          </a:prstGeom>
          <a:noFill/>
          <a:ln>
            <a:noFill/>
          </a:ln>
        </p:spPr>
      </p:pic>
      <p:sp>
        <p:nvSpPr>
          <p:cNvPr id="515" name="Google Shape;515;p82"/>
          <p:cNvSpPr/>
          <p:nvPr/>
        </p:nvSpPr>
        <p:spPr>
          <a:xfrm>
            <a:off x="7453950" y="201700"/>
            <a:ext cx="1512900" cy="4822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82"/>
          <p:cNvGrpSpPr/>
          <p:nvPr/>
        </p:nvGrpSpPr>
        <p:grpSpPr>
          <a:xfrm>
            <a:off x="7827614" y="4862772"/>
            <a:ext cx="858395" cy="99783"/>
            <a:chOff x="242525" y="2441975"/>
            <a:chExt cx="7135450" cy="828075"/>
          </a:xfrm>
        </p:grpSpPr>
        <p:sp>
          <p:nvSpPr>
            <p:cNvPr id="517" name="Google Shape;517;p8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8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8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CUSTOM_8">
    <p:spTree>
      <p:nvGrpSpPr>
        <p:cNvPr id="535" name="Shape 535"/>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536" name="Shape 536"/>
        <p:cNvGrpSpPr/>
        <p:nvPr/>
      </p:nvGrpSpPr>
      <p:grpSpPr>
        <a:xfrm>
          <a:off x="0" y="0"/>
          <a:ext cx="0" cy="0"/>
          <a:chOff x="0" y="0"/>
          <a:chExt cx="0" cy="0"/>
        </a:xfrm>
      </p:grpSpPr>
      <p:sp>
        <p:nvSpPr>
          <p:cNvPr id="537" name="Google Shape;537;p84"/>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 name="Google Shape;538;p84"/>
          <p:cNvGrpSpPr/>
          <p:nvPr/>
        </p:nvGrpSpPr>
        <p:grpSpPr>
          <a:xfrm>
            <a:off x="7827614" y="4862772"/>
            <a:ext cx="858395" cy="99783"/>
            <a:chOff x="242525" y="2441975"/>
            <a:chExt cx="7135450" cy="828075"/>
          </a:xfrm>
        </p:grpSpPr>
        <p:sp>
          <p:nvSpPr>
            <p:cNvPr id="539" name="Google Shape;539;p8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8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8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8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557" name="Shape 557"/>
        <p:cNvGrpSpPr/>
        <p:nvPr/>
      </p:nvGrpSpPr>
      <p:grpSpPr>
        <a:xfrm>
          <a:off x="0" y="0"/>
          <a:ext cx="0" cy="0"/>
          <a:chOff x="0" y="0"/>
          <a:chExt cx="0" cy="0"/>
        </a:xfrm>
      </p:grpSpPr>
      <p:sp>
        <p:nvSpPr>
          <p:cNvPr id="558" name="Google Shape;558;p85"/>
          <p:cNvSpPr/>
          <p:nvPr/>
        </p:nvSpPr>
        <p:spPr>
          <a:xfrm>
            <a:off x="50" y="0"/>
            <a:ext cx="9144000" cy="4524000"/>
          </a:xfrm>
          <a:prstGeom prst="rect">
            <a:avLst/>
          </a:prstGeom>
          <a:solidFill>
            <a:srgbClr val="20212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59" name="Google Shape;559;p85"/>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560" name="Google Shape;560;p85"/>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561" name="Google Shape;561;p85"/>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562" name="Google Shape;562;p85"/>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rtl="0">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rtl="0">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rtl="0">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rtl="0">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rtl="0">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rtl="0">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rtl="0">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rtl="0">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USTOM_9">
    <p:bg>
      <p:bgPr>
        <a:solidFill>
          <a:srgbClr val="202124"/>
        </a:solidFill>
      </p:bgPr>
    </p:bg>
    <p:spTree>
      <p:nvGrpSpPr>
        <p:cNvPr id="563" name="Shape 563"/>
        <p:cNvGrpSpPr/>
        <p:nvPr/>
      </p:nvGrpSpPr>
      <p:grpSpPr>
        <a:xfrm>
          <a:off x="0" y="0"/>
          <a:ext cx="0" cy="0"/>
          <a:chOff x="0" y="0"/>
          <a:chExt cx="0" cy="0"/>
        </a:xfrm>
      </p:grpSpPr>
      <p:sp>
        <p:nvSpPr>
          <p:cNvPr id="564" name="Google Shape;564;p86"/>
          <p:cNvSpPr txBox="1"/>
          <p:nvPr>
            <p:ph type="title"/>
          </p:nvPr>
        </p:nvSpPr>
        <p:spPr>
          <a:xfrm>
            <a:off x="457200" y="1536250"/>
            <a:ext cx="8229600" cy="20709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3000"/>
              <a:buFont typeface="Google Sans"/>
              <a:buNone/>
              <a:defRPr b="0" i="0" sz="3000" u="none" cap="none" strike="noStrike">
                <a:solidFill>
                  <a:srgbClr val="FFFFFF"/>
                </a:solidFill>
                <a:latin typeface="Google Sans"/>
                <a:ea typeface="Google Sans"/>
                <a:cs typeface="Google Sans"/>
                <a:sym typeface="Google Sans"/>
              </a:defRPr>
            </a:lvl1pPr>
            <a:lvl2pPr lvl="1"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2pPr>
            <a:lvl3pPr lvl="2"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3pPr>
            <a:lvl4pPr lvl="3"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4pPr>
            <a:lvl5pPr lvl="4"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5pPr>
            <a:lvl6pPr lvl="5"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6pPr>
            <a:lvl7pPr lvl="6"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7pPr>
            <a:lvl8pPr lvl="7"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8pPr>
            <a:lvl9pPr lvl="8" marR="0" rtl="0">
              <a:lnSpc>
                <a:spcPct val="100000"/>
              </a:lnSpc>
              <a:spcBef>
                <a:spcPts val="0"/>
              </a:spcBef>
              <a:spcAft>
                <a:spcPts val="0"/>
              </a:spcAft>
              <a:buClr>
                <a:srgbClr val="FFFFFF"/>
              </a:buClr>
              <a:buSzPts val="4800"/>
              <a:buFont typeface="Helvetica Neue Light"/>
              <a:buNone/>
              <a:defRPr b="0" i="0" sz="4800" u="none" cap="none" strike="noStrike">
                <a:solidFill>
                  <a:srgbClr val="FFFFFF"/>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3">
    <p:spTree>
      <p:nvGrpSpPr>
        <p:cNvPr id="565" name="Shape 565"/>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4_4">
    <p:spTree>
      <p:nvGrpSpPr>
        <p:cNvPr id="566" name="Shape 566"/>
        <p:cNvGrpSpPr/>
        <p:nvPr/>
      </p:nvGrpSpPr>
      <p:grpSpPr>
        <a:xfrm>
          <a:off x="0" y="0"/>
          <a:ext cx="0" cy="0"/>
          <a:chOff x="0" y="0"/>
          <a:chExt cx="0" cy="0"/>
        </a:xfrm>
      </p:grpSpPr>
      <p:sp>
        <p:nvSpPr>
          <p:cNvPr id="567" name="Google Shape;567;p88"/>
          <p:cNvSpPr/>
          <p:nvPr/>
        </p:nvSpPr>
        <p:spPr>
          <a:xfrm>
            <a:off x="7582475" y="107200"/>
            <a:ext cx="1381800" cy="27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88"/>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US" sz="600">
                <a:solidFill>
                  <a:srgbClr val="BDC1C6"/>
                </a:solidFill>
                <a:latin typeface="Google Sans Text"/>
                <a:ea typeface="Google Sans Text"/>
                <a:cs typeface="Google Sans Text"/>
                <a:sym typeface="Google Sans Text"/>
              </a:rPr>
              <a:t>Proprietary + Confidential</a:t>
            </a:r>
            <a:endParaRPr sz="600">
              <a:solidFill>
                <a:srgbClr val="BDC1C6"/>
              </a:solidFill>
              <a:latin typeface="Google Sans Text"/>
              <a:ea typeface="Google Sans Text"/>
              <a:cs typeface="Google Sans Text"/>
              <a:sym typeface="Google Sans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説明 1">
  <p:cSld name="CAPTION_ONLY_1">
    <p:spTree>
      <p:nvGrpSpPr>
        <p:cNvPr id="569" name="Shape 569"/>
        <p:cNvGrpSpPr/>
        <p:nvPr/>
      </p:nvGrpSpPr>
      <p:grpSpPr>
        <a:xfrm>
          <a:off x="0" y="0"/>
          <a:ext cx="0" cy="0"/>
          <a:chOff x="0" y="0"/>
          <a:chExt cx="0" cy="0"/>
        </a:xfrm>
      </p:grpSpPr>
      <p:pic>
        <p:nvPicPr>
          <p:cNvPr id="570" name="Google Shape;570;p89"/>
          <p:cNvPicPr preferRelativeResize="0"/>
          <p:nvPr/>
        </p:nvPicPr>
        <p:blipFill>
          <a:blip r:embed="rId2">
            <a:alphaModFix/>
          </a:blip>
          <a:stretch>
            <a:fillRect/>
          </a:stretch>
        </p:blipFill>
        <p:spPr>
          <a:xfrm>
            <a:off x="7250100" y="139099"/>
            <a:ext cx="1717949" cy="2505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11">
    <p:spTree>
      <p:nvGrpSpPr>
        <p:cNvPr id="571" name="Shape 571"/>
        <p:cNvGrpSpPr/>
        <p:nvPr/>
      </p:nvGrpSpPr>
      <p:grpSpPr>
        <a:xfrm>
          <a:off x="0" y="0"/>
          <a:ext cx="0" cy="0"/>
          <a:chOff x="0" y="0"/>
          <a:chExt cx="0" cy="0"/>
        </a:xfrm>
      </p:grpSpPr>
      <p:sp>
        <p:nvSpPr>
          <p:cNvPr id="572" name="Google Shape;572;p90"/>
          <p:cNvSpPr txBox="1"/>
          <p:nvPr>
            <p:ph idx="1" type="body"/>
          </p:nvPr>
        </p:nvSpPr>
        <p:spPr>
          <a:xfrm>
            <a:off x="5207050" y="1514350"/>
            <a:ext cx="1904700" cy="10575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73" name="Google Shape;573;p90"/>
          <p:cNvSpPr txBox="1"/>
          <p:nvPr>
            <p:ph type="title"/>
          </p:nvPr>
        </p:nvSpPr>
        <p:spPr>
          <a:xfrm>
            <a:off x="761950" y="2219400"/>
            <a:ext cx="4445100" cy="2114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pic>
        <p:nvPicPr>
          <p:cNvPr id="574" name="Google Shape;574;p90"/>
          <p:cNvPicPr preferRelativeResize="0"/>
          <p:nvPr/>
        </p:nvPicPr>
        <p:blipFill>
          <a:blip r:embed="rId2">
            <a:alphaModFix/>
          </a:blip>
          <a:stretch>
            <a:fillRect/>
          </a:stretch>
        </p:blipFill>
        <p:spPr>
          <a:xfrm>
            <a:off x="199692" y="4686300"/>
            <a:ext cx="257500" cy="37522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1">
  <p:cSld name="CUSTOM_2">
    <p:spTree>
      <p:nvGrpSpPr>
        <p:cNvPr id="578" name="Shape 578"/>
        <p:cNvGrpSpPr/>
        <p:nvPr/>
      </p:nvGrpSpPr>
      <p:grpSpPr>
        <a:xfrm>
          <a:off x="0" y="0"/>
          <a:ext cx="0" cy="0"/>
          <a:chOff x="0" y="0"/>
          <a:chExt cx="0" cy="0"/>
        </a:xfrm>
      </p:grpSpPr>
      <p:sp>
        <p:nvSpPr>
          <p:cNvPr id="579" name="Google Shape;579;p92"/>
          <p:cNvSpPr/>
          <p:nvPr/>
        </p:nvSpPr>
        <p:spPr>
          <a:xfrm>
            <a:off x="462016" y="4092099"/>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92"/>
          <p:cNvSpPr txBox="1"/>
          <p:nvPr>
            <p:ph idx="1"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2100">
                <a:solidFill>
                  <a:srgbClr val="3C4043"/>
                </a:solidFill>
                <a:latin typeface="Google Sans"/>
                <a:ea typeface="Google Sans"/>
                <a:cs typeface="Google Sans"/>
                <a:sym typeface="Google Sans"/>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581" name="Google Shape;581;p92"/>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None/>
              <a:defRPr sz="5000">
                <a:solidFill>
                  <a:srgbClr val="3C4043"/>
                </a:solidFill>
                <a:latin typeface="Google Sans Medium"/>
                <a:ea typeface="Google Sans Medium"/>
                <a:cs typeface="Google Sans Medium"/>
                <a:sym typeface="Google Sans Medium"/>
              </a:defRPr>
            </a:lvl1pPr>
            <a:lvl2pPr lvl="1">
              <a:spcBef>
                <a:spcPts val="0"/>
              </a:spcBef>
              <a:spcAft>
                <a:spcPts val="0"/>
              </a:spcAft>
              <a:buNone/>
              <a:defRPr sz="5000"/>
            </a:lvl2pPr>
            <a:lvl3pPr lvl="2">
              <a:spcBef>
                <a:spcPts val="0"/>
              </a:spcBef>
              <a:spcAft>
                <a:spcPts val="0"/>
              </a:spcAft>
              <a:buNone/>
              <a:defRPr sz="5000"/>
            </a:lvl3pPr>
            <a:lvl4pPr lvl="3">
              <a:spcBef>
                <a:spcPts val="0"/>
              </a:spcBef>
              <a:spcAft>
                <a:spcPts val="0"/>
              </a:spcAft>
              <a:buNone/>
              <a:defRPr sz="5000"/>
            </a:lvl4pPr>
            <a:lvl5pPr lvl="4">
              <a:spcBef>
                <a:spcPts val="0"/>
              </a:spcBef>
              <a:spcAft>
                <a:spcPts val="0"/>
              </a:spcAft>
              <a:buNone/>
              <a:defRPr sz="5000"/>
            </a:lvl5pPr>
            <a:lvl6pPr lvl="5">
              <a:spcBef>
                <a:spcPts val="0"/>
              </a:spcBef>
              <a:spcAft>
                <a:spcPts val="0"/>
              </a:spcAft>
              <a:buNone/>
              <a:defRPr sz="5000"/>
            </a:lvl6pPr>
            <a:lvl7pPr lvl="6">
              <a:spcBef>
                <a:spcPts val="0"/>
              </a:spcBef>
              <a:spcAft>
                <a:spcPts val="0"/>
              </a:spcAft>
              <a:buNone/>
              <a:defRPr sz="5000"/>
            </a:lvl7pPr>
            <a:lvl8pPr lvl="7">
              <a:spcBef>
                <a:spcPts val="0"/>
              </a:spcBef>
              <a:spcAft>
                <a:spcPts val="0"/>
              </a:spcAft>
              <a:buNone/>
              <a:defRPr sz="5000"/>
            </a:lvl8pPr>
            <a:lvl9pPr lvl="8">
              <a:spcBef>
                <a:spcPts val="0"/>
              </a:spcBef>
              <a:spcAft>
                <a:spcPts val="0"/>
              </a:spcAft>
              <a:buNone/>
              <a:defRPr sz="5000"/>
            </a:lvl9pPr>
          </a:lstStyle>
          <a:p/>
        </p:txBody>
      </p:sp>
      <p:grpSp>
        <p:nvGrpSpPr>
          <p:cNvPr id="582" name="Google Shape;582;p92"/>
          <p:cNvGrpSpPr/>
          <p:nvPr/>
        </p:nvGrpSpPr>
        <p:grpSpPr>
          <a:xfrm>
            <a:off x="450225" y="457140"/>
            <a:ext cx="2107098" cy="244531"/>
            <a:chOff x="242525" y="2441975"/>
            <a:chExt cx="7135450" cy="828075"/>
          </a:xfrm>
        </p:grpSpPr>
        <p:sp>
          <p:nvSpPr>
            <p:cNvPr id="583" name="Google Shape;583;p9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9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9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9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9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9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9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1" name="Google Shape;601;p92"/>
          <p:cNvSpPr txBox="1"/>
          <p:nvPr>
            <p:ph idx="2"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1200">
                <a:solidFill>
                  <a:srgbClr val="5F6368"/>
                </a:solidFill>
                <a:latin typeface="Google Sans"/>
                <a:ea typeface="Google Sans"/>
                <a:cs typeface="Google Sans"/>
                <a:sym typeface="Google Sans"/>
              </a:defRPr>
            </a:lvl1pPr>
            <a:lvl2pPr lvl="1">
              <a:spcBef>
                <a:spcPts val="0"/>
              </a:spcBef>
              <a:spcAft>
                <a:spcPts val="0"/>
              </a:spcAft>
              <a:buNone/>
              <a:defRPr sz="1200">
                <a:solidFill>
                  <a:srgbClr val="5F6368"/>
                </a:solidFill>
              </a:defRPr>
            </a:lvl2pPr>
            <a:lvl3pPr lvl="2">
              <a:spcBef>
                <a:spcPts val="0"/>
              </a:spcBef>
              <a:spcAft>
                <a:spcPts val="0"/>
              </a:spcAft>
              <a:buNone/>
              <a:defRPr sz="1200">
                <a:solidFill>
                  <a:srgbClr val="5F6368"/>
                </a:solidFill>
              </a:defRPr>
            </a:lvl3pPr>
            <a:lvl4pPr lvl="3">
              <a:spcBef>
                <a:spcPts val="0"/>
              </a:spcBef>
              <a:spcAft>
                <a:spcPts val="0"/>
              </a:spcAft>
              <a:buNone/>
              <a:defRPr sz="1200">
                <a:solidFill>
                  <a:srgbClr val="5F6368"/>
                </a:solidFill>
              </a:defRPr>
            </a:lvl4pPr>
            <a:lvl5pPr lvl="4">
              <a:spcBef>
                <a:spcPts val="0"/>
              </a:spcBef>
              <a:spcAft>
                <a:spcPts val="0"/>
              </a:spcAft>
              <a:buNone/>
              <a:defRPr sz="1200">
                <a:solidFill>
                  <a:srgbClr val="5F6368"/>
                </a:solidFill>
              </a:defRPr>
            </a:lvl5pPr>
            <a:lvl6pPr lvl="5">
              <a:spcBef>
                <a:spcPts val="0"/>
              </a:spcBef>
              <a:spcAft>
                <a:spcPts val="0"/>
              </a:spcAft>
              <a:buNone/>
              <a:defRPr sz="1200">
                <a:solidFill>
                  <a:srgbClr val="5F6368"/>
                </a:solidFill>
              </a:defRPr>
            </a:lvl6pPr>
            <a:lvl7pPr lvl="6">
              <a:spcBef>
                <a:spcPts val="0"/>
              </a:spcBef>
              <a:spcAft>
                <a:spcPts val="0"/>
              </a:spcAft>
              <a:buNone/>
              <a:defRPr sz="1200">
                <a:solidFill>
                  <a:srgbClr val="5F6368"/>
                </a:solidFill>
              </a:defRPr>
            </a:lvl7pPr>
            <a:lvl8pPr lvl="7">
              <a:spcBef>
                <a:spcPts val="0"/>
              </a:spcBef>
              <a:spcAft>
                <a:spcPts val="0"/>
              </a:spcAft>
              <a:buNone/>
              <a:defRPr sz="1200">
                <a:solidFill>
                  <a:srgbClr val="5F6368"/>
                </a:solidFill>
              </a:defRPr>
            </a:lvl8pPr>
            <a:lvl9pPr lvl="8">
              <a:spcBef>
                <a:spcPts val="0"/>
              </a:spcBef>
              <a:spcAft>
                <a:spcPts val="0"/>
              </a:spcAft>
              <a:buNone/>
              <a:defRPr sz="1200">
                <a:solidFill>
                  <a:srgbClr val="5F6368"/>
                </a:solidFill>
              </a:defRPr>
            </a:lvl9pPr>
          </a:lstStyle>
          <a:p/>
        </p:txBody>
      </p:sp>
      <p:sp>
        <p:nvSpPr>
          <p:cNvPr id="602" name="Google Shape;602;p92"/>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0" name="Shape 40"/>
        <p:cNvGrpSpPr/>
        <p:nvPr/>
      </p:nvGrpSpPr>
      <p:grpSpPr>
        <a:xfrm>
          <a:off x="0" y="0"/>
          <a:ext cx="0" cy="0"/>
          <a:chOff x="0" y="0"/>
          <a:chExt cx="0" cy="0"/>
        </a:xfrm>
      </p:grpSpPr>
      <p:sp>
        <p:nvSpPr>
          <p:cNvPr id="41" name="Google Shape;41;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2" name="Google Shape;42;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2">
  <p:cSld name="CUSTOM_2_3">
    <p:spTree>
      <p:nvGrpSpPr>
        <p:cNvPr id="603" name="Shape 603"/>
        <p:cNvGrpSpPr/>
        <p:nvPr/>
      </p:nvGrpSpPr>
      <p:grpSpPr>
        <a:xfrm>
          <a:off x="0" y="0"/>
          <a:ext cx="0" cy="0"/>
          <a:chOff x="0" y="0"/>
          <a:chExt cx="0" cy="0"/>
        </a:xfrm>
      </p:grpSpPr>
      <p:sp>
        <p:nvSpPr>
          <p:cNvPr id="604" name="Google Shape;604;p93"/>
          <p:cNvSpPr/>
          <p:nvPr/>
        </p:nvSpPr>
        <p:spPr>
          <a:xfrm>
            <a:off x="7696925" y="4686300"/>
            <a:ext cx="1447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3"/>
          <p:cNvSpPr txBox="1"/>
          <p:nvPr>
            <p:ph idx="1" type="subTitle"/>
          </p:nvPr>
        </p:nvSpPr>
        <p:spPr>
          <a:xfrm>
            <a:off x="442214" y="4514536"/>
            <a:ext cx="3468300" cy="300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1200">
                <a:solidFill>
                  <a:srgbClr val="5F6368"/>
                </a:solidFill>
                <a:latin typeface="Google Sans"/>
                <a:ea typeface="Google Sans"/>
                <a:cs typeface="Google Sans"/>
                <a:sym typeface="Google Sans"/>
              </a:defRPr>
            </a:lvl1pPr>
            <a:lvl2pPr lvl="1">
              <a:spcBef>
                <a:spcPts val="0"/>
              </a:spcBef>
              <a:spcAft>
                <a:spcPts val="0"/>
              </a:spcAft>
              <a:buNone/>
              <a:defRPr sz="1200">
                <a:solidFill>
                  <a:srgbClr val="5F6368"/>
                </a:solidFill>
              </a:defRPr>
            </a:lvl2pPr>
            <a:lvl3pPr lvl="2">
              <a:spcBef>
                <a:spcPts val="0"/>
              </a:spcBef>
              <a:spcAft>
                <a:spcPts val="0"/>
              </a:spcAft>
              <a:buNone/>
              <a:defRPr sz="1200">
                <a:solidFill>
                  <a:srgbClr val="5F6368"/>
                </a:solidFill>
              </a:defRPr>
            </a:lvl3pPr>
            <a:lvl4pPr lvl="3">
              <a:spcBef>
                <a:spcPts val="0"/>
              </a:spcBef>
              <a:spcAft>
                <a:spcPts val="0"/>
              </a:spcAft>
              <a:buNone/>
              <a:defRPr sz="1200">
                <a:solidFill>
                  <a:srgbClr val="5F6368"/>
                </a:solidFill>
              </a:defRPr>
            </a:lvl4pPr>
            <a:lvl5pPr lvl="4">
              <a:spcBef>
                <a:spcPts val="0"/>
              </a:spcBef>
              <a:spcAft>
                <a:spcPts val="0"/>
              </a:spcAft>
              <a:buNone/>
              <a:defRPr sz="1200">
                <a:solidFill>
                  <a:srgbClr val="5F6368"/>
                </a:solidFill>
              </a:defRPr>
            </a:lvl5pPr>
            <a:lvl6pPr lvl="5">
              <a:spcBef>
                <a:spcPts val="0"/>
              </a:spcBef>
              <a:spcAft>
                <a:spcPts val="0"/>
              </a:spcAft>
              <a:buNone/>
              <a:defRPr sz="1200">
                <a:solidFill>
                  <a:srgbClr val="5F6368"/>
                </a:solidFill>
              </a:defRPr>
            </a:lvl6pPr>
            <a:lvl7pPr lvl="6">
              <a:spcBef>
                <a:spcPts val="0"/>
              </a:spcBef>
              <a:spcAft>
                <a:spcPts val="0"/>
              </a:spcAft>
              <a:buNone/>
              <a:defRPr sz="1200">
                <a:solidFill>
                  <a:srgbClr val="5F6368"/>
                </a:solidFill>
              </a:defRPr>
            </a:lvl7pPr>
            <a:lvl8pPr lvl="7">
              <a:spcBef>
                <a:spcPts val="0"/>
              </a:spcBef>
              <a:spcAft>
                <a:spcPts val="0"/>
              </a:spcAft>
              <a:buNone/>
              <a:defRPr sz="1200">
                <a:solidFill>
                  <a:srgbClr val="5F6368"/>
                </a:solidFill>
              </a:defRPr>
            </a:lvl8pPr>
            <a:lvl9pPr lvl="8">
              <a:spcBef>
                <a:spcPts val="0"/>
              </a:spcBef>
              <a:spcAft>
                <a:spcPts val="0"/>
              </a:spcAft>
              <a:buNone/>
              <a:defRPr sz="1200">
                <a:solidFill>
                  <a:srgbClr val="5F6368"/>
                </a:solidFill>
              </a:defRPr>
            </a:lvl9pPr>
          </a:lstStyle>
          <a:p/>
        </p:txBody>
      </p:sp>
      <p:sp>
        <p:nvSpPr>
          <p:cNvPr id="606" name="Google Shape;606;p93"/>
          <p:cNvSpPr txBox="1"/>
          <p:nvPr>
            <p:ph idx="2" type="subTitle"/>
          </p:nvPr>
        </p:nvSpPr>
        <p:spPr>
          <a:xfrm>
            <a:off x="451846" y="3479440"/>
            <a:ext cx="7801200" cy="300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2100">
                <a:solidFill>
                  <a:srgbClr val="3C4043"/>
                </a:solidFill>
                <a:latin typeface="Google Sans"/>
                <a:ea typeface="Google Sans"/>
                <a:cs typeface="Google Sans"/>
                <a:sym typeface="Google Sans"/>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607" name="Google Shape;607;p93"/>
          <p:cNvSpPr txBox="1"/>
          <p:nvPr>
            <p:ph type="title"/>
          </p:nvPr>
        </p:nvSpPr>
        <p:spPr>
          <a:xfrm>
            <a:off x="441076" y="1316300"/>
            <a:ext cx="5476200" cy="19350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None/>
              <a:defRPr sz="5000">
                <a:solidFill>
                  <a:srgbClr val="3C4043"/>
                </a:solidFill>
                <a:latin typeface="Google Sans Medium"/>
                <a:ea typeface="Google Sans Medium"/>
                <a:cs typeface="Google Sans Medium"/>
                <a:sym typeface="Google Sans Medium"/>
              </a:defRPr>
            </a:lvl1pPr>
            <a:lvl2pPr lvl="1">
              <a:spcBef>
                <a:spcPts val="0"/>
              </a:spcBef>
              <a:spcAft>
                <a:spcPts val="0"/>
              </a:spcAft>
              <a:buNone/>
              <a:defRPr sz="5000"/>
            </a:lvl2pPr>
            <a:lvl3pPr lvl="2">
              <a:spcBef>
                <a:spcPts val="0"/>
              </a:spcBef>
              <a:spcAft>
                <a:spcPts val="0"/>
              </a:spcAft>
              <a:buNone/>
              <a:defRPr sz="5000"/>
            </a:lvl3pPr>
            <a:lvl4pPr lvl="3">
              <a:spcBef>
                <a:spcPts val="0"/>
              </a:spcBef>
              <a:spcAft>
                <a:spcPts val="0"/>
              </a:spcAft>
              <a:buNone/>
              <a:defRPr sz="5000"/>
            </a:lvl4pPr>
            <a:lvl5pPr lvl="4">
              <a:spcBef>
                <a:spcPts val="0"/>
              </a:spcBef>
              <a:spcAft>
                <a:spcPts val="0"/>
              </a:spcAft>
              <a:buNone/>
              <a:defRPr sz="5000"/>
            </a:lvl5pPr>
            <a:lvl6pPr lvl="5">
              <a:spcBef>
                <a:spcPts val="0"/>
              </a:spcBef>
              <a:spcAft>
                <a:spcPts val="0"/>
              </a:spcAft>
              <a:buNone/>
              <a:defRPr sz="5000"/>
            </a:lvl6pPr>
            <a:lvl7pPr lvl="6">
              <a:spcBef>
                <a:spcPts val="0"/>
              </a:spcBef>
              <a:spcAft>
                <a:spcPts val="0"/>
              </a:spcAft>
              <a:buNone/>
              <a:defRPr sz="5000"/>
            </a:lvl7pPr>
            <a:lvl8pPr lvl="7">
              <a:spcBef>
                <a:spcPts val="0"/>
              </a:spcBef>
              <a:spcAft>
                <a:spcPts val="0"/>
              </a:spcAft>
              <a:buNone/>
              <a:defRPr sz="5000"/>
            </a:lvl8pPr>
            <a:lvl9pPr lvl="8">
              <a:spcBef>
                <a:spcPts val="0"/>
              </a:spcBef>
              <a:spcAft>
                <a:spcPts val="0"/>
              </a:spcAft>
              <a:buNone/>
              <a:defRPr sz="50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CUSTOM_3">
    <p:spTree>
      <p:nvGrpSpPr>
        <p:cNvPr id="608" name="Shape 608"/>
        <p:cNvGrpSpPr/>
        <p:nvPr/>
      </p:nvGrpSpPr>
      <p:grpSpPr>
        <a:xfrm>
          <a:off x="0" y="0"/>
          <a:ext cx="0" cy="0"/>
          <a:chOff x="0" y="0"/>
          <a:chExt cx="0" cy="0"/>
        </a:xfrm>
      </p:grpSpPr>
      <p:sp>
        <p:nvSpPr>
          <p:cNvPr id="609" name="Google Shape;609;p94"/>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610" name="Google Shape;610;p94"/>
          <p:cNvSpPr/>
          <p:nvPr/>
        </p:nvSpPr>
        <p:spPr>
          <a:xfrm>
            <a:off x="-2409" y="235375"/>
            <a:ext cx="35400" cy="4672800"/>
          </a:xfrm>
          <a:prstGeom prst="rect">
            <a:avLst/>
          </a:prstGeom>
          <a:solidFill>
            <a:schemeClr val="accent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11" name="Google Shape;611;p94"/>
          <p:cNvSpPr txBox="1"/>
          <p:nvPr>
            <p:ph type="title"/>
          </p:nvPr>
        </p:nvSpPr>
        <p:spPr>
          <a:xfrm>
            <a:off x="457196" y="1171899"/>
            <a:ext cx="5453100" cy="640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12" name="Google Shape;612;p94"/>
          <p:cNvSpPr txBox="1"/>
          <p:nvPr>
            <p:ph idx="1" type="body"/>
          </p:nvPr>
        </p:nvSpPr>
        <p:spPr>
          <a:xfrm>
            <a:off x="464175" y="2062324"/>
            <a:ext cx="5453100" cy="2624100"/>
          </a:xfrm>
          <a:prstGeom prst="rect">
            <a:avLst/>
          </a:prstGeom>
          <a:noFill/>
          <a:ln>
            <a:noFill/>
          </a:ln>
        </p:spPr>
        <p:txBody>
          <a:bodyPr anchorCtr="0" anchor="t" bIns="0" lIns="0" spcFirstLastPara="1" rIns="91425" wrap="square" tIns="0">
            <a:noAutofit/>
          </a:bodyPr>
          <a:lstStyle>
            <a:lvl1pPr indent="-285750" lvl="0" marL="457200" marR="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13" name="Google Shape;613;p94"/>
          <p:cNvSpPr/>
          <p:nvPr/>
        </p:nvSpPr>
        <p:spPr>
          <a:xfrm>
            <a:off x="463720" y="391712"/>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614" name="Google Shape;614;p94"/>
          <p:cNvSpPr txBox="1"/>
          <p:nvPr/>
        </p:nvSpPr>
        <p:spPr>
          <a:xfrm>
            <a:off x="833306" y="409829"/>
            <a:ext cx="3294300" cy="2154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US">
                <a:solidFill>
                  <a:srgbClr val="EA4335"/>
                </a:solidFill>
                <a:latin typeface="Google Sans"/>
                <a:ea typeface="Google Sans"/>
                <a:cs typeface="Google Sans"/>
                <a:sym typeface="Google Sans"/>
              </a:rPr>
              <a:t>INTERNAL SLIDE ONLY</a:t>
            </a:r>
            <a:endParaRPr b="1">
              <a:solidFill>
                <a:srgbClr val="EA4335"/>
              </a:solidFill>
              <a:latin typeface="Google Sans"/>
              <a:ea typeface="Google Sans"/>
              <a:cs typeface="Google Sans"/>
              <a:sym typeface="Google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Slide">
  <p:cSld name="CUSTOM">
    <p:spTree>
      <p:nvGrpSpPr>
        <p:cNvPr id="615" name="Shape 615"/>
        <p:cNvGrpSpPr/>
        <p:nvPr/>
      </p:nvGrpSpPr>
      <p:grpSpPr>
        <a:xfrm>
          <a:off x="0" y="0"/>
          <a:ext cx="0" cy="0"/>
          <a:chOff x="0" y="0"/>
          <a:chExt cx="0" cy="0"/>
        </a:xfrm>
      </p:grpSpPr>
      <p:sp>
        <p:nvSpPr>
          <p:cNvPr id="616" name="Google Shape;616;p95"/>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617" name="Google Shape;617;p95"/>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18" name="Google Shape;618;p95"/>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19" name="Google Shape;619;p95"/>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20" name="Google Shape;620;p95"/>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1">
  <p:cSld name="CUSTOM_7">
    <p:spTree>
      <p:nvGrpSpPr>
        <p:cNvPr id="621" name="Shape 621"/>
        <p:cNvGrpSpPr/>
        <p:nvPr/>
      </p:nvGrpSpPr>
      <p:grpSpPr>
        <a:xfrm>
          <a:off x="0" y="0"/>
          <a:ext cx="0" cy="0"/>
          <a:chOff x="0" y="0"/>
          <a:chExt cx="0" cy="0"/>
        </a:xfrm>
      </p:grpSpPr>
      <p:sp>
        <p:nvSpPr>
          <p:cNvPr id="622" name="Google Shape;622;p96"/>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grpSp>
        <p:nvGrpSpPr>
          <p:cNvPr id="623" name="Google Shape;623;p96"/>
          <p:cNvGrpSpPr/>
          <p:nvPr/>
        </p:nvGrpSpPr>
        <p:grpSpPr>
          <a:xfrm>
            <a:off x="4800" y="0"/>
            <a:ext cx="5999151" cy="5143498"/>
            <a:chOff x="4800" y="0"/>
            <a:chExt cx="5999151" cy="5143498"/>
          </a:xfrm>
        </p:grpSpPr>
        <p:pic>
          <p:nvPicPr>
            <p:cNvPr id="624" name="Google Shape;624;p96"/>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25" name="Google Shape;625;p96"/>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grpSp>
      <p:sp>
        <p:nvSpPr>
          <p:cNvPr id="626" name="Google Shape;626;p96"/>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27" name="Google Shape;627;p96"/>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28" name="Google Shape;628;p96"/>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Overview Slide 02">
  <p:cSld name="CUSTOM_7_1">
    <p:spTree>
      <p:nvGrpSpPr>
        <p:cNvPr id="629" name="Shape 629"/>
        <p:cNvGrpSpPr/>
        <p:nvPr/>
      </p:nvGrpSpPr>
      <p:grpSpPr>
        <a:xfrm>
          <a:off x="0" y="0"/>
          <a:ext cx="0" cy="0"/>
          <a:chOff x="0" y="0"/>
          <a:chExt cx="0" cy="0"/>
        </a:xfrm>
      </p:grpSpPr>
      <p:sp>
        <p:nvSpPr>
          <p:cNvPr id="630" name="Google Shape;630;p97"/>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631" name="Google Shape;631;p97"/>
          <p:cNvSpPr/>
          <p:nvPr/>
        </p:nvSpPr>
        <p:spPr>
          <a:xfrm>
            <a:off x="50" y="0"/>
            <a:ext cx="6003900" cy="51435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32" name="Google Shape;632;p97"/>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33" name="Google Shape;633;p97"/>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34" name="Google Shape;634;p97"/>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35" name="Google Shape;635;p97"/>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36" name="Google Shape;636;p97"/>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Slide">
  <p:cSld name="CUSTOM_4">
    <p:spTree>
      <p:nvGrpSpPr>
        <p:cNvPr id="637" name="Shape 637"/>
        <p:cNvGrpSpPr/>
        <p:nvPr/>
      </p:nvGrpSpPr>
      <p:grpSpPr>
        <a:xfrm>
          <a:off x="0" y="0"/>
          <a:ext cx="0" cy="0"/>
          <a:chOff x="0" y="0"/>
          <a:chExt cx="0" cy="0"/>
        </a:xfrm>
      </p:grpSpPr>
      <p:sp>
        <p:nvSpPr>
          <p:cNvPr id="638" name="Google Shape;638;p98"/>
          <p:cNvSpPr/>
          <p:nvPr/>
        </p:nvSpPr>
        <p:spPr>
          <a:xfrm>
            <a:off x="50" y="0"/>
            <a:ext cx="9144000" cy="45240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39" name="Google Shape;639;p98"/>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640" name="Google Shape;640;p98"/>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41" name="Google Shape;641;p98"/>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42" name="Google Shape;642;p98"/>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1">
  <p:cSld name="CUSTOM_4_2">
    <p:spTree>
      <p:nvGrpSpPr>
        <p:cNvPr id="643" name="Shape 643"/>
        <p:cNvGrpSpPr/>
        <p:nvPr/>
      </p:nvGrpSpPr>
      <p:grpSpPr>
        <a:xfrm>
          <a:off x="0" y="0"/>
          <a:ext cx="0" cy="0"/>
          <a:chOff x="0" y="0"/>
          <a:chExt cx="0" cy="0"/>
        </a:xfrm>
      </p:grpSpPr>
      <p:sp>
        <p:nvSpPr>
          <p:cNvPr id="644" name="Google Shape;644;p99"/>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45" name="Google Shape;645;p99"/>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46" name="Google Shape;646;p99"/>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47" name="Google Shape;647;p99"/>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48" name="Google Shape;648;p99"/>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
        <p:nvSpPr>
          <p:cNvPr id="649" name="Google Shape;649;p99"/>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verview Slide 02">
  <p:cSld name="CUSTOM_4_2_1">
    <p:spTree>
      <p:nvGrpSpPr>
        <p:cNvPr id="650" name="Shape 650"/>
        <p:cNvGrpSpPr/>
        <p:nvPr/>
      </p:nvGrpSpPr>
      <p:grpSpPr>
        <a:xfrm>
          <a:off x="0" y="0"/>
          <a:ext cx="0" cy="0"/>
          <a:chOff x="0" y="0"/>
          <a:chExt cx="0" cy="0"/>
        </a:xfrm>
      </p:grpSpPr>
      <p:sp>
        <p:nvSpPr>
          <p:cNvPr id="651" name="Google Shape;651;p100"/>
          <p:cNvSpPr txBox="1"/>
          <p:nvPr/>
        </p:nvSpPr>
        <p:spPr>
          <a:xfrm>
            <a:off x="4736213" y="356750"/>
            <a:ext cx="4961400" cy="45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0">
                <a:solidFill>
                  <a:srgbClr val="F1F3F4"/>
                </a:solidFill>
                <a:latin typeface="Google Sans"/>
                <a:ea typeface="Google Sans"/>
                <a:cs typeface="Google Sans"/>
                <a:sym typeface="Google Sans"/>
              </a:rPr>
              <a:t>0</a:t>
            </a:r>
            <a:endParaRPr sz="30000">
              <a:solidFill>
                <a:srgbClr val="F1F3F4"/>
              </a:solidFill>
              <a:latin typeface="Google Sans"/>
              <a:ea typeface="Google Sans"/>
              <a:cs typeface="Google Sans"/>
              <a:sym typeface="Google Sans"/>
            </a:endParaRPr>
          </a:p>
        </p:txBody>
      </p:sp>
      <p:sp>
        <p:nvSpPr>
          <p:cNvPr id="652" name="Google Shape;652;p100"/>
          <p:cNvSpPr/>
          <p:nvPr/>
        </p:nvSpPr>
        <p:spPr>
          <a:xfrm>
            <a:off x="50" y="0"/>
            <a:ext cx="6003900" cy="51435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53" name="Google Shape;653;p100"/>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54" name="Google Shape;654;p100"/>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55" name="Google Shape;655;p100"/>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56" name="Google Shape;656;p100"/>
          <p:cNvSpPr txBox="1"/>
          <p:nvPr>
            <p:ph idx="1"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
        <p:nvSpPr>
          <p:cNvPr id="657" name="Google Shape;657;p100"/>
          <p:cNvSpPr txBox="1"/>
          <p:nvPr>
            <p:ph idx="2"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ection Slide">
  <p:cSld name="CUSTOM_4_1">
    <p:spTree>
      <p:nvGrpSpPr>
        <p:cNvPr id="658" name="Shape 658"/>
        <p:cNvGrpSpPr/>
        <p:nvPr/>
      </p:nvGrpSpPr>
      <p:grpSpPr>
        <a:xfrm>
          <a:off x="0" y="0"/>
          <a:ext cx="0" cy="0"/>
          <a:chOff x="0" y="0"/>
          <a:chExt cx="0" cy="0"/>
        </a:xfrm>
      </p:grpSpPr>
      <p:sp>
        <p:nvSpPr>
          <p:cNvPr id="659" name="Google Shape;659;p101"/>
          <p:cNvSpPr/>
          <p:nvPr/>
        </p:nvSpPr>
        <p:spPr>
          <a:xfrm>
            <a:off x="50" y="0"/>
            <a:ext cx="9144000" cy="45240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60" name="Google Shape;660;p101"/>
          <p:cNvSpPr txBox="1"/>
          <p:nvPr/>
        </p:nvSpPr>
        <p:spPr>
          <a:xfrm>
            <a:off x="7741216" y="381600"/>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Roboto"/>
                <a:ea typeface="Roboto"/>
                <a:cs typeface="Roboto"/>
                <a:sym typeface="Roboto"/>
              </a:rPr>
              <a:t>Proprietary + Confidential</a:t>
            </a:r>
            <a:endParaRPr b="0" i="0" sz="600" u="none" cap="none" strike="noStrike">
              <a:solidFill>
                <a:schemeClr val="dk1"/>
              </a:solidFill>
              <a:latin typeface="Roboto"/>
              <a:ea typeface="Roboto"/>
              <a:cs typeface="Roboto"/>
              <a:sym typeface="Roboto"/>
            </a:endParaRPr>
          </a:p>
        </p:txBody>
      </p:sp>
      <p:cxnSp>
        <p:nvCxnSpPr>
          <p:cNvPr id="661" name="Google Shape;661;p101"/>
          <p:cNvCxnSpPr/>
          <p:nvPr/>
        </p:nvCxnSpPr>
        <p:spPr>
          <a:xfrm rot="10800000">
            <a:off x="481275" y="1767101"/>
            <a:ext cx="0" cy="1769700"/>
          </a:xfrm>
          <a:prstGeom prst="straightConnector1">
            <a:avLst/>
          </a:prstGeom>
          <a:noFill/>
          <a:ln cap="flat" cmpd="sng" w="38100">
            <a:solidFill>
              <a:srgbClr val="FFFFFF"/>
            </a:solidFill>
            <a:prstDash val="solid"/>
            <a:miter lim="400000"/>
            <a:headEnd len="sm" w="sm" type="none"/>
            <a:tailEnd len="sm" w="sm" type="none"/>
          </a:ln>
        </p:spPr>
      </p:cxnSp>
      <p:sp>
        <p:nvSpPr>
          <p:cNvPr id="662" name="Google Shape;662;p101"/>
          <p:cNvSpPr txBox="1"/>
          <p:nvPr>
            <p:ph type="title"/>
          </p:nvPr>
        </p:nvSpPr>
        <p:spPr>
          <a:xfrm>
            <a:off x="962200" y="2196350"/>
            <a:ext cx="7724700" cy="857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algn="ctr">
              <a:lnSpc>
                <a:spcPct val="115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663" name="Google Shape;663;p101"/>
          <p:cNvSpPr txBox="1"/>
          <p:nvPr>
            <p:ph idx="1" type="subTitle"/>
          </p:nvPr>
        </p:nvSpPr>
        <p:spPr>
          <a:xfrm>
            <a:off x="976648" y="1757286"/>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Overview Slide 01">
  <p:cSld name="CUSTOM_4_1_2">
    <p:spTree>
      <p:nvGrpSpPr>
        <p:cNvPr id="664" name="Shape 664"/>
        <p:cNvGrpSpPr/>
        <p:nvPr/>
      </p:nvGrpSpPr>
      <p:grpSpPr>
        <a:xfrm>
          <a:off x="0" y="0"/>
          <a:ext cx="0" cy="0"/>
          <a:chOff x="0" y="0"/>
          <a:chExt cx="0" cy="0"/>
        </a:xfrm>
      </p:grpSpPr>
      <p:sp>
        <p:nvSpPr>
          <p:cNvPr id="665" name="Google Shape;665;p102"/>
          <p:cNvSpPr/>
          <p:nvPr/>
        </p:nvSpPr>
        <p:spPr>
          <a:xfrm>
            <a:off x="50" y="0"/>
            <a:ext cx="6003900" cy="51435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66" name="Google Shape;666;p102"/>
          <p:cNvPicPr preferRelativeResize="0"/>
          <p:nvPr/>
        </p:nvPicPr>
        <p:blipFill rotWithShape="1">
          <a:blip r:embed="rId2">
            <a:alphaModFix amt="20000"/>
          </a:blip>
          <a:srcRect b="14751" l="5396" r="21775" t="3247"/>
          <a:stretch/>
        </p:blipFill>
        <p:spPr>
          <a:xfrm>
            <a:off x="4800" y="0"/>
            <a:ext cx="3788160" cy="5143498"/>
          </a:xfrm>
          <a:prstGeom prst="rect">
            <a:avLst/>
          </a:prstGeom>
          <a:noFill/>
          <a:ln>
            <a:noFill/>
          </a:ln>
        </p:spPr>
      </p:pic>
      <p:pic>
        <p:nvPicPr>
          <p:cNvPr id="667" name="Google Shape;667;p102"/>
          <p:cNvPicPr preferRelativeResize="0"/>
          <p:nvPr/>
        </p:nvPicPr>
        <p:blipFill rotWithShape="1">
          <a:blip r:embed="rId2">
            <a:alphaModFix amt="22000"/>
          </a:blip>
          <a:srcRect b="14751" l="5396" r="64474" t="3247"/>
          <a:stretch/>
        </p:blipFill>
        <p:spPr>
          <a:xfrm>
            <a:off x="3788150" y="0"/>
            <a:ext cx="2215801" cy="5143498"/>
          </a:xfrm>
          <a:prstGeom prst="rect">
            <a:avLst/>
          </a:prstGeom>
          <a:noFill/>
          <a:ln>
            <a:noFill/>
          </a:ln>
        </p:spPr>
      </p:pic>
      <p:sp>
        <p:nvSpPr>
          <p:cNvPr id="668" name="Google Shape;668;p102"/>
          <p:cNvSpPr txBox="1"/>
          <p:nvPr>
            <p:ph type="title"/>
          </p:nvPr>
        </p:nvSpPr>
        <p:spPr>
          <a:xfrm>
            <a:off x="457200" y="1392397"/>
            <a:ext cx="4961400" cy="857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5000"/>
              <a:buFont typeface="Google Sans"/>
              <a:buNone/>
              <a:defRPr b="0" i="0" sz="5000" u="none" cap="none" strike="noStrike">
                <a:solidFill>
                  <a:srgbClr val="FFFFFF"/>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5000"/>
              <a:buFont typeface="Helvetica Neue Light"/>
              <a:buNone/>
              <a:defRPr b="0" i="0" sz="5000" u="none" cap="none" strike="noStrike">
                <a:solidFill>
                  <a:schemeClr val="lt1"/>
                </a:solidFill>
                <a:latin typeface="Helvetica Neue Light"/>
                <a:ea typeface="Helvetica Neue Light"/>
                <a:cs typeface="Helvetica Neue Light"/>
                <a:sym typeface="Helvetica Neue Light"/>
              </a:defRPr>
            </a:lvl9pPr>
          </a:lstStyle>
          <a:p/>
        </p:txBody>
      </p:sp>
      <p:sp>
        <p:nvSpPr>
          <p:cNvPr id="669" name="Google Shape;669;p102"/>
          <p:cNvSpPr txBox="1"/>
          <p:nvPr>
            <p:ph idx="1" type="subTitle"/>
          </p:nvPr>
        </p:nvSpPr>
        <p:spPr>
          <a:xfrm>
            <a:off x="471650" y="3236275"/>
            <a:ext cx="2315700" cy="1449900"/>
          </a:xfrm>
          <a:prstGeom prst="rect">
            <a:avLst/>
          </a:prstGeom>
          <a:noFill/>
          <a:ln>
            <a:noFill/>
          </a:ln>
        </p:spPr>
        <p:txBody>
          <a:bodyPr anchorCtr="0" anchor="t" bIns="0" lIns="0" spcFirstLastPara="1" rIns="0" wrap="square" tIns="0">
            <a:noAutofit/>
          </a:bodyPr>
          <a:lstStyle>
            <a:lvl1pPr lvl="0">
              <a:lnSpc>
                <a:spcPct val="130000"/>
              </a:lnSpc>
              <a:spcBef>
                <a:spcPts val="0"/>
              </a:spcBef>
              <a:spcAft>
                <a:spcPts val="0"/>
              </a:spcAft>
              <a:buClr>
                <a:srgbClr val="FFFFFF"/>
              </a:buClr>
              <a:buSzPts val="1400"/>
              <a:buFont typeface="Google Sans"/>
              <a:buNone/>
              <a:defRPr sz="1400">
                <a:solidFill>
                  <a:srgbClr val="FFFFFF"/>
                </a:solidFill>
                <a:latin typeface="Google Sans"/>
                <a:ea typeface="Google Sans"/>
                <a:cs typeface="Google Sans"/>
                <a:sym typeface="Google Sans"/>
              </a:defRPr>
            </a:lvl1pPr>
            <a:lvl2pPr lvl="1">
              <a:lnSpc>
                <a:spcPct val="115000"/>
              </a:lnSpc>
              <a:spcBef>
                <a:spcPts val="0"/>
              </a:spcBef>
              <a:spcAft>
                <a:spcPts val="0"/>
              </a:spcAft>
              <a:buSzPts val="1400"/>
              <a:buFont typeface="Google Sans"/>
              <a:buNone/>
              <a:defRPr sz="1400">
                <a:latin typeface="Google Sans"/>
                <a:ea typeface="Google Sans"/>
                <a:cs typeface="Google Sans"/>
                <a:sym typeface="Google Sans"/>
              </a:defRPr>
            </a:lvl2pPr>
            <a:lvl3pPr lvl="2">
              <a:lnSpc>
                <a:spcPct val="115000"/>
              </a:lnSpc>
              <a:spcBef>
                <a:spcPts val="0"/>
              </a:spcBef>
              <a:spcAft>
                <a:spcPts val="0"/>
              </a:spcAft>
              <a:buSzPts val="1400"/>
              <a:buFont typeface="Google Sans"/>
              <a:buNone/>
              <a:defRPr sz="1400">
                <a:latin typeface="Google Sans"/>
                <a:ea typeface="Google Sans"/>
                <a:cs typeface="Google Sans"/>
                <a:sym typeface="Google Sans"/>
              </a:defRPr>
            </a:lvl3pPr>
            <a:lvl4pPr lvl="3">
              <a:lnSpc>
                <a:spcPct val="115000"/>
              </a:lnSpc>
              <a:spcBef>
                <a:spcPts val="0"/>
              </a:spcBef>
              <a:spcAft>
                <a:spcPts val="0"/>
              </a:spcAft>
              <a:buSzPts val="1400"/>
              <a:buFont typeface="Google Sans"/>
              <a:buNone/>
              <a:defRPr sz="1400">
                <a:latin typeface="Google Sans"/>
                <a:ea typeface="Google Sans"/>
                <a:cs typeface="Google Sans"/>
                <a:sym typeface="Google Sans"/>
              </a:defRPr>
            </a:lvl4pPr>
            <a:lvl5pPr lvl="4">
              <a:lnSpc>
                <a:spcPct val="115000"/>
              </a:lnSpc>
              <a:spcBef>
                <a:spcPts val="0"/>
              </a:spcBef>
              <a:spcAft>
                <a:spcPts val="0"/>
              </a:spcAft>
              <a:buSzPts val="1400"/>
              <a:buFont typeface="Google Sans"/>
              <a:buNone/>
              <a:defRPr sz="1400">
                <a:latin typeface="Google Sans"/>
                <a:ea typeface="Google Sans"/>
                <a:cs typeface="Google Sans"/>
                <a:sym typeface="Google Sans"/>
              </a:defRPr>
            </a:lvl5pPr>
            <a:lvl6pPr lvl="5">
              <a:lnSpc>
                <a:spcPct val="115000"/>
              </a:lnSpc>
              <a:spcBef>
                <a:spcPts val="0"/>
              </a:spcBef>
              <a:spcAft>
                <a:spcPts val="0"/>
              </a:spcAft>
              <a:buSzPts val="1400"/>
              <a:buFont typeface="Google Sans"/>
              <a:buNone/>
              <a:defRPr sz="1400">
                <a:latin typeface="Google Sans"/>
                <a:ea typeface="Google Sans"/>
                <a:cs typeface="Google Sans"/>
                <a:sym typeface="Google Sans"/>
              </a:defRPr>
            </a:lvl6pPr>
            <a:lvl7pPr lvl="6">
              <a:lnSpc>
                <a:spcPct val="115000"/>
              </a:lnSpc>
              <a:spcBef>
                <a:spcPts val="0"/>
              </a:spcBef>
              <a:spcAft>
                <a:spcPts val="0"/>
              </a:spcAft>
              <a:buSzPts val="1400"/>
              <a:buFont typeface="Google Sans"/>
              <a:buNone/>
              <a:defRPr sz="1400">
                <a:latin typeface="Google Sans"/>
                <a:ea typeface="Google Sans"/>
                <a:cs typeface="Google Sans"/>
                <a:sym typeface="Google Sans"/>
              </a:defRPr>
            </a:lvl7pPr>
            <a:lvl8pPr lvl="7">
              <a:lnSpc>
                <a:spcPct val="115000"/>
              </a:lnSpc>
              <a:spcBef>
                <a:spcPts val="0"/>
              </a:spcBef>
              <a:spcAft>
                <a:spcPts val="0"/>
              </a:spcAft>
              <a:buSzPts val="1400"/>
              <a:buFont typeface="Google Sans"/>
              <a:buNone/>
              <a:defRPr sz="1400">
                <a:latin typeface="Google Sans"/>
                <a:ea typeface="Google Sans"/>
                <a:cs typeface="Google Sans"/>
                <a:sym typeface="Google Sans"/>
              </a:defRPr>
            </a:lvl8pPr>
            <a:lvl9pPr lvl="8">
              <a:lnSpc>
                <a:spcPct val="115000"/>
              </a:lnSpc>
              <a:spcBef>
                <a:spcPts val="0"/>
              </a:spcBef>
              <a:spcAft>
                <a:spcPts val="0"/>
              </a:spcAft>
              <a:buSzPts val="1400"/>
              <a:buFont typeface="Google Sans"/>
              <a:buNone/>
              <a:defRPr sz="1400">
                <a:latin typeface="Google Sans"/>
                <a:ea typeface="Google Sans"/>
                <a:cs typeface="Google Sans"/>
                <a:sym typeface="Google Sans"/>
              </a:defRPr>
            </a:lvl9pPr>
          </a:lstStyle>
          <a:p/>
        </p:txBody>
      </p:sp>
      <p:sp>
        <p:nvSpPr>
          <p:cNvPr id="670" name="Google Shape;670;p102"/>
          <p:cNvSpPr txBox="1"/>
          <p:nvPr>
            <p:ph idx="2" type="subTitle"/>
          </p:nvPr>
        </p:nvSpPr>
        <p:spPr>
          <a:xfrm>
            <a:off x="471648" y="420524"/>
            <a:ext cx="4643400" cy="303600"/>
          </a:xfrm>
          <a:prstGeom prst="rect">
            <a:avLst/>
          </a:prstGeom>
          <a:noFill/>
          <a:ln>
            <a:noFill/>
          </a:ln>
        </p:spPr>
        <p:txBody>
          <a:bodyPr anchorCtr="0" anchor="t" bIns="0" lIns="0" spcFirstLastPara="1" rIns="0" wrap="square" tIns="0">
            <a:noAutofit/>
          </a:bodyPr>
          <a:lstStyle>
            <a:lvl1pPr lvl="0">
              <a:lnSpc>
                <a:spcPct val="115000"/>
              </a:lnSpc>
              <a:spcBef>
                <a:spcPts val="0"/>
              </a:spcBef>
              <a:spcAft>
                <a:spcPts val="0"/>
              </a:spcAft>
              <a:buClr>
                <a:srgbClr val="FFFFFF"/>
              </a:buClr>
              <a:buSzPts val="1200"/>
              <a:buFont typeface="Google Sans"/>
              <a:buNone/>
              <a:defRPr b="1" sz="1200">
                <a:solidFill>
                  <a:srgbClr val="FFFFFF"/>
                </a:solidFill>
                <a:latin typeface="Google Sans"/>
                <a:ea typeface="Google Sans"/>
                <a:cs typeface="Google Sans"/>
                <a:sym typeface="Google Sans"/>
              </a:defRPr>
            </a:lvl1pPr>
            <a:lvl2pPr lvl="1">
              <a:lnSpc>
                <a:spcPct val="115000"/>
              </a:lnSpc>
              <a:spcBef>
                <a:spcPts val="0"/>
              </a:spcBef>
              <a:spcAft>
                <a:spcPts val="0"/>
              </a:spcAft>
              <a:buSzPts val="1200"/>
              <a:buFont typeface="Google Sans"/>
              <a:buNone/>
              <a:defRPr b="1" sz="1200">
                <a:latin typeface="Google Sans"/>
                <a:ea typeface="Google Sans"/>
                <a:cs typeface="Google Sans"/>
                <a:sym typeface="Google Sans"/>
              </a:defRPr>
            </a:lvl2pPr>
            <a:lvl3pPr lvl="2">
              <a:lnSpc>
                <a:spcPct val="115000"/>
              </a:lnSpc>
              <a:spcBef>
                <a:spcPts val="0"/>
              </a:spcBef>
              <a:spcAft>
                <a:spcPts val="0"/>
              </a:spcAft>
              <a:buSzPts val="1200"/>
              <a:buFont typeface="Google Sans"/>
              <a:buNone/>
              <a:defRPr b="1" sz="1200">
                <a:latin typeface="Google Sans"/>
                <a:ea typeface="Google Sans"/>
                <a:cs typeface="Google Sans"/>
                <a:sym typeface="Google Sans"/>
              </a:defRPr>
            </a:lvl3pPr>
            <a:lvl4pPr lvl="3">
              <a:lnSpc>
                <a:spcPct val="115000"/>
              </a:lnSpc>
              <a:spcBef>
                <a:spcPts val="0"/>
              </a:spcBef>
              <a:spcAft>
                <a:spcPts val="0"/>
              </a:spcAft>
              <a:buSzPts val="1200"/>
              <a:buFont typeface="Google Sans"/>
              <a:buNone/>
              <a:defRPr b="1" sz="1200">
                <a:latin typeface="Google Sans"/>
                <a:ea typeface="Google Sans"/>
                <a:cs typeface="Google Sans"/>
                <a:sym typeface="Google Sans"/>
              </a:defRPr>
            </a:lvl4pPr>
            <a:lvl5pPr lvl="4">
              <a:lnSpc>
                <a:spcPct val="115000"/>
              </a:lnSpc>
              <a:spcBef>
                <a:spcPts val="0"/>
              </a:spcBef>
              <a:spcAft>
                <a:spcPts val="0"/>
              </a:spcAft>
              <a:buSzPts val="1200"/>
              <a:buFont typeface="Google Sans"/>
              <a:buNone/>
              <a:defRPr b="1" sz="1200">
                <a:latin typeface="Google Sans"/>
                <a:ea typeface="Google Sans"/>
                <a:cs typeface="Google Sans"/>
                <a:sym typeface="Google Sans"/>
              </a:defRPr>
            </a:lvl5pPr>
            <a:lvl6pPr lvl="5">
              <a:lnSpc>
                <a:spcPct val="115000"/>
              </a:lnSpc>
              <a:spcBef>
                <a:spcPts val="0"/>
              </a:spcBef>
              <a:spcAft>
                <a:spcPts val="0"/>
              </a:spcAft>
              <a:buSzPts val="1200"/>
              <a:buFont typeface="Google Sans"/>
              <a:buNone/>
              <a:defRPr b="1" sz="1200">
                <a:latin typeface="Google Sans"/>
                <a:ea typeface="Google Sans"/>
                <a:cs typeface="Google Sans"/>
                <a:sym typeface="Google Sans"/>
              </a:defRPr>
            </a:lvl6pPr>
            <a:lvl7pPr lvl="6">
              <a:lnSpc>
                <a:spcPct val="115000"/>
              </a:lnSpc>
              <a:spcBef>
                <a:spcPts val="0"/>
              </a:spcBef>
              <a:spcAft>
                <a:spcPts val="0"/>
              </a:spcAft>
              <a:buSzPts val="1200"/>
              <a:buFont typeface="Google Sans"/>
              <a:buNone/>
              <a:defRPr b="1" sz="1200">
                <a:latin typeface="Google Sans"/>
                <a:ea typeface="Google Sans"/>
                <a:cs typeface="Google Sans"/>
                <a:sym typeface="Google Sans"/>
              </a:defRPr>
            </a:lvl7pPr>
            <a:lvl8pPr lvl="7">
              <a:lnSpc>
                <a:spcPct val="115000"/>
              </a:lnSpc>
              <a:spcBef>
                <a:spcPts val="0"/>
              </a:spcBef>
              <a:spcAft>
                <a:spcPts val="0"/>
              </a:spcAft>
              <a:buSzPts val="1200"/>
              <a:buFont typeface="Google Sans"/>
              <a:buNone/>
              <a:defRPr b="1" sz="1200">
                <a:latin typeface="Google Sans"/>
                <a:ea typeface="Google Sans"/>
                <a:cs typeface="Google Sans"/>
                <a:sym typeface="Google Sans"/>
              </a:defRPr>
            </a:lvl8pPr>
            <a:lvl9pPr lvl="8">
              <a:lnSpc>
                <a:spcPct val="115000"/>
              </a:lnSpc>
              <a:spcBef>
                <a:spcPts val="0"/>
              </a:spcBef>
              <a:spcAft>
                <a:spcPts val="0"/>
              </a:spcAft>
              <a:buSzPts val="1200"/>
              <a:buFont typeface="Google Sans"/>
              <a:buNone/>
              <a:defRPr b="1" sz="1200">
                <a:latin typeface="Google Sans"/>
                <a:ea typeface="Google Sans"/>
                <a:cs typeface="Google Sans"/>
                <a:sym typeface="Google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31" Type="http://schemas.openxmlformats.org/officeDocument/2006/relationships/slideLayout" Target="../slideLayouts/slideLayout41.xml"/><Relationship Id="rId75" Type="http://schemas.openxmlformats.org/officeDocument/2006/relationships/slideLayout" Target="../slideLayouts/slideLayout85.xml"/><Relationship Id="rId30" Type="http://schemas.openxmlformats.org/officeDocument/2006/relationships/slideLayout" Target="../slideLayouts/slideLayout40.xml"/><Relationship Id="rId74" Type="http://schemas.openxmlformats.org/officeDocument/2006/relationships/slideLayout" Target="../slideLayouts/slideLayout84.xml"/><Relationship Id="rId33" Type="http://schemas.openxmlformats.org/officeDocument/2006/relationships/slideLayout" Target="../slideLayouts/slideLayout43.xml"/><Relationship Id="rId77" Type="http://schemas.openxmlformats.org/officeDocument/2006/relationships/slideLayout" Target="../slideLayouts/slideLayout87.xml"/><Relationship Id="rId32" Type="http://schemas.openxmlformats.org/officeDocument/2006/relationships/slideLayout" Target="../slideLayouts/slideLayout42.xml"/><Relationship Id="rId76" Type="http://schemas.openxmlformats.org/officeDocument/2006/relationships/slideLayout" Target="../slideLayouts/slideLayout86.xml"/><Relationship Id="rId35" Type="http://schemas.openxmlformats.org/officeDocument/2006/relationships/slideLayout" Target="../slideLayouts/slideLayout45.xml"/><Relationship Id="rId79" Type="http://schemas.openxmlformats.org/officeDocument/2006/relationships/theme" Target="../theme/theme4.xml"/><Relationship Id="rId34" Type="http://schemas.openxmlformats.org/officeDocument/2006/relationships/slideLayout" Target="../slideLayouts/slideLayout44.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20" Type="http://schemas.openxmlformats.org/officeDocument/2006/relationships/slideLayout" Target="../slideLayouts/slideLayout30.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22" Type="http://schemas.openxmlformats.org/officeDocument/2006/relationships/slideLayout" Target="../slideLayouts/slideLayout32.xml"/><Relationship Id="rId66" Type="http://schemas.openxmlformats.org/officeDocument/2006/relationships/slideLayout" Target="../slideLayouts/slideLayout76.xml"/><Relationship Id="rId21" Type="http://schemas.openxmlformats.org/officeDocument/2006/relationships/slideLayout" Target="../slideLayouts/slideLayout31.xml"/><Relationship Id="rId65" Type="http://schemas.openxmlformats.org/officeDocument/2006/relationships/slideLayout" Target="../slideLayouts/slideLayout75.xml"/><Relationship Id="rId24" Type="http://schemas.openxmlformats.org/officeDocument/2006/relationships/slideLayout" Target="../slideLayouts/slideLayout34.xml"/><Relationship Id="rId68" Type="http://schemas.openxmlformats.org/officeDocument/2006/relationships/slideLayout" Target="../slideLayouts/slideLayout78.xml"/><Relationship Id="rId23" Type="http://schemas.openxmlformats.org/officeDocument/2006/relationships/slideLayout" Target="../slideLayouts/slideLayout33.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69" Type="http://schemas.openxmlformats.org/officeDocument/2006/relationships/slideLayout" Target="../slideLayouts/slideLayout79.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11" Type="http://schemas.openxmlformats.org/officeDocument/2006/relationships/slideLayout" Target="../slideLayouts/slideLayout21.xml"/><Relationship Id="rId55" Type="http://schemas.openxmlformats.org/officeDocument/2006/relationships/slideLayout" Target="../slideLayouts/slideLayout65.xml"/><Relationship Id="rId10" Type="http://schemas.openxmlformats.org/officeDocument/2006/relationships/slideLayout" Target="../slideLayouts/slideLayout20.xml"/><Relationship Id="rId54" Type="http://schemas.openxmlformats.org/officeDocument/2006/relationships/slideLayout" Target="../slideLayouts/slideLayout64.xml"/><Relationship Id="rId13" Type="http://schemas.openxmlformats.org/officeDocument/2006/relationships/slideLayout" Target="../slideLayouts/slideLayout23.xml"/><Relationship Id="rId57" Type="http://schemas.openxmlformats.org/officeDocument/2006/relationships/slideLayout" Target="../slideLayouts/slideLayout67.xml"/><Relationship Id="rId12" Type="http://schemas.openxmlformats.org/officeDocument/2006/relationships/slideLayout" Target="../slideLayouts/slideLayout22.xml"/><Relationship Id="rId56" Type="http://schemas.openxmlformats.org/officeDocument/2006/relationships/slideLayout" Target="../slideLayouts/slideLayout66.xml"/><Relationship Id="rId15" Type="http://schemas.openxmlformats.org/officeDocument/2006/relationships/slideLayout" Target="../slideLayouts/slideLayout25.xml"/><Relationship Id="rId59" Type="http://schemas.openxmlformats.org/officeDocument/2006/relationships/slideLayout" Target="../slideLayouts/slideLayout69.xml"/><Relationship Id="rId14" Type="http://schemas.openxmlformats.org/officeDocument/2006/relationships/slideLayout" Target="../slideLayouts/slideLayout24.xml"/><Relationship Id="rId58" Type="http://schemas.openxmlformats.org/officeDocument/2006/relationships/slideLayout" Target="../slideLayouts/slideLayout6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6.xml"/><Relationship Id="rId42" Type="http://schemas.openxmlformats.org/officeDocument/2006/relationships/slideLayout" Target="../slideLayouts/slideLayout128.xml"/><Relationship Id="rId41" Type="http://schemas.openxmlformats.org/officeDocument/2006/relationships/slideLayout" Target="../slideLayouts/slideLayout127.xml"/><Relationship Id="rId44" Type="http://schemas.openxmlformats.org/officeDocument/2006/relationships/slideLayout" Target="../slideLayouts/slideLayout130.xml"/><Relationship Id="rId43" Type="http://schemas.openxmlformats.org/officeDocument/2006/relationships/slideLayout" Target="../slideLayouts/slideLayout129.xml"/><Relationship Id="rId46" Type="http://schemas.openxmlformats.org/officeDocument/2006/relationships/slideLayout" Target="../slideLayouts/slideLayout132.xml"/><Relationship Id="rId45" Type="http://schemas.openxmlformats.org/officeDocument/2006/relationships/slideLayout" Target="../slideLayouts/slideLayout131.xml"/><Relationship Id="rId80" Type="http://schemas.openxmlformats.org/officeDocument/2006/relationships/slideLayout" Target="../slideLayouts/slideLayout166.xml"/><Relationship Id="rId81"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48" Type="http://schemas.openxmlformats.org/officeDocument/2006/relationships/slideLayout" Target="../slideLayouts/slideLayout134.xml"/><Relationship Id="rId47" Type="http://schemas.openxmlformats.org/officeDocument/2006/relationships/slideLayout" Target="../slideLayouts/slideLayout133.xml"/><Relationship Id="rId49" Type="http://schemas.openxmlformats.org/officeDocument/2006/relationships/slideLayout" Target="../slideLayouts/slideLayout135.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73" Type="http://schemas.openxmlformats.org/officeDocument/2006/relationships/slideLayout" Target="../slideLayouts/slideLayout159.xml"/><Relationship Id="rId72" Type="http://schemas.openxmlformats.org/officeDocument/2006/relationships/slideLayout" Target="../slideLayouts/slideLayout158.xml"/><Relationship Id="rId31" Type="http://schemas.openxmlformats.org/officeDocument/2006/relationships/slideLayout" Target="../slideLayouts/slideLayout117.xml"/><Relationship Id="rId75" Type="http://schemas.openxmlformats.org/officeDocument/2006/relationships/slideLayout" Target="../slideLayouts/slideLayout161.xml"/><Relationship Id="rId30" Type="http://schemas.openxmlformats.org/officeDocument/2006/relationships/slideLayout" Target="../slideLayouts/slideLayout116.xml"/><Relationship Id="rId74" Type="http://schemas.openxmlformats.org/officeDocument/2006/relationships/slideLayout" Target="../slideLayouts/slideLayout160.xml"/><Relationship Id="rId33" Type="http://schemas.openxmlformats.org/officeDocument/2006/relationships/slideLayout" Target="../slideLayouts/slideLayout119.xml"/><Relationship Id="rId77" Type="http://schemas.openxmlformats.org/officeDocument/2006/relationships/slideLayout" Target="../slideLayouts/slideLayout163.xml"/><Relationship Id="rId32" Type="http://schemas.openxmlformats.org/officeDocument/2006/relationships/slideLayout" Target="../slideLayouts/slideLayout118.xml"/><Relationship Id="rId76" Type="http://schemas.openxmlformats.org/officeDocument/2006/relationships/slideLayout" Target="../slideLayouts/slideLayout162.xml"/><Relationship Id="rId35" Type="http://schemas.openxmlformats.org/officeDocument/2006/relationships/slideLayout" Target="../slideLayouts/slideLayout121.xml"/><Relationship Id="rId79" Type="http://schemas.openxmlformats.org/officeDocument/2006/relationships/slideLayout" Target="../slideLayouts/slideLayout165.xml"/><Relationship Id="rId34" Type="http://schemas.openxmlformats.org/officeDocument/2006/relationships/slideLayout" Target="../slideLayouts/slideLayout120.xml"/><Relationship Id="rId78" Type="http://schemas.openxmlformats.org/officeDocument/2006/relationships/slideLayout" Target="../slideLayouts/slideLayout164.xml"/><Relationship Id="rId71" Type="http://schemas.openxmlformats.org/officeDocument/2006/relationships/slideLayout" Target="../slideLayouts/slideLayout157.xml"/><Relationship Id="rId70" Type="http://schemas.openxmlformats.org/officeDocument/2006/relationships/slideLayout" Target="../slideLayouts/slideLayout156.xml"/><Relationship Id="rId37" Type="http://schemas.openxmlformats.org/officeDocument/2006/relationships/slideLayout" Target="../slideLayouts/slideLayout123.xml"/><Relationship Id="rId36" Type="http://schemas.openxmlformats.org/officeDocument/2006/relationships/slideLayout" Target="../slideLayouts/slideLayout122.xml"/><Relationship Id="rId39" Type="http://schemas.openxmlformats.org/officeDocument/2006/relationships/slideLayout" Target="../slideLayouts/slideLayout125.xml"/><Relationship Id="rId38" Type="http://schemas.openxmlformats.org/officeDocument/2006/relationships/slideLayout" Target="../slideLayouts/slideLayout124.xml"/><Relationship Id="rId62" Type="http://schemas.openxmlformats.org/officeDocument/2006/relationships/slideLayout" Target="../slideLayouts/slideLayout148.xml"/><Relationship Id="rId61" Type="http://schemas.openxmlformats.org/officeDocument/2006/relationships/slideLayout" Target="../slideLayouts/slideLayout147.xml"/><Relationship Id="rId20" Type="http://schemas.openxmlformats.org/officeDocument/2006/relationships/slideLayout" Target="../slideLayouts/slideLayout106.xml"/><Relationship Id="rId64" Type="http://schemas.openxmlformats.org/officeDocument/2006/relationships/slideLayout" Target="../slideLayouts/slideLayout150.xml"/><Relationship Id="rId63" Type="http://schemas.openxmlformats.org/officeDocument/2006/relationships/slideLayout" Target="../slideLayouts/slideLayout149.xml"/><Relationship Id="rId22" Type="http://schemas.openxmlformats.org/officeDocument/2006/relationships/slideLayout" Target="../slideLayouts/slideLayout108.xml"/><Relationship Id="rId66" Type="http://schemas.openxmlformats.org/officeDocument/2006/relationships/slideLayout" Target="../slideLayouts/slideLayout152.xml"/><Relationship Id="rId21" Type="http://schemas.openxmlformats.org/officeDocument/2006/relationships/slideLayout" Target="../slideLayouts/slideLayout107.xml"/><Relationship Id="rId65" Type="http://schemas.openxmlformats.org/officeDocument/2006/relationships/slideLayout" Target="../slideLayouts/slideLayout151.xml"/><Relationship Id="rId24" Type="http://schemas.openxmlformats.org/officeDocument/2006/relationships/slideLayout" Target="../slideLayouts/slideLayout110.xml"/><Relationship Id="rId68" Type="http://schemas.openxmlformats.org/officeDocument/2006/relationships/slideLayout" Target="../slideLayouts/slideLayout154.xml"/><Relationship Id="rId23" Type="http://schemas.openxmlformats.org/officeDocument/2006/relationships/slideLayout" Target="../slideLayouts/slideLayout109.xml"/><Relationship Id="rId67" Type="http://schemas.openxmlformats.org/officeDocument/2006/relationships/slideLayout" Target="../slideLayouts/slideLayout153.xml"/><Relationship Id="rId60" Type="http://schemas.openxmlformats.org/officeDocument/2006/relationships/slideLayout" Target="../slideLayouts/slideLayout146.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69" Type="http://schemas.openxmlformats.org/officeDocument/2006/relationships/slideLayout" Target="../slideLayouts/slideLayout155.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29" Type="http://schemas.openxmlformats.org/officeDocument/2006/relationships/slideLayout" Target="../slideLayouts/slideLayout115.xml"/><Relationship Id="rId51" Type="http://schemas.openxmlformats.org/officeDocument/2006/relationships/slideLayout" Target="../slideLayouts/slideLayout137.xml"/><Relationship Id="rId50" Type="http://schemas.openxmlformats.org/officeDocument/2006/relationships/slideLayout" Target="../slideLayouts/slideLayout136.xml"/><Relationship Id="rId53" Type="http://schemas.openxmlformats.org/officeDocument/2006/relationships/slideLayout" Target="../slideLayouts/slideLayout139.xml"/><Relationship Id="rId52" Type="http://schemas.openxmlformats.org/officeDocument/2006/relationships/slideLayout" Target="../slideLayouts/slideLayout138.xml"/><Relationship Id="rId11" Type="http://schemas.openxmlformats.org/officeDocument/2006/relationships/slideLayout" Target="../slideLayouts/slideLayout97.xml"/><Relationship Id="rId55" Type="http://schemas.openxmlformats.org/officeDocument/2006/relationships/slideLayout" Target="../slideLayouts/slideLayout141.xml"/><Relationship Id="rId10" Type="http://schemas.openxmlformats.org/officeDocument/2006/relationships/slideLayout" Target="../slideLayouts/slideLayout96.xml"/><Relationship Id="rId54" Type="http://schemas.openxmlformats.org/officeDocument/2006/relationships/slideLayout" Target="../slideLayouts/slideLayout140.xml"/><Relationship Id="rId13" Type="http://schemas.openxmlformats.org/officeDocument/2006/relationships/slideLayout" Target="../slideLayouts/slideLayout99.xml"/><Relationship Id="rId57" Type="http://schemas.openxmlformats.org/officeDocument/2006/relationships/slideLayout" Target="../slideLayouts/slideLayout143.xml"/><Relationship Id="rId12" Type="http://schemas.openxmlformats.org/officeDocument/2006/relationships/slideLayout" Target="../slideLayouts/slideLayout98.xml"/><Relationship Id="rId56" Type="http://schemas.openxmlformats.org/officeDocument/2006/relationships/slideLayout" Target="../slideLayouts/slideLayout142.xml"/><Relationship Id="rId15" Type="http://schemas.openxmlformats.org/officeDocument/2006/relationships/slideLayout" Target="../slideLayouts/slideLayout101.xml"/><Relationship Id="rId59" Type="http://schemas.openxmlformats.org/officeDocument/2006/relationships/slideLayout" Target="../slideLayouts/slideLayout145.xml"/><Relationship Id="rId14" Type="http://schemas.openxmlformats.org/officeDocument/2006/relationships/slideLayout" Target="../slideLayouts/slideLayout100.xml"/><Relationship Id="rId58" Type="http://schemas.openxmlformats.org/officeDocument/2006/relationships/slideLayout" Target="../slideLayouts/slideLayout144.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14"/>
          <p:cNvSpPr txBox="1"/>
          <p:nvPr/>
        </p:nvSpPr>
        <p:spPr>
          <a:xfrm>
            <a:off x="7741216" y="189674"/>
            <a:ext cx="950400" cy="114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i="0" lang="en-US" sz="600" u="none" cap="none" strike="noStrike">
                <a:solidFill>
                  <a:srgbClr val="D9D9D9"/>
                </a:solidFill>
                <a:latin typeface="Google Sans Text"/>
                <a:ea typeface="Google Sans Text"/>
                <a:cs typeface="Google Sans Text"/>
                <a:sym typeface="Google Sans Text"/>
              </a:rPr>
              <a:t>Proprietary + Confidential</a:t>
            </a:r>
            <a:endParaRPr i="0" sz="600" u="none" cap="none" strike="noStrike">
              <a:solidFill>
                <a:srgbClr val="D9D9D9"/>
              </a:solidFill>
              <a:latin typeface="Google Sans Text"/>
              <a:ea typeface="Google Sans Text"/>
              <a:cs typeface="Google Sans Text"/>
              <a:sym typeface="Google Sans Text"/>
            </a:endParaRPr>
          </a:p>
        </p:txBody>
      </p:sp>
      <p:pic>
        <p:nvPicPr>
          <p:cNvPr id="55" name="Google Shape;55;p14"/>
          <p:cNvPicPr preferRelativeResize="0"/>
          <p:nvPr/>
        </p:nvPicPr>
        <p:blipFill>
          <a:blip r:embed="rId1">
            <a:alphaModFix/>
          </a:blip>
          <a:stretch>
            <a:fillRect/>
          </a:stretch>
        </p:blipFill>
        <p:spPr>
          <a:xfrm>
            <a:off x="631225" y="304275"/>
            <a:ext cx="445775" cy="649550"/>
          </a:xfrm>
          <a:prstGeom prst="rect">
            <a:avLst/>
          </a:prstGeom>
          <a:noFill/>
          <a:ln>
            <a:noFill/>
          </a:ln>
        </p:spPr>
      </p:pic>
      <p:pic>
        <p:nvPicPr>
          <p:cNvPr id="56" name="Google Shape;56;p14"/>
          <p:cNvPicPr preferRelativeResize="0"/>
          <p:nvPr/>
        </p:nvPicPr>
        <p:blipFill>
          <a:blip r:embed="rId2">
            <a:alphaModFix/>
          </a:blip>
          <a:stretch>
            <a:fillRect/>
          </a:stretch>
        </p:blipFill>
        <p:spPr>
          <a:xfrm>
            <a:off x="6477000" y="228600"/>
            <a:ext cx="2487425" cy="5660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5" name="Shape 575"/>
        <p:cNvGrpSpPr/>
        <p:nvPr/>
      </p:nvGrpSpPr>
      <p:grpSpPr>
        <a:xfrm>
          <a:off x="0" y="0"/>
          <a:ext cx="0" cy="0"/>
          <a:chOff x="0" y="0"/>
          <a:chExt cx="0" cy="0"/>
        </a:xfrm>
      </p:grpSpPr>
      <p:pic>
        <p:nvPicPr>
          <p:cNvPr id="576" name="Google Shape;576;p91"/>
          <p:cNvPicPr preferRelativeResize="0"/>
          <p:nvPr/>
        </p:nvPicPr>
        <p:blipFill>
          <a:blip r:embed="rId1">
            <a:alphaModFix/>
          </a:blip>
          <a:stretch>
            <a:fillRect/>
          </a:stretch>
        </p:blipFill>
        <p:spPr>
          <a:xfrm>
            <a:off x="6477000" y="228600"/>
            <a:ext cx="2487425" cy="566075"/>
          </a:xfrm>
          <a:prstGeom prst="rect">
            <a:avLst/>
          </a:prstGeom>
          <a:noFill/>
          <a:ln>
            <a:noFill/>
          </a:ln>
        </p:spPr>
      </p:pic>
      <p:pic>
        <p:nvPicPr>
          <p:cNvPr id="577" name="Google Shape;577;p91"/>
          <p:cNvPicPr preferRelativeResize="0"/>
          <p:nvPr/>
        </p:nvPicPr>
        <p:blipFill>
          <a:blip r:embed="rId2">
            <a:alphaModFix/>
          </a:blip>
          <a:stretch>
            <a:fillRect/>
          </a:stretch>
        </p:blipFill>
        <p:spPr>
          <a:xfrm>
            <a:off x="631225" y="304275"/>
            <a:ext cx="445775" cy="6495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 id="2147483792" r:id="rId59"/>
    <p:sldLayoutId id="2147483793" r:id="rId60"/>
    <p:sldLayoutId id="2147483794" r:id="rId61"/>
    <p:sldLayoutId id="2147483795" r:id="rId62"/>
    <p:sldLayoutId id="2147483796" r:id="rId63"/>
    <p:sldLayoutId id="2147483797" r:id="rId64"/>
    <p:sldLayoutId id="2147483798" r:id="rId65"/>
    <p:sldLayoutId id="2147483799" r:id="rId66"/>
    <p:sldLayoutId id="2147483800" r:id="rId67"/>
    <p:sldLayoutId id="2147483801" r:id="rId68"/>
    <p:sldLayoutId id="2147483802" r:id="rId69"/>
    <p:sldLayoutId id="2147483803" r:id="rId70"/>
    <p:sldLayoutId id="2147483804" r:id="rId71"/>
    <p:sldLayoutId id="2147483805" r:id="rId72"/>
    <p:sldLayoutId id="2147483806" r:id="rId73"/>
    <p:sldLayoutId id="2147483807" r:id="rId74"/>
    <p:sldLayoutId id="2147483808" r:id="rId75"/>
    <p:sldLayoutId id="2147483809" r:id="rId76"/>
    <p:sldLayoutId id="2147483810" r:id="rId77"/>
    <p:sldLayoutId id="2147483811" r:id="rId78"/>
    <p:sldLayoutId id="2147483812" r:id="rId79"/>
    <p:sldLayoutId id="2147483813"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88">
          <p15:clr>
            <a:srgbClr val="EA4335"/>
          </p15:clr>
        </p15:guide>
        <p15:guide id="2" orient="horz" pos="2952">
          <p15:clr>
            <a:srgbClr val="EA4335"/>
          </p15:clr>
        </p15:guide>
        <p15:guide id="3" orient="horz" pos="2321">
          <p15:clr>
            <a:srgbClr val="EA4335"/>
          </p15:clr>
        </p15:guide>
        <p15:guide id="4" orient="horz" pos="2274">
          <p15:clr>
            <a:srgbClr val="EA4335"/>
          </p15:clr>
        </p15:guide>
        <p15:guide id="5" orient="horz" pos="1644">
          <p15:clr>
            <a:srgbClr val="EA4335"/>
          </p15:clr>
        </p15:guide>
        <p15:guide id="6" orient="horz" pos="1599">
          <p15:clr>
            <a:srgbClr val="EA4335"/>
          </p15:clr>
        </p15:guide>
        <p15:guide id="7" orient="horz" pos="968">
          <p15:clr>
            <a:srgbClr val="EA4335"/>
          </p15:clr>
        </p15:guide>
        <p15:guide id="8" orient="horz" pos="921">
          <p15:clr>
            <a:srgbClr val="EA4335"/>
          </p15:clr>
        </p15:guide>
        <p15:guide id="9" pos="288">
          <p15:clr>
            <a:srgbClr val="EA4335"/>
          </p15:clr>
        </p15:guide>
        <p15:guide id="10" pos="1556">
          <p15:clr>
            <a:srgbClr val="EA4335"/>
          </p15:clr>
        </p15:guide>
        <p15:guide id="11" pos="1611">
          <p15:clr>
            <a:srgbClr val="EA4335"/>
          </p15:clr>
        </p15:guide>
        <p15:guide id="12" pos="1978">
          <p15:clr>
            <a:srgbClr val="EA4335"/>
          </p15:clr>
        </p15:guide>
        <p15:guide id="13" pos="2034">
          <p15:clr>
            <a:srgbClr val="EA4335"/>
          </p15:clr>
        </p15:guide>
        <p15:guide id="14" pos="2855">
          <p15:clr>
            <a:srgbClr val="EA4335"/>
          </p15:clr>
        </p15:guide>
        <p15:guide id="15" pos="2907">
          <p15:clr>
            <a:srgbClr val="EA4335"/>
          </p15:clr>
        </p15:guide>
        <p15:guide id="16" pos="3727">
          <p15:clr>
            <a:srgbClr val="EA4335"/>
          </p15:clr>
        </p15:guide>
        <p15:guide id="17" pos="3782">
          <p15:clr>
            <a:srgbClr val="EA4335"/>
          </p15:clr>
        </p15:guide>
        <p15:guide id="18" pos="4149">
          <p15:clr>
            <a:srgbClr val="EA4335"/>
          </p15:clr>
        </p15:guide>
        <p15:guide id="19" pos="4204">
          <p15:clr>
            <a:srgbClr val="EA4335"/>
          </p15:clr>
        </p15:guide>
        <p15:guide id="20" pos="547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image" Target="../media/image62.png"/><Relationship Id="rId4" Type="http://schemas.openxmlformats.org/officeDocument/2006/relationships/hyperlink" Target="https://diksha.gov.in/play/collection/do_31307360990084300813077?contentId=do_3129911202709504001140" TargetMode="External"/><Relationship Id="rId5"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61.png"/><Relationship Id="rId4" Type="http://schemas.openxmlformats.org/officeDocument/2006/relationships/hyperlink" Target="https://diksha.gov.in/play/content/do_313066328631836672110519" TargetMode="External"/><Relationship Id="rId5"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xml"/><Relationship Id="rId3"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xml"/><Relationship Id="rId3" Type="http://schemas.openxmlformats.org/officeDocument/2006/relationships/hyperlink" Target="https://diksha.gov.in/play/collection/do_31322176371097600014280?contentId=do_31279855762848972817052" TargetMode="External"/><Relationship Id="rId4" Type="http://schemas.openxmlformats.org/officeDocument/2006/relationships/image" Target="../media/image59.png"/><Relationship Id="rId5" Type="http://schemas.openxmlformats.org/officeDocument/2006/relationships/hyperlink" Target="https://diksha.gov.in/play/collection/do_31307360990084300813077?contentId=do_31279855747741286417050" TargetMode="External"/><Relationship Id="rId6"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4.xml"/><Relationship Id="rId3"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33.png"/><Relationship Id="rId8" Type="http://schemas.openxmlformats.org/officeDocument/2006/relationships/image" Target="../media/image68.png"/><Relationship Id="rId31" Type="http://schemas.openxmlformats.org/officeDocument/2006/relationships/image" Target="../media/image47.png"/><Relationship Id="rId30" Type="http://schemas.openxmlformats.org/officeDocument/2006/relationships/image" Target="../media/image28.png"/><Relationship Id="rId33" Type="http://schemas.openxmlformats.org/officeDocument/2006/relationships/image" Target="../media/image32.png"/><Relationship Id="rId32" Type="http://schemas.openxmlformats.org/officeDocument/2006/relationships/image" Target="../media/image38.png"/><Relationship Id="rId20" Type="http://schemas.openxmlformats.org/officeDocument/2006/relationships/image" Target="../media/image25.png"/><Relationship Id="rId22" Type="http://schemas.openxmlformats.org/officeDocument/2006/relationships/image" Target="../media/image36.png"/><Relationship Id="rId21" Type="http://schemas.openxmlformats.org/officeDocument/2006/relationships/image" Target="../media/image20.png"/><Relationship Id="rId24" Type="http://schemas.openxmlformats.org/officeDocument/2006/relationships/image" Target="../media/image29.png"/><Relationship Id="rId23" Type="http://schemas.openxmlformats.org/officeDocument/2006/relationships/image" Target="../media/image21.png"/><Relationship Id="rId26" Type="http://schemas.openxmlformats.org/officeDocument/2006/relationships/image" Target="../media/image45.png"/><Relationship Id="rId25" Type="http://schemas.openxmlformats.org/officeDocument/2006/relationships/image" Target="../media/image35.jpg"/><Relationship Id="rId28" Type="http://schemas.openxmlformats.org/officeDocument/2006/relationships/image" Target="../media/image40.png"/><Relationship Id="rId27" Type="http://schemas.openxmlformats.org/officeDocument/2006/relationships/image" Target="../media/image31.png"/><Relationship Id="rId29" Type="http://schemas.openxmlformats.org/officeDocument/2006/relationships/image" Target="../media/image41.png"/><Relationship Id="rId11" Type="http://schemas.openxmlformats.org/officeDocument/2006/relationships/image" Target="../media/image13.png"/><Relationship Id="rId10" Type="http://schemas.openxmlformats.org/officeDocument/2006/relationships/image" Target="../media/image34.png"/><Relationship Id="rId13" Type="http://schemas.openxmlformats.org/officeDocument/2006/relationships/image" Target="../media/image27.png"/><Relationship Id="rId12" Type="http://schemas.openxmlformats.org/officeDocument/2006/relationships/image" Target="../media/image80.png"/><Relationship Id="rId15" Type="http://schemas.openxmlformats.org/officeDocument/2006/relationships/image" Target="../media/image17.png"/><Relationship Id="rId14" Type="http://schemas.openxmlformats.org/officeDocument/2006/relationships/image" Target="../media/image23.png"/><Relationship Id="rId17" Type="http://schemas.openxmlformats.org/officeDocument/2006/relationships/image" Target="../media/image44.png"/><Relationship Id="rId16" Type="http://schemas.openxmlformats.org/officeDocument/2006/relationships/image" Target="../media/image16.png"/><Relationship Id="rId19" Type="http://schemas.openxmlformats.org/officeDocument/2006/relationships/image" Target="../media/image24.png"/><Relationship Id="rId1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63.png"/><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 Id="rId3" Type="http://schemas.openxmlformats.org/officeDocument/2006/relationships/image" Target="../media/image66.png"/><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76.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hyperlink" Target="https://diksha.gov.in/play/collection/do_3135615460891770881992?contentId=do_31396494180063641612539" TargetMode="External"/><Relationship Id="rId4" Type="http://schemas.openxmlformats.org/officeDocument/2006/relationships/image" Target="../media/image77.png"/><Relationship Id="rId5" Type="http://schemas.openxmlformats.org/officeDocument/2006/relationships/image" Target="../media/image5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hyperlink" Target="https://diksha.gov.in/play/collection/do_3135615460891770881992?contentId=do_31396494180063641612539" TargetMode="Externa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 Id="rId3" Type="http://schemas.openxmlformats.org/officeDocument/2006/relationships/hyperlink" Target="http://www.classroom.google.com"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hyperlink" Target="https://diksha.gov.in/play/collection/do_31307360993998438412496?contentId=do_3129911262429347841193" TargetMode="External"/><Relationship Id="rId5"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67.png"/><Relationship Id="rId4" Type="http://schemas.openxmlformats.org/officeDocument/2006/relationships/hyperlink" Target="https://diksha.gov.in/play/collection/do_31307360993998438412496?contentId=do_313078858851540992111485" TargetMode="External"/><Relationship Id="rId5"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hyperlink" Target="https://diksha.gov.in/play/collection/do_31307360993998438412496?contentId=do_31279916292733337617721" TargetMode="External"/><Relationship Id="rId5"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8.xml"/><Relationship Id="rId3" Type="http://schemas.openxmlformats.org/officeDocument/2006/relationships/image" Target="../media/image73.png"/><Relationship Id="rId4" Type="http://schemas.openxmlformats.org/officeDocument/2006/relationships/hyperlink" Target="https://diksha.gov.in/play/collection/do_31307360993998438412496?contentId=do_31290669406420992013114" TargetMode="External"/><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70"/>
          <p:cNvSpPr/>
          <p:nvPr/>
        </p:nvSpPr>
        <p:spPr>
          <a:xfrm>
            <a:off x="354300" y="1387762"/>
            <a:ext cx="8310300" cy="12906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None/>
            </a:pPr>
            <a:r>
              <a:rPr lang="en-US" sz="3600">
                <a:solidFill>
                  <a:schemeClr val="dk1"/>
                </a:solidFill>
                <a:latin typeface="Google Sans Medium"/>
                <a:ea typeface="Google Sans Medium"/>
                <a:cs typeface="Google Sans Medium"/>
                <a:sym typeface="Google Sans Medium"/>
              </a:rPr>
              <a:t>Unlocking Educational Synergy: DIKSHA &amp; Google Classroom</a:t>
            </a:r>
            <a:endParaRPr sz="2400">
              <a:solidFill>
                <a:schemeClr val="dk1"/>
              </a:solidFill>
              <a:latin typeface="Google Sans"/>
              <a:ea typeface="Google Sans"/>
              <a:cs typeface="Google Sans"/>
              <a:sym typeface="Google Sans"/>
            </a:endParaRPr>
          </a:p>
        </p:txBody>
      </p:sp>
      <p:pic>
        <p:nvPicPr>
          <p:cNvPr id="1040" name="Google Shape;1040;p170"/>
          <p:cNvPicPr preferRelativeResize="0"/>
          <p:nvPr/>
        </p:nvPicPr>
        <p:blipFill rotWithShape="1">
          <a:blip r:embed="rId3">
            <a:alphaModFix/>
          </a:blip>
          <a:srcRect b="2827" l="69612" r="-1216" t="0"/>
          <a:stretch/>
        </p:blipFill>
        <p:spPr>
          <a:xfrm>
            <a:off x="7066025" y="1688425"/>
            <a:ext cx="1997724" cy="3455066"/>
          </a:xfrm>
          <a:prstGeom prst="rect">
            <a:avLst/>
          </a:prstGeom>
          <a:noFill/>
          <a:ln>
            <a:noFill/>
          </a:ln>
        </p:spPr>
      </p:pic>
      <p:pic>
        <p:nvPicPr>
          <p:cNvPr id="1041" name="Google Shape;1041;p170"/>
          <p:cNvPicPr preferRelativeResize="0"/>
          <p:nvPr/>
        </p:nvPicPr>
        <p:blipFill rotWithShape="1">
          <a:blip r:embed="rId3">
            <a:alphaModFix/>
          </a:blip>
          <a:srcRect b="74734" l="0" r="59361" t="0"/>
          <a:stretch/>
        </p:blipFill>
        <p:spPr>
          <a:xfrm>
            <a:off x="402500" y="2724756"/>
            <a:ext cx="2918299" cy="102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id="1216" name="Google Shape;1216;p179"/>
          <p:cNvPicPr preferRelativeResize="0"/>
          <p:nvPr/>
        </p:nvPicPr>
        <p:blipFill>
          <a:blip r:embed="rId3">
            <a:alphaModFix/>
          </a:blip>
          <a:stretch>
            <a:fillRect/>
          </a:stretch>
        </p:blipFill>
        <p:spPr>
          <a:xfrm>
            <a:off x="537775" y="1870500"/>
            <a:ext cx="8327098" cy="2583225"/>
          </a:xfrm>
          <a:prstGeom prst="rect">
            <a:avLst/>
          </a:prstGeom>
          <a:noFill/>
          <a:ln>
            <a:noFill/>
          </a:ln>
          <a:effectLst>
            <a:outerShdw blurRad="57150" rotWithShape="0" algn="bl" dir="5400000" dist="19050">
              <a:srgbClr val="000000">
                <a:alpha val="50000"/>
              </a:srgbClr>
            </a:outerShdw>
          </a:effectLst>
        </p:spPr>
      </p:pic>
      <p:sp>
        <p:nvSpPr>
          <p:cNvPr id="1217" name="Google Shape;1217;p179"/>
          <p:cNvSpPr txBox="1"/>
          <p:nvPr>
            <p:ph type="title"/>
          </p:nvPr>
        </p:nvSpPr>
        <p:spPr>
          <a:xfrm>
            <a:off x="457200" y="911600"/>
            <a:ext cx="7935000" cy="9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DIKSHA </a:t>
            </a:r>
            <a:r>
              <a:rPr lang="en-US" sz="2400"/>
              <a:t>Resource</a:t>
            </a:r>
            <a:r>
              <a:rPr lang="en-US" sz="2400"/>
              <a:t> for Teaching - Digital </a:t>
            </a:r>
            <a:r>
              <a:rPr lang="en-US" sz="2400"/>
              <a:t>Book</a:t>
            </a:r>
            <a:endParaRPr sz="2400"/>
          </a:p>
        </p:txBody>
      </p:sp>
      <p:sp>
        <p:nvSpPr>
          <p:cNvPr id="1218" name="Google Shape;1218;p179"/>
          <p:cNvSpPr txBox="1"/>
          <p:nvPr/>
        </p:nvSpPr>
        <p:spPr>
          <a:xfrm>
            <a:off x="2364425" y="3424175"/>
            <a:ext cx="6031800" cy="811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u="sng">
                <a:solidFill>
                  <a:schemeClr val="hlink"/>
                </a:solidFill>
                <a:latin typeface="Roboto"/>
                <a:ea typeface="Roboto"/>
                <a:cs typeface="Roboto"/>
                <a:sym typeface="Roboto"/>
                <a:hlinkClick r:id="rId4"/>
              </a:rPr>
              <a:t>https://diksha.gov.in/play/collection/do_31307360990084300813077?contentId=do_3129911202709504001140</a:t>
            </a:r>
            <a:endParaRPr sz="900">
              <a:solidFill>
                <a:srgbClr val="3C4043"/>
              </a:solidFill>
              <a:latin typeface="Roboto"/>
              <a:ea typeface="Roboto"/>
              <a:cs typeface="Roboto"/>
              <a:sym typeface="Roboto"/>
            </a:endParaRPr>
          </a:p>
          <a:p>
            <a:pPr indent="0" lvl="0" marL="0" rtl="0" algn="l">
              <a:spcBef>
                <a:spcPts val="0"/>
              </a:spcBef>
              <a:spcAft>
                <a:spcPts val="0"/>
              </a:spcAft>
              <a:buNone/>
            </a:pPr>
            <a:r>
              <a:t/>
            </a:r>
            <a:endParaRPr sz="900">
              <a:solidFill>
                <a:srgbClr val="3C4043"/>
              </a:solidFill>
              <a:latin typeface="Roboto"/>
              <a:ea typeface="Roboto"/>
              <a:cs typeface="Roboto"/>
              <a:sym typeface="Roboto"/>
            </a:endParaRPr>
          </a:p>
        </p:txBody>
      </p:sp>
      <p:pic>
        <p:nvPicPr>
          <p:cNvPr id="1219" name="Google Shape;1219;p179"/>
          <p:cNvPicPr preferRelativeResize="0"/>
          <p:nvPr/>
        </p:nvPicPr>
        <p:blipFill>
          <a:blip r:embed="rId5">
            <a:alphaModFix/>
          </a:blip>
          <a:stretch>
            <a:fillRect/>
          </a:stretch>
        </p:blipFill>
        <p:spPr>
          <a:xfrm>
            <a:off x="624573" y="3327400"/>
            <a:ext cx="1739849" cy="1005050"/>
          </a:xfrm>
          <a:prstGeom prst="rect">
            <a:avLst/>
          </a:prstGeom>
          <a:noFill/>
          <a:ln>
            <a:noFill/>
          </a:ln>
          <a:effectLst>
            <a:outerShdw blurRad="57150" rotWithShape="0" algn="bl" dir="5400000" dist="19050">
              <a:srgbClr val="000000">
                <a:alpha val="50000"/>
              </a:srgbClr>
            </a:outerShdw>
          </a:effectLst>
        </p:spPr>
      </p:pic>
      <p:sp>
        <p:nvSpPr>
          <p:cNvPr id="1220" name="Google Shape;1220;p179"/>
          <p:cNvSpPr/>
          <p:nvPr/>
        </p:nvSpPr>
        <p:spPr>
          <a:xfrm>
            <a:off x="1152450" y="2512400"/>
            <a:ext cx="1783500" cy="22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pic>
        <p:nvPicPr>
          <p:cNvPr id="1225" name="Google Shape;1225;p180"/>
          <p:cNvPicPr preferRelativeResize="0"/>
          <p:nvPr/>
        </p:nvPicPr>
        <p:blipFill>
          <a:blip r:embed="rId3">
            <a:alphaModFix/>
          </a:blip>
          <a:stretch>
            <a:fillRect/>
          </a:stretch>
        </p:blipFill>
        <p:spPr>
          <a:xfrm>
            <a:off x="539500" y="1818425"/>
            <a:ext cx="7919575" cy="2771075"/>
          </a:xfrm>
          <a:prstGeom prst="rect">
            <a:avLst/>
          </a:prstGeom>
          <a:noFill/>
          <a:ln>
            <a:noFill/>
          </a:ln>
          <a:effectLst>
            <a:outerShdw blurRad="57150" rotWithShape="0" algn="bl" dir="5400000" dist="19050">
              <a:srgbClr val="000000">
                <a:alpha val="50000"/>
              </a:srgbClr>
            </a:outerShdw>
          </a:effectLst>
        </p:spPr>
      </p:pic>
      <p:sp>
        <p:nvSpPr>
          <p:cNvPr id="1226" name="Google Shape;1226;p180"/>
          <p:cNvSpPr txBox="1"/>
          <p:nvPr>
            <p:ph type="title"/>
          </p:nvPr>
        </p:nvSpPr>
        <p:spPr>
          <a:xfrm>
            <a:off x="457200" y="835425"/>
            <a:ext cx="7735200" cy="95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DIKSHA </a:t>
            </a:r>
            <a:r>
              <a:rPr lang="en-US" sz="2400"/>
              <a:t>Resource</a:t>
            </a:r>
            <a:r>
              <a:rPr lang="en-US" sz="2400"/>
              <a:t> : Watch and Answer</a:t>
            </a:r>
            <a:endParaRPr sz="2400"/>
          </a:p>
        </p:txBody>
      </p:sp>
      <p:sp>
        <p:nvSpPr>
          <p:cNvPr id="1227" name="Google Shape;1227;p180"/>
          <p:cNvSpPr txBox="1"/>
          <p:nvPr/>
        </p:nvSpPr>
        <p:spPr>
          <a:xfrm>
            <a:off x="2327638" y="3602761"/>
            <a:ext cx="4859400" cy="687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u="sng">
                <a:solidFill>
                  <a:schemeClr val="hlink"/>
                </a:solidFill>
                <a:latin typeface="Roboto"/>
                <a:ea typeface="Roboto"/>
                <a:cs typeface="Roboto"/>
                <a:sym typeface="Roboto"/>
                <a:hlinkClick r:id="rId4"/>
              </a:rPr>
              <a:t>https://diksha.gov.in/play/content/do_313066328631836672110519</a:t>
            </a:r>
            <a:endParaRPr sz="900">
              <a:solidFill>
                <a:srgbClr val="3C4043"/>
              </a:solidFill>
              <a:latin typeface="Roboto"/>
              <a:ea typeface="Roboto"/>
              <a:cs typeface="Roboto"/>
              <a:sym typeface="Roboto"/>
            </a:endParaRPr>
          </a:p>
          <a:p>
            <a:pPr indent="0" lvl="0" marL="0" rtl="0" algn="l">
              <a:spcBef>
                <a:spcPts val="0"/>
              </a:spcBef>
              <a:spcAft>
                <a:spcPts val="0"/>
              </a:spcAft>
              <a:buNone/>
            </a:pPr>
            <a:r>
              <a:t/>
            </a:r>
            <a:endParaRPr sz="900">
              <a:solidFill>
                <a:srgbClr val="3C4043"/>
              </a:solidFill>
              <a:latin typeface="Roboto"/>
              <a:ea typeface="Roboto"/>
              <a:cs typeface="Roboto"/>
              <a:sym typeface="Roboto"/>
            </a:endParaRPr>
          </a:p>
        </p:txBody>
      </p:sp>
      <p:pic>
        <p:nvPicPr>
          <p:cNvPr id="1228" name="Google Shape;1228;p180"/>
          <p:cNvPicPr preferRelativeResize="0"/>
          <p:nvPr/>
        </p:nvPicPr>
        <p:blipFill>
          <a:blip r:embed="rId5">
            <a:alphaModFix/>
          </a:blip>
          <a:stretch>
            <a:fillRect/>
          </a:stretch>
        </p:blipFill>
        <p:spPr>
          <a:xfrm>
            <a:off x="811250" y="3516013"/>
            <a:ext cx="1516401" cy="861075"/>
          </a:xfrm>
          <a:prstGeom prst="rect">
            <a:avLst/>
          </a:prstGeom>
          <a:noFill/>
          <a:ln>
            <a:noFill/>
          </a:ln>
        </p:spPr>
      </p:pic>
      <p:sp>
        <p:nvSpPr>
          <p:cNvPr id="1229" name="Google Shape;1229;p180"/>
          <p:cNvSpPr/>
          <p:nvPr/>
        </p:nvSpPr>
        <p:spPr>
          <a:xfrm>
            <a:off x="1162825" y="2315375"/>
            <a:ext cx="3629400" cy="295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81"/>
          <p:cNvSpPr txBox="1"/>
          <p:nvPr>
            <p:ph type="title"/>
          </p:nvPr>
        </p:nvSpPr>
        <p:spPr>
          <a:xfrm>
            <a:off x="457200" y="987800"/>
            <a:ext cx="81615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DIKSHA </a:t>
            </a:r>
            <a:r>
              <a:rPr lang="en-US" sz="2400"/>
              <a:t>Resource</a:t>
            </a:r>
            <a:r>
              <a:rPr lang="en-US" sz="2400"/>
              <a:t> : Watch and Answer(Student’s view)</a:t>
            </a:r>
            <a:endParaRPr sz="2400"/>
          </a:p>
        </p:txBody>
      </p:sp>
      <p:grpSp>
        <p:nvGrpSpPr>
          <p:cNvPr id="1235" name="Google Shape;1235;p181"/>
          <p:cNvGrpSpPr/>
          <p:nvPr/>
        </p:nvGrpSpPr>
        <p:grpSpPr>
          <a:xfrm>
            <a:off x="1094150" y="1557200"/>
            <a:ext cx="6262254" cy="3205300"/>
            <a:chOff x="1094150" y="1557200"/>
            <a:chExt cx="6262254" cy="3205300"/>
          </a:xfrm>
        </p:grpSpPr>
        <p:pic>
          <p:nvPicPr>
            <p:cNvPr id="1236" name="Google Shape;1236;p181"/>
            <p:cNvPicPr preferRelativeResize="0"/>
            <p:nvPr/>
          </p:nvPicPr>
          <p:blipFill>
            <a:blip r:embed="rId3">
              <a:alphaModFix/>
            </a:blip>
            <a:stretch>
              <a:fillRect/>
            </a:stretch>
          </p:blipFill>
          <p:spPr>
            <a:xfrm>
              <a:off x="1094150" y="1557200"/>
              <a:ext cx="6262254" cy="3205300"/>
            </a:xfrm>
            <a:prstGeom prst="rect">
              <a:avLst/>
            </a:prstGeom>
            <a:noFill/>
            <a:ln>
              <a:noFill/>
            </a:ln>
          </p:spPr>
        </p:pic>
        <p:sp>
          <p:nvSpPr>
            <p:cNvPr id="1237" name="Google Shape;1237;p181"/>
            <p:cNvSpPr/>
            <p:nvPr/>
          </p:nvSpPr>
          <p:spPr>
            <a:xfrm>
              <a:off x="6463850" y="2139600"/>
              <a:ext cx="788400" cy="202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38" name="Google Shape;1238;p181"/>
          <p:cNvSpPr/>
          <p:nvPr/>
        </p:nvSpPr>
        <p:spPr>
          <a:xfrm>
            <a:off x="1681325" y="1952425"/>
            <a:ext cx="3162900" cy="165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82"/>
          <p:cNvSpPr txBox="1"/>
          <p:nvPr>
            <p:ph type="title"/>
          </p:nvPr>
        </p:nvSpPr>
        <p:spPr>
          <a:xfrm>
            <a:off x="457200" y="759200"/>
            <a:ext cx="7719900" cy="9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Check your Understanding: Short Quiz</a:t>
            </a:r>
            <a:endParaRPr sz="2400"/>
          </a:p>
        </p:txBody>
      </p:sp>
      <p:sp>
        <p:nvSpPr>
          <p:cNvPr id="1244" name="Google Shape;1244;p182"/>
          <p:cNvSpPr txBox="1"/>
          <p:nvPr/>
        </p:nvSpPr>
        <p:spPr>
          <a:xfrm>
            <a:off x="1811872" y="3213218"/>
            <a:ext cx="5257227" cy="731288"/>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u="sng">
                <a:solidFill>
                  <a:schemeClr val="hlink"/>
                </a:solidFill>
                <a:latin typeface="Lato"/>
                <a:ea typeface="Lato"/>
                <a:cs typeface="Lato"/>
                <a:sym typeface="Lato"/>
                <a:hlinkClick r:id="rId3"/>
              </a:rPr>
              <a:t>https://diksha.gov.in/play/collection/do_31322176371097600014280?contentId=do_31279855762848972817052</a:t>
            </a:r>
            <a:endParaRPr sz="1300">
              <a:solidFill>
                <a:schemeClr val="accent1"/>
              </a:solidFill>
              <a:latin typeface="Lato"/>
              <a:ea typeface="Lato"/>
              <a:cs typeface="Lato"/>
              <a:sym typeface="Lato"/>
            </a:endParaRPr>
          </a:p>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pic>
        <p:nvPicPr>
          <p:cNvPr id="1245" name="Google Shape;1245;p182"/>
          <p:cNvPicPr preferRelativeResize="0"/>
          <p:nvPr/>
        </p:nvPicPr>
        <p:blipFill>
          <a:blip r:embed="rId4">
            <a:alphaModFix/>
          </a:blip>
          <a:stretch>
            <a:fillRect/>
          </a:stretch>
        </p:blipFill>
        <p:spPr>
          <a:xfrm>
            <a:off x="457200" y="1657352"/>
            <a:ext cx="7856026" cy="3030475"/>
          </a:xfrm>
          <a:prstGeom prst="rect">
            <a:avLst/>
          </a:prstGeom>
          <a:noFill/>
          <a:ln>
            <a:noFill/>
          </a:ln>
        </p:spPr>
      </p:pic>
      <p:sp>
        <p:nvSpPr>
          <p:cNvPr id="1246" name="Google Shape;1246;p182"/>
          <p:cNvSpPr txBox="1"/>
          <p:nvPr/>
        </p:nvSpPr>
        <p:spPr>
          <a:xfrm>
            <a:off x="2276475" y="3581400"/>
            <a:ext cx="5900700" cy="7314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u="sng">
                <a:solidFill>
                  <a:schemeClr val="hlink"/>
                </a:solidFill>
                <a:latin typeface="Roboto"/>
                <a:ea typeface="Roboto"/>
                <a:cs typeface="Roboto"/>
                <a:sym typeface="Roboto"/>
                <a:hlinkClick r:id="rId5"/>
              </a:rPr>
              <a:t>https://diksha.gov.in/play/collection/do_31307360990084300813077?contentId=do_31279855747741286417050</a:t>
            </a:r>
            <a:endParaRPr sz="1300">
              <a:solidFill>
                <a:srgbClr val="3C4043"/>
              </a:solidFill>
              <a:latin typeface="Roboto"/>
              <a:ea typeface="Roboto"/>
              <a:cs typeface="Roboto"/>
              <a:sym typeface="Roboto"/>
            </a:endParaRPr>
          </a:p>
          <a:p>
            <a:pPr indent="0" lvl="0" marL="0" rtl="0" algn="l">
              <a:spcBef>
                <a:spcPts val="0"/>
              </a:spcBef>
              <a:spcAft>
                <a:spcPts val="0"/>
              </a:spcAft>
              <a:buNone/>
            </a:pPr>
            <a:r>
              <a:t/>
            </a:r>
            <a:endParaRPr sz="1300">
              <a:solidFill>
                <a:srgbClr val="3C4043"/>
              </a:solidFill>
              <a:latin typeface="Roboto"/>
              <a:ea typeface="Roboto"/>
              <a:cs typeface="Roboto"/>
              <a:sym typeface="Roboto"/>
            </a:endParaRPr>
          </a:p>
        </p:txBody>
      </p:sp>
      <p:pic>
        <p:nvPicPr>
          <p:cNvPr id="1247" name="Google Shape;1247;p182"/>
          <p:cNvPicPr preferRelativeResize="0"/>
          <p:nvPr/>
        </p:nvPicPr>
        <p:blipFill>
          <a:blip r:embed="rId6">
            <a:alphaModFix/>
          </a:blip>
          <a:stretch>
            <a:fillRect/>
          </a:stretch>
        </p:blipFill>
        <p:spPr>
          <a:xfrm>
            <a:off x="981625" y="3478550"/>
            <a:ext cx="1294849" cy="834251"/>
          </a:xfrm>
          <a:prstGeom prst="rect">
            <a:avLst/>
          </a:prstGeom>
          <a:noFill/>
          <a:ln>
            <a:noFill/>
          </a:ln>
        </p:spPr>
      </p:pic>
      <p:sp>
        <p:nvSpPr>
          <p:cNvPr id="1248" name="Google Shape;1248;p182"/>
          <p:cNvSpPr/>
          <p:nvPr/>
        </p:nvSpPr>
        <p:spPr>
          <a:xfrm>
            <a:off x="1079850" y="2346475"/>
            <a:ext cx="2934600" cy="2253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83"/>
          <p:cNvSpPr txBox="1"/>
          <p:nvPr>
            <p:ph type="title"/>
          </p:nvPr>
        </p:nvSpPr>
        <p:spPr>
          <a:xfrm>
            <a:off x="457200" y="1140200"/>
            <a:ext cx="8534400" cy="66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Formative Assessment with Practice Set in Google Classroom</a:t>
            </a:r>
            <a:endParaRPr sz="2400"/>
          </a:p>
        </p:txBody>
      </p:sp>
      <p:pic>
        <p:nvPicPr>
          <p:cNvPr id="1254" name="Google Shape;1254;p183"/>
          <p:cNvPicPr preferRelativeResize="0"/>
          <p:nvPr/>
        </p:nvPicPr>
        <p:blipFill>
          <a:blip r:embed="rId3">
            <a:alphaModFix/>
          </a:blip>
          <a:stretch>
            <a:fillRect/>
          </a:stretch>
        </p:blipFill>
        <p:spPr>
          <a:xfrm>
            <a:off x="807925" y="1842625"/>
            <a:ext cx="7716925" cy="2878375"/>
          </a:xfrm>
          <a:prstGeom prst="rect">
            <a:avLst/>
          </a:prstGeom>
          <a:noFill/>
          <a:ln>
            <a:noFill/>
          </a:ln>
        </p:spPr>
      </p:pic>
      <p:sp>
        <p:nvSpPr>
          <p:cNvPr id="1255" name="Google Shape;1255;p183"/>
          <p:cNvSpPr/>
          <p:nvPr/>
        </p:nvSpPr>
        <p:spPr>
          <a:xfrm>
            <a:off x="1411700" y="2512400"/>
            <a:ext cx="17283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pic>
        <p:nvPicPr>
          <p:cNvPr id="1260" name="Google Shape;1260;p184"/>
          <p:cNvPicPr preferRelativeResize="0"/>
          <p:nvPr/>
        </p:nvPicPr>
        <p:blipFill>
          <a:blip r:embed="rId3">
            <a:alphaModFix/>
          </a:blip>
          <a:stretch>
            <a:fillRect/>
          </a:stretch>
        </p:blipFill>
        <p:spPr>
          <a:xfrm>
            <a:off x="146100" y="1760075"/>
            <a:ext cx="6989952" cy="2923682"/>
          </a:xfrm>
          <a:prstGeom prst="rect">
            <a:avLst/>
          </a:prstGeom>
          <a:noFill/>
          <a:ln>
            <a:noFill/>
          </a:ln>
        </p:spPr>
      </p:pic>
      <p:sp>
        <p:nvSpPr>
          <p:cNvPr id="1261" name="Google Shape;1261;p184"/>
          <p:cNvSpPr txBox="1"/>
          <p:nvPr>
            <p:ph type="title"/>
          </p:nvPr>
        </p:nvSpPr>
        <p:spPr>
          <a:xfrm>
            <a:off x="457200" y="835400"/>
            <a:ext cx="8097300" cy="80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Drag and Drop Activity: Google Drawings</a:t>
            </a:r>
            <a:endParaRPr sz="2400"/>
          </a:p>
        </p:txBody>
      </p:sp>
      <p:sp>
        <p:nvSpPr>
          <p:cNvPr id="1262" name="Google Shape;1262;p184"/>
          <p:cNvSpPr/>
          <p:nvPr/>
        </p:nvSpPr>
        <p:spPr>
          <a:xfrm>
            <a:off x="7294750" y="2145850"/>
            <a:ext cx="1707600" cy="1568100"/>
          </a:xfrm>
          <a:prstGeom prst="wedgeRoundRectCallout">
            <a:avLst>
              <a:gd fmla="val -93426" name="adj1"/>
              <a:gd fmla="val 70298" name="adj2"/>
              <a:gd fmla="val 0" name="adj3"/>
            </a:avLst>
          </a:prstGeom>
          <a:solidFill>
            <a:schemeClr val="lt2"/>
          </a:solidFill>
          <a:ln cap="flat" cmpd="sng" w="9525">
            <a:solidFill>
              <a:srgbClr val="1D8E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Google Sans"/>
                <a:ea typeface="Google Sans"/>
                <a:cs typeface="Google Sans"/>
                <a:sym typeface="Google Sans"/>
              </a:rPr>
              <a:t>Interactive task to reinforce the concept using Google apps</a:t>
            </a:r>
            <a:endParaRPr>
              <a:latin typeface="Google Sans"/>
              <a:ea typeface="Google Sans"/>
              <a:cs typeface="Google Sans"/>
              <a:sym typeface="Google Sans"/>
            </a:endParaRPr>
          </a:p>
        </p:txBody>
      </p:sp>
      <p:sp>
        <p:nvSpPr>
          <p:cNvPr id="1263" name="Google Shape;1263;p184"/>
          <p:cNvSpPr/>
          <p:nvPr/>
        </p:nvSpPr>
        <p:spPr>
          <a:xfrm>
            <a:off x="540625" y="2636850"/>
            <a:ext cx="2488800" cy="2178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85"/>
          <p:cNvSpPr txBox="1"/>
          <p:nvPr>
            <p:ph type="title"/>
          </p:nvPr>
        </p:nvSpPr>
        <p:spPr>
          <a:xfrm>
            <a:off x="609600" y="911600"/>
            <a:ext cx="8229600" cy="5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Drag and Drop Activity: Google Drawings</a:t>
            </a:r>
            <a:endParaRPr sz="2400"/>
          </a:p>
        </p:txBody>
      </p:sp>
      <p:pic>
        <p:nvPicPr>
          <p:cNvPr id="1269" name="Google Shape;1269;p185"/>
          <p:cNvPicPr preferRelativeResize="0"/>
          <p:nvPr/>
        </p:nvPicPr>
        <p:blipFill>
          <a:blip r:embed="rId3">
            <a:alphaModFix/>
          </a:blip>
          <a:stretch>
            <a:fillRect/>
          </a:stretch>
        </p:blipFill>
        <p:spPr>
          <a:xfrm>
            <a:off x="1498125" y="1453750"/>
            <a:ext cx="5359852" cy="32033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86"/>
          <p:cNvSpPr txBox="1"/>
          <p:nvPr>
            <p:ph type="title"/>
          </p:nvPr>
        </p:nvSpPr>
        <p:spPr>
          <a:xfrm>
            <a:off x="360750" y="828925"/>
            <a:ext cx="8509200" cy="6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Drag and Drop Activity: Google Drawings</a:t>
            </a:r>
            <a:endParaRPr sz="2400"/>
          </a:p>
        </p:txBody>
      </p:sp>
      <p:pic>
        <p:nvPicPr>
          <p:cNvPr id="1275" name="Google Shape;1275;p186"/>
          <p:cNvPicPr preferRelativeResize="0"/>
          <p:nvPr/>
        </p:nvPicPr>
        <p:blipFill>
          <a:blip r:embed="rId3">
            <a:alphaModFix/>
          </a:blip>
          <a:stretch>
            <a:fillRect/>
          </a:stretch>
        </p:blipFill>
        <p:spPr>
          <a:xfrm>
            <a:off x="2225324" y="1564250"/>
            <a:ext cx="4281801" cy="3205124"/>
          </a:xfrm>
          <a:prstGeom prst="rect">
            <a:avLst/>
          </a:prstGeom>
          <a:noFill/>
          <a:ln>
            <a:noFill/>
          </a:ln>
          <a:effectLst>
            <a:outerShdw blurRad="57150" rotWithShape="0" algn="bl" dir="5400000" dist="19050">
              <a:srgbClr val="000000">
                <a:alpha val="50000"/>
              </a:srgbClr>
            </a:outerShdw>
          </a:effectLst>
        </p:spPr>
      </p:pic>
      <p:sp>
        <p:nvSpPr>
          <p:cNvPr id="1276" name="Google Shape;1276;p186"/>
          <p:cNvSpPr/>
          <p:nvPr/>
        </p:nvSpPr>
        <p:spPr>
          <a:xfrm>
            <a:off x="6673375" y="1380650"/>
            <a:ext cx="1887000" cy="1538400"/>
          </a:xfrm>
          <a:prstGeom prst="wedgeRoundRectCallout">
            <a:avLst>
              <a:gd fmla="val -48719" name="adj1"/>
              <a:gd fmla="val 72808" name="adj2"/>
              <a:gd fmla="val 0" name="adj3"/>
            </a:avLst>
          </a:prstGeom>
          <a:solidFill>
            <a:schemeClr val="lt2"/>
          </a:solidFill>
          <a:ln cap="flat" cmpd="sng" w="9525">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Google Sans"/>
                <a:ea typeface="Google Sans"/>
                <a:cs typeface="Google Sans"/>
                <a:sym typeface="Google Sans"/>
              </a:rPr>
              <a:t>Student attempts the activity and submit it in the classroom</a:t>
            </a:r>
            <a:endParaRPr>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87"/>
          <p:cNvSpPr txBox="1"/>
          <p:nvPr>
            <p:ph type="title"/>
          </p:nvPr>
        </p:nvSpPr>
        <p:spPr>
          <a:xfrm>
            <a:off x="533400" y="911575"/>
            <a:ext cx="83595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Teacher’s view of students’ submission of work.</a:t>
            </a:r>
            <a:endParaRPr sz="2400"/>
          </a:p>
        </p:txBody>
      </p:sp>
      <p:pic>
        <p:nvPicPr>
          <p:cNvPr id="1282" name="Google Shape;1282;p187"/>
          <p:cNvPicPr preferRelativeResize="0"/>
          <p:nvPr/>
        </p:nvPicPr>
        <p:blipFill>
          <a:blip r:embed="rId3">
            <a:alphaModFix/>
          </a:blip>
          <a:stretch>
            <a:fillRect/>
          </a:stretch>
        </p:blipFill>
        <p:spPr>
          <a:xfrm>
            <a:off x="1094250" y="1540325"/>
            <a:ext cx="6812402" cy="3161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188"/>
          <p:cNvPicPr preferRelativeResize="0"/>
          <p:nvPr/>
        </p:nvPicPr>
        <p:blipFill>
          <a:blip r:embed="rId3">
            <a:alphaModFix/>
          </a:blip>
          <a:stretch>
            <a:fillRect/>
          </a:stretch>
        </p:blipFill>
        <p:spPr>
          <a:xfrm>
            <a:off x="860300" y="1675025"/>
            <a:ext cx="6901724" cy="3134074"/>
          </a:xfrm>
          <a:prstGeom prst="rect">
            <a:avLst/>
          </a:prstGeom>
          <a:noFill/>
          <a:ln>
            <a:noFill/>
          </a:ln>
          <a:effectLst>
            <a:outerShdw blurRad="57150" rotWithShape="0" algn="bl" dir="5400000" dist="19050">
              <a:srgbClr val="000000">
                <a:alpha val="50000"/>
              </a:srgbClr>
            </a:outerShdw>
          </a:effectLst>
        </p:spPr>
      </p:pic>
      <p:sp>
        <p:nvSpPr>
          <p:cNvPr id="1288" name="Google Shape;1288;p188"/>
          <p:cNvSpPr txBox="1"/>
          <p:nvPr>
            <p:ph type="title"/>
          </p:nvPr>
        </p:nvSpPr>
        <p:spPr>
          <a:xfrm>
            <a:off x="457200" y="987775"/>
            <a:ext cx="7972500" cy="4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Teacher’s view for grading students’ work.</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71"/>
          <p:cNvSpPr/>
          <p:nvPr/>
        </p:nvSpPr>
        <p:spPr>
          <a:xfrm>
            <a:off x="0" y="1536250"/>
            <a:ext cx="6254700" cy="3149700"/>
          </a:xfrm>
          <a:prstGeom prst="round2SameRect">
            <a:avLst>
              <a:gd fmla="val 1666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30000" sz="1200">
              <a:latin typeface="Google Sans"/>
              <a:ea typeface="Google Sans"/>
              <a:cs typeface="Google Sans"/>
              <a:sym typeface="Google Sans"/>
            </a:endParaRPr>
          </a:p>
        </p:txBody>
      </p:sp>
      <p:sp>
        <p:nvSpPr>
          <p:cNvPr id="1047" name="Google Shape;1047;p171"/>
          <p:cNvSpPr/>
          <p:nvPr/>
        </p:nvSpPr>
        <p:spPr>
          <a:xfrm>
            <a:off x="3076850" y="838200"/>
            <a:ext cx="5457600" cy="4228800"/>
          </a:xfrm>
          <a:prstGeom prst="roundRect">
            <a:avLst>
              <a:gd fmla="val 8569" name="adj"/>
            </a:avLst>
          </a:prstGeom>
          <a:noFill/>
          <a:ln>
            <a:noFill/>
          </a:ln>
          <a:effectLst>
            <a:outerShdw blurRad="257175" rotWithShape="0" algn="bl">
              <a:srgbClr val="000000">
                <a:alpha val="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30000" sz="1200">
              <a:latin typeface="Google Sans"/>
              <a:ea typeface="Google Sans"/>
              <a:cs typeface="Google Sans"/>
              <a:sym typeface="Google Sans"/>
            </a:endParaRPr>
          </a:p>
        </p:txBody>
      </p:sp>
      <p:sp>
        <p:nvSpPr>
          <p:cNvPr id="1048" name="Google Shape;1048;p171"/>
          <p:cNvSpPr txBox="1"/>
          <p:nvPr/>
        </p:nvSpPr>
        <p:spPr>
          <a:xfrm>
            <a:off x="7518075" y="0"/>
            <a:ext cx="886200" cy="311100"/>
          </a:xfrm>
          <a:prstGeom prst="rect">
            <a:avLst/>
          </a:prstGeom>
          <a:noFill/>
          <a:ln>
            <a:noFill/>
          </a:ln>
        </p:spPr>
        <p:txBody>
          <a:bodyPr anchorCtr="0" anchor="ctr" bIns="91425" lIns="0" spcFirstLastPara="1" rIns="0" wrap="square" tIns="91425">
            <a:noAutofit/>
          </a:bodyPr>
          <a:lstStyle/>
          <a:p>
            <a:pPr indent="0" lvl="0" marL="0" rtl="0" algn="l">
              <a:spcBef>
                <a:spcPts val="0"/>
              </a:spcBef>
              <a:spcAft>
                <a:spcPts val="0"/>
              </a:spcAft>
              <a:buNone/>
            </a:pPr>
            <a:r>
              <a:rPr lang="en-US" sz="800">
                <a:solidFill>
                  <a:srgbClr val="FFFFFF"/>
                </a:solidFill>
                <a:latin typeface="Google Sans Text"/>
                <a:ea typeface="Google Sans Text"/>
                <a:cs typeface="Google Sans Text"/>
                <a:sym typeface="Google Sans Text"/>
              </a:rPr>
              <a:t>Simple, time-saving tools</a:t>
            </a:r>
            <a:endParaRPr sz="800">
              <a:solidFill>
                <a:srgbClr val="FFFFFF"/>
              </a:solidFill>
              <a:latin typeface="Google Sans Text"/>
              <a:ea typeface="Google Sans Text"/>
              <a:cs typeface="Google Sans Text"/>
              <a:sym typeface="Google Sans Text"/>
            </a:endParaRPr>
          </a:p>
        </p:txBody>
      </p:sp>
      <p:grpSp>
        <p:nvGrpSpPr>
          <p:cNvPr id="1049" name="Google Shape;1049;p171"/>
          <p:cNvGrpSpPr/>
          <p:nvPr/>
        </p:nvGrpSpPr>
        <p:grpSpPr>
          <a:xfrm>
            <a:off x="473344" y="838195"/>
            <a:ext cx="1372645" cy="698031"/>
            <a:chOff x="473350" y="288207"/>
            <a:chExt cx="2289650" cy="1248043"/>
          </a:xfrm>
        </p:grpSpPr>
        <p:pic>
          <p:nvPicPr>
            <p:cNvPr id="1050" name="Google Shape;1050;p171"/>
            <p:cNvPicPr preferRelativeResize="0"/>
            <p:nvPr/>
          </p:nvPicPr>
          <p:blipFill>
            <a:blip r:embed="rId3">
              <a:alphaModFix/>
            </a:blip>
            <a:stretch>
              <a:fillRect/>
            </a:stretch>
          </p:blipFill>
          <p:spPr>
            <a:xfrm flipH="1">
              <a:off x="1554500" y="288207"/>
              <a:ext cx="1208500" cy="1248043"/>
            </a:xfrm>
            <a:prstGeom prst="rect">
              <a:avLst/>
            </a:prstGeom>
            <a:noFill/>
            <a:ln>
              <a:noFill/>
            </a:ln>
          </p:spPr>
        </p:pic>
        <p:pic>
          <p:nvPicPr>
            <p:cNvPr id="1051" name="Google Shape;1051;p171"/>
            <p:cNvPicPr preferRelativeResize="0"/>
            <p:nvPr/>
          </p:nvPicPr>
          <p:blipFill>
            <a:blip r:embed="rId4">
              <a:alphaModFix/>
            </a:blip>
            <a:stretch>
              <a:fillRect/>
            </a:stretch>
          </p:blipFill>
          <p:spPr>
            <a:xfrm rot="-8432142">
              <a:off x="705013" y="840666"/>
              <a:ext cx="78198" cy="757022"/>
            </a:xfrm>
            <a:prstGeom prst="rect">
              <a:avLst/>
            </a:prstGeom>
            <a:noFill/>
            <a:ln>
              <a:noFill/>
            </a:ln>
          </p:spPr>
        </p:pic>
        <p:pic>
          <p:nvPicPr>
            <p:cNvPr id="1052" name="Google Shape;1052;p171"/>
            <p:cNvPicPr preferRelativeResize="0"/>
            <p:nvPr/>
          </p:nvPicPr>
          <p:blipFill>
            <a:blip r:embed="rId5">
              <a:alphaModFix/>
            </a:blip>
            <a:stretch>
              <a:fillRect/>
            </a:stretch>
          </p:blipFill>
          <p:spPr>
            <a:xfrm>
              <a:off x="834210" y="979386"/>
              <a:ext cx="1178390" cy="556864"/>
            </a:xfrm>
            <a:prstGeom prst="rect">
              <a:avLst/>
            </a:prstGeom>
            <a:noFill/>
            <a:ln>
              <a:noFill/>
            </a:ln>
          </p:spPr>
        </p:pic>
      </p:grpSp>
      <p:sp>
        <p:nvSpPr>
          <p:cNvPr id="1053" name="Google Shape;1053;p171"/>
          <p:cNvSpPr/>
          <p:nvPr/>
        </p:nvSpPr>
        <p:spPr>
          <a:xfrm>
            <a:off x="6760175" y="85818"/>
            <a:ext cx="144723" cy="139475"/>
          </a:xfrm>
          <a:custGeom>
            <a:rect b="b" l="l" r="r" t="t"/>
            <a:pathLst>
              <a:path extrusionOk="0" h="173801" w="180340">
                <a:moveTo>
                  <a:pt x="55666" y="1"/>
                </a:moveTo>
                <a:cubicBezTo>
                  <a:pt x="48340" y="1"/>
                  <a:pt x="41036" y="1491"/>
                  <a:pt x="34290" y="4414"/>
                </a:cubicBezTo>
                <a:lnTo>
                  <a:pt x="68580" y="38704"/>
                </a:lnTo>
                <a:lnTo>
                  <a:pt x="44450" y="62834"/>
                </a:lnTo>
                <a:lnTo>
                  <a:pt x="9525" y="28544"/>
                </a:lnTo>
                <a:lnTo>
                  <a:pt x="9525" y="28544"/>
                </a:lnTo>
                <a:cubicBezTo>
                  <a:pt x="0" y="47594"/>
                  <a:pt x="3810" y="71089"/>
                  <a:pt x="19685" y="86964"/>
                </a:cubicBezTo>
                <a:cubicBezTo>
                  <a:pt x="30040" y="97319"/>
                  <a:pt x="43328" y="102398"/>
                  <a:pt x="56559" y="102398"/>
                </a:cubicBezTo>
                <a:cubicBezTo>
                  <a:pt x="62800" y="102398"/>
                  <a:pt x="69028" y="101268"/>
                  <a:pt x="74930" y="99029"/>
                </a:cubicBezTo>
                <a:lnTo>
                  <a:pt x="146685" y="171419"/>
                </a:lnTo>
                <a:cubicBezTo>
                  <a:pt x="148273" y="173007"/>
                  <a:pt x="150336" y="173800"/>
                  <a:pt x="152400" y="173800"/>
                </a:cubicBezTo>
                <a:cubicBezTo>
                  <a:pt x="154464" y="173800"/>
                  <a:pt x="156528" y="173007"/>
                  <a:pt x="158115" y="171419"/>
                </a:cubicBezTo>
                <a:lnTo>
                  <a:pt x="176530" y="153004"/>
                </a:lnTo>
                <a:cubicBezTo>
                  <a:pt x="180340" y="149829"/>
                  <a:pt x="180340" y="144114"/>
                  <a:pt x="177165" y="142209"/>
                </a:cubicBezTo>
                <a:lnTo>
                  <a:pt x="104775" y="69819"/>
                </a:lnTo>
                <a:cubicBezTo>
                  <a:pt x="111760" y="51404"/>
                  <a:pt x="107950" y="29814"/>
                  <a:pt x="92710" y="15209"/>
                </a:cubicBezTo>
                <a:cubicBezTo>
                  <a:pt x="82457" y="4956"/>
                  <a:pt x="69026" y="1"/>
                  <a:pt x="55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71"/>
          <p:cNvSpPr/>
          <p:nvPr/>
        </p:nvSpPr>
        <p:spPr>
          <a:xfrm>
            <a:off x="5364413" y="2511470"/>
            <a:ext cx="2441100" cy="2441100"/>
          </a:xfrm>
          <a:prstGeom prst="ellipse">
            <a:avLst/>
          </a:pr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71"/>
          <p:cNvSpPr txBox="1"/>
          <p:nvPr/>
        </p:nvSpPr>
        <p:spPr>
          <a:xfrm>
            <a:off x="6064837" y="4406809"/>
            <a:ext cx="11823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a:ea typeface="Google Sans"/>
                <a:cs typeface="Google Sans"/>
                <a:sym typeface="Google Sans"/>
              </a:rPr>
              <a:t>Device and mobile </a:t>
            </a:r>
            <a:r>
              <a:rPr b="1" lang="en-US" sz="700">
                <a:solidFill>
                  <a:srgbClr val="34A853"/>
                </a:solidFill>
                <a:latin typeface="Google Sans"/>
                <a:ea typeface="Google Sans"/>
                <a:cs typeface="Google Sans"/>
                <a:sym typeface="Google Sans"/>
              </a:rPr>
              <a:t>application</a:t>
            </a:r>
            <a:r>
              <a:rPr b="1" lang="en-US" sz="700">
                <a:solidFill>
                  <a:srgbClr val="34A853"/>
                </a:solidFill>
                <a:latin typeface="Google Sans"/>
                <a:ea typeface="Google Sans"/>
                <a:cs typeface="Google Sans"/>
                <a:sym typeface="Google Sans"/>
              </a:rPr>
              <a:t> management</a:t>
            </a:r>
            <a:endParaRPr b="1" sz="700">
              <a:solidFill>
                <a:srgbClr val="34A853"/>
              </a:solidFill>
              <a:latin typeface="Google Sans"/>
              <a:ea typeface="Google Sans"/>
              <a:cs typeface="Google Sans"/>
              <a:sym typeface="Google Sans"/>
            </a:endParaRPr>
          </a:p>
        </p:txBody>
      </p:sp>
      <p:grpSp>
        <p:nvGrpSpPr>
          <p:cNvPr id="1056" name="Google Shape;1056;p171"/>
          <p:cNvGrpSpPr/>
          <p:nvPr/>
        </p:nvGrpSpPr>
        <p:grpSpPr>
          <a:xfrm>
            <a:off x="6711946" y="3766975"/>
            <a:ext cx="913141" cy="208733"/>
            <a:chOff x="3298682" y="5347306"/>
            <a:chExt cx="1047300" cy="239400"/>
          </a:xfrm>
        </p:grpSpPr>
        <p:sp>
          <p:nvSpPr>
            <p:cNvPr id="1057" name="Google Shape;1057;p171"/>
            <p:cNvSpPr/>
            <p:nvPr/>
          </p:nvSpPr>
          <p:spPr>
            <a:xfrm>
              <a:off x="3298682" y="5347306"/>
              <a:ext cx="1047300" cy="2394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8" name="Google Shape;1058;p171"/>
            <p:cNvPicPr preferRelativeResize="0"/>
            <p:nvPr/>
          </p:nvPicPr>
          <p:blipFill>
            <a:blip r:embed="rId6">
              <a:alphaModFix/>
            </a:blip>
            <a:stretch>
              <a:fillRect/>
            </a:stretch>
          </p:blipFill>
          <p:spPr>
            <a:xfrm>
              <a:off x="3408582" y="5388156"/>
              <a:ext cx="827500" cy="157700"/>
            </a:xfrm>
            <a:prstGeom prst="rect">
              <a:avLst/>
            </a:prstGeom>
            <a:noFill/>
            <a:ln>
              <a:noFill/>
            </a:ln>
          </p:spPr>
        </p:pic>
      </p:grpSp>
      <p:grpSp>
        <p:nvGrpSpPr>
          <p:cNvPr id="1059" name="Google Shape;1059;p171"/>
          <p:cNvGrpSpPr/>
          <p:nvPr/>
        </p:nvGrpSpPr>
        <p:grpSpPr>
          <a:xfrm>
            <a:off x="6255332" y="4153039"/>
            <a:ext cx="913141" cy="208733"/>
            <a:chOff x="4438526" y="5347306"/>
            <a:chExt cx="1047300" cy="239400"/>
          </a:xfrm>
        </p:grpSpPr>
        <p:sp>
          <p:nvSpPr>
            <p:cNvPr id="1060" name="Google Shape;1060;p171"/>
            <p:cNvSpPr/>
            <p:nvPr/>
          </p:nvSpPr>
          <p:spPr>
            <a:xfrm>
              <a:off x="4438526" y="5347306"/>
              <a:ext cx="1047300" cy="2394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1" name="Google Shape;1061;p171"/>
            <p:cNvPicPr preferRelativeResize="0"/>
            <p:nvPr/>
          </p:nvPicPr>
          <p:blipFill rotWithShape="1">
            <a:blip r:embed="rId7">
              <a:alphaModFix/>
            </a:blip>
            <a:srcRect b="29849" l="0" r="0" t="29845"/>
            <a:stretch/>
          </p:blipFill>
          <p:spPr>
            <a:xfrm>
              <a:off x="4591351" y="5382931"/>
              <a:ext cx="741652" cy="168149"/>
            </a:xfrm>
            <a:prstGeom prst="rect">
              <a:avLst/>
            </a:prstGeom>
            <a:noFill/>
            <a:ln>
              <a:noFill/>
            </a:ln>
          </p:spPr>
        </p:pic>
      </p:grpSp>
      <p:grpSp>
        <p:nvGrpSpPr>
          <p:cNvPr id="1062" name="Google Shape;1062;p171"/>
          <p:cNvGrpSpPr/>
          <p:nvPr/>
        </p:nvGrpSpPr>
        <p:grpSpPr>
          <a:xfrm>
            <a:off x="5212171" y="952943"/>
            <a:ext cx="2737853" cy="2737853"/>
            <a:chOff x="2939893" y="1440775"/>
            <a:chExt cx="3140100" cy="3140100"/>
          </a:xfrm>
        </p:grpSpPr>
        <p:sp>
          <p:nvSpPr>
            <p:cNvPr id="1063" name="Google Shape;1063;p171"/>
            <p:cNvSpPr/>
            <p:nvPr/>
          </p:nvSpPr>
          <p:spPr>
            <a:xfrm>
              <a:off x="2939893" y="1440775"/>
              <a:ext cx="3140100" cy="3140100"/>
            </a:xfrm>
            <a:prstGeom prst="ellipse">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71"/>
            <p:cNvSpPr txBox="1"/>
            <p:nvPr/>
          </p:nvSpPr>
          <p:spPr>
            <a:xfrm>
              <a:off x="3852850" y="1592963"/>
              <a:ext cx="1355700" cy="37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Interoperability </a:t>
              </a:r>
              <a:br>
                <a:rPr b="1" lang="en-US" sz="700">
                  <a:solidFill>
                    <a:srgbClr val="FFFFFF"/>
                  </a:solidFill>
                  <a:latin typeface="Google Sans Text"/>
                  <a:ea typeface="Google Sans Text"/>
                  <a:cs typeface="Google Sans Text"/>
                  <a:sym typeface="Google Sans Text"/>
                </a:rPr>
              </a:br>
              <a:r>
                <a:rPr b="1" lang="en-US" sz="700">
                  <a:solidFill>
                    <a:srgbClr val="FFFFFF"/>
                  </a:solidFill>
                  <a:latin typeface="Google Sans Text"/>
                  <a:ea typeface="Google Sans Text"/>
                  <a:cs typeface="Google Sans Text"/>
                  <a:sym typeface="Google Sans Text"/>
                </a:rPr>
                <a:t>and extensibility</a:t>
              </a:r>
              <a:endParaRPr b="1" sz="700">
                <a:solidFill>
                  <a:srgbClr val="FFFFFF"/>
                </a:solidFill>
                <a:latin typeface="Google Sans Text"/>
                <a:ea typeface="Google Sans Text"/>
                <a:cs typeface="Google Sans Text"/>
                <a:sym typeface="Google Sans Text"/>
              </a:endParaRPr>
            </a:p>
          </p:txBody>
        </p:sp>
        <p:grpSp>
          <p:nvGrpSpPr>
            <p:cNvPr id="1065" name="Google Shape;1065;p171"/>
            <p:cNvGrpSpPr/>
            <p:nvPr/>
          </p:nvGrpSpPr>
          <p:grpSpPr>
            <a:xfrm>
              <a:off x="4427525" y="2086896"/>
              <a:ext cx="937500" cy="504004"/>
              <a:chOff x="-2755775" y="3461221"/>
              <a:chExt cx="937500" cy="504004"/>
            </a:xfrm>
          </p:grpSpPr>
          <p:sp>
            <p:nvSpPr>
              <p:cNvPr id="1066" name="Google Shape;1066;p171"/>
              <p:cNvSpPr/>
              <p:nvPr/>
            </p:nvSpPr>
            <p:spPr>
              <a:xfrm>
                <a:off x="-2552750" y="3461221"/>
                <a:ext cx="533100" cy="1977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ingle sign-on for education | Clever" id="1067" name="Google Shape;1067;p171"/>
              <p:cNvPicPr preferRelativeResize="0"/>
              <p:nvPr/>
            </p:nvPicPr>
            <p:blipFill>
              <a:blip r:embed="rId8">
                <a:alphaModFix/>
              </a:blip>
              <a:stretch>
                <a:fillRect/>
              </a:stretch>
            </p:blipFill>
            <p:spPr>
              <a:xfrm>
                <a:off x="-2489424" y="3503603"/>
                <a:ext cx="406445" cy="113042"/>
              </a:xfrm>
              <a:prstGeom prst="rect">
                <a:avLst/>
              </a:prstGeom>
              <a:noFill/>
              <a:ln>
                <a:noFill/>
              </a:ln>
            </p:spPr>
          </p:pic>
          <p:sp>
            <p:nvSpPr>
              <p:cNvPr id="1068" name="Google Shape;1068;p171"/>
              <p:cNvSpPr txBox="1"/>
              <p:nvPr/>
            </p:nvSpPr>
            <p:spPr>
              <a:xfrm>
                <a:off x="-2755775" y="3629825"/>
                <a:ext cx="937500" cy="33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rgbClr val="FFFFFF"/>
                    </a:solidFill>
                    <a:latin typeface="Google Sans Text"/>
                    <a:ea typeface="Google Sans Text"/>
                    <a:cs typeface="Google Sans Text"/>
                    <a:sym typeface="Google Sans Text"/>
                  </a:rPr>
                  <a:t>SIS sync</a:t>
                </a:r>
                <a:endParaRPr sz="700">
                  <a:solidFill>
                    <a:srgbClr val="FFFFFF"/>
                  </a:solidFill>
                  <a:latin typeface="Google Sans Text"/>
                  <a:ea typeface="Google Sans Text"/>
                  <a:cs typeface="Google Sans Text"/>
                  <a:sym typeface="Google Sans Text"/>
                </a:endParaRPr>
              </a:p>
            </p:txBody>
          </p:sp>
        </p:grpSp>
        <p:grpSp>
          <p:nvGrpSpPr>
            <p:cNvPr id="1069" name="Google Shape;1069;p171"/>
            <p:cNvGrpSpPr/>
            <p:nvPr/>
          </p:nvGrpSpPr>
          <p:grpSpPr>
            <a:xfrm>
              <a:off x="4872775" y="2562719"/>
              <a:ext cx="937511" cy="687525"/>
              <a:chOff x="-1731025" y="3262219"/>
              <a:chExt cx="937511" cy="687525"/>
            </a:xfrm>
          </p:grpSpPr>
          <p:sp>
            <p:nvSpPr>
              <p:cNvPr id="1070" name="Google Shape;1070;p171"/>
              <p:cNvSpPr/>
              <p:nvPr/>
            </p:nvSpPr>
            <p:spPr>
              <a:xfrm>
                <a:off x="-1731025" y="3262219"/>
                <a:ext cx="937500" cy="1884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1" name="Google Shape;1071;p171"/>
              <p:cNvPicPr preferRelativeResize="0"/>
              <p:nvPr/>
            </p:nvPicPr>
            <p:blipFill rotWithShape="1">
              <a:blip r:embed="rId9">
                <a:alphaModFix/>
              </a:blip>
              <a:srcRect b="40451" l="0" r="0" t="40875"/>
              <a:stretch/>
            </p:blipFill>
            <p:spPr>
              <a:xfrm>
                <a:off x="-1600197" y="3306109"/>
                <a:ext cx="680925" cy="124575"/>
              </a:xfrm>
              <a:prstGeom prst="rect">
                <a:avLst/>
              </a:prstGeom>
              <a:noFill/>
              <a:ln>
                <a:noFill/>
              </a:ln>
            </p:spPr>
          </p:pic>
          <p:sp>
            <p:nvSpPr>
              <p:cNvPr id="1072" name="Google Shape;1072;p171"/>
              <p:cNvSpPr/>
              <p:nvPr/>
            </p:nvSpPr>
            <p:spPr>
              <a:xfrm>
                <a:off x="-1731025" y="3479710"/>
                <a:ext cx="449700" cy="1884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3" name="Google Shape;1073;p171"/>
              <p:cNvPicPr preferRelativeResize="0"/>
              <p:nvPr/>
            </p:nvPicPr>
            <p:blipFill>
              <a:blip r:embed="rId10">
                <a:alphaModFix/>
              </a:blip>
              <a:stretch>
                <a:fillRect/>
              </a:stretch>
            </p:blipFill>
            <p:spPr>
              <a:xfrm>
                <a:off x="-1623302" y="3511947"/>
                <a:ext cx="234323" cy="123962"/>
              </a:xfrm>
              <a:prstGeom prst="rect">
                <a:avLst/>
              </a:prstGeom>
              <a:noFill/>
              <a:ln>
                <a:noFill/>
              </a:ln>
            </p:spPr>
          </p:pic>
          <p:sp>
            <p:nvSpPr>
              <p:cNvPr id="1074" name="Google Shape;1074;p171"/>
              <p:cNvSpPr/>
              <p:nvPr/>
            </p:nvSpPr>
            <p:spPr>
              <a:xfrm>
                <a:off x="-1243294" y="3479710"/>
                <a:ext cx="449700" cy="1884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5" name="Google Shape;1075;p171"/>
              <p:cNvPicPr preferRelativeResize="0"/>
              <p:nvPr/>
            </p:nvPicPr>
            <p:blipFill>
              <a:blip r:embed="rId11">
                <a:alphaModFix/>
              </a:blip>
              <a:stretch>
                <a:fillRect/>
              </a:stretch>
            </p:blipFill>
            <p:spPr>
              <a:xfrm>
                <a:off x="-1135564" y="3512031"/>
                <a:ext cx="234323" cy="123788"/>
              </a:xfrm>
              <a:prstGeom prst="rect">
                <a:avLst/>
              </a:prstGeom>
              <a:noFill/>
              <a:ln>
                <a:noFill/>
              </a:ln>
            </p:spPr>
          </p:pic>
          <p:sp>
            <p:nvSpPr>
              <p:cNvPr id="1076" name="Google Shape;1076;p171"/>
              <p:cNvSpPr txBox="1"/>
              <p:nvPr/>
            </p:nvSpPr>
            <p:spPr>
              <a:xfrm>
                <a:off x="-1731014" y="3614345"/>
                <a:ext cx="937500" cy="33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rgbClr val="FFFFFF"/>
                    </a:solidFill>
                    <a:latin typeface="Google Sans Text"/>
                    <a:ea typeface="Google Sans Text"/>
                    <a:cs typeface="Google Sans Text"/>
                    <a:sym typeface="Google Sans Text"/>
                  </a:rPr>
                  <a:t>Grade export</a:t>
                </a:r>
                <a:endParaRPr sz="700">
                  <a:solidFill>
                    <a:srgbClr val="FFFFFF"/>
                  </a:solidFill>
                  <a:latin typeface="Google Sans Text"/>
                  <a:ea typeface="Google Sans Text"/>
                  <a:cs typeface="Google Sans Text"/>
                  <a:sym typeface="Google Sans Text"/>
                </a:endParaRPr>
              </a:p>
            </p:txBody>
          </p:sp>
        </p:grpSp>
        <p:grpSp>
          <p:nvGrpSpPr>
            <p:cNvPr id="1077" name="Google Shape;1077;p171"/>
            <p:cNvGrpSpPr/>
            <p:nvPr/>
          </p:nvGrpSpPr>
          <p:grpSpPr>
            <a:xfrm>
              <a:off x="4924851" y="3283287"/>
              <a:ext cx="683561" cy="918914"/>
              <a:chOff x="-321699" y="3386712"/>
              <a:chExt cx="683561" cy="918914"/>
            </a:xfrm>
          </p:grpSpPr>
          <p:sp>
            <p:nvSpPr>
              <p:cNvPr id="1078" name="Google Shape;1078;p171"/>
              <p:cNvSpPr/>
              <p:nvPr/>
            </p:nvSpPr>
            <p:spPr>
              <a:xfrm>
                <a:off x="-291537" y="3386712"/>
                <a:ext cx="653400" cy="2358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71"/>
              <p:cNvSpPr/>
              <p:nvPr/>
            </p:nvSpPr>
            <p:spPr>
              <a:xfrm>
                <a:off x="-184275" y="3642987"/>
                <a:ext cx="438900" cy="235800"/>
              </a:xfrm>
              <a:prstGeom prst="roundRect">
                <a:avLst>
                  <a:gd fmla="val 16667" name="adj"/>
                </a:avLst>
              </a:prstGeom>
              <a:solidFill>
                <a:srgbClr val="FFFFFF"/>
              </a:solidFill>
              <a:ln>
                <a:noFill/>
              </a:ln>
              <a:effectLst>
                <a:outerShdw blurRad="200025" rotWithShape="0" algn="bl" dir="5400000" dist="47625">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0" name="Google Shape;1080;p171"/>
              <p:cNvPicPr preferRelativeResize="0"/>
              <p:nvPr/>
            </p:nvPicPr>
            <p:blipFill>
              <a:blip r:embed="rId12">
                <a:alphaModFix/>
              </a:blip>
              <a:stretch>
                <a:fillRect/>
              </a:stretch>
            </p:blipFill>
            <p:spPr>
              <a:xfrm>
                <a:off x="-139782" y="3689248"/>
                <a:ext cx="366080" cy="143428"/>
              </a:xfrm>
              <a:prstGeom prst="rect">
                <a:avLst/>
              </a:prstGeom>
              <a:noFill/>
              <a:ln>
                <a:noFill/>
              </a:ln>
            </p:spPr>
          </p:pic>
          <p:pic>
            <p:nvPicPr>
              <p:cNvPr id="1081" name="Google Shape;1081;p171"/>
              <p:cNvPicPr preferRelativeResize="0"/>
              <p:nvPr/>
            </p:nvPicPr>
            <p:blipFill>
              <a:blip r:embed="rId13">
                <a:alphaModFix/>
              </a:blip>
              <a:stretch>
                <a:fillRect/>
              </a:stretch>
            </p:blipFill>
            <p:spPr>
              <a:xfrm>
                <a:off x="-221331" y="3409981"/>
                <a:ext cx="536238" cy="189413"/>
              </a:xfrm>
              <a:prstGeom prst="rect">
                <a:avLst/>
              </a:prstGeom>
              <a:noFill/>
              <a:ln>
                <a:noFill/>
              </a:ln>
            </p:spPr>
          </p:pic>
          <p:sp>
            <p:nvSpPr>
              <p:cNvPr id="1082" name="Google Shape;1082;p171"/>
              <p:cNvSpPr txBox="1"/>
              <p:nvPr/>
            </p:nvSpPr>
            <p:spPr>
              <a:xfrm>
                <a:off x="-321699" y="3846626"/>
                <a:ext cx="681000" cy="45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rgbClr val="FFFFFF"/>
                    </a:solidFill>
                    <a:latin typeface="Google Sans Text"/>
                    <a:ea typeface="Google Sans Text"/>
                    <a:cs typeface="Google Sans Text"/>
                    <a:sym typeface="Google Sans Text"/>
                  </a:rPr>
                  <a:t>Add-ons and APIs</a:t>
                </a:r>
                <a:endParaRPr sz="700">
                  <a:solidFill>
                    <a:srgbClr val="FFFFFF"/>
                  </a:solidFill>
                  <a:latin typeface="Google Sans Text"/>
                  <a:ea typeface="Google Sans Text"/>
                  <a:cs typeface="Google Sans Text"/>
                  <a:sym typeface="Google Sans Text"/>
                </a:endParaRPr>
              </a:p>
            </p:txBody>
          </p:sp>
        </p:grpSp>
      </p:grpSp>
      <p:grpSp>
        <p:nvGrpSpPr>
          <p:cNvPr id="1083" name="Google Shape;1083;p171"/>
          <p:cNvGrpSpPr/>
          <p:nvPr/>
        </p:nvGrpSpPr>
        <p:grpSpPr>
          <a:xfrm>
            <a:off x="3579735" y="1179122"/>
            <a:ext cx="3377630" cy="3235193"/>
            <a:chOff x="2168525" y="420688"/>
            <a:chExt cx="4572397" cy="4379576"/>
          </a:xfrm>
        </p:grpSpPr>
        <p:sp>
          <p:nvSpPr>
            <p:cNvPr id="1084" name="Google Shape;1084;p171"/>
            <p:cNvSpPr/>
            <p:nvPr/>
          </p:nvSpPr>
          <p:spPr>
            <a:xfrm>
              <a:off x="2450410" y="647145"/>
              <a:ext cx="3840000" cy="3840000"/>
            </a:xfrm>
            <a:prstGeom prst="ellipse">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5" name="Google Shape;1085;p171"/>
            <p:cNvPicPr preferRelativeResize="0"/>
            <p:nvPr/>
          </p:nvPicPr>
          <p:blipFill>
            <a:blip r:embed="rId14">
              <a:alphaModFix/>
            </a:blip>
            <a:stretch>
              <a:fillRect/>
            </a:stretch>
          </p:blipFill>
          <p:spPr>
            <a:xfrm>
              <a:off x="2168525" y="420688"/>
              <a:ext cx="4379576" cy="4379576"/>
            </a:xfrm>
            <a:prstGeom prst="rect">
              <a:avLst/>
            </a:prstGeom>
            <a:noFill/>
            <a:ln>
              <a:noFill/>
            </a:ln>
            <a:effectLst>
              <a:outerShdw blurRad="185738" rotWithShape="0" algn="bl" dir="10320000" dist="57150">
                <a:srgbClr val="000000">
                  <a:alpha val="9000"/>
                </a:srgbClr>
              </a:outerShdw>
            </a:effectLst>
          </p:spPr>
        </p:pic>
        <p:pic>
          <p:nvPicPr>
            <p:cNvPr id="1086" name="Google Shape;1086;p171"/>
            <p:cNvPicPr preferRelativeResize="0"/>
            <p:nvPr/>
          </p:nvPicPr>
          <p:blipFill>
            <a:blip r:embed="rId15">
              <a:alphaModFix/>
            </a:blip>
            <a:stretch>
              <a:fillRect/>
            </a:stretch>
          </p:blipFill>
          <p:spPr>
            <a:xfrm>
              <a:off x="3931848" y="2239871"/>
              <a:ext cx="852941" cy="728589"/>
            </a:xfrm>
            <a:prstGeom prst="rect">
              <a:avLst/>
            </a:prstGeom>
            <a:noFill/>
            <a:ln>
              <a:noFill/>
            </a:ln>
          </p:spPr>
        </p:pic>
        <p:sp>
          <p:nvSpPr>
            <p:cNvPr id="1087" name="Google Shape;1087;p171"/>
            <p:cNvSpPr txBox="1"/>
            <p:nvPr/>
          </p:nvSpPr>
          <p:spPr>
            <a:xfrm>
              <a:off x="3680798" y="744658"/>
              <a:ext cx="1290900" cy="1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a:ea typeface="Google Sans"/>
                  <a:cs typeface="Google Sans"/>
                  <a:sym typeface="Google Sans"/>
                </a:rPr>
                <a:t>Collaboration and productivity</a:t>
              </a:r>
              <a:endParaRPr b="1" sz="700">
                <a:solidFill>
                  <a:srgbClr val="34A853"/>
                </a:solidFill>
                <a:latin typeface="Google Sans"/>
                <a:ea typeface="Google Sans"/>
                <a:cs typeface="Google Sans"/>
                <a:sym typeface="Google Sans"/>
              </a:endParaRPr>
            </a:p>
          </p:txBody>
        </p:sp>
        <p:sp>
          <p:nvSpPr>
            <p:cNvPr id="1088" name="Google Shape;1088;p171"/>
            <p:cNvSpPr/>
            <p:nvPr/>
          </p:nvSpPr>
          <p:spPr>
            <a:xfrm>
              <a:off x="3136132" y="869266"/>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71"/>
            <p:cNvSpPr/>
            <p:nvPr/>
          </p:nvSpPr>
          <p:spPr>
            <a:xfrm>
              <a:off x="2758898"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71"/>
            <p:cNvSpPr/>
            <p:nvPr/>
          </p:nvSpPr>
          <p:spPr>
            <a:xfrm>
              <a:off x="3456013" y="1255161"/>
              <a:ext cx="213300" cy="215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1" name="Google Shape;1091;p171"/>
            <p:cNvGrpSpPr/>
            <p:nvPr/>
          </p:nvGrpSpPr>
          <p:grpSpPr>
            <a:xfrm>
              <a:off x="2647943" y="1292962"/>
              <a:ext cx="603000" cy="348075"/>
              <a:chOff x="2563162" y="1216762"/>
              <a:chExt cx="603000" cy="348075"/>
            </a:xfrm>
          </p:grpSpPr>
          <p:sp>
            <p:nvSpPr>
              <p:cNvPr id="1092" name="Google Shape;1092;p171"/>
              <p:cNvSpPr txBox="1"/>
              <p:nvPr/>
            </p:nvSpPr>
            <p:spPr>
              <a:xfrm>
                <a:off x="2563162" y="1439737"/>
                <a:ext cx="6030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Calendar</a:t>
                </a:r>
                <a:endParaRPr sz="600">
                  <a:solidFill>
                    <a:srgbClr val="202124"/>
                  </a:solidFill>
                  <a:latin typeface="Google Sans Text"/>
                  <a:ea typeface="Google Sans Text"/>
                  <a:cs typeface="Google Sans Text"/>
                  <a:sym typeface="Google Sans Text"/>
                </a:endParaRPr>
              </a:p>
            </p:txBody>
          </p:sp>
          <p:pic>
            <p:nvPicPr>
              <p:cNvPr id="1093" name="Google Shape;1093;p171"/>
              <p:cNvPicPr preferRelativeResize="0"/>
              <p:nvPr/>
            </p:nvPicPr>
            <p:blipFill>
              <a:blip r:embed="rId16">
                <a:alphaModFix/>
              </a:blip>
              <a:stretch>
                <a:fillRect/>
              </a:stretch>
            </p:blipFill>
            <p:spPr>
              <a:xfrm>
                <a:off x="2755326" y="1216762"/>
                <a:ext cx="213427" cy="219976"/>
              </a:xfrm>
              <a:prstGeom prst="rect">
                <a:avLst/>
              </a:prstGeom>
              <a:noFill/>
              <a:ln>
                <a:noFill/>
              </a:ln>
            </p:spPr>
          </p:pic>
        </p:grpSp>
        <p:grpSp>
          <p:nvGrpSpPr>
            <p:cNvPr id="1094" name="Google Shape;1094;p171"/>
            <p:cNvGrpSpPr/>
            <p:nvPr/>
          </p:nvGrpSpPr>
          <p:grpSpPr>
            <a:xfrm>
              <a:off x="3139619" y="883801"/>
              <a:ext cx="539100" cy="365398"/>
              <a:chOff x="3054837" y="857941"/>
              <a:chExt cx="539100" cy="365398"/>
            </a:xfrm>
          </p:grpSpPr>
          <p:sp>
            <p:nvSpPr>
              <p:cNvPr id="1095" name="Google Shape;1095;p171"/>
              <p:cNvSpPr txBox="1"/>
              <p:nvPr/>
            </p:nvSpPr>
            <p:spPr>
              <a:xfrm>
                <a:off x="3054837" y="1098240"/>
                <a:ext cx="5391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Docs</a:t>
                </a:r>
                <a:endParaRPr sz="600">
                  <a:solidFill>
                    <a:srgbClr val="202124"/>
                  </a:solidFill>
                  <a:latin typeface="Google Sans Text"/>
                  <a:ea typeface="Google Sans Text"/>
                  <a:cs typeface="Google Sans Text"/>
                  <a:sym typeface="Google Sans Text"/>
                </a:endParaRPr>
              </a:p>
            </p:txBody>
          </p:sp>
          <p:pic>
            <p:nvPicPr>
              <p:cNvPr id="1096" name="Google Shape;1096;p171"/>
              <p:cNvPicPr preferRelativeResize="0"/>
              <p:nvPr/>
            </p:nvPicPr>
            <p:blipFill>
              <a:blip r:embed="rId17">
                <a:alphaModFix/>
              </a:blip>
              <a:stretch>
                <a:fillRect/>
              </a:stretch>
            </p:blipFill>
            <p:spPr>
              <a:xfrm>
                <a:off x="3217666" y="857941"/>
                <a:ext cx="213444" cy="215393"/>
              </a:xfrm>
              <a:prstGeom prst="rect">
                <a:avLst/>
              </a:prstGeom>
              <a:noFill/>
              <a:ln>
                <a:noFill/>
              </a:ln>
            </p:spPr>
          </p:pic>
        </p:grpSp>
        <p:grpSp>
          <p:nvGrpSpPr>
            <p:cNvPr id="1097" name="Google Shape;1097;p171"/>
            <p:cNvGrpSpPr/>
            <p:nvPr/>
          </p:nvGrpSpPr>
          <p:grpSpPr>
            <a:xfrm>
              <a:off x="3551767" y="1095738"/>
              <a:ext cx="603000" cy="355474"/>
              <a:chOff x="3466986" y="960144"/>
              <a:chExt cx="603000" cy="355474"/>
            </a:xfrm>
          </p:grpSpPr>
          <p:sp>
            <p:nvSpPr>
              <p:cNvPr id="1098" name="Google Shape;1098;p171"/>
              <p:cNvSpPr txBox="1"/>
              <p:nvPr/>
            </p:nvSpPr>
            <p:spPr>
              <a:xfrm>
                <a:off x="3466986" y="1190518"/>
                <a:ext cx="6030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Sheets</a:t>
                </a:r>
                <a:endParaRPr sz="600">
                  <a:solidFill>
                    <a:srgbClr val="202124"/>
                  </a:solidFill>
                  <a:latin typeface="Google Sans Text"/>
                  <a:ea typeface="Google Sans Text"/>
                  <a:cs typeface="Google Sans Text"/>
                  <a:sym typeface="Google Sans Text"/>
                </a:endParaRPr>
              </a:p>
            </p:txBody>
          </p:sp>
          <p:pic>
            <p:nvPicPr>
              <p:cNvPr id="1099" name="Google Shape;1099;p171"/>
              <p:cNvPicPr preferRelativeResize="0"/>
              <p:nvPr/>
            </p:nvPicPr>
            <p:blipFill>
              <a:blip r:embed="rId18">
                <a:alphaModFix/>
              </a:blip>
              <a:stretch>
                <a:fillRect/>
              </a:stretch>
            </p:blipFill>
            <p:spPr>
              <a:xfrm>
                <a:off x="3661776" y="960144"/>
                <a:ext cx="213420" cy="215341"/>
              </a:xfrm>
              <a:prstGeom prst="rect">
                <a:avLst/>
              </a:prstGeom>
              <a:noFill/>
              <a:ln>
                <a:noFill/>
              </a:ln>
            </p:spPr>
          </p:pic>
        </p:grpSp>
        <p:grpSp>
          <p:nvGrpSpPr>
            <p:cNvPr id="1100" name="Google Shape;1100;p171"/>
            <p:cNvGrpSpPr/>
            <p:nvPr/>
          </p:nvGrpSpPr>
          <p:grpSpPr>
            <a:xfrm>
              <a:off x="4466265" y="1093016"/>
              <a:ext cx="603000" cy="358197"/>
              <a:chOff x="4466265" y="1016816"/>
              <a:chExt cx="603000" cy="358197"/>
            </a:xfrm>
          </p:grpSpPr>
          <p:sp>
            <p:nvSpPr>
              <p:cNvPr id="1101" name="Google Shape;1101;p171"/>
              <p:cNvSpPr txBox="1"/>
              <p:nvPr/>
            </p:nvSpPr>
            <p:spPr>
              <a:xfrm>
                <a:off x="4466265" y="1249912"/>
                <a:ext cx="6030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Slides</a:t>
                </a:r>
                <a:endParaRPr sz="600">
                  <a:solidFill>
                    <a:srgbClr val="202124"/>
                  </a:solidFill>
                  <a:latin typeface="Google Sans Text"/>
                  <a:ea typeface="Google Sans Text"/>
                  <a:cs typeface="Google Sans Text"/>
                  <a:sym typeface="Google Sans Text"/>
                </a:endParaRPr>
              </a:p>
            </p:txBody>
          </p:sp>
          <p:pic>
            <p:nvPicPr>
              <p:cNvPr id="1102" name="Google Shape;1102;p171"/>
              <p:cNvPicPr preferRelativeResize="0"/>
              <p:nvPr/>
            </p:nvPicPr>
            <p:blipFill>
              <a:blip r:embed="rId19">
                <a:alphaModFix/>
              </a:blip>
              <a:stretch>
                <a:fillRect/>
              </a:stretch>
            </p:blipFill>
            <p:spPr>
              <a:xfrm>
                <a:off x="4661051" y="1016816"/>
                <a:ext cx="213429" cy="215336"/>
              </a:xfrm>
              <a:prstGeom prst="rect">
                <a:avLst/>
              </a:prstGeom>
              <a:noFill/>
              <a:ln>
                <a:noFill/>
              </a:ln>
            </p:spPr>
          </p:pic>
        </p:grpSp>
        <p:grpSp>
          <p:nvGrpSpPr>
            <p:cNvPr id="1103" name="Google Shape;1103;p171"/>
            <p:cNvGrpSpPr/>
            <p:nvPr/>
          </p:nvGrpSpPr>
          <p:grpSpPr>
            <a:xfrm>
              <a:off x="3102295" y="1374825"/>
              <a:ext cx="603000" cy="378388"/>
              <a:chOff x="3017513" y="1298625"/>
              <a:chExt cx="603000" cy="378388"/>
            </a:xfrm>
          </p:grpSpPr>
          <p:sp>
            <p:nvSpPr>
              <p:cNvPr id="1104" name="Google Shape;1104;p171"/>
              <p:cNvSpPr txBox="1"/>
              <p:nvPr/>
            </p:nvSpPr>
            <p:spPr>
              <a:xfrm>
                <a:off x="3017513" y="1551913"/>
                <a:ext cx="6030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Sites</a:t>
                </a:r>
                <a:endParaRPr sz="600">
                  <a:solidFill>
                    <a:srgbClr val="202124"/>
                  </a:solidFill>
                  <a:latin typeface="Google Sans Text"/>
                  <a:ea typeface="Google Sans Text"/>
                  <a:cs typeface="Google Sans Text"/>
                  <a:sym typeface="Google Sans Text"/>
                </a:endParaRPr>
              </a:p>
            </p:txBody>
          </p:sp>
          <p:pic>
            <p:nvPicPr>
              <p:cNvPr id="1105" name="Google Shape;1105;p171"/>
              <p:cNvPicPr preferRelativeResize="0"/>
              <p:nvPr/>
            </p:nvPicPr>
            <p:blipFill>
              <a:blip r:embed="rId20">
                <a:alphaModFix/>
              </a:blip>
              <a:stretch>
                <a:fillRect/>
              </a:stretch>
            </p:blipFill>
            <p:spPr>
              <a:xfrm>
                <a:off x="3212299" y="1298625"/>
                <a:ext cx="213429" cy="215347"/>
              </a:xfrm>
              <a:prstGeom prst="rect">
                <a:avLst/>
              </a:prstGeom>
              <a:noFill/>
              <a:ln>
                <a:noFill/>
              </a:ln>
            </p:spPr>
          </p:pic>
        </p:grpSp>
        <p:grpSp>
          <p:nvGrpSpPr>
            <p:cNvPr id="1106" name="Google Shape;1106;p171"/>
            <p:cNvGrpSpPr/>
            <p:nvPr/>
          </p:nvGrpSpPr>
          <p:grpSpPr>
            <a:xfrm>
              <a:off x="4867855" y="1403216"/>
              <a:ext cx="603000" cy="349997"/>
              <a:chOff x="4867855" y="1276500"/>
              <a:chExt cx="603000" cy="349997"/>
            </a:xfrm>
          </p:grpSpPr>
          <p:sp>
            <p:nvSpPr>
              <p:cNvPr id="1107" name="Google Shape;1107;p171"/>
              <p:cNvSpPr txBox="1"/>
              <p:nvPr/>
            </p:nvSpPr>
            <p:spPr>
              <a:xfrm>
                <a:off x="4867855" y="1501398"/>
                <a:ext cx="6030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Forms</a:t>
                </a:r>
                <a:endParaRPr sz="600">
                  <a:solidFill>
                    <a:srgbClr val="202124"/>
                  </a:solidFill>
                  <a:latin typeface="Google Sans Text"/>
                  <a:ea typeface="Google Sans Text"/>
                  <a:cs typeface="Google Sans Text"/>
                  <a:sym typeface="Google Sans Text"/>
                </a:endParaRPr>
              </a:p>
            </p:txBody>
          </p:sp>
          <p:pic>
            <p:nvPicPr>
              <p:cNvPr id="1108" name="Google Shape;1108;p171"/>
              <p:cNvPicPr preferRelativeResize="0"/>
              <p:nvPr/>
            </p:nvPicPr>
            <p:blipFill>
              <a:blip r:embed="rId21">
                <a:alphaModFix/>
              </a:blip>
              <a:stretch>
                <a:fillRect/>
              </a:stretch>
            </p:blipFill>
            <p:spPr>
              <a:xfrm>
                <a:off x="5073875" y="1276500"/>
                <a:ext cx="190950" cy="192561"/>
              </a:xfrm>
              <a:prstGeom prst="rect">
                <a:avLst/>
              </a:prstGeom>
              <a:noFill/>
              <a:ln>
                <a:noFill/>
              </a:ln>
            </p:spPr>
          </p:pic>
        </p:grpSp>
        <p:grpSp>
          <p:nvGrpSpPr>
            <p:cNvPr id="1109" name="Google Shape;1109;p171"/>
            <p:cNvGrpSpPr/>
            <p:nvPr/>
          </p:nvGrpSpPr>
          <p:grpSpPr>
            <a:xfrm>
              <a:off x="4943500" y="899161"/>
              <a:ext cx="641100" cy="350039"/>
              <a:chOff x="4943500" y="800538"/>
              <a:chExt cx="641100" cy="350039"/>
            </a:xfrm>
          </p:grpSpPr>
          <p:sp>
            <p:nvSpPr>
              <p:cNvPr id="1110" name="Google Shape;1110;p171"/>
              <p:cNvSpPr txBox="1"/>
              <p:nvPr/>
            </p:nvSpPr>
            <p:spPr>
              <a:xfrm>
                <a:off x="4943500" y="1025476"/>
                <a:ext cx="6411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Jamboard</a:t>
                </a:r>
                <a:endParaRPr sz="600">
                  <a:solidFill>
                    <a:srgbClr val="202124"/>
                  </a:solidFill>
                  <a:latin typeface="Google Sans Text"/>
                  <a:ea typeface="Google Sans Text"/>
                  <a:cs typeface="Google Sans Text"/>
                  <a:sym typeface="Google Sans Text"/>
                </a:endParaRPr>
              </a:p>
            </p:txBody>
          </p:sp>
          <p:pic>
            <p:nvPicPr>
              <p:cNvPr id="1111" name="Google Shape;1111;p171"/>
              <p:cNvPicPr preferRelativeResize="0"/>
              <p:nvPr/>
            </p:nvPicPr>
            <p:blipFill>
              <a:blip r:embed="rId22">
                <a:alphaModFix/>
              </a:blip>
              <a:stretch>
                <a:fillRect/>
              </a:stretch>
            </p:blipFill>
            <p:spPr>
              <a:xfrm>
                <a:off x="5172119" y="800538"/>
                <a:ext cx="156699" cy="158136"/>
              </a:xfrm>
              <a:prstGeom prst="rect">
                <a:avLst/>
              </a:prstGeom>
              <a:noFill/>
              <a:ln>
                <a:noFill/>
              </a:ln>
            </p:spPr>
          </p:pic>
        </p:grpSp>
        <p:grpSp>
          <p:nvGrpSpPr>
            <p:cNvPr id="1112" name="Google Shape;1112;p171"/>
            <p:cNvGrpSpPr/>
            <p:nvPr/>
          </p:nvGrpSpPr>
          <p:grpSpPr>
            <a:xfrm>
              <a:off x="5370710" y="1367869"/>
              <a:ext cx="641100" cy="273167"/>
              <a:chOff x="5370710" y="1262500"/>
              <a:chExt cx="641100" cy="273167"/>
            </a:xfrm>
          </p:grpSpPr>
          <p:sp>
            <p:nvSpPr>
              <p:cNvPr id="1113" name="Google Shape;1113;p171"/>
              <p:cNvSpPr txBox="1"/>
              <p:nvPr/>
            </p:nvSpPr>
            <p:spPr>
              <a:xfrm>
                <a:off x="5370710" y="1410568"/>
                <a:ext cx="641100" cy="125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AppSheet</a:t>
                </a:r>
                <a:endParaRPr sz="600">
                  <a:solidFill>
                    <a:srgbClr val="202124"/>
                  </a:solidFill>
                  <a:latin typeface="Google Sans Text"/>
                  <a:ea typeface="Google Sans Text"/>
                  <a:cs typeface="Google Sans Text"/>
                  <a:sym typeface="Google Sans Text"/>
                </a:endParaRPr>
              </a:p>
            </p:txBody>
          </p:sp>
          <p:pic>
            <p:nvPicPr>
              <p:cNvPr id="1114" name="Google Shape;1114;p171"/>
              <p:cNvPicPr preferRelativeResize="0"/>
              <p:nvPr/>
            </p:nvPicPr>
            <p:blipFill rotWithShape="1">
              <a:blip r:embed="rId23">
                <a:alphaModFix/>
              </a:blip>
              <a:srcRect b="20885" l="20053" r="16446" t="20873"/>
              <a:stretch/>
            </p:blipFill>
            <p:spPr>
              <a:xfrm>
                <a:off x="5610156" y="1262500"/>
                <a:ext cx="156699" cy="145056"/>
              </a:xfrm>
              <a:prstGeom prst="rect">
                <a:avLst/>
              </a:prstGeom>
              <a:noFill/>
              <a:ln>
                <a:noFill/>
              </a:ln>
            </p:spPr>
          </p:pic>
        </p:grpSp>
        <p:grpSp>
          <p:nvGrpSpPr>
            <p:cNvPr id="1115" name="Google Shape;1115;p171"/>
            <p:cNvGrpSpPr/>
            <p:nvPr/>
          </p:nvGrpSpPr>
          <p:grpSpPr>
            <a:xfrm>
              <a:off x="2299231" y="2075177"/>
              <a:ext cx="717607" cy="649653"/>
              <a:chOff x="3548450" y="2069737"/>
              <a:chExt cx="751500" cy="680337"/>
            </a:xfrm>
          </p:grpSpPr>
          <p:sp>
            <p:nvSpPr>
              <p:cNvPr id="1116" name="Google Shape;1116;p171"/>
              <p:cNvSpPr txBox="1"/>
              <p:nvPr/>
            </p:nvSpPr>
            <p:spPr>
              <a:xfrm>
                <a:off x="3548450" y="2069737"/>
                <a:ext cx="751500" cy="12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Text"/>
                    <a:ea typeface="Google Sans Text"/>
                    <a:cs typeface="Google Sans Text"/>
                    <a:sym typeface="Google Sans Text"/>
                  </a:rPr>
                  <a:t>Storage</a:t>
                </a:r>
                <a:endParaRPr b="1" sz="700">
                  <a:solidFill>
                    <a:srgbClr val="34A853"/>
                  </a:solidFill>
                  <a:latin typeface="Google Sans Text"/>
                  <a:ea typeface="Google Sans Text"/>
                  <a:cs typeface="Google Sans Text"/>
                  <a:sym typeface="Google Sans Text"/>
                </a:endParaRPr>
              </a:p>
            </p:txBody>
          </p:sp>
          <p:sp>
            <p:nvSpPr>
              <p:cNvPr id="1117" name="Google Shape;1117;p171"/>
              <p:cNvSpPr txBox="1"/>
              <p:nvPr/>
            </p:nvSpPr>
            <p:spPr>
              <a:xfrm>
                <a:off x="3608436" y="2357374"/>
                <a:ext cx="631500" cy="3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Drive</a:t>
                </a:r>
                <a:endParaRPr sz="600">
                  <a:solidFill>
                    <a:srgbClr val="202124"/>
                  </a:solidFill>
                  <a:latin typeface="Google Sans Text"/>
                  <a:ea typeface="Google Sans Text"/>
                  <a:cs typeface="Google Sans Text"/>
                  <a:sym typeface="Google Sans Text"/>
                </a:endParaRPr>
              </a:p>
            </p:txBody>
          </p:sp>
          <p:pic>
            <p:nvPicPr>
              <p:cNvPr id="1118" name="Google Shape;1118;p171"/>
              <p:cNvPicPr preferRelativeResize="0"/>
              <p:nvPr/>
            </p:nvPicPr>
            <p:blipFill>
              <a:blip r:embed="rId24">
                <a:alphaModFix/>
              </a:blip>
              <a:stretch>
                <a:fillRect/>
              </a:stretch>
            </p:blipFill>
            <p:spPr>
              <a:xfrm>
                <a:off x="3816320" y="2248091"/>
                <a:ext cx="252408" cy="243986"/>
              </a:xfrm>
              <a:prstGeom prst="rect">
                <a:avLst/>
              </a:prstGeom>
              <a:noFill/>
              <a:ln>
                <a:noFill/>
              </a:ln>
            </p:spPr>
          </p:pic>
        </p:grpSp>
        <p:sp>
          <p:nvSpPr>
            <p:cNvPr id="1119" name="Google Shape;1119;p171"/>
            <p:cNvSpPr txBox="1"/>
            <p:nvPr/>
          </p:nvSpPr>
          <p:spPr>
            <a:xfrm>
              <a:off x="5638122" y="2155564"/>
              <a:ext cx="914700" cy="1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a:ea typeface="Google Sans"/>
                  <a:cs typeface="Google Sans"/>
                  <a:sym typeface="Google Sans"/>
                </a:rPr>
                <a:t>Plagiarism detection</a:t>
              </a:r>
              <a:endParaRPr b="1" sz="700">
                <a:solidFill>
                  <a:srgbClr val="34A853"/>
                </a:solidFill>
                <a:latin typeface="Google Sans"/>
                <a:ea typeface="Google Sans"/>
                <a:cs typeface="Google Sans"/>
                <a:sym typeface="Google Sans"/>
              </a:endParaRPr>
            </a:p>
          </p:txBody>
        </p:sp>
        <p:pic>
          <p:nvPicPr>
            <p:cNvPr id="1120" name="Google Shape;1120;p171"/>
            <p:cNvPicPr preferRelativeResize="0"/>
            <p:nvPr/>
          </p:nvPicPr>
          <p:blipFill>
            <a:blip r:embed="rId15">
              <a:alphaModFix/>
            </a:blip>
            <a:stretch>
              <a:fillRect/>
            </a:stretch>
          </p:blipFill>
          <p:spPr>
            <a:xfrm>
              <a:off x="5416705" y="2405098"/>
              <a:ext cx="190966" cy="164950"/>
            </a:xfrm>
            <a:prstGeom prst="rect">
              <a:avLst/>
            </a:prstGeom>
            <a:noFill/>
            <a:ln>
              <a:noFill/>
            </a:ln>
          </p:spPr>
        </p:pic>
        <p:sp>
          <p:nvSpPr>
            <p:cNvPr id="1121" name="Google Shape;1121;p171"/>
            <p:cNvSpPr txBox="1"/>
            <p:nvPr/>
          </p:nvSpPr>
          <p:spPr>
            <a:xfrm>
              <a:off x="5450022" y="2313883"/>
              <a:ext cx="1290900" cy="37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Originality reports</a:t>
              </a:r>
              <a:endParaRPr sz="600">
                <a:solidFill>
                  <a:srgbClr val="202124"/>
                </a:solidFill>
                <a:latin typeface="Google Sans Text"/>
                <a:ea typeface="Google Sans Text"/>
                <a:cs typeface="Google Sans Text"/>
                <a:sym typeface="Google Sans Text"/>
              </a:endParaRPr>
            </a:p>
          </p:txBody>
        </p:sp>
        <p:sp>
          <p:nvSpPr>
            <p:cNvPr id="1122" name="Google Shape;1122;p171"/>
            <p:cNvSpPr txBox="1"/>
            <p:nvPr/>
          </p:nvSpPr>
          <p:spPr>
            <a:xfrm>
              <a:off x="2254814" y="2999185"/>
              <a:ext cx="1131900" cy="1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Text"/>
                  <a:ea typeface="Google Sans Text"/>
                  <a:cs typeface="Google Sans Text"/>
                  <a:sym typeface="Google Sans Text"/>
                </a:rPr>
                <a:t>Visibility, analytics, </a:t>
              </a:r>
              <a:br>
                <a:rPr b="1" lang="en-US" sz="700">
                  <a:solidFill>
                    <a:srgbClr val="34A853"/>
                  </a:solidFill>
                  <a:latin typeface="Google Sans Text"/>
                  <a:ea typeface="Google Sans Text"/>
                  <a:cs typeface="Google Sans Text"/>
                  <a:sym typeface="Google Sans Text"/>
                </a:rPr>
              </a:br>
              <a:r>
                <a:rPr b="1" lang="en-US" sz="700">
                  <a:solidFill>
                    <a:srgbClr val="34A853"/>
                  </a:solidFill>
                  <a:latin typeface="Google Sans Text"/>
                  <a:ea typeface="Google Sans Text"/>
                  <a:cs typeface="Google Sans Text"/>
                  <a:sym typeface="Google Sans Text"/>
                </a:rPr>
                <a:t>and access </a:t>
              </a:r>
              <a:endParaRPr b="1" sz="700">
                <a:solidFill>
                  <a:srgbClr val="34A853"/>
                </a:solidFill>
                <a:latin typeface="Google Sans Text"/>
                <a:ea typeface="Google Sans Text"/>
                <a:cs typeface="Google Sans Text"/>
                <a:sym typeface="Google Sans Text"/>
              </a:endParaRPr>
            </a:p>
          </p:txBody>
        </p:sp>
        <p:sp>
          <p:nvSpPr>
            <p:cNvPr id="1123" name="Google Shape;1123;p171"/>
            <p:cNvSpPr txBox="1"/>
            <p:nvPr/>
          </p:nvSpPr>
          <p:spPr>
            <a:xfrm>
              <a:off x="5322890" y="2912851"/>
              <a:ext cx="1015200" cy="1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a:ea typeface="Google Sans"/>
                  <a:cs typeface="Google Sans"/>
                  <a:sym typeface="Google Sans"/>
                </a:rPr>
                <a:t>Email and messaging </a:t>
              </a:r>
              <a:endParaRPr b="1" sz="700">
                <a:solidFill>
                  <a:srgbClr val="34A853"/>
                </a:solidFill>
                <a:latin typeface="Google Sans"/>
                <a:ea typeface="Google Sans"/>
                <a:cs typeface="Google Sans"/>
                <a:sym typeface="Google Sans"/>
              </a:endParaRPr>
            </a:p>
          </p:txBody>
        </p:sp>
        <p:grpSp>
          <p:nvGrpSpPr>
            <p:cNvPr id="1124" name="Google Shape;1124;p171"/>
            <p:cNvGrpSpPr/>
            <p:nvPr/>
          </p:nvGrpSpPr>
          <p:grpSpPr>
            <a:xfrm>
              <a:off x="5639861" y="3161664"/>
              <a:ext cx="710084" cy="164946"/>
              <a:chOff x="6887260" y="3501564"/>
              <a:chExt cx="743621" cy="172737"/>
            </a:xfrm>
          </p:grpSpPr>
          <p:sp>
            <p:nvSpPr>
              <p:cNvPr id="1125" name="Google Shape;1125;p171"/>
              <p:cNvSpPr txBox="1"/>
              <p:nvPr/>
            </p:nvSpPr>
            <p:spPr>
              <a:xfrm>
                <a:off x="6999381" y="3525975"/>
                <a:ext cx="631500" cy="1308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Gmail</a:t>
                </a:r>
                <a:endParaRPr sz="600">
                  <a:solidFill>
                    <a:srgbClr val="202124"/>
                  </a:solidFill>
                  <a:latin typeface="Google Sans Text"/>
                  <a:ea typeface="Google Sans Text"/>
                  <a:cs typeface="Google Sans Text"/>
                  <a:sym typeface="Google Sans Text"/>
                </a:endParaRPr>
              </a:p>
            </p:txBody>
          </p:sp>
          <p:pic>
            <p:nvPicPr>
              <p:cNvPr id="1126" name="Google Shape;1126;p171"/>
              <p:cNvPicPr preferRelativeResize="0"/>
              <p:nvPr/>
            </p:nvPicPr>
            <p:blipFill>
              <a:blip r:embed="rId25">
                <a:alphaModFix/>
              </a:blip>
              <a:stretch>
                <a:fillRect/>
              </a:stretch>
            </p:blipFill>
            <p:spPr>
              <a:xfrm>
                <a:off x="6887260" y="3501564"/>
                <a:ext cx="172763" cy="172737"/>
              </a:xfrm>
              <a:prstGeom prst="rect">
                <a:avLst/>
              </a:prstGeom>
              <a:noFill/>
              <a:ln>
                <a:noFill/>
              </a:ln>
            </p:spPr>
          </p:pic>
        </p:grpSp>
        <p:grpSp>
          <p:nvGrpSpPr>
            <p:cNvPr id="1127" name="Google Shape;1127;p171"/>
            <p:cNvGrpSpPr/>
            <p:nvPr/>
          </p:nvGrpSpPr>
          <p:grpSpPr>
            <a:xfrm>
              <a:off x="5416717" y="3558287"/>
              <a:ext cx="675006" cy="197456"/>
              <a:chOff x="6889375" y="3679385"/>
              <a:chExt cx="706886" cy="206781"/>
            </a:xfrm>
          </p:grpSpPr>
          <p:sp>
            <p:nvSpPr>
              <p:cNvPr id="1128" name="Google Shape;1128;p171"/>
              <p:cNvSpPr txBox="1"/>
              <p:nvPr/>
            </p:nvSpPr>
            <p:spPr>
              <a:xfrm>
                <a:off x="7026561" y="3720822"/>
                <a:ext cx="569700" cy="1308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Chat</a:t>
                </a:r>
                <a:endParaRPr sz="600">
                  <a:solidFill>
                    <a:srgbClr val="202124"/>
                  </a:solidFill>
                  <a:latin typeface="Google Sans Text"/>
                  <a:ea typeface="Google Sans Text"/>
                  <a:cs typeface="Google Sans Text"/>
                  <a:sym typeface="Google Sans Text"/>
                </a:endParaRPr>
              </a:p>
            </p:txBody>
          </p:sp>
          <p:pic>
            <p:nvPicPr>
              <p:cNvPr id="1129" name="Google Shape;1129;p171"/>
              <p:cNvPicPr preferRelativeResize="0"/>
              <p:nvPr/>
            </p:nvPicPr>
            <p:blipFill>
              <a:blip r:embed="rId26">
                <a:alphaModFix/>
              </a:blip>
              <a:stretch>
                <a:fillRect/>
              </a:stretch>
            </p:blipFill>
            <p:spPr>
              <a:xfrm>
                <a:off x="6889375" y="3679385"/>
                <a:ext cx="206781" cy="206781"/>
              </a:xfrm>
              <a:prstGeom prst="rect">
                <a:avLst/>
              </a:prstGeom>
              <a:noFill/>
              <a:ln>
                <a:noFill/>
              </a:ln>
            </p:spPr>
          </p:pic>
        </p:grpSp>
        <p:grpSp>
          <p:nvGrpSpPr>
            <p:cNvPr id="1130" name="Google Shape;1130;p171"/>
            <p:cNvGrpSpPr/>
            <p:nvPr/>
          </p:nvGrpSpPr>
          <p:grpSpPr>
            <a:xfrm>
              <a:off x="5584098" y="3361746"/>
              <a:ext cx="790732" cy="170034"/>
              <a:chOff x="6905063" y="3930709"/>
              <a:chExt cx="828079" cy="178064"/>
            </a:xfrm>
          </p:grpSpPr>
          <p:sp>
            <p:nvSpPr>
              <p:cNvPr id="1131" name="Google Shape;1131;p171"/>
              <p:cNvSpPr txBox="1"/>
              <p:nvPr/>
            </p:nvSpPr>
            <p:spPr>
              <a:xfrm>
                <a:off x="7020042" y="3948569"/>
                <a:ext cx="713100" cy="1308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Groups</a:t>
                </a:r>
                <a:endParaRPr sz="600">
                  <a:solidFill>
                    <a:srgbClr val="202124"/>
                  </a:solidFill>
                  <a:latin typeface="Google Sans Text"/>
                  <a:ea typeface="Google Sans Text"/>
                  <a:cs typeface="Google Sans Text"/>
                  <a:sym typeface="Google Sans Text"/>
                </a:endParaRPr>
              </a:p>
            </p:txBody>
          </p:sp>
          <p:pic>
            <p:nvPicPr>
              <p:cNvPr id="1132" name="Google Shape;1132;p171"/>
              <p:cNvPicPr preferRelativeResize="0"/>
              <p:nvPr/>
            </p:nvPicPr>
            <p:blipFill>
              <a:blip r:embed="rId27">
                <a:alphaModFix/>
              </a:blip>
              <a:stretch>
                <a:fillRect/>
              </a:stretch>
            </p:blipFill>
            <p:spPr>
              <a:xfrm>
                <a:off x="6905063" y="3930709"/>
                <a:ext cx="178036" cy="178064"/>
              </a:xfrm>
              <a:prstGeom prst="rect">
                <a:avLst/>
              </a:prstGeom>
              <a:noFill/>
              <a:ln>
                <a:noFill/>
              </a:ln>
            </p:spPr>
          </p:pic>
        </p:grpSp>
        <p:sp>
          <p:nvSpPr>
            <p:cNvPr id="1133" name="Google Shape;1133;p171"/>
            <p:cNvSpPr txBox="1"/>
            <p:nvPr/>
          </p:nvSpPr>
          <p:spPr>
            <a:xfrm>
              <a:off x="3685017" y="4458077"/>
              <a:ext cx="1454100" cy="11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solidFill>
                    <a:srgbClr val="34A853"/>
                  </a:solidFill>
                  <a:latin typeface="Google Sans"/>
                  <a:ea typeface="Google Sans"/>
                  <a:cs typeface="Google Sans"/>
                  <a:sym typeface="Google Sans"/>
                </a:rPr>
                <a:t>Privacy and security</a:t>
              </a:r>
              <a:endParaRPr b="1" sz="700">
                <a:solidFill>
                  <a:srgbClr val="34A853"/>
                </a:solidFill>
                <a:latin typeface="Google Sans"/>
                <a:ea typeface="Google Sans"/>
                <a:cs typeface="Google Sans"/>
                <a:sym typeface="Google Sans"/>
              </a:endParaRPr>
            </a:p>
          </p:txBody>
        </p:sp>
        <p:grpSp>
          <p:nvGrpSpPr>
            <p:cNvPr id="1134" name="Google Shape;1134;p171"/>
            <p:cNvGrpSpPr/>
            <p:nvPr/>
          </p:nvGrpSpPr>
          <p:grpSpPr>
            <a:xfrm>
              <a:off x="4060295" y="3951995"/>
              <a:ext cx="1015219" cy="500784"/>
              <a:chOff x="2115936" y="6015261"/>
              <a:chExt cx="937500" cy="462448"/>
            </a:xfrm>
          </p:grpSpPr>
          <p:sp>
            <p:nvSpPr>
              <p:cNvPr id="1135" name="Google Shape;1135;p171"/>
              <p:cNvSpPr txBox="1"/>
              <p:nvPr/>
            </p:nvSpPr>
            <p:spPr>
              <a:xfrm>
                <a:off x="2115936" y="6131509"/>
                <a:ext cx="9375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Vault</a:t>
                </a:r>
                <a:endParaRPr sz="600">
                  <a:solidFill>
                    <a:srgbClr val="202124"/>
                  </a:solidFill>
                  <a:latin typeface="Google Sans Text"/>
                  <a:ea typeface="Google Sans Text"/>
                  <a:cs typeface="Google Sans Text"/>
                  <a:sym typeface="Google Sans Text"/>
                </a:endParaRPr>
              </a:p>
            </p:txBody>
          </p:sp>
          <p:pic>
            <p:nvPicPr>
              <p:cNvPr id="1136" name="Google Shape;1136;p171"/>
              <p:cNvPicPr preferRelativeResize="0"/>
              <p:nvPr/>
            </p:nvPicPr>
            <p:blipFill>
              <a:blip r:embed="rId28">
                <a:alphaModFix/>
              </a:blip>
              <a:stretch>
                <a:fillRect/>
              </a:stretch>
            </p:blipFill>
            <p:spPr>
              <a:xfrm>
                <a:off x="2480305" y="6015261"/>
                <a:ext cx="205088" cy="205088"/>
              </a:xfrm>
              <a:prstGeom prst="rect">
                <a:avLst/>
              </a:prstGeom>
              <a:noFill/>
              <a:ln>
                <a:noFill/>
              </a:ln>
            </p:spPr>
          </p:pic>
        </p:grpSp>
        <p:grpSp>
          <p:nvGrpSpPr>
            <p:cNvPr id="1137" name="Google Shape;1137;p171"/>
            <p:cNvGrpSpPr/>
            <p:nvPr/>
          </p:nvGrpSpPr>
          <p:grpSpPr>
            <a:xfrm>
              <a:off x="4673198" y="3776325"/>
              <a:ext cx="717607" cy="616860"/>
              <a:chOff x="6190539" y="4074494"/>
              <a:chExt cx="751500" cy="645995"/>
            </a:xfrm>
          </p:grpSpPr>
          <p:sp>
            <p:nvSpPr>
              <p:cNvPr id="1138" name="Google Shape;1138;p171"/>
              <p:cNvSpPr txBox="1"/>
              <p:nvPr/>
            </p:nvSpPr>
            <p:spPr>
              <a:xfrm>
                <a:off x="6190539" y="4196688"/>
                <a:ext cx="751500" cy="5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My Account</a:t>
                </a:r>
                <a:endParaRPr sz="600">
                  <a:solidFill>
                    <a:srgbClr val="202124"/>
                  </a:solidFill>
                  <a:latin typeface="Google Sans Text"/>
                  <a:ea typeface="Google Sans Text"/>
                  <a:cs typeface="Google Sans Text"/>
                  <a:sym typeface="Google Sans Text"/>
                </a:endParaRPr>
              </a:p>
            </p:txBody>
          </p:sp>
          <p:pic>
            <p:nvPicPr>
              <p:cNvPr id="1139" name="Google Shape;1139;p171"/>
              <p:cNvPicPr preferRelativeResize="0"/>
              <p:nvPr/>
            </p:nvPicPr>
            <p:blipFill>
              <a:blip r:embed="rId29">
                <a:alphaModFix/>
              </a:blip>
              <a:stretch>
                <a:fillRect/>
              </a:stretch>
            </p:blipFill>
            <p:spPr>
              <a:xfrm>
                <a:off x="6456937" y="4074494"/>
                <a:ext cx="218698" cy="218701"/>
              </a:xfrm>
              <a:prstGeom prst="rect">
                <a:avLst/>
              </a:prstGeom>
              <a:noFill/>
              <a:ln>
                <a:noFill/>
              </a:ln>
            </p:spPr>
          </p:pic>
        </p:grpSp>
        <p:grpSp>
          <p:nvGrpSpPr>
            <p:cNvPr id="1140" name="Google Shape;1140;p171"/>
            <p:cNvGrpSpPr/>
            <p:nvPr/>
          </p:nvGrpSpPr>
          <p:grpSpPr>
            <a:xfrm>
              <a:off x="3331130" y="3747388"/>
              <a:ext cx="603019" cy="492791"/>
              <a:chOff x="4467699" y="4013075"/>
              <a:chExt cx="631500" cy="516066"/>
            </a:xfrm>
          </p:grpSpPr>
          <p:sp>
            <p:nvSpPr>
              <p:cNvPr id="1141" name="Google Shape;1141;p171"/>
              <p:cNvSpPr txBox="1"/>
              <p:nvPr/>
            </p:nvSpPr>
            <p:spPr>
              <a:xfrm>
                <a:off x="4467699" y="4136441"/>
                <a:ext cx="631500" cy="3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Admin</a:t>
                </a:r>
                <a:endParaRPr sz="600">
                  <a:solidFill>
                    <a:srgbClr val="202124"/>
                  </a:solidFill>
                  <a:latin typeface="Google Sans Text"/>
                  <a:ea typeface="Google Sans Text"/>
                  <a:cs typeface="Google Sans Text"/>
                  <a:sym typeface="Google Sans Text"/>
                </a:endParaRPr>
              </a:p>
            </p:txBody>
          </p:sp>
          <p:pic>
            <p:nvPicPr>
              <p:cNvPr id="1142" name="Google Shape;1142;p171"/>
              <p:cNvPicPr preferRelativeResize="0"/>
              <p:nvPr/>
            </p:nvPicPr>
            <p:blipFill>
              <a:blip r:embed="rId30">
                <a:alphaModFix/>
              </a:blip>
              <a:stretch>
                <a:fillRect/>
              </a:stretch>
            </p:blipFill>
            <p:spPr>
              <a:xfrm>
                <a:off x="4675892" y="4013075"/>
                <a:ext cx="218696" cy="218698"/>
              </a:xfrm>
              <a:prstGeom prst="rect">
                <a:avLst/>
              </a:prstGeom>
              <a:noFill/>
              <a:ln>
                <a:noFill/>
              </a:ln>
            </p:spPr>
          </p:pic>
        </p:grpSp>
        <p:grpSp>
          <p:nvGrpSpPr>
            <p:cNvPr id="1143" name="Google Shape;1143;p171"/>
            <p:cNvGrpSpPr/>
            <p:nvPr/>
          </p:nvGrpSpPr>
          <p:grpSpPr>
            <a:xfrm>
              <a:off x="2464634" y="3351853"/>
              <a:ext cx="1148662" cy="190994"/>
              <a:chOff x="1164379" y="5401664"/>
              <a:chExt cx="1060728" cy="176373"/>
            </a:xfrm>
          </p:grpSpPr>
          <p:sp>
            <p:nvSpPr>
              <p:cNvPr id="1144" name="Google Shape;1144;p171"/>
              <p:cNvSpPr txBox="1"/>
              <p:nvPr/>
            </p:nvSpPr>
            <p:spPr>
              <a:xfrm>
                <a:off x="1287607" y="5433289"/>
                <a:ext cx="937500" cy="1155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Looker Studio</a:t>
                </a:r>
                <a:endParaRPr sz="600">
                  <a:solidFill>
                    <a:srgbClr val="202124"/>
                  </a:solidFill>
                  <a:latin typeface="Google Sans Text"/>
                  <a:ea typeface="Google Sans Text"/>
                  <a:cs typeface="Google Sans Text"/>
                  <a:sym typeface="Google Sans Text"/>
                </a:endParaRPr>
              </a:p>
            </p:txBody>
          </p:sp>
          <p:pic>
            <p:nvPicPr>
              <p:cNvPr id="1145" name="Google Shape;1145;p171"/>
              <p:cNvPicPr preferRelativeResize="0"/>
              <p:nvPr/>
            </p:nvPicPr>
            <p:blipFill>
              <a:blip r:embed="rId31">
                <a:alphaModFix/>
              </a:blip>
              <a:stretch>
                <a:fillRect/>
              </a:stretch>
            </p:blipFill>
            <p:spPr>
              <a:xfrm>
                <a:off x="1164379" y="5401664"/>
                <a:ext cx="176356" cy="176373"/>
              </a:xfrm>
              <a:prstGeom prst="rect">
                <a:avLst/>
              </a:prstGeom>
              <a:noFill/>
              <a:ln>
                <a:noFill/>
              </a:ln>
            </p:spPr>
          </p:pic>
        </p:grpSp>
        <p:grpSp>
          <p:nvGrpSpPr>
            <p:cNvPr id="1146" name="Google Shape;1146;p171"/>
            <p:cNvGrpSpPr/>
            <p:nvPr/>
          </p:nvGrpSpPr>
          <p:grpSpPr>
            <a:xfrm>
              <a:off x="2598095" y="3608345"/>
              <a:ext cx="932080" cy="164845"/>
              <a:chOff x="104045" y="5471559"/>
              <a:chExt cx="860726" cy="152225"/>
            </a:xfrm>
          </p:grpSpPr>
          <p:sp>
            <p:nvSpPr>
              <p:cNvPr id="1147" name="Google Shape;1147;p171"/>
              <p:cNvSpPr txBox="1"/>
              <p:nvPr/>
            </p:nvSpPr>
            <p:spPr>
              <a:xfrm>
                <a:off x="217770" y="5484261"/>
                <a:ext cx="747000" cy="1155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US" sz="600">
                    <a:solidFill>
                      <a:srgbClr val="202124"/>
                    </a:solidFill>
                    <a:latin typeface="Google Sans Text"/>
                    <a:ea typeface="Google Sans Text"/>
                    <a:cs typeface="Google Sans Text"/>
                    <a:sym typeface="Google Sans Text"/>
                  </a:rPr>
                  <a:t>BigQuery</a:t>
                </a:r>
                <a:endParaRPr sz="600">
                  <a:solidFill>
                    <a:srgbClr val="202124"/>
                  </a:solidFill>
                  <a:latin typeface="Google Sans Text"/>
                  <a:ea typeface="Google Sans Text"/>
                  <a:cs typeface="Google Sans Text"/>
                  <a:sym typeface="Google Sans Text"/>
                </a:endParaRPr>
              </a:p>
            </p:txBody>
          </p:sp>
          <p:pic>
            <p:nvPicPr>
              <p:cNvPr id="1148" name="Google Shape;1148;p171"/>
              <p:cNvPicPr preferRelativeResize="0"/>
              <p:nvPr/>
            </p:nvPicPr>
            <p:blipFill>
              <a:blip r:embed="rId32">
                <a:alphaModFix/>
              </a:blip>
              <a:stretch>
                <a:fillRect/>
              </a:stretch>
            </p:blipFill>
            <p:spPr>
              <a:xfrm>
                <a:off x="104045" y="5471559"/>
                <a:ext cx="152250" cy="152225"/>
              </a:xfrm>
              <a:prstGeom prst="rect">
                <a:avLst/>
              </a:prstGeom>
              <a:noFill/>
              <a:ln>
                <a:noFill/>
              </a:ln>
            </p:spPr>
          </p:pic>
        </p:grpSp>
        <p:grpSp>
          <p:nvGrpSpPr>
            <p:cNvPr id="1149" name="Google Shape;1149;p171"/>
            <p:cNvGrpSpPr/>
            <p:nvPr/>
          </p:nvGrpSpPr>
          <p:grpSpPr>
            <a:xfrm>
              <a:off x="3690662" y="3960268"/>
              <a:ext cx="790657" cy="611373"/>
              <a:chOff x="5005598" y="4052899"/>
              <a:chExt cx="828000" cy="640248"/>
            </a:xfrm>
          </p:grpSpPr>
          <p:sp>
            <p:nvSpPr>
              <p:cNvPr id="1150" name="Google Shape;1150;p171"/>
              <p:cNvSpPr txBox="1"/>
              <p:nvPr/>
            </p:nvSpPr>
            <p:spPr>
              <a:xfrm>
                <a:off x="5005598" y="4169346"/>
                <a:ext cx="828000" cy="5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Security </a:t>
                </a:r>
                <a:endParaRPr sz="600">
                  <a:solidFill>
                    <a:srgbClr val="202124"/>
                  </a:solidFill>
                  <a:latin typeface="Google Sans Text"/>
                  <a:ea typeface="Google Sans Text"/>
                  <a:cs typeface="Google Sans Text"/>
                  <a:sym typeface="Google Sans Text"/>
                </a:endParaRPr>
              </a:p>
              <a:p>
                <a:pPr indent="0" lvl="0" marL="0" rtl="0" algn="ctr">
                  <a:spcBef>
                    <a:spcPts val="0"/>
                  </a:spcBef>
                  <a:spcAft>
                    <a:spcPts val="0"/>
                  </a:spcAft>
                  <a:buNone/>
                </a:pPr>
                <a:r>
                  <a:rPr lang="en-US" sz="600">
                    <a:solidFill>
                      <a:srgbClr val="202124"/>
                    </a:solidFill>
                    <a:latin typeface="Google Sans Text"/>
                    <a:ea typeface="Google Sans Text"/>
                    <a:cs typeface="Google Sans Text"/>
                    <a:sym typeface="Google Sans Text"/>
                  </a:rPr>
                  <a:t>Center</a:t>
                </a:r>
                <a:endParaRPr sz="600">
                  <a:solidFill>
                    <a:srgbClr val="202124"/>
                  </a:solidFill>
                  <a:latin typeface="Google Sans Text"/>
                  <a:ea typeface="Google Sans Text"/>
                  <a:cs typeface="Google Sans Text"/>
                  <a:sym typeface="Google Sans Text"/>
                </a:endParaRPr>
              </a:p>
            </p:txBody>
          </p:sp>
          <p:pic>
            <p:nvPicPr>
              <p:cNvPr id="1151" name="Google Shape;1151;p171"/>
              <p:cNvPicPr preferRelativeResize="0"/>
              <p:nvPr/>
            </p:nvPicPr>
            <p:blipFill>
              <a:blip r:embed="rId33">
                <a:alphaModFix/>
              </a:blip>
              <a:stretch>
                <a:fillRect/>
              </a:stretch>
            </p:blipFill>
            <p:spPr>
              <a:xfrm>
                <a:off x="5337598" y="4052899"/>
                <a:ext cx="164100" cy="197778"/>
              </a:xfrm>
              <a:prstGeom prst="rect">
                <a:avLst/>
              </a:prstGeom>
              <a:noFill/>
              <a:ln>
                <a:noFill/>
              </a:ln>
            </p:spPr>
          </p:pic>
        </p:grpSp>
      </p:grpSp>
      <p:sp>
        <p:nvSpPr>
          <p:cNvPr id="1152" name="Google Shape;1152;p171"/>
          <p:cNvSpPr txBox="1"/>
          <p:nvPr>
            <p:ph type="title"/>
          </p:nvPr>
        </p:nvSpPr>
        <p:spPr>
          <a:xfrm>
            <a:off x="457200" y="2109100"/>
            <a:ext cx="2441100" cy="123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000">
                <a:solidFill>
                  <a:srgbClr val="434343"/>
                </a:solidFill>
              </a:rPr>
              <a:t>Classroom</a:t>
            </a:r>
            <a:r>
              <a:rPr lang="en-US" sz="2000">
                <a:solidFill>
                  <a:srgbClr val="434343"/>
                </a:solidFill>
              </a:rPr>
              <a:t> brings together the best of Google Workspace for Education</a:t>
            </a:r>
            <a:r>
              <a:rPr lang="en-US" sz="2000">
                <a:solidFill>
                  <a:srgbClr val="434343"/>
                </a:solidFill>
              </a:rPr>
              <a:t> </a:t>
            </a:r>
            <a:endParaRPr sz="2000"/>
          </a:p>
        </p:txBody>
      </p:sp>
      <p:sp>
        <p:nvSpPr>
          <p:cNvPr id="1153" name="Google Shape;1153;p171"/>
          <p:cNvSpPr txBox="1"/>
          <p:nvPr/>
        </p:nvSpPr>
        <p:spPr>
          <a:xfrm>
            <a:off x="457200" y="1896113"/>
            <a:ext cx="3110100" cy="13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000">
                <a:solidFill>
                  <a:schemeClr val="accent4"/>
                </a:solidFill>
                <a:latin typeface="Google Sans"/>
                <a:ea typeface="Google Sans"/>
                <a:cs typeface="Google Sans"/>
                <a:sym typeface="Google Sans"/>
              </a:rPr>
              <a:t>How Google helps</a:t>
            </a:r>
            <a:endParaRPr b="1" sz="1000">
              <a:solidFill>
                <a:schemeClr val="accent4"/>
              </a:solidFill>
              <a:latin typeface="Google Sans"/>
              <a:ea typeface="Google Sans"/>
              <a:cs typeface="Google Sans"/>
              <a:sym typeface="Google Sans"/>
            </a:endParaRPr>
          </a:p>
        </p:txBody>
      </p:sp>
      <p:sp>
        <p:nvSpPr>
          <p:cNvPr id="1154" name="Google Shape;1154;p171"/>
          <p:cNvSpPr txBox="1"/>
          <p:nvPr/>
        </p:nvSpPr>
        <p:spPr>
          <a:xfrm>
            <a:off x="457200" y="3468775"/>
            <a:ext cx="2305800" cy="282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None/>
            </a:pPr>
            <a:r>
              <a:rPr lang="en-US" sz="1200">
                <a:solidFill>
                  <a:srgbClr val="434343"/>
                </a:solidFill>
                <a:latin typeface="Google Sans"/>
                <a:ea typeface="Google Sans"/>
                <a:cs typeface="Google Sans"/>
                <a:sym typeface="Google Sans"/>
              </a:rPr>
              <a:t>Consolidating a school’s tech stack </a:t>
            </a:r>
            <a:r>
              <a:rPr b="1" lang="en-US" sz="1200">
                <a:solidFill>
                  <a:srgbClr val="34A853"/>
                </a:solidFill>
                <a:latin typeface="Google Sans"/>
                <a:ea typeface="Google Sans"/>
                <a:cs typeface="Google Sans"/>
                <a:sym typeface="Google Sans"/>
              </a:rPr>
              <a:t>into a unified solution</a:t>
            </a:r>
            <a:r>
              <a:rPr lang="en-US" sz="1200">
                <a:solidFill>
                  <a:srgbClr val="434343"/>
                </a:solidFill>
                <a:latin typeface="Google Sans"/>
                <a:ea typeface="Google Sans"/>
                <a:cs typeface="Google Sans"/>
                <a:sym typeface="Google Sans"/>
              </a:rPr>
              <a:t> </a:t>
            </a:r>
            <a:r>
              <a:rPr lang="en-US" sz="1200">
                <a:solidFill>
                  <a:srgbClr val="3C4043"/>
                </a:solidFill>
                <a:latin typeface="Google Sans"/>
                <a:ea typeface="Google Sans"/>
                <a:cs typeface="Google Sans"/>
                <a:sym typeface="Google Sans"/>
              </a:rPr>
              <a:t>reduces cost, improves security, and saves educators time.</a:t>
            </a:r>
            <a:endParaRPr sz="1200">
              <a:solidFill>
                <a:srgbClr val="3C4043"/>
              </a:solidFill>
              <a:latin typeface="Google Sans"/>
              <a:ea typeface="Google Sans"/>
              <a:cs typeface="Google Sans"/>
              <a:sym typeface="Google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pic>
        <p:nvPicPr>
          <p:cNvPr id="1293" name="Google Shape;1293;p189"/>
          <p:cNvPicPr preferRelativeResize="0"/>
          <p:nvPr/>
        </p:nvPicPr>
        <p:blipFill>
          <a:blip r:embed="rId3">
            <a:alphaModFix/>
          </a:blip>
          <a:stretch>
            <a:fillRect/>
          </a:stretch>
        </p:blipFill>
        <p:spPr>
          <a:xfrm>
            <a:off x="4398643" y="1688650"/>
            <a:ext cx="4239606" cy="1466125"/>
          </a:xfrm>
          <a:prstGeom prst="rect">
            <a:avLst/>
          </a:prstGeom>
          <a:noFill/>
          <a:ln>
            <a:noFill/>
          </a:ln>
        </p:spPr>
      </p:pic>
      <p:sp>
        <p:nvSpPr>
          <p:cNvPr id="1294" name="Google Shape;1294;p189"/>
          <p:cNvSpPr txBox="1"/>
          <p:nvPr>
            <p:ph type="title"/>
          </p:nvPr>
        </p:nvSpPr>
        <p:spPr>
          <a:xfrm>
            <a:off x="457200" y="1140175"/>
            <a:ext cx="3725400" cy="326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900">
                <a:solidFill>
                  <a:schemeClr val="accent4"/>
                </a:solidFill>
              </a:rPr>
              <a:t>Sharing</a:t>
            </a:r>
            <a:r>
              <a:rPr b="1" lang="en-US" sz="3900">
                <a:solidFill>
                  <a:schemeClr val="accent4"/>
                </a:solidFill>
              </a:rPr>
              <a:t> Content from DIKSHA to Google Classroom</a:t>
            </a:r>
            <a:endParaRPr b="1" sz="3900">
              <a:solidFill>
                <a:schemeClr val="accent4"/>
              </a:solidFill>
            </a:endParaRPr>
          </a:p>
        </p:txBody>
      </p:sp>
      <p:pic>
        <p:nvPicPr>
          <p:cNvPr id="1295" name="Google Shape;1295;p189"/>
          <p:cNvPicPr preferRelativeResize="0"/>
          <p:nvPr/>
        </p:nvPicPr>
        <p:blipFill>
          <a:blip r:embed="rId4">
            <a:alphaModFix/>
          </a:blip>
          <a:stretch>
            <a:fillRect/>
          </a:stretch>
        </p:blipFill>
        <p:spPr>
          <a:xfrm>
            <a:off x="4250500" y="1761098"/>
            <a:ext cx="1709700" cy="639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90"/>
          <p:cNvSpPr txBox="1"/>
          <p:nvPr>
            <p:ph type="title"/>
          </p:nvPr>
        </p:nvSpPr>
        <p:spPr>
          <a:xfrm>
            <a:off x="457200" y="987775"/>
            <a:ext cx="7410600" cy="4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Step 1: Identify the resource</a:t>
            </a:r>
            <a:endParaRPr sz="2400"/>
          </a:p>
        </p:txBody>
      </p:sp>
      <p:pic>
        <p:nvPicPr>
          <p:cNvPr id="1301" name="Google Shape;1301;p190"/>
          <p:cNvPicPr preferRelativeResize="0"/>
          <p:nvPr/>
        </p:nvPicPr>
        <p:blipFill>
          <a:blip r:embed="rId3">
            <a:alphaModFix/>
          </a:blip>
          <a:stretch>
            <a:fillRect/>
          </a:stretch>
        </p:blipFill>
        <p:spPr>
          <a:xfrm>
            <a:off x="1279175" y="1522150"/>
            <a:ext cx="5754875" cy="3343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91"/>
          <p:cNvSpPr txBox="1"/>
          <p:nvPr>
            <p:ph type="title"/>
          </p:nvPr>
        </p:nvSpPr>
        <p:spPr>
          <a:xfrm>
            <a:off x="457200" y="911575"/>
            <a:ext cx="7897500" cy="4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Step 2: </a:t>
            </a:r>
            <a:r>
              <a:rPr lang="en-US" sz="2400"/>
              <a:t>Click</a:t>
            </a:r>
            <a:r>
              <a:rPr lang="en-US" sz="2400"/>
              <a:t> the Share Icon</a:t>
            </a:r>
            <a:endParaRPr sz="2400"/>
          </a:p>
        </p:txBody>
      </p:sp>
      <p:pic>
        <p:nvPicPr>
          <p:cNvPr id="1307" name="Google Shape;1307;p191"/>
          <p:cNvPicPr preferRelativeResize="0"/>
          <p:nvPr/>
        </p:nvPicPr>
        <p:blipFill>
          <a:blip r:embed="rId3">
            <a:alphaModFix/>
          </a:blip>
          <a:stretch>
            <a:fillRect/>
          </a:stretch>
        </p:blipFill>
        <p:spPr>
          <a:xfrm>
            <a:off x="786725" y="1334475"/>
            <a:ext cx="5957601" cy="3461701"/>
          </a:xfrm>
          <a:prstGeom prst="rect">
            <a:avLst/>
          </a:prstGeom>
          <a:noFill/>
          <a:ln>
            <a:noFill/>
          </a:ln>
        </p:spPr>
      </p:pic>
      <p:pic>
        <p:nvPicPr>
          <p:cNvPr id="1308" name="Google Shape;1308;p191"/>
          <p:cNvPicPr preferRelativeResize="0"/>
          <p:nvPr/>
        </p:nvPicPr>
        <p:blipFill>
          <a:blip r:embed="rId4">
            <a:alphaModFix/>
          </a:blip>
          <a:stretch>
            <a:fillRect/>
          </a:stretch>
        </p:blipFill>
        <p:spPr>
          <a:xfrm>
            <a:off x="4887488" y="4199336"/>
            <a:ext cx="1709700" cy="639375"/>
          </a:xfrm>
          <a:prstGeom prst="rect">
            <a:avLst/>
          </a:prstGeom>
          <a:noFill/>
          <a:ln>
            <a:noFill/>
          </a:ln>
        </p:spPr>
      </p:pic>
      <p:pic>
        <p:nvPicPr>
          <p:cNvPr id="1309" name="Google Shape;1309;p191"/>
          <p:cNvPicPr preferRelativeResize="0"/>
          <p:nvPr/>
        </p:nvPicPr>
        <p:blipFill>
          <a:blip r:embed="rId4">
            <a:alphaModFix/>
          </a:blip>
          <a:stretch>
            <a:fillRect/>
          </a:stretch>
        </p:blipFill>
        <p:spPr>
          <a:xfrm>
            <a:off x="5514263" y="1056486"/>
            <a:ext cx="1709700" cy="639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192"/>
          <p:cNvPicPr preferRelativeResize="0"/>
          <p:nvPr/>
        </p:nvPicPr>
        <p:blipFill>
          <a:blip r:embed="rId3">
            <a:alphaModFix/>
          </a:blip>
          <a:stretch>
            <a:fillRect/>
          </a:stretch>
        </p:blipFill>
        <p:spPr>
          <a:xfrm>
            <a:off x="1830400" y="1519600"/>
            <a:ext cx="4760699" cy="3412502"/>
          </a:xfrm>
          <a:prstGeom prst="rect">
            <a:avLst/>
          </a:prstGeom>
          <a:noFill/>
          <a:ln>
            <a:noFill/>
          </a:ln>
        </p:spPr>
      </p:pic>
      <p:sp>
        <p:nvSpPr>
          <p:cNvPr id="1315" name="Google Shape;1315;p192"/>
          <p:cNvSpPr txBox="1"/>
          <p:nvPr>
            <p:ph type="title"/>
          </p:nvPr>
        </p:nvSpPr>
        <p:spPr>
          <a:xfrm>
            <a:off x="457200" y="987775"/>
            <a:ext cx="7959900" cy="4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Step 3: Share with “Google Classroom”</a:t>
            </a:r>
            <a:endParaRPr sz="2400"/>
          </a:p>
        </p:txBody>
      </p:sp>
      <p:pic>
        <p:nvPicPr>
          <p:cNvPr id="1316" name="Google Shape;1316;p192"/>
          <p:cNvPicPr preferRelativeResize="0"/>
          <p:nvPr/>
        </p:nvPicPr>
        <p:blipFill>
          <a:blip r:embed="rId4">
            <a:alphaModFix/>
          </a:blip>
          <a:stretch>
            <a:fillRect/>
          </a:stretch>
        </p:blipFill>
        <p:spPr>
          <a:xfrm>
            <a:off x="2369350" y="1538548"/>
            <a:ext cx="1709700" cy="639375"/>
          </a:xfrm>
          <a:prstGeom prst="rect">
            <a:avLst/>
          </a:prstGeom>
          <a:noFill/>
          <a:ln>
            <a:noFill/>
          </a:ln>
        </p:spPr>
      </p:pic>
      <p:sp>
        <p:nvSpPr>
          <p:cNvPr id="1317" name="Google Shape;1317;p192"/>
          <p:cNvSpPr/>
          <p:nvPr/>
        </p:nvSpPr>
        <p:spPr>
          <a:xfrm>
            <a:off x="5246300" y="4464875"/>
            <a:ext cx="1213500" cy="465300"/>
          </a:xfrm>
          <a:prstGeom prst="ellipse">
            <a:avLst/>
          </a:prstGeom>
          <a:noFill/>
          <a:ln cap="flat" cmpd="sng" w="76200">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pic>
        <p:nvPicPr>
          <p:cNvPr id="1322" name="Google Shape;1322;p193"/>
          <p:cNvPicPr preferRelativeResize="0"/>
          <p:nvPr/>
        </p:nvPicPr>
        <p:blipFill>
          <a:blip r:embed="rId3">
            <a:alphaModFix/>
          </a:blip>
          <a:stretch>
            <a:fillRect/>
          </a:stretch>
        </p:blipFill>
        <p:spPr>
          <a:xfrm>
            <a:off x="716275" y="1930150"/>
            <a:ext cx="2512975" cy="2866524"/>
          </a:xfrm>
          <a:prstGeom prst="rect">
            <a:avLst/>
          </a:prstGeom>
          <a:noFill/>
          <a:ln>
            <a:noFill/>
          </a:ln>
          <a:effectLst>
            <a:outerShdw blurRad="57150" rotWithShape="0" algn="bl" dir="5400000" dist="19050">
              <a:srgbClr val="000000">
                <a:alpha val="50000"/>
              </a:srgbClr>
            </a:outerShdw>
          </a:effectLst>
        </p:spPr>
      </p:pic>
      <p:sp>
        <p:nvSpPr>
          <p:cNvPr id="1323" name="Google Shape;1323;p193"/>
          <p:cNvSpPr txBox="1"/>
          <p:nvPr>
            <p:ph type="title"/>
          </p:nvPr>
        </p:nvSpPr>
        <p:spPr>
          <a:xfrm>
            <a:off x="227075" y="944150"/>
            <a:ext cx="8362500" cy="9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sz="2400">
                <a:solidFill>
                  <a:schemeClr val="dk1"/>
                </a:solidFill>
              </a:rPr>
              <a:t>Step 4: Select the “Google Classroom” and create a Post</a:t>
            </a:r>
            <a:endParaRPr sz="2400">
              <a:solidFill>
                <a:schemeClr val="dk1"/>
              </a:solidFill>
            </a:endParaRPr>
          </a:p>
        </p:txBody>
      </p:sp>
      <p:pic>
        <p:nvPicPr>
          <p:cNvPr id="1324" name="Google Shape;1324;p193"/>
          <p:cNvPicPr preferRelativeResize="0"/>
          <p:nvPr/>
        </p:nvPicPr>
        <p:blipFill>
          <a:blip r:embed="rId4">
            <a:alphaModFix/>
          </a:blip>
          <a:stretch>
            <a:fillRect/>
          </a:stretch>
        </p:blipFill>
        <p:spPr>
          <a:xfrm>
            <a:off x="5095974" y="1805950"/>
            <a:ext cx="2608151" cy="3050225"/>
          </a:xfrm>
          <a:prstGeom prst="rect">
            <a:avLst/>
          </a:prstGeom>
          <a:noFill/>
          <a:ln>
            <a:noFill/>
          </a:ln>
          <a:effectLst>
            <a:outerShdw blurRad="57150" rotWithShape="0" algn="bl" dir="5400000" dist="19050">
              <a:srgbClr val="000000">
                <a:alpha val="50000"/>
              </a:srgbClr>
            </a:outerShdw>
          </a:effectLst>
        </p:spPr>
      </p:pic>
      <p:cxnSp>
        <p:nvCxnSpPr>
          <p:cNvPr id="1325" name="Google Shape;1325;p193"/>
          <p:cNvCxnSpPr>
            <a:endCxn id="1324" idx="1"/>
          </p:cNvCxnSpPr>
          <p:nvPr/>
        </p:nvCxnSpPr>
        <p:spPr>
          <a:xfrm flipH="1" rot="10800000">
            <a:off x="2867274" y="3331062"/>
            <a:ext cx="2228700" cy="224100"/>
          </a:xfrm>
          <a:prstGeom prst="straightConnector1">
            <a:avLst/>
          </a:prstGeom>
          <a:noFill/>
          <a:ln cap="flat" cmpd="sng" w="152400">
            <a:solidFill>
              <a:srgbClr val="34A853"/>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94"/>
          <p:cNvSpPr txBox="1"/>
          <p:nvPr>
            <p:ph type="title"/>
          </p:nvPr>
        </p:nvSpPr>
        <p:spPr>
          <a:xfrm>
            <a:off x="457202" y="1143000"/>
            <a:ext cx="8134800" cy="640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a:solidFill>
                  <a:schemeClr val="dk1"/>
                </a:solidFill>
              </a:rPr>
              <a:t>Select and use Resources from </a:t>
            </a:r>
            <a:r>
              <a:rPr lang="en-US">
                <a:solidFill>
                  <a:schemeClr val="dk1"/>
                </a:solidFill>
              </a:rPr>
              <a:t>DIKSHA</a:t>
            </a:r>
            <a:r>
              <a:rPr lang="en-US">
                <a:solidFill>
                  <a:schemeClr val="dk1"/>
                </a:solidFill>
              </a:rPr>
              <a:t> and more</a:t>
            </a:r>
            <a:endParaRPr>
              <a:solidFill>
                <a:schemeClr val="dk1"/>
              </a:solidFill>
            </a:endParaRPr>
          </a:p>
        </p:txBody>
      </p:sp>
      <p:pic>
        <p:nvPicPr>
          <p:cNvPr id="1331" name="Google Shape;1331;p194"/>
          <p:cNvPicPr preferRelativeResize="0"/>
          <p:nvPr/>
        </p:nvPicPr>
        <p:blipFill>
          <a:blip r:embed="rId3">
            <a:alphaModFix/>
          </a:blip>
          <a:stretch>
            <a:fillRect/>
          </a:stretch>
        </p:blipFill>
        <p:spPr>
          <a:xfrm>
            <a:off x="1066800" y="1936200"/>
            <a:ext cx="7103775" cy="2715949"/>
          </a:xfrm>
          <a:prstGeom prst="rect">
            <a:avLst/>
          </a:prstGeom>
          <a:noFill/>
          <a:ln>
            <a:noFill/>
          </a:ln>
          <a:effectLst>
            <a:outerShdw blurRad="57150" rotWithShape="0" algn="bl" dir="5400000" dist="19050">
              <a:srgbClr val="000000">
                <a:alpha val="50000"/>
              </a:srgbClr>
            </a:outerShdw>
          </a:effectLst>
        </p:spPr>
      </p:pic>
      <p:pic>
        <p:nvPicPr>
          <p:cNvPr id="1332" name="Google Shape;1332;p194"/>
          <p:cNvPicPr preferRelativeResize="0"/>
          <p:nvPr/>
        </p:nvPicPr>
        <p:blipFill>
          <a:blip r:embed="rId4">
            <a:alphaModFix/>
          </a:blip>
          <a:stretch>
            <a:fillRect/>
          </a:stretch>
        </p:blipFill>
        <p:spPr>
          <a:xfrm>
            <a:off x="5370925" y="2530401"/>
            <a:ext cx="1944376" cy="72715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2"/>
                                        </p:tgtEl>
                                        <p:attrNameLst>
                                          <p:attrName>style.visibility</p:attrName>
                                        </p:attrNameLst>
                                      </p:cBhvr>
                                      <p:to>
                                        <p:strVal val="visible"/>
                                      </p:to>
                                    </p:set>
                                    <p:animEffect filter="fade" transition="in">
                                      <p:cBhvr>
                                        <p:cTn dur="1000"/>
                                        <p:tgtEl>
                                          <p:spTgt spid="1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95"/>
          <p:cNvSpPr txBox="1"/>
          <p:nvPr>
            <p:ph type="title"/>
          </p:nvPr>
        </p:nvSpPr>
        <p:spPr>
          <a:xfrm>
            <a:off x="1371596" y="914403"/>
            <a:ext cx="5453100" cy="640800"/>
          </a:xfrm>
          <a:prstGeom prst="rect">
            <a:avLst/>
          </a:prstGeom>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US">
                <a:solidFill>
                  <a:schemeClr val="dk1"/>
                </a:solidFill>
                <a:latin typeface="Arial"/>
                <a:ea typeface="Arial"/>
                <a:cs typeface="Arial"/>
                <a:sym typeface="Arial"/>
              </a:rPr>
              <a:t>Virtual Lab</a:t>
            </a:r>
            <a:endParaRPr>
              <a:solidFill>
                <a:schemeClr val="dk1"/>
              </a:solidFill>
              <a:latin typeface="Arial"/>
              <a:ea typeface="Arial"/>
              <a:cs typeface="Arial"/>
              <a:sym typeface="Arial"/>
            </a:endParaRPr>
          </a:p>
        </p:txBody>
      </p:sp>
      <p:pic>
        <p:nvPicPr>
          <p:cNvPr id="1338" name="Google Shape;1338;p195"/>
          <p:cNvPicPr preferRelativeResize="0"/>
          <p:nvPr/>
        </p:nvPicPr>
        <p:blipFill>
          <a:blip r:embed="rId3">
            <a:alphaModFix/>
          </a:blip>
          <a:stretch>
            <a:fillRect/>
          </a:stretch>
        </p:blipFill>
        <p:spPr>
          <a:xfrm>
            <a:off x="1240625" y="1456600"/>
            <a:ext cx="6356726" cy="3370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pic>
        <p:nvPicPr>
          <p:cNvPr id="1343" name="Google Shape;1343;p196">
            <a:hlinkClick r:id="rId3"/>
          </p:cNvPr>
          <p:cNvPicPr preferRelativeResize="0"/>
          <p:nvPr/>
        </p:nvPicPr>
        <p:blipFill>
          <a:blip r:embed="rId4">
            <a:alphaModFix/>
          </a:blip>
          <a:stretch>
            <a:fillRect/>
          </a:stretch>
        </p:blipFill>
        <p:spPr>
          <a:xfrm>
            <a:off x="1397925" y="1449150"/>
            <a:ext cx="5833870" cy="2989700"/>
          </a:xfrm>
          <a:prstGeom prst="rect">
            <a:avLst/>
          </a:prstGeom>
          <a:noFill/>
          <a:ln>
            <a:noFill/>
          </a:ln>
        </p:spPr>
      </p:pic>
      <p:sp>
        <p:nvSpPr>
          <p:cNvPr id="1344" name="Google Shape;1344;p196"/>
          <p:cNvSpPr txBox="1"/>
          <p:nvPr>
            <p:ph type="title"/>
          </p:nvPr>
        </p:nvSpPr>
        <p:spPr>
          <a:xfrm>
            <a:off x="914402" y="990600"/>
            <a:ext cx="8172300" cy="640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a:solidFill>
                  <a:schemeClr val="dk1"/>
                </a:solidFill>
                <a:latin typeface="Arial"/>
                <a:ea typeface="Arial"/>
                <a:cs typeface="Arial"/>
                <a:sym typeface="Arial"/>
              </a:rPr>
              <a:t>Select the topic and find interactive </a:t>
            </a:r>
            <a:r>
              <a:rPr lang="en-US">
                <a:solidFill>
                  <a:schemeClr val="dk1"/>
                </a:solidFill>
                <a:latin typeface="Arial"/>
                <a:ea typeface="Arial"/>
                <a:cs typeface="Arial"/>
                <a:sym typeface="Arial"/>
              </a:rPr>
              <a:t>content</a:t>
            </a:r>
            <a:endParaRPr>
              <a:solidFill>
                <a:schemeClr val="dk1"/>
              </a:solidFill>
              <a:latin typeface="Arial"/>
              <a:ea typeface="Arial"/>
              <a:cs typeface="Arial"/>
              <a:sym typeface="Arial"/>
            </a:endParaRPr>
          </a:p>
        </p:txBody>
      </p:sp>
      <p:pic>
        <p:nvPicPr>
          <p:cNvPr id="1345" name="Google Shape;1345;p196"/>
          <p:cNvPicPr preferRelativeResize="0"/>
          <p:nvPr/>
        </p:nvPicPr>
        <p:blipFill>
          <a:blip r:embed="rId5">
            <a:alphaModFix/>
          </a:blip>
          <a:stretch>
            <a:fillRect/>
          </a:stretch>
        </p:blipFill>
        <p:spPr>
          <a:xfrm>
            <a:off x="3229250" y="3243625"/>
            <a:ext cx="2140963" cy="6408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97"/>
          <p:cNvSpPr txBox="1"/>
          <p:nvPr>
            <p:ph type="title"/>
          </p:nvPr>
        </p:nvSpPr>
        <p:spPr>
          <a:xfrm>
            <a:off x="457202" y="990600"/>
            <a:ext cx="8459400" cy="640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a:solidFill>
                  <a:schemeClr val="dk1"/>
                </a:solidFill>
                <a:latin typeface="Arial"/>
                <a:ea typeface="Arial"/>
                <a:cs typeface="Arial"/>
                <a:sym typeface="Arial"/>
              </a:rPr>
              <a:t>Share Simulation of the Chemistry Practical with Students</a:t>
            </a:r>
            <a:endParaRPr>
              <a:solidFill>
                <a:schemeClr val="dk1"/>
              </a:solidFill>
              <a:latin typeface="Arial"/>
              <a:ea typeface="Arial"/>
              <a:cs typeface="Arial"/>
              <a:sym typeface="Arial"/>
            </a:endParaRPr>
          </a:p>
        </p:txBody>
      </p:sp>
      <p:pic>
        <p:nvPicPr>
          <p:cNvPr id="1351" name="Google Shape;1351;p197">
            <a:hlinkClick r:id="rId3"/>
          </p:cNvPr>
          <p:cNvPicPr preferRelativeResize="0"/>
          <p:nvPr/>
        </p:nvPicPr>
        <p:blipFill>
          <a:blip r:embed="rId4">
            <a:alphaModFix/>
          </a:blip>
          <a:stretch>
            <a:fillRect/>
          </a:stretch>
        </p:blipFill>
        <p:spPr>
          <a:xfrm>
            <a:off x="1517150" y="1713800"/>
            <a:ext cx="5884124" cy="30464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98"/>
          <p:cNvSpPr txBox="1"/>
          <p:nvPr>
            <p:ph type="title"/>
          </p:nvPr>
        </p:nvSpPr>
        <p:spPr>
          <a:xfrm>
            <a:off x="457200" y="2359400"/>
            <a:ext cx="7935000" cy="90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700"/>
              <a:t>Thank You!</a:t>
            </a:r>
            <a:endParaRPr sz="4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72"/>
          <p:cNvSpPr txBox="1"/>
          <p:nvPr>
            <p:ph type="title"/>
          </p:nvPr>
        </p:nvSpPr>
        <p:spPr>
          <a:xfrm>
            <a:off x="228600" y="987800"/>
            <a:ext cx="7227300" cy="80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Login to the Google Classroom</a:t>
            </a:r>
            <a:endParaRPr sz="2400"/>
          </a:p>
        </p:txBody>
      </p:sp>
      <p:sp>
        <p:nvSpPr>
          <p:cNvPr id="1160" name="Google Shape;1160;p172"/>
          <p:cNvSpPr/>
          <p:nvPr/>
        </p:nvSpPr>
        <p:spPr>
          <a:xfrm>
            <a:off x="407275" y="2069650"/>
            <a:ext cx="4212900" cy="2256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US" sz="1500">
                <a:latin typeface="Google Sans Medium"/>
                <a:ea typeface="Google Sans Medium"/>
                <a:cs typeface="Google Sans Medium"/>
                <a:sym typeface="Google Sans Medium"/>
              </a:rPr>
              <a:t>Type in the address </a:t>
            </a:r>
            <a:endParaRPr sz="1500">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rPr lang="en-US" sz="1500" u="sng">
                <a:solidFill>
                  <a:schemeClr val="hlink"/>
                </a:solidFill>
                <a:latin typeface="Google Sans Medium"/>
                <a:ea typeface="Google Sans Medium"/>
                <a:cs typeface="Google Sans Medium"/>
                <a:sym typeface="Google Sans Medium"/>
                <a:hlinkClick r:id="rId3"/>
              </a:rPr>
              <a:t>www.classroom.google.com</a:t>
            </a:r>
            <a:endParaRPr sz="1500">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t/>
            </a:r>
            <a:endParaRPr sz="1500">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rPr lang="en-US" sz="1500">
                <a:latin typeface="Google Sans Medium"/>
                <a:ea typeface="Google Sans Medium"/>
                <a:cs typeface="Google Sans Medium"/>
                <a:sym typeface="Google Sans Medium"/>
              </a:rPr>
              <a:t>OR</a:t>
            </a:r>
            <a:endParaRPr sz="1500">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t/>
            </a:r>
            <a:endParaRPr sz="1500">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rPr lang="en-US" sz="1500">
                <a:latin typeface="Google Sans Medium"/>
                <a:ea typeface="Google Sans Medium"/>
                <a:cs typeface="Google Sans Medium"/>
                <a:sym typeface="Google Sans Medium"/>
              </a:rPr>
              <a:t>Find the icon for the app in the app grid</a:t>
            </a:r>
            <a:endParaRPr sz="1500">
              <a:latin typeface="Google Sans Medium"/>
              <a:ea typeface="Google Sans Medium"/>
              <a:cs typeface="Google Sans Medium"/>
              <a:sym typeface="Google Sans Medium"/>
            </a:endParaRPr>
          </a:p>
          <a:p>
            <a:pPr indent="0" lvl="0" marL="457200" rtl="0" algn="l">
              <a:lnSpc>
                <a:spcPct val="150000"/>
              </a:lnSpc>
              <a:spcBef>
                <a:spcPts val="0"/>
              </a:spcBef>
              <a:spcAft>
                <a:spcPts val="0"/>
              </a:spcAft>
              <a:buNone/>
            </a:pPr>
            <a:r>
              <a:t/>
            </a:r>
            <a:endParaRPr sz="1500">
              <a:latin typeface="Google Sans Medium"/>
              <a:ea typeface="Google Sans Medium"/>
              <a:cs typeface="Google Sans Medium"/>
              <a:sym typeface="Google Sans Medium"/>
            </a:endParaRPr>
          </a:p>
          <a:p>
            <a:pPr indent="0" lvl="0" marL="457200" rtl="0" algn="l">
              <a:lnSpc>
                <a:spcPct val="150000"/>
              </a:lnSpc>
              <a:spcBef>
                <a:spcPts val="0"/>
              </a:spcBef>
              <a:spcAft>
                <a:spcPts val="0"/>
              </a:spcAft>
              <a:buNone/>
            </a:pPr>
            <a:r>
              <a:t/>
            </a:r>
            <a:endParaRPr sz="1500">
              <a:latin typeface="Google Sans Medium"/>
              <a:ea typeface="Google Sans Medium"/>
              <a:cs typeface="Google Sans Medium"/>
              <a:sym typeface="Google Sans Medium"/>
            </a:endParaRPr>
          </a:p>
          <a:p>
            <a:pPr indent="0" lvl="0" marL="457200" rtl="0" algn="l">
              <a:lnSpc>
                <a:spcPct val="150000"/>
              </a:lnSpc>
              <a:spcBef>
                <a:spcPts val="0"/>
              </a:spcBef>
              <a:spcAft>
                <a:spcPts val="0"/>
              </a:spcAft>
              <a:buNone/>
            </a:pPr>
            <a:r>
              <a:t/>
            </a:r>
            <a:endParaRPr sz="1500">
              <a:latin typeface="Google Sans Medium"/>
              <a:ea typeface="Google Sans Medium"/>
              <a:cs typeface="Google Sans Medium"/>
              <a:sym typeface="Google Sans Medium"/>
            </a:endParaRPr>
          </a:p>
        </p:txBody>
      </p:sp>
      <p:pic>
        <p:nvPicPr>
          <p:cNvPr id="1161" name="Google Shape;1161;p172"/>
          <p:cNvPicPr preferRelativeResize="0"/>
          <p:nvPr/>
        </p:nvPicPr>
        <p:blipFill>
          <a:blip r:embed="rId4">
            <a:alphaModFix/>
          </a:blip>
          <a:stretch>
            <a:fillRect/>
          </a:stretch>
        </p:blipFill>
        <p:spPr>
          <a:xfrm>
            <a:off x="5373875" y="1480251"/>
            <a:ext cx="2755975" cy="2825475"/>
          </a:xfrm>
          <a:prstGeom prst="rect">
            <a:avLst/>
          </a:prstGeom>
          <a:noFill/>
          <a:ln>
            <a:noFill/>
          </a:ln>
          <a:effectLst>
            <a:outerShdw blurRad="57150" rotWithShape="0" algn="bl" dir="5400000" dist="19050">
              <a:srgbClr val="A5A5A5">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73"/>
          <p:cNvSpPr txBox="1"/>
          <p:nvPr>
            <p:ph type="title"/>
          </p:nvPr>
        </p:nvSpPr>
        <p:spPr>
          <a:xfrm>
            <a:off x="457200" y="911600"/>
            <a:ext cx="8134800" cy="7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Create and Organize the work under Classwork</a:t>
            </a:r>
            <a:endParaRPr sz="2400"/>
          </a:p>
        </p:txBody>
      </p:sp>
      <p:grpSp>
        <p:nvGrpSpPr>
          <p:cNvPr id="1167" name="Google Shape;1167;p173"/>
          <p:cNvGrpSpPr/>
          <p:nvPr/>
        </p:nvGrpSpPr>
        <p:grpSpPr>
          <a:xfrm>
            <a:off x="1300150" y="1760206"/>
            <a:ext cx="6255722" cy="2915223"/>
            <a:chOff x="538175" y="845800"/>
            <a:chExt cx="7584532" cy="3529326"/>
          </a:xfrm>
        </p:grpSpPr>
        <p:pic>
          <p:nvPicPr>
            <p:cNvPr id="1168" name="Google Shape;1168;p173"/>
            <p:cNvPicPr preferRelativeResize="0"/>
            <p:nvPr/>
          </p:nvPicPr>
          <p:blipFill>
            <a:blip r:embed="rId3">
              <a:alphaModFix/>
            </a:blip>
            <a:stretch>
              <a:fillRect/>
            </a:stretch>
          </p:blipFill>
          <p:spPr>
            <a:xfrm>
              <a:off x="538175" y="845800"/>
              <a:ext cx="7584532" cy="3529326"/>
            </a:xfrm>
            <a:prstGeom prst="rect">
              <a:avLst/>
            </a:prstGeom>
            <a:noFill/>
            <a:ln>
              <a:noFill/>
            </a:ln>
            <a:effectLst>
              <a:outerShdw blurRad="57150" rotWithShape="0" algn="bl" dir="5400000" dist="19050">
                <a:srgbClr val="000000">
                  <a:alpha val="50000"/>
                </a:srgbClr>
              </a:outerShdw>
            </a:effectLst>
          </p:spPr>
        </p:pic>
        <p:sp>
          <p:nvSpPr>
            <p:cNvPr id="1169" name="Google Shape;1169;p173"/>
            <p:cNvSpPr/>
            <p:nvPr/>
          </p:nvSpPr>
          <p:spPr>
            <a:xfrm>
              <a:off x="2528900" y="1628775"/>
              <a:ext cx="1178700" cy="546600"/>
            </a:xfrm>
            <a:prstGeom prst="roundRect">
              <a:avLst>
                <a:gd fmla="val 16667"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oboto"/>
                <a:ea typeface="Roboto"/>
                <a:cs typeface="Roboto"/>
                <a:sym typeface="Roboto"/>
              </a:endParaRPr>
            </a:p>
          </p:txBody>
        </p:sp>
      </p:grpSp>
      <p:pic>
        <p:nvPicPr>
          <p:cNvPr id="1170" name="Google Shape;1170;p173"/>
          <p:cNvPicPr preferRelativeResize="0"/>
          <p:nvPr/>
        </p:nvPicPr>
        <p:blipFill>
          <a:blip r:embed="rId4">
            <a:alphaModFix/>
          </a:blip>
          <a:stretch>
            <a:fillRect/>
          </a:stretch>
        </p:blipFill>
        <p:spPr>
          <a:xfrm>
            <a:off x="7383100" y="1027925"/>
            <a:ext cx="434800" cy="43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pic>
        <p:nvPicPr>
          <p:cNvPr id="1175" name="Google Shape;1175;p174"/>
          <p:cNvPicPr preferRelativeResize="0"/>
          <p:nvPr/>
        </p:nvPicPr>
        <p:blipFill>
          <a:blip r:embed="rId3">
            <a:alphaModFix/>
          </a:blip>
          <a:stretch>
            <a:fillRect/>
          </a:stretch>
        </p:blipFill>
        <p:spPr>
          <a:xfrm>
            <a:off x="1391976" y="2235050"/>
            <a:ext cx="6895326" cy="2662075"/>
          </a:xfrm>
          <a:prstGeom prst="rect">
            <a:avLst/>
          </a:prstGeom>
          <a:noFill/>
          <a:ln>
            <a:noFill/>
          </a:ln>
        </p:spPr>
      </p:pic>
      <p:sp>
        <p:nvSpPr>
          <p:cNvPr id="1176" name="Google Shape;1176;p174"/>
          <p:cNvSpPr txBox="1"/>
          <p:nvPr>
            <p:ph type="title"/>
          </p:nvPr>
        </p:nvSpPr>
        <p:spPr>
          <a:xfrm>
            <a:off x="457200" y="1140225"/>
            <a:ext cx="8359500" cy="9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Content</a:t>
            </a:r>
            <a:r>
              <a:rPr lang="en-US" sz="2400"/>
              <a:t> shared from DIKSHA as a Material is useful for review and reference by the students anytime from anywhere</a:t>
            </a:r>
            <a:endParaRPr sz="2400"/>
          </a:p>
        </p:txBody>
      </p:sp>
      <p:sp>
        <p:nvSpPr>
          <p:cNvPr id="1177" name="Google Shape;1177;p174"/>
          <p:cNvSpPr txBox="1"/>
          <p:nvPr/>
        </p:nvSpPr>
        <p:spPr>
          <a:xfrm>
            <a:off x="2897500" y="3837100"/>
            <a:ext cx="5389800" cy="615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u="sng">
                <a:solidFill>
                  <a:schemeClr val="hlink"/>
                </a:solidFill>
                <a:latin typeface="Roboto"/>
                <a:ea typeface="Roboto"/>
                <a:cs typeface="Roboto"/>
                <a:sym typeface="Roboto"/>
                <a:hlinkClick r:id="rId4"/>
              </a:rPr>
              <a:t>https://diksha.gov.in/play/collection/do_31307360993998438412496</a:t>
            </a:r>
            <a:endParaRPr sz="1300">
              <a:solidFill>
                <a:srgbClr val="3C4043"/>
              </a:solidFill>
              <a:latin typeface="Roboto"/>
              <a:ea typeface="Roboto"/>
              <a:cs typeface="Roboto"/>
              <a:sym typeface="Roboto"/>
            </a:endParaRPr>
          </a:p>
          <a:p>
            <a:pPr indent="0" lvl="0" marL="0" rtl="0" algn="l">
              <a:spcBef>
                <a:spcPts val="0"/>
              </a:spcBef>
              <a:spcAft>
                <a:spcPts val="0"/>
              </a:spcAft>
              <a:buNone/>
            </a:pPr>
            <a:r>
              <a:t/>
            </a:r>
            <a:endParaRPr sz="1300">
              <a:solidFill>
                <a:srgbClr val="3C4043"/>
              </a:solidFill>
              <a:latin typeface="Roboto"/>
              <a:ea typeface="Roboto"/>
              <a:cs typeface="Roboto"/>
              <a:sym typeface="Roboto"/>
            </a:endParaRPr>
          </a:p>
        </p:txBody>
      </p:sp>
      <p:pic>
        <p:nvPicPr>
          <p:cNvPr id="1178" name="Google Shape;1178;p174"/>
          <p:cNvPicPr preferRelativeResize="0"/>
          <p:nvPr/>
        </p:nvPicPr>
        <p:blipFill>
          <a:blip r:embed="rId5">
            <a:alphaModFix/>
          </a:blip>
          <a:stretch>
            <a:fillRect/>
          </a:stretch>
        </p:blipFill>
        <p:spPr>
          <a:xfrm>
            <a:off x="1597850" y="3735275"/>
            <a:ext cx="1299651" cy="819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pic>
        <p:nvPicPr>
          <p:cNvPr id="1183" name="Google Shape;1183;p175"/>
          <p:cNvPicPr preferRelativeResize="0"/>
          <p:nvPr/>
        </p:nvPicPr>
        <p:blipFill>
          <a:blip r:embed="rId3">
            <a:alphaModFix/>
          </a:blip>
          <a:stretch>
            <a:fillRect/>
          </a:stretch>
        </p:blipFill>
        <p:spPr>
          <a:xfrm>
            <a:off x="1114275" y="1951550"/>
            <a:ext cx="7033749" cy="2852200"/>
          </a:xfrm>
          <a:prstGeom prst="rect">
            <a:avLst/>
          </a:prstGeom>
          <a:noFill/>
          <a:ln>
            <a:noFill/>
          </a:ln>
        </p:spPr>
      </p:pic>
      <p:sp>
        <p:nvSpPr>
          <p:cNvPr id="1184" name="Google Shape;1184;p175"/>
          <p:cNvSpPr txBox="1"/>
          <p:nvPr>
            <p:ph type="title"/>
          </p:nvPr>
        </p:nvSpPr>
        <p:spPr>
          <a:xfrm>
            <a:off x="457200" y="1140200"/>
            <a:ext cx="8309700" cy="65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Written work can be assigned with the help of the assessment material available in DIKSHA</a:t>
            </a:r>
            <a:endParaRPr sz="2400"/>
          </a:p>
        </p:txBody>
      </p:sp>
      <p:sp>
        <p:nvSpPr>
          <p:cNvPr id="1185" name="Google Shape;1185;p175"/>
          <p:cNvSpPr txBox="1"/>
          <p:nvPr/>
        </p:nvSpPr>
        <p:spPr>
          <a:xfrm>
            <a:off x="2633700" y="3966000"/>
            <a:ext cx="6133200" cy="720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latin typeface="Roboto"/>
                <a:ea typeface="Roboto"/>
                <a:cs typeface="Roboto"/>
                <a:sym typeface="Roboto"/>
                <a:hlinkClick r:id="rId4"/>
              </a:rPr>
              <a:t>https://diksha.gov.in/play/collection/do_31307360993998438412496</a:t>
            </a:r>
            <a:endParaRPr>
              <a:solidFill>
                <a:srgbClr val="3C4043"/>
              </a:solidFill>
              <a:latin typeface="Roboto"/>
              <a:ea typeface="Roboto"/>
              <a:cs typeface="Roboto"/>
              <a:sym typeface="Roboto"/>
            </a:endParaRPr>
          </a:p>
          <a:p>
            <a:pPr indent="0" lvl="0" marL="0" rtl="0" algn="l">
              <a:spcBef>
                <a:spcPts val="0"/>
              </a:spcBef>
              <a:spcAft>
                <a:spcPts val="0"/>
              </a:spcAft>
              <a:buNone/>
            </a:pPr>
            <a:r>
              <a:t/>
            </a:r>
            <a:endParaRPr>
              <a:solidFill>
                <a:srgbClr val="3C4043"/>
              </a:solidFill>
              <a:latin typeface="Roboto"/>
              <a:ea typeface="Roboto"/>
              <a:cs typeface="Roboto"/>
              <a:sym typeface="Roboto"/>
            </a:endParaRPr>
          </a:p>
          <a:p>
            <a:pPr indent="0" lvl="0" marL="0" rtl="0" algn="l">
              <a:spcBef>
                <a:spcPts val="0"/>
              </a:spcBef>
              <a:spcAft>
                <a:spcPts val="0"/>
              </a:spcAft>
              <a:buNone/>
            </a:pPr>
            <a:r>
              <a:t/>
            </a:r>
            <a:endParaRPr>
              <a:solidFill>
                <a:srgbClr val="3C4043"/>
              </a:solidFill>
              <a:latin typeface="Roboto"/>
              <a:ea typeface="Roboto"/>
              <a:cs typeface="Roboto"/>
              <a:sym typeface="Roboto"/>
            </a:endParaRPr>
          </a:p>
        </p:txBody>
      </p:sp>
      <p:sp>
        <p:nvSpPr>
          <p:cNvPr id="1186" name="Google Shape;1186;p175"/>
          <p:cNvSpPr/>
          <p:nvPr/>
        </p:nvSpPr>
        <p:spPr>
          <a:xfrm>
            <a:off x="1641550" y="2775700"/>
            <a:ext cx="2616600" cy="189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87" name="Google Shape;1187;p175"/>
          <p:cNvPicPr preferRelativeResize="0"/>
          <p:nvPr/>
        </p:nvPicPr>
        <p:blipFill>
          <a:blip r:embed="rId5">
            <a:alphaModFix/>
          </a:blip>
          <a:stretch>
            <a:fillRect/>
          </a:stretch>
        </p:blipFill>
        <p:spPr>
          <a:xfrm>
            <a:off x="1061075" y="3875200"/>
            <a:ext cx="1561951" cy="8700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pic>
        <p:nvPicPr>
          <p:cNvPr id="1192" name="Google Shape;1192;p176"/>
          <p:cNvPicPr preferRelativeResize="0"/>
          <p:nvPr/>
        </p:nvPicPr>
        <p:blipFill>
          <a:blip r:embed="rId3">
            <a:alphaModFix/>
          </a:blip>
          <a:stretch>
            <a:fillRect/>
          </a:stretch>
        </p:blipFill>
        <p:spPr>
          <a:xfrm>
            <a:off x="578849" y="1644225"/>
            <a:ext cx="7469675" cy="3125476"/>
          </a:xfrm>
          <a:prstGeom prst="rect">
            <a:avLst/>
          </a:prstGeom>
          <a:noFill/>
          <a:ln>
            <a:noFill/>
          </a:ln>
        </p:spPr>
      </p:pic>
      <p:sp>
        <p:nvSpPr>
          <p:cNvPr id="1193" name="Google Shape;1193;p176"/>
          <p:cNvSpPr txBox="1"/>
          <p:nvPr>
            <p:ph type="title"/>
          </p:nvPr>
        </p:nvSpPr>
        <p:spPr>
          <a:xfrm>
            <a:off x="533400" y="1140175"/>
            <a:ext cx="71736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Self </a:t>
            </a:r>
            <a:r>
              <a:rPr lang="en-US" sz="2400"/>
              <a:t>Assessment</a:t>
            </a:r>
            <a:r>
              <a:rPr lang="en-US" sz="2400"/>
              <a:t> </a:t>
            </a:r>
            <a:r>
              <a:rPr lang="en-US" sz="2400"/>
              <a:t>with Feedback </a:t>
            </a:r>
            <a:endParaRPr sz="2400"/>
          </a:p>
        </p:txBody>
      </p:sp>
      <p:sp>
        <p:nvSpPr>
          <p:cNvPr id="1194" name="Google Shape;1194;p176"/>
          <p:cNvSpPr txBox="1"/>
          <p:nvPr/>
        </p:nvSpPr>
        <p:spPr>
          <a:xfrm>
            <a:off x="2402325" y="3731525"/>
            <a:ext cx="5912400" cy="766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chemeClr val="hlink"/>
                </a:solidFill>
                <a:latin typeface="Roboto"/>
                <a:ea typeface="Roboto"/>
                <a:cs typeface="Roboto"/>
                <a:sym typeface="Roboto"/>
                <a:hlinkClick r:id="rId4"/>
              </a:rPr>
              <a:t>https://diksha.gov.in/play/collection/do_31307360993998438412496?contentId=do_31279916292733337617721</a:t>
            </a:r>
            <a:endParaRPr sz="1200">
              <a:solidFill>
                <a:srgbClr val="3C4043"/>
              </a:solidFill>
              <a:latin typeface="Roboto"/>
              <a:ea typeface="Roboto"/>
              <a:cs typeface="Roboto"/>
              <a:sym typeface="Roboto"/>
            </a:endParaRPr>
          </a:p>
          <a:p>
            <a:pPr indent="0" lvl="0" marL="0" rtl="0" algn="l">
              <a:spcBef>
                <a:spcPts val="0"/>
              </a:spcBef>
              <a:spcAft>
                <a:spcPts val="0"/>
              </a:spcAft>
              <a:buNone/>
            </a:pPr>
            <a:r>
              <a:t/>
            </a:r>
            <a:endParaRPr sz="1200">
              <a:solidFill>
                <a:srgbClr val="3C4043"/>
              </a:solidFill>
              <a:latin typeface="Roboto"/>
              <a:ea typeface="Roboto"/>
              <a:cs typeface="Roboto"/>
              <a:sym typeface="Roboto"/>
            </a:endParaRPr>
          </a:p>
          <a:p>
            <a:pPr indent="0" lvl="0" marL="0" rtl="0" algn="l">
              <a:spcBef>
                <a:spcPts val="0"/>
              </a:spcBef>
              <a:spcAft>
                <a:spcPts val="0"/>
              </a:spcAft>
              <a:buNone/>
            </a:pPr>
            <a:r>
              <a:t/>
            </a:r>
            <a:endParaRPr sz="1200">
              <a:solidFill>
                <a:srgbClr val="3C4043"/>
              </a:solidFill>
              <a:latin typeface="Roboto"/>
              <a:ea typeface="Roboto"/>
              <a:cs typeface="Roboto"/>
              <a:sym typeface="Roboto"/>
            </a:endParaRPr>
          </a:p>
        </p:txBody>
      </p:sp>
      <p:pic>
        <p:nvPicPr>
          <p:cNvPr id="1195" name="Google Shape;1195;p176"/>
          <p:cNvPicPr preferRelativeResize="0"/>
          <p:nvPr/>
        </p:nvPicPr>
        <p:blipFill>
          <a:blip r:embed="rId5">
            <a:alphaModFix/>
          </a:blip>
          <a:stretch>
            <a:fillRect/>
          </a:stretch>
        </p:blipFill>
        <p:spPr>
          <a:xfrm>
            <a:off x="1058699" y="3731525"/>
            <a:ext cx="1343631" cy="766801"/>
          </a:xfrm>
          <a:prstGeom prst="rect">
            <a:avLst/>
          </a:prstGeom>
          <a:noFill/>
          <a:ln>
            <a:noFill/>
          </a:ln>
        </p:spPr>
      </p:pic>
      <p:sp>
        <p:nvSpPr>
          <p:cNvPr id="1196" name="Google Shape;1196;p176"/>
          <p:cNvSpPr/>
          <p:nvPr/>
        </p:nvSpPr>
        <p:spPr>
          <a:xfrm>
            <a:off x="1308000" y="2273900"/>
            <a:ext cx="2893200" cy="2073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pic>
        <p:nvPicPr>
          <p:cNvPr id="1201" name="Google Shape;1201;p177"/>
          <p:cNvPicPr preferRelativeResize="0"/>
          <p:nvPr/>
        </p:nvPicPr>
        <p:blipFill>
          <a:blip r:embed="rId3">
            <a:alphaModFix/>
          </a:blip>
          <a:stretch>
            <a:fillRect/>
          </a:stretch>
        </p:blipFill>
        <p:spPr>
          <a:xfrm>
            <a:off x="1194575" y="1536250"/>
            <a:ext cx="7152399" cy="3076451"/>
          </a:xfrm>
          <a:prstGeom prst="rect">
            <a:avLst/>
          </a:prstGeom>
          <a:noFill/>
          <a:ln>
            <a:noFill/>
          </a:ln>
        </p:spPr>
      </p:pic>
      <p:sp>
        <p:nvSpPr>
          <p:cNvPr id="1202" name="Google Shape;1202;p177"/>
          <p:cNvSpPr txBox="1"/>
          <p:nvPr/>
        </p:nvSpPr>
        <p:spPr>
          <a:xfrm>
            <a:off x="2646375" y="3969550"/>
            <a:ext cx="5700600" cy="616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4"/>
              </a:rPr>
              <a:t>https://diksha.gov.in/play/collection/do_31307360993998438412496?contentId=do_31290669406420992013114</a:t>
            </a:r>
            <a:endParaRPr/>
          </a:p>
          <a:p>
            <a:pPr indent="0" lvl="0" marL="0" rtl="0" algn="l">
              <a:spcBef>
                <a:spcPts val="0"/>
              </a:spcBef>
              <a:spcAft>
                <a:spcPts val="0"/>
              </a:spcAft>
              <a:buNone/>
            </a:pPr>
            <a:r>
              <a:t/>
            </a:r>
            <a:endParaRPr/>
          </a:p>
        </p:txBody>
      </p:sp>
      <p:sp>
        <p:nvSpPr>
          <p:cNvPr id="1203" name="Google Shape;1203;p177"/>
          <p:cNvSpPr txBox="1"/>
          <p:nvPr>
            <p:ph type="title"/>
          </p:nvPr>
        </p:nvSpPr>
        <p:spPr>
          <a:xfrm>
            <a:off x="457200" y="1063975"/>
            <a:ext cx="71736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Math Lab Activity : Watch and Do</a:t>
            </a:r>
            <a:r>
              <a:rPr lang="en-US" sz="2400"/>
              <a:t> </a:t>
            </a:r>
            <a:endParaRPr sz="2400"/>
          </a:p>
        </p:txBody>
      </p:sp>
      <p:pic>
        <p:nvPicPr>
          <p:cNvPr id="1204" name="Google Shape;1204;p177"/>
          <p:cNvPicPr preferRelativeResize="0"/>
          <p:nvPr/>
        </p:nvPicPr>
        <p:blipFill>
          <a:blip r:embed="rId5">
            <a:alphaModFix/>
          </a:blip>
          <a:stretch>
            <a:fillRect/>
          </a:stretch>
        </p:blipFill>
        <p:spPr>
          <a:xfrm>
            <a:off x="1290350" y="3859813"/>
            <a:ext cx="1434476" cy="836276"/>
          </a:xfrm>
          <a:prstGeom prst="rect">
            <a:avLst/>
          </a:prstGeom>
          <a:noFill/>
          <a:ln>
            <a:noFill/>
          </a:ln>
        </p:spPr>
      </p:pic>
      <p:sp>
        <p:nvSpPr>
          <p:cNvPr id="1205" name="Google Shape;1205;p177"/>
          <p:cNvSpPr/>
          <p:nvPr/>
        </p:nvSpPr>
        <p:spPr>
          <a:xfrm>
            <a:off x="1753900" y="2315375"/>
            <a:ext cx="1475400" cy="165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78"/>
          <p:cNvSpPr txBox="1"/>
          <p:nvPr>
            <p:ph type="title"/>
          </p:nvPr>
        </p:nvSpPr>
        <p:spPr>
          <a:xfrm>
            <a:off x="457200" y="759225"/>
            <a:ext cx="7048500" cy="92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Preview of the Classwork in the Stream</a:t>
            </a:r>
            <a:endParaRPr sz="2400"/>
          </a:p>
        </p:txBody>
      </p:sp>
      <p:pic>
        <p:nvPicPr>
          <p:cNvPr id="1211" name="Google Shape;1211;p178"/>
          <p:cNvPicPr preferRelativeResize="0"/>
          <p:nvPr/>
        </p:nvPicPr>
        <p:blipFill>
          <a:blip r:embed="rId3">
            <a:alphaModFix/>
          </a:blip>
          <a:stretch>
            <a:fillRect/>
          </a:stretch>
        </p:blipFill>
        <p:spPr>
          <a:xfrm>
            <a:off x="789700" y="1766425"/>
            <a:ext cx="7183800" cy="28503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gle for Education Master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