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D191-3A90-F1AC-1E8E-02DF6EE3F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1904E-D504-DD67-640D-1547DA39A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F60B-C479-8167-A5DE-17BF87E3D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E0A08-9744-26FF-1BCA-0F0F2A14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092DF-76ED-3287-461B-44B334F9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567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E2F2-1376-0383-377D-3D9618126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6C0DE-6E2A-184C-8AF9-7BA201798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8399-8245-62F4-BFDC-8885555E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8A25-59CF-D1BB-1F69-ECCE0B04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01AD-7E93-EBD7-C01C-ADF60504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72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ACFD3-B3E8-010E-DBE8-A058CD23D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6EF8A-DF02-E8C7-FE93-1D94ED4C9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6115-D93E-CBD6-E0BF-37740190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9F37E-4305-629F-9ED4-404123D3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5F4C4-4531-553D-A0FF-985F965A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34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5261-1D12-64FC-3AED-EEAEE570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2AB2-6E00-FBB2-0539-C1D8C134E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9AEE-767E-5B0E-FB64-FEAADC1B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7117F-9CC9-1473-5AE1-F7050ED9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BE1D-EF6F-25E5-D0B7-62982ED3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6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6A2C-E5CC-A2D4-4A7F-C491AC65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05104-1DC6-DEF1-2943-DF0C2F739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EF57-49C7-E913-E118-E8A2A29B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D6884-ADAD-D163-96F7-E57F4DFF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32747-49F7-037F-3848-6F4E9662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73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0DDB-7C89-39AC-CB8C-D85C0BC0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40031-4390-F280-28F0-6DABB29DD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B128A-F744-DBBF-6EA1-2768F3AA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0ADF8-F058-D4AC-4A46-FB70EB472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16E5-5E8B-69E1-5255-94BBAC52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76BFE-1190-FAB1-AAED-5088A0CBF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09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9896-3B60-E7A8-77B5-19DB009D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7E9AA-E07C-9AFB-312D-D66435C63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81D10-3773-4A17-F9E4-C4743B264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EB754-984F-2F10-4398-40A7BCB6F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4E86D-BE9D-3C89-70F5-7C045B7B9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BE62-2CAB-DD2C-3951-E2AB8300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8E22ED-0D8A-532A-1BCE-AFD77FE1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8A0DD-06EF-29E8-634B-D674FD56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49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83A3-ADAF-2BDE-1FEA-85A589CA7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3D21D-04A9-8D76-E3C0-3B485684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E5EE9-ED07-E7BC-E60A-ED3BBE9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FEB01-3B73-58F8-937B-C26395FB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0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A11E7-FCE5-C6D5-26F7-720C501F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B5458-872B-BCDC-065D-F8FEABCD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22179-257C-AE96-CF28-B5D19C89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581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8122-C103-D10F-6FB0-E8ED3314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D454-DD22-B989-DA8B-11EFB946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A5051-E3FB-D0C1-5619-228F702A8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9B6FE-406B-DFD5-7743-C3FD9D9E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97656-96D1-A151-3021-8D3F0396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594AA-3E38-8852-11F7-3AC1D561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646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DCD7-E9FB-2537-E12D-1FBF8DED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5DE27-1D9A-CEBD-E4C9-D85F787A8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3EB02-49FF-7B6B-1E3F-A64A5985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2B65B-28A0-F447-74DD-4A1DB77D8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0991-EEEE-429D-06BA-A117758A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305B-0B98-D87D-4DE0-9012347A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889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5615D-13D0-C03B-0FA4-BE9C56A8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81C45-274A-3176-D26F-43B829AE4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843CB-BE17-D89B-5880-6D4EA625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38A43-B9E3-49FC-BFE5-7B6B5A517D60}" type="datetimeFigureOut">
              <a:rPr lang="en-IN" smtClean="0"/>
              <a:t>01-03-2024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4E5-DBFB-570C-648F-FB146724F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25D1-3653-E9F1-8BB9-C28879A4C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B804-B4F3-4D98-A41C-7A38FA9C6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26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98EF-D75F-D8BA-39C7-A290EE50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65125"/>
            <a:ext cx="11113168" cy="1325563"/>
          </a:xfrm>
        </p:spPr>
        <p:txBody>
          <a:bodyPr/>
          <a:lstStyle/>
          <a:p>
            <a:pPr algn="ctr"/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D ज्यामिति के शिक्षण और सीखने के लिए ई सामग्री  का विकास 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32DCD-75D5-61BF-C966-8B6C4B079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825625"/>
            <a:ext cx="11065042" cy="4351338"/>
          </a:xfrm>
        </p:spPr>
        <p:txBody>
          <a:bodyPr/>
          <a:lstStyle/>
          <a:p>
            <a:endParaRPr lang="hi-IN" dirty="0"/>
          </a:p>
          <a:p>
            <a:endParaRPr lang="hi-IN" dirty="0"/>
          </a:p>
          <a:p>
            <a:pPr algn="ctr"/>
            <a:r>
              <a:rPr lang="hi-I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जिओजेब्रा</a:t>
            </a:r>
          </a:p>
          <a:p>
            <a:pPr marL="0" indent="0" algn="ctr">
              <a:buNone/>
            </a:pPr>
            <a:r>
              <a:rPr lang="hi-IN" sz="5400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प्रस्तुति –आशुतोष आनन्द</a:t>
            </a:r>
          </a:p>
          <a:p>
            <a:pPr algn="ctr"/>
            <a:endParaRPr lang="en-IN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99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BF74-F144-2774-5CCC-198AB9FA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</a:t>
            </a:r>
            <a:r>
              <a:rPr lang="hi-IN" sz="6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टूल बार </a:t>
            </a:r>
            <a:endParaRPr lang="en-IN" sz="6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5BD55-5B18-48CA-2DFF-C413F7BC3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11" y="1825625"/>
            <a:ext cx="10010273" cy="4351338"/>
          </a:xfrm>
        </p:spPr>
      </p:pic>
    </p:spTree>
    <p:extLst>
      <p:ext uri="{BB962C8B-B14F-4D97-AF65-F5344CB8AC3E}">
        <p14:creationId xmlns:p14="http://schemas.microsoft.com/office/powerpoint/2010/main" val="350550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1AE9-8B12-0DCC-73F4-4C9CC79F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परिवर्तित पृष्ठभूमि 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8C4B0-635B-5451-DEBE-09E928B70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1721351"/>
            <a:ext cx="10668000" cy="5136649"/>
          </a:xfrm>
        </p:spPr>
      </p:pic>
    </p:spTree>
    <p:extLst>
      <p:ext uri="{BB962C8B-B14F-4D97-AF65-F5344CB8AC3E}">
        <p14:creationId xmlns:p14="http://schemas.microsoft.com/office/powerpoint/2010/main" val="321362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14F8-5234-E631-0A58-145C2FEFE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त्रिभुज के अन्तः कोणों का योग -180 अंश 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E1F776-863F-CA50-3DD6-A8C97F586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" y="1825624"/>
            <a:ext cx="10579768" cy="4863933"/>
          </a:xfrm>
        </p:spPr>
      </p:pic>
    </p:spTree>
    <p:extLst>
      <p:ext uri="{BB962C8B-B14F-4D97-AF65-F5344CB8AC3E}">
        <p14:creationId xmlns:p14="http://schemas.microsoft.com/office/powerpoint/2010/main" val="326663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25AD-232F-59BB-BF21-A28D6322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वृत्त की  स्पर्शरेखा </a:t>
            </a:r>
            <a:endParaRPr lang="en-IN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68591D-1387-DA57-D816-4A8FC07D8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6" y="1825624"/>
            <a:ext cx="10651958" cy="4968207"/>
          </a:xfrm>
        </p:spPr>
      </p:pic>
    </p:spTree>
    <p:extLst>
      <p:ext uri="{BB962C8B-B14F-4D97-AF65-F5344CB8AC3E}">
        <p14:creationId xmlns:p14="http://schemas.microsoft.com/office/powerpoint/2010/main" val="355730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23C7-74E6-E0D5-6DFF-AD3B4AD1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समान्तर चतुर्भुज के कोणों के अर्धक आयत की       रचना करते हैं </a:t>
            </a:r>
            <a:endParaRPr lang="en-IN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F33629-4A60-83DB-C1D5-6633DEC9E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" y="1825624"/>
            <a:ext cx="10218821" cy="5032375"/>
          </a:xfrm>
        </p:spPr>
      </p:pic>
    </p:spTree>
    <p:extLst>
      <p:ext uri="{BB962C8B-B14F-4D97-AF65-F5344CB8AC3E}">
        <p14:creationId xmlns:p14="http://schemas.microsoft.com/office/powerpoint/2010/main" val="157033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97EA-DEA3-8D40-34E2-72ACAD3E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454063" cy="1325563"/>
          </a:xfrm>
        </p:spPr>
        <p:txBody>
          <a:bodyPr/>
          <a:lstStyle/>
          <a:p>
            <a:pPr algn="ctr"/>
            <a:r>
              <a:rPr lang="hi-IN" b="1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वृत्त की परिधि और केंद्र पर बने कोण का सम्बन्ध </a:t>
            </a:r>
            <a:endParaRPr lang="en-IN" b="1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EB40F3-104C-DAB5-7D31-83C009E9A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" y="1435768"/>
            <a:ext cx="10844464" cy="5422231"/>
          </a:xfrm>
        </p:spPr>
      </p:pic>
    </p:spTree>
    <p:extLst>
      <p:ext uri="{BB962C8B-B14F-4D97-AF65-F5344CB8AC3E}">
        <p14:creationId xmlns:p14="http://schemas.microsoft.com/office/powerpoint/2010/main" val="290013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56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Calibri Light</vt:lpstr>
      <vt:lpstr>Office Theme</vt:lpstr>
      <vt:lpstr>2 D ज्यामिति के शिक्षण और सीखने के लिए ई सामग्री  का विकास </vt:lpstr>
      <vt:lpstr>              टूल बार </vt:lpstr>
      <vt:lpstr>परिवर्तित पृष्ठभूमि </vt:lpstr>
      <vt:lpstr>त्रिभुज के अन्तः कोणों का योग -180 अंश </vt:lpstr>
      <vt:lpstr>वृत्त की  स्पर्शरेखा </vt:lpstr>
      <vt:lpstr>समान्तर चतुर्भुज के कोणों के अर्धक आयत की       रचना करते हैं </vt:lpstr>
      <vt:lpstr>वृत्त की परिधि और केंद्र पर बने कोण का सम्बन्ध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टूल बार </dc:title>
  <dc:creator>hp</dc:creator>
  <cp:lastModifiedBy>hp</cp:lastModifiedBy>
  <cp:revision>2</cp:revision>
  <dcterms:created xsi:type="dcterms:W3CDTF">2024-02-29T22:09:33Z</dcterms:created>
  <dcterms:modified xsi:type="dcterms:W3CDTF">2024-02-29T22:23:47Z</dcterms:modified>
</cp:coreProperties>
</file>