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68" r:id="rId4"/>
    <p:sldId id="261" r:id="rId5"/>
    <p:sldId id="262" r:id="rId6"/>
    <p:sldId id="263" r:id="rId7"/>
    <p:sldId id="266" r:id="rId8"/>
    <p:sldId id="270" r:id="rId9"/>
    <p:sldId id="269" r:id="rId10"/>
    <p:sldId id="287" r:id="rId11"/>
    <p:sldId id="296" r:id="rId12"/>
    <p:sldId id="295" r:id="rId13"/>
    <p:sldId id="293" r:id="rId14"/>
    <p:sldId id="297" r:id="rId15"/>
    <p:sldId id="259" r:id="rId16"/>
    <p:sldId id="260" r:id="rId17"/>
    <p:sldId id="299" r:id="rId18"/>
    <p:sldId id="278" r:id="rId19"/>
    <p:sldId id="279" r:id="rId20"/>
    <p:sldId id="280" r:id="rId21"/>
    <p:sldId id="281" r:id="rId22"/>
    <p:sldId id="28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44" autoAdjust="0"/>
    <p:restoredTop sz="92434" autoAdjust="0"/>
  </p:normalViewPr>
  <p:slideViewPr>
    <p:cSldViewPr snapToGrid="0">
      <p:cViewPr varScale="1">
        <p:scale>
          <a:sx n="79" d="100"/>
          <a:sy n="79" d="100"/>
        </p:scale>
        <p:origin x="79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E657B5-2AD9-43EF-B90C-63EBED96013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9DBC68C8-0806-4B78-AC57-60AC50DB39E6}">
      <dgm:prSet phldrT="[Text]" custT="1"/>
      <dgm:spPr/>
      <dgm:t>
        <a:bodyPr/>
        <a:lstStyle/>
        <a:p>
          <a:r>
            <a:rPr lang="en-IN" sz="1600" dirty="0">
              <a:solidFill>
                <a:schemeClr val="tx1"/>
              </a:solidFill>
            </a:rPr>
            <a:t>Gender Identities </a:t>
          </a:r>
        </a:p>
      </dgm:t>
    </dgm:pt>
    <dgm:pt modelId="{533395C7-ED46-4211-A83A-D6351D2FAFDC}" type="parTrans" cxnId="{1AF2E98C-D21A-44AE-AD8A-8F944711D5BA}">
      <dgm:prSet/>
      <dgm:spPr/>
      <dgm:t>
        <a:bodyPr/>
        <a:lstStyle/>
        <a:p>
          <a:endParaRPr lang="en-IN"/>
        </a:p>
      </dgm:t>
    </dgm:pt>
    <dgm:pt modelId="{B09F356F-6A23-4872-8D68-F17A1EC0C85F}" type="sibTrans" cxnId="{1AF2E98C-D21A-44AE-AD8A-8F944711D5BA}">
      <dgm:prSet/>
      <dgm:spPr/>
      <dgm:t>
        <a:bodyPr/>
        <a:lstStyle/>
        <a:p>
          <a:endParaRPr lang="en-IN"/>
        </a:p>
      </dgm:t>
    </dgm:pt>
    <dgm:pt modelId="{1990B964-4AA8-4AD1-95E7-AD3857292AA2}">
      <dgm:prSet phldrT="[Text]"/>
      <dgm:spPr/>
      <dgm:t>
        <a:bodyPr/>
        <a:lstStyle/>
        <a:p>
          <a:r>
            <a:rPr lang="en-IN" dirty="0"/>
            <a:t>Female and transgender individuals</a:t>
          </a:r>
        </a:p>
      </dgm:t>
    </dgm:pt>
    <dgm:pt modelId="{F85FD50A-1FC4-4372-B0A7-1386C2D64542}" type="parTrans" cxnId="{A21D2DFE-9129-4493-B934-D93B90730636}">
      <dgm:prSet/>
      <dgm:spPr/>
      <dgm:t>
        <a:bodyPr/>
        <a:lstStyle/>
        <a:p>
          <a:endParaRPr lang="en-IN"/>
        </a:p>
      </dgm:t>
    </dgm:pt>
    <dgm:pt modelId="{3FC42352-8B7C-4197-8613-A2C082592616}" type="sibTrans" cxnId="{A21D2DFE-9129-4493-B934-D93B90730636}">
      <dgm:prSet/>
      <dgm:spPr/>
      <dgm:t>
        <a:bodyPr/>
        <a:lstStyle/>
        <a:p>
          <a:endParaRPr lang="en-IN"/>
        </a:p>
      </dgm:t>
    </dgm:pt>
    <dgm:pt modelId="{8F1F1F9E-A262-4B95-AA27-40C926C558FB}">
      <dgm:prSet phldrT="[Text]" custT="1"/>
      <dgm:spPr/>
      <dgm:t>
        <a:bodyPr/>
        <a:lstStyle/>
        <a:p>
          <a:r>
            <a:rPr lang="en-IN" sz="1400" dirty="0">
              <a:solidFill>
                <a:schemeClr val="tx1"/>
              </a:solidFill>
            </a:rPr>
            <a:t>Socio-cultural  identities</a:t>
          </a:r>
        </a:p>
      </dgm:t>
    </dgm:pt>
    <dgm:pt modelId="{5346BF30-ECA6-4D8C-8250-8C0D54D1DF4B}" type="parTrans" cxnId="{D2C97EF6-2817-4F9E-AADA-47E079B9FCB4}">
      <dgm:prSet/>
      <dgm:spPr/>
      <dgm:t>
        <a:bodyPr/>
        <a:lstStyle/>
        <a:p>
          <a:endParaRPr lang="en-IN"/>
        </a:p>
      </dgm:t>
    </dgm:pt>
    <dgm:pt modelId="{89D973A6-755C-41FC-AD49-B11A22809A56}" type="sibTrans" cxnId="{D2C97EF6-2817-4F9E-AADA-47E079B9FCB4}">
      <dgm:prSet/>
      <dgm:spPr/>
      <dgm:t>
        <a:bodyPr/>
        <a:lstStyle/>
        <a:p>
          <a:endParaRPr lang="en-IN"/>
        </a:p>
      </dgm:t>
    </dgm:pt>
    <dgm:pt modelId="{46FC4D0A-3BBA-4973-B44F-1DE1778061D6}">
      <dgm:prSet phldrT="[Text]"/>
      <dgm:spPr/>
      <dgm:t>
        <a:bodyPr/>
        <a:lstStyle/>
        <a:p>
          <a:r>
            <a:rPr lang="en-IN" dirty="0"/>
            <a:t>Scheduled Castes, Scheduled Tribes, OBC’s and Minorities </a:t>
          </a:r>
        </a:p>
      </dgm:t>
    </dgm:pt>
    <dgm:pt modelId="{256EF772-0CD4-4AEF-8DD4-F8D8F8F63017}" type="parTrans" cxnId="{6E38A1F9-083F-463E-96F3-D23F869DE5C2}">
      <dgm:prSet/>
      <dgm:spPr/>
      <dgm:t>
        <a:bodyPr/>
        <a:lstStyle/>
        <a:p>
          <a:endParaRPr lang="en-IN"/>
        </a:p>
      </dgm:t>
    </dgm:pt>
    <dgm:pt modelId="{994F8CB4-6960-4B6F-B2D2-E9C0250536E4}" type="sibTrans" cxnId="{6E38A1F9-083F-463E-96F3-D23F869DE5C2}">
      <dgm:prSet/>
      <dgm:spPr/>
      <dgm:t>
        <a:bodyPr/>
        <a:lstStyle/>
        <a:p>
          <a:endParaRPr lang="en-IN"/>
        </a:p>
      </dgm:t>
    </dgm:pt>
    <dgm:pt modelId="{44D312EB-A9F3-434D-82CF-8F2EC7B35B51}">
      <dgm:prSet phldrT="[Text]" custT="1"/>
      <dgm:spPr/>
      <dgm:t>
        <a:bodyPr/>
        <a:lstStyle/>
        <a:p>
          <a:r>
            <a:rPr lang="en-IN" sz="1400" dirty="0">
              <a:solidFill>
                <a:schemeClr val="tx1"/>
              </a:solidFill>
            </a:rPr>
            <a:t>Geographical Identities </a:t>
          </a:r>
        </a:p>
      </dgm:t>
    </dgm:pt>
    <dgm:pt modelId="{1EE259A2-4AAC-4057-B3F8-A1EBC55ABF0E}" type="parTrans" cxnId="{F116A0D7-23F6-4893-8BDE-19AED76A89C9}">
      <dgm:prSet/>
      <dgm:spPr/>
      <dgm:t>
        <a:bodyPr/>
        <a:lstStyle/>
        <a:p>
          <a:endParaRPr lang="en-IN"/>
        </a:p>
      </dgm:t>
    </dgm:pt>
    <dgm:pt modelId="{3AB78C10-5787-4F5E-A8A1-C22C48892305}" type="sibTrans" cxnId="{F116A0D7-23F6-4893-8BDE-19AED76A89C9}">
      <dgm:prSet/>
      <dgm:spPr/>
      <dgm:t>
        <a:bodyPr/>
        <a:lstStyle/>
        <a:p>
          <a:endParaRPr lang="en-IN"/>
        </a:p>
      </dgm:t>
    </dgm:pt>
    <dgm:pt modelId="{069AF253-DE5E-48B0-8822-5A3CDCB9DE75}">
      <dgm:prSet phldrT="[Text]"/>
      <dgm:spPr/>
      <dgm:t>
        <a:bodyPr/>
        <a:lstStyle/>
        <a:p>
          <a:r>
            <a:rPr lang="en-IN" dirty="0"/>
            <a:t>Students from villages, small towns and aspirational districts </a:t>
          </a:r>
        </a:p>
      </dgm:t>
    </dgm:pt>
    <dgm:pt modelId="{3A8D377B-9B1F-4284-BBDA-74333472CBBB}" type="parTrans" cxnId="{27783D11-73FC-43BE-887E-FF8ED14F9C1C}">
      <dgm:prSet/>
      <dgm:spPr/>
      <dgm:t>
        <a:bodyPr/>
        <a:lstStyle/>
        <a:p>
          <a:endParaRPr lang="en-IN"/>
        </a:p>
      </dgm:t>
    </dgm:pt>
    <dgm:pt modelId="{90EFF1FA-43F2-4E3D-BAC4-DD467B323C4B}" type="sibTrans" cxnId="{27783D11-73FC-43BE-887E-FF8ED14F9C1C}">
      <dgm:prSet/>
      <dgm:spPr/>
      <dgm:t>
        <a:bodyPr/>
        <a:lstStyle/>
        <a:p>
          <a:endParaRPr lang="en-IN"/>
        </a:p>
      </dgm:t>
    </dgm:pt>
    <dgm:pt modelId="{834A48F7-64C8-4644-8877-05258E0B5B0E}">
      <dgm:prSet phldrT="[Text]" custT="1"/>
      <dgm:spPr/>
      <dgm:t>
        <a:bodyPr/>
        <a:lstStyle/>
        <a:p>
          <a:r>
            <a:rPr lang="en-IN" sz="1400" dirty="0">
              <a:solidFill>
                <a:schemeClr val="tx1"/>
              </a:solidFill>
            </a:rPr>
            <a:t>Socio-Economic Conditions</a:t>
          </a:r>
        </a:p>
      </dgm:t>
    </dgm:pt>
    <dgm:pt modelId="{FA8BCA94-7B5A-46ED-AE07-CB564254E7F6}" type="parTrans" cxnId="{CF1444FF-32CC-467D-994C-9AF13C059DAA}">
      <dgm:prSet/>
      <dgm:spPr/>
      <dgm:t>
        <a:bodyPr/>
        <a:lstStyle/>
        <a:p>
          <a:endParaRPr lang="en-IN"/>
        </a:p>
      </dgm:t>
    </dgm:pt>
    <dgm:pt modelId="{7015BD9C-9AF5-42E7-9B41-FE9FCAC014F5}" type="sibTrans" cxnId="{CF1444FF-32CC-467D-994C-9AF13C059DAA}">
      <dgm:prSet/>
      <dgm:spPr/>
      <dgm:t>
        <a:bodyPr/>
        <a:lstStyle/>
        <a:p>
          <a:endParaRPr lang="en-IN"/>
        </a:p>
      </dgm:t>
    </dgm:pt>
    <dgm:pt modelId="{CC71BEA1-2099-471A-B1B4-4575FEC783AB}">
      <dgm:prSet phldrT="[Text]" custT="1"/>
      <dgm:spPr/>
      <dgm:t>
        <a:bodyPr/>
        <a:lstStyle/>
        <a:p>
          <a:r>
            <a:rPr lang="en-IN" sz="1400" dirty="0">
              <a:solidFill>
                <a:schemeClr val="tx1"/>
              </a:solidFill>
            </a:rPr>
            <a:t>Disabilities</a:t>
          </a:r>
        </a:p>
      </dgm:t>
    </dgm:pt>
    <dgm:pt modelId="{C602B9A9-6CE5-4343-9C4B-637C32A6A2F2}" type="parTrans" cxnId="{A94EC56B-3A01-45DE-8223-1D4CA4CB649E}">
      <dgm:prSet/>
      <dgm:spPr/>
      <dgm:t>
        <a:bodyPr/>
        <a:lstStyle/>
        <a:p>
          <a:endParaRPr lang="en-IN"/>
        </a:p>
      </dgm:t>
    </dgm:pt>
    <dgm:pt modelId="{7B587168-B50C-4A49-AE7B-7A860221D22A}" type="sibTrans" cxnId="{A94EC56B-3A01-45DE-8223-1D4CA4CB649E}">
      <dgm:prSet/>
      <dgm:spPr/>
      <dgm:t>
        <a:bodyPr/>
        <a:lstStyle/>
        <a:p>
          <a:endParaRPr lang="en-IN"/>
        </a:p>
      </dgm:t>
    </dgm:pt>
    <dgm:pt modelId="{6D14F739-6E91-4C6B-B353-BAE524762F98}">
      <dgm:prSet/>
      <dgm:spPr/>
      <dgm:t>
        <a:bodyPr/>
        <a:lstStyle/>
        <a:p>
          <a:r>
            <a:rPr lang="en-IN"/>
            <a:t>Migrant communities, low income house-holds, children in vulnerable situations, victims of or children of victims of trafficking, orphans including child beggars in urban areas, and the urban poor</a:t>
          </a:r>
        </a:p>
      </dgm:t>
    </dgm:pt>
    <dgm:pt modelId="{4BCD513E-528A-4A3B-8FA5-2D0F5EF8791D}" type="parTrans" cxnId="{F99FDDD4-7050-492D-A432-9447F9E8EFC5}">
      <dgm:prSet/>
      <dgm:spPr/>
      <dgm:t>
        <a:bodyPr/>
        <a:lstStyle/>
        <a:p>
          <a:endParaRPr lang="en-IN"/>
        </a:p>
      </dgm:t>
    </dgm:pt>
    <dgm:pt modelId="{9078DE56-730D-4841-8289-1760EA017B0B}" type="sibTrans" cxnId="{F99FDDD4-7050-492D-A432-9447F9E8EFC5}">
      <dgm:prSet/>
      <dgm:spPr/>
      <dgm:t>
        <a:bodyPr/>
        <a:lstStyle/>
        <a:p>
          <a:endParaRPr lang="en-IN"/>
        </a:p>
      </dgm:t>
    </dgm:pt>
    <dgm:pt modelId="{2FA54F24-1555-404E-A895-F58521982879}">
      <dgm:prSet/>
      <dgm:spPr/>
      <dgm:t>
        <a:bodyPr/>
        <a:lstStyle/>
        <a:p>
          <a:r>
            <a:rPr lang="en-IN" dirty="0"/>
            <a:t>21 recognised in RPWD Act 2016</a:t>
          </a:r>
        </a:p>
      </dgm:t>
    </dgm:pt>
    <dgm:pt modelId="{6385554E-8CDF-4BA4-93D8-E4F8F8D758D4}" type="parTrans" cxnId="{E8E2E0CF-3D82-4F22-9CF8-A5FDF91FF5B2}">
      <dgm:prSet/>
      <dgm:spPr/>
      <dgm:t>
        <a:bodyPr/>
        <a:lstStyle/>
        <a:p>
          <a:endParaRPr lang="en-IN"/>
        </a:p>
      </dgm:t>
    </dgm:pt>
    <dgm:pt modelId="{99A2D3A5-2C69-4FA8-9BFB-AA8940638AAF}" type="sibTrans" cxnId="{E8E2E0CF-3D82-4F22-9CF8-A5FDF91FF5B2}">
      <dgm:prSet/>
      <dgm:spPr/>
      <dgm:t>
        <a:bodyPr/>
        <a:lstStyle/>
        <a:p>
          <a:endParaRPr lang="en-IN"/>
        </a:p>
      </dgm:t>
    </dgm:pt>
    <dgm:pt modelId="{77F5B05A-EB8B-4F03-93B3-DD437D7E633E}" type="pres">
      <dgm:prSet presAssocID="{48E657B5-2AD9-43EF-B90C-63EBED96013D}" presName="linearFlow" presStyleCnt="0">
        <dgm:presLayoutVars>
          <dgm:dir/>
          <dgm:animLvl val="lvl"/>
          <dgm:resizeHandles val="exact"/>
        </dgm:presLayoutVars>
      </dgm:prSet>
      <dgm:spPr/>
    </dgm:pt>
    <dgm:pt modelId="{9FAA2CB1-A64B-4F36-B41A-4848D611F4C4}" type="pres">
      <dgm:prSet presAssocID="{9DBC68C8-0806-4B78-AC57-60AC50DB39E6}" presName="composite" presStyleCnt="0"/>
      <dgm:spPr/>
    </dgm:pt>
    <dgm:pt modelId="{75ABD9BA-760B-400A-BD12-7D469C6C48A3}" type="pres">
      <dgm:prSet presAssocID="{9DBC68C8-0806-4B78-AC57-60AC50DB39E6}" presName="parentText" presStyleLbl="alignNode1" presStyleIdx="0" presStyleCnt="5">
        <dgm:presLayoutVars>
          <dgm:chMax val="1"/>
          <dgm:bulletEnabled val="1"/>
        </dgm:presLayoutVars>
      </dgm:prSet>
      <dgm:spPr/>
    </dgm:pt>
    <dgm:pt modelId="{D76E6079-4445-41CE-AB38-9A45142B5473}" type="pres">
      <dgm:prSet presAssocID="{9DBC68C8-0806-4B78-AC57-60AC50DB39E6}" presName="descendantText" presStyleLbl="alignAcc1" presStyleIdx="0" presStyleCnt="5">
        <dgm:presLayoutVars>
          <dgm:bulletEnabled val="1"/>
        </dgm:presLayoutVars>
      </dgm:prSet>
      <dgm:spPr/>
    </dgm:pt>
    <dgm:pt modelId="{A130BCCC-494B-4DB7-8B1E-D6AC45101F16}" type="pres">
      <dgm:prSet presAssocID="{B09F356F-6A23-4872-8D68-F17A1EC0C85F}" presName="sp" presStyleCnt="0"/>
      <dgm:spPr/>
    </dgm:pt>
    <dgm:pt modelId="{C74FD96D-71A5-4FCA-86F8-9D68B8BA28DC}" type="pres">
      <dgm:prSet presAssocID="{8F1F1F9E-A262-4B95-AA27-40C926C558FB}" presName="composite" presStyleCnt="0"/>
      <dgm:spPr/>
    </dgm:pt>
    <dgm:pt modelId="{2352907F-315A-42B9-9D2F-6192526EEFE5}" type="pres">
      <dgm:prSet presAssocID="{8F1F1F9E-A262-4B95-AA27-40C926C558FB}" presName="parentText" presStyleLbl="alignNode1" presStyleIdx="1" presStyleCnt="5">
        <dgm:presLayoutVars>
          <dgm:chMax val="1"/>
          <dgm:bulletEnabled val="1"/>
        </dgm:presLayoutVars>
      </dgm:prSet>
      <dgm:spPr/>
    </dgm:pt>
    <dgm:pt modelId="{7DE74282-A18D-469F-95A1-6013D947A819}" type="pres">
      <dgm:prSet presAssocID="{8F1F1F9E-A262-4B95-AA27-40C926C558FB}" presName="descendantText" presStyleLbl="alignAcc1" presStyleIdx="1" presStyleCnt="5">
        <dgm:presLayoutVars>
          <dgm:bulletEnabled val="1"/>
        </dgm:presLayoutVars>
      </dgm:prSet>
      <dgm:spPr/>
    </dgm:pt>
    <dgm:pt modelId="{6FF0A9C5-DF29-41A4-86ED-34A2C35422E5}" type="pres">
      <dgm:prSet presAssocID="{89D973A6-755C-41FC-AD49-B11A22809A56}" presName="sp" presStyleCnt="0"/>
      <dgm:spPr/>
    </dgm:pt>
    <dgm:pt modelId="{41530D50-4480-42FF-88E1-683490E6CD57}" type="pres">
      <dgm:prSet presAssocID="{44D312EB-A9F3-434D-82CF-8F2EC7B35B51}" presName="composite" presStyleCnt="0"/>
      <dgm:spPr/>
    </dgm:pt>
    <dgm:pt modelId="{36B61A7C-68C0-4584-AFC4-545A0CDF36F9}" type="pres">
      <dgm:prSet presAssocID="{44D312EB-A9F3-434D-82CF-8F2EC7B35B51}" presName="parentText" presStyleLbl="alignNode1" presStyleIdx="2" presStyleCnt="5">
        <dgm:presLayoutVars>
          <dgm:chMax val="1"/>
          <dgm:bulletEnabled val="1"/>
        </dgm:presLayoutVars>
      </dgm:prSet>
      <dgm:spPr/>
    </dgm:pt>
    <dgm:pt modelId="{56741B48-14F3-435E-AD38-0C8EEEF2F534}" type="pres">
      <dgm:prSet presAssocID="{44D312EB-A9F3-434D-82CF-8F2EC7B35B51}" presName="descendantText" presStyleLbl="alignAcc1" presStyleIdx="2" presStyleCnt="5" custLinFactNeighborX="949" custLinFactNeighborY="-1857">
        <dgm:presLayoutVars>
          <dgm:bulletEnabled val="1"/>
        </dgm:presLayoutVars>
      </dgm:prSet>
      <dgm:spPr/>
    </dgm:pt>
    <dgm:pt modelId="{B20BB435-7B78-44C3-A265-0AB0B8678DB5}" type="pres">
      <dgm:prSet presAssocID="{3AB78C10-5787-4F5E-A8A1-C22C48892305}" presName="sp" presStyleCnt="0"/>
      <dgm:spPr/>
    </dgm:pt>
    <dgm:pt modelId="{8168A512-4B22-42A6-BC9A-308A6685A0CF}" type="pres">
      <dgm:prSet presAssocID="{834A48F7-64C8-4644-8877-05258E0B5B0E}" presName="composite" presStyleCnt="0"/>
      <dgm:spPr/>
    </dgm:pt>
    <dgm:pt modelId="{B69467FF-7D0C-4AF8-88AD-7255E1968D20}" type="pres">
      <dgm:prSet presAssocID="{834A48F7-64C8-4644-8877-05258E0B5B0E}" presName="parentText" presStyleLbl="alignNode1" presStyleIdx="3" presStyleCnt="5">
        <dgm:presLayoutVars>
          <dgm:chMax val="1"/>
          <dgm:bulletEnabled val="1"/>
        </dgm:presLayoutVars>
      </dgm:prSet>
      <dgm:spPr/>
    </dgm:pt>
    <dgm:pt modelId="{2D096C67-59C9-495F-B068-E833B1025D22}" type="pres">
      <dgm:prSet presAssocID="{834A48F7-64C8-4644-8877-05258E0B5B0E}" presName="descendantText" presStyleLbl="alignAcc1" presStyleIdx="3" presStyleCnt="5">
        <dgm:presLayoutVars>
          <dgm:bulletEnabled val="1"/>
        </dgm:presLayoutVars>
      </dgm:prSet>
      <dgm:spPr/>
    </dgm:pt>
    <dgm:pt modelId="{FE0237EB-1292-4D86-AA15-E59EE392D93B}" type="pres">
      <dgm:prSet presAssocID="{7015BD9C-9AF5-42E7-9B41-FE9FCAC014F5}" presName="sp" presStyleCnt="0"/>
      <dgm:spPr/>
    </dgm:pt>
    <dgm:pt modelId="{F83FCBDB-6810-4F68-B6FB-6B6276E82513}" type="pres">
      <dgm:prSet presAssocID="{CC71BEA1-2099-471A-B1B4-4575FEC783AB}" presName="composite" presStyleCnt="0"/>
      <dgm:spPr/>
    </dgm:pt>
    <dgm:pt modelId="{2713D6EB-D3CB-4A1A-8518-F1A48984C3F5}" type="pres">
      <dgm:prSet presAssocID="{CC71BEA1-2099-471A-B1B4-4575FEC783AB}" presName="parentText" presStyleLbl="alignNode1" presStyleIdx="4" presStyleCnt="5">
        <dgm:presLayoutVars>
          <dgm:chMax val="1"/>
          <dgm:bulletEnabled val="1"/>
        </dgm:presLayoutVars>
      </dgm:prSet>
      <dgm:spPr/>
    </dgm:pt>
    <dgm:pt modelId="{47D5FCEE-D6C5-446D-AF2D-DB60D7015B58}" type="pres">
      <dgm:prSet presAssocID="{CC71BEA1-2099-471A-B1B4-4575FEC783AB}" presName="descendantText" presStyleLbl="alignAcc1" presStyleIdx="4" presStyleCnt="5">
        <dgm:presLayoutVars>
          <dgm:bulletEnabled val="1"/>
        </dgm:presLayoutVars>
      </dgm:prSet>
      <dgm:spPr/>
    </dgm:pt>
  </dgm:ptLst>
  <dgm:cxnLst>
    <dgm:cxn modelId="{27783D11-73FC-43BE-887E-FF8ED14F9C1C}" srcId="{44D312EB-A9F3-434D-82CF-8F2EC7B35B51}" destId="{069AF253-DE5E-48B0-8822-5A3CDCB9DE75}" srcOrd="0" destOrd="0" parTransId="{3A8D377B-9B1F-4284-BBDA-74333472CBBB}" sibTransId="{90EFF1FA-43F2-4E3D-BAC4-DD467B323C4B}"/>
    <dgm:cxn modelId="{1C7AC114-D219-4C33-A6A8-13ECAD02F2AE}" type="presOf" srcId="{2FA54F24-1555-404E-A895-F58521982879}" destId="{47D5FCEE-D6C5-446D-AF2D-DB60D7015B58}" srcOrd="0" destOrd="0" presId="urn:microsoft.com/office/officeart/2005/8/layout/chevron2"/>
    <dgm:cxn modelId="{5B092D19-247F-40CB-911C-18DFA60801EB}" type="presOf" srcId="{9DBC68C8-0806-4B78-AC57-60AC50DB39E6}" destId="{75ABD9BA-760B-400A-BD12-7D469C6C48A3}" srcOrd="0" destOrd="0" presId="urn:microsoft.com/office/officeart/2005/8/layout/chevron2"/>
    <dgm:cxn modelId="{F683D12A-3833-4726-96C3-01FEFEAC077A}" type="presOf" srcId="{46FC4D0A-3BBA-4973-B44F-1DE1778061D6}" destId="{7DE74282-A18D-469F-95A1-6013D947A819}" srcOrd="0" destOrd="0" presId="urn:microsoft.com/office/officeart/2005/8/layout/chevron2"/>
    <dgm:cxn modelId="{BA137E4A-D733-4081-878D-52FE0A2A8616}" type="presOf" srcId="{8F1F1F9E-A262-4B95-AA27-40C926C558FB}" destId="{2352907F-315A-42B9-9D2F-6192526EEFE5}" srcOrd="0" destOrd="0" presId="urn:microsoft.com/office/officeart/2005/8/layout/chevron2"/>
    <dgm:cxn modelId="{A94EC56B-3A01-45DE-8223-1D4CA4CB649E}" srcId="{48E657B5-2AD9-43EF-B90C-63EBED96013D}" destId="{CC71BEA1-2099-471A-B1B4-4575FEC783AB}" srcOrd="4" destOrd="0" parTransId="{C602B9A9-6CE5-4343-9C4B-637C32A6A2F2}" sibTransId="{7B587168-B50C-4A49-AE7B-7A860221D22A}"/>
    <dgm:cxn modelId="{475ECC56-D5F3-490F-996C-D14C25789CD4}" type="presOf" srcId="{834A48F7-64C8-4644-8877-05258E0B5B0E}" destId="{B69467FF-7D0C-4AF8-88AD-7255E1968D20}" srcOrd="0" destOrd="0" presId="urn:microsoft.com/office/officeart/2005/8/layout/chevron2"/>
    <dgm:cxn modelId="{1AF2E98C-D21A-44AE-AD8A-8F944711D5BA}" srcId="{48E657B5-2AD9-43EF-B90C-63EBED96013D}" destId="{9DBC68C8-0806-4B78-AC57-60AC50DB39E6}" srcOrd="0" destOrd="0" parTransId="{533395C7-ED46-4211-A83A-D6351D2FAFDC}" sibTransId="{B09F356F-6A23-4872-8D68-F17A1EC0C85F}"/>
    <dgm:cxn modelId="{37F20491-FF8C-4B80-9D87-8D5D42FE15FC}" type="presOf" srcId="{069AF253-DE5E-48B0-8822-5A3CDCB9DE75}" destId="{56741B48-14F3-435E-AD38-0C8EEEF2F534}" srcOrd="0" destOrd="0" presId="urn:microsoft.com/office/officeart/2005/8/layout/chevron2"/>
    <dgm:cxn modelId="{BF3E21C3-AFB0-4359-8C56-4ECB5F163092}" type="presOf" srcId="{CC71BEA1-2099-471A-B1B4-4575FEC783AB}" destId="{2713D6EB-D3CB-4A1A-8518-F1A48984C3F5}" srcOrd="0" destOrd="0" presId="urn:microsoft.com/office/officeart/2005/8/layout/chevron2"/>
    <dgm:cxn modelId="{5ACEA2CA-890E-4EDA-8BF7-3CCB76E16C26}" type="presOf" srcId="{44D312EB-A9F3-434D-82CF-8F2EC7B35B51}" destId="{36B61A7C-68C0-4584-AFC4-545A0CDF36F9}" srcOrd="0" destOrd="0" presId="urn:microsoft.com/office/officeart/2005/8/layout/chevron2"/>
    <dgm:cxn modelId="{E8E2E0CF-3D82-4F22-9CF8-A5FDF91FF5B2}" srcId="{CC71BEA1-2099-471A-B1B4-4575FEC783AB}" destId="{2FA54F24-1555-404E-A895-F58521982879}" srcOrd="0" destOrd="0" parTransId="{6385554E-8CDF-4BA4-93D8-E4F8F8D758D4}" sibTransId="{99A2D3A5-2C69-4FA8-9BFB-AA8940638AAF}"/>
    <dgm:cxn modelId="{92EA95D3-19CB-41E8-AD3C-870D33B2218B}" type="presOf" srcId="{1990B964-4AA8-4AD1-95E7-AD3857292AA2}" destId="{D76E6079-4445-41CE-AB38-9A45142B5473}" srcOrd="0" destOrd="0" presId="urn:microsoft.com/office/officeart/2005/8/layout/chevron2"/>
    <dgm:cxn modelId="{F99FDDD4-7050-492D-A432-9447F9E8EFC5}" srcId="{834A48F7-64C8-4644-8877-05258E0B5B0E}" destId="{6D14F739-6E91-4C6B-B353-BAE524762F98}" srcOrd="0" destOrd="0" parTransId="{4BCD513E-528A-4A3B-8FA5-2D0F5EF8791D}" sibTransId="{9078DE56-730D-4841-8289-1760EA017B0B}"/>
    <dgm:cxn modelId="{F116A0D7-23F6-4893-8BDE-19AED76A89C9}" srcId="{48E657B5-2AD9-43EF-B90C-63EBED96013D}" destId="{44D312EB-A9F3-434D-82CF-8F2EC7B35B51}" srcOrd="2" destOrd="0" parTransId="{1EE259A2-4AAC-4057-B3F8-A1EBC55ABF0E}" sibTransId="{3AB78C10-5787-4F5E-A8A1-C22C48892305}"/>
    <dgm:cxn modelId="{7E2E86E0-59B6-4876-9DAE-7C2110405525}" type="presOf" srcId="{6D14F739-6E91-4C6B-B353-BAE524762F98}" destId="{2D096C67-59C9-495F-B068-E833B1025D22}" srcOrd="0" destOrd="0" presId="urn:microsoft.com/office/officeart/2005/8/layout/chevron2"/>
    <dgm:cxn modelId="{D2C97EF6-2817-4F9E-AADA-47E079B9FCB4}" srcId="{48E657B5-2AD9-43EF-B90C-63EBED96013D}" destId="{8F1F1F9E-A262-4B95-AA27-40C926C558FB}" srcOrd="1" destOrd="0" parTransId="{5346BF30-ECA6-4D8C-8250-8C0D54D1DF4B}" sibTransId="{89D973A6-755C-41FC-AD49-B11A22809A56}"/>
    <dgm:cxn modelId="{6E38A1F9-083F-463E-96F3-D23F869DE5C2}" srcId="{8F1F1F9E-A262-4B95-AA27-40C926C558FB}" destId="{46FC4D0A-3BBA-4973-B44F-1DE1778061D6}" srcOrd="0" destOrd="0" parTransId="{256EF772-0CD4-4AEF-8DD4-F8D8F8F63017}" sibTransId="{994F8CB4-6960-4B6F-B2D2-E9C0250536E4}"/>
    <dgm:cxn modelId="{73E9A5FD-656A-44C2-8801-44C248CE6AA3}" type="presOf" srcId="{48E657B5-2AD9-43EF-B90C-63EBED96013D}" destId="{77F5B05A-EB8B-4F03-93B3-DD437D7E633E}" srcOrd="0" destOrd="0" presId="urn:microsoft.com/office/officeart/2005/8/layout/chevron2"/>
    <dgm:cxn modelId="{A21D2DFE-9129-4493-B934-D93B90730636}" srcId="{9DBC68C8-0806-4B78-AC57-60AC50DB39E6}" destId="{1990B964-4AA8-4AD1-95E7-AD3857292AA2}" srcOrd="0" destOrd="0" parTransId="{F85FD50A-1FC4-4372-B0A7-1386C2D64542}" sibTransId="{3FC42352-8B7C-4197-8613-A2C082592616}"/>
    <dgm:cxn modelId="{CF1444FF-32CC-467D-994C-9AF13C059DAA}" srcId="{48E657B5-2AD9-43EF-B90C-63EBED96013D}" destId="{834A48F7-64C8-4644-8877-05258E0B5B0E}" srcOrd="3" destOrd="0" parTransId="{FA8BCA94-7B5A-46ED-AE07-CB564254E7F6}" sibTransId="{7015BD9C-9AF5-42E7-9B41-FE9FCAC014F5}"/>
    <dgm:cxn modelId="{21358F8A-C1AC-40F1-AC3B-62D60AEFB573}" type="presParOf" srcId="{77F5B05A-EB8B-4F03-93B3-DD437D7E633E}" destId="{9FAA2CB1-A64B-4F36-B41A-4848D611F4C4}" srcOrd="0" destOrd="0" presId="urn:microsoft.com/office/officeart/2005/8/layout/chevron2"/>
    <dgm:cxn modelId="{3B2653D0-8096-4B9D-A4C2-77DDC31505E3}" type="presParOf" srcId="{9FAA2CB1-A64B-4F36-B41A-4848D611F4C4}" destId="{75ABD9BA-760B-400A-BD12-7D469C6C48A3}" srcOrd="0" destOrd="0" presId="urn:microsoft.com/office/officeart/2005/8/layout/chevron2"/>
    <dgm:cxn modelId="{32FCF8DD-5DB1-42F7-AB52-64908588CDE9}" type="presParOf" srcId="{9FAA2CB1-A64B-4F36-B41A-4848D611F4C4}" destId="{D76E6079-4445-41CE-AB38-9A45142B5473}" srcOrd="1" destOrd="0" presId="urn:microsoft.com/office/officeart/2005/8/layout/chevron2"/>
    <dgm:cxn modelId="{7D0F271C-5BE9-405F-AA5F-6E5ABDAA2F27}" type="presParOf" srcId="{77F5B05A-EB8B-4F03-93B3-DD437D7E633E}" destId="{A130BCCC-494B-4DB7-8B1E-D6AC45101F16}" srcOrd="1" destOrd="0" presId="urn:microsoft.com/office/officeart/2005/8/layout/chevron2"/>
    <dgm:cxn modelId="{9FFE35B7-7217-4CAA-BE36-1C1BD864D0AD}" type="presParOf" srcId="{77F5B05A-EB8B-4F03-93B3-DD437D7E633E}" destId="{C74FD96D-71A5-4FCA-86F8-9D68B8BA28DC}" srcOrd="2" destOrd="0" presId="urn:microsoft.com/office/officeart/2005/8/layout/chevron2"/>
    <dgm:cxn modelId="{79DBCB4D-D4C1-4A2B-82F8-87CDA1957A17}" type="presParOf" srcId="{C74FD96D-71A5-4FCA-86F8-9D68B8BA28DC}" destId="{2352907F-315A-42B9-9D2F-6192526EEFE5}" srcOrd="0" destOrd="0" presId="urn:microsoft.com/office/officeart/2005/8/layout/chevron2"/>
    <dgm:cxn modelId="{C7FCBD98-8033-4E9B-9454-9B98674F86CA}" type="presParOf" srcId="{C74FD96D-71A5-4FCA-86F8-9D68B8BA28DC}" destId="{7DE74282-A18D-469F-95A1-6013D947A819}" srcOrd="1" destOrd="0" presId="urn:microsoft.com/office/officeart/2005/8/layout/chevron2"/>
    <dgm:cxn modelId="{B954EE4C-1948-4F37-B270-A777B91126A0}" type="presParOf" srcId="{77F5B05A-EB8B-4F03-93B3-DD437D7E633E}" destId="{6FF0A9C5-DF29-41A4-86ED-34A2C35422E5}" srcOrd="3" destOrd="0" presId="urn:microsoft.com/office/officeart/2005/8/layout/chevron2"/>
    <dgm:cxn modelId="{C5F1032B-E06A-4AC2-8EB5-C6757B2E42BF}" type="presParOf" srcId="{77F5B05A-EB8B-4F03-93B3-DD437D7E633E}" destId="{41530D50-4480-42FF-88E1-683490E6CD57}" srcOrd="4" destOrd="0" presId="urn:microsoft.com/office/officeart/2005/8/layout/chevron2"/>
    <dgm:cxn modelId="{B6D08716-7F1B-4186-BA14-1E4C0125C0F5}" type="presParOf" srcId="{41530D50-4480-42FF-88E1-683490E6CD57}" destId="{36B61A7C-68C0-4584-AFC4-545A0CDF36F9}" srcOrd="0" destOrd="0" presId="urn:microsoft.com/office/officeart/2005/8/layout/chevron2"/>
    <dgm:cxn modelId="{B8F05C72-8327-4E79-9FF8-CA221F71A44A}" type="presParOf" srcId="{41530D50-4480-42FF-88E1-683490E6CD57}" destId="{56741B48-14F3-435E-AD38-0C8EEEF2F534}" srcOrd="1" destOrd="0" presId="urn:microsoft.com/office/officeart/2005/8/layout/chevron2"/>
    <dgm:cxn modelId="{94197C46-E972-4B18-BF69-58FC1B39B45F}" type="presParOf" srcId="{77F5B05A-EB8B-4F03-93B3-DD437D7E633E}" destId="{B20BB435-7B78-44C3-A265-0AB0B8678DB5}" srcOrd="5" destOrd="0" presId="urn:microsoft.com/office/officeart/2005/8/layout/chevron2"/>
    <dgm:cxn modelId="{8DB41DA8-BCF6-4730-96B1-B6BFB02FACEE}" type="presParOf" srcId="{77F5B05A-EB8B-4F03-93B3-DD437D7E633E}" destId="{8168A512-4B22-42A6-BC9A-308A6685A0CF}" srcOrd="6" destOrd="0" presId="urn:microsoft.com/office/officeart/2005/8/layout/chevron2"/>
    <dgm:cxn modelId="{5849E4EF-391A-4715-9B7D-CE7AAC47D93C}" type="presParOf" srcId="{8168A512-4B22-42A6-BC9A-308A6685A0CF}" destId="{B69467FF-7D0C-4AF8-88AD-7255E1968D20}" srcOrd="0" destOrd="0" presId="urn:microsoft.com/office/officeart/2005/8/layout/chevron2"/>
    <dgm:cxn modelId="{AD11F812-41E0-483A-B105-163D4C39FE8E}" type="presParOf" srcId="{8168A512-4B22-42A6-BC9A-308A6685A0CF}" destId="{2D096C67-59C9-495F-B068-E833B1025D22}" srcOrd="1" destOrd="0" presId="urn:microsoft.com/office/officeart/2005/8/layout/chevron2"/>
    <dgm:cxn modelId="{4CF88374-8E16-4444-A09F-B9F9FB3BF470}" type="presParOf" srcId="{77F5B05A-EB8B-4F03-93B3-DD437D7E633E}" destId="{FE0237EB-1292-4D86-AA15-E59EE392D93B}" srcOrd="7" destOrd="0" presId="urn:microsoft.com/office/officeart/2005/8/layout/chevron2"/>
    <dgm:cxn modelId="{493912CB-4F73-42F7-9144-B42CF80982F7}" type="presParOf" srcId="{77F5B05A-EB8B-4F03-93B3-DD437D7E633E}" destId="{F83FCBDB-6810-4F68-B6FB-6B6276E82513}" srcOrd="8" destOrd="0" presId="urn:microsoft.com/office/officeart/2005/8/layout/chevron2"/>
    <dgm:cxn modelId="{2206940F-C03C-4E81-9C9C-FFD90DE811A9}" type="presParOf" srcId="{F83FCBDB-6810-4F68-B6FB-6B6276E82513}" destId="{2713D6EB-D3CB-4A1A-8518-F1A48984C3F5}" srcOrd="0" destOrd="0" presId="urn:microsoft.com/office/officeart/2005/8/layout/chevron2"/>
    <dgm:cxn modelId="{FA8FF2A1-DD29-4EB0-A42C-1AE1DEDBD86F}" type="presParOf" srcId="{F83FCBDB-6810-4F68-B6FB-6B6276E82513}" destId="{47D5FCEE-D6C5-446D-AF2D-DB60D7015B5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E7382F-814D-4DFB-9FD6-2BF0E06960B0}"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IN"/>
        </a:p>
      </dgm:t>
    </dgm:pt>
    <dgm:pt modelId="{DDFF1CCE-71AC-4CBA-BC73-2B2BFE0CB2C4}">
      <dgm:prSet phldrT="[Text]"/>
      <dgm:spPr/>
      <dgm:t>
        <a:bodyPr/>
        <a:lstStyle/>
        <a:p>
          <a:r>
            <a:rPr lang="en-IN" dirty="0"/>
            <a:t>School/school complexes</a:t>
          </a:r>
        </a:p>
      </dgm:t>
    </dgm:pt>
    <dgm:pt modelId="{DA2D1C01-D7FC-4483-9931-D7290504F659}" type="parTrans" cxnId="{EBDB0D85-04D5-4C78-B41E-AF774C225B17}">
      <dgm:prSet/>
      <dgm:spPr/>
      <dgm:t>
        <a:bodyPr/>
        <a:lstStyle/>
        <a:p>
          <a:endParaRPr lang="en-IN"/>
        </a:p>
      </dgm:t>
    </dgm:pt>
    <dgm:pt modelId="{740A01A1-6F84-4C5B-B61E-613ADCDB9088}" type="sibTrans" cxnId="{EBDB0D85-04D5-4C78-B41E-AF774C225B17}">
      <dgm:prSet/>
      <dgm:spPr/>
      <dgm:t>
        <a:bodyPr/>
        <a:lstStyle/>
        <a:p>
          <a:endParaRPr lang="en-IN"/>
        </a:p>
      </dgm:t>
    </dgm:pt>
    <dgm:pt modelId="{E95D8301-D186-4DC0-9450-56817C707F72}">
      <dgm:prSet phldrT="[Text]"/>
      <dgm:spPr/>
      <dgm:t>
        <a:bodyPr/>
        <a:lstStyle/>
        <a:p>
          <a:r>
            <a:rPr lang="en-IN" dirty="0"/>
            <a:t>Multi-category Special educator </a:t>
          </a:r>
        </a:p>
      </dgm:t>
    </dgm:pt>
    <dgm:pt modelId="{0627F449-D736-4146-852B-F53BFA9751D7}" type="parTrans" cxnId="{235EB154-4092-433F-BAE7-4886E2EA17C1}">
      <dgm:prSet/>
      <dgm:spPr/>
      <dgm:t>
        <a:bodyPr/>
        <a:lstStyle/>
        <a:p>
          <a:endParaRPr lang="en-IN"/>
        </a:p>
      </dgm:t>
    </dgm:pt>
    <dgm:pt modelId="{A73AF621-48D0-4477-8C15-C17C6904C679}" type="sibTrans" cxnId="{235EB154-4092-433F-BAE7-4886E2EA17C1}">
      <dgm:prSet/>
      <dgm:spPr/>
      <dgm:t>
        <a:bodyPr/>
        <a:lstStyle/>
        <a:p>
          <a:endParaRPr lang="en-IN"/>
        </a:p>
      </dgm:t>
    </dgm:pt>
    <dgm:pt modelId="{95E58B76-90D1-4EC4-9440-8AA38B3611C2}">
      <dgm:prSet phldrT="[Text]"/>
      <dgm:spPr/>
      <dgm:t>
        <a:bodyPr/>
        <a:lstStyle/>
        <a:p>
          <a:r>
            <a:rPr lang="en-IN" dirty="0"/>
            <a:t>Disabilities Accommodations </a:t>
          </a:r>
        </a:p>
      </dgm:t>
    </dgm:pt>
    <dgm:pt modelId="{0424157F-0717-41D1-BC0C-49DFD617BCAA}" type="parTrans" cxnId="{2CBAC311-2453-44A0-BDAC-F7B319D3D6B7}">
      <dgm:prSet/>
      <dgm:spPr/>
      <dgm:t>
        <a:bodyPr/>
        <a:lstStyle/>
        <a:p>
          <a:endParaRPr lang="en-IN"/>
        </a:p>
      </dgm:t>
    </dgm:pt>
    <dgm:pt modelId="{4AA92309-7889-409F-AA1F-B6A359E85544}" type="sibTrans" cxnId="{2CBAC311-2453-44A0-BDAC-F7B319D3D6B7}">
      <dgm:prSet/>
      <dgm:spPr/>
      <dgm:t>
        <a:bodyPr/>
        <a:lstStyle/>
        <a:p>
          <a:endParaRPr lang="en-IN"/>
        </a:p>
      </dgm:t>
    </dgm:pt>
    <dgm:pt modelId="{5A72F275-941F-40D5-A07B-A0C5143ACC1B}">
      <dgm:prSet phldrT="[Text]"/>
      <dgm:spPr/>
      <dgm:t>
        <a:bodyPr/>
        <a:lstStyle/>
        <a:p>
          <a:r>
            <a:rPr lang="en-IN" dirty="0"/>
            <a:t>Assistive Devices and technology based tools</a:t>
          </a:r>
        </a:p>
      </dgm:t>
    </dgm:pt>
    <dgm:pt modelId="{B7532F10-2C08-44F3-A0A9-86BCC3D34F10}" type="parTrans" cxnId="{C5F6E58C-D279-4B79-B2D4-4578767F7084}">
      <dgm:prSet/>
      <dgm:spPr/>
      <dgm:t>
        <a:bodyPr/>
        <a:lstStyle/>
        <a:p>
          <a:endParaRPr lang="en-IN"/>
        </a:p>
      </dgm:t>
    </dgm:pt>
    <dgm:pt modelId="{400B5B87-7F67-40F2-AC60-F83FDBDFCBA4}" type="sibTrans" cxnId="{C5F6E58C-D279-4B79-B2D4-4578767F7084}">
      <dgm:prSet/>
      <dgm:spPr/>
      <dgm:t>
        <a:bodyPr/>
        <a:lstStyle/>
        <a:p>
          <a:endParaRPr lang="en-IN"/>
        </a:p>
      </dgm:t>
    </dgm:pt>
    <dgm:pt modelId="{85E4FD5C-7F93-4B94-A6F3-F853F5FB28DC}">
      <dgm:prSet phldrT="[Text]"/>
      <dgm:spPr/>
      <dgm:t>
        <a:bodyPr/>
        <a:lstStyle/>
        <a:p>
          <a:r>
            <a:rPr lang="en-IN" dirty="0"/>
            <a:t>Language appropriate TLM</a:t>
          </a:r>
        </a:p>
        <a:p>
          <a:r>
            <a:rPr lang="en-IN" dirty="0"/>
            <a:t>(textbooks in Large print, Braille, Sign </a:t>
          </a:r>
          <a:r>
            <a:rPr lang="en-IN" dirty="0" err="1"/>
            <a:t>Langauge</a:t>
          </a:r>
          <a:r>
            <a:rPr lang="en-IN" dirty="0"/>
            <a:t>)</a:t>
          </a:r>
        </a:p>
      </dgm:t>
    </dgm:pt>
    <dgm:pt modelId="{7D2A0094-4BB9-4597-A6FB-14A313BF73E5}" type="parTrans" cxnId="{4AA213C2-A0F0-44A8-A23F-143C7603646D}">
      <dgm:prSet/>
      <dgm:spPr/>
      <dgm:t>
        <a:bodyPr/>
        <a:lstStyle/>
        <a:p>
          <a:endParaRPr lang="en-IN"/>
        </a:p>
      </dgm:t>
    </dgm:pt>
    <dgm:pt modelId="{90C68B4F-9BEE-468E-97E2-064949FDD023}" type="sibTrans" cxnId="{4AA213C2-A0F0-44A8-A23F-143C7603646D}">
      <dgm:prSet/>
      <dgm:spPr/>
      <dgm:t>
        <a:bodyPr/>
        <a:lstStyle/>
        <a:p>
          <a:endParaRPr lang="en-IN"/>
        </a:p>
      </dgm:t>
    </dgm:pt>
    <dgm:pt modelId="{2B8AFF7B-8EC4-4073-BD68-2FF0BA2FE9A9}">
      <dgm:prSet phldrT="[Text]"/>
      <dgm:spPr/>
      <dgm:t>
        <a:bodyPr/>
        <a:lstStyle/>
        <a:p>
          <a:r>
            <a:rPr lang="en-IN" dirty="0"/>
            <a:t>Tailored support mechanism to ensure full-participation</a:t>
          </a:r>
        </a:p>
      </dgm:t>
    </dgm:pt>
    <dgm:pt modelId="{9EC907D0-E7AA-4280-828D-CAB2DD0C45CC}" type="parTrans" cxnId="{842D9A70-0E4C-4557-A372-34B6F53DE335}">
      <dgm:prSet/>
      <dgm:spPr/>
      <dgm:t>
        <a:bodyPr/>
        <a:lstStyle/>
        <a:p>
          <a:endParaRPr lang="en-IN"/>
        </a:p>
      </dgm:t>
    </dgm:pt>
    <dgm:pt modelId="{C9BCCE54-87B4-4823-B04A-E5B69170CDF1}" type="sibTrans" cxnId="{842D9A70-0E4C-4557-A372-34B6F53DE335}">
      <dgm:prSet/>
      <dgm:spPr/>
      <dgm:t>
        <a:bodyPr/>
        <a:lstStyle/>
        <a:p>
          <a:endParaRPr lang="en-IN"/>
        </a:p>
      </dgm:t>
    </dgm:pt>
    <dgm:pt modelId="{B42D41D4-91A9-469B-BD1E-D86B95F39389}">
      <dgm:prSet phldrT="[Text]"/>
      <dgm:spPr/>
      <dgm:t>
        <a:bodyPr/>
        <a:lstStyle/>
        <a:p>
          <a:r>
            <a:rPr lang="en-IN" dirty="0"/>
            <a:t>Resource centre </a:t>
          </a:r>
        </a:p>
      </dgm:t>
    </dgm:pt>
    <dgm:pt modelId="{1B36F668-BC18-41E2-9E01-4156BD68E414}" type="parTrans" cxnId="{ED94E080-A4C1-42B4-859D-55208C0726DC}">
      <dgm:prSet/>
      <dgm:spPr/>
      <dgm:t>
        <a:bodyPr/>
        <a:lstStyle/>
        <a:p>
          <a:endParaRPr lang="en-IN"/>
        </a:p>
      </dgm:t>
    </dgm:pt>
    <dgm:pt modelId="{84904752-8168-4809-BF94-B8BAB1DB6520}" type="sibTrans" cxnId="{ED94E080-A4C1-42B4-859D-55208C0726DC}">
      <dgm:prSet/>
      <dgm:spPr/>
      <dgm:t>
        <a:bodyPr/>
        <a:lstStyle/>
        <a:p>
          <a:endParaRPr lang="en-IN"/>
        </a:p>
      </dgm:t>
    </dgm:pt>
    <dgm:pt modelId="{8244AA27-2887-41EB-BA74-66C22F2F5F66}" type="pres">
      <dgm:prSet presAssocID="{CEE7382F-814D-4DFB-9FD6-2BF0E06960B0}" presName="Name0" presStyleCnt="0">
        <dgm:presLayoutVars>
          <dgm:chMax val="1"/>
          <dgm:chPref val="1"/>
          <dgm:dir/>
          <dgm:animOne val="branch"/>
          <dgm:animLvl val="lvl"/>
        </dgm:presLayoutVars>
      </dgm:prSet>
      <dgm:spPr/>
    </dgm:pt>
    <dgm:pt modelId="{5D24C6E0-8640-4F81-9B4D-917BADBA6A79}" type="pres">
      <dgm:prSet presAssocID="{DDFF1CCE-71AC-4CBA-BC73-2B2BFE0CB2C4}" presName="Parent" presStyleLbl="node0" presStyleIdx="0" presStyleCnt="1">
        <dgm:presLayoutVars>
          <dgm:chMax val="6"/>
          <dgm:chPref val="6"/>
        </dgm:presLayoutVars>
      </dgm:prSet>
      <dgm:spPr/>
    </dgm:pt>
    <dgm:pt modelId="{BAEA5084-0EA3-44DC-9FEB-1DE48B248633}" type="pres">
      <dgm:prSet presAssocID="{E95D8301-D186-4DC0-9450-56817C707F72}" presName="Accent1" presStyleCnt="0"/>
      <dgm:spPr/>
    </dgm:pt>
    <dgm:pt modelId="{3928374A-EA7B-4B31-9EE4-9F0CF2D48553}" type="pres">
      <dgm:prSet presAssocID="{E95D8301-D186-4DC0-9450-56817C707F72}" presName="Accent" presStyleLbl="bgShp" presStyleIdx="0" presStyleCnt="6"/>
      <dgm:spPr/>
    </dgm:pt>
    <dgm:pt modelId="{70C4D334-8654-4831-9F72-9AE543041380}" type="pres">
      <dgm:prSet presAssocID="{E95D8301-D186-4DC0-9450-56817C707F72}" presName="Child1" presStyleLbl="node1" presStyleIdx="0" presStyleCnt="6">
        <dgm:presLayoutVars>
          <dgm:chMax val="0"/>
          <dgm:chPref val="0"/>
          <dgm:bulletEnabled val="1"/>
        </dgm:presLayoutVars>
      </dgm:prSet>
      <dgm:spPr/>
    </dgm:pt>
    <dgm:pt modelId="{8F59ABDF-D6B2-402A-9816-64A6717110A9}" type="pres">
      <dgm:prSet presAssocID="{95E58B76-90D1-4EC4-9440-8AA38B3611C2}" presName="Accent2" presStyleCnt="0"/>
      <dgm:spPr/>
    </dgm:pt>
    <dgm:pt modelId="{E602789C-613F-461A-9156-01EB9FA47530}" type="pres">
      <dgm:prSet presAssocID="{95E58B76-90D1-4EC4-9440-8AA38B3611C2}" presName="Accent" presStyleLbl="bgShp" presStyleIdx="1" presStyleCnt="6"/>
      <dgm:spPr/>
    </dgm:pt>
    <dgm:pt modelId="{467ABB33-7719-4290-A252-1B785E8977E5}" type="pres">
      <dgm:prSet presAssocID="{95E58B76-90D1-4EC4-9440-8AA38B3611C2}" presName="Child2" presStyleLbl="node1" presStyleIdx="1" presStyleCnt="6">
        <dgm:presLayoutVars>
          <dgm:chMax val="0"/>
          <dgm:chPref val="0"/>
          <dgm:bulletEnabled val="1"/>
        </dgm:presLayoutVars>
      </dgm:prSet>
      <dgm:spPr/>
    </dgm:pt>
    <dgm:pt modelId="{58D55C7F-AB38-41F7-99FF-BC8F645041E1}" type="pres">
      <dgm:prSet presAssocID="{5A72F275-941F-40D5-A07B-A0C5143ACC1B}" presName="Accent3" presStyleCnt="0"/>
      <dgm:spPr/>
    </dgm:pt>
    <dgm:pt modelId="{6E01FE19-A161-421C-9388-56F937FEDA12}" type="pres">
      <dgm:prSet presAssocID="{5A72F275-941F-40D5-A07B-A0C5143ACC1B}" presName="Accent" presStyleLbl="bgShp" presStyleIdx="2" presStyleCnt="6"/>
      <dgm:spPr/>
    </dgm:pt>
    <dgm:pt modelId="{99F04728-A52C-449D-BAF8-D07658F6BF43}" type="pres">
      <dgm:prSet presAssocID="{5A72F275-941F-40D5-A07B-A0C5143ACC1B}" presName="Child3" presStyleLbl="node1" presStyleIdx="2" presStyleCnt="6">
        <dgm:presLayoutVars>
          <dgm:chMax val="0"/>
          <dgm:chPref val="0"/>
          <dgm:bulletEnabled val="1"/>
        </dgm:presLayoutVars>
      </dgm:prSet>
      <dgm:spPr/>
    </dgm:pt>
    <dgm:pt modelId="{0E819A13-99E2-4FBF-A624-4C316C126487}" type="pres">
      <dgm:prSet presAssocID="{85E4FD5C-7F93-4B94-A6F3-F853F5FB28DC}" presName="Accent4" presStyleCnt="0"/>
      <dgm:spPr/>
    </dgm:pt>
    <dgm:pt modelId="{214DAC9F-F139-4CD8-BA09-4DE9E13C81DB}" type="pres">
      <dgm:prSet presAssocID="{85E4FD5C-7F93-4B94-A6F3-F853F5FB28DC}" presName="Accent" presStyleLbl="bgShp" presStyleIdx="3" presStyleCnt="6"/>
      <dgm:spPr/>
    </dgm:pt>
    <dgm:pt modelId="{1D5DA8CC-8A48-4DC8-9129-83B1300B66CE}" type="pres">
      <dgm:prSet presAssocID="{85E4FD5C-7F93-4B94-A6F3-F853F5FB28DC}" presName="Child4" presStyleLbl="node1" presStyleIdx="3" presStyleCnt="6">
        <dgm:presLayoutVars>
          <dgm:chMax val="0"/>
          <dgm:chPref val="0"/>
          <dgm:bulletEnabled val="1"/>
        </dgm:presLayoutVars>
      </dgm:prSet>
      <dgm:spPr/>
    </dgm:pt>
    <dgm:pt modelId="{F9FA2907-6F3B-49FA-8810-102C680BB654}" type="pres">
      <dgm:prSet presAssocID="{2B8AFF7B-8EC4-4073-BD68-2FF0BA2FE9A9}" presName="Accent5" presStyleCnt="0"/>
      <dgm:spPr/>
    </dgm:pt>
    <dgm:pt modelId="{CF427BF6-CFA6-4038-93B1-6C9EFD14AEA8}" type="pres">
      <dgm:prSet presAssocID="{2B8AFF7B-8EC4-4073-BD68-2FF0BA2FE9A9}" presName="Accent" presStyleLbl="bgShp" presStyleIdx="4" presStyleCnt="6"/>
      <dgm:spPr/>
    </dgm:pt>
    <dgm:pt modelId="{E668620D-F1CB-4CE7-8A38-E7B3AC3AF599}" type="pres">
      <dgm:prSet presAssocID="{2B8AFF7B-8EC4-4073-BD68-2FF0BA2FE9A9}" presName="Child5" presStyleLbl="node1" presStyleIdx="4" presStyleCnt="6">
        <dgm:presLayoutVars>
          <dgm:chMax val="0"/>
          <dgm:chPref val="0"/>
          <dgm:bulletEnabled val="1"/>
        </dgm:presLayoutVars>
      </dgm:prSet>
      <dgm:spPr/>
    </dgm:pt>
    <dgm:pt modelId="{DBA24D72-F910-46EC-B576-74819BE4157D}" type="pres">
      <dgm:prSet presAssocID="{B42D41D4-91A9-469B-BD1E-D86B95F39389}" presName="Accent6" presStyleCnt="0"/>
      <dgm:spPr/>
    </dgm:pt>
    <dgm:pt modelId="{A62D22D7-49D0-4BC6-AC4B-5D1403E6C836}" type="pres">
      <dgm:prSet presAssocID="{B42D41D4-91A9-469B-BD1E-D86B95F39389}" presName="Accent" presStyleLbl="bgShp" presStyleIdx="5" presStyleCnt="6"/>
      <dgm:spPr/>
    </dgm:pt>
    <dgm:pt modelId="{CA396817-5A64-4F36-866F-435D4DA0FB13}" type="pres">
      <dgm:prSet presAssocID="{B42D41D4-91A9-469B-BD1E-D86B95F39389}" presName="Child6" presStyleLbl="node1" presStyleIdx="5" presStyleCnt="6">
        <dgm:presLayoutVars>
          <dgm:chMax val="0"/>
          <dgm:chPref val="0"/>
          <dgm:bulletEnabled val="1"/>
        </dgm:presLayoutVars>
      </dgm:prSet>
      <dgm:spPr/>
    </dgm:pt>
  </dgm:ptLst>
  <dgm:cxnLst>
    <dgm:cxn modelId="{AE158C01-0A81-4682-BD0F-878F1AACB771}" type="presOf" srcId="{B42D41D4-91A9-469B-BD1E-D86B95F39389}" destId="{CA396817-5A64-4F36-866F-435D4DA0FB13}" srcOrd="0" destOrd="0" presId="urn:microsoft.com/office/officeart/2011/layout/HexagonRadial"/>
    <dgm:cxn modelId="{2CBAC311-2453-44A0-BDAC-F7B319D3D6B7}" srcId="{DDFF1CCE-71AC-4CBA-BC73-2B2BFE0CB2C4}" destId="{95E58B76-90D1-4EC4-9440-8AA38B3611C2}" srcOrd="1" destOrd="0" parTransId="{0424157F-0717-41D1-BC0C-49DFD617BCAA}" sibTransId="{4AA92309-7889-409F-AA1F-B6A359E85544}"/>
    <dgm:cxn modelId="{658D4C45-4921-4FBB-B54B-6E78B3484E93}" type="presOf" srcId="{5A72F275-941F-40D5-A07B-A0C5143ACC1B}" destId="{99F04728-A52C-449D-BAF8-D07658F6BF43}" srcOrd="0" destOrd="0" presId="urn:microsoft.com/office/officeart/2011/layout/HexagonRadial"/>
    <dgm:cxn modelId="{83477650-3C6B-4DC1-A6D9-520816E347E5}" type="presOf" srcId="{DDFF1CCE-71AC-4CBA-BC73-2B2BFE0CB2C4}" destId="{5D24C6E0-8640-4F81-9B4D-917BADBA6A79}" srcOrd="0" destOrd="0" presId="urn:microsoft.com/office/officeart/2011/layout/HexagonRadial"/>
    <dgm:cxn modelId="{842D9A70-0E4C-4557-A372-34B6F53DE335}" srcId="{DDFF1CCE-71AC-4CBA-BC73-2B2BFE0CB2C4}" destId="{2B8AFF7B-8EC4-4073-BD68-2FF0BA2FE9A9}" srcOrd="4" destOrd="0" parTransId="{9EC907D0-E7AA-4280-828D-CAB2DD0C45CC}" sibTransId="{C9BCCE54-87B4-4823-B04A-E5B69170CDF1}"/>
    <dgm:cxn modelId="{235EB154-4092-433F-BAE7-4886E2EA17C1}" srcId="{DDFF1CCE-71AC-4CBA-BC73-2B2BFE0CB2C4}" destId="{E95D8301-D186-4DC0-9450-56817C707F72}" srcOrd="0" destOrd="0" parTransId="{0627F449-D736-4146-852B-F53BFA9751D7}" sibTransId="{A73AF621-48D0-4477-8C15-C17C6904C679}"/>
    <dgm:cxn modelId="{ED94E080-A4C1-42B4-859D-55208C0726DC}" srcId="{DDFF1CCE-71AC-4CBA-BC73-2B2BFE0CB2C4}" destId="{B42D41D4-91A9-469B-BD1E-D86B95F39389}" srcOrd="5" destOrd="0" parTransId="{1B36F668-BC18-41E2-9E01-4156BD68E414}" sibTransId="{84904752-8168-4809-BF94-B8BAB1DB6520}"/>
    <dgm:cxn modelId="{EBDB0D85-04D5-4C78-B41E-AF774C225B17}" srcId="{CEE7382F-814D-4DFB-9FD6-2BF0E06960B0}" destId="{DDFF1CCE-71AC-4CBA-BC73-2B2BFE0CB2C4}" srcOrd="0" destOrd="0" parTransId="{DA2D1C01-D7FC-4483-9931-D7290504F659}" sibTransId="{740A01A1-6F84-4C5B-B61E-613ADCDB9088}"/>
    <dgm:cxn modelId="{51128988-10AC-4724-ADD7-043E9C48E7FA}" type="presOf" srcId="{CEE7382F-814D-4DFB-9FD6-2BF0E06960B0}" destId="{8244AA27-2887-41EB-BA74-66C22F2F5F66}" srcOrd="0" destOrd="0" presId="urn:microsoft.com/office/officeart/2011/layout/HexagonRadial"/>
    <dgm:cxn modelId="{C5F6E58C-D279-4B79-B2D4-4578767F7084}" srcId="{DDFF1CCE-71AC-4CBA-BC73-2B2BFE0CB2C4}" destId="{5A72F275-941F-40D5-A07B-A0C5143ACC1B}" srcOrd="2" destOrd="0" parTransId="{B7532F10-2C08-44F3-A0A9-86BCC3D34F10}" sibTransId="{400B5B87-7F67-40F2-AC60-F83FDBDFCBA4}"/>
    <dgm:cxn modelId="{033B02A5-2DF2-45AB-A84B-57F341763E5F}" type="presOf" srcId="{2B8AFF7B-8EC4-4073-BD68-2FF0BA2FE9A9}" destId="{E668620D-F1CB-4CE7-8A38-E7B3AC3AF599}" srcOrd="0" destOrd="0" presId="urn:microsoft.com/office/officeart/2011/layout/HexagonRadial"/>
    <dgm:cxn modelId="{473DEBA9-F9BC-4AE5-99BB-D2B52CDB80DA}" type="presOf" srcId="{95E58B76-90D1-4EC4-9440-8AA38B3611C2}" destId="{467ABB33-7719-4290-A252-1B785E8977E5}" srcOrd="0" destOrd="0" presId="urn:microsoft.com/office/officeart/2011/layout/HexagonRadial"/>
    <dgm:cxn modelId="{4AA213C2-A0F0-44A8-A23F-143C7603646D}" srcId="{DDFF1CCE-71AC-4CBA-BC73-2B2BFE0CB2C4}" destId="{85E4FD5C-7F93-4B94-A6F3-F853F5FB28DC}" srcOrd="3" destOrd="0" parTransId="{7D2A0094-4BB9-4597-A6FB-14A313BF73E5}" sibTransId="{90C68B4F-9BEE-468E-97E2-064949FDD023}"/>
    <dgm:cxn modelId="{094850E7-C074-4218-A378-03BC3B56FBD3}" type="presOf" srcId="{E95D8301-D186-4DC0-9450-56817C707F72}" destId="{70C4D334-8654-4831-9F72-9AE543041380}" srcOrd="0" destOrd="0" presId="urn:microsoft.com/office/officeart/2011/layout/HexagonRadial"/>
    <dgm:cxn modelId="{A63847FD-683A-490E-9E15-70754CFFB2DF}" type="presOf" srcId="{85E4FD5C-7F93-4B94-A6F3-F853F5FB28DC}" destId="{1D5DA8CC-8A48-4DC8-9129-83B1300B66CE}" srcOrd="0" destOrd="0" presId="urn:microsoft.com/office/officeart/2011/layout/HexagonRadial"/>
    <dgm:cxn modelId="{653F70A4-4F6C-47C4-9AE2-3C6CA0C34974}" type="presParOf" srcId="{8244AA27-2887-41EB-BA74-66C22F2F5F66}" destId="{5D24C6E0-8640-4F81-9B4D-917BADBA6A79}" srcOrd="0" destOrd="0" presId="urn:microsoft.com/office/officeart/2011/layout/HexagonRadial"/>
    <dgm:cxn modelId="{58DEA1E4-3DFA-4EB0-A2F9-AE7ED51A68AD}" type="presParOf" srcId="{8244AA27-2887-41EB-BA74-66C22F2F5F66}" destId="{BAEA5084-0EA3-44DC-9FEB-1DE48B248633}" srcOrd="1" destOrd="0" presId="urn:microsoft.com/office/officeart/2011/layout/HexagonRadial"/>
    <dgm:cxn modelId="{5CE39E90-023B-45C0-ACC0-12BF4AFB30B5}" type="presParOf" srcId="{BAEA5084-0EA3-44DC-9FEB-1DE48B248633}" destId="{3928374A-EA7B-4B31-9EE4-9F0CF2D48553}" srcOrd="0" destOrd="0" presId="urn:microsoft.com/office/officeart/2011/layout/HexagonRadial"/>
    <dgm:cxn modelId="{CA8AE896-7B9B-457A-98AF-DF2CFC8F006F}" type="presParOf" srcId="{8244AA27-2887-41EB-BA74-66C22F2F5F66}" destId="{70C4D334-8654-4831-9F72-9AE543041380}" srcOrd="2" destOrd="0" presId="urn:microsoft.com/office/officeart/2011/layout/HexagonRadial"/>
    <dgm:cxn modelId="{921ADCE9-818A-400A-94AA-5993EA19492E}" type="presParOf" srcId="{8244AA27-2887-41EB-BA74-66C22F2F5F66}" destId="{8F59ABDF-D6B2-402A-9816-64A6717110A9}" srcOrd="3" destOrd="0" presId="urn:microsoft.com/office/officeart/2011/layout/HexagonRadial"/>
    <dgm:cxn modelId="{6F1C234C-66F9-4D9F-9B66-CE3B2E37D249}" type="presParOf" srcId="{8F59ABDF-D6B2-402A-9816-64A6717110A9}" destId="{E602789C-613F-461A-9156-01EB9FA47530}" srcOrd="0" destOrd="0" presId="urn:microsoft.com/office/officeart/2011/layout/HexagonRadial"/>
    <dgm:cxn modelId="{94EEEC62-D9FC-4604-A705-26F1ED1CFABA}" type="presParOf" srcId="{8244AA27-2887-41EB-BA74-66C22F2F5F66}" destId="{467ABB33-7719-4290-A252-1B785E8977E5}" srcOrd="4" destOrd="0" presId="urn:microsoft.com/office/officeart/2011/layout/HexagonRadial"/>
    <dgm:cxn modelId="{67BF077F-9352-48D0-9E21-28852B5B9538}" type="presParOf" srcId="{8244AA27-2887-41EB-BA74-66C22F2F5F66}" destId="{58D55C7F-AB38-41F7-99FF-BC8F645041E1}" srcOrd="5" destOrd="0" presId="urn:microsoft.com/office/officeart/2011/layout/HexagonRadial"/>
    <dgm:cxn modelId="{4EF3224B-498E-4BDE-B7E0-196236018E54}" type="presParOf" srcId="{58D55C7F-AB38-41F7-99FF-BC8F645041E1}" destId="{6E01FE19-A161-421C-9388-56F937FEDA12}" srcOrd="0" destOrd="0" presId="urn:microsoft.com/office/officeart/2011/layout/HexagonRadial"/>
    <dgm:cxn modelId="{89E72FE0-E07A-4432-B238-8F3C54499018}" type="presParOf" srcId="{8244AA27-2887-41EB-BA74-66C22F2F5F66}" destId="{99F04728-A52C-449D-BAF8-D07658F6BF43}" srcOrd="6" destOrd="0" presId="urn:microsoft.com/office/officeart/2011/layout/HexagonRadial"/>
    <dgm:cxn modelId="{C26B21AF-56E7-4542-B08A-273B8E68CA4B}" type="presParOf" srcId="{8244AA27-2887-41EB-BA74-66C22F2F5F66}" destId="{0E819A13-99E2-4FBF-A624-4C316C126487}" srcOrd="7" destOrd="0" presId="urn:microsoft.com/office/officeart/2011/layout/HexagonRadial"/>
    <dgm:cxn modelId="{6658EC86-863F-4C28-BE5B-8DED6E7900BE}" type="presParOf" srcId="{0E819A13-99E2-4FBF-A624-4C316C126487}" destId="{214DAC9F-F139-4CD8-BA09-4DE9E13C81DB}" srcOrd="0" destOrd="0" presId="urn:microsoft.com/office/officeart/2011/layout/HexagonRadial"/>
    <dgm:cxn modelId="{06AC82E7-493A-492B-BF62-A02E2D2A1EBF}" type="presParOf" srcId="{8244AA27-2887-41EB-BA74-66C22F2F5F66}" destId="{1D5DA8CC-8A48-4DC8-9129-83B1300B66CE}" srcOrd="8" destOrd="0" presId="urn:microsoft.com/office/officeart/2011/layout/HexagonRadial"/>
    <dgm:cxn modelId="{0918EACB-37F6-4F59-8579-DF539948BC78}" type="presParOf" srcId="{8244AA27-2887-41EB-BA74-66C22F2F5F66}" destId="{F9FA2907-6F3B-49FA-8810-102C680BB654}" srcOrd="9" destOrd="0" presId="urn:microsoft.com/office/officeart/2011/layout/HexagonRadial"/>
    <dgm:cxn modelId="{F287C93E-BC33-4727-918E-9CAABCB4BCA3}" type="presParOf" srcId="{F9FA2907-6F3B-49FA-8810-102C680BB654}" destId="{CF427BF6-CFA6-4038-93B1-6C9EFD14AEA8}" srcOrd="0" destOrd="0" presId="urn:microsoft.com/office/officeart/2011/layout/HexagonRadial"/>
    <dgm:cxn modelId="{161BBC31-9F61-405E-AA03-4C72DBB70818}" type="presParOf" srcId="{8244AA27-2887-41EB-BA74-66C22F2F5F66}" destId="{E668620D-F1CB-4CE7-8A38-E7B3AC3AF599}" srcOrd="10" destOrd="0" presId="urn:microsoft.com/office/officeart/2011/layout/HexagonRadial"/>
    <dgm:cxn modelId="{2069186F-627A-411A-9042-55764ED1D5AC}" type="presParOf" srcId="{8244AA27-2887-41EB-BA74-66C22F2F5F66}" destId="{DBA24D72-F910-46EC-B576-74819BE4157D}" srcOrd="11" destOrd="0" presId="urn:microsoft.com/office/officeart/2011/layout/HexagonRadial"/>
    <dgm:cxn modelId="{108166F1-9BD4-4810-819F-671375F2F966}" type="presParOf" srcId="{DBA24D72-F910-46EC-B576-74819BE4157D}" destId="{A62D22D7-49D0-4BC6-AC4B-5D1403E6C836}" srcOrd="0" destOrd="0" presId="urn:microsoft.com/office/officeart/2011/layout/HexagonRadial"/>
    <dgm:cxn modelId="{9780936E-2189-433F-8BD9-6F130CD8FFEF}" type="presParOf" srcId="{8244AA27-2887-41EB-BA74-66C22F2F5F66}" destId="{CA396817-5A64-4F36-866F-435D4DA0FB13}"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ABD9BA-760B-400A-BD12-7D469C6C48A3}">
      <dsp:nvSpPr>
        <dsp:cNvPr id="0" name=""/>
        <dsp:cNvSpPr/>
      </dsp:nvSpPr>
      <dsp:spPr>
        <a:xfrm rot="5400000">
          <a:off x="-189545" y="194888"/>
          <a:ext cx="1263636" cy="88454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IN" sz="1600" kern="1200" dirty="0">
              <a:solidFill>
                <a:schemeClr val="tx1"/>
              </a:solidFill>
            </a:rPr>
            <a:t>Gender Identities </a:t>
          </a:r>
        </a:p>
      </dsp:txBody>
      <dsp:txXfrm rot="-5400000">
        <a:off x="1" y="447616"/>
        <a:ext cx="884545" cy="379091"/>
      </dsp:txXfrm>
    </dsp:sp>
    <dsp:sp modelId="{D76E6079-4445-41CE-AB38-9A45142B5473}">
      <dsp:nvSpPr>
        <dsp:cNvPr id="0" name=""/>
        <dsp:cNvSpPr/>
      </dsp:nvSpPr>
      <dsp:spPr>
        <a:xfrm rot="5400000">
          <a:off x="4489074" y="-3599186"/>
          <a:ext cx="821795" cy="803085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IN" sz="1700" kern="1200" dirty="0"/>
            <a:t>Female and transgender individuals</a:t>
          </a:r>
        </a:p>
      </dsp:txBody>
      <dsp:txXfrm rot="-5400000">
        <a:off x="884545" y="45460"/>
        <a:ext cx="7990737" cy="741561"/>
      </dsp:txXfrm>
    </dsp:sp>
    <dsp:sp modelId="{2352907F-315A-42B9-9D2F-6192526EEFE5}">
      <dsp:nvSpPr>
        <dsp:cNvPr id="0" name=""/>
        <dsp:cNvSpPr/>
      </dsp:nvSpPr>
      <dsp:spPr>
        <a:xfrm rot="5400000">
          <a:off x="-189545" y="1343157"/>
          <a:ext cx="1263636" cy="88454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tx1"/>
              </a:solidFill>
            </a:rPr>
            <a:t>Socio-cultural  identities</a:t>
          </a:r>
        </a:p>
      </dsp:txBody>
      <dsp:txXfrm rot="-5400000">
        <a:off x="1" y="1595885"/>
        <a:ext cx="884545" cy="379091"/>
      </dsp:txXfrm>
    </dsp:sp>
    <dsp:sp modelId="{7DE74282-A18D-469F-95A1-6013D947A819}">
      <dsp:nvSpPr>
        <dsp:cNvPr id="0" name=""/>
        <dsp:cNvSpPr/>
      </dsp:nvSpPr>
      <dsp:spPr>
        <a:xfrm rot="5400000">
          <a:off x="4489290" y="-2451132"/>
          <a:ext cx="821363" cy="803085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IN" sz="1700" kern="1200" dirty="0"/>
            <a:t>Scheduled Castes, Scheduled Tribes, OBC’s and Minorities </a:t>
          </a:r>
        </a:p>
      </dsp:txBody>
      <dsp:txXfrm rot="-5400000">
        <a:off x="884545" y="1193709"/>
        <a:ext cx="7990758" cy="741171"/>
      </dsp:txXfrm>
    </dsp:sp>
    <dsp:sp modelId="{36B61A7C-68C0-4584-AFC4-545A0CDF36F9}">
      <dsp:nvSpPr>
        <dsp:cNvPr id="0" name=""/>
        <dsp:cNvSpPr/>
      </dsp:nvSpPr>
      <dsp:spPr>
        <a:xfrm rot="5400000">
          <a:off x="-189545" y="2491427"/>
          <a:ext cx="1263636" cy="88454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tx1"/>
              </a:solidFill>
            </a:rPr>
            <a:t>Geographical Identities </a:t>
          </a:r>
        </a:p>
      </dsp:txBody>
      <dsp:txXfrm rot="-5400000">
        <a:off x="1" y="2744155"/>
        <a:ext cx="884545" cy="379091"/>
      </dsp:txXfrm>
    </dsp:sp>
    <dsp:sp modelId="{56741B48-14F3-435E-AD38-0C8EEEF2F534}">
      <dsp:nvSpPr>
        <dsp:cNvPr id="0" name=""/>
        <dsp:cNvSpPr/>
      </dsp:nvSpPr>
      <dsp:spPr>
        <a:xfrm rot="5400000">
          <a:off x="4489290" y="-1318116"/>
          <a:ext cx="821363" cy="803085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IN" sz="1700" kern="1200" dirty="0"/>
            <a:t>Students from villages, small towns and aspirational districts </a:t>
          </a:r>
        </a:p>
      </dsp:txBody>
      <dsp:txXfrm rot="-5400000">
        <a:off x="884545" y="2326725"/>
        <a:ext cx="7990758" cy="741171"/>
      </dsp:txXfrm>
    </dsp:sp>
    <dsp:sp modelId="{B69467FF-7D0C-4AF8-88AD-7255E1968D20}">
      <dsp:nvSpPr>
        <dsp:cNvPr id="0" name=""/>
        <dsp:cNvSpPr/>
      </dsp:nvSpPr>
      <dsp:spPr>
        <a:xfrm rot="5400000">
          <a:off x="-189545" y="3639696"/>
          <a:ext cx="1263636" cy="88454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tx1"/>
              </a:solidFill>
            </a:rPr>
            <a:t>Socio-Economic Conditions</a:t>
          </a:r>
        </a:p>
      </dsp:txBody>
      <dsp:txXfrm rot="-5400000">
        <a:off x="1" y="3892424"/>
        <a:ext cx="884545" cy="379091"/>
      </dsp:txXfrm>
    </dsp:sp>
    <dsp:sp modelId="{2D096C67-59C9-495F-B068-E833B1025D22}">
      <dsp:nvSpPr>
        <dsp:cNvPr id="0" name=""/>
        <dsp:cNvSpPr/>
      </dsp:nvSpPr>
      <dsp:spPr>
        <a:xfrm rot="5400000">
          <a:off x="4489290" y="-154594"/>
          <a:ext cx="821363" cy="803085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IN" sz="1700" kern="1200"/>
            <a:t>Migrant communities, low income house-holds, children in vulnerable situations, victims of or children of victims of trafficking, orphans including child beggars in urban areas, and the urban poor</a:t>
          </a:r>
        </a:p>
      </dsp:txBody>
      <dsp:txXfrm rot="-5400000">
        <a:off x="884545" y="3490247"/>
        <a:ext cx="7990758" cy="741171"/>
      </dsp:txXfrm>
    </dsp:sp>
    <dsp:sp modelId="{2713D6EB-D3CB-4A1A-8518-F1A48984C3F5}">
      <dsp:nvSpPr>
        <dsp:cNvPr id="0" name=""/>
        <dsp:cNvSpPr/>
      </dsp:nvSpPr>
      <dsp:spPr>
        <a:xfrm rot="5400000">
          <a:off x="-189545" y="4787965"/>
          <a:ext cx="1263636" cy="884545"/>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IN" sz="1400" kern="1200" dirty="0">
              <a:solidFill>
                <a:schemeClr val="tx1"/>
              </a:solidFill>
            </a:rPr>
            <a:t>Disabilities</a:t>
          </a:r>
        </a:p>
      </dsp:txBody>
      <dsp:txXfrm rot="-5400000">
        <a:off x="1" y="5040693"/>
        <a:ext cx="884545" cy="379091"/>
      </dsp:txXfrm>
    </dsp:sp>
    <dsp:sp modelId="{47D5FCEE-D6C5-446D-AF2D-DB60D7015B58}">
      <dsp:nvSpPr>
        <dsp:cNvPr id="0" name=""/>
        <dsp:cNvSpPr/>
      </dsp:nvSpPr>
      <dsp:spPr>
        <a:xfrm rot="5400000">
          <a:off x="4489290" y="993675"/>
          <a:ext cx="821363" cy="803085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en-IN" sz="1700" kern="1200" dirty="0"/>
            <a:t>21 recognised in RPWD Act 2016</a:t>
          </a:r>
        </a:p>
      </dsp:txBody>
      <dsp:txXfrm rot="-5400000">
        <a:off x="884545" y="4638516"/>
        <a:ext cx="7990758" cy="7411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24C6E0-8640-4F81-9B4D-917BADBA6A79}">
      <dsp:nvSpPr>
        <dsp:cNvPr id="0" name=""/>
        <dsp:cNvSpPr/>
      </dsp:nvSpPr>
      <dsp:spPr>
        <a:xfrm>
          <a:off x="3046433" y="2040315"/>
          <a:ext cx="2593330" cy="2243335"/>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School/school complexes</a:t>
          </a:r>
        </a:p>
      </dsp:txBody>
      <dsp:txXfrm>
        <a:off x="3476184" y="2412067"/>
        <a:ext cx="1733828" cy="1499831"/>
      </dsp:txXfrm>
    </dsp:sp>
    <dsp:sp modelId="{E602789C-613F-461A-9156-01EB9FA47530}">
      <dsp:nvSpPr>
        <dsp:cNvPr id="0" name=""/>
        <dsp:cNvSpPr/>
      </dsp:nvSpPr>
      <dsp:spPr>
        <a:xfrm>
          <a:off x="4670356" y="967031"/>
          <a:ext cx="978455" cy="84306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C4D334-8654-4831-9F72-9AE543041380}">
      <dsp:nvSpPr>
        <dsp:cNvPr id="0" name=""/>
        <dsp:cNvSpPr/>
      </dsp:nvSpPr>
      <dsp:spPr>
        <a:xfrm>
          <a:off x="3285316" y="0"/>
          <a:ext cx="2125215" cy="183856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Multi-category Special educator </a:t>
          </a:r>
        </a:p>
      </dsp:txBody>
      <dsp:txXfrm>
        <a:off x="3637510" y="304689"/>
        <a:ext cx="1420827" cy="1229183"/>
      </dsp:txXfrm>
    </dsp:sp>
    <dsp:sp modelId="{6E01FE19-A161-421C-9388-56F937FEDA12}">
      <dsp:nvSpPr>
        <dsp:cNvPr id="0" name=""/>
        <dsp:cNvSpPr/>
      </dsp:nvSpPr>
      <dsp:spPr>
        <a:xfrm>
          <a:off x="5812290" y="2543121"/>
          <a:ext cx="978455" cy="84306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67ABB33-7719-4290-A252-1B785E8977E5}">
      <dsp:nvSpPr>
        <dsp:cNvPr id="0" name=""/>
        <dsp:cNvSpPr/>
      </dsp:nvSpPr>
      <dsp:spPr>
        <a:xfrm>
          <a:off x="5234385" y="1130838"/>
          <a:ext cx="2125215" cy="183856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Disabilities Accommodations </a:t>
          </a:r>
        </a:p>
      </dsp:txBody>
      <dsp:txXfrm>
        <a:off x="5586579" y="1435527"/>
        <a:ext cx="1420827" cy="1229183"/>
      </dsp:txXfrm>
    </dsp:sp>
    <dsp:sp modelId="{214DAC9F-F139-4CD8-BA09-4DE9E13C81DB}">
      <dsp:nvSpPr>
        <dsp:cNvPr id="0" name=""/>
        <dsp:cNvSpPr/>
      </dsp:nvSpPr>
      <dsp:spPr>
        <a:xfrm>
          <a:off x="5019029" y="4322231"/>
          <a:ext cx="978455" cy="84306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F04728-A52C-449D-BAF8-D07658F6BF43}">
      <dsp:nvSpPr>
        <dsp:cNvPr id="0" name=""/>
        <dsp:cNvSpPr/>
      </dsp:nvSpPr>
      <dsp:spPr>
        <a:xfrm>
          <a:off x="5234385" y="3353935"/>
          <a:ext cx="2125215" cy="183856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Assistive Devices and technology based tools</a:t>
          </a:r>
        </a:p>
      </dsp:txBody>
      <dsp:txXfrm>
        <a:off x="5586579" y="3658624"/>
        <a:ext cx="1420827" cy="1229183"/>
      </dsp:txXfrm>
    </dsp:sp>
    <dsp:sp modelId="{CF427BF6-CFA6-4038-93B1-6C9EFD14AEA8}">
      <dsp:nvSpPr>
        <dsp:cNvPr id="0" name=""/>
        <dsp:cNvSpPr/>
      </dsp:nvSpPr>
      <dsp:spPr>
        <a:xfrm>
          <a:off x="3051259" y="4506909"/>
          <a:ext cx="978455" cy="84306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5DA8CC-8A48-4DC8-9129-83B1300B66CE}">
      <dsp:nvSpPr>
        <dsp:cNvPr id="0" name=""/>
        <dsp:cNvSpPr/>
      </dsp:nvSpPr>
      <dsp:spPr>
        <a:xfrm>
          <a:off x="3285316" y="4486038"/>
          <a:ext cx="2125215" cy="183856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Language appropriate TLM</a:t>
          </a:r>
        </a:p>
        <a:p>
          <a:pPr marL="0" lvl="0" indent="0" algn="ctr" defTabSz="622300">
            <a:lnSpc>
              <a:spcPct val="90000"/>
            </a:lnSpc>
            <a:spcBef>
              <a:spcPct val="0"/>
            </a:spcBef>
            <a:spcAft>
              <a:spcPct val="35000"/>
            </a:spcAft>
            <a:buNone/>
          </a:pPr>
          <a:r>
            <a:rPr lang="en-IN" sz="1400" kern="1200" dirty="0"/>
            <a:t>(textbooks in Large print, Braille, Sign </a:t>
          </a:r>
          <a:r>
            <a:rPr lang="en-IN" sz="1400" kern="1200" dirty="0" err="1"/>
            <a:t>Langauge</a:t>
          </a:r>
          <a:r>
            <a:rPr lang="en-IN" sz="1400" kern="1200" dirty="0"/>
            <a:t>)</a:t>
          </a:r>
        </a:p>
      </dsp:txBody>
      <dsp:txXfrm>
        <a:off x="3637510" y="4790727"/>
        <a:ext cx="1420827" cy="1229183"/>
      </dsp:txXfrm>
    </dsp:sp>
    <dsp:sp modelId="{A62D22D7-49D0-4BC6-AC4B-5D1403E6C836}">
      <dsp:nvSpPr>
        <dsp:cNvPr id="0" name=""/>
        <dsp:cNvSpPr/>
      </dsp:nvSpPr>
      <dsp:spPr>
        <a:xfrm>
          <a:off x="1890624" y="2931452"/>
          <a:ext cx="978455" cy="84306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68620D-F1CB-4CE7-8A38-E7B3AC3AF599}">
      <dsp:nvSpPr>
        <dsp:cNvPr id="0" name=""/>
        <dsp:cNvSpPr/>
      </dsp:nvSpPr>
      <dsp:spPr>
        <a:xfrm>
          <a:off x="1327198" y="3355200"/>
          <a:ext cx="2125215" cy="183856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Tailored support mechanism to ensure full-participation</a:t>
          </a:r>
        </a:p>
      </dsp:txBody>
      <dsp:txXfrm>
        <a:off x="1679392" y="3659889"/>
        <a:ext cx="1420827" cy="1229183"/>
      </dsp:txXfrm>
    </dsp:sp>
    <dsp:sp modelId="{CA396817-5A64-4F36-866F-435D4DA0FB13}">
      <dsp:nvSpPr>
        <dsp:cNvPr id="0" name=""/>
        <dsp:cNvSpPr/>
      </dsp:nvSpPr>
      <dsp:spPr>
        <a:xfrm>
          <a:off x="1327198" y="1128308"/>
          <a:ext cx="2125215" cy="1838561"/>
        </a:xfrm>
        <a:prstGeom prst="hexagon">
          <a:avLst>
            <a:gd name="adj" fmla="val 2857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Resource centre </a:t>
          </a:r>
        </a:p>
      </dsp:txBody>
      <dsp:txXfrm>
        <a:off x="1679392" y="1432997"/>
        <a:ext cx="1420827" cy="122918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2F5929-43BF-44DB-BEF1-30F6B7075692}" type="datetimeFigureOut">
              <a:rPr lang="en-IN" smtClean="0"/>
              <a:t>08-10-2023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948882-853A-40E0-A1F4-76EAFF205362}" type="slidenum">
              <a:rPr lang="en-IN" smtClean="0"/>
              <a:t>‹#›</a:t>
            </a:fld>
            <a:endParaRPr lang="en-IN"/>
          </a:p>
        </p:txBody>
      </p:sp>
    </p:spTree>
    <p:extLst>
      <p:ext uri="{BB962C8B-B14F-4D97-AF65-F5344CB8AC3E}">
        <p14:creationId xmlns:p14="http://schemas.microsoft.com/office/powerpoint/2010/main" val="4259472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 name="Google Shape;6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6" name="Google Shape;7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6" name="Google Shape;196;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156ea6744a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156ea6744a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8" name="Google Shape;208;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030BC843-16AD-4AD2-8797-AC04622DFBA8}"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421966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30BC843-16AD-4AD2-8797-AC04622DFBA8}"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1757547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30BC843-16AD-4AD2-8797-AC04622DFBA8}"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3740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30BC843-16AD-4AD2-8797-AC04622DFBA8}"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1841542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0BC843-16AD-4AD2-8797-AC04622DFBA8}" type="datetimeFigureOut">
              <a:rPr lang="en-IN" smtClean="0"/>
              <a:t>08-10-2023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2510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030BC843-16AD-4AD2-8797-AC04622DFBA8}" type="datetimeFigureOut">
              <a:rPr lang="en-IN" smtClean="0"/>
              <a:t>08-10-2023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180082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030BC843-16AD-4AD2-8797-AC04622DFBA8}" type="datetimeFigureOut">
              <a:rPr lang="en-IN" smtClean="0"/>
              <a:t>08-10-2023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4239801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030BC843-16AD-4AD2-8797-AC04622DFBA8}" type="datetimeFigureOut">
              <a:rPr lang="en-IN" smtClean="0"/>
              <a:t>08-10-2023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3694765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0BC843-16AD-4AD2-8797-AC04622DFBA8}" type="datetimeFigureOut">
              <a:rPr lang="en-IN" smtClean="0"/>
              <a:t>08-10-2023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2071546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0BC843-16AD-4AD2-8797-AC04622DFBA8}" type="datetimeFigureOut">
              <a:rPr lang="en-IN" smtClean="0"/>
              <a:t>08-10-2023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177312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0BC843-16AD-4AD2-8797-AC04622DFBA8}" type="datetimeFigureOut">
              <a:rPr lang="en-IN" smtClean="0"/>
              <a:t>08-10-2023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0807449-1B80-4155-BE9D-CB547B559BFE}" type="slidenum">
              <a:rPr lang="en-IN" smtClean="0"/>
              <a:t>‹#›</a:t>
            </a:fld>
            <a:endParaRPr lang="en-IN"/>
          </a:p>
        </p:txBody>
      </p:sp>
    </p:spTree>
    <p:extLst>
      <p:ext uri="{BB962C8B-B14F-4D97-AF65-F5344CB8AC3E}">
        <p14:creationId xmlns:p14="http://schemas.microsoft.com/office/powerpoint/2010/main" val="2350632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BC843-16AD-4AD2-8797-AC04622DFBA8}" type="datetimeFigureOut">
              <a:rPr lang="en-IN" smtClean="0"/>
              <a:t>08-10-2023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807449-1B80-4155-BE9D-CB547B559BFE}" type="slidenum">
              <a:rPr lang="en-IN" smtClean="0"/>
              <a:t>‹#›</a:t>
            </a:fld>
            <a:endParaRPr lang="en-IN"/>
          </a:p>
        </p:txBody>
      </p:sp>
    </p:spTree>
    <p:extLst>
      <p:ext uri="{BB962C8B-B14F-4D97-AF65-F5344CB8AC3E}">
        <p14:creationId xmlns:p14="http://schemas.microsoft.com/office/powerpoint/2010/main" val="3992987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Digital Technology for Children with Special Needs </a:t>
            </a:r>
          </a:p>
        </p:txBody>
      </p:sp>
      <p:sp>
        <p:nvSpPr>
          <p:cNvPr id="3" name="Subtitle 2"/>
          <p:cNvSpPr>
            <a:spLocks noGrp="1"/>
          </p:cNvSpPr>
          <p:nvPr>
            <p:ph type="subTitle" idx="1"/>
          </p:nvPr>
        </p:nvSpPr>
        <p:spPr/>
        <p:txBody>
          <a:bodyPr/>
          <a:lstStyle/>
          <a:p>
            <a:endParaRPr lang="en-US" dirty="0"/>
          </a:p>
          <a:p>
            <a:r>
              <a:rPr lang="hi-IN" dirty="0"/>
              <a:t>डॉ</a:t>
            </a:r>
            <a:r>
              <a:rPr lang="en-US" dirty="0"/>
              <a:t> </a:t>
            </a:r>
            <a:r>
              <a:rPr lang="hi-IN" dirty="0"/>
              <a:t>भारती  कौशिक</a:t>
            </a:r>
          </a:p>
          <a:p>
            <a:r>
              <a:rPr lang="hi-IN" dirty="0"/>
              <a:t>एसोसिएट प्रोफेसर, सी आई आई ई टी , ऐन सी</a:t>
            </a:r>
            <a:r>
              <a:rPr lang="en-US" dirty="0"/>
              <a:t> </a:t>
            </a:r>
            <a:r>
              <a:rPr lang="hi-IN" dirty="0"/>
              <a:t>ई आर टी</a:t>
            </a:r>
            <a:endParaRPr lang="en-IN" dirty="0"/>
          </a:p>
        </p:txBody>
      </p:sp>
    </p:spTree>
    <p:extLst>
      <p:ext uri="{BB962C8B-B14F-4D97-AF65-F5344CB8AC3E}">
        <p14:creationId xmlns:p14="http://schemas.microsoft.com/office/powerpoint/2010/main" val="2119713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Essentials </a:t>
            </a:r>
          </a:p>
        </p:txBody>
      </p:sp>
      <p:sp>
        <p:nvSpPr>
          <p:cNvPr id="3" name="Content Placeholder 2"/>
          <p:cNvSpPr>
            <a:spLocks noGrp="1"/>
          </p:cNvSpPr>
          <p:nvPr>
            <p:ph idx="1"/>
          </p:nvPr>
        </p:nvSpPr>
        <p:spPr/>
        <p:txBody>
          <a:bodyPr/>
          <a:lstStyle/>
          <a:p>
            <a:r>
              <a:rPr lang="en-IN" dirty="0"/>
              <a:t>know your learner</a:t>
            </a:r>
          </a:p>
          <a:p>
            <a:r>
              <a:rPr lang="en-IN" dirty="0"/>
              <a:t>know your pedagogy</a:t>
            </a:r>
          </a:p>
          <a:p>
            <a:r>
              <a:rPr lang="en-IN" dirty="0"/>
              <a:t>know your content</a:t>
            </a:r>
          </a:p>
        </p:txBody>
      </p:sp>
    </p:spTree>
    <p:extLst>
      <p:ext uri="{BB962C8B-B14F-4D97-AF65-F5344CB8AC3E}">
        <p14:creationId xmlns:p14="http://schemas.microsoft.com/office/powerpoint/2010/main" val="111612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C:\Users\bharti\Desktop\images pic\image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452689" y="928688"/>
            <a:ext cx="7500937" cy="5143500"/>
          </a:xfrm>
          <a:noFill/>
        </p:spPr>
      </p:pic>
    </p:spTree>
    <p:extLst>
      <p:ext uri="{BB962C8B-B14F-4D97-AF65-F5344CB8AC3E}">
        <p14:creationId xmlns:p14="http://schemas.microsoft.com/office/powerpoint/2010/main" val="3486416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a:defRPr/>
            </a:pPr>
            <a:r>
              <a:rPr lang="en-US" b="1" dirty="0">
                <a:solidFill>
                  <a:schemeClr val="accent2"/>
                </a:solidFill>
              </a:rPr>
              <a:t>UNCRPD</a:t>
            </a:r>
            <a:r>
              <a:rPr lang="en-US" dirty="0">
                <a:solidFill>
                  <a:schemeClr val="accent2"/>
                </a:solidFill>
              </a:rPr>
              <a:t> </a:t>
            </a:r>
            <a:r>
              <a:rPr lang="en-US" b="1" dirty="0"/>
              <a:t>Principles</a:t>
            </a:r>
            <a:br>
              <a:rPr lang="en-IN" dirty="0">
                <a:solidFill>
                  <a:schemeClr val="accent2"/>
                </a:solidFill>
              </a:rPr>
            </a:br>
            <a:endParaRPr lang="en-IN" dirty="0">
              <a:solidFill>
                <a:schemeClr val="accent2"/>
              </a:solidFill>
            </a:endParaRPr>
          </a:p>
        </p:txBody>
      </p:sp>
      <p:sp>
        <p:nvSpPr>
          <p:cNvPr id="6147" name="Content Placeholder 2"/>
          <p:cNvSpPr>
            <a:spLocks noGrp="1"/>
          </p:cNvSpPr>
          <p:nvPr>
            <p:ph idx="1"/>
          </p:nvPr>
        </p:nvSpPr>
        <p:spPr>
          <a:xfrm>
            <a:off x="1809750" y="1143001"/>
            <a:ext cx="8643938" cy="5357813"/>
          </a:xfrm>
        </p:spPr>
        <p:txBody>
          <a:bodyPr>
            <a:normAutofit/>
          </a:bodyPr>
          <a:lstStyle/>
          <a:p>
            <a:pPr eaLnBrk="1" hangingPunct="1"/>
            <a:r>
              <a:rPr lang="en-US" sz="2400"/>
              <a:t>Respect for inherent dignity, individual autonomy including the freedom to make one’s own choices, and independence of persons;</a:t>
            </a:r>
            <a:endParaRPr lang="en-IN" sz="3600"/>
          </a:p>
          <a:p>
            <a:pPr algn="just" eaLnBrk="1" hangingPunct="1"/>
            <a:r>
              <a:rPr lang="en-US" sz="2400"/>
              <a:t> Non-discrimination;</a:t>
            </a:r>
            <a:endParaRPr lang="en-IN" sz="3600"/>
          </a:p>
          <a:p>
            <a:pPr algn="just" eaLnBrk="1" hangingPunct="1"/>
            <a:r>
              <a:rPr lang="en-US" sz="2400"/>
              <a:t> Full and effective participation and inclusion in society;</a:t>
            </a:r>
            <a:endParaRPr lang="en-IN" sz="3600"/>
          </a:p>
          <a:p>
            <a:pPr algn="just" eaLnBrk="1" hangingPunct="1"/>
            <a:r>
              <a:rPr lang="en-US" sz="2400"/>
              <a:t>Respect for difference and acceptance of persons with disabilities as part of human diversity and humanity;</a:t>
            </a:r>
            <a:endParaRPr lang="en-IN" sz="3600"/>
          </a:p>
          <a:p>
            <a:pPr algn="just" eaLnBrk="1" hangingPunct="1"/>
            <a:r>
              <a:rPr lang="en-US" sz="2400"/>
              <a:t>Equality of opportunity;</a:t>
            </a:r>
            <a:endParaRPr lang="en-IN" sz="3600"/>
          </a:p>
          <a:p>
            <a:pPr algn="just" eaLnBrk="1" hangingPunct="1"/>
            <a:r>
              <a:rPr lang="en-US" sz="2400"/>
              <a:t>Accessibility;</a:t>
            </a:r>
            <a:endParaRPr lang="en-IN" sz="3600"/>
          </a:p>
          <a:p>
            <a:pPr algn="just" eaLnBrk="1" hangingPunct="1"/>
            <a:r>
              <a:rPr lang="en-US" sz="2400"/>
              <a:t>Equality between men and women</a:t>
            </a:r>
            <a:endParaRPr lang="en-IN" sz="3600"/>
          </a:p>
          <a:p>
            <a:pPr algn="just" eaLnBrk="1" hangingPunct="1"/>
            <a:r>
              <a:rPr lang="en-US" sz="2400"/>
              <a:t>Respect for the evolving capacities of children with disabilities and respect for the right of children with disabilities to preserve their identities</a:t>
            </a:r>
            <a:endParaRPr lang="en-IN" sz="2400"/>
          </a:p>
        </p:txBody>
      </p:sp>
    </p:spTree>
    <p:extLst>
      <p:ext uri="{BB962C8B-B14F-4D97-AF65-F5344CB8AC3E}">
        <p14:creationId xmlns:p14="http://schemas.microsoft.com/office/powerpoint/2010/main" val="234706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4" descr="C:\Users\bharti\Desktop\images pic\good quot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952750" y="642939"/>
            <a:ext cx="6929438" cy="4714875"/>
          </a:xfrm>
          <a:noFill/>
        </p:spPr>
      </p:pic>
    </p:spTree>
    <p:extLst>
      <p:ext uri="{BB962C8B-B14F-4D97-AF65-F5344CB8AC3E}">
        <p14:creationId xmlns:p14="http://schemas.microsoft.com/office/powerpoint/2010/main" val="397202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dirty="0">
                <a:latin typeface="Adobe Caslon Pro Bold" panose="0205070206050A020403" pitchFamily="18" charset="0"/>
              </a:rPr>
              <a:t>Sustainable Development Goal -4 &amp; NEP 2020 (</a:t>
            </a:r>
            <a:r>
              <a:rPr lang="en-IN" i="1" dirty="0">
                <a:latin typeface="Adobe Caslon Pro Bold" panose="0205070206050A020403" pitchFamily="18" charset="0"/>
              </a:rPr>
              <a:t>p.3-5)</a:t>
            </a:r>
            <a:endParaRPr i="1" dirty="0">
              <a:latin typeface="Adobe Caslon Pro Bold" panose="0205070206050A020403" pitchFamily="18" charset="0"/>
            </a:endParaRPr>
          </a:p>
        </p:txBody>
      </p:sp>
      <p:sp>
        <p:nvSpPr>
          <p:cNvPr id="67" name="Google Shape;67;p2"/>
          <p:cNvSpPr txBox="1">
            <a:spLocks noGrp="1"/>
          </p:cNvSpPr>
          <p:nvPr>
            <p:ph idx="1"/>
          </p:nvPr>
        </p:nvSpPr>
        <p:spPr>
          <a:xfrm>
            <a:off x="294640" y="2222287"/>
            <a:ext cx="11078646" cy="4635713"/>
          </a:xfrm>
          <a:prstGeom prst="rect">
            <a:avLst/>
          </a:prstGeom>
          <a:noFill/>
          <a:ln>
            <a:noFill/>
          </a:ln>
        </p:spPr>
        <p:txBody>
          <a:bodyPr spcFirstLastPara="1" wrap="square" lIns="91425" tIns="45700" rIns="91425" bIns="45700" anchor="t" anchorCtr="0">
            <a:normAutofit/>
          </a:bodyPr>
          <a:lstStyle/>
          <a:p>
            <a:pPr marL="228600" lvl="0" indent="-220027" algn="l" rtl="0">
              <a:lnSpc>
                <a:spcPct val="90000"/>
              </a:lnSpc>
              <a:spcBef>
                <a:spcPts val="0"/>
              </a:spcBef>
              <a:spcAft>
                <a:spcPts val="0"/>
              </a:spcAft>
              <a:buClr>
                <a:schemeClr val="dk1"/>
              </a:buClr>
              <a:buSzPct val="100000"/>
              <a:buChar char="●"/>
            </a:pPr>
            <a:r>
              <a:rPr lang="en-IN" sz="1800" dirty="0">
                <a:latin typeface="Cambria" panose="02040503050406030204" pitchFamily="18" charset="0"/>
                <a:ea typeface="Cambria" panose="02040503050406030204" pitchFamily="18" charset="0"/>
                <a:cs typeface="Arial"/>
                <a:sym typeface="Arial"/>
              </a:rPr>
              <a:t>SDG – 4 : “ensure inclusive and equitable quality education and promote lifelong learning opportunities for all” by 2030. </a:t>
            </a:r>
            <a:r>
              <a:rPr lang="en-IN" sz="1800" i="1" dirty="0">
                <a:latin typeface="Cambria" panose="02040503050406030204" pitchFamily="18" charset="0"/>
                <a:ea typeface="Cambria" panose="02040503050406030204" pitchFamily="18" charset="0"/>
                <a:cs typeface="Arial"/>
                <a:sym typeface="Arial"/>
              </a:rPr>
              <a:t>(NEP, Pg-3) </a:t>
            </a:r>
            <a:endParaRPr i="1" dirty="0">
              <a:latin typeface="Cambria" panose="02040503050406030204" pitchFamily="18" charset="0"/>
              <a:ea typeface="Cambria" panose="02040503050406030204" pitchFamily="18" charset="0"/>
            </a:endParaRPr>
          </a:p>
          <a:p>
            <a:pPr marL="228600" lvl="0" indent="-220027" algn="l" rtl="0">
              <a:lnSpc>
                <a:spcPct val="90000"/>
              </a:lnSpc>
              <a:spcBef>
                <a:spcPts val="1000"/>
              </a:spcBef>
              <a:spcAft>
                <a:spcPts val="0"/>
              </a:spcAft>
              <a:buClr>
                <a:schemeClr val="dk1"/>
              </a:buClr>
              <a:buSzPct val="100000"/>
              <a:buChar char="●"/>
            </a:pPr>
            <a:r>
              <a:rPr lang="en-IN" sz="1800" dirty="0">
                <a:latin typeface="Cambria" panose="02040503050406030204" pitchFamily="18" charset="0"/>
                <a:ea typeface="Cambria" panose="02040503050406030204" pitchFamily="18" charset="0"/>
                <a:cs typeface="Arial"/>
                <a:sym typeface="Arial"/>
              </a:rPr>
              <a:t>Equitable access to the highest-quality education for all learners regardless of social or economic background by 2040. </a:t>
            </a:r>
            <a:r>
              <a:rPr lang="en-IN" sz="1800" i="1" dirty="0">
                <a:latin typeface="Cambria" panose="02040503050406030204" pitchFamily="18" charset="0"/>
                <a:ea typeface="Cambria" panose="02040503050406030204" pitchFamily="18" charset="0"/>
                <a:cs typeface="Arial"/>
                <a:sym typeface="Arial"/>
              </a:rPr>
              <a:t>(NEP, Pg-3)</a:t>
            </a:r>
            <a:endParaRPr i="1" dirty="0">
              <a:latin typeface="Cambria" panose="02040503050406030204" pitchFamily="18" charset="0"/>
              <a:ea typeface="Cambria" panose="02040503050406030204" pitchFamily="18" charset="0"/>
            </a:endParaRPr>
          </a:p>
          <a:p>
            <a:pPr marL="228600" lvl="0" indent="-220027" algn="l" rtl="0">
              <a:lnSpc>
                <a:spcPct val="90000"/>
              </a:lnSpc>
              <a:spcBef>
                <a:spcPts val="1000"/>
              </a:spcBef>
              <a:spcAft>
                <a:spcPts val="0"/>
              </a:spcAft>
              <a:buClr>
                <a:schemeClr val="dk1"/>
              </a:buClr>
              <a:buSzPct val="100000"/>
              <a:buChar char="●"/>
            </a:pPr>
            <a:r>
              <a:rPr lang="en-IN" sz="1800" dirty="0">
                <a:latin typeface="Cambria" panose="02040503050406030204" pitchFamily="18" charset="0"/>
                <a:ea typeface="Cambria" panose="02040503050406030204" pitchFamily="18" charset="0"/>
                <a:cs typeface="Arial"/>
                <a:sym typeface="Arial"/>
              </a:rPr>
              <a:t>Education is a great </a:t>
            </a:r>
            <a:r>
              <a:rPr lang="en-IN" sz="1800" dirty="0" err="1">
                <a:latin typeface="Cambria" panose="02040503050406030204" pitchFamily="18" charset="0"/>
                <a:ea typeface="Cambria" panose="02040503050406030204" pitchFamily="18" charset="0"/>
                <a:cs typeface="Arial"/>
                <a:sym typeface="Arial"/>
              </a:rPr>
              <a:t>leveler</a:t>
            </a:r>
            <a:r>
              <a:rPr lang="en-IN" sz="1800" dirty="0">
                <a:latin typeface="Cambria" panose="02040503050406030204" pitchFamily="18" charset="0"/>
                <a:ea typeface="Cambria" panose="02040503050406030204" pitchFamily="18" charset="0"/>
                <a:cs typeface="Arial"/>
                <a:sym typeface="Arial"/>
              </a:rPr>
              <a:t> and is the best tool for achieving economic and social mobility, inclusion, and equality. </a:t>
            </a:r>
            <a:r>
              <a:rPr lang="en-IN" sz="1800" i="1" dirty="0">
                <a:latin typeface="Cambria" panose="02040503050406030204" pitchFamily="18" charset="0"/>
                <a:ea typeface="Cambria" panose="02040503050406030204" pitchFamily="18" charset="0"/>
                <a:cs typeface="Arial"/>
                <a:sym typeface="Arial"/>
              </a:rPr>
              <a:t>(NEP, Pg-4)</a:t>
            </a:r>
            <a:endParaRPr sz="1800" i="1" dirty="0">
              <a:latin typeface="Cambria" panose="02040503050406030204" pitchFamily="18" charset="0"/>
              <a:ea typeface="Cambria" panose="02040503050406030204" pitchFamily="18" charset="0"/>
              <a:cs typeface="Arial"/>
              <a:sym typeface="Arial"/>
            </a:endParaRPr>
          </a:p>
          <a:p>
            <a:pPr marL="228600" lvl="0" indent="-220027" algn="l" rtl="0">
              <a:lnSpc>
                <a:spcPct val="90000"/>
              </a:lnSpc>
              <a:spcBef>
                <a:spcPts val="1000"/>
              </a:spcBef>
              <a:spcAft>
                <a:spcPts val="0"/>
              </a:spcAft>
              <a:buClr>
                <a:schemeClr val="dk1"/>
              </a:buClr>
              <a:buSzPct val="100000"/>
              <a:buChar char="●"/>
            </a:pPr>
            <a:r>
              <a:rPr lang="en-IN" sz="1800" dirty="0">
                <a:latin typeface="Cambria" panose="02040503050406030204" pitchFamily="18" charset="0"/>
                <a:ea typeface="Cambria" panose="02040503050406030204" pitchFamily="18" charset="0"/>
                <a:cs typeface="Arial"/>
                <a:sym typeface="Arial"/>
              </a:rPr>
              <a:t>Providing quality education and targeted opportunities in order to enter and excel in the educational system, to all students including historically marginalized, disadvantaged, and underrepresented groups. </a:t>
            </a:r>
            <a:endParaRPr dirty="0">
              <a:latin typeface="Cambria" panose="02040503050406030204" pitchFamily="18" charset="0"/>
              <a:ea typeface="Cambria" panose="02040503050406030204" pitchFamily="18" charset="0"/>
            </a:endParaRPr>
          </a:p>
          <a:p>
            <a:pPr marL="228600" lvl="0" indent="-220027" algn="l" rtl="0">
              <a:lnSpc>
                <a:spcPct val="90000"/>
              </a:lnSpc>
              <a:spcBef>
                <a:spcPts val="1000"/>
              </a:spcBef>
              <a:spcAft>
                <a:spcPts val="0"/>
              </a:spcAft>
              <a:buClr>
                <a:schemeClr val="dk1"/>
              </a:buClr>
              <a:buSzPct val="100000"/>
              <a:buChar char="●"/>
            </a:pPr>
            <a:r>
              <a:rPr lang="en-IN" sz="1800" dirty="0">
                <a:latin typeface="Cambria" panose="02040503050406030204" pitchFamily="18" charset="0"/>
                <a:ea typeface="Cambria" panose="02040503050406030204" pitchFamily="18" charset="0"/>
                <a:cs typeface="Arial"/>
                <a:sym typeface="Arial"/>
              </a:rPr>
              <a:t>The aim is producing engaged, productive, and contributing citizens for building an equitable, inclusive, and plural society as envisaged by our Constitution. </a:t>
            </a:r>
            <a:r>
              <a:rPr lang="en-IN" sz="1800" i="1" dirty="0">
                <a:latin typeface="Cambria" panose="02040503050406030204" pitchFamily="18" charset="0"/>
                <a:ea typeface="Cambria" panose="02040503050406030204" pitchFamily="18" charset="0"/>
                <a:cs typeface="Arial"/>
                <a:sym typeface="Arial"/>
              </a:rPr>
              <a:t>(NEP, Pg-3,5)</a:t>
            </a:r>
            <a:endParaRPr sz="1800" i="1" dirty="0">
              <a:latin typeface="Cambria" panose="02040503050406030204" pitchFamily="18" charset="0"/>
              <a:ea typeface="Cambria" panose="02040503050406030204" pitchFamily="18" charset="0"/>
              <a:cs typeface="Arial"/>
              <a:sym typeface="Arial"/>
            </a:endParaRPr>
          </a:p>
          <a:p>
            <a:pPr marL="228600" lvl="0" indent="-220027" algn="l" rtl="0">
              <a:spcBef>
                <a:spcPts val="1600"/>
              </a:spcBef>
              <a:spcAft>
                <a:spcPts val="0"/>
              </a:spcAft>
              <a:buSzPct val="100000"/>
              <a:buChar char="●"/>
            </a:pPr>
            <a:r>
              <a:rPr lang="en-IN" sz="1800" dirty="0">
                <a:latin typeface="Cambria" panose="02040503050406030204" pitchFamily="18" charset="0"/>
                <a:ea typeface="Cambria" panose="02040503050406030204" pitchFamily="18" charset="0"/>
                <a:cs typeface="Arial"/>
                <a:sym typeface="Arial"/>
              </a:rPr>
              <a:t>Respect for diversity and local context in all curriculum, pedagogy, and policy.</a:t>
            </a:r>
            <a:endParaRPr dirty="0">
              <a:latin typeface="Cambria" panose="02040503050406030204" pitchFamily="18" charset="0"/>
              <a:ea typeface="Cambria" panose="02040503050406030204" pitchFamily="18" charset="0"/>
            </a:endParaRPr>
          </a:p>
          <a:p>
            <a:pPr marL="228600" lvl="0" indent="-220027" algn="l" rtl="0">
              <a:spcBef>
                <a:spcPts val="1600"/>
              </a:spcBef>
              <a:spcAft>
                <a:spcPts val="0"/>
              </a:spcAft>
              <a:buSzPct val="100000"/>
              <a:buChar char="●"/>
            </a:pPr>
            <a:r>
              <a:rPr lang="en-IN" sz="1800" dirty="0">
                <a:latin typeface="Cambria" panose="02040503050406030204" pitchFamily="18" charset="0"/>
                <a:ea typeface="Cambria" panose="02040503050406030204" pitchFamily="18" charset="0"/>
                <a:cs typeface="Arial"/>
                <a:sym typeface="Arial"/>
              </a:rPr>
              <a:t>Full equity and inclusion as the cornerstone of all educational decisions. </a:t>
            </a:r>
            <a:r>
              <a:rPr lang="en-IN" sz="1800" i="1" dirty="0">
                <a:latin typeface="Cambria" panose="02040503050406030204" pitchFamily="18" charset="0"/>
                <a:ea typeface="Cambria" panose="02040503050406030204" pitchFamily="18" charset="0"/>
                <a:cs typeface="Arial"/>
                <a:sym typeface="Arial"/>
              </a:rPr>
              <a:t>(NEP, Pg-4)</a:t>
            </a:r>
            <a:endParaRPr sz="1800" dirty="0">
              <a:latin typeface="Cambria" panose="02040503050406030204" pitchFamily="18" charset="0"/>
              <a:ea typeface="Cambria" panose="02040503050406030204" pitchFamily="18" charset="0"/>
              <a:cs typeface="Arial"/>
              <a:sym typeface="Arial"/>
            </a:endParaRPr>
          </a:p>
          <a:p>
            <a:pPr marL="228600" lvl="0" indent="-50800" algn="l" rtl="0">
              <a:spcBef>
                <a:spcPts val="1600"/>
              </a:spcBef>
              <a:spcAft>
                <a:spcPts val="0"/>
              </a:spcAft>
              <a:buNone/>
            </a:pPr>
            <a:endParaRPr dirty="0">
              <a:solidFill>
                <a:schemeClr val="bg1">
                  <a:lumMod val="50000"/>
                </a:schemeClr>
              </a:solidFill>
              <a:latin typeface="Cambria" panose="02040503050406030204" pitchFamily="18" charset="0"/>
              <a:ea typeface="Cambria" panose="02040503050406030204" pitchFamily="18" charset="0"/>
            </a:endParaRPr>
          </a:p>
          <a:p>
            <a:pPr marL="228600" lvl="0" indent="0" algn="l" rtl="0">
              <a:lnSpc>
                <a:spcPct val="90000"/>
              </a:lnSpc>
              <a:spcBef>
                <a:spcPts val="1600"/>
              </a:spcBef>
              <a:spcAft>
                <a:spcPts val="1600"/>
              </a:spcAft>
              <a:buNone/>
            </a:pPr>
            <a:endParaRPr sz="1800" i="1" dirty="0">
              <a:solidFill>
                <a:schemeClr val="bg1">
                  <a:lumMod val="50000"/>
                </a:schemeClr>
              </a:solidFill>
              <a:latin typeface="Cambria" panose="02040503050406030204" pitchFamily="18" charset="0"/>
              <a:ea typeface="Cambria" panose="02040503050406030204" pitchFamily="18" charset="0"/>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IN" dirty="0">
                <a:latin typeface="Adobe Caslon Pro Bold" panose="0205070206050A020403" pitchFamily="18" charset="0"/>
              </a:rPr>
              <a:t>Equitable and Inclusive </a:t>
            </a:r>
            <a:r>
              <a:rPr lang="en-IN" dirty="0">
                <a:solidFill>
                  <a:srgbClr val="FF0000"/>
                </a:solidFill>
                <a:latin typeface="Adobe Caslon Pro Bold" panose="0205070206050A020403" pitchFamily="18" charset="0"/>
              </a:rPr>
              <a:t>ECCE </a:t>
            </a:r>
            <a:r>
              <a:rPr lang="en-IN" dirty="0">
                <a:latin typeface="Adobe Caslon Pro Bold" panose="0205070206050A020403" pitchFamily="18" charset="0"/>
              </a:rPr>
              <a:t>(NEP, 2020, </a:t>
            </a:r>
            <a:r>
              <a:rPr lang="en-IN" i="1" dirty="0">
                <a:latin typeface="Adobe Caslon Pro Bold" panose="0205070206050A020403" pitchFamily="18" charset="0"/>
              </a:rPr>
              <a:t>p. 7)</a:t>
            </a:r>
            <a:r>
              <a:rPr lang="en-IN" dirty="0">
                <a:latin typeface="Adobe Caslon Pro Bold" panose="0205070206050A020403" pitchFamily="18" charset="0"/>
              </a:rPr>
              <a:t> </a:t>
            </a:r>
            <a:endParaRPr dirty="0">
              <a:latin typeface="Adobe Caslon Pro Bold" panose="0205070206050A020403" pitchFamily="18" charset="0"/>
            </a:endParaRPr>
          </a:p>
          <a:p>
            <a:pPr marL="0" lvl="0" indent="0" algn="l" rtl="0">
              <a:lnSpc>
                <a:spcPct val="90000"/>
              </a:lnSpc>
              <a:spcBef>
                <a:spcPts val="0"/>
              </a:spcBef>
              <a:spcAft>
                <a:spcPts val="0"/>
              </a:spcAft>
              <a:buClr>
                <a:schemeClr val="dk1"/>
              </a:buClr>
              <a:buSzPts val="4400"/>
              <a:buFont typeface="Calibri"/>
              <a:buNone/>
            </a:pPr>
            <a:endParaRPr dirty="0">
              <a:latin typeface="Adobe Caslon Pro Bold" panose="0205070206050A020403" pitchFamily="18" charset="0"/>
            </a:endParaRPr>
          </a:p>
        </p:txBody>
      </p:sp>
      <p:sp>
        <p:nvSpPr>
          <p:cNvPr id="79" name="Google Shape;79;p4"/>
          <p:cNvSpPr txBox="1">
            <a:spLocks noGrp="1"/>
          </p:cNvSpPr>
          <p:nvPr>
            <p:ph idx="1"/>
          </p:nvPr>
        </p:nvSpPr>
        <p:spPr>
          <a:xfrm>
            <a:off x="277881" y="1690688"/>
            <a:ext cx="11180246" cy="4945782"/>
          </a:xfrm>
          <a:prstGeom prst="rect">
            <a:avLst/>
          </a:prstGeom>
          <a:noFill/>
          <a:ln>
            <a:noFill/>
          </a:ln>
        </p:spPr>
        <p:txBody>
          <a:bodyPr spcFirstLastPara="1" wrap="square" lIns="91425" tIns="45700" rIns="91425" bIns="45700" anchor="t" anchorCtr="0">
            <a:normAutofit fontScale="92500"/>
          </a:bodyPr>
          <a:lstStyle/>
          <a:p>
            <a:pPr marL="228600" lvl="0" indent="-188595" algn="l" rtl="0">
              <a:lnSpc>
                <a:spcPct val="90000"/>
              </a:lnSpc>
              <a:spcBef>
                <a:spcPts val="0"/>
              </a:spcBef>
              <a:spcAft>
                <a:spcPts val="0"/>
              </a:spcAft>
              <a:buClr>
                <a:schemeClr val="dk1"/>
              </a:buClr>
              <a:buSzPct val="100000"/>
              <a:buChar char="●"/>
            </a:pPr>
            <a:r>
              <a:rPr lang="en-IN" sz="2800" dirty="0">
                <a:latin typeface="Cambria" panose="02040503050406030204" pitchFamily="18" charset="0"/>
                <a:ea typeface="Cambria" panose="02040503050406030204" pitchFamily="18" charset="0"/>
                <a:cs typeface="Arial"/>
                <a:sym typeface="Arial"/>
              </a:rPr>
              <a:t>Quality ECCE is not available to crores of young children, particularly children from socio-economically disadvantaged backgrounds. </a:t>
            </a:r>
            <a:r>
              <a:rPr lang="en-IN" sz="2800" i="1" dirty="0">
                <a:latin typeface="Cambria" panose="02040503050406030204" pitchFamily="18" charset="0"/>
                <a:ea typeface="Cambria" panose="02040503050406030204" pitchFamily="18" charset="0"/>
                <a:cs typeface="Arial"/>
                <a:sym typeface="Arial"/>
              </a:rPr>
              <a:t>(NEP, Pg-7)</a:t>
            </a:r>
            <a:endParaRPr sz="2800" dirty="0">
              <a:latin typeface="Cambria" panose="02040503050406030204" pitchFamily="18" charset="0"/>
              <a:ea typeface="Cambria" panose="02040503050406030204" pitchFamily="18" charset="0"/>
            </a:endParaRPr>
          </a:p>
          <a:p>
            <a:pPr marL="228600" lvl="0" indent="-188595" algn="l" rtl="0">
              <a:lnSpc>
                <a:spcPct val="90000"/>
              </a:lnSpc>
              <a:spcBef>
                <a:spcPts val="1000"/>
              </a:spcBef>
              <a:spcAft>
                <a:spcPts val="0"/>
              </a:spcAft>
              <a:buClr>
                <a:schemeClr val="dk1"/>
              </a:buClr>
              <a:buSzPct val="100000"/>
              <a:buChar char="●"/>
            </a:pPr>
            <a:r>
              <a:rPr lang="en-IN" sz="2800" dirty="0">
                <a:latin typeface="Cambria" panose="02040503050406030204" pitchFamily="18" charset="0"/>
                <a:ea typeface="Cambria" panose="02040503050406030204" pitchFamily="18" charset="0"/>
                <a:cs typeface="Arial"/>
                <a:sym typeface="Arial"/>
              </a:rPr>
              <a:t>Strong investment in ECCE has the potential to give all young children such access, enabling them to participate and flourish in the educational system throughout their lives. </a:t>
            </a:r>
            <a:endParaRPr sz="2800" dirty="0">
              <a:latin typeface="Cambria" panose="02040503050406030204" pitchFamily="18" charset="0"/>
              <a:ea typeface="Cambria" panose="02040503050406030204" pitchFamily="18" charset="0"/>
            </a:endParaRPr>
          </a:p>
          <a:p>
            <a:pPr marL="228600" lvl="0" indent="-188595" algn="l" rtl="0">
              <a:lnSpc>
                <a:spcPct val="90000"/>
              </a:lnSpc>
              <a:spcBef>
                <a:spcPts val="1000"/>
              </a:spcBef>
              <a:spcAft>
                <a:spcPts val="0"/>
              </a:spcAft>
              <a:buClr>
                <a:schemeClr val="dk1"/>
              </a:buClr>
              <a:buSzPct val="100000"/>
              <a:buChar char="●"/>
            </a:pPr>
            <a:r>
              <a:rPr lang="en-IN" sz="2800" dirty="0">
                <a:latin typeface="Cambria" panose="02040503050406030204" pitchFamily="18" charset="0"/>
                <a:ea typeface="Cambria" panose="02040503050406030204" pitchFamily="18" charset="0"/>
                <a:cs typeface="Arial"/>
                <a:sym typeface="Arial"/>
              </a:rPr>
              <a:t>Universal provisioning of quality early childhood development, care, and education must be achieved, by 2030, to ensure that all students entering Grade 1 are school ready.</a:t>
            </a:r>
            <a:endParaRPr sz="2800" dirty="0">
              <a:latin typeface="Cambria" panose="02040503050406030204" pitchFamily="18" charset="0"/>
              <a:ea typeface="Cambria" panose="02040503050406030204" pitchFamily="18" charset="0"/>
              <a:cs typeface="Arial"/>
              <a:sym typeface="Arial"/>
            </a:endParaRPr>
          </a:p>
          <a:p>
            <a:pPr marL="228600" lvl="0" indent="-202882" algn="l" rtl="0">
              <a:spcBef>
                <a:spcPts val="0"/>
              </a:spcBef>
              <a:spcAft>
                <a:spcPts val="0"/>
              </a:spcAft>
              <a:buSzPct val="100000"/>
              <a:buChar char="●"/>
            </a:pPr>
            <a:r>
              <a:rPr lang="en-IN" sz="2800" dirty="0">
                <a:latin typeface="Cambria" panose="02040503050406030204" pitchFamily="18" charset="0"/>
                <a:ea typeface="Cambria" panose="02040503050406030204" pitchFamily="18" charset="0"/>
                <a:cs typeface="Arial"/>
                <a:sym typeface="Arial"/>
              </a:rPr>
              <a:t>Ensure universal access to high-quality ECCE across the country in a phased manner. </a:t>
            </a:r>
            <a:r>
              <a:rPr lang="en-IN" sz="2800" i="1" dirty="0">
                <a:latin typeface="Cambria" panose="02040503050406030204" pitchFamily="18" charset="0"/>
                <a:ea typeface="Cambria" panose="02040503050406030204" pitchFamily="18" charset="0"/>
                <a:cs typeface="Arial"/>
                <a:sym typeface="Arial"/>
              </a:rPr>
              <a:t>(NEP, Pg-10)</a:t>
            </a:r>
            <a:endParaRPr sz="2800" dirty="0">
              <a:latin typeface="Cambria" panose="02040503050406030204" pitchFamily="18" charset="0"/>
              <a:ea typeface="Cambria" panose="02040503050406030204" pitchFamily="18" charset="0"/>
            </a:endParaRPr>
          </a:p>
          <a:p>
            <a:pPr marL="228600" lvl="0" indent="-202882" algn="l" rtl="0">
              <a:spcBef>
                <a:spcPts val="1600"/>
              </a:spcBef>
              <a:spcAft>
                <a:spcPts val="0"/>
              </a:spcAft>
              <a:buSzPct val="100000"/>
              <a:buChar char="●"/>
            </a:pPr>
            <a:r>
              <a:rPr lang="en-IN" sz="2800" dirty="0">
                <a:latin typeface="Cambria" panose="02040503050406030204" pitchFamily="18" charset="0"/>
                <a:ea typeface="Cambria" panose="02040503050406030204" pitchFamily="18" charset="0"/>
                <a:cs typeface="Arial"/>
                <a:sym typeface="Arial"/>
              </a:rPr>
              <a:t>Special attention and priority will be given to districts and locations that are particularly socio-economically disadvantaged. </a:t>
            </a:r>
            <a:r>
              <a:rPr lang="en-IN" sz="2800" i="1" dirty="0">
                <a:latin typeface="Cambria" panose="02040503050406030204" pitchFamily="18" charset="0"/>
                <a:ea typeface="Cambria" panose="02040503050406030204" pitchFamily="18" charset="0"/>
                <a:cs typeface="Arial"/>
                <a:sym typeface="Arial"/>
              </a:rPr>
              <a:t>(NEP, Pg-8)</a:t>
            </a:r>
            <a:endParaRPr sz="2800" dirty="0">
              <a:latin typeface="Cambria" panose="02040503050406030204" pitchFamily="18" charset="0"/>
              <a:ea typeface="Cambria" panose="02040503050406030204" pitchFamily="18" charset="0"/>
            </a:endParaRPr>
          </a:p>
          <a:p>
            <a:pPr marL="0" lvl="0" indent="0" algn="l" rtl="0">
              <a:spcBef>
                <a:spcPts val="1600"/>
              </a:spcBef>
              <a:spcAft>
                <a:spcPts val="0"/>
              </a:spcAft>
              <a:buNone/>
            </a:pPr>
            <a:endParaRPr sz="2000" dirty="0">
              <a:solidFill>
                <a:schemeClr val="bg1">
                  <a:lumMod val="50000"/>
                </a:schemeClr>
              </a:solidFill>
              <a:latin typeface="Cambria" panose="02040503050406030204" pitchFamily="18" charset="0"/>
              <a:ea typeface="Cambria" panose="02040503050406030204" pitchFamily="18" charset="0"/>
            </a:endParaRPr>
          </a:p>
          <a:p>
            <a:pPr marL="228600" lvl="0" indent="-139382" algn="l" rtl="0">
              <a:lnSpc>
                <a:spcPct val="90000"/>
              </a:lnSpc>
              <a:spcBef>
                <a:spcPts val="1600"/>
              </a:spcBef>
              <a:spcAft>
                <a:spcPts val="0"/>
              </a:spcAft>
              <a:buSzPct val="75000"/>
              <a:buFont typeface="Arial"/>
              <a:buChar char="●"/>
            </a:pPr>
            <a:endParaRPr sz="2000" dirty="0">
              <a:solidFill>
                <a:schemeClr val="bg1">
                  <a:lumMod val="50000"/>
                </a:schemeClr>
              </a:solidFill>
              <a:latin typeface="Cambria" panose="02040503050406030204" pitchFamily="18" charset="0"/>
              <a:ea typeface="Cambria" panose="02040503050406030204" pitchFamily="18" charset="0"/>
              <a:cs typeface="Arial"/>
              <a:sym typeface="Arial"/>
            </a:endParaRPr>
          </a:p>
          <a:p>
            <a:pPr marL="228600" lvl="0" indent="-50800" algn="l" rtl="0">
              <a:lnSpc>
                <a:spcPct val="90000"/>
              </a:lnSpc>
              <a:spcBef>
                <a:spcPts val="1000"/>
              </a:spcBef>
              <a:spcAft>
                <a:spcPts val="1600"/>
              </a:spcAft>
              <a:buClr>
                <a:schemeClr val="dk1"/>
              </a:buClr>
              <a:buSzPct val="116666"/>
              <a:buNone/>
            </a:pPr>
            <a:endParaRPr sz="2000" dirty="0">
              <a:solidFill>
                <a:schemeClr val="bg1">
                  <a:lumMod val="50000"/>
                </a:schemeClr>
              </a:solidFill>
              <a:latin typeface="Cambria" panose="02040503050406030204" pitchFamily="18" charset="0"/>
              <a:ea typeface="Cambria" panose="020405030504060302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6"/>
          <p:cNvSpPr txBox="1">
            <a:spLocks noGrp="1"/>
          </p:cNvSpPr>
          <p:nvPr>
            <p:ph type="title"/>
          </p:nvPr>
        </p:nvSpPr>
        <p:spPr>
          <a:xfrm>
            <a:off x="838199" y="669925"/>
            <a:ext cx="11118273" cy="13257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ct val="118918"/>
              <a:buFont typeface="Calibri"/>
              <a:buNone/>
            </a:pPr>
            <a:r>
              <a:rPr lang="en-IN" sz="3600" dirty="0">
                <a:latin typeface="Adobe Caslon Pro Bold" panose="0205070206050A020403" pitchFamily="18" charset="0"/>
              </a:rPr>
              <a:t>Equitable and Inclusive ECCE (NEP, 2020, </a:t>
            </a:r>
            <a:r>
              <a:rPr lang="en-IN" sz="3600" i="1" dirty="0">
                <a:latin typeface="Adobe Caslon Pro Bold" panose="0205070206050A020403" pitchFamily="18" charset="0"/>
              </a:rPr>
              <a:t>p. 7-8)</a:t>
            </a:r>
            <a:r>
              <a:rPr lang="en-IN" sz="3600" dirty="0">
                <a:latin typeface="Adobe Caslon Pro Bold" panose="0205070206050A020403" pitchFamily="18" charset="0"/>
              </a:rPr>
              <a:t> </a:t>
            </a:r>
            <a:endParaRPr sz="3600" dirty="0">
              <a:latin typeface="Adobe Caslon Pro Bold" panose="0205070206050A020403" pitchFamily="18" charset="0"/>
            </a:endParaRPr>
          </a:p>
          <a:p>
            <a:pPr marL="0" lvl="0" indent="0" algn="l" rtl="0">
              <a:spcBef>
                <a:spcPts val="0"/>
              </a:spcBef>
              <a:spcAft>
                <a:spcPts val="0"/>
              </a:spcAft>
              <a:buClr>
                <a:schemeClr val="dk1"/>
              </a:buClr>
              <a:buSzPct val="118918"/>
              <a:buFont typeface="Calibri"/>
              <a:buNone/>
            </a:pPr>
            <a:r>
              <a:rPr lang="en-IN" sz="3600" dirty="0">
                <a:latin typeface="Adobe Caslon Pro Bold" panose="0205070206050A020403" pitchFamily="18" charset="0"/>
              </a:rPr>
              <a:t> </a:t>
            </a:r>
            <a:r>
              <a:rPr lang="en-IN" sz="3600" dirty="0">
                <a:solidFill>
                  <a:srgbClr val="FF0000"/>
                </a:solidFill>
                <a:latin typeface="Adobe Caslon Pro Bold" panose="0205070206050A020403" pitchFamily="18" charset="0"/>
              </a:rPr>
              <a:t>Teachers </a:t>
            </a:r>
            <a:endParaRPr sz="3600" dirty="0">
              <a:latin typeface="Adobe Caslon Pro Bold" panose="0205070206050A020403" pitchFamily="18" charset="0"/>
            </a:endParaRPr>
          </a:p>
          <a:p>
            <a:pPr marL="0" lvl="0" indent="0" algn="l" rtl="0">
              <a:lnSpc>
                <a:spcPct val="90000"/>
              </a:lnSpc>
              <a:spcBef>
                <a:spcPts val="0"/>
              </a:spcBef>
              <a:spcAft>
                <a:spcPts val="0"/>
              </a:spcAft>
              <a:buClr>
                <a:schemeClr val="dk1"/>
              </a:buClr>
              <a:buSzPct val="118918"/>
              <a:buFont typeface="Calibri"/>
              <a:buNone/>
            </a:pPr>
            <a:endParaRPr sz="3600" dirty="0">
              <a:latin typeface="Adobe Caslon Pro Bold" panose="0205070206050A020403" pitchFamily="18" charset="0"/>
            </a:endParaRPr>
          </a:p>
        </p:txBody>
      </p:sp>
      <p:sp>
        <p:nvSpPr>
          <p:cNvPr id="85" name="Google Shape;85;p6"/>
          <p:cNvSpPr txBox="1">
            <a:spLocks noGrp="1"/>
          </p:cNvSpPr>
          <p:nvPr>
            <p:ph idx="1"/>
          </p:nvPr>
        </p:nvSpPr>
        <p:spPr>
          <a:xfrm>
            <a:off x="235528" y="1788654"/>
            <a:ext cx="11118273" cy="4781828"/>
          </a:xfrm>
          <a:prstGeom prst="rect">
            <a:avLst/>
          </a:prstGeom>
          <a:noFill/>
          <a:ln>
            <a:noFill/>
          </a:ln>
        </p:spPr>
        <p:txBody>
          <a:bodyPr spcFirstLastPara="1" wrap="square" lIns="91425" tIns="45700" rIns="91425" bIns="45700" anchor="t" anchorCtr="0">
            <a:noAutofit/>
          </a:bodyPr>
          <a:lstStyle/>
          <a:p>
            <a:pPr marL="228600" lvl="0" indent="-241934" algn="just" rtl="0">
              <a:lnSpc>
                <a:spcPct val="90000"/>
              </a:lnSpc>
              <a:spcBef>
                <a:spcPts val="0"/>
              </a:spcBef>
              <a:spcAft>
                <a:spcPts val="0"/>
              </a:spcAft>
              <a:buClr>
                <a:schemeClr val="dk1"/>
              </a:buClr>
              <a:buSzPts val="2800"/>
              <a:buChar char="●"/>
            </a:pPr>
            <a:r>
              <a:rPr lang="en-IN" dirty="0">
                <a:latin typeface="Cambria" panose="02040503050406030204" pitchFamily="18" charset="0"/>
                <a:ea typeface="Cambria" panose="02040503050406030204" pitchFamily="18" charset="0"/>
                <a:cs typeface="Arial"/>
                <a:sym typeface="Arial"/>
              </a:rPr>
              <a:t>Teacher vacancies will be filled at the earliest, in a time-bound manner - especially in disadvantaged areas and areas with large pupil-to-teacher ratios or high rates of illiteracy. </a:t>
            </a:r>
            <a:endParaRPr dirty="0">
              <a:latin typeface="Cambria" panose="02040503050406030204" pitchFamily="18" charset="0"/>
              <a:ea typeface="Cambria" panose="02040503050406030204" pitchFamily="18" charset="0"/>
            </a:endParaRPr>
          </a:p>
          <a:p>
            <a:pPr marL="228600" lvl="0" indent="-241934" algn="just" rtl="0">
              <a:lnSpc>
                <a:spcPct val="90000"/>
              </a:lnSpc>
              <a:spcBef>
                <a:spcPts val="1000"/>
              </a:spcBef>
              <a:spcAft>
                <a:spcPts val="0"/>
              </a:spcAft>
              <a:buClr>
                <a:schemeClr val="dk1"/>
              </a:buClr>
              <a:buSzPts val="2800"/>
              <a:buChar char="●"/>
            </a:pPr>
            <a:r>
              <a:rPr lang="en-IN" dirty="0">
                <a:latin typeface="Cambria" panose="02040503050406030204" pitchFamily="18" charset="0"/>
                <a:ea typeface="Cambria" panose="02040503050406030204" pitchFamily="18" charset="0"/>
                <a:cs typeface="Arial"/>
                <a:sym typeface="Arial"/>
              </a:rPr>
              <a:t>Special Attention will be given to employing local teachers or those with familiarity with local languages. </a:t>
            </a:r>
            <a:endParaRPr dirty="0">
              <a:latin typeface="Cambria" panose="02040503050406030204" pitchFamily="18" charset="0"/>
              <a:ea typeface="Cambria" panose="02040503050406030204" pitchFamily="18" charset="0"/>
            </a:endParaRPr>
          </a:p>
          <a:p>
            <a:pPr marL="228600" lvl="0" indent="-241934" algn="just" rtl="0">
              <a:lnSpc>
                <a:spcPct val="90000"/>
              </a:lnSpc>
              <a:spcBef>
                <a:spcPts val="1000"/>
              </a:spcBef>
              <a:spcAft>
                <a:spcPts val="0"/>
              </a:spcAft>
              <a:buClr>
                <a:schemeClr val="dk1"/>
              </a:buClr>
              <a:buSzPts val="2800"/>
              <a:buChar char="●"/>
            </a:pPr>
            <a:r>
              <a:rPr lang="en-IN" dirty="0">
                <a:latin typeface="Cambria" panose="02040503050406030204" pitchFamily="18" charset="0"/>
                <a:ea typeface="Cambria" panose="02040503050406030204" pitchFamily="18" charset="0"/>
                <a:cs typeface="Arial"/>
                <a:sym typeface="Arial"/>
              </a:rPr>
              <a:t>A pupil-teacher ratio (PTR) of under 30:1 will be ensured ; </a:t>
            </a:r>
            <a:endParaRPr dirty="0">
              <a:latin typeface="Cambria" panose="02040503050406030204" pitchFamily="18" charset="0"/>
              <a:ea typeface="Cambria" panose="02040503050406030204" pitchFamily="18" charset="0"/>
            </a:endParaRPr>
          </a:p>
          <a:p>
            <a:pPr marL="228600" lvl="0" indent="-241934" algn="just" rtl="0">
              <a:lnSpc>
                <a:spcPct val="90000"/>
              </a:lnSpc>
              <a:spcBef>
                <a:spcPts val="1000"/>
              </a:spcBef>
              <a:spcAft>
                <a:spcPts val="0"/>
              </a:spcAft>
              <a:buClr>
                <a:schemeClr val="dk1"/>
              </a:buClr>
              <a:buSzPts val="2800"/>
              <a:buChar char="●"/>
            </a:pPr>
            <a:r>
              <a:rPr lang="en-IN" dirty="0">
                <a:latin typeface="Cambria" panose="02040503050406030204" pitchFamily="18" charset="0"/>
                <a:ea typeface="Cambria" panose="02040503050406030204" pitchFamily="18" charset="0"/>
                <a:cs typeface="Arial"/>
                <a:sym typeface="Arial"/>
              </a:rPr>
              <a:t>Areas having large numbers of socio-economically disadvantaged students will aim for a PTR of under 25:1. </a:t>
            </a:r>
            <a:endParaRPr dirty="0">
              <a:latin typeface="Cambria" panose="02040503050406030204" pitchFamily="18" charset="0"/>
              <a:ea typeface="Cambria" panose="02040503050406030204" pitchFamily="18" charset="0"/>
            </a:endParaRPr>
          </a:p>
          <a:p>
            <a:pPr marL="228600" lvl="0" indent="-241934" algn="just" rtl="0">
              <a:lnSpc>
                <a:spcPct val="90000"/>
              </a:lnSpc>
              <a:spcBef>
                <a:spcPts val="1000"/>
              </a:spcBef>
              <a:spcAft>
                <a:spcPts val="0"/>
              </a:spcAft>
              <a:buClr>
                <a:schemeClr val="dk1"/>
              </a:buClr>
              <a:buSzPts val="2800"/>
              <a:buChar char="●"/>
            </a:pPr>
            <a:r>
              <a:rPr lang="en-IN" dirty="0">
                <a:latin typeface="Cambria" panose="02040503050406030204" pitchFamily="18" charset="0"/>
                <a:ea typeface="Cambria" panose="02040503050406030204" pitchFamily="18" charset="0"/>
                <a:cs typeface="Arial"/>
                <a:sym typeface="Arial"/>
              </a:rPr>
              <a:t>Teachers will be trained, encouraged, and supported - with continuous professional development - to impart foundational literacy and numeracy. </a:t>
            </a:r>
            <a:endParaRPr dirty="0">
              <a:latin typeface="Cambria" panose="02040503050406030204" pitchFamily="18" charset="0"/>
              <a:ea typeface="Cambria" panose="02040503050406030204" pitchFamily="18" charset="0"/>
            </a:endParaRPr>
          </a:p>
          <a:p>
            <a:pPr marL="228600" lvl="0" indent="-64135" algn="l" rtl="0">
              <a:lnSpc>
                <a:spcPct val="90000"/>
              </a:lnSpc>
              <a:spcBef>
                <a:spcPts val="1000"/>
              </a:spcBef>
              <a:spcAft>
                <a:spcPts val="1600"/>
              </a:spcAft>
              <a:buClr>
                <a:schemeClr val="dk1"/>
              </a:buClr>
              <a:buSzPts val="2800"/>
              <a:buNone/>
            </a:pPr>
            <a:endParaRPr sz="2400" dirty="0">
              <a:solidFill>
                <a:schemeClr val="bg1">
                  <a:lumMod val="50000"/>
                </a:schemeClr>
              </a:solidFill>
              <a:latin typeface="Cambria" panose="02040503050406030204" pitchFamily="18" charset="0"/>
              <a:ea typeface="Cambria" panose="020405030504060302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7"/>
          <p:cNvSpPr txBox="1">
            <a:spLocks noGrp="1"/>
          </p:cNvSpPr>
          <p:nvPr>
            <p:ph type="title"/>
          </p:nvPr>
        </p:nvSpPr>
        <p:spPr>
          <a:xfrm>
            <a:off x="386080" y="528320"/>
            <a:ext cx="11501120" cy="889318"/>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Calibri"/>
              <a:buNone/>
            </a:pPr>
            <a:r>
              <a:rPr lang="en-IN" dirty="0">
                <a:latin typeface="Adobe Caslon Pro Bold" panose="0205070206050A020403" pitchFamily="18" charset="0"/>
              </a:rPr>
              <a:t>NEP, 2020, </a:t>
            </a:r>
            <a:r>
              <a:rPr lang="en-IN" i="1" dirty="0">
                <a:latin typeface="Adobe Caslon Pro Bold" panose="0205070206050A020403" pitchFamily="18" charset="0"/>
              </a:rPr>
              <a:t>pg. 10  </a:t>
            </a:r>
            <a:r>
              <a:rPr lang="en-IN" i="1" dirty="0">
                <a:solidFill>
                  <a:srgbClr val="FF0000"/>
                </a:solidFill>
                <a:latin typeface="Adobe Caslon Pro Bold" panose="0205070206050A020403" pitchFamily="18" charset="0"/>
              </a:rPr>
              <a:t>Universal Access and Participation </a:t>
            </a:r>
            <a:endParaRPr i="1" dirty="0">
              <a:latin typeface="Adobe Caslon Pro Bold" panose="0205070206050A020403" pitchFamily="18" charset="0"/>
            </a:endParaRPr>
          </a:p>
        </p:txBody>
      </p:sp>
      <p:sp>
        <p:nvSpPr>
          <p:cNvPr id="91" name="Google Shape;91;p7"/>
          <p:cNvSpPr txBox="1">
            <a:spLocks noGrp="1"/>
          </p:cNvSpPr>
          <p:nvPr>
            <p:ph idx="1"/>
          </p:nvPr>
        </p:nvSpPr>
        <p:spPr>
          <a:xfrm>
            <a:off x="145915" y="1574276"/>
            <a:ext cx="11658158" cy="5186447"/>
          </a:xfrm>
          <a:prstGeom prst="rect">
            <a:avLst/>
          </a:prstGeom>
          <a:noFill/>
          <a:ln>
            <a:noFill/>
          </a:ln>
        </p:spPr>
        <p:txBody>
          <a:bodyPr spcFirstLastPara="1" wrap="square" lIns="91425" tIns="45700" rIns="91425" bIns="45700" anchor="t" anchorCtr="0">
            <a:noAutofit/>
          </a:bodyPr>
          <a:lstStyle/>
          <a:p>
            <a:pPr marL="228600" lvl="0" indent="-228600" algn="just">
              <a:lnSpc>
                <a:spcPct val="90000"/>
              </a:lnSpc>
              <a:spcBef>
                <a:spcPts val="0"/>
              </a:spcBef>
              <a:spcAft>
                <a:spcPts val="0"/>
              </a:spcAft>
              <a:buClr>
                <a:schemeClr val="dk1"/>
              </a:buClr>
              <a:buSzPts val="1800"/>
              <a:buChar char="●"/>
            </a:pPr>
            <a:r>
              <a:rPr lang="en-IN" sz="2800" dirty="0">
                <a:latin typeface="Cambria" panose="02040503050406030204" pitchFamily="18" charset="0"/>
                <a:ea typeface="Cambria" panose="02040503050406030204" pitchFamily="18" charset="0"/>
                <a:cs typeface="Arial"/>
                <a:sym typeface="Arial"/>
              </a:rPr>
              <a:t>Ensure </a:t>
            </a:r>
            <a:r>
              <a:rPr lang="en-IN" sz="2800" b="1" dirty="0">
                <a:latin typeface="Cambria" panose="02040503050406030204" pitchFamily="18" charset="0"/>
                <a:ea typeface="Cambria" panose="02040503050406030204" pitchFamily="18" charset="0"/>
                <a:cs typeface="Arial"/>
                <a:sym typeface="Arial"/>
              </a:rPr>
              <a:t>universal access and opportunity to all</a:t>
            </a:r>
            <a:r>
              <a:rPr lang="en-IN" sz="2800" dirty="0">
                <a:latin typeface="Cambria" panose="02040503050406030204" pitchFamily="18" charset="0"/>
                <a:ea typeface="Cambria" panose="02040503050406030204" pitchFamily="18" charset="0"/>
                <a:cs typeface="Arial"/>
                <a:sym typeface="Arial"/>
              </a:rPr>
              <a:t> children of the country to obtain quality holistic education–including</a:t>
            </a:r>
            <a:r>
              <a:rPr lang="en-IN" sz="2800" dirty="0">
                <a:solidFill>
                  <a:schemeClr val="bg1">
                    <a:lumMod val="50000"/>
                  </a:schemeClr>
                </a:solidFill>
                <a:latin typeface="Cambria" panose="02040503050406030204" pitchFamily="18" charset="0"/>
                <a:ea typeface="Cambria" panose="02040503050406030204" pitchFamily="18" charset="0"/>
                <a:cs typeface="Arial"/>
                <a:sym typeface="Arial"/>
              </a:rPr>
              <a:t> </a:t>
            </a:r>
            <a:r>
              <a:rPr lang="en-IN" sz="2800" dirty="0">
                <a:solidFill>
                  <a:srgbClr val="FF33CC"/>
                </a:solidFill>
                <a:latin typeface="Cambria" panose="02040503050406030204" pitchFamily="18" charset="0"/>
                <a:ea typeface="Cambria" panose="02040503050406030204" pitchFamily="18" charset="0"/>
                <a:cs typeface="Arial"/>
                <a:sym typeface="Arial"/>
              </a:rPr>
              <a:t>vocational education - from pre-school to Grade</a:t>
            </a:r>
            <a:r>
              <a:rPr lang="en-IN" sz="2800" dirty="0">
                <a:solidFill>
                  <a:schemeClr val="bg1">
                    <a:lumMod val="50000"/>
                  </a:schemeClr>
                </a:solidFill>
                <a:latin typeface="Cambria" panose="02040503050406030204" pitchFamily="18" charset="0"/>
                <a:ea typeface="Cambria" panose="02040503050406030204" pitchFamily="18" charset="0"/>
                <a:cs typeface="Arial"/>
                <a:sym typeface="Arial"/>
              </a:rPr>
              <a:t>.</a:t>
            </a:r>
            <a:r>
              <a:rPr lang="en-IN" sz="2800" dirty="0">
                <a:solidFill>
                  <a:srgbClr val="FF33CC"/>
                </a:solidFill>
                <a:latin typeface="Cambria" panose="02040503050406030204" pitchFamily="18" charset="0"/>
                <a:ea typeface="Cambria" panose="02040503050406030204" pitchFamily="18" charset="0"/>
                <a:cs typeface="Arial"/>
                <a:sym typeface="Arial"/>
              </a:rPr>
              <a:t> 12, till the age of 18 years </a:t>
            </a:r>
            <a:r>
              <a:rPr lang="en-IN" sz="2800" dirty="0">
                <a:solidFill>
                  <a:schemeClr val="bg1">
                    <a:lumMod val="50000"/>
                  </a:schemeClr>
                </a:solidFill>
                <a:latin typeface="Cambria" panose="02040503050406030204" pitchFamily="18" charset="0"/>
                <a:ea typeface="Cambria" panose="02040503050406030204" pitchFamily="18" charset="0"/>
                <a:cs typeface="Arial"/>
                <a:sym typeface="Arial"/>
              </a:rPr>
              <a:t> </a:t>
            </a:r>
            <a:r>
              <a:rPr lang="en-IN" sz="2800" i="1" dirty="0">
                <a:solidFill>
                  <a:schemeClr val="bg1">
                    <a:lumMod val="50000"/>
                  </a:schemeClr>
                </a:solidFill>
                <a:latin typeface="Cambria" panose="02040503050406030204" pitchFamily="18" charset="0"/>
                <a:ea typeface="Cambria" panose="02040503050406030204" pitchFamily="18" charset="0"/>
                <a:cs typeface="Arial"/>
                <a:sym typeface="Arial"/>
              </a:rPr>
              <a:t>(NEP, Pg-10)</a:t>
            </a:r>
            <a:endParaRPr sz="2800" dirty="0">
              <a:solidFill>
                <a:schemeClr val="bg1">
                  <a:lumMod val="50000"/>
                </a:schemeClr>
              </a:solidFill>
              <a:latin typeface="Cambria" panose="02040503050406030204" pitchFamily="18" charset="0"/>
              <a:ea typeface="Cambria" panose="02040503050406030204" pitchFamily="18" charset="0"/>
            </a:endParaRPr>
          </a:p>
          <a:p>
            <a:pPr marL="228600" lvl="0" indent="-228600" algn="just" rtl="0">
              <a:lnSpc>
                <a:spcPct val="90000"/>
              </a:lnSpc>
              <a:spcBef>
                <a:spcPts val="1000"/>
              </a:spcBef>
              <a:spcAft>
                <a:spcPts val="0"/>
              </a:spcAft>
              <a:buClr>
                <a:schemeClr val="dk1"/>
              </a:buClr>
              <a:buSzPts val="1800"/>
              <a:buChar char="●"/>
            </a:pPr>
            <a:r>
              <a:rPr lang="en-IN" sz="2800" dirty="0">
                <a:latin typeface="Cambria" panose="02040503050406030204" pitchFamily="18" charset="0"/>
                <a:ea typeface="Cambria" panose="02040503050406030204" pitchFamily="18" charset="0"/>
              </a:rPr>
              <a:t>Achieve</a:t>
            </a:r>
            <a:r>
              <a:rPr lang="en-IN" sz="2800" dirty="0">
                <a:solidFill>
                  <a:schemeClr val="bg1">
                    <a:lumMod val="50000"/>
                  </a:schemeClr>
                </a:solidFill>
                <a:latin typeface="Cambria" panose="02040503050406030204" pitchFamily="18" charset="0"/>
                <a:ea typeface="Cambria" panose="02040503050406030204" pitchFamily="18" charset="0"/>
              </a:rPr>
              <a:t> </a:t>
            </a:r>
            <a:r>
              <a:rPr lang="en-IN" sz="2800" dirty="0">
                <a:solidFill>
                  <a:srgbClr val="FF33CC"/>
                </a:solidFill>
                <a:latin typeface="Cambria" panose="02040503050406030204" pitchFamily="18" charset="0"/>
                <a:ea typeface="Cambria" panose="02040503050406030204" pitchFamily="18" charset="0"/>
              </a:rPr>
              <a:t>universal participation</a:t>
            </a:r>
            <a:r>
              <a:rPr lang="en-IN" sz="2800" dirty="0">
                <a:solidFill>
                  <a:schemeClr val="bg1">
                    <a:lumMod val="50000"/>
                  </a:schemeClr>
                </a:solidFill>
                <a:latin typeface="Cambria" panose="02040503050406030204" pitchFamily="18" charset="0"/>
                <a:ea typeface="Cambria" panose="02040503050406030204" pitchFamily="18" charset="0"/>
              </a:rPr>
              <a:t> </a:t>
            </a:r>
            <a:r>
              <a:rPr lang="en-IN" sz="2800" dirty="0">
                <a:latin typeface="Cambria" panose="02040503050406030204" pitchFamily="18" charset="0"/>
                <a:ea typeface="Cambria" panose="02040503050406030204" pitchFamily="18" charset="0"/>
              </a:rPr>
              <a:t>in school by carefully tracking students, as well as their learning levels, in order to ensure that they </a:t>
            </a:r>
            <a:endParaRPr sz="2800" dirty="0">
              <a:latin typeface="Cambria" panose="02040503050406030204" pitchFamily="18" charset="0"/>
              <a:ea typeface="Cambria" panose="02040503050406030204" pitchFamily="18" charset="0"/>
            </a:endParaRPr>
          </a:p>
          <a:p>
            <a:pPr marL="342900" lvl="0" indent="-342900" algn="just" rtl="0">
              <a:lnSpc>
                <a:spcPct val="90000"/>
              </a:lnSpc>
              <a:spcBef>
                <a:spcPts val="1000"/>
              </a:spcBef>
              <a:spcAft>
                <a:spcPts val="0"/>
              </a:spcAft>
              <a:buClr>
                <a:schemeClr val="dk1"/>
              </a:buClr>
              <a:buSzPts val="1800"/>
              <a:buAutoNum type="alphaLcParenBoth"/>
            </a:pPr>
            <a:r>
              <a:rPr lang="en-IN" sz="2800" dirty="0">
                <a:latin typeface="Cambria" panose="02040503050406030204" pitchFamily="18" charset="0"/>
                <a:ea typeface="Cambria" panose="02040503050406030204" pitchFamily="18" charset="0"/>
              </a:rPr>
              <a:t>are enrolled in and attending school, and </a:t>
            </a:r>
            <a:endParaRPr sz="2800" dirty="0">
              <a:latin typeface="Cambria" panose="02040503050406030204" pitchFamily="18" charset="0"/>
              <a:ea typeface="Cambria" panose="02040503050406030204" pitchFamily="18" charset="0"/>
            </a:endParaRPr>
          </a:p>
          <a:p>
            <a:pPr marL="0" lvl="0" indent="0" algn="just" rtl="0">
              <a:lnSpc>
                <a:spcPct val="90000"/>
              </a:lnSpc>
              <a:spcBef>
                <a:spcPts val="1000"/>
              </a:spcBef>
              <a:spcAft>
                <a:spcPts val="0"/>
              </a:spcAft>
              <a:buClr>
                <a:schemeClr val="dk1"/>
              </a:buClr>
              <a:buSzPts val="1800"/>
              <a:buNone/>
            </a:pPr>
            <a:r>
              <a:rPr lang="en-IN" sz="2800" dirty="0">
                <a:latin typeface="Cambria" panose="02040503050406030204" pitchFamily="18" charset="0"/>
                <a:ea typeface="Cambria" panose="02040503050406030204" pitchFamily="18" charset="0"/>
              </a:rPr>
              <a:t>(b) have suitable opportunities to catch up and re-enter school in case they have fallen behind or dropped out.</a:t>
            </a:r>
            <a:endParaRPr sz="2800" dirty="0">
              <a:latin typeface="Cambria" panose="02040503050406030204" pitchFamily="18" charset="0"/>
              <a:ea typeface="Cambria" panose="02040503050406030204" pitchFamily="18" charset="0"/>
            </a:endParaRPr>
          </a:p>
          <a:p>
            <a:pPr marL="228600" lvl="0" indent="-228600" algn="just" rtl="0">
              <a:lnSpc>
                <a:spcPct val="90000"/>
              </a:lnSpc>
              <a:spcBef>
                <a:spcPts val="1000"/>
              </a:spcBef>
              <a:spcAft>
                <a:spcPts val="0"/>
              </a:spcAft>
              <a:buClr>
                <a:schemeClr val="dk1"/>
              </a:buClr>
              <a:buSzPts val="1800"/>
              <a:buChar char="●"/>
            </a:pPr>
            <a:r>
              <a:rPr lang="en-IN" sz="2800" dirty="0">
                <a:latin typeface="Cambria" panose="02040503050406030204" pitchFamily="18" charset="0"/>
                <a:ea typeface="Cambria" panose="02040503050406030204" pitchFamily="18" charset="0"/>
              </a:rPr>
              <a:t>Provision of Counsellors or well-trained social workers connected to schools/school complexes</a:t>
            </a:r>
            <a:endParaRPr sz="2800" dirty="0">
              <a:latin typeface="Cambria" panose="02040503050406030204" pitchFamily="18" charset="0"/>
              <a:ea typeface="Cambria" panose="020405030504060302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dirty="0">
                <a:latin typeface="Adobe Caslon Pro Bold" panose="0205070206050A020403" pitchFamily="18" charset="0"/>
              </a:rPr>
              <a:t>Bridging the Digital Divide , NEP </a:t>
            </a:r>
            <a:r>
              <a:rPr lang="en-IN" dirty="0" err="1">
                <a:latin typeface="Adobe Caslon Pro Bold" panose="0205070206050A020403" pitchFamily="18" charset="0"/>
              </a:rPr>
              <a:t>pg</a:t>
            </a:r>
            <a:r>
              <a:rPr lang="en-IN" dirty="0">
                <a:latin typeface="Adobe Caslon Pro Bold" panose="0205070206050A020403" pitchFamily="18" charset="0"/>
              </a:rPr>
              <a:t> 58, 59</a:t>
            </a:r>
            <a:endParaRPr dirty="0">
              <a:latin typeface="Adobe Caslon Pro Bold" panose="0205070206050A020403" pitchFamily="18" charset="0"/>
            </a:endParaRPr>
          </a:p>
        </p:txBody>
      </p:sp>
      <p:sp>
        <p:nvSpPr>
          <p:cNvPr id="193" name="Google Shape;193;p23"/>
          <p:cNvSpPr txBox="1">
            <a:spLocks noGrp="1"/>
          </p:cNvSpPr>
          <p:nvPr>
            <p:ph idx="1"/>
          </p:nvPr>
        </p:nvSpPr>
        <p:spPr>
          <a:xfrm>
            <a:off x="81280" y="1690689"/>
            <a:ext cx="11897360" cy="497427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800"/>
              <a:buChar char="●"/>
            </a:pPr>
            <a:r>
              <a:rPr lang="en-IN" dirty="0">
                <a:latin typeface="Cambria" panose="02040503050406030204" pitchFamily="18" charset="0"/>
                <a:ea typeface="Cambria" panose="02040503050406030204" pitchFamily="18" charset="0"/>
                <a:cs typeface="Arial"/>
                <a:sym typeface="Arial"/>
              </a:rPr>
              <a:t>Digital divide to be eliminated through Digital India campaign and ensuring the availability of affordable computing devices.</a:t>
            </a:r>
            <a:endParaRPr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0"/>
              </a:spcBef>
              <a:spcAft>
                <a:spcPts val="0"/>
              </a:spcAft>
              <a:buClr>
                <a:schemeClr val="dk1"/>
              </a:buClr>
              <a:buSzPts val="1800"/>
              <a:buChar char="●"/>
            </a:pPr>
            <a:r>
              <a:rPr lang="en-IN" dirty="0">
                <a:latin typeface="Cambria" panose="02040503050406030204" pitchFamily="18" charset="0"/>
                <a:ea typeface="Cambria" panose="02040503050406030204" pitchFamily="18" charset="0"/>
                <a:cs typeface="Arial"/>
                <a:sym typeface="Arial"/>
              </a:rPr>
              <a:t>Use of technology for online and digital education adequately addresses concerns of </a:t>
            </a:r>
            <a:r>
              <a:rPr lang="en-IN" b="1" dirty="0">
                <a:latin typeface="Cambria" panose="02040503050406030204" pitchFamily="18" charset="0"/>
                <a:ea typeface="Cambria" panose="02040503050406030204" pitchFamily="18" charset="0"/>
                <a:cs typeface="Arial"/>
                <a:sym typeface="Arial"/>
              </a:rPr>
              <a:t>equity </a:t>
            </a:r>
            <a:endParaRPr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1000"/>
              </a:spcBef>
              <a:spcAft>
                <a:spcPts val="0"/>
              </a:spcAft>
              <a:buClr>
                <a:schemeClr val="dk1"/>
              </a:buClr>
              <a:buSzPts val="1800"/>
              <a:buChar char="●"/>
            </a:pPr>
            <a:r>
              <a:rPr lang="en-IN" dirty="0">
                <a:latin typeface="Cambria" panose="02040503050406030204" pitchFamily="18" charset="0"/>
                <a:ea typeface="Cambria" panose="02040503050406030204" pitchFamily="18" charset="0"/>
              </a:rPr>
              <a:t>Digital infrastructure: Invest in creation of open, interoperable, evolvable, public digital infrastructure in the education sector that can be used by multiple platforms and point solutions, to solve for India’s scale, diversity, complexity and device penetration</a:t>
            </a:r>
            <a:endParaRPr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1000"/>
              </a:spcBef>
              <a:spcAft>
                <a:spcPts val="0"/>
              </a:spcAft>
              <a:buClr>
                <a:schemeClr val="dk1"/>
              </a:buClr>
              <a:buSzPts val="1800"/>
              <a:buChar char="●"/>
            </a:pPr>
            <a:r>
              <a:rPr lang="en-IN" dirty="0">
                <a:latin typeface="Cambria" panose="02040503050406030204" pitchFamily="18" charset="0"/>
                <a:ea typeface="Cambria" panose="02040503050406030204" pitchFamily="18" charset="0"/>
                <a:cs typeface="Arial"/>
                <a:sym typeface="Arial"/>
              </a:rPr>
              <a:t>Online teaching platform and tools: Appropriate existing e-learning platforms such as SWAYAM, DIKSHA, will be extended to provide teachers with a structured, user-friendly, rich set of </a:t>
            </a:r>
            <a:r>
              <a:rPr lang="en-IN" b="1" dirty="0">
                <a:latin typeface="Cambria" panose="02040503050406030204" pitchFamily="18" charset="0"/>
                <a:ea typeface="Cambria" panose="02040503050406030204" pitchFamily="18" charset="0"/>
                <a:cs typeface="Arial"/>
                <a:sym typeface="Arial"/>
              </a:rPr>
              <a:t>assistive tools </a:t>
            </a:r>
            <a:r>
              <a:rPr lang="en-IN" dirty="0">
                <a:latin typeface="Cambria" panose="02040503050406030204" pitchFamily="18" charset="0"/>
                <a:ea typeface="Cambria" panose="02040503050406030204" pitchFamily="18" charset="0"/>
                <a:cs typeface="Arial"/>
                <a:sym typeface="Arial"/>
              </a:rPr>
              <a:t>for monitoring progress of learners </a:t>
            </a:r>
            <a:endParaRPr sz="2400" dirty="0">
              <a:latin typeface="Cambria" panose="02040503050406030204" pitchFamily="18" charset="0"/>
              <a:ea typeface="Cambria" panose="02040503050406030204" pitchFamily="18" charset="0"/>
              <a:cs typeface="Arial"/>
              <a:sym typeface="Arial"/>
            </a:endParaRPr>
          </a:p>
          <a:p>
            <a:pPr marL="228600" lvl="0" indent="-50800" algn="l" rtl="0">
              <a:lnSpc>
                <a:spcPct val="90000"/>
              </a:lnSpc>
              <a:spcBef>
                <a:spcPts val="1000"/>
              </a:spcBef>
              <a:spcAft>
                <a:spcPts val="1600"/>
              </a:spcAft>
              <a:buClr>
                <a:schemeClr val="dk1"/>
              </a:buClr>
              <a:buSzPts val="2800"/>
              <a:buNone/>
            </a:pPr>
            <a:endParaRPr sz="2000" dirty="0">
              <a:solidFill>
                <a:schemeClr val="bg1">
                  <a:lumMod val="50000"/>
                </a:schemeClr>
              </a:solidFill>
              <a:latin typeface="Cambria" panose="02040503050406030204" pitchFamily="18" charset="0"/>
              <a:ea typeface="Cambria" panose="020405030504060302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dirty="0">
                <a:latin typeface="Adobe Caslon Pro Bold" panose="0205070206050A020403" pitchFamily="18" charset="0"/>
              </a:rPr>
              <a:t>Bridging the Digital Divide</a:t>
            </a:r>
            <a:endParaRPr dirty="0">
              <a:latin typeface="Adobe Caslon Pro Bold" panose="0205070206050A020403" pitchFamily="18" charset="0"/>
            </a:endParaRPr>
          </a:p>
        </p:txBody>
      </p:sp>
      <p:sp>
        <p:nvSpPr>
          <p:cNvPr id="199" name="Google Shape;199;p24"/>
          <p:cNvSpPr txBox="1">
            <a:spLocks noGrp="1"/>
          </p:cNvSpPr>
          <p:nvPr>
            <p:ph idx="1"/>
          </p:nvPr>
        </p:nvSpPr>
        <p:spPr>
          <a:xfrm>
            <a:off x="121920" y="1478604"/>
            <a:ext cx="11948160" cy="52626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IN" sz="2400" i="1" dirty="0">
                <a:latin typeface="Cambria" panose="02040503050406030204" pitchFamily="18" charset="0"/>
                <a:ea typeface="Cambria" panose="02040503050406030204" pitchFamily="18" charset="0"/>
                <a:cs typeface="Arial"/>
                <a:sym typeface="Arial"/>
              </a:rPr>
              <a:t>(NEP, Pg-59) </a:t>
            </a:r>
            <a:r>
              <a:rPr lang="en-IN" sz="2400" b="1" dirty="0">
                <a:latin typeface="Cambria" panose="02040503050406030204" pitchFamily="18" charset="0"/>
                <a:ea typeface="Cambria" panose="02040503050406030204" pitchFamily="18" charset="0"/>
                <a:cs typeface="Arial"/>
                <a:sym typeface="Arial"/>
              </a:rPr>
              <a:t>:</a:t>
            </a:r>
            <a:r>
              <a:rPr lang="en-IN" sz="2400" dirty="0">
                <a:latin typeface="Cambria" panose="02040503050406030204" pitchFamily="18" charset="0"/>
                <a:ea typeface="Cambria" panose="02040503050406030204" pitchFamily="18" charset="0"/>
                <a:cs typeface="Arial"/>
                <a:sym typeface="Arial"/>
              </a:rPr>
              <a:t> </a:t>
            </a:r>
            <a:endParaRPr sz="2400"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0"/>
              </a:spcBef>
              <a:spcAft>
                <a:spcPts val="0"/>
              </a:spcAft>
              <a:buClr>
                <a:schemeClr val="dk1"/>
              </a:buClr>
              <a:buSzPts val="1800"/>
              <a:buChar char="●"/>
            </a:pPr>
            <a:r>
              <a:rPr lang="en-IN" sz="2400" dirty="0">
                <a:latin typeface="Cambria" panose="02040503050406030204" pitchFamily="18" charset="0"/>
                <a:ea typeface="Cambria" panose="02040503050406030204" pitchFamily="18" charset="0"/>
                <a:cs typeface="Arial"/>
                <a:sym typeface="Arial"/>
              </a:rPr>
              <a:t>through mass media, such as television, radio, and community radio will be extensively used for telecast and broadcasts. </a:t>
            </a:r>
            <a:endParaRPr sz="2400"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0"/>
              </a:spcBef>
              <a:spcAft>
                <a:spcPts val="0"/>
              </a:spcAft>
              <a:buClr>
                <a:schemeClr val="dk1"/>
              </a:buClr>
              <a:buSzPts val="1800"/>
              <a:buChar char="●"/>
            </a:pPr>
            <a:r>
              <a:rPr lang="en-IN" sz="2400" dirty="0">
                <a:latin typeface="Cambria" panose="02040503050406030204" pitchFamily="18" charset="0"/>
                <a:ea typeface="Cambria" panose="02040503050406030204" pitchFamily="18" charset="0"/>
                <a:cs typeface="Arial"/>
                <a:sym typeface="Arial"/>
              </a:rPr>
              <a:t>educational programmes made available 24/7 in different languages . </a:t>
            </a:r>
            <a:endParaRPr sz="2400"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0"/>
              </a:spcBef>
              <a:spcAft>
                <a:spcPts val="0"/>
              </a:spcAft>
              <a:buClr>
                <a:schemeClr val="dk1"/>
              </a:buClr>
              <a:buSzPts val="1800"/>
              <a:buChar char="●"/>
            </a:pPr>
            <a:r>
              <a:rPr lang="en-IN" sz="2400" dirty="0">
                <a:latin typeface="Cambria" panose="02040503050406030204" pitchFamily="18" charset="0"/>
                <a:ea typeface="Cambria" panose="02040503050406030204" pitchFamily="18" charset="0"/>
                <a:cs typeface="Arial"/>
                <a:sym typeface="Arial"/>
              </a:rPr>
              <a:t>A special focus on content in all Indian languages will be emphasized and required; </a:t>
            </a:r>
            <a:endParaRPr sz="2400"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0"/>
              </a:spcBef>
              <a:spcAft>
                <a:spcPts val="0"/>
              </a:spcAft>
              <a:buClr>
                <a:schemeClr val="dk1"/>
              </a:buClr>
              <a:buSzPts val="1800"/>
              <a:buChar char="●"/>
            </a:pPr>
            <a:r>
              <a:rPr lang="en-IN" sz="2400" dirty="0">
                <a:latin typeface="Cambria" panose="02040503050406030204" pitchFamily="18" charset="0"/>
                <a:ea typeface="Cambria" panose="02040503050406030204" pitchFamily="18" charset="0"/>
                <a:cs typeface="Arial"/>
                <a:sym typeface="Arial"/>
              </a:rPr>
              <a:t>Digital content will need to reach the teachers and students in local medium of instruction</a:t>
            </a:r>
            <a:endParaRPr sz="2400" dirty="0">
              <a:latin typeface="Cambria" panose="02040503050406030204" pitchFamily="18" charset="0"/>
              <a:ea typeface="Cambria" panose="02040503050406030204" pitchFamily="18" charset="0"/>
            </a:endParaRPr>
          </a:p>
          <a:p>
            <a:pPr marL="0" lvl="0" indent="0" algn="l" rtl="0">
              <a:lnSpc>
                <a:spcPct val="90000"/>
              </a:lnSpc>
              <a:spcBef>
                <a:spcPts val="1000"/>
              </a:spcBef>
              <a:spcAft>
                <a:spcPts val="0"/>
              </a:spcAft>
              <a:buNone/>
            </a:pPr>
            <a:r>
              <a:rPr lang="en-IN" sz="2400" b="1" dirty="0">
                <a:latin typeface="Cambria" panose="02040503050406030204" pitchFamily="18" charset="0"/>
                <a:ea typeface="Cambria" panose="02040503050406030204" pitchFamily="18" charset="0"/>
                <a:cs typeface="Arial"/>
                <a:sym typeface="Arial"/>
              </a:rPr>
              <a:t>Virtual Labs </a:t>
            </a:r>
            <a:r>
              <a:rPr lang="en-IN" sz="2400" i="1" dirty="0">
                <a:latin typeface="Cambria" panose="02040503050406030204" pitchFamily="18" charset="0"/>
                <a:ea typeface="Cambria" panose="02040503050406030204" pitchFamily="18" charset="0"/>
                <a:cs typeface="Arial"/>
                <a:sym typeface="Arial"/>
              </a:rPr>
              <a:t>(NEP, Pg-59)</a:t>
            </a:r>
            <a:r>
              <a:rPr lang="en-IN" sz="2400" dirty="0">
                <a:latin typeface="Cambria" panose="02040503050406030204" pitchFamily="18" charset="0"/>
                <a:ea typeface="Cambria" panose="02040503050406030204" pitchFamily="18" charset="0"/>
                <a:cs typeface="Arial"/>
                <a:sym typeface="Arial"/>
              </a:rPr>
              <a:t> </a:t>
            </a:r>
            <a:r>
              <a:rPr lang="en-IN" sz="2400" b="1" dirty="0">
                <a:latin typeface="Cambria" panose="02040503050406030204" pitchFamily="18" charset="0"/>
                <a:ea typeface="Cambria" panose="02040503050406030204" pitchFamily="18" charset="0"/>
                <a:cs typeface="Arial"/>
                <a:sym typeface="Arial"/>
              </a:rPr>
              <a:t>:</a:t>
            </a:r>
            <a:r>
              <a:rPr lang="en-IN" sz="2400" dirty="0">
                <a:latin typeface="Cambria" panose="02040503050406030204" pitchFamily="18" charset="0"/>
                <a:ea typeface="Cambria" panose="02040503050406030204" pitchFamily="18" charset="0"/>
                <a:cs typeface="Arial"/>
                <a:sym typeface="Arial"/>
              </a:rPr>
              <a:t> </a:t>
            </a:r>
            <a:endParaRPr sz="2400"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1600"/>
              </a:spcBef>
              <a:spcAft>
                <a:spcPts val="0"/>
              </a:spcAft>
              <a:buClr>
                <a:schemeClr val="dk1"/>
              </a:buClr>
              <a:buSzPts val="1800"/>
              <a:buChar char="●"/>
            </a:pPr>
            <a:r>
              <a:rPr lang="en-IN" sz="2400" dirty="0">
                <a:latin typeface="Cambria" panose="02040503050406030204" pitchFamily="18" charset="0"/>
                <a:ea typeface="Cambria" panose="02040503050406030204" pitchFamily="18" charset="0"/>
                <a:cs typeface="Arial"/>
                <a:sym typeface="Arial"/>
              </a:rPr>
              <a:t>Existing e-learning platforms such as DIKSHA, SWAYAM and SWAYAMPRABHA will also be leveraged for creating virtual labs so that all students have equal access to quality practical and hands-on experiment-based learning experiences.</a:t>
            </a:r>
            <a:endParaRPr sz="2400" dirty="0">
              <a:latin typeface="Cambria" panose="02040503050406030204" pitchFamily="18" charset="0"/>
              <a:ea typeface="Cambria" panose="02040503050406030204" pitchFamily="18" charset="0"/>
              <a:cs typeface="Arial"/>
              <a:sym typeface="Arial"/>
            </a:endParaRPr>
          </a:p>
          <a:p>
            <a:pPr marL="228600" lvl="0" indent="-228600" algn="l" rtl="0">
              <a:lnSpc>
                <a:spcPct val="90000"/>
              </a:lnSpc>
              <a:spcBef>
                <a:spcPts val="1600"/>
              </a:spcBef>
              <a:spcAft>
                <a:spcPts val="1600"/>
              </a:spcAft>
              <a:buClr>
                <a:schemeClr val="dk1"/>
              </a:buClr>
              <a:buSzPts val="1800"/>
              <a:buChar char="●"/>
            </a:pPr>
            <a:r>
              <a:rPr lang="en-IN" sz="2400" dirty="0">
                <a:latin typeface="Cambria" panose="02040503050406030204" pitchFamily="18" charset="0"/>
                <a:ea typeface="Cambria" panose="02040503050406030204" pitchFamily="18" charset="0"/>
                <a:cs typeface="Arial"/>
                <a:sym typeface="Arial"/>
              </a:rPr>
              <a:t>The possibility of providing adequate access to SEDG students and teachers through suitable digital devices, such as tablets with pre-loaded content, will be considered and developed.</a:t>
            </a:r>
            <a:endParaRPr sz="2400" dirty="0">
              <a:latin typeface="Cambria" panose="02040503050406030204" pitchFamily="18" charset="0"/>
              <a:ea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7CD05-3C74-4E70-BE71-39CDB79E9249}"/>
              </a:ext>
            </a:extLst>
          </p:cNvPr>
          <p:cNvSpPr>
            <a:spLocks noGrp="1"/>
          </p:cNvSpPr>
          <p:nvPr>
            <p:ph type="title"/>
          </p:nvPr>
        </p:nvSpPr>
        <p:spPr>
          <a:xfrm>
            <a:off x="2362200" y="0"/>
            <a:ext cx="7819053" cy="990600"/>
          </a:xfrm>
        </p:spPr>
        <p:txBody>
          <a:bodyPr/>
          <a:lstStyle/>
          <a:p>
            <a:r>
              <a:rPr lang="en-IN" dirty="0"/>
              <a:t>SEDG’s recognized in NEP2020</a:t>
            </a:r>
          </a:p>
        </p:txBody>
      </p:sp>
      <p:graphicFrame>
        <p:nvGraphicFramePr>
          <p:cNvPr id="4" name="Content Placeholder 3">
            <a:extLst>
              <a:ext uri="{FF2B5EF4-FFF2-40B4-BE49-F238E27FC236}">
                <a16:creationId xmlns:a16="http://schemas.microsoft.com/office/drawing/2014/main" id="{176B2B0C-41A3-45AB-89BE-28BC66E60EB2}"/>
              </a:ext>
            </a:extLst>
          </p:cNvPr>
          <p:cNvGraphicFramePr>
            <a:graphicFrameLocks noGrp="1"/>
          </p:cNvGraphicFramePr>
          <p:nvPr>
            <p:ph idx="1"/>
            <p:extLst/>
          </p:nvPr>
        </p:nvGraphicFramePr>
        <p:xfrm>
          <a:off x="1676400" y="838200"/>
          <a:ext cx="8915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0234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g156ea6744a4_0_15"/>
          <p:cNvSpPr txBox="1">
            <a:spLocks noGrp="1"/>
          </p:cNvSpPr>
          <p:nvPr>
            <p:ph type="title"/>
          </p:nvPr>
        </p:nvSpPr>
        <p:spPr>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IN" dirty="0">
                <a:latin typeface="Adobe Caslon Pro Bold" panose="0205070206050A020403" pitchFamily="18" charset="0"/>
              </a:rPr>
              <a:t>Use of Technology in Teaching-Learning</a:t>
            </a:r>
            <a:endParaRPr dirty="0">
              <a:latin typeface="Adobe Caslon Pro Bold" panose="0205070206050A020403" pitchFamily="18" charset="0"/>
            </a:endParaRPr>
          </a:p>
        </p:txBody>
      </p:sp>
      <p:sp>
        <p:nvSpPr>
          <p:cNvPr id="205" name="Google Shape;205;g156ea6744a4_0_15"/>
          <p:cNvSpPr txBox="1">
            <a:spLocks noGrp="1"/>
          </p:cNvSpPr>
          <p:nvPr>
            <p:ph idx="1"/>
          </p:nvPr>
        </p:nvSpPr>
        <p:spPr>
          <a:xfrm>
            <a:off x="375920" y="1439695"/>
            <a:ext cx="10997366" cy="5245586"/>
          </a:xfrm>
          <a:prstGeom prst="rect">
            <a:avLst/>
          </a:prstGeom>
        </p:spPr>
        <p:txBody>
          <a:bodyPr spcFirstLastPara="1" wrap="square" lIns="91425" tIns="45700" rIns="91425" bIns="45700" anchor="t" anchorCtr="0">
            <a:noAutofit/>
          </a:bodyPr>
          <a:lstStyle/>
          <a:p>
            <a:pPr marL="457200" lvl="0" indent="-342900" algn="just" rtl="0">
              <a:lnSpc>
                <a:spcPct val="100000"/>
              </a:lnSpc>
              <a:spcBef>
                <a:spcPts val="0"/>
              </a:spcBef>
              <a:spcAft>
                <a:spcPts val="0"/>
              </a:spcAft>
              <a:buSzPts val="1800"/>
              <a:buFont typeface="Arial"/>
              <a:buChar char="●"/>
            </a:pPr>
            <a:r>
              <a:rPr lang="en-IN" b="1" dirty="0">
                <a:latin typeface="Cambria" panose="02040503050406030204" pitchFamily="18" charset="0"/>
                <a:ea typeface="Cambria" panose="02040503050406030204" pitchFamily="18" charset="0"/>
                <a:cs typeface="Arial"/>
                <a:sym typeface="Arial"/>
              </a:rPr>
              <a:t>Technology-based solutions </a:t>
            </a:r>
            <a:r>
              <a:rPr lang="en-IN" dirty="0">
                <a:latin typeface="Cambria" panose="02040503050406030204" pitchFamily="18" charset="0"/>
                <a:ea typeface="Cambria" panose="02040503050406030204" pitchFamily="18" charset="0"/>
                <a:cs typeface="Arial"/>
                <a:sym typeface="Arial"/>
              </a:rPr>
              <a:t>will be used for the orientation of parents/caregivers (</a:t>
            </a:r>
            <a:r>
              <a:rPr lang="en-IN" i="1" dirty="0">
                <a:latin typeface="Cambria" panose="02040503050406030204" pitchFamily="18" charset="0"/>
                <a:ea typeface="Cambria" panose="02040503050406030204" pitchFamily="18" charset="0"/>
                <a:cs typeface="Arial"/>
                <a:sym typeface="Arial"/>
              </a:rPr>
              <a:t>NEP, 2020, pg.27)</a:t>
            </a:r>
            <a:r>
              <a:rPr lang="en-IN" dirty="0">
                <a:latin typeface="Cambria" panose="02040503050406030204" pitchFamily="18" charset="0"/>
                <a:ea typeface="Cambria" panose="02040503050406030204" pitchFamily="18" charset="0"/>
                <a:cs typeface="Arial"/>
                <a:sym typeface="Arial"/>
              </a:rPr>
              <a:t>.</a:t>
            </a:r>
            <a:endParaRPr dirty="0">
              <a:latin typeface="Cambria" panose="02040503050406030204" pitchFamily="18" charset="0"/>
              <a:ea typeface="Cambria" panose="02040503050406030204" pitchFamily="18" charset="0"/>
              <a:cs typeface="Arial"/>
              <a:sym typeface="Arial"/>
            </a:endParaRPr>
          </a:p>
          <a:p>
            <a:pPr marL="457200" lvl="0" indent="-342900" algn="just" rtl="0">
              <a:spcBef>
                <a:spcPts val="0"/>
              </a:spcBef>
              <a:spcAft>
                <a:spcPts val="0"/>
              </a:spcAft>
              <a:buSzPts val="1800"/>
              <a:buFont typeface="Arial"/>
              <a:buChar char="●"/>
            </a:pPr>
            <a:r>
              <a:rPr lang="en-IN" dirty="0">
                <a:latin typeface="Cambria" panose="02040503050406030204" pitchFamily="18" charset="0"/>
                <a:ea typeface="Cambria" panose="02040503050406030204" pitchFamily="18" charset="0"/>
                <a:cs typeface="Arial"/>
                <a:sym typeface="Arial"/>
              </a:rPr>
              <a:t>Wide-scale dissemination of </a:t>
            </a:r>
            <a:r>
              <a:rPr lang="en-IN" b="1" dirty="0">
                <a:latin typeface="Cambria" panose="02040503050406030204" pitchFamily="18" charset="0"/>
                <a:ea typeface="Cambria" panose="02040503050406030204" pitchFamily="18" charset="0"/>
                <a:cs typeface="Arial"/>
                <a:sym typeface="Arial"/>
              </a:rPr>
              <a:t>learning materials</a:t>
            </a:r>
            <a:r>
              <a:rPr lang="en-IN" dirty="0">
                <a:latin typeface="Cambria" panose="02040503050406030204" pitchFamily="18" charset="0"/>
                <a:ea typeface="Cambria" panose="02040503050406030204" pitchFamily="18" charset="0"/>
                <a:cs typeface="Arial"/>
                <a:sym typeface="Arial"/>
              </a:rPr>
              <a:t> to enable parents/caregivers to actively support their children’s learning needs (</a:t>
            </a:r>
            <a:r>
              <a:rPr lang="en-IN" i="1" dirty="0">
                <a:latin typeface="Cambria" panose="02040503050406030204" pitchFamily="18" charset="0"/>
                <a:ea typeface="Cambria" panose="02040503050406030204" pitchFamily="18" charset="0"/>
                <a:cs typeface="Arial"/>
                <a:sym typeface="Arial"/>
              </a:rPr>
              <a:t>NEP, 2020, pg.27)</a:t>
            </a:r>
            <a:r>
              <a:rPr lang="en-IN" dirty="0">
                <a:latin typeface="Cambria" panose="02040503050406030204" pitchFamily="18" charset="0"/>
                <a:ea typeface="Cambria" panose="02040503050406030204" pitchFamily="18" charset="0"/>
                <a:cs typeface="Arial"/>
                <a:sym typeface="Arial"/>
              </a:rPr>
              <a:t>.</a:t>
            </a:r>
            <a:endParaRPr dirty="0">
              <a:latin typeface="Cambria" panose="02040503050406030204" pitchFamily="18" charset="0"/>
              <a:ea typeface="Cambria" panose="02040503050406030204" pitchFamily="18" charset="0"/>
              <a:cs typeface="Arial"/>
              <a:sym typeface="Arial"/>
            </a:endParaRPr>
          </a:p>
          <a:p>
            <a:pPr marL="457200" lvl="0" indent="-342900" algn="just" rtl="0">
              <a:spcBef>
                <a:spcPts val="0"/>
              </a:spcBef>
              <a:spcAft>
                <a:spcPts val="0"/>
              </a:spcAft>
              <a:buSzPts val="1800"/>
              <a:buFont typeface="Arial"/>
              <a:buChar char="●"/>
            </a:pPr>
            <a:r>
              <a:rPr lang="en-IN" dirty="0">
                <a:latin typeface="Cambria" panose="02040503050406030204" pitchFamily="18" charset="0"/>
                <a:ea typeface="Cambria" panose="02040503050406030204" pitchFamily="18" charset="0"/>
                <a:cs typeface="Arial"/>
                <a:sym typeface="Arial"/>
              </a:rPr>
              <a:t>A rich variety of educational software will be available in all major Indian languages and will be accessible to a wide range of users including students in remote areas and </a:t>
            </a:r>
            <a:r>
              <a:rPr lang="en-IN" dirty="0" err="1">
                <a:latin typeface="Cambria" panose="02040503050406030204" pitchFamily="18" charset="0"/>
                <a:ea typeface="Cambria" panose="02040503050406030204" pitchFamily="18" charset="0"/>
                <a:cs typeface="Arial"/>
                <a:sym typeface="Arial"/>
              </a:rPr>
              <a:t>Divyang</a:t>
            </a:r>
            <a:r>
              <a:rPr lang="en-IN" dirty="0">
                <a:latin typeface="Cambria" panose="02040503050406030204" pitchFamily="18" charset="0"/>
                <a:ea typeface="Cambria" panose="02040503050406030204" pitchFamily="18" charset="0"/>
                <a:cs typeface="Arial"/>
                <a:sym typeface="Arial"/>
              </a:rPr>
              <a:t> students (</a:t>
            </a:r>
            <a:r>
              <a:rPr lang="en-IN" i="1" dirty="0">
                <a:latin typeface="Cambria" panose="02040503050406030204" pitchFamily="18" charset="0"/>
                <a:ea typeface="Cambria" panose="02040503050406030204" pitchFamily="18" charset="0"/>
                <a:cs typeface="Arial"/>
                <a:sym typeface="Arial"/>
              </a:rPr>
              <a:t>NEP, 2020, pg.57)</a:t>
            </a:r>
            <a:r>
              <a:rPr lang="en-IN" dirty="0">
                <a:latin typeface="Cambria" panose="02040503050406030204" pitchFamily="18" charset="0"/>
                <a:ea typeface="Cambria" panose="02040503050406030204" pitchFamily="18" charset="0"/>
                <a:cs typeface="Arial"/>
                <a:sym typeface="Arial"/>
              </a:rPr>
              <a:t>.</a:t>
            </a:r>
            <a:endParaRPr dirty="0">
              <a:latin typeface="Cambria" panose="02040503050406030204" pitchFamily="18" charset="0"/>
              <a:ea typeface="Cambria" panose="02040503050406030204" pitchFamily="18" charset="0"/>
              <a:cs typeface="Arial"/>
              <a:sym typeface="Arial"/>
            </a:endParaRPr>
          </a:p>
          <a:p>
            <a:pPr marL="457200" lvl="0" indent="-342900" algn="just" rtl="0">
              <a:spcBef>
                <a:spcPts val="0"/>
              </a:spcBef>
              <a:spcAft>
                <a:spcPts val="0"/>
              </a:spcAft>
              <a:buSzPts val="1800"/>
              <a:buFont typeface="Arial"/>
              <a:buChar char="●"/>
            </a:pPr>
            <a:r>
              <a:rPr lang="en-IN" dirty="0">
                <a:latin typeface="Cambria" panose="02040503050406030204" pitchFamily="18" charset="0"/>
                <a:ea typeface="Cambria" panose="02040503050406030204" pitchFamily="18" charset="0"/>
                <a:cs typeface="Arial"/>
                <a:sym typeface="Arial"/>
              </a:rPr>
              <a:t>Teaching-learning e-content will continue to be developed by all States in all regional languages, as well as by the NCERT, CIET, CBSE, NIOS, and other bodies/institutions, and will be uploaded onto the DIKSHA platform (</a:t>
            </a:r>
            <a:r>
              <a:rPr lang="en-IN" i="1" dirty="0">
                <a:latin typeface="Cambria" panose="02040503050406030204" pitchFamily="18" charset="0"/>
                <a:ea typeface="Cambria" panose="02040503050406030204" pitchFamily="18" charset="0"/>
                <a:cs typeface="Arial"/>
                <a:sym typeface="Arial"/>
              </a:rPr>
              <a:t>NEP, 2020, pg.57)</a:t>
            </a:r>
            <a:r>
              <a:rPr lang="en-IN" dirty="0">
                <a:latin typeface="Cambria" panose="02040503050406030204" pitchFamily="18" charset="0"/>
                <a:ea typeface="Cambria" panose="02040503050406030204" pitchFamily="18" charset="0"/>
                <a:cs typeface="Arial"/>
                <a:sym typeface="Arial"/>
              </a:rPr>
              <a:t>.</a:t>
            </a:r>
            <a:endParaRPr dirty="0">
              <a:latin typeface="Cambria" panose="02040503050406030204" pitchFamily="18" charset="0"/>
              <a:ea typeface="Cambria" panose="02040503050406030204" pitchFamily="18" charset="0"/>
              <a:cs typeface="Arial"/>
              <a:sym typeface="Arial"/>
            </a:endParaRPr>
          </a:p>
          <a:p>
            <a:pPr marL="457200" lvl="0" indent="0" algn="l" rtl="0">
              <a:spcBef>
                <a:spcPts val="1600"/>
              </a:spcBef>
              <a:spcAft>
                <a:spcPts val="0"/>
              </a:spcAft>
              <a:buNone/>
            </a:pPr>
            <a:r>
              <a:rPr lang="en-IN" sz="2000" dirty="0">
                <a:solidFill>
                  <a:schemeClr val="bg1">
                    <a:lumMod val="50000"/>
                  </a:schemeClr>
                </a:solidFill>
                <a:latin typeface="Cambria" panose="02040503050406030204" pitchFamily="18" charset="0"/>
                <a:ea typeface="Cambria" panose="02040503050406030204" pitchFamily="18" charset="0"/>
                <a:cs typeface="Arial"/>
                <a:sym typeface="Arial"/>
              </a:rPr>
              <a:t>.</a:t>
            </a:r>
            <a:endParaRPr sz="2000" dirty="0">
              <a:solidFill>
                <a:schemeClr val="bg1">
                  <a:lumMod val="50000"/>
                </a:schemeClr>
              </a:solidFill>
              <a:latin typeface="Cambria" panose="02040503050406030204" pitchFamily="18" charset="0"/>
              <a:ea typeface="Cambria" panose="02040503050406030204" pitchFamily="18" charset="0"/>
            </a:endParaRPr>
          </a:p>
          <a:p>
            <a:pPr marL="342900" lvl="0" indent="0" algn="l" rtl="0">
              <a:spcBef>
                <a:spcPts val="1600"/>
              </a:spcBef>
              <a:spcAft>
                <a:spcPts val="0"/>
              </a:spcAft>
              <a:buNone/>
            </a:pPr>
            <a:endParaRPr sz="2000" dirty="0">
              <a:solidFill>
                <a:schemeClr val="bg1">
                  <a:lumMod val="50000"/>
                </a:schemeClr>
              </a:solidFill>
              <a:latin typeface="Cambria" panose="02040503050406030204" pitchFamily="18" charset="0"/>
              <a:ea typeface="Cambria" panose="02040503050406030204" pitchFamily="18" charset="0"/>
              <a:cs typeface="Arial"/>
              <a:sym typeface="Arial"/>
            </a:endParaRPr>
          </a:p>
          <a:p>
            <a:pPr marL="342900" lvl="0" indent="-332740" algn="l" rtl="0">
              <a:lnSpc>
                <a:spcPct val="100000"/>
              </a:lnSpc>
              <a:spcBef>
                <a:spcPts val="1600"/>
              </a:spcBef>
              <a:spcAft>
                <a:spcPts val="0"/>
              </a:spcAft>
              <a:buClr>
                <a:srgbClr val="86D1D8"/>
              </a:buClr>
              <a:buSzPts val="1440"/>
              <a:buFont typeface="Arial"/>
              <a:buChar char="●"/>
            </a:pPr>
            <a:endParaRPr sz="2000" b="1" dirty="0">
              <a:solidFill>
                <a:schemeClr val="bg1">
                  <a:lumMod val="50000"/>
                </a:schemeClr>
              </a:solidFill>
              <a:latin typeface="Cambria" panose="02040503050406030204" pitchFamily="18" charset="0"/>
              <a:ea typeface="Cambria" panose="02040503050406030204" pitchFamily="18" charset="0"/>
              <a:cs typeface="Arial"/>
              <a:sym typeface="Arial"/>
            </a:endParaRPr>
          </a:p>
          <a:p>
            <a:pPr marL="342900" lvl="0" indent="-378460" algn="l" rtl="0">
              <a:lnSpc>
                <a:spcPct val="100000"/>
              </a:lnSpc>
              <a:spcBef>
                <a:spcPts val="1600"/>
              </a:spcBef>
              <a:spcAft>
                <a:spcPts val="0"/>
              </a:spcAft>
              <a:buClr>
                <a:schemeClr val="lt1"/>
              </a:buClr>
              <a:buSzPts val="2000"/>
              <a:buFont typeface="Century Gothic"/>
              <a:buChar char="●"/>
            </a:pPr>
            <a:endParaRPr sz="2000" dirty="0">
              <a:solidFill>
                <a:schemeClr val="bg1">
                  <a:lumMod val="50000"/>
                </a:schemeClr>
              </a:solidFill>
              <a:latin typeface="Cambria" panose="02040503050406030204" pitchFamily="18" charset="0"/>
              <a:ea typeface="Cambria" panose="02040503050406030204" pitchFamily="18" charset="0"/>
              <a:cs typeface="Century Gothic"/>
              <a:sym typeface="Century Gothic"/>
            </a:endParaRPr>
          </a:p>
          <a:p>
            <a:pPr marL="0" lvl="0" indent="0" algn="l" rtl="0">
              <a:spcBef>
                <a:spcPts val="1600"/>
              </a:spcBef>
              <a:spcAft>
                <a:spcPts val="1600"/>
              </a:spcAft>
              <a:buNone/>
            </a:pPr>
            <a:endParaRPr sz="2000" dirty="0">
              <a:solidFill>
                <a:schemeClr val="bg1">
                  <a:lumMod val="50000"/>
                </a:schemeClr>
              </a:solidFill>
              <a:latin typeface="Cambria" panose="02040503050406030204" pitchFamily="18" charset="0"/>
              <a:ea typeface="Cambria" panose="020405030504060302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2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dirty="0">
                <a:latin typeface="Adobe Caslon Pro Bold" panose="0205070206050A020403" pitchFamily="18" charset="0"/>
              </a:rPr>
              <a:t>Addressing Diversity </a:t>
            </a:r>
            <a:endParaRPr dirty="0">
              <a:latin typeface="Adobe Caslon Pro Bold" panose="0205070206050A020403" pitchFamily="18" charset="0"/>
            </a:endParaRPr>
          </a:p>
        </p:txBody>
      </p:sp>
      <p:sp>
        <p:nvSpPr>
          <p:cNvPr id="211" name="Google Shape;211;p25"/>
          <p:cNvSpPr txBox="1">
            <a:spLocks noGrp="1"/>
          </p:cNvSpPr>
          <p:nvPr>
            <p:ph idx="1"/>
          </p:nvPr>
        </p:nvSpPr>
        <p:spPr>
          <a:xfrm>
            <a:off x="505839" y="1825625"/>
            <a:ext cx="11352178"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just" rtl="0">
              <a:lnSpc>
                <a:spcPct val="90000"/>
              </a:lnSpc>
              <a:spcBef>
                <a:spcPts val="0"/>
              </a:spcBef>
              <a:spcAft>
                <a:spcPts val="0"/>
              </a:spcAft>
              <a:buClr>
                <a:schemeClr val="dk1"/>
              </a:buClr>
              <a:buSzPts val="1800"/>
              <a:buChar char="●"/>
            </a:pPr>
            <a:r>
              <a:rPr lang="en-IN" sz="3600" dirty="0">
                <a:latin typeface="Cambria" panose="02040503050406030204" pitchFamily="18" charset="0"/>
                <a:ea typeface="Cambria" panose="02040503050406030204" pitchFamily="18" charset="0"/>
                <a:cs typeface="Arial"/>
                <a:sym typeface="Arial"/>
              </a:rPr>
              <a:t>Vibrant ecosystem has to be encouraged to create solutions to solve India’s challenges of scale, diversity, equity (</a:t>
            </a:r>
            <a:r>
              <a:rPr lang="en-IN" sz="3600" i="1" dirty="0">
                <a:latin typeface="Cambria" panose="02040503050406030204" pitchFamily="18" charset="0"/>
                <a:ea typeface="Cambria" panose="02040503050406030204" pitchFamily="18" charset="0"/>
                <a:cs typeface="Arial"/>
                <a:sym typeface="Arial"/>
              </a:rPr>
              <a:t>NEP, 2020, pg.60)</a:t>
            </a:r>
            <a:r>
              <a:rPr lang="en-IN" sz="3600" dirty="0">
                <a:latin typeface="Cambria" panose="02040503050406030204" pitchFamily="18" charset="0"/>
                <a:ea typeface="Cambria" panose="02040503050406030204" pitchFamily="18" charset="0"/>
                <a:cs typeface="Arial"/>
                <a:sym typeface="Arial"/>
              </a:rPr>
              <a:t>.</a:t>
            </a:r>
            <a:endParaRPr sz="3600" dirty="0">
              <a:latin typeface="Cambria" panose="02040503050406030204" pitchFamily="18" charset="0"/>
              <a:ea typeface="Cambria" panose="02040503050406030204" pitchFamily="18" charset="0"/>
              <a:cs typeface="Arial"/>
              <a:sym typeface="Arial"/>
            </a:endParaRPr>
          </a:p>
          <a:p>
            <a:pPr marL="228600" lvl="0" indent="0" algn="just" rtl="0">
              <a:lnSpc>
                <a:spcPct val="90000"/>
              </a:lnSpc>
              <a:spcBef>
                <a:spcPts val="0"/>
              </a:spcBef>
              <a:spcAft>
                <a:spcPts val="0"/>
              </a:spcAft>
              <a:buNone/>
            </a:pPr>
            <a:endParaRPr sz="3600" dirty="0">
              <a:latin typeface="Cambria" panose="02040503050406030204" pitchFamily="18" charset="0"/>
              <a:ea typeface="Cambria" panose="02040503050406030204" pitchFamily="18" charset="0"/>
              <a:cs typeface="Arial"/>
              <a:sym typeface="Arial"/>
            </a:endParaRPr>
          </a:p>
          <a:p>
            <a:pPr marL="228600" lvl="0" indent="0" algn="just" rtl="0">
              <a:lnSpc>
                <a:spcPct val="90000"/>
              </a:lnSpc>
              <a:spcBef>
                <a:spcPts val="0"/>
              </a:spcBef>
              <a:spcAft>
                <a:spcPts val="0"/>
              </a:spcAft>
              <a:buNone/>
            </a:pPr>
            <a:endParaRPr sz="3600" dirty="0">
              <a:latin typeface="Cambria" panose="02040503050406030204" pitchFamily="18" charset="0"/>
              <a:ea typeface="Cambria" panose="02040503050406030204" pitchFamily="18" charset="0"/>
              <a:cs typeface="Arial"/>
              <a:sym typeface="Arial"/>
            </a:endParaRPr>
          </a:p>
          <a:p>
            <a:pPr marL="228600" lvl="0" indent="-228600" algn="just" rtl="0">
              <a:lnSpc>
                <a:spcPct val="90000"/>
              </a:lnSpc>
              <a:spcBef>
                <a:spcPts val="0"/>
              </a:spcBef>
              <a:spcAft>
                <a:spcPts val="0"/>
              </a:spcAft>
              <a:buClr>
                <a:schemeClr val="dk1"/>
              </a:buClr>
              <a:buSzPts val="1800"/>
              <a:buChar char="●"/>
            </a:pPr>
            <a:r>
              <a:rPr lang="en-IN" sz="3600" dirty="0">
                <a:latin typeface="Cambria" panose="02040503050406030204" pitchFamily="18" charset="0"/>
                <a:ea typeface="Cambria" panose="02040503050406030204" pitchFamily="18" charset="0"/>
                <a:cs typeface="Arial"/>
                <a:sym typeface="Arial"/>
              </a:rPr>
              <a:t>Reach out the 6% of GDP considered extremely critical for achieving the high-quality and equitable public education system that is truly needed for India's future economic, social, cultural, intellectual, and technological progress and growth. (</a:t>
            </a:r>
            <a:r>
              <a:rPr lang="en-IN" sz="3600" i="1" dirty="0">
                <a:latin typeface="Cambria" panose="02040503050406030204" pitchFamily="18" charset="0"/>
                <a:ea typeface="Cambria" panose="02040503050406030204" pitchFamily="18" charset="0"/>
                <a:cs typeface="Arial"/>
                <a:sym typeface="Arial"/>
              </a:rPr>
              <a:t>NEP, 2020, pg.61)</a:t>
            </a:r>
            <a:r>
              <a:rPr lang="en-IN" sz="3600" dirty="0">
                <a:latin typeface="Cambria" panose="02040503050406030204" pitchFamily="18" charset="0"/>
                <a:ea typeface="Cambria" panose="02040503050406030204" pitchFamily="18" charset="0"/>
                <a:cs typeface="Arial"/>
                <a:sym typeface="Arial"/>
              </a:rPr>
              <a:t>.</a:t>
            </a:r>
            <a:endParaRPr sz="3600" dirty="0">
              <a:latin typeface="Cambria" panose="02040503050406030204" pitchFamily="18" charset="0"/>
              <a:ea typeface="Cambria" panose="02040503050406030204" pitchFamily="18" charset="0"/>
              <a:cs typeface="Arial"/>
              <a:sym typeface="Arial"/>
            </a:endParaRPr>
          </a:p>
          <a:p>
            <a:pPr marL="228600" lvl="0" indent="0" algn="l" rtl="0">
              <a:lnSpc>
                <a:spcPct val="90000"/>
              </a:lnSpc>
              <a:spcBef>
                <a:spcPts val="0"/>
              </a:spcBef>
              <a:spcAft>
                <a:spcPts val="0"/>
              </a:spcAft>
              <a:buNone/>
            </a:pPr>
            <a:endParaRPr sz="2400" dirty="0">
              <a:solidFill>
                <a:schemeClr val="bg1">
                  <a:lumMod val="50000"/>
                </a:schemeClr>
              </a:solidFill>
              <a:latin typeface="Cambria" panose="02040503050406030204" pitchFamily="18" charset="0"/>
              <a:ea typeface="Cambria" panose="02040503050406030204" pitchFamily="18" charset="0"/>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5EDF9-BF6E-4FCC-AD57-8AA4F90594CE}"/>
              </a:ext>
            </a:extLst>
          </p:cNvPr>
          <p:cNvSpPr>
            <a:spLocks noGrp="1"/>
          </p:cNvSpPr>
          <p:nvPr>
            <p:ph type="title"/>
          </p:nvPr>
        </p:nvSpPr>
        <p:spPr/>
        <p:txBody>
          <a:bodyPr/>
          <a:lstStyle/>
          <a:p>
            <a:r>
              <a:rPr lang="en-IN" dirty="0"/>
              <a:t>My Role </a:t>
            </a:r>
          </a:p>
        </p:txBody>
      </p:sp>
      <p:sp>
        <p:nvSpPr>
          <p:cNvPr id="3" name="Content Placeholder 2">
            <a:extLst>
              <a:ext uri="{FF2B5EF4-FFF2-40B4-BE49-F238E27FC236}">
                <a16:creationId xmlns:a16="http://schemas.microsoft.com/office/drawing/2014/main" id="{3062EA84-5E68-4524-81E3-62BDAC4FB494}"/>
              </a:ext>
            </a:extLst>
          </p:cNvPr>
          <p:cNvSpPr>
            <a:spLocks noGrp="1"/>
          </p:cNvSpPr>
          <p:nvPr>
            <p:ph idx="1"/>
          </p:nvPr>
        </p:nvSpPr>
        <p:spPr/>
        <p:txBody>
          <a:bodyPr>
            <a:normAutofit/>
          </a:bodyPr>
          <a:lstStyle/>
          <a:p>
            <a:pPr marL="0" indent="0">
              <a:buNone/>
            </a:pPr>
            <a:r>
              <a:rPr lang="en-IN" sz="5400" dirty="0"/>
              <a:t>Towards a New Beginning </a:t>
            </a:r>
          </a:p>
        </p:txBody>
      </p:sp>
    </p:spTree>
    <p:extLst>
      <p:ext uri="{BB962C8B-B14F-4D97-AF65-F5344CB8AC3E}">
        <p14:creationId xmlns:p14="http://schemas.microsoft.com/office/powerpoint/2010/main" val="4112677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4"/>
          <p:cNvSpPr txBox="1">
            <a:spLocks noGrp="1"/>
          </p:cNvSpPr>
          <p:nvPr>
            <p:ph type="title"/>
          </p:nvPr>
        </p:nvSpPr>
        <p:spPr>
          <a:xfrm>
            <a:off x="193963" y="447188"/>
            <a:ext cx="11845637" cy="9704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IN" dirty="0">
                <a:latin typeface="Adobe Caslon Pro Bold" panose="0205070206050A020403" pitchFamily="18" charset="0"/>
              </a:rPr>
              <a:t>Provisions for Children with Disabilities</a:t>
            </a:r>
            <a:endParaRPr dirty="0">
              <a:latin typeface="Adobe Caslon Pro Bold" panose="0205070206050A020403" pitchFamily="18" charset="0"/>
            </a:endParaRPr>
          </a:p>
        </p:txBody>
      </p:sp>
      <p:sp>
        <p:nvSpPr>
          <p:cNvPr id="133" name="Google Shape;133;p14"/>
          <p:cNvSpPr txBox="1">
            <a:spLocks noGrp="1"/>
          </p:cNvSpPr>
          <p:nvPr>
            <p:ph idx="1"/>
          </p:nvPr>
        </p:nvSpPr>
        <p:spPr>
          <a:xfrm>
            <a:off x="0" y="2032000"/>
            <a:ext cx="12192000" cy="4704080"/>
          </a:xfrm>
          <a:prstGeom prst="rect">
            <a:avLst/>
          </a:prstGeom>
          <a:noFill/>
          <a:ln>
            <a:noFill/>
          </a:ln>
        </p:spPr>
        <p:txBody>
          <a:bodyPr spcFirstLastPara="1" wrap="square" lIns="91425" tIns="45700" rIns="91425" bIns="45700" anchor="t" anchorCtr="0">
            <a:noAutofit/>
          </a:bodyPr>
          <a:lstStyle/>
          <a:p>
            <a:pPr marL="228600" lvl="0" indent="-220027" algn="just" rtl="0">
              <a:lnSpc>
                <a:spcPct val="90000"/>
              </a:lnSpc>
              <a:spcBef>
                <a:spcPts val="0"/>
              </a:spcBef>
              <a:spcAft>
                <a:spcPts val="0"/>
              </a:spcAft>
              <a:buClr>
                <a:schemeClr val="dk1"/>
              </a:buClr>
              <a:buSzPct val="100000"/>
              <a:buChar char="●"/>
            </a:pPr>
            <a:endParaRPr lang="en-IN" sz="2400" dirty="0">
              <a:solidFill>
                <a:schemeClr val="bg1">
                  <a:lumMod val="50000"/>
                </a:schemeClr>
              </a:solidFill>
              <a:latin typeface="Cambria" panose="02040503050406030204" pitchFamily="18" charset="0"/>
              <a:ea typeface="Cambria" panose="02040503050406030204" pitchFamily="18" charset="0"/>
              <a:cs typeface="Arial"/>
              <a:sym typeface="Arial"/>
            </a:endParaRPr>
          </a:p>
          <a:p>
            <a:pPr marL="228600" lvl="0" indent="-220027" algn="just" rtl="0">
              <a:lnSpc>
                <a:spcPct val="90000"/>
              </a:lnSpc>
              <a:spcBef>
                <a:spcPts val="0"/>
              </a:spcBef>
              <a:spcAft>
                <a:spcPts val="0"/>
              </a:spcAft>
              <a:buClr>
                <a:schemeClr val="dk1"/>
              </a:buClr>
              <a:buSzPct val="100000"/>
              <a:buChar char="●"/>
            </a:pPr>
            <a:r>
              <a:rPr lang="en-IN" sz="2400" dirty="0">
                <a:latin typeface="Cambria" panose="02040503050406030204" pitchFamily="18" charset="0"/>
                <a:ea typeface="Cambria" panose="02040503050406030204" pitchFamily="18" charset="0"/>
                <a:cs typeface="Arial"/>
                <a:sym typeface="Arial"/>
              </a:rPr>
              <a:t>Enable full  </a:t>
            </a:r>
            <a:r>
              <a:rPr lang="en-IN" sz="2400" b="1" dirty="0">
                <a:latin typeface="Cambria" panose="02040503050406030204" pitchFamily="18" charset="0"/>
                <a:ea typeface="Cambria" panose="02040503050406030204" pitchFamily="18" charset="0"/>
                <a:cs typeface="Arial"/>
                <a:sym typeface="Arial"/>
              </a:rPr>
              <a:t>participate in nearby school--</a:t>
            </a:r>
            <a:r>
              <a:rPr lang="en-IN" sz="2400" dirty="0">
                <a:latin typeface="Cambria" panose="02040503050406030204" pitchFamily="18" charset="0"/>
                <a:ea typeface="Cambria" panose="02040503050406030204" pitchFamily="18" charset="0"/>
                <a:cs typeface="Arial"/>
                <a:sym typeface="Arial"/>
              </a:rPr>
              <a:t>Foundational Stage onwards  </a:t>
            </a:r>
            <a:endParaRPr sz="2400" dirty="0">
              <a:latin typeface="Cambria" panose="02040503050406030204" pitchFamily="18" charset="0"/>
              <a:ea typeface="Cambria" panose="02040503050406030204" pitchFamily="18" charset="0"/>
            </a:endParaRPr>
          </a:p>
          <a:p>
            <a:pPr marL="228600" lvl="0" indent="-220027" algn="just" rtl="0">
              <a:lnSpc>
                <a:spcPct val="90000"/>
              </a:lnSpc>
              <a:spcBef>
                <a:spcPts val="1000"/>
              </a:spcBef>
              <a:spcAft>
                <a:spcPts val="0"/>
              </a:spcAft>
              <a:buClr>
                <a:schemeClr val="dk1"/>
              </a:buClr>
              <a:buSzPct val="100000"/>
              <a:buChar char="●"/>
            </a:pPr>
            <a:r>
              <a:rPr lang="en-IN" sz="2400" dirty="0">
                <a:latin typeface="Cambria" panose="02040503050406030204" pitchFamily="18" charset="0"/>
                <a:ea typeface="Cambria" panose="02040503050406030204" pitchFamily="18" charset="0"/>
                <a:cs typeface="Arial"/>
                <a:sym typeface="Arial"/>
              </a:rPr>
              <a:t>Follow </a:t>
            </a:r>
            <a:r>
              <a:rPr lang="en-IN" sz="2400" b="1" dirty="0">
                <a:latin typeface="Cambria" panose="02040503050406030204" pitchFamily="18" charset="0"/>
                <a:ea typeface="Cambria" panose="02040503050406030204" pitchFamily="18" charset="0"/>
                <a:cs typeface="Arial"/>
                <a:sym typeface="Arial"/>
              </a:rPr>
              <a:t>RPWD Act 2016</a:t>
            </a:r>
            <a:r>
              <a:rPr lang="en-IN" sz="2400" dirty="0">
                <a:latin typeface="Cambria" panose="02040503050406030204" pitchFamily="18" charset="0"/>
                <a:ea typeface="Cambria" panose="02040503050406030204" pitchFamily="18" charset="0"/>
                <a:cs typeface="Arial"/>
                <a:sym typeface="Arial"/>
              </a:rPr>
              <a:t> definition of  inclusive education ‘system of education wherein students with and without disabilities learn together and the system of teaching and learning is suitably adapted to meet the learning needs of students with disabilities’.</a:t>
            </a:r>
            <a:endParaRPr sz="2400" dirty="0">
              <a:latin typeface="Cambria" panose="02040503050406030204" pitchFamily="18" charset="0"/>
              <a:ea typeface="Cambria" panose="02040503050406030204" pitchFamily="18" charset="0"/>
            </a:endParaRPr>
          </a:p>
          <a:p>
            <a:pPr marL="228600" lvl="0" indent="-220027" algn="just" rtl="0">
              <a:lnSpc>
                <a:spcPct val="90000"/>
              </a:lnSpc>
              <a:spcBef>
                <a:spcPts val="1000"/>
              </a:spcBef>
              <a:spcAft>
                <a:spcPts val="0"/>
              </a:spcAft>
              <a:buClr>
                <a:schemeClr val="dk1"/>
              </a:buClr>
              <a:buSzPct val="100000"/>
              <a:buChar char="●"/>
            </a:pPr>
            <a:r>
              <a:rPr lang="en-IN" sz="2400" dirty="0">
                <a:latin typeface="Cambria" panose="02040503050406030204" pitchFamily="18" charset="0"/>
                <a:ea typeface="Cambria" panose="02040503050406030204" pitchFamily="18" charset="0"/>
                <a:cs typeface="Arial"/>
                <a:sym typeface="Arial"/>
              </a:rPr>
              <a:t>Schools/school complexes </a:t>
            </a:r>
            <a:r>
              <a:rPr lang="en-IN" sz="2400" b="1" dirty="0">
                <a:latin typeface="Cambria" panose="02040503050406030204" pitchFamily="18" charset="0"/>
                <a:ea typeface="Cambria" panose="02040503050406030204" pitchFamily="18" charset="0"/>
                <a:cs typeface="Arial"/>
                <a:sym typeface="Arial"/>
              </a:rPr>
              <a:t> resources</a:t>
            </a:r>
            <a:r>
              <a:rPr lang="en-IN" sz="2400" dirty="0">
                <a:latin typeface="Cambria" panose="02040503050406030204" pitchFamily="18" charset="0"/>
                <a:ea typeface="Cambria" panose="02040503050406030204" pitchFamily="18" charset="0"/>
                <a:cs typeface="Arial"/>
                <a:sym typeface="Arial"/>
              </a:rPr>
              <a:t> ---special educators with cross-disability training,  </a:t>
            </a:r>
            <a:r>
              <a:rPr lang="en-IN" sz="2400" b="1" dirty="0">
                <a:latin typeface="Cambria" panose="02040503050406030204" pitchFamily="18" charset="0"/>
                <a:ea typeface="Cambria" panose="02040503050406030204" pitchFamily="18" charset="0"/>
                <a:cs typeface="Arial"/>
                <a:sym typeface="Arial"/>
              </a:rPr>
              <a:t>resource centres</a:t>
            </a:r>
            <a:r>
              <a:rPr lang="en-IN" sz="2400" dirty="0">
                <a:latin typeface="Cambria" panose="02040503050406030204" pitchFamily="18" charset="0"/>
                <a:ea typeface="Cambria" panose="02040503050406030204" pitchFamily="18" charset="0"/>
                <a:cs typeface="Arial"/>
                <a:sym typeface="Arial"/>
              </a:rPr>
              <a:t> </a:t>
            </a:r>
            <a:endParaRPr sz="2400" dirty="0">
              <a:latin typeface="Cambria" panose="02040503050406030204" pitchFamily="18" charset="0"/>
              <a:ea typeface="Cambria" panose="02040503050406030204" pitchFamily="18" charset="0"/>
            </a:endParaRPr>
          </a:p>
          <a:p>
            <a:pPr marL="228600" lvl="0" indent="-220027" algn="just">
              <a:lnSpc>
                <a:spcPct val="90000"/>
              </a:lnSpc>
              <a:spcBef>
                <a:spcPts val="1000"/>
              </a:spcBef>
              <a:spcAft>
                <a:spcPts val="0"/>
              </a:spcAft>
              <a:buClr>
                <a:schemeClr val="dk1"/>
              </a:buClr>
              <a:buSzPct val="100000"/>
              <a:buChar char="●"/>
            </a:pPr>
            <a:r>
              <a:rPr lang="en-IN" sz="2400" dirty="0">
                <a:latin typeface="Cambria" panose="02040503050406030204" pitchFamily="18" charset="0"/>
                <a:ea typeface="Cambria" panose="02040503050406030204" pitchFamily="18" charset="0"/>
                <a:cs typeface="Arial"/>
                <a:sym typeface="Arial"/>
              </a:rPr>
              <a:t>Barrier free access, with safety &amp; security in all schools and for all </a:t>
            </a:r>
            <a:r>
              <a:rPr lang="en-IN" sz="2400" b="1" dirty="0">
                <a:latin typeface="Cambria" panose="02040503050406030204" pitchFamily="18" charset="0"/>
                <a:ea typeface="Cambria" panose="02040503050406030204" pitchFamily="18" charset="0"/>
                <a:cs typeface="Arial"/>
                <a:sym typeface="Arial"/>
              </a:rPr>
              <a:t>school activities including arts, sports, and vocational education</a:t>
            </a:r>
            <a:r>
              <a:rPr lang="en-IN" sz="2400" dirty="0">
                <a:latin typeface="Cambria" panose="02040503050406030204" pitchFamily="18" charset="0"/>
                <a:ea typeface="Cambria" panose="02040503050406030204" pitchFamily="18" charset="0"/>
                <a:cs typeface="Arial"/>
                <a:sym typeface="Arial"/>
              </a:rPr>
              <a:t> </a:t>
            </a:r>
            <a:endParaRPr sz="2400" dirty="0">
              <a:latin typeface="Cambria" panose="02040503050406030204" pitchFamily="18" charset="0"/>
              <a:ea typeface="Cambria" panose="02040503050406030204" pitchFamily="18" charset="0"/>
            </a:endParaRPr>
          </a:p>
          <a:p>
            <a:pPr marL="228600" lvl="0" indent="-220027" algn="just" rtl="0">
              <a:lnSpc>
                <a:spcPct val="90000"/>
              </a:lnSpc>
              <a:spcBef>
                <a:spcPts val="1000"/>
              </a:spcBef>
              <a:spcAft>
                <a:spcPts val="0"/>
              </a:spcAft>
              <a:buClr>
                <a:schemeClr val="dk1"/>
              </a:buClr>
              <a:buSzPct val="100000"/>
              <a:buChar char="●"/>
            </a:pPr>
            <a:r>
              <a:rPr lang="en-IN" sz="2400" b="1" dirty="0">
                <a:latin typeface="Cambria" panose="02040503050406030204" pitchFamily="18" charset="0"/>
                <a:ea typeface="Cambria" panose="02040503050406030204" pitchFamily="18" charset="0"/>
                <a:cs typeface="Arial"/>
                <a:sym typeface="Arial"/>
              </a:rPr>
              <a:t>Assistive devices, appropriate technology-based tools, language-appropriate teaching-learning materials </a:t>
            </a:r>
            <a:r>
              <a:rPr lang="en-IN" sz="2400" dirty="0">
                <a:latin typeface="Cambria" panose="02040503050406030204" pitchFamily="18" charset="0"/>
                <a:ea typeface="Cambria" panose="02040503050406030204" pitchFamily="18" charset="0"/>
                <a:cs typeface="Arial"/>
                <a:sym typeface="Arial"/>
              </a:rPr>
              <a:t>(e.g., textbooks in accessible formats such as large print and Braille, ISL) ---NE</a:t>
            </a:r>
            <a:r>
              <a:rPr lang="en-IN" sz="2400" i="1" dirty="0">
                <a:latin typeface="Cambria" panose="02040503050406030204" pitchFamily="18" charset="0"/>
                <a:ea typeface="Cambria" panose="02040503050406030204" pitchFamily="18" charset="0"/>
                <a:cs typeface="Arial"/>
                <a:sym typeface="Arial"/>
              </a:rPr>
              <a:t>P, Pg-5,9</a:t>
            </a:r>
            <a:endParaRPr sz="2400" dirty="0">
              <a:latin typeface="Cambria" panose="02040503050406030204" pitchFamily="18" charset="0"/>
              <a:ea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4C9C925-C6DB-4014-8022-DE7A6396CE10}"/>
              </a:ext>
            </a:extLst>
          </p:cNvPr>
          <p:cNvGrpSpPr/>
          <p:nvPr/>
        </p:nvGrpSpPr>
        <p:grpSpPr>
          <a:xfrm>
            <a:off x="2209800" y="685800"/>
            <a:ext cx="7391400" cy="4724400"/>
            <a:chOff x="609600" y="1066800"/>
            <a:chExt cx="7391400" cy="4724400"/>
          </a:xfrm>
        </p:grpSpPr>
        <p:sp>
          <p:nvSpPr>
            <p:cNvPr id="2" name="Flowchart: Punched Tape 1">
              <a:extLst>
                <a:ext uri="{FF2B5EF4-FFF2-40B4-BE49-F238E27FC236}">
                  <a16:creationId xmlns:a16="http://schemas.microsoft.com/office/drawing/2014/main" id="{79C24A67-BAE6-44C1-8D68-4EC8046775EC}"/>
                </a:ext>
              </a:extLst>
            </p:cNvPr>
            <p:cNvSpPr/>
            <p:nvPr/>
          </p:nvSpPr>
          <p:spPr>
            <a:xfrm>
              <a:off x="3200400" y="1371600"/>
              <a:ext cx="4800600" cy="3657600"/>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5400" dirty="0"/>
                <a:t>Inclusion Fund </a:t>
              </a:r>
            </a:p>
          </p:txBody>
        </p:sp>
        <p:sp>
          <p:nvSpPr>
            <p:cNvPr id="3" name="Scroll: Vertical 2">
              <a:extLst>
                <a:ext uri="{FF2B5EF4-FFF2-40B4-BE49-F238E27FC236}">
                  <a16:creationId xmlns:a16="http://schemas.microsoft.com/office/drawing/2014/main" id="{406CB0EB-C0AF-4DEC-A711-7261FFF1EDD1}"/>
                </a:ext>
              </a:extLst>
            </p:cNvPr>
            <p:cNvSpPr/>
            <p:nvPr/>
          </p:nvSpPr>
          <p:spPr>
            <a:xfrm>
              <a:off x="609600" y="1066800"/>
              <a:ext cx="2362200" cy="472440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Policy is in complete consonance with the RPWD Act 2016 and endorses all its provisions for school education </a:t>
              </a:r>
            </a:p>
          </p:txBody>
        </p:sp>
      </p:grpSp>
    </p:spTree>
    <p:extLst>
      <p:ext uri="{BB962C8B-B14F-4D97-AF65-F5344CB8AC3E}">
        <p14:creationId xmlns:p14="http://schemas.microsoft.com/office/powerpoint/2010/main" val="398428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0BC3821A-F75A-49FE-8E3B-99F71D73F479}"/>
              </a:ext>
            </a:extLst>
          </p:cNvPr>
          <p:cNvGraphicFramePr/>
          <p:nvPr>
            <p:extLst/>
          </p:nvPr>
        </p:nvGraphicFramePr>
        <p:xfrm>
          <a:off x="1752600" y="152400"/>
          <a:ext cx="86868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6357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5720" y="706728"/>
            <a:ext cx="3854914" cy="2158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5760" y="3861048"/>
            <a:ext cx="4129050" cy="2312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0351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800" y="228601"/>
            <a:ext cx="3810000" cy="584775"/>
          </a:xfrm>
          <a:prstGeom prst="rect">
            <a:avLst/>
          </a:prstGeom>
          <a:noFill/>
        </p:spPr>
        <p:txBody>
          <a:bodyPr wrap="square" rtlCol="0">
            <a:spAutoFit/>
          </a:bodyPr>
          <a:lstStyle/>
          <a:p>
            <a:pPr algn="ctr"/>
            <a:r>
              <a:rPr lang="en-US" sz="3200" b="1" dirty="0">
                <a:solidFill>
                  <a:srgbClr val="FF0000"/>
                </a:solidFill>
              </a:rPr>
              <a:t>Measures for SEDG’s</a:t>
            </a:r>
          </a:p>
        </p:txBody>
      </p:sp>
      <p:sp>
        <p:nvSpPr>
          <p:cNvPr id="5" name="Cloud Callout 4"/>
          <p:cNvSpPr/>
          <p:nvPr/>
        </p:nvSpPr>
        <p:spPr>
          <a:xfrm>
            <a:off x="4728288" y="3733802"/>
            <a:ext cx="2514600" cy="13716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Technological Interventions </a:t>
            </a:r>
          </a:p>
        </p:txBody>
      </p:sp>
      <p:sp>
        <p:nvSpPr>
          <p:cNvPr id="7" name="Cloud Callout 6"/>
          <p:cNvSpPr/>
          <p:nvPr/>
        </p:nvSpPr>
        <p:spPr>
          <a:xfrm>
            <a:off x="1998306" y="4716623"/>
            <a:ext cx="2667000" cy="13716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Open Schooling</a:t>
            </a:r>
          </a:p>
        </p:txBody>
      </p:sp>
      <p:sp>
        <p:nvSpPr>
          <p:cNvPr id="8" name="Cloud Callout 7"/>
          <p:cNvSpPr/>
          <p:nvPr/>
        </p:nvSpPr>
        <p:spPr>
          <a:xfrm>
            <a:off x="7086600" y="4572001"/>
            <a:ext cx="2667000" cy="181946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Appropriate barrier free infrastructure</a:t>
            </a:r>
          </a:p>
        </p:txBody>
      </p:sp>
      <p:sp>
        <p:nvSpPr>
          <p:cNvPr id="11" name="Cloud Callout 10"/>
          <p:cNvSpPr/>
          <p:nvPr/>
        </p:nvSpPr>
        <p:spPr>
          <a:xfrm>
            <a:off x="1917441" y="2286001"/>
            <a:ext cx="2514600" cy="162502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Providing bicycles </a:t>
            </a:r>
          </a:p>
        </p:txBody>
      </p:sp>
      <p:sp>
        <p:nvSpPr>
          <p:cNvPr id="12" name="Cloud Callout 11"/>
          <p:cNvSpPr/>
          <p:nvPr/>
        </p:nvSpPr>
        <p:spPr>
          <a:xfrm>
            <a:off x="4613988" y="813375"/>
            <a:ext cx="2743200" cy="162502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Organizing cycling and walking groups </a:t>
            </a:r>
          </a:p>
          <a:p>
            <a:endParaRPr lang="en-US" sz="2000" b="1" dirty="0"/>
          </a:p>
        </p:txBody>
      </p:sp>
      <p:sp>
        <p:nvSpPr>
          <p:cNvPr id="13" name="Cloud Callout 12"/>
          <p:cNvSpPr/>
          <p:nvPr/>
        </p:nvSpPr>
        <p:spPr>
          <a:xfrm>
            <a:off x="7620000" y="2002999"/>
            <a:ext cx="2514600" cy="15240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One on one teachers and tutors, peer tutoring</a:t>
            </a:r>
          </a:p>
        </p:txBody>
      </p:sp>
    </p:spTree>
    <p:extLst>
      <p:ext uri="{BB962C8B-B14F-4D97-AF65-F5344CB8AC3E}">
        <p14:creationId xmlns:p14="http://schemas.microsoft.com/office/powerpoint/2010/main" val="3829943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4600" y="185003"/>
            <a:ext cx="6248400" cy="584775"/>
          </a:xfrm>
          <a:prstGeom prst="rect">
            <a:avLst/>
          </a:prstGeom>
          <a:noFill/>
        </p:spPr>
        <p:txBody>
          <a:bodyPr wrap="square" rtlCol="0">
            <a:spAutoFit/>
          </a:bodyPr>
          <a:lstStyle/>
          <a:p>
            <a:pPr algn="ctr"/>
            <a:r>
              <a:rPr lang="en-US" sz="3200" b="1" dirty="0">
                <a:solidFill>
                  <a:srgbClr val="FF0000"/>
                </a:solidFill>
              </a:rPr>
              <a:t>Measures SC’s and ST’s </a:t>
            </a:r>
          </a:p>
        </p:txBody>
      </p:sp>
      <p:sp>
        <p:nvSpPr>
          <p:cNvPr id="5" name="Cloud Callout 4"/>
          <p:cNvSpPr/>
          <p:nvPr/>
        </p:nvSpPr>
        <p:spPr>
          <a:xfrm>
            <a:off x="4800600" y="3048000"/>
            <a:ext cx="2442288" cy="205740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Single Window Coordination of provisions </a:t>
            </a:r>
          </a:p>
        </p:txBody>
      </p:sp>
      <p:sp>
        <p:nvSpPr>
          <p:cNvPr id="7" name="Cloud Callout 6"/>
          <p:cNvSpPr/>
          <p:nvPr/>
        </p:nvSpPr>
        <p:spPr>
          <a:xfrm>
            <a:off x="1998306" y="4716623"/>
            <a:ext cx="2667000" cy="13716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NCC wings </a:t>
            </a:r>
          </a:p>
        </p:txBody>
      </p:sp>
      <p:sp>
        <p:nvSpPr>
          <p:cNvPr id="8" name="Cloud Callout 7"/>
          <p:cNvSpPr/>
          <p:nvPr/>
        </p:nvSpPr>
        <p:spPr>
          <a:xfrm>
            <a:off x="7086600" y="4572001"/>
            <a:ext cx="2667000" cy="181946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Equity based school culture </a:t>
            </a:r>
          </a:p>
        </p:txBody>
      </p:sp>
      <p:sp>
        <p:nvSpPr>
          <p:cNvPr id="11" name="Cloud Callout 10"/>
          <p:cNvSpPr/>
          <p:nvPr/>
        </p:nvSpPr>
        <p:spPr>
          <a:xfrm>
            <a:off x="1917441" y="2286001"/>
            <a:ext cx="2514600" cy="162502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Bridge Courses </a:t>
            </a:r>
          </a:p>
        </p:txBody>
      </p:sp>
      <p:sp>
        <p:nvSpPr>
          <p:cNvPr id="12" name="Cloud Callout 11"/>
          <p:cNvSpPr/>
          <p:nvPr/>
        </p:nvSpPr>
        <p:spPr>
          <a:xfrm>
            <a:off x="4613988" y="813375"/>
            <a:ext cx="2743200" cy="162502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Special hostels in dedicated regions </a:t>
            </a:r>
          </a:p>
          <a:p>
            <a:endParaRPr lang="en-US" sz="2000" b="1" dirty="0"/>
          </a:p>
        </p:txBody>
      </p:sp>
      <p:sp>
        <p:nvSpPr>
          <p:cNvPr id="13" name="Cloud Callout 12"/>
          <p:cNvSpPr/>
          <p:nvPr/>
        </p:nvSpPr>
        <p:spPr>
          <a:xfrm>
            <a:off x="7620000" y="2002999"/>
            <a:ext cx="2514600" cy="15240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t>Financial Assistance (fee wavers &amp; scholarships)</a:t>
            </a:r>
          </a:p>
        </p:txBody>
      </p:sp>
    </p:spTree>
    <p:extLst>
      <p:ext uri="{BB962C8B-B14F-4D97-AF65-F5344CB8AC3E}">
        <p14:creationId xmlns:p14="http://schemas.microsoft.com/office/powerpoint/2010/main" val="1266197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xplosion: 14 Points 1">
            <a:extLst>
              <a:ext uri="{FF2B5EF4-FFF2-40B4-BE49-F238E27FC236}">
                <a16:creationId xmlns:a16="http://schemas.microsoft.com/office/drawing/2014/main" id="{76746694-7231-447C-95E7-AD581AB87AE8}"/>
              </a:ext>
            </a:extLst>
          </p:cNvPr>
          <p:cNvSpPr/>
          <p:nvPr/>
        </p:nvSpPr>
        <p:spPr>
          <a:xfrm>
            <a:off x="1219200" y="-1143000"/>
            <a:ext cx="9601200" cy="8001000"/>
          </a:xfrm>
          <a:prstGeom prst="irregularSeal2">
            <a:avLst/>
          </a:prstGeom>
          <a:effectLst>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just"/>
            <a:r>
              <a:rPr lang="en-IN" sz="2400" dirty="0"/>
              <a:t>The awareness and knowledge of how to teach children with specific disabilities will be integral part of all teacher education programmes along with gender sensitization and sensitization towards all underrepresented groups in order to reverse their underrepresentation. </a:t>
            </a:r>
          </a:p>
        </p:txBody>
      </p:sp>
    </p:spTree>
    <p:extLst>
      <p:ext uri="{BB962C8B-B14F-4D97-AF65-F5344CB8AC3E}">
        <p14:creationId xmlns:p14="http://schemas.microsoft.com/office/powerpoint/2010/main" val="745015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1517</Words>
  <Application>Microsoft Office PowerPoint</Application>
  <PresentationFormat>Widescreen</PresentationFormat>
  <Paragraphs>117</Paragraphs>
  <Slides>22</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Adobe Caslon Pro Bold</vt:lpstr>
      <vt:lpstr>Arial</vt:lpstr>
      <vt:lpstr>Calibri</vt:lpstr>
      <vt:lpstr>Calibri Light</vt:lpstr>
      <vt:lpstr>Cambria</vt:lpstr>
      <vt:lpstr>Century Gothic</vt:lpstr>
      <vt:lpstr>Mangal</vt:lpstr>
      <vt:lpstr>Office Theme</vt:lpstr>
      <vt:lpstr>Digital Technology for Children with Special Needs </vt:lpstr>
      <vt:lpstr>SEDG’s recognized in NEP2020</vt:lpstr>
      <vt:lpstr>Provisions for Children with Disabilities</vt:lpstr>
      <vt:lpstr>PowerPoint Presentation</vt:lpstr>
      <vt:lpstr>PowerPoint Presentation</vt:lpstr>
      <vt:lpstr>PowerPoint Presentation</vt:lpstr>
      <vt:lpstr>PowerPoint Presentation</vt:lpstr>
      <vt:lpstr>PowerPoint Presentation</vt:lpstr>
      <vt:lpstr>PowerPoint Presentation</vt:lpstr>
      <vt:lpstr>Essentials </vt:lpstr>
      <vt:lpstr>PowerPoint Presentation</vt:lpstr>
      <vt:lpstr>UNCRPD Principles </vt:lpstr>
      <vt:lpstr>PowerPoint Presentation</vt:lpstr>
      <vt:lpstr>Sustainable Development Goal -4 &amp; NEP 2020 (p.3-5)</vt:lpstr>
      <vt:lpstr>Equitable and Inclusive ECCE (NEP, 2020, p. 7)  </vt:lpstr>
      <vt:lpstr>Equitable and Inclusive ECCE (NEP, 2020, p. 7-8)   Teachers  </vt:lpstr>
      <vt:lpstr>NEP, 2020, pg. 10  Universal Access and Participation </vt:lpstr>
      <vt:lpstr>Bridging the Digital Divide , NEP pg 58, 59</vt:lpstr>
      <vt:lpstr>Bridging the Digital Divide</vt:lpstr>
      <vt:lpstr>Use of Technology in Teaching-Learning</vt:lpstr>
      <vt:lpstr>Addressing Diversity </vt:lpstr>
      <vt:lpstr>My Role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Strategies for FLN</dc:title>
  <dc:creator>CIET R-202</dc:creator>
  <cp:lastModifiedBy>ciet1</cp:lastModifiedBy>
  <cp:revision>119</cp:revision>
  <dcterms:created xsi:type="dcterms:W3CDTF">2023-06-25T15:21:04Z</dcterms:created>
  <dcterms:modified xsi:type="dcterms:W3CDTF">2023-10-08T15:53:34Z</dcterms:modified>
</cp:coreProperties>
</file>