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Nunito" panose="020B0604020202020204" charset="0"/>
      <p:regular r:id="rId13"/>
      <p:bold r:id="rId14"/>
      <p:italic r:id="rId15"/>
      <p:boldItalic r:id="rId16"/>
    </p:embeddedFont>
    <p:embeddedFont>
      <p:font typeface="Maven Pro" panose="020B0604020202020204" charset="0"/>
      <p:regular r:id="rId17"/>
      <p:bold r:id="rId18"/>
    </p:embeddedFont>
    <p:embeddedFont>
      <p:font typeface="Calibri" panose="020F050202020403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hb0EgKlqy/NonEADmD4AtGf2B+H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g27f05c72ede_0_1236"/>
          <p:cNvGrpSpPr/>
          <p:nvPr/>
        </p:nvGrpSpPr>
        <p:grpSpPr>
          <a:xfrm>
            <a:off x="9790426" y="4546120"/>
            <a:ext cx="2255173" cy="2310006"/>
            <a:chOff x="7343003" y="3409675"/>
            <a:chExt cx="1691422" cy="1732548"/>
          </a:xfrm>
        </p:grpSpPr>
        <p:grpSp>
          <p:nvGrpSpPr>
            <p:cNvPr id="11" name="Google Shape;11;g27f05c72ede_0_1236"/>
            <p:cNvGrpSpPr/>
            <p:nvPr/>
          </p:nvGrpSpPr>
          <p:grpSpPr>
            <a:xfrm>
              <a:off x="7343003" y="4453711"/>
              <a:ext cx="316800" cy="688513"/>
              <a:chOff x="7343003" y="4453711"/>
              <a:chExt cx="316800" cy="688513"/>
            </a:xfrm>
          </p:grpSpPr>
          <p:sp>
            <p:nvSpPr>
              <p:cNvPr id="12" name="Google Shape;12;g27f05c72ede_0_1236"/>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 name="Google Shape;13;g27f05c72ede_0_1236"/>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4" name="Google Shape;14;g27f05c72ede_0_1236"/>
            <p:cNvGrpSpPr/>
            <p:nvPr/>
          </p:nvGrpSpPr>
          <p:grpSpPr>
            <a:xfrm>
              <a:off x="7801210" y="4105700"/>
              <a:ext cx="316800" cy="1036523"/>
              <a:chOff x="7801210" y="4105700"/>
              <a:chExt cx="316800" cy="1036523"/>
            </a:xfrm>
          </p:grpSpPr>
          <p:sp>
            <p:nvSpPr>
              <p:cNvPr id="15" name="Google Shape;15;g27f05c72ede_0_1236"/>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 name="Google Shape;16;g27f05c72ede_0_1236"/>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 name="Google Shape;17;g27f05c72ede_0_1236"/>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8" name="Google Shape;18;g27f05c72ede_0_1236"/>
            <p:cNvGrpSpPr/>
            <p:nvPr/>
          </p:nvGrpSpPr>
          <p:grpSpPr>
            <a:xfrm>
              <a:off x="8259418" y="3757688"/>
              <a:ext cx="316800" cy="1384535"/>
              <a:chOff x="8259418" y="3757688"/>
              <a:chExt cx="316800" cy="1384535"/>
            </a:xfrm>
          </p:grpSpPr>
          <p:sp>
            <p:nvSpPr>
              <p:cNvPr id="19" name="Google Shape;19;g27f05c72ede_0_1236"/>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 name="Google Shape;20;g27f05c72ede_0_1236"/>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 name="Google Shape;21;g27f05c72ede_0_1236"/>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2" name="Google Shape;22;g27f05c72ede_0_1236"/>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3" name="Google Shape;23;g27f05c72ede_0_1236"/>
            <p:cNvGrpSpPr/>
            <p:nvPr/>
          </p:nvGrpSpPr>
          <p:grpSpPr>
            <a:xfrm>
              <a:off x="8717625" y="3409675"/>
              <a:ext cx="316800" cy="1732548"/>
              <a:chOff x="8717625" y="3409675"/>
              <a:chExt cx="316800" cy="1732548"/>
            </a:xfrm>
          </p:grpSpPr>
          <p:sp>
            <p:nvSpPr>
              <p:cNvPr id="24" name="Google Shape;24;g27f05c72ede_0_1236"/>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 name="Google Shape;25;g27f05c72ede_0_1236"/>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6" name="Google Shape;26;g27f05c72ede_0_1236"/>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 name="Google Shape;27;g27f05c72ede_0_1236"/>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 name="Google Shape;28;g27f05c72ede_0_1236"/>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sp>
        <p:nvSpPr>
          <p:cNvPr id="29" name="Google Shape;29;g27f05c72ede_0_1236"/>
          <p:cNvSpPr/>
          <p:nvPr/>
        </p:nvSpPr>
        <p:spPr>
          <a:xfrm>
            <a:off x="11281018" y="2423639"/>
            <a:ext cx="528900" cy="528900"/>
          </a:xfrm>
          <a:prstGeom prst="ellipse">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 name="Google Shape;30;g27f05c72ede_0_1236"/>
          <p:cNvSpPr/>
          <p:nvPr/>
        </p:nvSpPr>
        <p:spPr>
          <a:xfrm rot="-9830668">
            <a:off x="8626022" y="4640744"/>
            <a:ext cx="426961" cy="426961"/>
          </a:xfrm>
          <a:prstGeom prst="ellipse">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31" name="Google Shape;31;g27f05c72ede_0_1236"/>
          <p:cNvGrpSpPr/>
          <p:nvPr/>
        </p:nvGrpSpPr>
        <p:grpSpPr>
          <a:xfrm>
            <a:off x="10196497" y="3605488"/>
            <a:ext cx="846879" cy="846878"/>
            <a:chOff x="6725724" y="2701260"/>
            <a:chExt cx="1208101" cy="1208100"/>
          </a:xfrm>
        </p:grpSpPr>
        <p:sp>
          <p:nvSpPr>
            <p:cNvPr id="32" name="Google Shape;32;g27f05c72ede_0_1236"/>
            <p:cNvSpPr/>
            <p:nvPr/>
          </p:nvSpPr>
          <p:spPr>
            <a:xfrm rot="5400000">
              <a:off x="6725725" y="2701260"/>
              <a:ext cx="1208100" cy="1208100"/>
            </a:xfrm>
            <a:prstGeom prst="ellipse">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 name="Google Shape;33;g27f05c72ede_0_1236"/>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 name="Google Shape;34;g27f05c72ede_0_1236"/>
            <p:cNvSpPr/>
            <p:nvPr/>
          </p:nvSpPr>
          <p:spPr>
            <a:xfrm rot="5400000">
              <a:off x="6954988" y="2930398"/>
              <a:ext cx="749700" cy="749700"/>
            </a:xfrm>
            <a:prstGeom prst="ellipse">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35" name="Google Shape;35;g27f05c72ede_0_1236"/>
          <p:cNvSpPr/>
          <p:nvPr/>
        </p:nvSpPr>
        <p:spPr>
          <a:xfrm>
            <a:off x="11281018" y="2423640"/>
            <a:ext cx="528900" cy="528900"/>
          </a:xfrm>
          <a:prstGeom prst="pie">
            <a:avLst>
              <a:gd name="adj1" fmla="val 19376841"/>
              <a:gd name="adj2" fmla="val 16200000"/>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36" name="Google Shape;36;g27f05c72ede_0_1236"/>
          <p:cNvGrpSpPr/>
          <p:nvPr/>
        </p:nvGrpSpPr>
        <p:grpSpPr>
          <a:xfrm>
            <a:off x="10603003" y="238968"/>
            <a:ext cx="1164166" cy="1163949"/>
            <a:chOff x="7754428" y="208725"/>
            <a:chExt cx="541800" cy="541800"/>
          </a:xfrm>
        </p:grpSpPr>
        <p:sp>
          <p:nvSpPr>
            <p:cNvPr id="37" name="Google Shape;37;g27f05c72ede_0_1236"/>
            <p:cNvSpPr/>
            <p:nvPr/>
          </p:nvSpPr>
          <p:spPr>
            <a:xfrm rot="-8647347">
              <a:off x="7831319" y="285616"/>
              <a:ext cx="388018" cy="388018"/>
            </a:xfrm>
            <a:prstGeom prst="ellipse">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 name="Google Shape;38;g27f05c72ede_0_1236"/>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39" name="Google Shape;39;g27f05c72ede_0_1236"/>
          <p:cNvSpPr/>
          <p:nvPr/>
        </p:nvSpPr>
        <p:spPr>
          <a:xfrm>
            <a:off x="7199607" y="475141"/>
            <a:ext cx="3435900" cy="3435900"/>
          </a:xfrm>
          <a:prstGeom prst="ellipse">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0" name="Google Shape;40;g27f05c72ede_0_1236"/>
          <p:cNvSpPr/>
          <p:nvPr/>
        </p:nvSpPr>
        <p:spPr>
          <a:xfrm rot="2043948">
            <a:off x="7338127" y="613768"/>
            <a:ext cx="3159363" cy="3159363"/>
          </a:xfrm>
          <a:prstGeom prst="ellipse">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 name="Google Shape;41;g27f05c72ede_0_1236"/>
          <p:cNvSpPr/>
          <p:nvPr/>
        </p:nvSpPr>
        <p:spPr>
          <a:xfrm>
            <a:off x="7199547" y="480363"/>
            <a:ext cx="3435900" cy="3435900"/>
          </a:xfrm>
          <a:prstGeom prst="pie">
            <a:avLst>
              <a:gd name="adj1" fmla="val 8801158"/>
              <a:gd name="adj2" fmla="val 16200000"/>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 name="Google Shape;42;g27f05c72ede_0_1236"/>
          <p:cNvSpPr/>
          <p:nvPr/>
        </p:nvSpPr>
        <p:spPr>
          <a:xfrm rot="2045008">
            <a:off x="7881629" y="1156967"/>
            <a:ext cx="2072270" cy="2072270"/>
          </a:xfrm>
          <a:prstGeom prst="ellipse">
            <a:avLst/>
          </a:prstGeom>
          <a:solidFill>
            <a:srgbClr val="93C4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3" name="Google Shape;43;g27f05c72ede_0_1236"/>
          <p:cNvSpPr/>
          <p:nvPr/>
        </p:nvSpPr>
        <p:spPr>
          <a:xfrm>
            <a:off x="7199547" y="475132"/>
            <a:ext cx="3435900" cy="3435900"/>
          </a:xfrm>
          <a:prstGeom prst="pie">
            <a:avLst>
              <a:gd name="adj1" fmla="val 12554101"/>
              <a:gd name="adj2" fmla="val 16200000"/>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4" name="Google Shape;44;g27f05c72ede_0_1236"/>
          <p:cNvSpPr/>
          <p:nvPr/>
        </p:nvSpPr>
        <p:spPr>
          <a:xfrm rot="-9830668">
            <a:off x="8626022" y="4640744"/>
            <a:ext cx="426961" cy="426961"/>
          </a:xfrm>
          <a:prstGeom prst="pie">
            <a:avLst>
              <a:gd name="adj1" fmla="val 19376841"/>
              <a:gd name="adj2" fmla="val 16200000"/>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5" name="Google Shape;45;g27f05c72ede_0_1236"/>
          <p:cNvSpPr txBox="1">
            <a:spLocks noGrp="1"/>
          </p:cNvSpPr>
          <p:nvPr>
            <p:ph type="ctrTitle"/>
          </p:nvPr>
        </p:nvSpPr>
        <p:spPr>
          <a:xfrm>
            <a:off x="1098667" y="2151750"/>
            <a:ext cx="5673900" cy="2497200"/>
          </a:xfrm>
          <a:prstGeom prst="rect">
            <a:avLst/>
          </a:prstGeom>
        </p:spPr>
        <p:txBody>
          <a:bodyPr spcFirstLastPara="1" wrap="square" lIns="121900" tIns="121900" rIns="121900" bIns="121900"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46" name="Google Shape;46;g27f05c72ede_0_1236"/>
          <p:cNvSpPr txBox="1">
            <a:spLocks noGrp="1"/>
          </p:cNvSpPr>
          <p:nvPr>
            <p:ph type="subTitle" idx="1"/>
          </p:nvPr>
        </p:nvSpPr>
        <p:spPr>
          <a:xfrm>
            <a:off x="1098667" y="4795067"/>
            <a:ext cx="5673900" cy="927300"/>
          </a:xfrm>
          <a:prstGeom prst="rect">
            <a:avLst/>
          </a:prstGeom>
        </p:spPr>
        <p:txBody>
          <a:bodyPr spcFirstLastPara="1" wrap="square" lIns="121900" tIns="121900" rIns="121900" bIns="121900" anchor="t" anchorCtr="0">
            <a:normAutofit/>
          </a:bodyPr>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47" name="Google Shape;47;g27f05c72ede_0_1236"/>
          <p:cNvSpPr txBox="1">
            <a:spLocks noGrp="1"/>
          </p:cNvSpPr>
          <p:nvPr>
            <p:ph type="sldNum" idx="12"/>
          </p:nvPr>
        </p:nvSpPr>
        <p:spPr>
          <a:xfrm>
            <a:off x="11268061" y="6315968"/>
            <a:ext cx="731700" cy="524700"/>
          </a:xfrm>
          <a:prstGeom prst="rect">
            <a:avLst/>
          </a:prstGeom>
        </p:spPr>
        <p:txBody>
          <a:bodyPr spcFirstLastPara="1" wrap="square" lIns="121900" tIns="121900" rIns="121900" bIns="121900"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0"/>
        <p:cNvGrpSpPr/>
        <p:nvPr/>
      </p:nvGrpSpPr>
      <p:grpSpPr>
        <a:xfrm>
          <a:off x="0" y="0"/>
          <a:ext cx="0" cy="0"/>
          <a:chOff x="0" y="0"/>
          <a:chExt cx="0" cy="0"/>
        </a:xfrm>
      </p:grpSpPr>
      <p:grpSp>
        <p:nvGrpSpPr>
          <p:cNvPr id="141" name="Google Shape;141;g27f05c72ede_0_1368"/>
          <p:cNvGrpSpPr/>
          <p:nvPr/>
        </p:nvGrpSpPr>
        <p:grpSpPr>
          <a:xfrm>
            <a:off x="69" y="5465463"/>
            <a:ext cx="12191743" cy="1392365"/>
            <a:chOff x="52" y="4099200"/>
            <a:chExt cx="9144036" cy="1044300"/>
          </a:xfrm>
        </p:grpSpPr>
        <p:grpSp>
          <p:nvGrpSpPr>
            <p:cNvPr id="142" name="Google Shape;142;g27f05c72ede_0_1368"/>
            <p:cNvGrpSpPr/>
            <p:nvPr/>
          </p:nvGrpSpPr>
          <p:grpSpPr>
            <a:xfrm>
              <a:off x="52" y="4309200"/>
              <a:ext cx="231622" cy="834300"/>
              <a:chOff x="2688737" y="4301380"/>
              <a:chExt cx="231900" cy="834300"/>
            </a:xfrm>
          </p:grpSpPr>
          <p:sp>
            <p:nvSpPr>
              <p:cNvPr id="143" name="Google Shape;143;g27f05c72ede_0_1368"/>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4" name="Google Shape;144;g27f05c72ede_0_1368"/>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5" name="Google Shape;145;g27f05c72ede_0_1368"/>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6" name="Google Shape;146;g27f05c72ede_0_1368"/>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47" name="Google Shape;147;g27f05c72ede_0_1368"/>
            <p:cNvGrpSpPr/>
            <p:nvPr/>
          </p:nvGrpSpPr>
          <p:grpSpPr>
            <a:xfrm>
              <a:off x="371406" y="4099200"/>
              <a:ext cx="231622" cy="1044300"/>
              <a:chOff x="2688737" y="4091380"/>
              <a:chExt cx="231900" cy="1044300"/>
            </a:xfrm>
          </p:grpSpPr>
          <p:sp>
            <p:nvSpPr>
              <p:cNvPr id="148" name="Google Shape;148;g27f05c72ede_0_1368"/>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9" name="Google Shape;149;g27f05c72ede_0_1368"/>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0" name="Google Shape;150;g27f05c72ede_0_1368"/>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1" name="Google Shape;151;g27f05c72ede_0_1368"/>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2" name="Google Shape;152;g27f05c72ede_0_1368"/>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53" name="Google Shape;153;g27f05c72ede_0_1368"/>
            <p:cNvGrpSpPr/>
            <p:nvPr/>
          </p:nvGrpSpPr>
          <p:grpSpPr>
            <a:xfrm>
              <a:off x="742761" y="4309200"/>
              <a:ext cx="231622" cy="834300"/>
              <a:chOff x="2688737" y="4301380"/>
              <a:chExt cx="231900" cy="834300"/>
            </a:xfrm>
          </p:grpSpPr>
          <p:sp>
            <p:nvSpPr>
              <p:cNvPr id="154" name="Google Shape;154;g27f05c72ede_0_1368"/>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5" name="Google Shape;155;g27f05c72ede_0_1368"/>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6" name="Google Shape;156;g27f05c72ede_0_1368"/>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7" name="Google Shape;157;g27f05c72ede_0_1368"/>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58" name="Google Shape;158;g27f05c72ede_0_1368"/>
            <p:cNvGrpSpPr/>
            <p:nvPr/>
          </p:nvGrpSpPr>
          <p:grpSpPr>
            <a:xfrm>
              <a:off x="1114115" y="4518900"/>
              <a:ext cx="231622" cy="624600"/>
              <a:chOff x="2688737" y="4511080"/>
              <a:chExt cx="231900" cy="624600"/>
            </a:xfrm>
          </p:grpSpPr>
          <p:sp>
            <p:nvSpPr>
              <p:cNvPr id="159" name="Google Shape;159;g27f05c72ede_0_1368"/>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0" name="Google Shape;160;g27f05c72ede_0_1368"/>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1" name="Google Shape;161;g27f05c72ede_0_1368"/>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62" name="Google Shape;162;g27f05c72ede_0_1368"/>
            <p:cNvGrpSpPr/>
            <p:nvPr/>
          </p:nvGrpSpPr>
          <p:grpSpPr>
            <a:xfrm>
              <a:off x="1856753" y="4099200"/>
              <a:ext cx="231600" cy="1044300"/>
              <a:chOff x="1856753" y="4099200"/>
              <a:chExt cx="231600" cy="1044300"/>
            </a:xfrm>
          </p:grpSpPr>
          <p:sp>
            <p:nvSpPr>
              <p:cNvPr id="163" name="Google Shape;163;g27f05c72ede_0_1368"/>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4" name="Google Shape;164;g27f05c72ede_0_1368"/>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5" name="Google Shape;165;g27f05c72ede_0_1368"/>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6" name="Google Shape;166;g27f05c72ede_0_1368"/>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7" name="Google Shape;167;g27f05c72ede_0_1368"/>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68" name="Google Shape;168;g27f05c72ede_0_1368"/>
            <p:cNvGrpSpPr/>
            <p:nvPr/>
          </p:nvGrpSpPr>
          <p:grpSpPr>
            <a:xfrm>
              <a:off x="2228107" y="4309200"/>
              <a:ext cx="231600" cy="834300"/>
              <a:chOff x="2228107" y="4309200"/>
              <a:chExt cx="231600" cy="834300"/>
            </a:xfrm>
          </p:grpSpPr>
          <p:sp>
            <p:nvSpPr>
              <p:cNvPr id="169" name="Google Shape;169;g27f05c72ede_0_1368"/>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0" name="Google Shape;170;g27f05c72ede_0_1368"/>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1" name="Google Shape;171;g27f05c72ede_0_1368"/>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2" name="Google Shape;172;g27f05c72ede_0_1368"/>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73" name="Google Shape;173;g27f05c72ede_0_1368"/>
            <p:cNvGrpSpPr/>
            <p:nvPr/>
          </p:nvGrpSpPr>
          <p:grpSpPr>
            <a:xfrm>
              <a:off x="2599462" y="4518900"/>
              <a:ext cx="231600" cy="624600"/>
              <a:chOff x="2599462" y="4518900"/>
              <a:chExt cx="231600" cy="624600"/>
            </a:xfrm>
          </p:grpSpPr>
          <p:sp>
            <p:nvSpPr>
              <p:cNvPr id="174" name="Google Shape;174;g27f05c72ede_0_1368"/>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5" name="Google Shape;175;g27f05c72ede_0_1368"/>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6" name="Google Shape;176;g27f05c72ede_0_1368"/>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77" name="Google Shape;177;g27f05c72ede_0_1368"/>
            <p:cNvGrpSpPr/>
            <p:nvPr/>
          </p:nvGrpSpPr>
          <p:grpSpPr>
            <a:xfrm>
              <a:off x="3342171" y="4099200"/>
              <a:ext cx="231600" cy="1044300"/>
              <a:chOff x="3342171" y="4099200"/>
              <a:chExt cx="231600" cy="1044300"/>
            </a:xfrm>
          </p:grpSpPr>
          <p:sp>
            <p:nvSpPr>
              <p:cNvPr id="178" name="Google Shape;178;g27f05c72ede_0_1368"/>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9" name="Google Shape;179;g27f05c72ede_0_1368"/>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0" name="Google Shape;180;g27f05c72ede_0_1368"/>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1" name="Google Shape;181;g27f05c72ede_0_1368"/>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2" name="Google Shape;182;g27f05c72ede_0_1368"/>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83" name="Google Shape;183;g27f05c72ede_0_1368"/>
            <p:cNvGrpSpPr/>
            <p:nvPr/>
          </p:nvGrpSpPr>
          <p:grpSpPr>
            <a:xfrm>
              <a:off x="3713525" y="4309200"/>
              <a:ext cx="231600" cy="834300"/>
              <a:chOff x="3713525" y="4309200"/>
              <a:chExt cx="231600" cy="834300"/>
            </a:xfrm>
          </p:grpSpPr>
          <p:sp>
            <p:nvSpPr>
              <p:cNvPr id="184" name="Google Shape;184;g27f05c72ede_0_1368"/>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5" name="Google Shape;185;g27f05c72ede_0_1368"/>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6" name="Google Shape;186;g27f05c72ede_0_1368"/>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7" name="Google Shape;187;g27f05c72ede_0_1368"/>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88" name="Google Shape;188;g27f05c72ede_0_1368"/>
            <p:cNvGrpSpPr/>
            <p:nvPr/>
          </p:nvGrpSpPr>
          <p:grpSpPr>
            <a:xfrm>
              <a:off x="1485398" y="4309200"/>
              <a:ext cx="231600" cy="834300"/>
              <a:chOff x="1485398" y="4309200"/>
              <a:chExt cx="231600" cy="834300"/>
            </a:xfrm>
          </p:grpSpPr>
          <p:sp>
            <p:nvSpPr>
              <p:cNvPr id="189" name="Google Shape;189;g27f05c72ede_0_1368"/>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0" name="Google Shape;190;g27f05c72ede_0_1368"/>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1" name="Google Shape;191;g27f05c72ede_0_1368"/>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2" name="Google Shape;192;g27f05c72ede_0_1368"/>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93" name="Google Shape;193;g27f05c72ede_0_1368"/>
            <p:cNvGrpSpPr/>
            <p:nvPr/>
          </p:nvGrpSpPr>
          <p:grpSpPr>
            <a:xfrm>
              <a:off x="4084879" y="4518900"/>
              <a:ext cx="231600" cy="624600"/>
              <a:chOff x="4084879" y="4518900"/>
              <a:chExt cx="231600" cy="624600"/>
            </a:xfrm>
          </p:grpSpPr>
          <p:sp>
            <p:nvSpPr>
              <p:cNvPr id="194" name="Google Shape;194;g27f05c72ede_0_1368"/>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5" name="Google Shape;195;g27f05c72ede_0_1368"/>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6" name="Google Shape;196;g27f05c72ede_0_1368"/>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97" name="Google Shape;197;g27f05c72ede_0_1368"/>
            <p:cNvGrpSpPr/>
            <p:nvPr/>
          </p:nvGrpSpPr>
          <p:grpSpPr>
            <a:xfrm>
              <a:off x="2970816" y="4309200"/>
              <a:ext cx="231600" cy="834300"/>
              <a:chOff x="2970816" y="4309200"/>
              <a:chExt cx="231600" cy="834300"/>
            </a:xfrm>
          </p:grpSpPr>
          <p:sp>
            <p:nvSpPr>
              <p:cNvPr id="198" name="Google Shape;198;g27f05c72ede_0_1368"/>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9" name="Google Shape;199;g27f05c72ede_0_1368"/>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0" name="Google Shape;200;g27f05c72ede_0_1368"/>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1" name="Google Shape;201;g27f05c72ede_0_1368"/>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02" name="Google Shape;202;g27f05c72ede_0_1368"/>
            <p:cNvGrpSpPr/>
            <p:nvPr/>
          </p:nvGrpSpPr>
          <p:grpSpPr>
            <a:xfrm>
              <a:off x="4456234" y="4309200"/>
              <a:ext cx="231600" cy="834300"/>
              <a:chOff x="4456234" y="4309200"/>
              <a:chExt cx="231600" cy="834300"/>
            </a:xfrm>
          </p:grpSpPr>
          <p:sp>
            <p:nvSpPr>
              <p:cNvPr id="203" name="Google Shape;203;g27f05c72ede_0_1368"/>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4" name="Google Shape;204;g27f05c72ede_0_1368"/>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5" name="Google Shape;205;g27f05c72ede_0_1368"/>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6" name="Google Shape;206;g27f05c72ede_0_1368"/>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07" name="Google Shape;207;g27f05c72ede_0_1368"/>
            <p:cNvGrpSpPr/>
            <p:nvPr/>
          </p:nvGrpSpPr>
          <p:grpSpPr>
            <a:xfrm>
              <a:off x="4827588" y="4099200"/>
              <a:ext cx="231600" cy="1044300"/>
              <a:chOff x="4827588" y="4099200"/>
              <a:chExt cx="231600" cy="1044300"/>
            </a:xfrm>
          </p:grpSpPr>
          <p:sp>
            <p:nvSpPr>
              <p:cNvPr id="208" name="Google Shape;208;g27f05c72ede_0_1368"/>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9" name="Google Shape;209;g27f05c72ede_0_1368"/>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0" name="Google Shape;210;g27f05c72ede_0_1368"/>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1" name="Google Shape;211;g27f05c72ede_0_1368"/>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2" name="Google Shape;212;g27f05c72ede_0_1368"/>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13" name="Google Shape;213;g27f05c72ede_0_1368"/>
            <p:cNvGrpSpPr/>
            <p:nvPr/>
          </p:nvGrpSpPr>
          <p:grpSpPr>
            <a:xfrm>
              <a:off x="5198943" y="4309200"/>
              <a:ext cx="231600" cy="834300"/>
              <a:chOff x="5198943" y="4309200"/>
              <a:chExt cx="231600" cy="834300"/>
            </a:xfrm>
          </p:grpSpPr>
          <p:sp>
            <p:nvSpPr>
              <p:cNvPr id="214" name="Google Shape;214;g27f05c72ede_0_1368"/>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5" name="Google Shape;215;g27f05c72ede_0_1368"/>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6" name="Google Shape;216;g27f05c72ede_0_1368"/>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7" name="Google Shape;217;g27f05c72ede_0_1368"/>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18" name="Google Shape;218;g27f05c72ede_0_1368"/>
            <p:cNvGrpSpPr/>
            <p:nvPr/>
          </p:nvGrpSpPr>
          <p:grpSpPr>
            <a:xfrm>
              <a:off x="5570297" y="4518900"/>
              <a:ext cx="231600" cy="624600"/>
              <a:chOff x="5570297" y="4518900"/>
              <a:chExt cx="231600" cy="624600"/>
            </a:xfrm>
          </p:grpSpPr>
          <p:sp>
            <p:nvSpPr>
              <p:cNvPr id="219" name="Google Shape;219;g27f05c72ede_0_1368"/>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20" name="Google Shape;220;g27f05c72ede_0_1368"/>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21" name="Google Shape;221;g27f05c72ede_0_1368"/>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22" name="Google Shape;222;g27f05c72ede_0_1368"/>
            <p:cNvGrpSpPr/>
            <p:nvPr/>
          </p:nvGrpSpPr>
          <p:grpSpPr>
            <a:xfrm>
              <a:off x="5941652" y="4309200"/>
              <a:ext cx="231600" cy="834300"/>
              <a:chOff x="5941652" y="4309200"/>
              <a:chExt cx="231600" cy="834300"/>
            </a:xfrm>
          </p:grpSpPr>
          <p:sp>
            <p:nvSpPr>
              <p:cNvPr id="223" name="Google Shape;223;g27f05c72ede_0_1368"/>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24" name="Google Shape;224;g27f05c72ede_0_1368"/>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25" name="Google Shape;225;g27f05c72ede_0_1368"/>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26" name="Google Shape;226;g27f05c72ede_0_1368"/>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27" name="Google Shape;227;g27f05c72ede_0_1368"/>
            <p:cNvGrpSpPr/>
            <p:nvPr/>
          </p:nvGrpSpPr>
          <p:grpSpPr>
            <a:xfrm>
              <a:off x="6313006" y="4099200"/>
              <a:ext cx="231600" cy="1044300"/>
              <a:chOff x="6313006" y="4099200"/>
              <a:chExt cx="231600" cy="1044300"/>
            </a:xfrm>
          </p:grpSpPr>
          <p:sp>
            <p:nvSpPr>
              <p:cNvPr id="228" name="Google Shape;228;g27f05c72ede_0_1368"/>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29" name="Google Shape;229;g27f05c72ede_0_1368"/>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0" name="Google Shape;230;g27f05c72ede_0_1368"/>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1" name="Google Shape;231;g27f05c72ede_0_1368"/>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2" name="Google Shape;232;g27f05c72ede_0_1368"/>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33" name="Google Shape;233;g27f05c72ede_0_1368"/>
            <p:cNvGrpSpPr/>
            <p:nvPr/>
          </p:nvGrpSpPr>
          <p:grpSpPr>
            <a:xfrm>
              <a:off x="6684361" y="4309200"/>
              <a:ext cx="231600" cy="834300"/>
              <a:chOff x="6684361" y="4309200"/>
              <a:chExt cx="231600" cy="834300"/>
            </a:xfrm>
          </p:grpSpPr>
          <p:sp>
            <p:nvSpPr>
              <p:cNvPr id="234" name="Google Shape;234;g27f05c72ede_0_1368"/>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5" name="Google Shape;235;g27f05c72ede_0_1368"/>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6" name="Google Shape;236;g27f05c72ede_0_1368"/>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7" name="Google Shape;237;g27f05c72ede_0_1368"/>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38" name="Google Shape;238;g27f05c72ede_0_1368"/>
            <p:cNvGrpSpPr/>
            <p:nvPr/>
          </p:nvGrpSpPr>
          <p:grpSpPr>
            <a:xfrm>
              <a:off x="7055715" y="4518900"/>
              <a:ext cx="231600" cy="624600"/>
              <a:chOff x="7055715" y="4518900"/>
              <a:chExt cx="231600" cy="624600"/>
            </a:xfrm>
          </p:grpSpPr>
          <p:sp>
            <p:nvSpPr>
              <p:cNvPr id="239" name="Google Shape;239;g27f05c72ede_0_1368"/>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0" name="Google Shape;240;g27f05c72ede_0_1368"/>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1" name="Google Shape;241;g27f05c72ede_0_1368"/>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42" name="Google Shape;242;g27f05c72ede_0_1368"/>
            <p:cNvGrpSpPr/>
            <p:nvPr/>
          </p:nvGrpSpPr>
          <p:grpSpPr>
            <a:xfrm>
              <a:off x="7798424" y="4099200"/>
              <a:ext cx="231600" cy="1044300"/>
              <a:chOff x="7798424" y="4099200"/>
              <a:chExt cx="231600" cy="1044300"/>
            </a:xfrm>
          </p:grpSpPr>
          <p:sp>
            <p:nvSpPr>
              <p:cNvPr id="243" name="Google Shape;243;g27f05c72ede_0_1368"/>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4" name="Google Shape;244;g27f05c72ede_0_1368"/>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5" name="Google Shape;245;g27f05c72ede_0_1368"/>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6" name="Google Shape;246;g27f05c72ede_0_1368"/>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7" name="Google Shape;247;g27f05c72ede_0_1368"/>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48" name="Google Shape;248;g27f05c72ede_0_1368"/>
            <p:cNvGrpSpPr/>
            <p:nvPr/>
          </p:nvGrpSpPr>
          <p:grpSpPr>
            <a:xfrm>
              <a:off x="8169779" y="4309200"/>
              <a:ext cx="231600" cy="834300"/>
              <a:chOff x="8169779" y="4309200"/>
              <a:chExt cx="231600" cy="834300"/>
            </a:xfrm>
          </p:grpSpPr>
          <p:sp>
            <p:nvSpPr>
              <p:cNvPr id="249" name="Google Shape;249;g27f05c72ede_0_1368"/>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0" name="Google Shape;250;g27f05c72ede_0_1368"/>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1" name="Google Shape;251;g27f05c72ede_0_1368"/>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2" name="Google Shape;252;g27f05c72ede_0_1368"/>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53" name="Google Shape;253;g27f05c72ede_0_1368"/>
            <p:cNvGrpSpPr/>
            <p:nvPr/>
          </p:nvGrpSpPr>
          <p:grpSpPr>
            <a:xfrm>
              <a:off x="7427070" y="4309200"/>
              <a:ext cx="231600" cy="834300"/>
              <a:chOff x="7427070" y="4309200"/>
              <a:chExt cx="231600" cy="834300"/>
            </a:xfrm>
          </p:grpSpPr>
          <p:sp>
            <p:nvSpPr>
              <p:cNvPr id="254" name="Google Shape;254;g27f05c72ede_0_1368"/>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5" name="Google Shape;255;g27f05c72ede_0_1368"/>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6" name="Google Shape;256;g27f05c72ede_0_1368"/>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7" name="Google Shape;257;g27f05c72ede_0_1368"/>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58" name="Google Shape;258;g27f05c72ede_0_1368"/>
            <p:cNvGrpSpPr/>
            <p:nvPr/>
          </p:nvGrpSpPr>
          <p:grpSpPr>
            <a:xfrm>
              <a:off x="8541133" y="4518900"/>
              <a:ext cx="231600" cy="624600"/>
              <a:chOff x="8541133" y="4518900"/>
              <a:chExt cx="231600" cy="624600"/>
            </a:xfrm>
          </p:grpSpPr>
          <p:sp>
            <p:nvSpPr>
              <p:cNvPr id="259" name="Google Shape;259;g27f05c72ede_0_1368"/>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60" name="Google Shape;260;g27f05c72ede_0_1368"/>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61" name="Google Shape;261;g27f05c72ede_0_1368"/>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62" name="Google Shape;262;g27f05c72ede_0_1368"/>
            <p:cNvGrpSpPr/>
            <p:nvPr/>
          </p:nvGrpSpPr>
          <p:grpSpPr>
            <a:xfrm>
              <a:off x="8912488" y="4309200"/>
              <a:ext cx="231600" cy="834300"/>
              <a:chOff x="8912488" y="4309200"/>
              <a:chExt cx="231600" cy="834300"/>
            </a:xfrm>
          </p:grpSpPr>
          <p:sp>
            <p:nvSpPr>
              <p:cNvPr id="263" name="Google Shape;263;g27f05c72ede_0_1368"/>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64" name="Google Shape;264;g27f05c72ede_0_1368"/>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65" name="Google Shape;265;g27f05c72ede_0_1368"/>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66" name="Google Shape;266;g27f05c72ede_0_1368"/>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sp>
        <p:nvSpPr>
          <p:cNvPr id="267" name="Google Shape;267;g27f05c72ede_0_1368"/>
          <p:cNvSpPr txBox="1">
            <a:spLocks noGrp="1"/>
          </p:cNvSpPr>
          <p:nvPr>
            <p:ph type="title" hasCustomPrompt="1"/>
          </p:nvPr>
        </p:nvSpPr>
        <p:spPr>
          <a:xfrm>
            <a:off x="1851500" y="1030300"/>
            <a:ext cx="8489100" cy="2484300"/>
          </a:xfrm>
          <a:prstGeom prst="rect">
            <a:avLst/>
          </a:prstGeom>
        </p:spPr>
        <p:txBody>
          <a:bodyPr spcFirstLastPara="1" wrap="square" lIns="121900" tIns="121900" rIns="121900" bIns="121900" anchor="ctr" anchorCtr="0">
            <a:normAutofit/>
          </a:bodyPr>
          <a:lstStyle>
            <a:lvl1pPr lvl="0" algn="ctr" rtl="0">
              <a:spcBef>
                <a:spcPts val="0"/>
              </a:spcBef>
              <a:spcAft>
                <a:spcPts val="0"/>
              </a:spcAft>
              <a:buClr>
                <a:schemeClr val="lt1"/>
              </a:buClr>
              <a:buSzPts val="10700"/>
              <a:buNone/>
              <a:defRPr sz="10700">
                <a:solidFill>
                  <a:schemeClr val="lt1"/>
                </a:solidFill>
              </a:defRPr>
            </a:lvl1pPr>
            <a:lvl2pPr lvl="1" algn="ctr" rtl="0">
              <a:spcBef>
                <a:spcPts val="0"/>
              </a:spcBef>
              <a:spcAft>
                <a:spcPts val="0"/>
              </a:spcAft>
              <a:buClr>
                <a:schemeClr val="lt1"/>
              </a:buClr>
              <a:buSzPts val="10700"/>
              <a:buNone/>
              <a:defRPr sz="10700">
                <a:solidFill>
                  <a:schemeClr val="lt1"/>
                </a:solidFill>
              </a:defRPr>
            </a:lvl2pPr>
            <a:lvl3pPr lvl="2" algn="ctr" rtl="0">
              <a:spcBef>
                <a:spcPts val="0"/>
              </a:spcBef>
              <a:spcAft>
                <a:spcPts val="0"/>
              </a:spcAft>
              <a:buClr>
                <a:schemeClr val="lt1"/>
              </a:buClr>
              <a:buSzPts val="10700"/>
              <a:buNone/>
              <a:defRPr sz="10700">
                <a:solidFill>
                  <a:schemeClr val="lt1"/>
                </a:solidFill>
              </a:defRPr>
            </a:lvl3pPr>
            <a:lvl4pPr lvl="3" algn="ctr" rtl="0">
              <a:spcBef>
                <a:spcPts val="0"/>
              </a:spcBef>
              <a:spcAft>
                <a:spcPts val="0"/>
              </a:spcAft>
              <a:buClr>
                <a:schemeClr val="lt1"/>
              </a:buClr>
              <a:buSzPts val="10700"/>
              <a:buNone/>
              <a:defRPr sz="10700">
                <a:solidFill>
                  <a:schemeClr val="lt1"/>
                </a:solidFill>
              </a:defRPr>
            </a:lvl4pPr>
            <a:lvl5pPr lvl="4" algn="ctr" rtl="0">
              <a:spcBef>
                <a:spcPts val="0"/>
              </a:spcBef>
              <a:spcAft>
                <a:spcPts val="0"/>
              </a:spcAft>
              <a:buClr>
                <a:schemeClr val="lt1"/>
              </a:buClr>
              <a:buSzPts val="10700"/>
              <a:buNone/>
              <a:defRPr sz="10700">
                <a:solidFill>
                  <a:schemeClr val="lt1"/>
                </a:solidFill>
              </a:defRPr>
            </a:lvl5pPr>
            <a:lvl6pPr lvl="5" algn="ctr" rtl="0">
              <a:spcBef>
                <a:spcPts val="0"/>
              </a:spcBef>
              <a:spcAft>
                <a:spcPts val="0"/>
              </a:spcAft>
              <a:buClr>
                <a:schemeClr val="lt1"/>
              </a:buClr>
              <a:buSzPts val="10700"/>
              <a:buNone/>
              <a:defRPr sz="10700">
                <a:solidFill>
                  <a:schemeClr val="lt1"/>
                </a:solidFill>
              </a:defRPr>
            </a:lvl6pPr>
            <a:lvl7pPr lvl="6" algn="ctr" rtl="0">
              <a:spcBef>
                <a:spcPts val="0"/>
              </a:spcBef>
              <a:spcAft>
                <a:spcPts val="0"/>
              </a:spcAft>
              <a:buClr>
                <a:schemeClr val="lt1"/>
              </a:buClr>
              <a:buSzPts val="10700"/>
              <a:buNone/>
              <a:defRPr sz="10700">
                <a:solidFill>
                  <a:schemeClr val="lt1"/>
                </a:solidFill>
              </a:defRPr>
            </a:lvl7pPr>
            <a:lvl8pPr lvl="7" algn="ctr" rtl="0">
              <a:spcBef>
                <a:spcPts val="0"/>
              </a:spcBef>
              <a:spcAft>
                <a:spcPts val="0"/>
              </a:spcAft>
              <a:buClr>
                <a:schemeClr val="lt1"/>
              </a:buClr>
              <a:buSzPts val="10700"/>
              <a:buNone/>
              <a:defRPr sz="10700">
                <a:solidFill>
                  <a:schemeClr val="lt1"/>
                </a:solidFill>
              </a:defRPr>
            </a:lvl8pPr>
            <a:lvl9pPr lvl="8" algn="ctr" rtl="0">
              <a:spcBef>
                <a:spcPts val="0"/>
              </a:spcBef>
              <a:spcAft>
                <a:spcPts val="0"/>
              </a:spcAft>
              <a:buClr>
                <a:schemeClr val="lt1"/>
              </a:buClr>
              <a:buSzPts val="10700"/>
              <a:buNone/>
              <a:defRPr sz="10700">
                <a:solidFill>
                  <a:schemeClr val="lt1"/>
                </a:solidFill>
              </a:defRPr>
            </a:lvl9pPr>
          </a:lstStyle>
          <a:p>
            <a:r>
              <a:t>xx%</a:t>
            </a:r>
          </a:p>
        </p:txBody>
      </p:sp>
      <p:sp>
        <p:nvSpPr>
          <p:cNvPr id="268" name="Google Shape;268;g27f05c72ede_0_1368"/>
          <p:cNvSpPr txBox="1">
            <a:spLocks noGrp="1"/>
          </p:cNvSpPr>
          <p:nvPr>
            <p:ph type="body" idx="1"/>
          </p:nvPr>
        </p:nvSpPr>
        <p:spPr>
          <a:xfrm>
            <a:off x="1851500" y="3616400"/>
            <a:ext cx="8489100" cy="1481700"/>
          </a:xfrm>
          <a:prstGeom prst="rect">
            <a:avLst/>
          </a:prstGeom>
        </p:spPr>
        <p:txBody>
          <a:bodyPr spcFirstLastPara="1" wrap="square" lIns="121900" tIns="121900" rIns="121900" bIns="121900" anchor="t" anchorCtr="0">
            <a:normAutofit/>
          </a:bodyPr>
          <a:lstStyle>
            <a:lvl1pPr marL="457200" lvl="0" indent="-336550" algn="ctr" rtl="0">
              <a:spcBef>
                <a:spcPts val="0"/>
              </a:spcBef>
              <a:spcAft>
                <a:spcPts val="0"/>
              </a:spcAft>
              <a:buClr>
                <a:schemeClr val="lt1"/>
              </a:buClr>
              <a:buSzPts val="1700"/>
              <a:buChar char="●"/>
              <a:defRPr>
                <a:solidFill>
                  <a:schemeClr val="lt1"/>
                </a:solidFill>
              </a:defRPr>
            </a:lvl1pPr>
            <a:lvl2pPr marL="914400" lvl="1" indent="-323850" algn="ctr" rtl="0">
              <a:spcBef>
                <a:spcPts val="0"/>
              </a:spcBef>
              <a:spcAft>
                <a:spcPts val="0"/>
              </a:spcAft>
              <a:buClr>
                <a:schemeClr val="lt1"/>
              </a:buClr>
              <a:buSzPts val="1500"/>
              <a:buChar char="○"/>
              <a:defRPr>
                <a:solidFill>
                  <a:schemeClr val="lt1"/>
                </a:solidFill>
              </a:defRPr>
            </a:lvl2pPr>
            <a:lvl3pPr marL="1371600" lvl="2" indent="-323850" algn="ctr" rtl="0">
              <a:spcBef>
                <a:spcPts val="0"/>
              </a:spcBef>
              <a:spcAft>
                <a:spcPts val="0"/>
              </a:spcAft>
              <a:buClr>
                <a:schemeClr val="lt1"/>
              </a:buClr>
              <a:buSzPts val="1500"/>
              <a:buChar char="■"/>
              <a:defRPr>
                <a:solidFill>
                  <a:schemeClr val="lt1"/>
                </a:solidFill>
              </a:defRPr>
            </a:lvl3pPr>
            <a:lvl4pPr marL="1828800" lvl="3" indent="-323850" algn="ctr" rtl="0">
              <a:spcBef>
                <a:spcPts val="0"/>
              </a:spcBef>
              <a:spcAft>
                <a:spcPts val="0"/>
              </a:spcAft>
              <a:buClr>
                <a:schemeClr val="lt1"/>
              </a:buClr>
              <a:buSzPts val="1500"/>
              <a:buChar char="●"/>
              <a:defRPr>
                <a:solidFill>
                  <a:schemeClr val="lt1"/>
                </a:solidFill>
              </a:defRPr>
            </a:lvl4pPr>
            <a:lvl5pPr marL="2286000" lvl="4" indent="-323850" algn="ctr" rtl="0">
              <a:spcBef>
                <a:spcPts val="0"/>
              </a:spcBef>
              <a:spcAft>
                <a:spcPts val="0"/>
              </a:spcAft>
              <a:buClr>
                <a:schemeClr val="lt1"/>
              </a:buClr>
              <a:buSzPts val="1500"/>
              <a:buChar char="○"/>
              <a:defRPr>
                <a:solidFill>
                  <a:schemeClr val="lt1"/>
                </a:solidFill>
              </a:defRPr>
            </a:lvl5pPr>
            <a:lvl6pPr marL="2743200" lvl="5" indent="-323850" algn="ctr" rtl="0">
              <a:spcBef>
                <a:spcPts val="0"/>
              </a:spcBef>
              <a:spcAft>
                <a:spcPts val="0"/>
              </a:spcAft>
              <a:buClr>
                <a:schemeClr val="lt1"/>
              </a:buClr>
              <a:buSzPts val="1500"/>
              <a:buChar char="■"/>
              <a:defRPr>
                <a:solidFill>
                  <a:schemeClr val="lt1"/>
                </a:solidFill>
              </a:defRPr>
            </a:lvl6pPr>
            <a:lvl7pPr marL="3200400" lvl="6" indent="-323850" algn="ctr" rtl="0">
              <a:spcBef>
                <a:spcPts val="0"/>
              </a:spcBef>
              <a:spcAft>
                <a:spcPts val="0"/>
              </a:spcAft>
              <a:buClr>
                <a:schemeClr val="lt1"/>
              </a:buClr>
              <a:buSzPts val="1500"/>
              <a:buChar char="●"/>
              <a:defRPr>
                <a:solidFill>
                  <a:schemeClr val="lt1"/>
                </a:solidFill>
              </a:defRPr>
            </a:lvl7pPr>
            <a:lvl8pPr marL="3657600" lvl="7" indent="-323850" algn="ctr" rtl="0">
              <a:spcBef>
                <a:spcPts val="0"/>
              </a:spcBef>
              <a:spcAft>
                <a:spcPts val="0"/>
              </a:spcAft>
              <a:buClr>
                <a:schemeClr val="lt1"/>
              </a:buClr>
              <a:buSzPts val="1500"/>
              <a:buChar char="○"/>
              <a:defRPr>
                <a:solidFill>
                  <a:schemeClr val="lt1"/>
                </a:solidFill>
              </a:defRPr>
            </a:lvl8pPr>
            <a:lvl9pPr marL="4114800" lvl="8" indent="-323850" algn="ctr" rtl="0">
              <a:spcBef>
                <a:spcPts val="0"/>
              </a:spcBef>
              <a:spcAft>
                <a:spcPts val="0"/>
              </a:spcAft>
              <a:buClr>
                <a:schemeClr val="lt1"/>
              </a:buClr>
              <a:buSzPts val="1500"/>
              <a:buChar char="■"/>
              <a:defRPr>
                <a:solidFill>
                  <a:schemeClr val="lt1"/>
                </a:solidFill>
              </a:defRPr>
            </a:lvl9pPr>
          </a:lstStyle>
          <a:p>
            <a:endParaRPr/>
          </a:p>
        </p:txBody>
      </p:sp>
      <p:sp>
        <p:nvSpPr>
          <p:cNvPr id="269" name="Google Shape;269;g27f05c72ede_0_1368"/>
          <p:cNvSpPr txBox="1">
            <a:spLocks noGrp="1"/>
          </p:cNvSpPr>
          <p:nvPr>
            <p:ph type="sldNum" idx="12"/>
          </p:nvPr>
        </p:nvSpPr>
        <p:spPr>
          <a:xfrm>
            <a:off x="11268061" y="6315968"/>
            <a:ext cx="731700" cy="524700"/>
          </a:xfrm>
          <a:prstGeom prst="rect">
            <a:avLst/>
          </a:prstGeom>
        </p:spPr>
        <p:txBody>
          <a:bodyPr spcFirstLastPara="1" wrap="square" lIns="121900" tIns="121900" rIns="121900" bIns="121900"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0"/>
        <p:cNvGrpSpPr/>
        <p:nvPr/>
      </p:nvGrpSpPr>
      <p:grpSpPr>
        <a:xfrm>
          <a:off x="0" y="0"/>
          <a:ext cx="0" cy="0"/>
          <a:chOff x="0" y="0"/>
          <a:chExt cx="0" cy="0"/>
        </a:xfrm>
      </p:grpSpPr>
      <p:sp>
        <p:nvSpPr>
          <p:cNvPr id="271" name="Google Shape;271;g27f05c72ede_0_1498"/>
          <p:cNvSpPr txBox="1">
            <a:spLocks noGrp="1"/>
          </p:cNvSpPr>
          <p:nvPr>
            <p:ph type="sldNum" idx="12"/>
          </p:nvPr>
        </p:nvSpPr>
        <p:spPr>
          <a:xfrm>
            <a:off x="11268061" y="6315968"/>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2"/>
        <p:cNvGrpSpPr/>
        <p:nvPr/>
      </p:nvGrpSpPr>
      <p:grpSpPr>
        <a:xfrm>
          <a:off x="0" y="0"/>
          <a:ext cx="0" cy="0"/>
          <a:chOff x="0" y="0"/>
          <a:chExt cx="0" cy="0"/>
        </a:xfrm>
      </p:grpSpPr>
      <p:sp>
        <p:nvSpPr>
          <p:cNvPr id="273" name="Google Shape;273;g27f05c72ede_0_1500"/>
          <p:cNvSpPr txBox="1">
            <a:spLocks noGrp="1"/>
          </p:cNvSpPr>
          <p:nvPr>
            <p:ph type="title"/>
          </p:nvPr>
        </p:nvSpPr>
        <p:spPr>
          <a:xfrm>
            <a:off x="2895600" y="764373"/>
            <a:ext cx="8610600" cy="12930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Clr>
                <a:schemeClr val="lt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74" name="Google Shape;274;g27f05c72ede_0_1500"/>
          <p:cNvSpPr txBox="1">
            <a:spLocks noGrp="1"/>
          </p:cNvSpPr>
          <p:nvPr>
            <p:ph type="body" idx="1"/>
          </p:nvPr>
        </p:nvSpPr>
        <p:spPr>
          <a:xfrm>
            <a:off x="685800" y="2194560"/>
            <a:ext cx="10820400" cy="4024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lt1"/>
              </a:buClr>
              <a:buSzPts val="1800"/>
              <a:buChar char="●"/>
              <a:defRPr/>
            </a:lvl1pPr>
            <a:lvl2pPr marL="914400" lvl="1" indent="-342900" algn="l" rtl="0">
              <a:lnSpc>
                <a:spcPct val="90000"/>
              </a:lnSpc>
              <a:spcBef>
                <a:spcPts val="1600"/>
              </a:spcBef>
              <a:spcAft>
                <a:spcPts val="0"/>
              </a:spcAft>
              <a:buClr>
                <a:schemeClr val="lt1"/>
              </a:buClr>
              <a:buSzPts val="1800"/>
              <a:buChar char="○"/>
              <a:defRPr/>
            </a:lvl2pPr>
            <a:lvl3pPr marL="1371600" lvl="2" indent="-342900" algn="l" rtl="0">
              <a:lnSpc>
                <a:spcPct val="90000"/>
              </a:lnSpc>
              <a:spcBef>
                <a:spcPts val="1600"/>
              </a:spcBef>
              <a:spcAft>
                <a:spcPts val="0"/>
              </a:spcAft>
              <a:buClr>
                <a:schemeClr val="lt1"/>
              </a:buClr>
              <a:buSzPts val="1800"/>
              <a:buChar char="■"/>
              <a:defRPr/>
            </a:lvl3pPr>
            <a:lvl4pPr marL="1828800" lvl="3" indent="-342900" algn="l" rtl="0">
              <a:lnSpc>
                <a:spcPct val="90000"/>
              </a:lnSpc>
              <a:spcBef>
                <a:spcPts val="1600"/>
              </a:spcBef>
              <a:spcAft>
                <a:spcPts val="0"/>
              </a:spcAft>
              <a:buClr>
                <a:schemeClr val="lt1"/>
              </a:buClr>
              <a:buSzPts val="1800"/>
              <a:buChar char="●"/>
              <a:defRPr/>
            </a:lvl4pPr>
            <a:lvl5pPr marL="2286000" lvl="4" indent="-342900" algn="l" rtl="0">
              <a:lnSpc>
                <a:spcPct val="90000"/>
              </a:lnSpc>
              <a:spcBef>
                <a:spcPts val="1600"/>
              </a:spcBef>
              <a:spcAft>
                <a:spcPts val="0"/>
              </a:spcAft>
              <a:buClr>
                <a:schemeClr val="lt1"/>
              </a:buClr>
              <a:buSzPts val="1800"/>
              <a:buChar char="○"/>
              <a:defRPr/>
            </a:lvl5pPr>
            <a:lvl6pPr marL="2743200" lvl="5" indent="-342900" algn="l" rtl="0">
              <a:lnSpc>
                <a:spcPct val="90000"/>
              </a:lnSpc>
              <a:spcBef>
                <a:spcPts val="1600"/>
              </a:spcBef>
              <a:spcAft>
                <a:spcPts val="0"/>
              </a:spcAft>
              <a:buClr>
                <a:schemeClr val="lt1"/>
              </a:buClr>
              <a:buSzPts val="1800"/>
              <a:buChar char="■"/>
              <a:defRPr/>
            </a:lvl6pPr>
            <a:lvl7pPr marL="3200400" lvl="6" indent="-342900" algn="l" rtl="0">
              <a:lnSpc>
                <a:spcPct val="90000"/>
              </a:lnSpc>
              <a:spcBef>
                <a:spcPts val="1600"/>
              </a:spcBef>
              <a:spcAft>
                <a:spcPts val="0"/>
              </a:spcAft>
              <a:buClr>
                <a:schemeClr val="lt1"/>
              </a:buClr>
              <a:buSzPts val="1800"/>
              <a:buChar char="●"/>
              <a:defRPr/>
            </a:lvl7pPr>
            <a:lvl8pPr marL="3657600" lvl="7" indent="-342900" algn="l" rtl="0">
              <a:lnSpc>
                <a:spcPct val="90000"/>
              </a:lnSpc>
              <a:spcBef>
                <a:spcPts val="1600"/>
              </a:spcBef>
              <a:spcAft>
                <a:spcPts val="0"/>
              </a:spcAft>
              <a:buClr>
                <a:schemeClr val="lt1"/>
              </a:buClr>
              <a:buSzPts val="1800"/>
              <a:buChar char="○"/>
              <a:defRPr/>
            </a:lvl8pPr>
            <a:lvl9pPr marL="4114800" lvl="8" indent="-342900" algn="l" rtl="0">
              <a:lnSpc>
                <a:spcPct val="90000"/>
              </a:lnSpc>
              <a:spcBef>
                <a:spcPts val="1600"/>
              </a:spcBef>
              <a:spcAft>
                <a:spcPts val="1600"/>
              </a:spcAft>
              <a:buClr>
                <a:schemeClr val="lt1"/>
              </a:buClr>
              <a:buSzPts val="1800"/>
              <a:buChar char="■"/>
              <a:defRPr/>
            </a:lvl9pPr>
          </a:lstStyle>
          <a:p>
            <a:endParaRPr/>
          </a:p>
        </p:txBody>
      </p:sp>
      <p:sp>
        <p:nvSpPr>
          <p:cNvPr id="275" name="Google Shape;275;g27f05c72ede_0_1500"/>
          <p:cNvSpPr txBox="1">
            <a:spLocks noGrp="1"/>
          </p:cNvSpPr>
          <p:nvPr>
            <p:ph type="dt" idx="10"/>
          </p:nvPr>
        </p:nvSpPr>
        <p:spPr>
          <a:xfrm>
            <a:off x="8595360" y="6356350"/>
            <a:ext cx="2910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6" name="Google Shape;276;g27f05c72ede_0_1500"/>
          <p:cNvSpPr txBox="1">
            <a:spLocks noGrp="1"/>
          </p:cNvSpPr>
          <p:nvPr>
            <p:ph type="ftr" idx="11"/>
          </p:nvPr>
        </p:nvSpPr>
        <p:spPr>
          <a:xfrm>
            <a:off x="685800" y="6355845"/>
            <a:ext cx="7772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7" name="Google Shape;277;g27f05c72ede_0_1500"/>
          <p:cNvSpPr txBox="1">
            <a:spLocks noGrp="1"/>
          </p:cNvSpPr>
          <p:nvPr>
            <p:ph type="sldNum" idx="12"/>
          </p:nvPr>
        </p:nvSpPr>
        <p:spPr>
          <a:xfrm>
            <a:off x="8763000" y="38100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grpSp>
        <p:nvGrpSpPr>
          <p:cNvPr id="49" name="Google Shape;49;g27f05c72ede_0_1276"/>
          <p:cNvGrpSpPr/>
          <p:nvPr/>
        </p:nvGrpSpPr>
        <p:grpSpPr>
          <a:xfrm>
            <a:off x="195687" y="4541"/>
            <a:ext cx="1644245" cy="1846001"/>
            <a:chOff x="146769" y="3406"/>
            <a:chExt cx="1233215" cy="1384535"/>
          </a:xfrm>
        </p:grpSpPr>
        <p:grpSp>
          <p:nvGrpSpPr>
            <p:cNvPr id="50" name="Google Shape;50;g27f05c72ede_0_1276"/>
            <p:cNvGrpSpPr/>
            <p:nvPr/>
          </p:nvGrpSpPr>
          <p:grpSpPr>
            <a:xfrm>
              <a:off x="1063183" y="3406"/>
              <a:ext cx="316800" cy="688513"/>
              <a:chOff x="1063183" y="3406"/>
              <a:chExt cx="316800" cy="688513"/>
            </a:xfrm>
          </p:grpSpPr>
          <p:sp>
            <p:nvSpPr>
              <p:cNvPr id="51" name="Google Shape;51;g27f05c72ede_0_1276"/>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2" name="Google Shape;52;g27f05c72ede_0_1276"/>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53" name="Google Shape;53;g27f05c72ede_0_1276"/>
            <p:cNvGrpSpPr/>
            <p:nvPr/>
          </p:nvGrpSpPr>
          <p:grpSpPr>
            <a:xfrm>
              <a:off x="604976" y="3406"/>
              <a:ext cx="316800" cy="1036524"/>
              <a:chOff x="604976" y="3406"/>
              <a:chExt cx="316800" cy="1036524"/>
            </a:xfrm>
          </p:grpSpPr>
          <p:sp>
            <p:nvSpPr>
              <p:cNvPr id="54" name="Google Shape;54;g27f05c72ede_0_1276"/>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5" name="Google Shape;55;g27f05c72ede_0_1276"/>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6" name="Google Shape;56;g27f05c72ede_0_1276"/>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57" name="Google Shape;57;g27f05c72ede_0_1276"/>
            <p:cNvGrpSpPr/>
            <p:nvPr/>
          </p:nvGrpSpPr>
          <p:grpSpPr>
            <a:xfrm>
              <a:off x="146769" y="3406"/>
              <a:ext cx="316800" cy="1384535"/>
              <a:chOff x="146769" y="3406"/>
              <a:chExt cx="316800" cy="1384535"/>
            </a:xfrm>
          </p:grpSpPr>
          <p:sp>
            <p:nvSpPr>
              <p:cNvPr id="58" name="Google Shape;58;g27f05c72ede_0_1276"/>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9" name="Google Shape;59;g27f05c72ede_0_1276"/>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0" name="Google Shape;60;g27f05c72ede_0_1276"/>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1" name="Google Shape;61;g27f05c72ede_0_1276"/>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grpSp>
        <p:nvGrpSpPr>
          <p:cNvPr id="62" name="Google Shape;62;g27f05c72ede_0_1276"/>
          <p:cNvGrpSpPr/>
          <p:nvPr/>
        </p:nvGrpSpPr>
        <p:grpSpPr>
          <a:xfrm>
            <a:off x="9033219" y="3871914"/>
            <a:ext cx="2914791" cy="2985925"/>
            <a:chOff x="6775084" y="2904008"/>
            <a:chExt cx="2186148" cy="2239500"/>
          </a:xfrm>
        </p:grpSpPr>
        <p:grpSp>
          <p:nvGrpSpPr>
            <p:cNvPr id="63" name="Google Shape;63;g27f05c72ede_0_1276"/>
            <p:cNvGrpSpPr/>
            <p:nvPr/>
          </p:nvGrpSpPr>
          <p:grpSpPr>
            <a:xfrm>
              <a:off x="6775084" y="4253708"/>
              <a:ext cx="409500" cy="889800"/>
              <a:chOff x="6775084" y="4253708"/>
              <a:chExt cx="409500" cy="889800"/>
            </a:xfrm>
          </p:grpSpPr>
          <p:sp>
            <p:nvSpPr>
              <p:cNvPr id="64" name="Google Shape;64;g27f05c72ede_0_1276"/>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5" name="Google Shape;65;g27f05c72ede_0_1276"/>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66" name="Google Shape;66;g27f05c72ede_0_1276"/>
            <p:cNvGrpSpPr/>
            <p:nvPr/>
          </p:nvGrpSpPr>
          <p:grpSpPr>
            <a:xfrm>
              <a:off x="7367299" y="3804008"/>
              <a:ext cx="409500" cy="1339500"/>
              <a:chOff x="7367299" y="3804008"/>
              <a:chExt cx="409500" cy="1339500"/>
            </a:xfrm>
          </p:grpSpPr>
          <p:sp>
            <p:nvSpPr>
              <p:cNvPr id="67" name="Google Shape;67;g27f05c72ede_0_1276"/>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8" name="Google Shape;68;g27f05c72ede_0_1276"/>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9" name="Google Shape;69;g27f05c72ede_0_1276"/>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70" name="Google Shape;70;g27f05c72ede_0_1276"/>
            <p:cNvGrpSpPr/>
            <p:nvPr/>
          </p:nvGrpSpPr>
          <p:grpSpPr>
            <a:xfrm>
              <a:off x="7959516" y="3354008"/>
              <a:ext cx="409500" cy="1789500"/>
              <a:chOff x="7959516" y="3354008"/>
              <a:chExt cx="409500" cy="1789500"/>
            </a:xfrm>
          </p:grpSpPr>
          <p:sp>
            <p:nvSpPr>
              <p:cNvPr id="71" name="Google Shape;71;g27f05c72ede_0_1276"/>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2" name="Google Shape;72;g27f05c72ede_0_1276"/>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3" name="Google Shape;73;g27f05c72ede_0_1276"/>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4" name="Google Shape;74;g27f05c72ede_0_1276"/>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75" name="Google Shape;75;g27f05c72ede_0_1276"/>
            <p:cNvGrpSpPr/>
            <p:nvPr/>
          </p:nvGrpSpPr>
          <p:grpSpPr>
            <a:xfrm>
              <a:off x="8551731" y="2904008"/>
              <a:ext cx="409500" cy="2239500"/>
              <a:chOff x="8551731" y="2904008"/>
              <a:chExt cx="409500" cy="2239500"/>
            </a:xfrm>
          </p:grpSpPr>
          <p:sp>
            <p:nvSpPr>
              <p:cNvPr id="76" name="Google Shape;76;g27f05c72ede_0_1276"/>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7" name="Google Shape;77;g27f05c72ede_0_1276"/>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8" name="Google Shape;78;g27f05c72ede_0_1276"/>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9" name="Google Shape;79;g27f05c72ede_0_1276"/>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0" name="Google Shape;80;g27f05c72ede_0_1276"/>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sp>
        <p:nvSpPr>
          <p:cNvPr id="81" name="Google Shape;81;g27f05c72ede_0_1276"/>
          <p:cNvSpPr txBox="1">
            <a:spLocks noGrp="1"/>
          </p:cNvSpPr>
          <p:nvPr>
            <p:ph type="title"/>
          </p:nvPr>
        </p:nvSpPr>
        <p:spPr>
          <a:xfrm>
            <a:off x="1098667" y="2151767"/>
            <a:ext cx="7810500" cy="2497200"/>
          </a:xfrm>
          <a:prstGeom prst="rect">
            <a:avLst/>
          </a:prstGeom>
        </p:spPr>
        <p:txBody>
          <a:bodyPr spcFirstLastPara="1" wrap="square" lIns="121900" tIns="121900" rIns="121900" bIns="121900"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82" name="Google Shape;82;g27f05c72ede_0_1276"/>
          <p:cNvSpPr txBox="1">
            <a:spLocks noGrp="1"/>
          </p:cNvSpPr>
          <p:nvPr>
            <p:ph type="sldNum" idx="12"/>
          </p:nvPr>
        </p:nvSpPr>
        <p:spPr>
          <a:xfrm>
            <a:off x="11268061" y="6315968"/>
            <a:ext cx="731700" cy="524700"/>
          </a:xfrm>
          <a:prstGeom prst="rect">
            <a:avLst/>
          </a:prstGeom>
        </p:spPr>
        <p:txBody>
          <a:bodyPr spcFirstLastPara="1" wrap="square" lIns="121900" tIns="121900" rIns="121900" bIns="121900"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3"/>
        <p:cNvGrpSpPr/>
        <p:nvPr/>
      </p:nvGrpSpPr>
      <p:grpSpPr>
        <a:xfrm>
          <a:off x="0" y="0"/>
          <a:ext cx="0" cy="0"/>
          <a:chOff x="0" y="0"/>
          <a:chExt cx="0" cy="0"/>
        </a:xfrm>
      </p:grpSpPr>
      <p:grpSp>
        <p:nvGrpSpPr>
          <p:cNvPr id="84" name="Google Shape;84;g27f05c72ede_0_1311"/>
          <p:cNvGrpSpPr/>
          <p:nvPr/>
        </p:nvGrpSpPr>
        <p:grpSpPr>
          <a:xfrm>
            <a:off x="834621" y="399168"/>
            <a:ext cx="1332416" cy="1332416"/>
            <a:chOff x="348199" y="179450"/>
            <a:chExt cx="1116300" cy="1116300"/>
          </a:xfrm>
        </p:grpSpPr>
        <p:sp>
          <p:nvSpPr>
            <p:cNvPr id="85" name="Google Shape;85;g27f05c72ede_0_1311"/>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6" name="Google Shape;86;g27f05c72ede_0_1311"/>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87" name="Google Shape;87;g27f05c72ede_0_1311"/>
          <p:cNvSpPr txBox="1">
            <a:spLocks noGrp="1"/>
          </p:cNvSpPr>
          <p:nvPr>
            <p:ph type="title"/>
          </p:nvPr>
        </p:nvSpPr>
        <p:spPr>
          <a:xfrm>
            <a:off x="1738400" y="798100"/>
            <a:ext cx="9374100" cy="13323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88" name="Google Shape;88;g27f05c72ede_0_1311"/>
          <p:cNvSpPr txBox="1">
            <a:spLocks noGrp="1"/>
          </p:cNvSpPr>
          <p:nvPr>
            <p:ph type="body" idx="1"/>
          </p:nvPr>
        </p:nvSpPr>
        <p:spPr>
          <a:xfrm>
            <a:off x="1738400" y="2653400"/>
            <a:ext cx="9374100" cy="3388800"/>
          </a:xfrm>
          <a:prstGeom prst="rect">
            <a:avLst/>
          </a:prstGeom>
        </p:spPr>
        <p:txBody>
          <a:bodyPr spcFirstLastPara="1" wrap="square" lIns="121900" tIns="121900" rIns="121900" bIns="121900" anchor="t" anchorCtr="0">
            <a:normAutofit/>
          </a:bodyPr>
          <a:lstStyle>
            <a:lvl1pPr marL="457200" lvl="0" indent="-336550" rtl="0">
              <a:spcBef>
                <a:spcPts val="0"/>
              </a:spcBef>
              <a:spcAft>
                <a:spcPts val="0"/>
              </a:spcAft>
              <a:buSzPts val="1700"/>
              <a:buChar char="●"/>
              <a:defRPr/>
            </a:lvl1pPr>
            <a:lvl2pPr marL="914400" lvl="1" indent="-323850" rtl="0">
              <a:spcBef>
                <a:spcPts val="0"/>
              </a:spcBef>
              <a:spcAft>
                <a:spcPts val="0"/>
              </a:spcAft>
              <a:buSzPts val="1500"/>
              <a:buChar char="○"/>
              <a:defRPr/>
            </a:lvl2pPr>
            <a:lvl3pPr marL="1371600" lvl="2" indent="-323850" rtl="0">
              <a:spcBef>
                <a:spcPts val="0"/>
              </a:spcBef>
              <a:spcAft>
                <a:spcPts val="0"/>
              </a:spcAft>
              <a:buSzPts val="1500"/>
              <a:buChar char="■"/>
              <a:defRPr/>
            </a:lvl3pPr>
            <a:lvl4pPr marL="1828800" lvl="3" indent="-323850" rtl="0">
              <a:spcBef>
                <a:spcPts val="0"/>
              </a:spcBef>
              <a:spcAft>
                <a:spcPts val="0"/>
              </a:spcAft>
              <a:buSzPts val="1500"/>
              <a:buChar char="●"/>
              <a:defRPr/>
            </a:lvl4pPr>
            <a:lvl5pPr marL="2286000" lvl="4" indent="-323850" rtl="0">
              <a:spcBef>
                <a:spcPts val="0"/>
              </a:spcBef>
              <a:spcAft>
                <a:spcPts val="0"/>
              </a:spcAft>
              <a:buSzPts val="1500"/>
              <a:buChar char="○"/>
              <a:defRPr/>
            </a:lvl5pPr>
            <a:lvl6pPr marL="2743200" lvl="5" indent="-323850" rtl="0">
              <a:spcBef>
                <a:spcPts val="0"/>
              </a:spcBef>
              <a:spcAft>
                <a:spcPts val="0"/>
              </a:spcAft>
              <a:buSzPts val="1500"/>
              <a:buChar char="■"/>
              <a:defRPr/>
            </a:lvl6pPr>
            <a:lvl7pPr marL="3200400" lvl="6" indent="-323850" rtl="0">
              <a:spcBef>
                <a:spcPts val="0"/>
              </a:spcBef>
              <a:spcAft>
                <a:spcPts val="0"/>
              </a:spcAft>
              <a:buSzPts val="1500"/>
              <a:buChar char="●"/>
              <a:defRPr/>
            </a:lvl7pPr>
            <a:lvl8pPr marL="3657600" lvl="7" indent="-323850" rtl="0">
              <a:spcBef>
                <a:spcPts val="0"/>
              </a:spcBef>
              <a:spcAft>
                <a:spcPts val="0"/>
              </a:spcAft>
              <a:buSzPts val="1500"/>
              <a:buChar char="○"/>
              <a:defRPr/>
            </a:lvl8pPr>
            <a:lvl9pPr marL="4114800" lvl="8" indent="-323850" rtl="0">
              <a:spcBef>
                <a:spcPts val="0"/>
              </a:spcBef>
              <a:spcAft>
                <a:spcPts val="0"/>
              </a:spcAft>
              <a:buSzPts val="1500"/>
              <a:buChar char="■"/>
              <a:defRPr/>
            </a:lvl9pPr>
          </a:lstStyle>
          <a:p>
            <a:endParaRPr/>
          </a:p>
        </p:txBody>
      </p:sp>
      <p:sp>
        <p:nvSpPr>
          <p:cNvPr id="89" name="Google Shape;89;g27f05c72ede_0_1311"/>
          <p:cNvSpPr txBox="1">
            <a:spLocks noGrp="1"/>
          </p:cNvSpPr>
          <p:nvPr>
            <p:ph type="sldNum" idx="12"/>
          </p:nvPr>
        </p:nvSpPr>
        <p:spPr>
          <a:xfrm>
            <a:off x="11268061" y="6315968"/>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0"/>
        <p:cNvGrpSpPr/>
        <p:nvPr/>
      </p:nvGrpSpPr>
      <p:grpSpPr>
        <a:xfrm>
          <a:off x="0" y="0"/>
          <a:ext cx="0" cy="0"/>
          <a:chOff x="0" y="0"/>
          <a:chExt cx="0" cy="0"/>
        </a:xfrm>
      </p:grpSpPr>
      <p:grpSp>
        <p:nvGrpSpPr>
          <p:cNvPr id="91" name="Google Shape;91;g27f05c72ede_0_1318"/>
          <p:cNvGrpSpPr/>
          <p:nvPr/>
        </p:nvGrpSpPr>
        <p:grpSpPr>
          <a:xfrm>
            <a:off x="834621" y="399168"/>
            <a:ext cx="1332416" cy="1332416"/>
            <a:chOff x="348199" y="179450"/>
            <a:chExt cx="1116300" cy="1116300"/>
          </a:xfrm>
        </p:grpSpPr>
        <p:sp>
          <p:nvSpPr>
            <p:cNvPr id="92" name="Google Shape;92;g27f05c72ede_0_1318"/>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3" name="Google Shape;93;g27f05c72ede_0_1318"/>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94" name="Google Shape;94;g27f05c72ede_0_1318"/>
          <p:cNvSpPr txBox="1">
            <a:spLocks noGrp="1"/>
          </p:cNvSpPr>
          <p:nvPr>
            <p:ph type="title"/>
          </p:nvPr>
        </p:nvSpPr>
        <p:spPr>
          <a:xfrm>
            <a:off x="1738400" y="798100"/>
            <a:ext cx="9374100" cy="13323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95" name="Google Shape;95;g27f05c72ede_0_1318"/>
          <p:cNvSpPr txBox="1">
            <a:spLocks noGrp="1"/>
          </p:cNvSpPr>
          <p:nvPr>
            <p:ph type="body" idx="1"/>
          </p:nvPr>
        </p:nvSpPr>
        <p:spPr>
          <a:xfrm>
            <a:off x="1738400" y="2653400"/>
            <a:ext cx="4574100" cy="3388800"/>
          </a:xfrm>
          <a:prstGeom prst="rect">
            <a:avLst/>
          </a:prstGeom>
        </p:spPr>
        <p:txBody>
          <a:bodyPr spcFirstLastPara="1" wrap="square" lIns="121900" tIns="121900" rIns="121900" bIns="121900" anchor="t" anchorCtr="0">
            <a:normAutofit/>
          </a:bodyPr>
          <a:lstStyle>
            <a:lvl1pPr marL="457200" lvl="0" indent="-336550" rtl="0">
              <a:spcBef>
                <a:spcPts val="0"/>
              </a:spcBef>
              <a:spcAft>
                <a:spcPts val="0"/>
              </a:spcAft>
              <a:buSzPts val="1700"/>
              <a:buChar char="●"/>
              <a:defRPr/>
            </a:lvl1pPr>
            <a:lvl2pPr marL="914400" lvl="1" indent="-323850" rtl="0">
              <a:spcBef>
                <a:spcPts val="0"/>
              </a:spcBef>
              <a:spcAft>
                <a:spcPts val="0"/>
              </a:spcAft>
              <a:buSzPts val="1500"/>
              <a:buChar char="○"/>
              <a:defRPr/>
            </a:lvl2pPr>
            <a:lvl3pPr marL="1371600" lvl="2" indent="-323850" rtl="0">
              <a:spcBef>
                <a:spcPts val="0"/>
              </a:spcBef>
              <a:spcAft>
                <a:spcPts val="0"/>
              </a:spcAft>
              <a:buSzPts val="1500"/>
              <a:buChar char="■"/>
              <a:defRPr/>
            </a:lvl3pPr>
            <a:lvl4pPr marL="1828800" lvl="3" indent="-323850" rtl="0">
              <a:spcBef>
                <a:spcPts val="0"/>
              </a:spcBef>
              <a:spcAft>
                <a:spcPts val="0"/>
              </a:spcAft>
              <a:buSzPts val="1500"/>
              <a:buChar char="●"/>
              <a:defRPr/>
            </a:lvl4pPr>
            <a:lvl5pPr marL="2286000" lvl="4" indent="-323850" rtl="0">
              <a:spcBef>
                <a:spcPts val="0"/>
              </a:spcBef>
              <a:spcAft>
                <a:spcPts val="0"/>
              </a:spcAft>
              <a:buSzPts val="1500"/>
              <a:buChar char="○"/>
              <a:defRPr/>
            </a:lvl5pPr>
            <a:lvl6pPr marL="2743200" lvl="5" indent="-323850" rtl="0">
              <a:spcBef>
                <a:spcPts val="0"/>
              </a:spcBef>
              <a:spcAft>
                <a:spcPts val="0"/>
              </a:spcAft>
              <a:buSzPts val="1500"/>
              <a:buChar char="■"/>
              <a:defRPr/>
            </a:lvl6pPr>
            <a:lvl7pPr marL="3200400" lvl="6" indent="-323850" rtl="0">
              <a:spcBef>
                <a:spcPts val="0"/>
              </a:spcBef>
              <a:spcAft>
                <a:spcPts val="0"/>
              </a:spcAft>
              <a:buSzPts val="1500"/>
              <a:buChar char="●"/>
              <a:defRPr/>
            </a:lvl7pPr>
            <a:lvl8pPr marL="3657600" lvl="7" indent="-323850" rtl="0">
              <a:spcBef>
                <a:spcPts val="0"/>
              </a:spcBef>
              <a:spcAft>
                <a:spcPts val="0"/>
              </a:spcAft>
              <a:buSzPts val="1500"/>
              <a:buChar char="○"/>
              <a:defRPr/>
            </a:lvl8pPr>
            <a:lvl9pPr marL="4114800" lvl="8" indent="-323850" rtl="0">
              <a:spcBef>
                <a:spcPts val="0"/>
              </a:spcBef>
              <a:spcAft>
                <a:spcPts val="0"/>
              </a:spcAft>
              <a:buSzPts val="1500"/>
              <a:buChar char="■"/>
              <a:defRPr/>
            </a:lvl9pPr>
          </a:lstStyle>
          <a:p>
            <a:endParaRPr/>
          </a:p>
        </p:txBody>
      </p:sp>
      <p:sp>
        <p:nvSpPr>
          <p:cNvPr id="96" name="Google Shape;96;g27f05c72ede_0_1318"/>
          <p:cNvSpPr txBox="1">
            <a:spLocks noGrp="1"/>
          </p:cNvSpPr>
          <p:nvPr>
            <p:ph type="body" idx="2"/>
          </p:nvPr>
        </p:nvSpPr>
        <p:spPr>
          <a:xfrm>
            <a:off x="6538200" y="2653400"/>
            <a:ext cx="4574100" cy="3388800"/>
          </a:xfrm>
          <a:prstGeom prst="rect">
            <a:avLst/>
          </a:prstGeom>
        </p:spPr>
        <p:txBody>
          <a:bodyPr spcFirstLastPara="1" wrap="square" lIns="121900" tIns="121900" rIns="121900" bIns="121900" anchor="t" anchorCtr="0">
            <a:normAutofit/>
          </a:bodyPr>
          <a:lstStyle>
            <a:lvl1pPr marL="457200" lvl="0" indent="-336550" rtl="0">
              <a:spcBef>
                <a:spcPts val="0"/>
              </a:spcBef>
              <a:spcAft>
                <a:spcPts val="0"/>
              </a:spcAft>
              <a:buSzPts val="1700"/>
              <a:buChar char="●"/>
              <a:defRPr/>
            </a:lvl1pPr>
            <a:lvl2pPr marL="914400" lvl="1" indent="-323850" rtl="0">
              <a:spcBef>
                <a:spcPts val="0"/>
              </a:spcBef>
              <a:spcAft>
                <a:spcPts val="0"/>
              </a:spcAft>
              <a:buSzPts val="1500"/>
              <a:buChar char="○"/>
              <a:defRPr/>
            </a:lvl2pPr>
            <a:lvl3pPr marL="1371600" lvl="2" indent="-323850" rtl="0">
              <a:spcBef>
                <a:spcPts val="0"/>
              </a:spcBef>
              <a:spcAft>
                <a:spcPts val="0"/>
              </a:spcAft>
              <a:buSzPts val="1500"/>
              <a:buChar char="■"/>
              <a:defRPr/>
            </a:lvl3pPr>
            <a:lvl4pPr marL="1828800" lvl="3" indent="-323850" rtl="0">
              <a:spcBef>
                <a:spcPts val="0"/>
              </a:spcBef>
              <a:spcAft>
                <a:spcPts val="0"/>
              </a:spcAft>
              <a:buSzPts val="1500"/>
              <a:buChar char="●"/>
              <a:defRPr/>
            </a:lvl4pPr>
            <a:lvl5pPr marL="2286000" lvl="4" indent="-323850" rtl="0">
              <a:spcBef>
                <a:spcPts val="0"/>
              </a:spcBef>
              <a:spcAft>
                <a:spcPts val="0"/>
              </a:spcAft>
              <a:buSzPts val="1500"/>
              <a:buChar char="○"/>
              <a:defRPr/>
            </a:lvl5pPr>
            <a:lvl6pPr marL="2743200" lvl="5" indent="-323850" rtl="0">
              <a:spcBef>
                <a:spcPts val="0"/>
              </a:spcBef>
              <a:spcAft>
                <a:spcPts val="0"/>
              </a:spcAft>
              <a:buSzPts val="1500"/>
              <a:buChar char="■"/>
              <a:defRPr/>
            </a:lvl6pPr>
            <a:lvl7pPr marL="3200400" lvl="6" indent="-323850" rtl="0">
              <a:spcBef>
                <a:spcPts val="0"/>
              </a:spcBef>
              <a:spcAft>
                <a:spcPts val="0"/>
              </a:spcAft>
              <a:buSzPts val="1500"/>
              <a:buChar char="●"/>
              <a:defRPr/>
            </a:lvl7pPr>
            <a:lvl8pPr marL="3657600" lvl="7" indent="-323850" rtl="0">
              <a:spcBef>
                <a:spcPts val="0"/>
              </a:spcBef>
              <a:spcAft>
                <a:spcPts val="0"/>
              </a:spcAft>
              <a:buSzPts val="1500"/>
              <a:buChar char="○"/>
              <a:defRPr/>
            </a:lvl8pPr>
            <a:lvl9pPr marL="4114800" lvl="8" indent="-323850" rtl="0">
              <a:spcBef>
                <a:spcPts val="0"/>
              </a:spcBef>
              <a:spcAft>
                <a:spcPts val="0"/>
              </a:spcAft>
              <a:buSzPts val="1500"/>
              <a:buChar char="■"/>
              <a:defRPr/>
            </a:lvl9pPr>
          </a:lstStyle>
          <a:p>
            <a:endParaRPr/>
          </a:p>
        </p:txBody>
      </p:sp>
      <p:sp>
        <p:nvSpPr>
          <p:cNvPr id="97" name="Google Shape;97;g27f05c72ede_0_1318"/>
          <p:cNvSpPr txBox="1">
            <a:spLocks noGrp="1"/>
          </p:cNvSpPr>
          <p:nvPr>
            <p:ph type="sldNum" idx="12"/>
          </p:nvPr>
        </p:nvSpPr>
        <p:spPr>
          <a:xfrm>
            <a:off x="11268061" y="6315968"/>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8"/>
        <p:cNvGrpSpPr/>
        <p:nvPr/>
      </p:nvGrpSpPr>
      <p:grpSpPr>
        <a:xfrm>
          <a:off x="0" y="0"/>
          <a:ext cx="0" cy="0"/>
          <a:chOff x="0" y="0"/>
          <a:chExt cx="0" cy="0"/>
        </a:xfrm>
      </p:grpSpPr>
      <p:grpSp>
        <p:nvGrpSpPr>
          <p:cNvPr id="99" name="Google Shape;99;g27f05c72ede_0_1326"/>
          <p:cNvGrpSpPr/>
          <p:nvPr/>
        </p:nvGrpSpPr>
        <p:grpSpPr>
          <a:xfrm>
            <a:off x="834621" y="399168"/>
            <a:ext cx="1332416" cy="1332416"/>
            <a:chOff x="348199" y="179450"/>
            <a:chExt cx="1116300" cy="1116300"/>
          </a:xfrm>
        </p:grpSpPr>
        <p:sp>
          <p:nvSpPr>
            <p:cNvPr id="100" name="Google Shape;100;g27f05c72ede_0_132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1" name="Google Shape;101;g27f05c72ede_0_132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02" name="Google Shape;102;g27f05c72ede_0_1326"/>
          <p:cNvSpPr txBox="1">
            <a:spLocks noGrp="1"/>
          </p:cNvSpPr>
          <p:nvPr>
            <p:ph type="title"/>
          </p:nvPr>
        </p:nvSpPr>
        <p:spPr>
          <a:xfrm>
            <a:off x="1738400" y="798100"/>
            <a:ext cx="9374100" cy="13323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03" name="Google Shape;103;g27f05c72ede_0_1326"/>
          <p:cNvSpPr txBox="1">
            <a:spLocks noGrp="1"/>
          </p:cNvSpPr>
          <p:nvPr>
            <p:ph type="sldNum" idx="12"/>
          </p:nvPr>
        </p:nvSpPr>
        <p:spPr>
          <a:xfrm>
            <a:off x="11268061" y="6315968"/>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4"/>
        <p:cNvGrpSpPr/>
        <p:nvPr/>
      </p:nvGrpSpPr>
      <p:grpSpPr>
        <a:xfrm>
          <a:off x="0" y="0"/>
          <a:ext cx="0" cy="0"/>
          <a:chOff x="0" y="0"/>
          <a:chExt cx="0" cy="0"/>
        </a:xfrm>
      </p:grpSpPr>
      <p:grpSp>
        <p:nvGrpSpPr>
          <p:cNvPr id="105" name="Google Shape;105;g27f05c72ede_0_1332"/>
          <p:cNvGrpSpPr/>
          <p:nvPr/>
        </p:nvGrpSpPr>
        <p:grpSpPr>
          <a:xfrm>
            <a:off x="834621" y="399168"/>
            <a:ext cx="1332416" cy="1332416"/>
            <a:chOff x="348199" y="179450"/>
            <a:chExt cx="1116300" cy="1116300"/>
          </a:xfrm>
        </p:grpSpPr>
        <p:sp>
          <p:nvSpPr>
            <p:cNvPr id="106" name="Google Shape;106;g27f05c72ede_0_1332"/>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7" name="Google Shape;107;g27f05c72ede_0_1332"/>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08" name="Google Shape;108;g27f05c72ede_0_1332"/>
          <p:cNvSpPr txBox="1">
            <a:spLocks noGrp="1"/>
          </p:cNvSpPr>
          <p:nvPr>
            <p:ph type="title"/>
          </p:nvPr>
        </p:nvSpPr>
        <p:spPr>
          <a:xfrm>
            <a:off x="1738400" y="798100"/>
            <a:ext cx="4416000" cy="21201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09" name="Google Shape;109;g27f05c72ede_0_1332"/>
          <p:cNvSpPr txBox="1">
            <a:spLocks noGrp="1"/>
          </p:cNvSpPr>
          <p:nvPr>
            <p:ph type="body" idx="1"/>
          </p:nvPr>
        </p:nvSpPr>
        <p:spPr>
          <a:xfrm>
            <a:off x="1738400" y="3079567"/>
            <a:ext cx="4416000" cy="2962500"/>
          </a:xfrm>
          <a:prstGeom prst="rect">
            <a:avLst/>
          </a:prstGeom>
        </p:spPr>
        <p:txBody>
          <a:bodyPr spcFirstLastPara="1" wrap="square" lIns="121900" tIns="121900" rIns="121900" bIns="121900" anchor="t" anchorCtr="0">
            <a:normAutofit/>
          </a:bodyPr>
          <a:lstStyle>
            <a:lvl1pPr marL="457200" lvl="0" indent="-336550" rtl="0">
              <a:spcBef>
                <a:spcPts val="0"/>
              </a:spcBef>
              <a:spcAft>
                <a:spcPts val="0"/>
              </a:spcAft>
              <a:buSzPts val="1700"/>
              <a:buChar char="●"/>
              <a:defRPr/>
            </a:lvl1pPr>
            <a:lvl2pPr marL="914400" lvl="1" indent="-323850" rtl="0">
              <a:spcBef>
                <a:spcPts val="0"/>
              </a:spcBef>
              <a:spcAft>
                <a:spcPts val="0"/>
              </a:spcAft>
              <a:buSzPts val="1500"/>
              <a:buChar char="○"/>
              <a:defRPr/>
            </a:lvl2pPr>
            <a:lvl3pPr marL="1371600" lvl="2" indent="-323850" rtl="0">
              <a:spcBef>
                <a:spcPts val="0"/>
              </a:spcBef>
              <a:spcAft>
                <a:spcPts val="0"/>
              </a:spcAft>
              <a:buSzPts val="1500"/>
              <a:buChar char="■"/>
              <a:defRPr/>
            </a:lvl3pPr>
            <a:lvl4pPr marL="1828800" lvl="3" indent="-323850" rtl="0">
              <a:spcBef>
                <a:spcPts val="0"/>
              </a:spcBef>
              <a:spcAft>
                <a:spcPts val="0"/>
              </a:spcAft>
              <a:buSzPts val="1500"/>
              <a:buChar char="●"/>
              <a:defRPr/>
            </a:lvl4pPr>
            <a:lvl5pPr marL="2286000" lvl="4" indent="-323850" rtl="0">
              <a:spcBef>
                <a:spcPts val="0"/>
              </a:spcBef>
              <a:spcAft>
                <a:spcPts val="0"/>
              </a:spcAft>
              <a:buSzPts val="1500"/>
              <a:buChar char="○"/>
              <a:defRPr/>
            </a:lvl5pPr>
            <a:lvl6pPr marL="2743200" lvl="5" indent="-323850" rtl="0">
              <a:spcBef>
                <a:spcPts val="0"/>
              </a:spcBef>
              <a:spcAft>
                <a:spcPts val="0"/>
              </a:spcAft>
              <a:buSzPts val="1500"/>
              <a:buChar char="■"/>
              <a:defRPr/>
            </a:lvl6pPr>
            <a:lvl7pPr marL="3200400" lvl="6" indent="-323850" rtl="0">
              <a:spcBef>
                <a:spcPts val="0"/>
              </a:spcBef>
              <a:spcAft>
                <a:spcPts val="0"/>
              </a:spcAft>
              <a:buSzPts val="1500"/>
              <a:buChar char="●"/>
              <a:defRPr/>
            </a:lvl7pPr>
            <a:lvl8pPr marL="3657600" lvl="7" indent="-323850" rtl="0">
              <a:spcBef>
                <a:spcPts val="0"/>
              </a:spcBef>
              <a:spcAft>
                <a:spcPts val="0"/>
              </a:spcAft>
              <a:buSzPts val="1500"/>
              <a:buChar char="○"/>
              <a:defRPr/>
            </a:lvl8pPr>
            <a:lvl9pPr marL="4114800" lvl="8" indent="-323850" rtl="0">
              <a:spcBef>
                <a:spcPts val="0"/>
              </a:spcBef>
              <a:spcAft>
                <a:spcPts val="0"/>
              </a:spcAft>
              <a:buSzPts val="1500"/>
              <a:buChar char="■"/>
              <a:defRPr/>
            </a:lvl9pPr>
          </a:lstStyle>
          <a:p>
            <a:endParaRPr/>
          </a:p>
        </p:txBody>
      </p:sp>
      <p:sp>
        <p:nvSpPr>
          <p:cNvPr id="110" name="Google Shape;110;g27f05c72ede_0_1332"/>
          <p:cNvSpPr txBox="1">
            <a:spLocks noGrp="1"/>
          </p:cNvSpPr>
          <p:nvPr>
            <p:ph type="sldNum" idx="12"/>
          </p:nvPr>
        </p:nvSpPr>
        <p:spPr>
          <a:xfrm>
            <a:off x="11268061" y="6315968"/>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1"/>
        <p:cNvGrpSpPr/>
        <p:nvPr/>
      </p:nvGrpSpPr>
      <p:grpSpPr>
        <a:xfrm>
          <a:off x="0" y="0"/>
          <a:ext cx="0" cy="0"/>
          <a:chOff x="0" y="0"/>
          <a:chExt cx="0" cy="0"/>
        </a:xfrm>
      </p:grpSpPr>
      <p:grpSp>
        <p:nvGrpSpPr>
          <p:cNvPr id="112" name="Google Shape;112;g27f05c72ede_0_1339"/>
          <p:cNvGrpSpPr/>
          <p:nvPr/>
        </p:nvGrpSpPr>
        <p:grpSpPr>
          <a:xfrm>
            <a:off x="9155392" y="1742"/>
            <a:ext cx="3023192" cy="3468833"/>
            <a:chOff x="6790514" y="1306"/>
            <a:chExt cx="2267451" cy="2601690"/>
          </a:xfrm>
        </p:grpSpPr>
        <p:grpSp>
          <p:nvGrpSpPr>
            <p:cNvPr id="113" name="Google Shape;113;g27f05c72ede_0_1339"/>
            <p:cNvGrpSpPr/>
            <p:nvPr/>
          </p:nvGrpSpPr>
          <p:grpSpPr>
            <a:xfrm>
              <a:off x="7067465" y="1306"/>
              <a:ext cx="1990500" cy="1990200"/>
              <a:chOff x="7067465" y="1306"/>
              <a:chExt cx="1990500" cy="1990200"/>
            </a:xfrm>
          </p:grpSpPr>
          <p:sp>
            <p:nvSpPr>
              <p:cNvPr id="114" name="Google Shape;114;g27f05c72ede_0_1339"/>
              <p:cNvSpPr/>
              <p:nvPr/>
            </p:nvSpPr>
            <p:spPr>
              <a:xfrm rot="-8648551">
                <a:off x="7594313" y="527721"/>
                <a:ext cx="937226" cy="937226"/>
              </a:xfrm>
              <a:prstGeom prst="ellipse">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5" name="Google Shape;115;g27f05c72ede_0_1339"/>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6" name="Google Shape;116;g27f05c72ede_0_1339"/>
              <p:cNvSpPr/>
              <p:nvPr/>
            </p:nvSpPr>
            <p:spPr>
              <a:xfrm rot="-8649154">
                <a:off x="7349891" y="283705"/>
                <a:ext cx="1425647" cy="1425404"/>
              </a:xfrm>
              <a:prstGeom prst="ellipse">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17" name="Google Shape;117;g27f05c72ede_0_1339"/>
            <p:cNvGrpSpPr/>
            <p:nvPr/>
          </p:nvGrpSpPr>
          <p:grpSpPr>
            <a:xfrm>
              <a:off x="8207126" y="1807996"/>
              <a:ext cx="795000" cy="795000"/>
              <a:chOff x="8207126" y="1807996"/>
              <a:chExt cx="795000" cy="795000"/>
            </a:xfrm>
          </p:grpSpPr>
          <p:sp>
            <p:nvSpPr>
              <p:cNvPr id="118" name="Google Shape;118;g27f05c72ede_0_1339"/>
              <p:cNvSpPr/>
              <p:nvPr/>
            </p:nvSpPr>
            <p:spPr>
              <a:xfrm rot="2152054">
                <a:off x="8319942" y="1920813"/>
                <a:ext cx="569367" cy="569367"/>
              </a:xfrm>
              <a:prstGeom prst="ellipse">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9" name="Google Shape;119;g27f05c72ede_0_1339"/>
              <p:cNvSpPr/>
              <p:nvPr/>
            </p:nvSpPr>
            <p:spPr>
              <a:xfrm rot="2150259">
                <a:off x="8408218" y="2008610"/>
                <a:ext cx="393004" cy="393004"/>
              </a:xfrm>
              <a:prstGeom prst="ellipse">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0" name="Google Shape;120;g27f05c72ede_0_1339"/>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21" name="Google Shape;121;g27f05c72ede_0_1339"/>
            <p:cNvGrpSpPr/>
            <p:nvPr/>
          </p:nvGrpSpPr>
          <p:grpSpPr>
            <a:xfrm>
              <a:off x="6790514" y="118857"/>
              <a:ext cx="548700" cy="548700"/>
              <a:chOff x="6790514" y="118857"/>
              <a:chExt cx="548700" cy="548700"/>
            </a:xfrm>
          </p:grpSpPr>
          <p:sp>
            <p:nvSpPr>
              <p:cNvPr id="122" name="Google Shape;122;g27f05c72ede_0_1339"/>
              <p:cNvSpPr/>
              <p:nvPr/>
            </p:nvSpPr>
            <p:spPr>
              <a:xfrm rot="2150259">
                <a:off x="6868362" y="196705"/>
                <a:ext cx="393004" cy="393004"/>
              </a:xfrm>
              <a:prstGeom prst="ellipse">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3" name="Google Shape;123;g27f05c72ede_0_1339"/>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sp>
        <p:nvSpPr>
          <p:cNvPr id="124" name="Google Shape;124;g27f05c72ede_0_1339"/>
          <p:cNvSpPr txBox="1">
            <a:spLocks noGrp="1"/>
          </p:cNvSpPr>
          <p:nvPr>
            <p:ph type="title"/>
          </p:nvPr>
        </p:nvSpPr>
        <p:spPr>
          <a:xfrm>
            <a:off x="1098667" y="1018133"/>
            <a:ext cx="7810500" cy="4764300"/>
          </a:xfrm>
          <a:prstGeom prst="rect">
            <a:avLst/>
          </a:prstGeom>
        </p:spPr>
        <p:txBody>
          <a:bodyPr spcFirstLastPara="1" wrap="square" lIns="121900" tIns="121900" rIns="121900" bIns="121900"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25" name="Google Shape;125;g27f05c72ede_0_1339"/>
          <p:cNvSpPr txBox="1">
            <a:spLocks noGrp="1"/>
          </p:cNvSpPr>
          <p:nvPr>
            <p:ph type="sldNum" idx="12"/>
          </p:nvPr>
        </p:nvSpPr>
        <p:spPr>
          <a:xfrm>
            <a:off x="11268061" y="6315968"/>
            <a:ext cx="731700" cy="524700"/>
          </a:xfrm>
          <a:prstGeom prst="rect">
            <a:avLst/>
          </a:prstGeom>
        </p:spPr>
        <p:txBody>
          <a:bodyPr spcFirstLastPara="1" wrap="square" lIns="121900" tIns="121900" rIns="121900" bIns="121900"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6"/>
        <p:cNvGrpSpPr/>
        <p:nvPr/>
      </p:nvGrpSpPr>
      <p:grpSpPr>
        <a:xfrm>
          <a:off x="0" y="0"/>
          <a:ext cx="0" cy="0"/>
          <a:chOff x="0" y="0"/>
          <a:chExt cx="0" cy="0"/>
        </a:xfrm>
      </p:grpSpPr>
      <p:grpSp>
        <p:nvGrpSpPr>
          <p:cNvPr id="127" name="Google Shape;127;g27f05c72ede_0_1354"/>
          <p:cNvGrpSpPr/>
          <p:nvPr/>
        </p:nvGrpSpPr>
        <p:grpSpPr>
          <a:xfrm>
            <a:off x="834621" y="399168"/>
            <a:ext cx="1332416" cy="1332416"/>
            <a:chOff x="348199" y="179450"/>
            <a:chExt cx="1116300" cy="1116300"/>
          </a:xfrm>
        </p:grpSpPr>
        <p:sp>
          <p:nvSpPr>
            <p:cNvPr id="128" name="Google Shape;128;g27f05c72ede_0_135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9" name="Google Shape;129;g27f05c72ede_0_135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30" name="Google Shape;130;g27f05c72ede_0_1354"/>
          <p:cNvSpPr txBox="1">
            <a:spLocks noGrp="1"/>
          </p:cNvSpPr>
          <p:nvPr>
            <p:ph type="title"/>
          </p:nvPr>
        </p:nvSpPr>
        <p:spPr>
          <a:xfrm>
            <a:off x="1738400" y="798100"/>
            <a:ext cx="4574100" cy="2653500"/>
          </a:xfrm>
          <a:prstGeom prst="rect">
            <a:avLst/>
          </a:prstGeom>
          <a:ln w="9525" cap="flat" cmpd="sng">
            <a:solidFill>
              <a:schemeClr val="lt1"/>
            </a:solidFill>
            <a:prstDash val="solid"/>
            <a:round/>
            <a:headEnd type="none" w="sm" len="sm"/>
            <a:tailEnd type="none" w="sm" len="sm"/>
          </a:ln>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31" name="Google Shape;131;g27f05c72ede_0_1354"/>
          <p:cNvSpPr txBox="1">
            <a:spLocks noGrp="1"/>
          </p:cNvSpPr>
          <p:nvPr>
            <p:ph type="subTitle" idx="1"/>
          </p:nvPr>
        </p:nvSpPr>
        <p:spPr>
          <a:xfrm>
            <a:off x="1738400" y="3657604"/>
            <a:ext cx="4574100" cy="968100"/>
          </a:xfrm>
          <a:prstGeom prst="rect">
            <a:avLst/>
          </a:prstGeom>
          <a:ln w="9525" cap="flat" cmpd="sng">
            <a:solidFill>
              <a:schemeClr val="lt1"/>
            </a:solidFill>
            <a:prstDash val="solid"/>
            <a:round/>
            <a:headEnd type="none" w="sm" len="sm"/>
            <a:tailEnd type="none" w="sm" len="sm"/>
          </a:ln>
        </p:spPr>
        <p:txBody>
          <a:bodyPr spcFirstLastPara="1" wrap="square" lIns="121900" tIns="121900" rIns="121900" bIns="121900" anchor="t" anchorCtr="0">
            <a:normAutofit/>
          </a:bodyPr>
          <a:lstStyle>
            <a:lvl1pPr lvl="0" rtl="0">
              <a:lnSpc>
                <a:spcPct val="100000"/>
              </a:lnSpc>
              <a:spcBef>
                <a:spcPts val="0"/>
              </a:spcBef>
              <a:spcAft>
                <a:spcPts val="0"/>
              </a:spcAft>
              <a:buSzPts val="2100"/>
              <a:buNone/>
              <a:defRPr sz="21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32" name="Google Shape;132;g27f05c72ede_0_1354"/>
          <p:cNvSpPr txBox="1">
            <a:spLocks noGrp="1"/>
          </p:cNvSpPr>
          <p:nvPr>
            <p:ph type="body" idx="2"/>
          </p:nvPr>
        </p:nvSpPr>
        <p:spPr>
          <a:xfrm>
            <a:off x="6538267" y="881333"/>
            <a:ext cx="4574100" cy="5160900"/>
          </a:xfrm>
          <a:prstGeom prst="rect">
            <a:avLst/>
          </a:prstGeom>
          <a:ln w="9525" cap="flat" cmpd="sng">
            <a:solidFill>
              <a:schemeClr val="lt1"/>
            </a:solidFill>
            <a:prstDash val="solid"/>
            <a:round/>
            <a:headEnd type="none" w="sm" len="sm"/>
            <a:tailEnd type="none" w="sm" len="sm"/>
          </a:ln>
        </p:spPr>
        <p:txBody>
          <a:bodyPr spcFirstLastPara="1" wrap="square" lIns="121900" tIns="121900" rIns="121900" bIns="121900" anchor="t" anchorCtr="0">
            <a:normAutofit/>
          </a:bodyPr>
          <a:lstStyle>
            <a:lvl1pPr marL="457200" lvl="0" indent="-336550" rtl="0">
              <a:spcBef>
                <a:spcPts val="0"/>
              </a:spcBef>
              <a:spcAft>
                <a:spcPts val="0"/>
              </a:spcAft>
              <a:buSzPts val="1700"/>
              <a:buChar char="●"/>
              <a:defRPr/>
            </a:lvl1pPr>
            <a:lvl2pPr marL="914400" lvl="1" indent="-323850" rtl="0">
              <a:spcBef>
                <a:spcPts val="0"/>
              </a:spcBef>
              <a:spcAft>
                <a:spcPts val="0"/>
              </a:spcAft>
              <a:buSzPts val="1500"/>
              <a:buChar char="○"/>
              <a:defRPr/>
            </a:lvl2pPr>
            <a:lvl3pPr marL="1371600" lvl="2" indent="-323850" rtl="0">
              <a:spcBef>
                <a:spcPts val="0"/>
              </a:spcBef>
              <a:spcAft>
                <a:spcPts val="0"/>
              </a:spcAft>
              <a:buSzPts val="1500"/>
              <a:buChar char="■"/>
              <a:defRPr/>
            </a:lvl3pPr>
            <a:lvl4pPr marL="1828800" lvl="3" indent="-323850" rtl="0">
              <a:spcBef>
                <a:spcPts val="0"/>
              </a:spcBef>
              <a:spcAft>
                <a:spcPts val="0"/>
              </a:spcAft>
              <a:buSzPts val="1500"/>
              <a:buChar char="●"/>
              <a:defRPr/>
            </a:lvl4pPr>
            <a:lvl5pPr marL="2286000" lvl="4" indent="-323850" rtl="0">
              <a:spcBef>
                <a:spcPts val="0"/>
              </a:spcBef>
              <a:spcAft>
                <a:spcPts val="0"/>
              </a:spcAft>
              <a:buSzPts val="1500"/>
              <a:buChar char="○"/>
              <a:defRPr/>
            </a:lvl5pPr>
            <a:lvl6pPr marL="2743200" lvl="5" indent="-323850" rtl="0">
              <a:spcBef>
                <a:spcPts val="0"/>
              </a:spcBef>
              <a:spcAft>
                <a:spcPts val="0"/>
              </a:spcAft>
              <a:buSzPts val="1500"/>
              <a:buChar char="■"/>
              <a:defRPr/>
            </a:lvl6pPr>
            <a:lvl7pPr marL="3200400" lvl="6" indent="-323850" rtl="0">
              <a:spcBef>
                <a:spcPts val="0"/>
              </a:spcBef>
              <a:spcAft>
                <a:spcPts val="0"/>
              </a:spcAft>
              <a:buSzPts val="1500"/>
              <a:buChar char="●"/>
              <a:defRPr/>
            </a:lvl7pPr>
            <a:lvl8pPr marL="3657600" lvl="7" indent="-323850" rtl="0">
              <a:spcBef>
                <a:spcPts val="0"/>
              </a:spcBef>
              <a:spcAft>
                <a:spcPts val="0"/>
              </a:spcAft>
              <a:buSzPts val="1500"/>
              <a:buChar char="○"/>
              <a:defRPr/>
            </a:lvl8pPr>
            <a:lvl9pPr marL="4114800" lvl="8" indent="-323850" rtl="0">
              <a:spcBef>
                <a:spcPts val="0"/>
              </a:spcBef>
              <a:spcAft>
                <a:spcPts val="0"/>
              </a:spcAft>
              <a:buSzPts val="1500"/>
              <a:buChar char="■"/>
              <a:defRPr/>
            </a:lvl9pPr>
          </a:lstStyle>
          <a:p>
            <a:endParaRPr/>
          </a:p>
        </p:txBody>
      </p:sp>
      <p:sp>
        <p:nvSpPr>
          <p:cNvPr id="133" name="Google Shape;133;g27f05c72ede_0_1354"/>
          <p:cNvSpPr txBox="1">
            <a:spLocks noGrp="1"/>
          </p:cNvSpPr>
          <p:nvPr>
            <p:ph type="sldNum" idx="12"/>
          </p:nvPr>
        </p:nvSpPr>
        <p:spPr>
          <a:xfrm>
            <a:off x="11268061" y="6315968"/>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4"/>
        <p:cNvGrpSpPr/>
        <p:nvPr/>
      </p:nvGrpSpPr>
      <p:grpSpPr>
        <a:xfrm>
          <a:off x="0" y="0"/>
          <a:ext cx="0" cy="0"/>
          <a:chOff x="0" y="0"/>
          <a:chExt cx="0" cy="0"/>
        </a:xfrm>
      </p:grpSpPr>
      <p:grpSp>
        <p:nvGrpSpPr>
          <p:cNvPr id="135" name="Google Shape;135;g27f05c72ede_0_1362"/>
          <p:cNvGrpSpPr/>
          <p:nvPr/>
        </p:nvGrpSpPr>
        <p:grpSpPr>
          <a:xfrm>
            <a:off x="951176" y="5129497"/>
            <a:ext cx="1100560" cy="1100560"/>
            <a:chOff x="348199" y="179450"/>
            <a:chExt cx="1116300" cy="1116300"/>
          </a:xfrm>
        </p:grpSpPr>
        <p:sp>
          <p:nvSpPr>
            <p:cNvPr id="136" name="Google Shape;136;g27f05c72ede_0_1362"/>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7" name="Google Shape;137;g27f05c72ede_0_1362"/>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38" name="Google Shape;138;g27f05c72ede_0_1362"/>
          <p:cNvSpPr txBox="1">
            <a:spLocks noGrp="1"/>
          </p:cNvSpPr>
          <p:nvPr>
            <p:ph type="body" idx="1"/>
          </p:nvPr>
        </p:nvSpPr>
        <p:spPr>
          <a:xfrm>
            <a:off x="1738400" y="5518633"/>
            <a:ext cx="7790700" cy="713100"/>
          </a:xfrm>
          <a:prstGeom prst="rect">
            <a:avLst/>
          </a:prstGeom>
        </p:spPr>
        <p:txBody>
          <a:bodyPr spcFirstLastPara="1" wrap="square" lIns="121900" tIns="121900" rIns="121900" bIns="121900" anchor="t" anchorCtr="0">
            <a:normAutofit/>
          </a:bodyPr>
          <a:lstStyle>
            <a:lvl1pPr marL="457200" lvl="0" indent="-228600" rtl="0">
              <a:lnSpc>
                <a:spcPct val="100000"/>
              </a:lnSpc>
              <a:spcBef>
                <a:spcPts val="0"/>
              </a:spcBef>
              <a:spcAft>
                <a:spcPts val="0"/>
              </a:spcAft>
              <a:buSzPts val="1700"/>
              <a:buNone/>
              <a:defRPr/>
            </a:lvl1pPr>
          </a:lstStyle>
          <a:p>
            <a:endParaRPr/>
          </a:p>
        </p:txBody>
      </p:sp>
      <p:sp>
        <p:nvSpPr>
          <p:cNvPr id="139" name="Google Shape;139;g27f05c72ede_0_1362"/>
          <p:cNvSpPr txBox="1">
            <a:spLocks noGrp="1"/>
          </p:cNvSpPr>
          <p:nvPr>
            <p:ph type="sldNum" idx="12"/>
          </p:nvPr>
        </p:nvSpPr>
        <p:spPr>
          <a:xfrm>
            <a:off x="11268061" y="6315968"/>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rgbClr val="B6D7A8"/>
        </a:solidFill>
        <a:effectLst/>
      </p:bgPr>
    </p:bg>
    <p:spTree>
      <p:nvGrpSpPr>
        <p:cNvPr id="1" name="Shape 5"/>
        <p:cNvGrpSpPr/>
        <p:nvPr/>
      </p:nvGrpSpPr>
      <p:grpSpPr>
        <a:xfrm>
          <a:off x="0" y="0"/>
          <a:ext cx="0" cy="0"/>
          <a:chOff x="0" y="0"/>
          <a:chExt cx="0" cy="0"/>
        </a:xfrm>
      </p:grpSpPr>
      <p:sp>
        <p:nvSpPr>
          <p:cNvPr id="6" name="Google Shape;6;g27f05c72ede_0_1232"/>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rtl="0">
              <a:spcBef>
                <a:spcPts val="0"/>
              </a:spcBef>
              <a:spcAft>
                <a:spcPts val="0"/>
              </a:spcAft>
              <a:buClr>
                <a:schemeClr val="dk2"/>
              </a:buClr>
              <a:buSzPts val="3700"/>
              <a:buFont typeface="Maven Pro"/>
              <a:buNone/>
              <a:defRPr sz="3700" b="1">
                <a:solidFill>
                  <a:schemeClr val="dk2"/>
                </a:solidFill>
                <a:latin typeface="Maven Pro"/>
                <a:ea typeface="Maven Pro"/>
                <a:cs typeface="Maven Pro"/>
                <a:sym typeface="Maven Pro"/>
              </a:defRPr>
            </a:lvl1pPr>
            <a:lvl2pPr lvl="1" rtl="0">
              <a:spcBef>
                <a:spcPts val="0"/>
              </a:spcBef>
              <a:spcAft>
                <a:spcPts val="0"/>
              </a:spcAft>
              <a:buClr>
                <a:schemeClr val="dk2"/>
              </a:buClr>
              <a:buSzPts val="3700"/>
              <a:buFont typeface="Maven Pro"/>
              <a:buNone/>
              <a:defRPr sz="3700" b="1">
                <a:solidFill>
                  <a:schemeClr val="dk2"/>
                </a:solidFill>
                <a:latin typeface="Maven Pro"/>
                <a:ea typeface="Maven Pro"/>
                <a:cs typeface="Maven Pro"/>
                <a:sym typeface="Maven Pro"/>
              </a:defRPr>
            </a:lvl2pPr>
            <a:lvl3pPr lvl="2" rtl="0">
              <a:spcBef>
                <a:spcPts val="0"/>
              </a:spcBef>
              <a:spcAft>
                <a:spcPts val="0"/>
              </a:spcAft>
              <a:buClr>
                <a:schemeClr val="dk2"/>
              </a:buClr>
              <a:buSzPts val="3700"/>
              <a:buFont typeface="Maven Pro"/>
              <a:buNone/>
              <a:defRPr sz="3700" b="1">
                <a:solidFill>
                  <a:schemeClr val="dk2"/>
                </a:solidFill>
                <a:latin typeface="Maven Pro"/>
                <a:ea typeface="Maven Pro"/>
                <a:cs typeface="Maven Pro"/>
                <a:sym typeface="Maven Pro"/>
              </a:defRPr>
            </a:lvl3pPr>
            <a:lvl4pPr lvl="3" rtl="0">
              <a:spcBef>
                <a:spcPts val="0"/>
              </a:spcBef>
              <a:spcAft>
                <a:spcPts val="0"/>
              </a:spcAft>
              <a:buClr>
                <a:schemeClr val="dk2"/>
              </a:buClr>
              <a:buSzPts val="3700"/>
              <a:buFont typeface="Maven Pro"/>
              <a:buNone/>
              <a:defRPr sz="3700" b="1">
                <a:solidFill>
                  <a:schemeClr val="dk2"/>
                </a:solidFill>
                <a:latin typeface="Maven Pro"/>
                <a:ea typeface="Maven Pro"/>
                <a:cs typeface="Maven Pro"/>
                <a:sym typeface="Maven Pro"/>
              </a:defRPr>
            </a:lvl4pPr>
            <a:lvl5pPr lvl="4" rtl="0">
              <a:spcBef>
                <a:spcPts val="0"/>
              </a:spcBef>
              <a:spcAft>
                <a:spcPts val="0"/>
              </a:spcAft>
              <a:buClr>
                <a:schemeClr val="dk2"/>
              </a:buClr>
              <a:buSzPts val="3700"/>
              <a:buFont typeface="Maven Pro"/>
              <a:buNone/>
              <a:defRPr sz="3700" b="1">
                <a:solidFill>
                  <a:schemeClr val="dk2"/>
                </a:solidFill>
                <a:latin typeface="Maven Pro"/>
                <a:ea typeface="Maven Pro"/>
                <a:cs typeface="Maven Pro"/>
                <a:sym typeface="Maven Pro"/>
              </a:defRPr>
            </a:lvl5pPr>
            <a:lvl6pPr lvl="5" rtl="0">
              <a:spcBef>
                <a:spcPts val="0"/>
              </a:spcBef>
              <a:spcAft>
                <a:spcPts val="0"/>
              </a:spcAft>
              <a:buClr>
                <a:schemeClr val="dk2"/>
              </a:buClr>
              <a:buSzPts val="3700"/>
              <a:buFont typeface="Maven Pro"/>
              <a:buNone/>
              <a:defRPr sz="3700" b="1">
                <a:solidFill>
                  <a:schemeClr val="dk2"/>
                </a:solidFill>
                <a:latin typeface="Maven Pro"/>
                <a:ea typeface="Maven Pro"/>
                <a:cs typeface="Maven Pro"/>
                <a:sym typeface="Maven Pro"/>
              </a:defRPr>
            </a:lvl6pPr>
            <a:lvl7pPr lvl="6" rtl="0">
              <a:spcBef>
                <a:spcPts val="0"/>
              </a:spcBef>
              <a:spcAft>
                <a:spcPts val="0"/>
              </a:spcAft>
              <a:buClr>
                <a:schemeClr val="dk2"/>
              </a:buClr>
              <a:buSzPts val="3700"/>
              <a:buFont typeface="Maven Pro"/>
              <a:buNone/>
              <a:defRPr sz="3700" b="1">
                <a:solidFill>
                  <a:schemeClr val="dk2"/>
                </a:solidFill>
                <a:latin typeface="Maven Pro"/>
                <a:ea typeface="Maven Pro"/>
                <a:cs typeface="Maven Pro"/>
                <a:sym typeface="Maven Pro"/>
              </a:defRPr>
            </a:lvl7pPr>
            <a:lvl8pPr lvl="7" rtl="0">
              <a:spcBef>
                <a:spcPts val="0"/>
              </a:spcBef>
              <a:spcAft>
                <a:spcPts val="0"/>
              </a:spcAft>
              <a:buClr>
                <a:schemeClr val="dk2"/>
              </a:buClr>
              <a:buSzPts val="3700"/>
              <a:buFont typeface="Maven Pro"/>
              <a:buNone/>
              <a:defRPr sz="3700" b="1">
                <a:solidFill>
                  <a:schemeClr val="dk2"/>
                </a:solidFill>
                <a:latin typeface="Maven Pro"/>
                <a:ea typeface="Maven Pro"/>
                <a:cs typeface="Maven Pro"/>
                <a:sym typeface="Maven Pro"/>
              </a:defRPr>
            </a:lvl8pPr>
            <a:lvl9pPr lvl="8" rtl="0">
              <a:spcBef>
                <a:spcPts val="0"/>
              </a:spcBef>
              <a:spcAft>
                <a:spcPts val="0"/>
              </a:spcAft>
              <a:buClr>
                <a:schemeClr val="dk2"/>
              </a:buClr>
              <a:buSzPts val="3700"/>
              <a:buFont typeface="Maven Pro"/>
              <a:buNone/>
              <a:defRPr sz="3700" b="1">
                <a:solidFill>
                  <a:schemeClr val="dk2"/>
                </a:solidFill>
                <a:latin typeface="Maven Pro"/>
                <a:ea typeface="Maven Pro"/>
                <a:cs typeface="Maven Pro"/>
                <a:sym typeface="Maven Pro"/>
              </a:defRPr>
            </a:lvl9pPr>
          </a:lstStyle>
          <a:p>
            <a:endParaRPr/>
          </a:p>
        </p:txBody>
      </p:sp>
      <p:sp>
        <p:nvSpPr>
          <p:cNvPr id="7" name="Google Shape;7;g27f05c72ede_0_1232"/>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36550" rtl="0">
              <a:lnSpc>
                <a:spcPct val="115000"/>
              </a:lnSpc>
              <a:spcBef>
                <a:spcPts val="0"/>
              </a:spcBef>
              <a:spcAft>
                <a:spcPts val="0"/>
              </a:spcAft>
              <a:buClr>
                <a:schemeClr val="dk2"/>
              </a:buClr>
              <a:buSzPts val="1700"/>
              <a:buFont typeface="Nunito"/>
              <a:buChar char="●"/>
              <a:defRPr sz="1700">
                <a:solidFill>
                  <a:schemeClr val="dk2"/>
                </a:solidFill>
                <a:latin typeface="Nunito"/>
                <a:ea typeface="Nunito"/>
                <a:cs typeface="Nunito"/>
                <a:sym typeface="Nunito"/>
              </a:defRPr>
            </a:lvl1pPr>
            <a:lvl2pPr marL="914400" lvl="1" indent="-323850" rtl="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2pPr>
            <a:lvl3pPr marL="1371600" lvl="2" indent="-323850" rtl="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3pPr>
            <a:lvl4pPr marL="1828800" lvl="3" indent="-323850" rtl="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4pPr>
            <a:lvl5pPr marL="2286000" lvl="4" indent="-323850" rtl="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5pPr>
            <a:lvl6pPr marL="2743200" lvl="5" indent="-323850" rtl="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6pPr>
            <a:lvl7pPr marL="3200400" lvl="6" indent="-323850" rtl="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7pPr>
            <a:lvl8pPr marL="3657600" lvl="7" indent="-323850" rtl="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8pPr>
            <a:lvl9pPr marL="4114800" lvl="8" indent="-323850" rtl="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9pPr>
          </a:lstStyle>
          <a:p>
            <a:endParaRPr/>
          </a:p>
        </p:txBody>
      </p:sp>
      <p:sp>
        <p:nvSpPr>
          <p:cNvPr id="8" name="Google Shape;8;g27f05c72ede_0_1232"/>
          <p:cNvSpPr txBox="1">
            <a:spLocks noGrp="1"/>
          </p:cNvSpPr>
          <p:nvPr>
            <p:ph type="sldNum" idx="12"/>
          </p:nvPr>
        </p:nvSpPr>
        <p:spPr>
          <a:xfrm>
            <a:off x="11268061" y="6315968"/>
            <a:ext cx="731700" cy="524700"/>
          </a:xfrm>
          <a:prstGeom prst="rect">
            <a:avLst/>
          </a:prstGeom>
          <a:noFill/>
          <a:ln>
            <a:noFill/>
          </a:ln>
        </p:spPr>
        <p:txBody>
          <a:bodyPr spcFirstLastPara="1" wrap="square" lIns="121900" tIns="121900" rIns="121900" bIns="121900" anchor="ctr" anchorCtr="0">
            <a:normAutofit/>
          </a:bodyPr>
          <a:lstStyle>
            <a:lvl1pPr lvl="0" algn="r" rtl="0">
              <a:buNone/>
              <a:defRPr sz="1200">
                <a:solidFill>
                  <a:schemeClr val="dk2"/>
                </a:solidFill>
                <a:latin typeface="Nunito"/>
                <a:ea typeface="Nunito"/>
                <a:cs typeface="Nunito"/>
                <a:sym typeface="Nunito"/>
              </a:defRPr>
            </a:lvl1pPr>
            <a:lvl2pPr lvl="1" algn="r" rtl="0">
              <a:buNone/>
              <a:defRPr sz="1200">
                <a:solidFill>
                  <a:schemeClr val="dk2"/>
                </a:solidFill>
                <a:latin typeface="Nunito"/>
                <a:ea typeface="Nunito"/>
                <a:cs typeface="Nunito"/>
                <a:sym typeface="Nunito"/>
              </a:defRPr>
            </a:lvl2pPr>
            <a:lvl3pPr lvl="2" algn="r" rtl="0">
              <a:buNone/>
              <a:defRPr sz="1200">
                <a:solidFill>
                  <a:schemeClr val="dk2"/>
                </a:solidFill>
                <a:latin typeface="Nunito"/>
                <a:ea typeface="Nunito"/>
                <a:cs typeface="Nunito"/>
                <a:sym typeface="Nunito"/>
              </a:defRPr>
            </a:lvl3pPr>
            <a:lvl4pPr lvl="3" algn="r" rtl="0">
              <a:buNone/>
              <a:defRPr sz="1200">
                <a:solidFill>
                  <a:schemeClr val="dk2"/>
                </a:solidFill>
                <a:latin typeface="Nunito"/>
                <a:ea typeface="Nunito"/>
                <a:cs typeface="Nunito"/>
                <a:sym typeface="Nunito"/>
              </a:defRPr>
            </a:lvl4pPr>
            <a:lvl5pPr lvl="4" algn="r" rtl="0">
              <a:buNone/>
              <a:defRPr sz="1200">
                <a:solidFill>
                  <a:schemeClr val="dk2"/>
                </a:solidFill>
                <a:latin typeface="Nunito"/>
                <a:ea typeface="Nunito"/>
                <a:cs typeface="Nunito"/>
                <a:sym typeface="Nunito"/>
              </a:defRPr>
            </a:lvl5pPr>
            <a:lvl6pPr lvl="5" algn="r" rtl="0">
              <a:buNone/>
              <a:defRPr sz="1200">
                <a:solidFill>
                  <a:schemeClr val="dk2"/>
                </a:solidFill>
                <a:latin typeface="Nunito"/>
                <a:ea typeface="Nunito"/>
                <a:cs typeface="Nunito"/>
                <a:sym typeface="Nunito"/>
              </a:defRPr>
            </a:lvl6pPr>
            <a:lvl7pPr lvl="6" algn="r" rtl="0">
              <a:buNone/>
              <a:defRPr sz="1200">
                <a:solidFill>
                  <a:schemeClr val="dk2"/>
                </a:solidFill>
                <a:latin typeface="Nunito"/>
                <a:ea typeface="Nunito"/>
                <a:cs typeface="Nunito"/>
                <a:sym typeface="Nunito"/>
              </a:defRPr>
            </a:lvl7pPr>
            <a:lvl8pPr lvl="7" algn="r" rtl="0">
              <a:buNone/>
              <a:defRPr sz="1200">
                <a:solidFill>
                  <a:schemeClr val="dk2"/>
                </a:solidFill>
                <a:latin typeface="Nunito"/>
                <a:ea typeface="Nunito"/>
                <a:cs typeface="Nunito"/>
                <a:sym typeface="Nunito"/>
              </a:defRPr>
            </a:lvl8pPr>
            <a:lvl9pPr lvl="8" algn="r" rtl="0">
              <a:buNone/>
              <a:defRPr sz="12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
          <p:cNvSpPr txBox="1">
            <a:spLocks noGrp="1"/>
          </p:cNvSpPr>
          <p:nvPr>
            <p:ph type="ctrTitle"/>
          </p:nvPr>
        </p:nvSpPr>
        <p:spPr>
          <a:xfrm>
            <a:off x="503350" y="343475"/>
            <a:ext cx="6879000" cy="31839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sz="5500">
                <a:solidFill>
                  <a:srgbClr val="000000"/>
                </a:solidFill>
              </a:rPr>
              <a:t>Assessment and Feedback </a:t>
            </a:r>
            <a:endParaRPr sz="5500">
              <a:solidFill>
                <a:srgbClr val="000000"/>
              </a:solidFill>
            </a:endParaRPr>
          </a:p>
          <a:p>
            <a:pPr marL="0" lvl="0" indent="0" algn="ctr" rtl="0">
              <a:lnSpc>
                <a:spcPct val="90000"/>
              </a:lnSpc>
              <a:spcBef>
                <a:spcPts val="0"/>
              </a:spcBef>
              <a:spcAft>
                <a:spcPts val="0"/>
              </a:spcAft>
              <a:buClr>
                <a:schemeClr val="dk1"/>
              </a:buClr>
              <a:buSzPts val="6000"/>
              <a:buFont typeface="Calibri"/>
              <a:buNone/>
            </a:pPr>
            <a:r>
              <a:rPr lang="en-US" sz="5500">
                <a:solidFill>
                  <a:srgbClr val="000000"/>
                </a:solidFill>
              </a:rPr>
              <a:t>in Blended Learning</a:t>
            </a:r>
            <a:endParaRPr sz="5500">
              <a:solidFill>
                <a:srgbClr val="000000"/>
              </a:solidFill>
            </a:endParaRPr>
          </a:p>
        </p:txBody>
      </p:sp>
      <p:sp>
        <p:nvSpPr>
          <p:cNvPr id="283" name="Google Shape;283;p1"/>
          <p:cNvSpPr txBox="1">
            <a:spLocks noGrp="1"/>
          </p:cNvSpPr>
          <p:nvPr>
            <p:ph type="subTitle" idx="1"/>
          </p:nvPr>
        </p:nvSpPr>
        <p:spPr>
          <a:xfrm>
            <a:off x="-93200" y="4254450"/>
            <a:ext cx="8706000" cy="9273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90000"/>
              </a:lnSpc>
              <a:spcBef>
                <a:spcPts val="0"/>
              </a:spcBef>
              <a:spcAft>
                <a:spcPts val="0"/>
              </a:spcAft>
              <a:buClr>
                <a:schemeClr val="dk1"/>
              </a:buClr>
              <a:buSzPct val="114285"/>
              <a:buNone/>
            </a:pPr>
            <a:endParaRPr dirty="0"/>
          </a:p>
          <a:p>
            <a:pPr marL="0" lvl="0" indent="0" algn="ctr" rtl="0">
              <a:lnSpc>
                <a:spcPct val="90000"/>
              </a:lnSpc>
              <a:spcBef>
                <a:spcPts val="1000"/>
              </a:spcBef>
              <a:spcAft>
                <a:spcPts val="0"/>
              </a:spcAft>
              <a:buClr>
                <a:schemeClr val="dk1"/>
              </a:buClr>
              <a:buSzPct val="26923"/>
              <a:buNone/>
            </a:pPr>
            <a:r>
              <a:rPr lang="en-US" sz="10400" b="1" dirty="0">
                <a:solidFill>
                  <a:srgbClr val="000000"/>
                </a:solidFill>
              </a:rPr>
              <a:t>Prof. </a:t>
            </a:r>
            <a:r>
              <a:rPr lang="en-US" sz="10400" b="1" dirty="0" err="1">
                <a:solidFill>
                  <a:srgbClr val="000000"/>
                </a:solidFill>
              </a:rPr>
              <a:t>Hrushikesh</a:t>
            </a:r>
            <a:r>
              <a:rPr lang="en-US" sz="10400" b="1" dirty="0">
                <a:solidFill>
                  <a:srgbClr val="000000"/>
                </a:solidFill>
              </a:rPr>
              <a:t> </a:t>
            </a:r>
            <a:r>
              <a:rPr lang="en-US" sz="10400" b="1" dirty="0" err="1">
                <a:solidFill>
                  <a:srgbClr val="000000"/>
                </a:solidFill>
              </a:rPr>
              <a:t>Senapaty</a:t>
            </a:r>
            <a:endParaRPr sz="10400" b="1" dirty="0">
              <a:solidFill>
                <a:srgbClr val="000000"/>
              </a:solidFill>
            </a:endParaRPr>
          </a:p>
          <a:p>
            <a:pPr marL="0" lvl="0" indent="0" algn="ctr" rtl="0">
              <a:lnSpc>
                <a:spcPct val="90000"/>
              </a:lnSpc>
              <a:spcBef>
                <a:spcPts val="1000"/>
              </a:spcBef>
              <a:spcAft>
                <a:spcPts val="0"/>
              </a:spcAft>
              <a:buClr>
                <a:schemeClr val="dk1"/>
              </a:buClr>
              <a:buSzPct val="26923"/>
              <a:buNone/>
            </a:pPr>
            <a:r>
              <a:rPr lang="en-US" sz="10400" b="1" dirty="0">
                <a:solidFill>
                  <a:srgbClr val="000000"/>
                </a:solidFill>
              </a:rPr>
              <a:t>Professor, RIE - NCERT, Bhubaneswar, Odisha</a:t>
            </a:r>
            <a:endParaRPr sz="9700" dirty="0">
              <a:solidFill>
                <a:srgbClr val="000000"/>
              </a:solidFill>
            </a:endParaRPr>
          </a:p>
          <a:p>
            <a:pPr marL="0" lvl="0" indent="0" algn="ctr" rtl="0">
              <a:lnSpc>
                <a:spcPct val="90000"/>
              </a:lnSpc>
              <a:spcBef>
                <a:spcPts val="1000"/>
              </a:spcBef>
              <a:spcAft>
                <a:spcPts val="0"/>
              </a:spcAft>
              <a:buClr>
                <a:schemeClr val="dk1"/>
              </a:buClr>
              <a:buSzPct val="26923"/>
              <a:buNone/>
            </a:pPr>
            <a:r>
              <a:rPr lang="en-US" sz="10400" b="1" dirty="0">
                <a:solidFill>
                  <a:srgbClr val="000000"/>
                </a:solidFill>
              </a:rPr>
              <a:t>hk.senapaty@ncert.nic.in</a:t>
            </a:r>
            <a:endParaRPr sz="10400" b="1" dirty="0">
              <a:solidFill>
                <a:srgbClr val="000000"/>
              </a:solidFill>
            </a:endParaRPr>
          </a:p>
          <a:p>
            <a:pPr marL="0" lvl="0" indent="0" algn="ctr" rtl="0">
              <a:lnSpc>
                <a:spcPct val="90000"/>
              </a:lnSpc>
              <a:spcBef>
                <a:spcPts val="1000"/>
              </a:spcBef>
              <a:spcAft>
                <a:spcPts val="0"/>
              </a:spcAft>
              <a:buClr>
                <a:schemeClr val="dk1"/>
              </a:buClr>
              <a:buSzPct val="100000"/>
              <a:buNone/>
            </a:pPr>
            <a:r>
              <a:rPr lang="en-US" sz="2800" b="1" dirty="0"/>
              <a:t>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0"/>
          <p:cNvSpPr txBox="1">
            <a:spLocks noGrp="1"/>
          </p:cNvSpPr>
          <p:nvPr>
            <p:ph type="title"/>
          </p:nvPr>
        </p:nvSpPr>
        <p:spPr>
          <a:xfrm>
            <a:off x="-33300" y="609225"/>
            <a:ext cx="12258600" cy="9201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66110"/>
              <a:buFont typeface="Calibri"/>
              <a:buNone/>
            </a:pPr>
            <a:r>
              <a:rPr lang="en-US" sz="6655">
                <a:solidFill>
                  <a:srgbClr val="000000"/>
                </a:solidFill>
              </a:rPr>
              <a:t>Conclusion</a:t>
            </a:r>
            <a:endParaRPr sz="6655">
              <a:solidFill>
                <a:srgbClr val="000000"/>
              </a:solidFill>
            </a:endParaRPr>
          </a:p>
        </p:txBody>
      </p:sp>
      <p:sp>
        <p:nvSpPr>
          <p:cNvPr id="337" name="Google Shape;337;p10"/>
          <p:cNvSpPr txBox="1">
            <a:spLocks noGrp="1"/>
          </p:cNvSpPr>
          <p:nvPr>
            <p:ph type="body" idx="1"/>
          </p:nvPr>
        </p:nvSpPr>
        <p:spPr>
          <a:xfrm>
            <a:off x="593575" y="1892900"/>
            <a:ext cx="10751100" cy="34578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1600"/>
              </a:spcAft>
              <a:buClr>
                <a:schemeClr val="dk1"/>
              </a:buClr>
              <a:buSzPts val="2800"/>
              <a:buNone/>
            </a:pPr>
            <a:r>
              <a:rPr lang="en-US" sz="2900">
                <a:solidFill>
                  <a:srgbClr val="000000"/>
                </a:solidFill>
              </a:rPr>
              <a:t>Holistic Assessment is the need of hour. To implement it in our educational institutions there is need of using both the testing and non testing techniques. Test is the most authentic tool for objective assessment. Rubric is the most authentic tool for subjective assessment. There is an urgent need of using both the testing and non-testing techniques in blended learning so that we can assess the learner from a holistic perspective. It will not only help to assess, what they are learning, but also, how they are learning.</a:t>
            </a:r>
            <a:endParaRPr sz="29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
          <p:cNvSpPr txBox="1">
            <a:spLocks noGrp="1"/>
          </p:cNvSpPr>
          <p:nvPr>
            <p:ph type="title"/>
          </p:nvPr>
        </p:nvSpPr>
        <p:spPr>
          <a:xfrm>
            <a:off x="2334825" y="397021"/>
            <a:ext cx="7810500" cy="1210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 </a:t>
            </a:r>
            <a:r>
              <a:rPr lang="en-US" sz="5200">
                <a:solidFill>
                  <a:srgbClr val="000000"/>
                </a:solidFill>
              </a:rPr>
              <a:t>Concept of Assessment</a:t>
            </a:r>
            <a:endParaRPr sz="5200">
              <a:solidFill>
                <a:srgbClr val="000000"/>
              </a:solidFill>
            </a:endParaRPr>
          </a:p>
        </p:txBody>
      </p:sp>
      <p:sp>
        <p:nvSpPr>
          <p:cNvPr id="289" name="Google Shape;289;p2"/>
          <p:cNvSpPr txBox="1">
            <a:spLocks noGrp="1"/>
          </p:cNvSpPr>
          <p:nvPr>
            <p:ph type="body" idx="4294967295"/>
          </p:nvPr>
        </p:nvSpPr>
        <p:spPr>
          <a:xfrm>
            <a:off x="462100" y="1709850"/>
            <a:ext cx="11234700" cy="4024200"/>
          </a:xfrm>
          <a:prstGeom prst="rect">
            <a:avLst/>
          </a:prstGeom>
          <a:noFill/>
          <a:ln>
            <a:noFill/>
          </a:ln>
        </p:spPr>
        <p:txBody>
          <a:bodyPr spcFirstLastPara="1" wrap="square" lIns="91425" tIns="45700" rIns="91425" bIns="45700" anchor="t" anchorCtr="0">
            <a:noAutofit/>
          </a:bodyPr>
          <a:lstStyle/>
          <a:p>
            <a:pPr marL="457200" lvl="0" indent="-438150" algn="l" rtl="0">
              <a:lnSpc>
                <a:spcPct val="90000"/>
              </a:lnSpc>
              <a:spcBef>
                <a:spcPts val="0"/>
              </a:spcBef>
              <a:spcAft>
                <a:spcPts val="0"/>
              </a:spcAft>
              <a:buClr>
                <a:srgbClr val="000000"/>
              </a:buClr>
              <a:buSzPts val="3300"/>
              <a:buChar char="●"/>
            </a:pPr>
            <a:r>
              <a:rPr lang="en-US" sz="3300" b="1">
                <a:solidFill>
                  <a:srgbClr val="000000"/>
                </a:solidFill>
              </a:rPr>
              <a:t>T</a:t>
            </a:r>
            <a:r>
              <a:rPr lang="en-US" sz="3500" b="1">
                <a:solidFill>
                  <a:srgbClr val="000000"/>
                </a:solidFill>
              </a:rPr>
              <a:t>raditional concept of assessment</a:t>
            </a:r>
            <a:endParaRPr sz="3500" b="1">
              <a:solidFill>
                <a:srgbClr val="000000"/>
              </a:solidFill>
            </a:endParaRPr>
          </a:p>
          <a:p>
            <a:pPr marL="457200" lvl="0" indent="0" algn="l" rtl="0">
              <a:lnSpc>
                <a:spcPct val="90000"/>
              </a:lnSpc>
              <a:spcBef>
                <a:spcPts val="1000"/>
              </a:spcBef>
              <a:spcAft>
                <a:spcPts val="0"/>
              </a:spcAft>
              <a:buClr>
                <a:schemeClr val="dk1"/>
              </a:buClr>
              <a:buSzPts val="2800"/>
              <a:buNone/>
            </a:pPr>
            <a:r>
              <a:rPr lang="en-US" sz="3500">
                <a:solidFill>
                  <a:srgbClr val="000000"/>
                </a:solidFill>
              </a:rPr>
              <a:t>	Assessment is separate from Teaching learning</a:t>
            </a:r>
            <a:endParaRPr sz="3500">
              <a:solidFill>
                <a:srgbClr val="000000"/>
              </a:solidFill>
            </a:endParaRPr>
          </a:p>
          <a:p>
            <a:pPr marL="457200" lvl="0" indent="0" algn="l" rtl="0">
              <a:lnSpc>
                <a:spcPct val="90000"/>
              </a:lnSpc>
              <a:spcBef>
                <a:spcPts val="1000"/>
              </a:spcBef>
              <a:spcAft>
                <a:spcPts val="0"/>
              </a:spcAft>
              <a:buClr>
                <a:schemeClr val="dk1"/>
              </a:buClr>
              <a:buSzPts val="2800"/>
              <a:buNone/>
            </a:pPr>
            <a:r>
              <a:rPr lang="en-US" sz="3500">
                <a:solidFill>
                  <a:srgbClr val="000000"/>
                </a:solidFill>
              </a:rPr>
              <a:t>	Deficit model of assessment</a:t>
            </a:r>
            <a:endParaRPr sz="3500">
              <a:solidFill>
                <a:srgbClr val="000000"/>
              </a:solidFill>
            </a:endParaRPr>
          </a:p>
          <a:p>
            <a:pPr marL="0" lvl="0" indent="0" algn="l" rtl="0">
              <a:lnSpc>
                <a:spcPct val="90000"/>
              </a:lnSpc>
              <a:spcBef>
                <a:spcPts val="1000"/>
              </a:spcBef>
              <a:spcAft>
                <a:spcPts val="0"/>
              </a:spcAft>
              <a:buClr>
                <a:schemeClr val="dk1"/>
              </a:buClr>
              <a:buSzPts val="2800"/>
              <a:buNone/>
            </a:pPr>
            <a:endParaRPr sz="3500">
              <a:solidFill>
                <a:srgbClr val="000000"/>
              </a:solidFill>
            </a:endParaRPr>
          </a:p>
          <a:p>
            <a:pPr marL="457200" lvl="0" indent="-450850" algn="l" rtl="0">
              <a:lnSpc>
                <a:spcPct val="90000"/>
              </a:lnSpc>
              <a:spcBef>
                <a:spcPts val="1000"/>
              </a:spcBef>
              <a:spcAft>
                <a:spcPts val="0"/>
              </a:spcAft>
              <a:buClr>
                <a:srgbClr val="000000"/>
              </a:buClr>
              <a:buSzPts val="3500"/>
              <a:buChar char="●"/>
            </a:pPr>
            <a:r>
              <a:rPr lang="en-US" sz="3500" b="1">
                <a:solidFill>
                  <a:srgbClr val="000000"/>
                </a:solidFill>
              </a:rPr>
              <a:t>Modern concept of Assessment</a:t>
            </a:r>
            <a:endParaRPr sz="3500" b="1">
              <a:solidFill>
                <a:srgbClr val="000000"/>
              </a:solidFill>
            </a:endParaRPr>
          </a:p>
          <a:p>
            <a:pPr marL="457200" lvl="0" indent="0" algn="l" rtl="0">
              <a:lnSpc>
                <a:spcPct val="90000"/>
              </a:lnSpc>
              <a:spcBef>
                <a:spcPts val="1000"/>
              </a:spcBef>
              <a:spcAft>
                <a:spcPts val="0"/>
              </a:spcAft>
              <a:buClr>
                <a:schemeClr val="dk1"/>
              </a:buClr>
              <a:buSzPts val="2800"/>
              <a:buNone/>
            </a:pPr>
            <a:r>
              <a:rPr lang="en-US" sz="3500">
                <a:solidFill>
                  <a:srgbClr val="000000"/>
                </a:solidFill>
              </a:rPr>
              <a:t>	Assessment is an integral part of teaching learning</a:t>
            </a:r>
            <a:endParaRPr sz="3500">
              <a:solidFill>
                <a:srgbClr val="000000"/>
              </a:solidFill>
            </a:endParaRPr>
          </a:p>
          <a:p>
            <a:pPr marL="457200" lvl="0" indent="0" algn="l" rtl="0">
              <a:lnSpc>
                <a:spcPct val="90000"/>
              </a:lnSpc>
              <a:spcBef>
                <a:spcPts val="1000"/>
              </a:spcBef>
              <a:spcAft>
                <a:spcPts val="0"/>
              </a:spcAft>
              <a:buClr>
                <a:schemeClr val="dk1"/>
              </a:buClr>
              <a:buSzPts val="2800"/>
              <a:buNone/>
            </a:pPr>
            <a:r>
              <a:rPr lang="en-US" sz="3500">
                <a:solidFill>
                  <a:srgbClr val="000000"/>
                </a:solidFill>
              </a:rPr>
              <a:t>	Strength model of assessment</a:t>
            </a:r>
            <a:endParaRPr sz="3500">
              <a:solidFill>
                <a:srgbClr val="000000"/>
              </a:solidFill>
            </a:endParaRPr>
          </a:p>
          <a:p>
            <a:pPr marL="228600" lvl="0" indent="-50800" algn="l" rtl="0">
              <a:lnSpc>
                <a:spcPct val="90000"/>
              </a:lnSpc>
              <a:spcBef>
                <a:spcPts val="1000"/>
              </a:spcBef>
              <a:spcAft>
                <a:spcPts val="0"/>
              </a:spcAft>
              <a:buClr>
                <a:schemeClr val="dk1"/>
              </a:buClr>
              <a:buSzPts val="2800"/>
              <a:buNone/>
            </a:pPr>
            <a:endParaRPr sz="2400"/>
          </a:p>
          <a:p>
            <a:pPr marL="0" lvl="0" indent="0" algn="l" rtl="0">
              <a:lnSpc>
                <a:spcPct val="90000"/>
              </a:lnSpc>
              <a:spcBef>
                <a:spcPts val="1000"/>
              </a:spcBef>
              <a:spcAft>
                <a:spcPts val="1600"/>
              </a:spcAft>
              <a:buClr>
                <a:schemeClr val="dk1"/>
              </a:buClr>
              <a:buSzPts val="2800"/>
              <a:buNone/>
            </a:pP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
          <p:cNvSpPr txBox="1">
            <a:spLocks noGrp="1"/>
          </p:cNvSpPr>
          <p:nvPr>
            <p:ph type="title"/>
          </p:nvPr>
        </p:nvSpPr>
        <p:spPr>
          <a:xfrm>
            <a:off x="359575" y="464650"/>
            <a:ext cx="5123400" cy="5401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5300">
                <a:solidFill>
                  <a:srgbClr val="000000"/>
                </a:solidFill>
              </a:rPr>
              <a:t>Assessment from the perspective of NEP 2020</a:t>
            </a:r>
            <a:endParaRPr sz="5300">
              <a:solidFill>
                <a:srgbClr val="000000"/>
              </a:solidFill>
            </a:endParaRPr>
          </a:p>
        </p:txBody>
      </p:sp>
      <p:sp>
        <p:nvSpPr>
          <p:cNvPr id="295" name="Google Shape;295;p3"/>
          <p:cNvSpPr txBox="1">
            <a:spLocks noGrp="1"/>
          </p:cNvSpPr>
          <p:nvPr>
            <p:ph type="body" idx="4294967295"/>
          </p:nvPr>
        </p:nvSpPr>
        <p:spPr>
          <a:xfrm>
            <a:off x="5528875" y="118500"/>
            <a:ext cx="6318300" cy="6621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380"/>
              <a:buNone/>
            </a:pPr>
            <a:r>
              <a:rPr lang="en-US" sz="2643">
                <a:solidFill>
                  <a:srgbClr val="000000"/>
                </a:solidFill>
              </a:rPr>
              <a:t>Holistic Assessment</a:t>
            </a:r>
            <a:endParaRPr sz="2643">
              <a:solidFill>
                <a:srgbClr val="000000"/>
              </a:solidFill>
            </a:endParaRPr>
          </a:p>
          <a:p>
            <a:pPr marL="0" lvl="0" indent="0" algn="l" rtl="0">
              <a:lnSpc>
                <a:spcPct val="100000"/>
              </a:lnSpc>
              <a:spcBef>
                <a:spcPts val="1000"/>
              </a:spcBef>
              <a:spcAft>
                <a:spcPts val="0"/>
              </a:spcAft>
              <a:buClr>
                <a:schemeClr val="dk1"/>
              </a:buClr>
              <a:buSzPts val="2380"/>
              <a:buNone/>
            </a:pPr>
            <a:endParaRPr sz="2643">
              <a:solidFill>
                <a:srgbClr val="000000"/>
              </a:solidFill>
            </a:endParaRPr>
          </a:p>
          <a:p>
            <a:pPr marL="0" lvl="0" indent="0" algn="l" rtl="0">
              <a:lnSpc>
                <a:spcPct val="100000"/>
              </a:lnSpc>
              <a:spcBef>
                <a:spcPts val="1000"/>
              </a:spcBef>
              <a:spcAft>
                <a:spcPts val="0"/>
              </a:spcAft>
              <a:buClr>
                <a:schemeClr val="dk1"/>
              </a:buClr>
              <a:buSzPts val="2380"/>
              <a:buNone/>
            </a:pPr>
            <a:r>
              <a:rPr lang="en-US" sz="2643">
                <a:solidFill>
                  <a:srgbClr val="000000"/>
                </a:solidFill>
              </a:rPr>
              <a:t>Modes of Assessment</a:t>
            </a:r>
            <a:endParaRPr sz="2643">
              <a:solidFill>
                <a:srgbClr val="000000"/>
              </a:solidFill>
            </a:endParaRPr>
          </a:p>
          <a:p>
            <a:pPr marL="1219200" lvl="1" indent="-532016" algn="l" rtl="0">
              <a:lnSpc>
                <a:spcPct val="100000"/>
              </a:lnSpc>
              <a:spcBef>
                <a:spcPts val="1000"/>
              </a:spcBef>
              <a:spcAft>
                <a:spcPts val="0"/>
              </a:spcAft>
              <a:buClr>
                <a:srgbClr val="000000"/>
              </a:buClr>
              <a:buSzPts val="3578"/>
              <a:buChar char="○"/>
            </a:pPr>
            <a:r>
              <a:rPr lang="en-US" sz="2643">
                <a:solidFill>
                  <a:srgbClr val="000000"/>
                </a:solidFill>
              </a:rPr>
              <a:t> Assessment of learning</a:t>
            </a:r>
            <a:endParaRPr sz="2643">
              <a:solidFill>
                <a:srgbClr val="000000"/>
              </a:solidFill>
            </a:endParaRPr>
          </a:p>
          <a:p>
            <a:pPr marL="1219200" lvl="1" indent="-532016" algn="l" rtl="0">
              <a:lnSpc>
                <a:spcPct val="100000"/>
              </a:lnSpc>
              <a:spcBef>
                <a:spcPts val="1000"/>
              </a:spcBef>
              <a:spcAft>
                <a:spcPts val="0"/>
              </a:spcAft>
              <a:buClr>
                <a:srgbClr val="000000"/>
              </a:buClr>
              <a:buSzPts val="3578"/>
              <a:buChar char="○"/>
            </a:pPr>
            <a:r>
              <a:rPr lang="en-US" sz="2643">
                <a:solidFill>
                  <a:srgbClr val="000000"/>
                </a:solidFill>
              </a:rPr>
              <a:t>Assessment for Learning</a:t>
            </a:r>
            <a:endParaRPr sz="2643">
              <a:solidFill>
                <a:srgbClr val="000000"/>
              </a:solidFill>
            </a:endParaRPr>
          </a:p>
          <a:p>
            <a:pPr marL="1219200" lvl="1" indent="-532016" algn="l" rtl="0">
              <a:lnSpc>
                <a:spcPct val="100000"/>
              </a:lnSpc>
              <a:spcBef>
                <a:spcPts val="1000"/>
              </a:spcBef>
              <a:spcAft>
                <a:spcPts val="0"/>
              </a:spcAft>
              <a:buClr>
                <a:srgbClr val="000000"/>
              </a:buClr>
              <a:buSzPts val="3578"/>
              <a:buChar char="○"/>
            </a:pPr>
            <a:r>
              <a:rPr lang="en-US" sz="2643">
                <a:solidFill>
                  <a:srgbClr val="000000"/>
                </a:solidFill>
              </a:rPr>
              <a:t>Assessment as learning</a:t>
            </a:r>
            <a:endParaRPr sz="2643">
              <a:solidFill>
                <a:srgbClr val="000000"/>
              </a:solidFill>
            </a:endParaRPr>
          </a:p>
          <a:p>
            <a:pPr marL="228600" lvl="0" indent="-77470" algn="l" rtl="0">
              <a:lnSpc>
                <a:spcPct val="100000"/>
              </a:lnSpc>
              <a:spcBef>
                <a:spcPts val="1000"/>
              </a:spcBef>
              <a:spcAft>
                <a:spcPts val="0"/>
              </a:spcAft>
              <a:buClr>
                <a:schemeClr val="dk1"/>
              </a:buClr>
              <a:buSzPts val="2380"/>
              <a:buNone/>
            </a:pPr>
            <a:endParaRPr sz="2643">
              <a:solidFill>
                <a:srgbClr val="000000"/>
              </a:solidFill>
            </a:endParaRPr>
          </a:p>
          <a:p>
            <a:pPr marL="0" lvl="0" indent="0" algn="l" rtl="0">
              <a:lnSpc>
                <a:spcPct val="100000"/>
              </a:lnSpc>
              <a:spcBef>
                <a:spcPts val="1000"/>
              </a:spcBef>
              <a:spcAft>
                <a:spcPts val="0"/>
              </a:spcAft>
              <a:buClr>
                <a:schemeClr val="dk1"/>
              </a:buClr>
              <a:buSzPts val="2380"/>
              <a:buNone/>
            </a:pPr>
            <a:r>
              <a:rPr lang="en-US" sz="2643">
                <a:solidFill>
                  <a:srgbClr val="000000"/>
                </a:solidFill>
              </a:rPr>
              <a:t>Student involvement in Assessment</a:t>
            </a:r>
            <a:endParaRPr sz="2643">
              <a:solidFill>
                <a:srgbClr val="000000"/>
              </a:solidFill>
            </a:endParaRPr>
          </a:p>
          <a:p>
            <a:pPr marL="1219200" lvl="1" indent="-532016" algn="l" rtl="0">
              <a:lnSpc>
                <a:spcPct val="100000"/>
              </a:lnSpc>
              <a:spcBef>
                <a:spcPts val="1000"/>
              </a:spcBef>
              <a:spcAft>
                <a:spcPts val="0"/>
              </a:spcAft>
              <a:buClr>
                <a:srgbClr val="000000"/>
              </a:buClr>
              <a:buSzPts val="3578"/>
              <a:buChar char="○"/>
            </a:pPr>
            <a:r>
              <a:rPr lang="en-US" sz="2643">
                <a:solidFill>
                  <a:srgbClr val="000000"/>
                </a:solidFill>
              </a:rPr>
              <a:t>Self Assessment</a:t>
            </a:r>
            <a:endParaRPr sz="2643">
              <a:solidFill>
                <a:srgbClr val="000000"/>
              </a:solidFill>
            </a:endParaRPr>
          </a:p>
          <a:p>
            <a:pPr marL="1219200" lvl="1" indent="-532016" algn="l" rtl="0">
              <a:lnSpc>
                <a:spcPct val="100000"/>
              </a:lnSpc>
              <a:spcBef>
                <a:spcPts val="1000"/>
              </a:spcBef>
              <a:spcAft>
                <a:spcPts val="0"/>
              </a:spcAft>
              <a:buClr>
                <a:srgbClr val="000000"/>
              </a:buClr>
              <a:buSzPts val="3578"/>
              <a:buChar char="○"/>
            </a:pPr>
            <a:r>
              <a:rPr lang="en-US" sz="2643">
                <a:solidFill>
                  <a:srgbClr val="000000"/>
                </a:solidFill>
              </a:rPr>
              <a:t>Peer assessment</a:t>
            </a:r>
            <a:endParaRPr sz="2643">
              <a:solidFill>
                <a:srgbClr val="000000"/>
              </a:solidFill>
            </a:endParaRPr>
          </a:p>
          <a:p>
            <a:pPr marL="0" lvl="0" indent="0" algn="l" rtl="0">
              <a:lnSpc>
                <a:spcPct val="100000"/>
              </a:lnSpc>
              <a:spcBef>
                <a:spcPts val="1000"/>
              </a:spcBef>
              <a:spcAft>
                <a:spcPts val="0"/>
              </a:spcAft>
              <a:buClr>
                <a:schemeClr val="dk1"/>
              </a:buClr>
              <a:buSzPts val="2380"/>
              <a:buNone/>
            </a:pPr>
            <a:r>
              <a:rPr lang="en-US" sz="2643">
                <a:solidFill>
                  <a:srgbClr val="000000"/>
                </a:solidFill>
              </a:rPr>
              <a:t>Assessment by the teacher</a:t>
            </a:r>
            <a:endParaRPr sz="1845"/>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
          <p:cNvSpPr txBox="1">
            <a:spLocks noGrp="1"/>
          </p:cNvSpPr>
          <p:nvPr>
            <p:ph type="title"/>
          </p:nvPr>
        </p:nvSpPr>
        <p:spPr>
          <a:xfrm>
            <a:off x="1038550" y="749175"/>
            <a:ext cx="10426200" cy="958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60"/>
              <a:buFont typeface="Calibri"/>
              <a:buNone/>
            </a:pPr>
            <a:r>
              <a:rPr lang="en-US" sz="4800">
                <a:solidFill>
                  <a:srgbClr val="000000"/>
                </a:solidFill>
              </a:rPr>
              <a:t>A</a:t>
            </a:r>
            <a:r>
              <a:rPr lang="en-US" sz="5200">
                <a:solidFill>
                  <a:srgbClr val="000000"/>
                </a:solidFill>
              </a:rPr>
              <a:t>ssessment in Blended Learning</a:t>
            </a:r>
            <a:endParaRPr sz="5200">
              <a:solidFill>
                <a:srgbClr val="000000"/>
              </a:solidFill>
            </a:endParaRPr>
          </a:p>
        </p:txBody>
      </p:sp>
      <p:sp>
        <p:nvSpPr>
          <p:cNvPr id="301" name="Google Shape;301;p4"/>
          <p:cNvSpPr txBox="1">
            <a:spLocks noGrp="1"/>
          </p:cNvSpPr>
          <p:nvPr>
            <p:ph type="body" idx="1"/>
          </p:nvPr>
        </p:nvSpPr>
        <p:spPr>
          <a:xfrm>
            <a:off x="737850" y="2003900"/>
            <a:ext cx="10716300" cy="3702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sz="3100">
                <a:solidFill>
                  <a:srgbClr val="000000"/>
                </a:solidFill>
              </a:rPr>
              <a:t>Assessment of learners need and preparedness for blended learning</a:t>
            </a:r>
            <a:endParaRPr sz="3100">
              <a:solidFill>
                <a:srgbClr val="000000"/>
              </a:solidFill>
            </a:endParaRPr>
          </a:p>
          <a:p>
            <a:pPr marL="0" lvl="0" indent="0" algn="l" rtl="0">
              <a:lnSpc>
                <a:spcPct val="90000"/>
              </a:lnSpc>
              <a:spcBef>
                <a:spcPts val="1000"/>
              </a:spcBef>
              <a:spcAft>
                <a:spcPts val="0"/>
              </a:spcAft>
              <a:buClr>
                <a:schemeClr val="dk1"/>
              </a:buClr>
              <a:buSzPts val="2800"/>
              <a:buNone/>
            </a:pPr>
            <a:endParaRPr sz="3100">
              <a:solidFill>
                <a:srgbClr val="000000"/>
              </a:solidFill>
            </a:endParaRPr>
          </a:p>
          <a:p>
            <a:pPr marL="457200" lvl="0" indent="-425450" algn="l" rtl="0">
              <a:lnSpc>
                <a:spcPct val="90000"/>
              </a:lnSpc>
              <a:spcBef>
                <a:spcPts val="1000"/>
              </a:spcBef>
              <a:spcAft>
                <a:spcPts val="0"/>
              </a:spcAft>
              <a:buClr>
                <a:srgbClr val="000000"/>
              </a:buClr>
              <a:buSzPts val="3100"/>
              <a:buChar char="●"/>
            </a:pPr>
            <a:r>
              <a:rPr lang="en-US" sz="3100">
                <a:solidFill>
                  <a:srgbClr val="000000"/>
                </a:solidFill>
              </a:rPr>
              <a:t>There is need of gathering information about learners background</a:t>
            </a:r>
            <a:endParaRPr sz="3100">
              <a:solidFill>
                <a:srgbClr val="000000"/>
              </a:solidFill>
            </a:endParaRPr>
          </a:p>
          <a:p>
            <a:pPr marL="457200" lvl="0" indent="-425450" algn="l" rtl="0">
              <a:lnSpc>
                <a:spcPct val="90000"/>
              </a:lnSpc>
              <a:spcBef>
                <a:spcPts val="0"/>
              </a:spcBef>
              <a:spcAft>
                <a:spcPts val="0"/>
              </a:spcAft>
              <a:buClr>
                <a:srgbClr val="000000"/>
              </a:buClr>
              <a:buSzPts val="3100"/>
              <a:buChar char="●"/>
            </a:pPr>
            <a:r>
              <a:rPr lang="en-US" sz="3100">
                <a:solidFill>
                  <a:srgbClr val="000000"/>
                </a:solidFill>
              </a:rPr>
              <a:t>Learners access to technology</a:t>
            </a:r>
            <a:endParaRPr sz="3100">
              <a:solidFill>
                <a:srgbClr val="000000"/>
              </a:solidFill>
            </a:endParaRPr>
          </a:p>
          <a:p>
            <a:pPr marL="457200" lvl="0" indent="-425450" algn="l" rtl="0">
              <a:lnSpc>
                <a:spcPct val="90000"/>
              </a:lnSpc>
              <a:spcBef>
                <a:spcPts val="0"/>
              </a:spcBef>
              <a:spcAft>
                <a:spcPts val="0"/>
              </a:spcAft>
              <a:buClr>
                <a:srgbClr val="000000"/>
              </a:buClr>
              <a:buSzPts val="3100"/>
              <a:buChar char="●"/>
            </a:pPr>
            <a:r>
              <a:rPr lang="en-US" sz="3100">
                <a:solidFill>
                  <a:srgbClr val="000000"/>
                </a:solidFill>
              </a:rPr>
              <a:t>How  will they use these technology?</a:t>
            </a:r>
            <a:endParaRPr sz="3100">
              <a:solidFill>
                <a:srgbClr val="000000"/>
              </a:solidFill>
            </a:endParaRPr>
          </a:p>
          <a:p>
            <a:pPr marL="457200" lvl="0" indent="-425450" algn="l" rtl="0">
              <a:lnSpc>
                <a:spcPct val="90000"/>
              </a:lnSpc>
              <a:spcBef>
                <a:spcPts val="0"/>
              </a:spcBef>
              <a:spcAft>
                <a:spcPts val="0"/>
              </a:spcAft>
              <a:buClr>
                <a:srgbClr val="000000"/>
              </a:buClr>
              <a:buSzPts val="3100"/>
              <a:buChar char="●"/>
            </a:pPr>
            <a:r>
              <a:rPr lang="en-US" sz="3100">
                <a:solidFill>
                  <a:srgbClr val="000000"/>
                </a:solidFill>
              </a:rPr>
              <a:t>What is their skill level ?</a:t>
            </a:r>
            <a:endParaRPr sz="3100">
              <a:solidFill>
                <a:srgbClr val="000000"/>
              </a:solidFill>
            </a:endParaRPr>
          </a:p>
          <a:p>
            <a:pPr marL="228600" lvl="0" indent="-50800" algn="l" rtl="0">
              <a:lnSpc>
                <a:spcPct val="90000"/>
              </a:lnSpc>
              <a:spcBef>
                <a:spcPts val="1000"/>
              </a:spcBef>
              <a:spcAft>
                <a:spcPts val="1600"/>
              </a:spcAft>
              <a:buClr>
                <a:schemeClr val="dk1"/>
              </a:buClr>
              <a:buSzPts val="2800"/>
              <a:buNone/>
            </a:pPr>
            <a:endParaRPr sz="22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
          <p:cNvSpPr txBox="1">
            <a:spLocks noGrp="1"/>
          </p:cNvSpPr>
          <p:nvPr>
            <p:ph type="title"/>
          </p:nvPr>
        </p:nvSpPr>
        <p:spPr>
          <a:xfrm>
            <a:off x="626625" y="252750"/>
            <a:ext cx="10757100" cy="1707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solidFill>
                  <a:srgbClr val="000000"/>
                </a:solidFill>
              </a:rPr>
              <a:t>Aligning Assessment with </a:t>
            </a:r>
            <a:endParaRPr>
              <a:solidFill>
                <a:srgbClr val="000000"/>
              </a:solidFill>
            </a:endParaRPr>
          </a:p>
          <a:p>
            <a:pPr marL="0" lvl="0" indent="0" algn="ctr" rtl="0">
              <a:lnSpc>
                <a:spcPct val="90000"/>
              </a:lnSpc>
              <a:spcBef>
                <a:spcPts val="0"/>
              </a:spcBef>
              <a:spcAft>
                <a:spcPts val="0"/>
              </a:spcAft>
              <a:buClr>
                <a:schemeClr val="dk1"/>
              </a:buClr>
              <a:buSzPts val="4400"/>
              <a:buFont typeface="Calibri"/>
              <a:buNone/>
            </a:pPr>
            <a:r>
              <a:rPr lang="en-US">
                <a:solidFill>
                  <a:srgbClr val="000000"/>
                </a:solidFill>
              </a:rPr>
              <a:t>Learning Objectives </a:t>
            </a:r>
            <a:endParaRPr>
              <a:solidFill>
                <a:srgbClr val="000000"/>
              </a:solidFill>
            </a:endParaRPr>
          </a:p>
        </p:txBody>
      </p:sp>
      <p:sp>
        <p:nvSpPr>
          <p:cNvPr id="307" name="Google Shape;307;p5"/>
          <p:cNvSpPr txBox="1">
            <a:spLocks noGrp="1"/>
          </p:cNvSpPr>
          <p:nvPr>
            <p:ph type="body" idx="4294967295"/>
          </p:nvPr>
        </p:nvSpPr>
        <p:spPr>
          <a:xfrm>
            <a:off x="748450" y="2193125"/>
            <a:ext cx="10287000" cy="4416900"/>
          </a:xfrm>
          <a:prstGeom prst="rect">
            <a:avLst/>
          </a:prstGeom>
          <a:noFill/>
          <a:ln>
            <a:noFill/>
          </a:ln>
        </p:spPr>
        <p:txBody>
          <a:bodyPr spcFirstLastPara="1" wrap="square" lIns="91425" tIns="45700" rIns="91425" bIns="45700" anchor="t" anchorCtr="0">
            <a:noAutofit/>
          </a:bodyPr>
          <a:lstStyle/>
          <a:p>
            <a:pPr marL="228600" lvl="0" indent="-292735" algn="l" rtl="0">
              <a:lnSpc>
                <a:spcPct val="90000"/>
              </a:lnSpc>
              <a:spcBef>
                <a:spcPts val="0"/>
              </a:spcBef>
              <a:spcAft>
                <a:spcPts val="0"/>
              </a:spcAft>
              <a:buClr>
                <a:srgbClr val="000000"/>
              </a:buClr>
              <a:buSzPts val="3600"/>
              <a:buChar char="●"/>
            </a:pPr>
            <a:r>
              <a:rPr lang="en-US" sz="2500">
                <a:solidFill>
                  <a:srgbClr val="000000"/>
                </a:solidFill>
              </a:rPr>
              <a:t>I</a:t>
            </a:r>
            <a:r>
              <a:rPr lang="en-US" sz="2700">
                <a:solidFill>
                  <a:srgbClr val="000000"/>
                </a:solidFill>
              </a:rPr>
              <a:t>ntended learning outcomes</a:t>
            </a:r>
            <a:endParaRPr sz="2700">
              <a:solidFill>
                <a:srgbClr val="000000"/>
              </a:solidFill>
            </a:endParaRPr>
          </a:p>
          <a:p>
            <a:pPr marL="228600" lvl="0" indent="-305435" algn="l" rtl="0">
              <a:lnSpc>
                <a:spcPct val="90000"/>
              </a:lnSpc>
              <a:spcBef>
                <a:spcPts val="0"/>
              </a:spcBef>
              <a:spcAft>
                <a:spcPts val="0"/>
              </a:spcAft>
              <a:buClr>
                <a:srgbClr val="000000"/>
              </a:buClr>
              <a:buSzPts val="3800"/>
              <a:buChar char="●"/>
            </a:pPr>
            <a:r>
              <a:rPr lang="en-US" sz="2700">
                <a:solidFill>
                  <a:srgbClr val="000000"/>
                </a:solidFill>
              </a:rPr>
              <a:t>Assessment criteria</a:t>
            </a:r>
            <a:endParaRPr sz="2700">
              <a:solidFill>
                <a:srgbClr val="000000"/>
              </a:solidFill>
            </a:endParaRPr>
          </a:p>
          <a:p>
            <a:pPr marL="228600" lvl="0" indent="-305435" algn="l" rtl="0">
              <a:lnSpc>
                <a:spcPct val="90000"/>
              </a:lnSpc>
              <a:spcBef>
                <a:spcPts val="0"/>
              </a:spcBef>
              <a:spcAft>
                <a:spcPts val="0"/>
              </a:spcAft>
              <a:buClr>
                <a:srgbClr val="000000"/>
              </a:buClr>
              <a:buSzPts val="3800"/>
              <a:buChar char="●"/>
            </a:pPr>
            <a:r>
              <a:rPr lang="en-US" sz="2700">
                <a:solidFill>
                  <a:srgbClr val="000000"/>
                </a:solidFill>
              </a:rPr>
              <a:t>Teaching learning activities</a:t>
            </a:r>
            <a:endParaRPr sz="2700">
              <a:solidFill>
                <a:srgbClr val="000000"/>
              </a:solidFill>
            </a:endParaRPr>
          </a:p>
          <a:p>
            <a:pPr marL="0" lvl="0" indent="0" algn="l" rtl="0">
              <a:lnSpc>
                <a:spcPct val="90000"/>
              </a:lnSpc>
              <a:spcBef>
                <a:spcPts val="0"/>
              </a:spcBef>
              <a:spcAft>
                <a:spcPts val="0"/>
              </a:spcAft>
              <a:buClr>
                <a:schemeClr val="dk1"/>
              </a:buClr>
              <a:buSzPts val="2800"/>
              <a:buNone/>
            </a:pPr>
            <a:endParaRPr sz="2700">
              <a:solidFill>
                <a:srgbClr val="000000"/>
              </a:solidFill>
            </a:endParaRPr>
          </a:p>
          <a:p>
            <a:pPr marL="0" lvl="0" indent="0" algn="l" rtl="0">
              <a:lnSpc>
                <a:spcPct val="90000"/>
              </a:lnSpc>
              <a:spcBef>
                <a:spcPts val="0"/>
              </a:spcBef>
              <a:spcAft>
                <a:spcPts val="0"/>
              </a:spcAft>
              <a:buClr>
                <a:schemeClr val="dk1"/>
              </a:buClr>
              <a:buSzPts val="2800"/>
              <a:buNone/>
            </a:pPr>
            <a:r>
              <a:rPr lang="en-US" sz="2700">
                <a:solidFill>
                  <a:srgbClr val="000000"/>
                </a:solidFill>
              </a:rPr>
              <a:t>Both summative and formative assessment can be used</a:t>
            </a:r>
            <a:endParaRPr sz="2700">
              <a:solidFill>
                <a:srgbClr val="000000"/>
              </a:solidFill>
            </a:endParaRPr>
          </a:p>
          <a:p>
            <a:pPr marL="457200" lvl="0" indent="-400050" algn="l" rtl="0">
              <a:lnSpc>
                <a:spcPct val="90000"/>
              </a:lnSpc>
              <a:spcBef>
                <a:spcPts val="0"/>
              </a:spcBef>
              <a:spcAft>
                <a:spcPts val="0"/>
              </a:spcAft>
              <a:buClr>
                <a:srgbClr val="000000"/>
              </a:buClr>
              <a:buSzPts val="2700"/>
              <a:buChar char="●"/>
            </a:pPr>
            <a:r>
              <a:rPr lang="en-US" sz="2700">
                <a:solidFill>
                  <a:srgbClr val="000000"/>
                </a:solidFill>
              </a:rPr>
              <a:t>In formative assessment, learning is reviewed and supported</a:t>
            </a:r>
            <a:endParaRPr sz="2700">
              <a:solidFill>
                <a:srgbClr val="000000"/>
              </a:solidFill>
            </a:endParaRPr>
          </a:p>
          <a:p>
            <a:pPr marL="457200" lvl="0" indent="-400050" algn="l" rtl="0">
              <a:lnSpc>
                <a:spcPct val="90000"/>
              </a:lnSpc>
              <a:spcBef>
                <a:spcPts val="0"/>
              </a:spcBef>
              <a:spcAft>
                <a:spcPts val="0"/>
              </a:spcAft>
              <a:buClr>
                <a:srgbClr val="000000"/>
              </a:buClr>
              <a:buSzPts val="2700"/>
              <a:buChar char="●"/>
            </a:pPr>
            <a:r>
              <a:rPr lang="en-US" sz="2700">
                <a:solidFill>
                  <a:srgbClr val="000000"/>
                </a:solidFill>
              </a:rPr>
              <a:t>Learning continues to produce product that demonstrate knowledge and skills</a:t>
            </a:r>
            <a:endParaRPr sz="2700">
              <a:solidFill>
                <a:srgbClr val="000000"/>
              </a:solidFill>
            </a:endParaRPr>
          </a:p>
          <a:p>
            <a:pPr marL="457200" lvl="0" indent="-400050" algn="l" rtl="0">
              <a:lnSpc>
                <a:spcPct val="90000"/>
              </a:lnSpc>
              <a:spcBef>
                <a:spcPts val="0"/>
              </a:spcBef>
              <a:spcAft>
                <a:spcPts val="0"/>
              </a:spcAft>
              <a:buClr>
                <a:srgbClr val="000000"/>
              </a:buClr>
              <a:buSzPts val="2700"/>
              <a:buChar char="●"/>
            </a:pPr>
            <a:r>
              <a:rPr lang="en-US" sz="2700">
                <a:solidFill>
                  <a:srgbClr val="000000"/>
                </a:solidFill>
              </a:rPr>
              <a:t>This helps in diagnosis of misunderstanding and provide feedback and guidance for continued progress</a:t>
            </a:r>
            <a:endParaRPr sz="27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6"/>
          <p:cNvSpPr txBox="1">
            <a:spLocks noGrp="1"/>
          </p:cNvSpPr>
          <p:nvPr>
            <p:ph type="body" idx="4294967295"/>
          </p:nvPr>
        </p:nvSpPr>
        <p:spPr>
          <a:xfrm>
            <a:off x="685800" y="1549148"/>
            <a:ext cx="10820400" cy="4669500"/>
          </a:xfrm>
          <a:prstGeom prst="rect">
            <a:avLst/>
          </a:prstGeom>
          <a:noFill/>
          <a:ln>
            <a:noFill/>
          </a:ln>
        </p:spPr>
        <p:txBody>
          <a:bodyPr spcFirstLastPara="1" wrap="square" lIns="91425" tIns="45700" rIns="91425" bIns="45700" anchor="t" anchorCtr="0">
            <a:normAutofit/>
          </a:bodyPr>
          <a:lstStyle/>
          <a:p>
            <a:pPr marL="228600" lvl="0" indent="-330200" algn="l" rtl="0">
              <a:lnSpc>
                <a:spcPct val="90000"/>
              </a:lnSpc>
              <a:spcBef>
                <a:spcPts val="0"/>
              </a:spcBef>
              <a:spcAft>
                <a:spcPts val="0"/>
              </a:spcAft>
              <a:buClr>
                <a:srgbClr val="000000"/>
              </a:buClr>
              <a:buSzPts val="4400"/>
              <a:buChar char="●"/>
            </a:pPr>
            <a:r>
              <a:rPr lang="en-US" sz="3300">
                <a:solidFill>
                  <a:srgbClr val="000000"/>
                </a:solidFill>
              </a:rPr>
              <a:t>Assessing learning through activities involving application, problem solving, and creativity fosters meaningful learning</a:t>
            </a:r>
            <a:endParaRPr sz="3300">
              <a:solidFill>
                <a:srgbClr val="000000"/>
              </a:solidFill>
            </a:endParaRPr>
          </a:p>
          <a:p>
            <a:pPr marL="0" lvl="0" indent="0" algn="l" rtl="0">
              <a:lnSpc>
                <a:spcPct val="90000"/>
              </a:lnSpc>
              <a:spcBef>
                <a:spcPts val="1000"/>
              </a:spcBef>
              <a:spcAft>
                <a:spcPts val="0"/>
              </a:spcAft>
              <a:buClr>
                <a:schemeClr val="dk1"/>
              </a:buClr>
              <a:buSzPts val="2800"/>
              <a:buNone/>
            </a:pPr>
            <a:endParaRPr sz="3300">
              <a:solidFill>
                <a:srgbClr val="000000"/>
              </a:solidFill>
            </a:endParaRPr>
          </a:p>
          <a:p>
            <a:pPr marL="228600" lvl="0" indent="-330200" algn="l" rtl="0">
              <a:lnSpc>
                <a:spcPct val="90000"/>
              </a:lnSpc>
              <a:spcBef>
                <a:spcPts val="1000"/>
              </a:spcBef>
              <a:spcAft>
                <a:spcPts val="1600"/>
              </a:spcAft>
              <a:buClr>
                <a:srgbClr val="000000"/>
              </a:buClr>
              <a:buSzPts val="4400"/>
              <a:buChar char="●"/>
            </a:pPr>
            <a:r>
              <a:rPr lang="en-US" sz="3300">
                <a:solidFill>
                  <a:srgbClr val="000000"/>
                </a:solidFill>
              </a:rPr>
              <a:t>Assessment activities may include group projects, peer assessment, theory and model building and structured academic debate.</a:t>
            </a:r>
            <a:endParaRPr sz="330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7"/>
          <p:cNvSpPr txBox="1">
            <a:spLocks noGrp="1"/>
          </p:cNvSpPr>
          <p:nvPr>
            <p:ph type="title"/>
          </p:nvPr>
        </p:nvSpPr>
        <p:spPr>
          <a:xfrm>
            <a:off x="1187250" y="499175"/>
            <a:ext cx="10106400" cy="1052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4800">
                <a:solidFill>
                  <a:srgbClr val="000000"/>
                </a:solidFill>
              </a:rPr>
              <a:t>Innovative Trends in Assessment</a:t>
            </a:r>
            <a:endParaRPr sz="4800">
              <a:solidFill>
                <a:srgbClr val="000000"/>
              </a:solidFill>
            </a:endParaRPr>
          </a:p>
        </p:txBody>
      </p:sp>
      <p:sp>
        <p:nvSpPr>
          <p:cNvPr id="318" name="Google Shape;318;p7"/>
          <p:cNvSpPr txBox="1">
            <a:spLocks noGrp="1"/>
          </p:cNvSpPr>
          <p:nvPr>
            <p:ph type="body" idx="1"/>
          </p:nvPr>
        </p:nvSpPr>
        <p:spPr>
          <a:xfrm>
            <a:off x="574400" y="1788600"/>
            <a:ext cx="5486400" cy="3280800"/>
          </a:xfrm>
          <a:prstGeom prst="rect">
            <a:avLst/>
          </a:prstGeom>
          <a:noFill/>
          <a:ln>
            <a:noFill/>
          </a:ln>
        </p:spPr>
        <p:txBody>
          <a:bodyPr spcFirstLastPara="1" wrap="square" lIns="91425" tIns="45700" rIns="91425" bIns="45700" anchor="t" anchorCtr="0">
            <a:noAutofit/>
          </a:bodyPr>
          <a:lstStyle/>
          <a:p>
            <a:pPr marL="228600" marR="0" lvl="0" indent="-356870" algn="l" rtl="0">
              <a:lnSpc>
                <a:spcPct val="90000"/>
              </a:lnSpc>
              <a:spcBef>
                <a:spcPts val="1000"/>
              </a:spcBef>
              <a:spcAft>
                <a:spcPts val="0"/>
              </a:spcAft>
              <a:buClr>
                <a:srgbClr val="000000"/>
              </a:buClr>
              <a:buSzPts val="4400"/>
              <a:buChar char="●"/>
            </a:pPr>
            <a:r>
              <a:rPr lang="en-US" sz="3300" b="1">
                <a:solidFill>
                  <a:srgbClr val="000000"/>
                </a:solidFill>
              </a:rPr>
              <a:t>Summative assessment</a:t>
            </a:r>
            <a:endParaRPr sz="3300" b="1">
              <a:solidFill>
                <a:srgbClr val="000000"/>
              </a:solidFill>
            </a:endParaRPr>
          </a:p>
          <a:p>
            <a:pPr marL="228600" lvl="0" indent="0" algn="l" rtl="0">
              <a:lnSpc>
                <a:spcPct val="90000"/>
              </a:lnSpc>
              <a:spcBef>
                <a:spcPts val="1000"/>
              </a:spcBef>
              <a:spcAft>
                <a:spcPts val="0"/>
              </a:spcAft>
              <a:buClr>
                <a:schemeClr val="dk1"/>
              </a:buClr>
              <a:buSzPts val="2800"/>
              <a:buNone/>
            </a:pPr>
            <a:r>
              <a:rPr lang="en-US" sz="3300">
                <a:solidFill>
                  <a:srgbClr val="000000"/>
                </a:solidFill>
              </a:rPr>
              <a:t>	Open Book examination</a:t>
            </a:r>
            <a:endParaRPr sz="3300">
              <a:solidFill>
                <a:srgbClr val="000000"/>
              </a:solidFill>
            </a:endParaRPr>
          </a:p>
          <a:p>
            <a:pPr marL="228600" lvl="0" indent="0" algn="l" rtl="0">
              <a:lnSpc>
                <a:spcPct val="90000"/>
              </a:lnSpc>
              <a:spcBef>
                <a:spcPts val="1000"/>
              </a:spcBef>
              <a:spcAft>
                <a:spcPts val="0"/>
              </a:spcAft>
              <a:buClr>
                <a:schemeClr val="dk1"/>
              </a:buClr>
              <a:buSzPts val="2800"/>
              <a:buNone/>
            </a:pPr>
            <a:r>
              <a:rPr lang="en-US" sz="3300">
                <a:solidFill>
                  <a:srgbClr val="000000"/>
                </a:solidFill>
              </a:rPr>
              <a:t>	Group examination</a:t>
            </a:r>
            <a:endParaRPr sz="3300">
              <a:solidFill>
                <a:srgbClr val="000000"/>
              </a:solidFill>
            </a:endParaRPr>
          </a:p>
          <a:p>
            <a:pPr marL="228600" lvl="0" indent="0" algn="l" rtl="0">
              <a:lnSpc>
                <a:spcPct val="90000"/>
              </a:lnSpc>
              <a:spcBef>
                <a:spcPts val="1000"/>
              </a:spcBef>
              <a:spcAft>
                <a:spcPts val="0"/>
              </a:spcAft>
              <a:buClr>
                <a:schemeClr val="dk1"/>
              </a:buClr>
              <a:buSzPts val="2800"/>
              <a:buNone/>
            </a:pPr>
            <a:r>
              <a:rPr lang="en-US" sz="3300">
                <a:solidFill>
                  <a:srgbClr val="000000"/>
                </a:solidFill>
              </a:rPr>
              <a:t>	Spoken examination</a:t>
            </a:r>
            <a:endParaRPr sz="3300">
              <a:solidFill>
                <a:srgbClr val="000000"/>
              </a:solidFill>
            </a:endParaRPr>
          </a:p>
          <a:p>
            <a:pPr marL="228600" lvl="0" indent="0" algn="l" rtl="0">
              <a:lnSpc>
                <a:spcPct val="90000"/>
              </a:lnSpc>
              <a:spcBef>
                <a:spcPts val="1000"/>
              </a:spcBef>
              <a:spcAft>
                <a:spcPts val="0"/>
              </a:spcAft>
              <a:buClr>
                <a:schemeClr val="dk1"/>
              </a:buClr>
              <a:buSzPts val="2800"/>
              <a:buNone/>
            </a:pPr>
            <a:r>
              <a:rPr lang="en-US" sz="3300">
                <a:solidFill>
                  <a:srgbClr val="000000"/>
                </a:solidFill>
              </a:rPr>
              <a:t>	On demand examination</a:t>
            </a:r>
            <a:endParaRPr sz="3300">
              <a:solidFill>
                <a:srgbClr val="000000"/>
              </a:solidFill>
            </a:endParaRPr>
          </a:p>
        </p:txBody>
      </p:sp>
      <p:sp>
        <p:nvSpPr>
          <p:cNvPr id="319" name="Google Shape;319;p7"/>
          <p:cNvSpPr txBox="1">
            <a:spLocks noGrp="1"/>
          </p:cNvSpPr>
          <p:nvPr>
            <p:ph type="body" idx="1"/>
          </p:nvPr>
        </p:nvSpPr>
        <p:spPr>
          <a:xfrm>
            <a:off x="6060800" y="1718975"/>
            <a:ext cx="5757900" cy="3280800"/>
          </a:xfrm>
          <a:prstGeom prst="rect">
            <a:avLst/>
          </a:prstGeom>
          <a:noFill/>
          <a:ln>
            <a:noFill/>
          </a:ln>
        </p:spPr>
        <p:txBody>
          <a:bodyPr spcFirstLastPara="1" wrap="square" lIns="91425" tIns="45700" rIns="91425" bIns="45700" anchor="t" anchorCtr="0">
            <a:noAutofit/>
          </a:bodyPr>
          <a:lstStyle/>
          <a:p>
            <a:pPr marL="228600" lvl="0" indent="-344170" algn="l" rtl="0">
              <a:lnSpc>
                <a:spcPct val="90000"/>
              </a:lnSpc>
              <a:spcBef>
                <a:spcPts val="1000"/>
              </a:spcBef>
              <a:spcAft>
                <a:spcPts val="0"/>
              </a:spcAft>
              <a:buClr>
                <a:srgbClr val="000000"/>
              </a:buClr>
              <a:buSzPts val="4200"/>
              <a:buChar char="●"/>
            </a:pPr>
            <a:r>
              <a:rPr lang="en-US" sz="3100" b="1">
                <a:solidFill>
                  <a:srgbClr val="000000"/>
                </a:solidFill>
              </a:rPr>
              <a:t>Formative Assessment</a:t>
            </a:r>
            <a:endParaRPr sz="3100" b="1">
              <a:solidFill>
                <a:srgbClr val="000000"/>
              </a:solidFill>
            </a:endParaRPr>
          </a:p>
          <a:p>
            <a:pPr marL="0" lvl="0" indent="0" algn="l" rtl="0">
              <a:lnSpc>
                <a:spcPct val="90000"/>
              </a:lnSpc>
              <a:spcBef>
                <a:spcPts val="1000"/>
              </a:spcBef>
              <a:spcAft>
                <a:spcPts val="0"/>
              </a:spcAft>
              <a:buClr>
                <a:schemeClr val="dk1"/>
              </a:buClr>
              <a:buSzPts val="2800"/>
              <a:buNone/>
            </a:pPr>
            <a:r>
              <a:rPr lang="en-US" sz="3100">
                <a:solidFill>
                  <a:srgbClr val="000000"/>
                </a:solidFill>
              </a:rPr>
              <a:t>	E-portfolio</a:t>
            </a:r>
            <a:endParaRPr sz="3100">
              <a:solidFill>
                <a:srgbClr val="000000"/>
              </a:solidFill>
            </a:endParaRPr>
          </a:p>
          <a:p>
            <a:pPr marL="0" lvl="0" indent="0" algn="l" rtl="0">
              <a:lnSpc>
                <a:spcPct val="90000"/>
              </a:lnSpc>
              <a:spcBef>
                <a:spcPts val="1000"/>
              </a:spcBef>
              <a:spcAft>
                <a:spcPts val="0"/>
              </a:spcAft>
              <a:buClr>
                <a:schemeClr val="dk1"/>
              </a:buClr>
              <a:buSzPts val="2800"/>
              <a:buNone/>
            </a:pPr>
            <a:r>
              <a:rPr lang="en-US" sz="3100">
                <a:solidFill>
                  <a:srgbClr val="000000"/>
                </a:solidFill>
              </a:rPr>
              <a:t>	Rubrics</a:t>
            </a:r>
            <a:endParaRPr sz="3100">
              <a:solidFill>
                <a:srgbClr val="000000"/>
              </a:solidFill>
            </a:endParaRPr>
          </a:p>
          <a:p>
            <a:pPr marL="0" lvl="0" indent="0" algn="l" rtl="0">
              <a:lnSpc>
                <a:spcPct val="90000"/>
              </a:lnSpc>
              <a:spcBef>
                <a:spcPts val="1000"/>
              </a:spcBef>
              <a:spcAft>
                <a:spcPts val="0"/>
              </a:spcAft>
              <a:buClr>
                <a:schemeClr val="dk1"/>
              </a:buClr>
              <a:buSzPts val="2800"/>
              <a:buNone/>
            </a:pPr>
            <a:r>
              <a:rPr lang="en-US" sz="3100">
                <a:solidFill>
                  <a:srgbClr val="000000"/>
                </a:solidFill>
              </a:rPr>
              <a:t>	Creative products</a:t>
            </a:r>
            <a:endParaRPr sz="3100">
              <a:solidFill>
                <a:srgbClr val="000000"/>
              </a:solidFill>
            </a:endParaRPr>
          </a:p>
          <a:p>
            <a:pPr marL="0" lvl="0" indent="0" algn="l" rtl="0">
              <a:lnSpc>
                <a:spcPct val="90000"/>
              </a:lnSpc>
              <a:spcBef>
                <a:spcPts val="1000"/>
              </a:spcBef>
              <a:spcAft>
                <a:spcPts val="0"/>
              </a:spcAft>
              <a:buClr>
                <a:schemeClr val="dk1"/>
              </a:buClr>
              <a:buSzPts val="2800"/>
              <a:buNone/>
            </a:pPr>
            <a:r>
              <a:rPr lang="en-US" sz="3100">
                <a:solidFill>
                  <a:srgbClr val="000000"/>
                </a:solidFill>
              </a:rPr>
              <a:t>	Online quizzes</a:t>
            </a:r>
            <a:endParaRPr sz="3100">
              <a:solidFill>
                <a:srgbClr val="000000"/>
              </a:solidFill>
            </a:endParaRPr>
          </a:p>
          <a:p>
            <a:pPr marL="457200" lvl="0" indent="-228600" algn="l" rtl="0">
              <a:lnSpc>
                <a:spcPct val="90000"/>
              </a:lnSpc>
              <a:spcBef>
                <a:spcPts val="1000"/>
              </a:spcBef>
              <a:spcAft>
                <a:spcPts val="1600"/>
              </a:spcAft>
              <a:buClr>
                <a:schemeClr val="dk1"/>
              </a:buClr>
              <a:buSzPts val="2800"/>
              <a:buNone/>
            </a:pPr>
            <a:r>
              <a:rPr lang="en-US" sz="3100">
                <a:solidFill>
                  <a:srgbClr val="000000"/>
                </a:solidFill>
              </a:rPr>
              <a:t>	Use of AI tool for assessment</a:t>
            </a:r>
            <a:endParaRPr sz="31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8"/>
          <p:cNvSpPr txBox="1">
            <a:spLocks noGrp="1"/>
          </p:cNvSpPr>
          <p:nvPr>
            <p:ph type="title"/>
          </p:nvPr>
        </p:nvSpPr>
        <p:spPr>
          <a:xfrm>
            <a:off x="1009550" y="220400"/>
            <a:ext cx="10469700" cy="1574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5200">
                <a:solidFill>
                  <a:srgbClr val="000000"/>
                </a:solidFill>
              </a:rPr>
              <a:t>Types of Assessment in </a:t>
            </a:r>
            <a:endParaRPr sz="5200">
              <a:solidFill>
                <a:srgbClr val="000000"/>
              </a:solidFill>
            </a:endParaRPr>
          </a:p>
          <a:p>
            <a:pPr marL="0" lvl="0" indent="0" algn="ctr" rtl="0">
              <a:lnSpc>
                <a:spcPct val="90000"/>
              </a:lnSpc>
              <a:spcBef>
                <a:spcPts val="0"/>
              </a:spcBef>
              <a:spcAft>
                <a:spcPts val="0"/>
              </a:spcAft>
              <a:buClr>
                <a:schemeClr val="dk1"/>
              </a:buClr>
              <a:buSzPts val="4400"/>
              <a:buFont typeface="Calibri"/>
              <a:buNone/>
            </a:pPr>
            <a:r>
              <a:rPr lang="en-US" sz="5200">
                <a:solidFill>
                  <a:srgbClr val="000000"/>
                </a:solidFill>
              </a:rPr>
              <a:t>Blended learning</a:t>
            </a:r>
            <a:endParaRPr sz="5200">
              <a:solidFill>
                <a:srgbClr val="000000"/>
              </a:solidFill>
            </a:endParaRPr>
          </a:p>
        </p:txBody>
      </p:sp>
      <p:sp>
        <p:nvSpPr>
          <p:cNvPr id="325" name="Google Shape;325;p8"/>
          <p:cNvSpPr txBox="1">
            <a:spLocks noGrp="1"/>
          </p:cNvSpPr>
          <p:nvPr>
            <p:ph type="body" idx="4294967295"/>
          </p:nvPr>
        </p:nvSpPr>
        <p:spPr>
          <a:xfrm>
            <a:off x="556475" y="1984300"/>
            <a:ext cx="10820400" cy="4545600"/>
          </a:xfrm>
          <a:prstGeom prst="rect">
            <a:avLst/>
          </a:prstGeom>
          <a:noFill/>
          <a:ln>
            <a:noFill/>
          </a:ln>
        </p:spPr>
        <p:txBody>
          <a:bodyPr spcFirstLastPara="1" wrap="square" lIns="91425" tIns="45700" rIns="91425" bIns="45700" anchor="t" anchorCtr="0">
            <a:noAutofit/>
          </a:bodyPr>
          <a:lstStyle/>
          <a:p>
            <a:pPr marL="228600" lvl="0" indent="-305316" algn="l" rtl="0">
              <a:lnSpc>
                <a:spcPct val="70000"/>
              </a:lnSpc>
              <a:spcBef>
                <a:spcPts val="0"/>
              </a:spcBef>
              <a:spcAft>
                <a:spcPts val="0"/>
              </a:spcAft>
              <a:buClr>
                <a:srgbClr val="000000"/>
              </a:buClr>
              <a:buSzPts val="4008"/>
              <a:buChar char="●"/>
            </a:pPr>
            <a:r>
              <a:rPr lang="en-US" sz="3073">
                <a:solidFill>
                  <a:srgbClr val="000000"/>
                </a:solidFill>
              </a:rPr>
              <a:t>Online Assessment</a:t>
            </a:r>
            <a:endParaRPr sz="3073">
              <a:solidFill>
                <a:srgbClr val="000000"/>
              </a:solidFill>
            </a:endParaRPr>
          </a:p>
          <a:p>
            <a:pPr marL="228600" lvl="0" indent="-305316" algn="l" rtl="0">
              <a:lnSpc>
                <a:spcPct val="70000"/>
              </a:lnSpc>
              <a:spcBef>
                <a:spcPts val="1000"/>
              </a:spcBef>
              <a:spcAft>
                <a:spcPts val="0"/>
              </a:spcAft>
              <a:buClr>
                <a:srgbClr val="000000"/>
              </a:buClr>
              <a:buSzPts val="4008"/>
              <a:buChar char="●"/>
            </a:pPr>
            <a:r>
              <a:rPr lang="en-US" sz="3073">
                <a:solidFill>
                  <a:srgbClr val="000000"/>
                </a:solidFill>
              </a:rPr>
              <a:t>Product and process assessment</a:t>
            </a:r>
            <a:endParaRPr sz="3073">
              <a:solidFill>
                <a:srgbClr val="000000"/>
              </a:solidFill>
            </a:endParaRPr>
          </a:p>
          <a:p>
            <a:pPr marL="228600" lvl="0" indent="-305316" algn="l" rtl="0">
              <a:lnSpc>
                <a:spcPct val="70000"/>
              </a:lnSpc>
              <a:spcBef>
                <a:spcPts val="1000"/>
              </a:spcBef>
              <a:spcAft>
                <a:spcPts val="0"/>
              </a:spcAft>
              <a:buClr>
                <a:srgbClr val="000000"/>
              </a:buClr>
              <a:buSzPts val="4008"/>
              <a:buChar char="●"/>
            </a:pPr>
            <a:r>
              <a:rPr lang="en-US" sz="3073">
                <a:solidFill>
                  <a:srgbClr val="000000"/>
                </a:solidFill>
              </a:rPr>
              <a:t>Continuous and comprehensive assessment</a:t>
            </a:r>
            <a:endParaRPr sz="3073">
              <a:solidFill>
                <a:srgbClr val="000000"/>
              </a:solidFill>
            </a:endParaRPr>
          </a:p>
          <a:p>
            <a:pPr marL="228600" lvl="0" indent="-305316" algn="l" rtl="0">
              <a:lnSpc>
                <a:spcPct val="70000"/>
              </a:lnSpc>
              <a:spcBef>
                <a:spcPts val="1000"/>
              </a:spcBef>
              <a:spcAft>
                <a:spcPts val="0"/>
              </a:spcAft>
              <a:buClr>
                <a:srgbClr val="000000"/>
              </a:buClr>
              <a:buSzPts val="4008"/>
              <a:buChar char="●"/>
            </a:pPr>
            <a:r>
              <a:rPr lang="en-US" sz="3073">
                <a:solidFill>
                  <a:srgbClr val="000000"/>
                </a:solidFill>
              </a:rPr>
              <a:t>Open book/close book assessment</a:t>
            </a:r>
            <a:endParaRPr sz="3073">
              <a:solidFill>
                <a:srgbClr val="000000"/>
              </a:solidFill>
            </a:endParaRPr>
          </a:p>
          <a:p>
            <a:pPr marL="228600" lvl="0" indent="-305316" algn="l" rtl="0">
              <a:lnSpc>
                <a:spcPct val="70000"/>
              </a:lnSpc>
              <a:spcBef>
                <a:spcPts val="1000"/>
              </a:spcBef>
              <a:spcAft>
                <a:spcPts val="0"/>
              </a:spcAft>
              <a:buClr>
                <a:srgbClr val="000000"/>
              </a:buClr>
              <a:buSzPts val="4008"/>
              <a:buChar char="●"/>
            </a:pPr>
            <a:r>
              <a:rPr lang="en-US" sz="3073">
                <a:solidFill>
                  <a:srgbClr val="000000"/>
                </a:solidFill>
              </a:rPr>
              <a:t>Group Assessment </a:t>
            </a:r>
            <a:endParaRPr sz="3073">
              <a:solidFill>
                <a:srgbClr val="000000"/>
              </a:solidFill>
            </a:endParaRPr>
          </a:p>
          <a:p>
            <a:pPr marL="228600" lvl="0" indent="-305316" algn="l" rtl="0">
              <a:lnSpc>
                <a:spcPct val="70000"/>
              </a:lnSpc>
              <a:spcBef>
                <a:spcPts val="1000"/>
              </a:spcBef>
              <a:spcAft>
                <a:spcPts val="0"/>
              </a:spcAft>
              <a:buClr>
                <a:srgbClr val="000000"/>
              </a:buClr>
              <a:buSzPts val="4008"/>
              <a:buChar char="●"/>
            </a:pPr>
            <a:r>
              <a:rPr lang="en-US" sz="3073">
                <a:solidFill>
                  <a:srgbClr val="000000"/>
                </a:solidFill>
              </a:rPr>
              <a:t>Viva voce</a:t>
            </a:r>
            <a:endParaRPr sz="3073">
              <a:solidFill>
                <a:srgbClr val="000000"/>
              </a:solidFill>
            </a:endParaRPr>
          </a:p>
          <a:p>
            <a:pPr marL="228600" lvl="0" indent="-305316" algn="l" rtl="0">
              <a:lnSpc>
                <a:spcPct val="70000"/>
              </a:lnSpc>
              <a:spcBef>
                <a:spcPts val="1000"/>
              </a:spcBef>
              <a:spcAft>
                <a:spcPts val="0"/>
              </a:spcAft>
              <a:buClr>
                <a:srgbClr val="000000"/>
              </a:buClr>
              <a:buSzPts val="4008"/>
              <a:buChar char="●"/>
            </a:pPr>
            <a:r>
              <a:rPr lang="en-US" sz="3073">
                <a:solidFill>
                  <a:srgbClr val="000000"/>
                </a:solidFill>
              </a:rPr>
              <a:t>Project Assessment</a:t>
            </a:r>
            <a:endParaRPr sz="3073">
              <a:solidFill>
                <a:srgbClr val="000000"/>
              </a:solidFill>
            </a:endParaRPr>
          </a:p>
          <a:p>
            <a:pPr marL="228600" lvl="0" indent="-305316" algn="l" rtl="0">
              <a:lnSpc>
                <a:spcPct val="70000"/>
              </a:lnSpc>
              <a:spcBef>
                <a:spcPts val="1000"/>
              </a:spcBef>
              <a:spcAft>
                <a:spcPts val="0"/>
              </a:spcAft>
              <a:buClr>
                <a:srgbClr val="000000"/>
              </a:buClr>
              <a:buSzPts val="4008"/>
              <a:buChar char="●"/>
            </a:pPr>
            <a:r>
              <a:rPr lang="en-US" sz="3073">
                <a:solidFill>
                  <a:srgbClr val="000000"/>
                </a:solidFill>
              </a:rPr>
              <a:t>e-portfolio</a:t>
            </a:r>
            <a:endParaRPr sz="1945"/>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9"/>
          <p:cNvSpPr txBox="1">
            <a:spLocks noGrp="1"/>
          </p:cNvSpPr>
          <p:nvPr>
            <p:ph type="title"/>
          </p:nvPr>
        </p:nvSpPr>
        <p:spPr>
          <a:xfrm>
            <a:off x="685800" y="396175"/>
            <a:ext cx="10384500" cy="1333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5500">
                <a:solidFill>
                  <a:srgbClr val="000000"/>
                </a:solidFill>
              </a:rPr>
              <a:t>Feedback in Blended Learning</a:t>
            </a:r>
            <a:endParaRPr sz="5500">
              <a:solidFill>
                <a:srgbClr val="000000"/>
              </a:solidFill>
            </a:endParaRPr>
          </a:p>
        </p:txBody>
      </p:sp>
      <p:sp>
        <p:nvSpPr>
          <p:cNvPr id="331" name="Google Shape;331;p9"/>
          <p:cNvSpPr txBox="1">
            <a:spLocks noGrp="1"/>
          </p:cNvSpPr>
          <p:nvPr>
            <p:ph type="body" idx="4294967295"/>
          </p:nvPr>
        </p:nvSpPr>
        <p:spPr>
          <a:xfrm>
            <a:off x="978375" y="1919185"/>
            <a:ext cx="10820400" cy="4024200"/>
          </a:xfrm>
          <a:prstGeom prst="rect">
            <a:avLst/>
          </a:prstGeom>
          <a:noFill/>
          <a:ln>
            <a:noFill/>
          </a:ln>
        </p:spPr>
        <p:txBody>
          <a:bodyPr spcFirstLastPara="1" wrap="square" lIns="91425" tIns="45700" rIns="91425" bIns="45700" anchor="t" anchorCtr="0">
            <a:noAutofit/>
          </a:bodyPr>
          <a:lstStyle/>
          <a:p>
            <a:pPr marL="228600" lvl="0" indent="-330200" algn="l" rtl="0">
              <a:lnSpc>
                <a:spcPct val="90000"/>
              </a:lnSpc>
              <a:spcBef>
                <a:spcPts val="0"/>
              </a:spcBef>
              <a:spcAft>
                <a:spcPts val="0"/>
              </a:spcAft>
              <a:buClr>
                <a:srgbClr val="000000"/>
              </a:buClr>
              <a:buSzPts val="4400"/>
              <a:buChar char="●"/>
            </a:pPr>
            <a:r>
              <a:rPr lang="en-US" sz="3300">
                <a:solidFill>
                  <a:srgbClr val="000000"/>
                </a:solidFill>
              </a:rPr>
              <a:t>Self-feedback</a:t>
            </a:r>
            <a:endParaRPr sz="3300">
              <a:solidFill>
                <a:srgbClr val="000000"/>
              </a:solidFill>
            </a:endParaRPr>
          </a:p>
          <a:p>
            <a:pPr marL="228600" lvl="0" indent="-330200" algn="l" rtl="0">
              <a:lnSpc>
                <a:spcPct val="90000"/>
              </a:lnSpc>
              <a:spcBef>
                <a:spcPts val="1000"/>
              </a:spcBef>
              <a:spcAft>
                <a:spcPts val="0"/>
              </a:spcAft>
              <a:buClr>
                <a:srgbClr val="000000"/>
              </a:buClr>
              <a:buSzPts val="4400"/>
              <a:buChar char="●"/>
            </a:pPr>
            <a:r>
              <a:rPr lang="en-US" sz="3300">
                <a:solidFill>
                  <a:srgbClr val="000000"/>
                </a:solidFill>
              </a:rPr>
              <a:t>Peer group feedback</a:t>
            </a:r>
            <a:endParaRPr sz="3300">
              <a:solidFill>
                <a:srgbClr val="000000"/>
              </a:solidFill>
            </a:endParaRPr>
          </a:p>
          <a:p>
            <a:pPr marL="228600" lvl="0" indent="-330200" algn="l" rtl="0">
              <a:lnSpc>
                <a:spcPct val="90000"/>
              </a:lnSpc>
              <a:spcBef>
                <a:spcPts val="1000"/>
              </a:spcBef>
              <a:spcAft>
                <a:spcPts val="0"/>
              </a:spcAft>
              <a:buClr>
                <a:srgbClr val="000000"/>
              </a:buClr>
              <a:buSzPts val="4400"/>
              <a:buChar char="●"/>
            </a:pPr>
            <a:r>
              <a:rPr lang="en-US" sz="3300">
                <a:solidFill>
                  <a:srgbClr val="000000"/>
                </a:solidFill>
              </a:rPr>
              <a:t>Feedback on Teaching learning process</a:t>
            </a:r>
            <a:endParaRPr sz="3300">
              <a:solidFill>
                <a:srgbClr val="000000"/>
              </a:solidFill>
            </a:endParaRPr>
          </a:p>
          <a:p>
            <a:pPr marL="228600" lvl="0" indent="-330200" algn="l" rtl="0">
              <a:lnSpc>
                <a:spcPct val="90000"/>
              </a:lnSpc>
              <a:spcBef>
                <a:spcPts val="1000"/>
              </a:spcBef>
              <a:spcAft>
                <a:spcPts val="0"/>
              </a:spcAft>
              <a:buClr>
                <a:srgbClr val="000000"/>
              </a:buClr>
              <a:buSzPts val="4400"/>
              <a:buChar char="●"/>
            </a:pPr>
            <a:r>
              <a:rPr lang="en-US" sz="3300">
                <a:solidFill>
                  <a:srgbClr val="000000"/>
                </a:solidFill>
              </a:rPr>
              <a:t>Feedback on Learning resources</a:t>
            </a:r>
            <a:endParaRPr sz="3300">
              <a:solidFill>
                <a:srgbClr val="000000"/>
              </a:solidFill>
            </a:endParaRPr>
          </a:p>
          <a:p>
            <a:pPr marL="228600" lvl="0" indent="-330200" algn="l" rtl="0">
              <a:lnSpc>
                <a:spcPct val="90000"/>
              </a:lnSpc>
              <a:spcBef>
                <a:spcPts val="1000"/>
              </a:spcBef>
              <a:spcAft>
                <a:spcPts val="0"/>
              </a:spcAft>
              <a:buClr>
                <a:srgbClr val="000000"/>
              </a:buClr>
              <a:buSzPts val="4400"/>
              <a:buChar char="●"/>
            </a:pPr>
            <a:r>
              <a:rPr lang="en-US" sz="3300">
                <a:solidFill>
                  <a:srgbClr val="000000"/>
                </a:solidFill>
              </a:rPr>
              <a:t>Feedback on Learning activities</a:t>
            </a:r>
            <a:endParaRPr sz="3300">
              <a:solidFill>
                <a:srgbClr val="000000"/>
              </a:solidFill>
            </a:endParaRPr>
          </a:p>
          <a:p>
            <a:pPr marL="228600" lvl="0" indent="-330200" algn="l" rtl="0">
              <a:lnSpc>
                <a:spcPct val="90000"/>
              </a:lnSpc>
              <a:spcBef>
                <a:spcPts val="1000"/>
              </a:spcBef>
              <a:spcAft>
                <a:spcPts val="1600"/>
              </a:spcAft>
              <a:buClr>
                <a:srgbClr val="000000"/>
              </a:buClr>
              <a:buSzPts val="4400"/>
              <a:buChar char="●"/>
            </a:pPr>
            <a:r>
              <a:rPr lang="en-US" sz="3300">
                <a:solidFill>
                  <a:srgbClr val="000000"/>
                </a:solidFill>
              </a:rPr>
              <a:t>Feedback on Learning outcome</a:t>
            </a:r>
            <a:endParaRPr sz="3300">
              <a:solidFill>
                <a:srgbClr val="000000"/>
              </a:solidFill>
            </a:endParaRPr>
          </a:p>
        </p:txBody>
      </p:sp>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348</Words>
  <Application>Microsoft Office PowerPoint</Application>
  <PresentationFormat>Widescreen</PresentationFormat>
  <Paragraphs>78</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Nunito</vt:lpstr>
      <vt:lpstr>Arial</vt:lpstr>
      <vt:lpstr>Maven Pro</vt:lpstr>
      <vt:lpstr>Calibri</vt:lpstr>
      <vt:lpstr>Momentum</vt:lpstr>
      <vt:lpstr>Assessment and Feedback  in Blended Learning</vt:lpstr>
      <vt:lpstr> Concept of Assessment</vt:lpstr>
      <vt:lpstr>Assessment from the perspective of NEP 2020</vt:lpstr>
      <vt:lpstr>Assessment in Blended Learning</vt:lpstr>
      <vt:lpstr>Aligning Assessment with  Learning Objectives </vt:lpstr>
      <vt:lpstr>PowerPoint Presentation</vt:lpstr>
      <vt:lpstr>Innovative Trends in Assessment</vt:lpstr>
      <vt:lpstr>Types of Assessment in  Blended learning</vt:lpstr>
      <vt:lpstr>Feedback in Blended Learning</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and Feedback  in Blended Learning</dc:title>
  <dc:creator>APPLE</dc:creator>
  <cp:lastModifiedBy>Digital Lab 17</cp:lastModifiedBy>
  <cp:revision>1</cp:revision>
  <dcterms:created xsi:type="dcterms:W3CDTF">2023-09-13T11:51:13Z</dcterms:created>
  <dcterms:modified xsi:type="dcterms:W3CDTF">2024-02-16T04:29:19Z</dcterms:modified>
</cp:coreProperties>
</file>