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21.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56.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705" r:id="rId4"/>
    <p:sldMasterId id="2147483706" r:id="rId5"/>
    <p:sldMasterId id="2147483707"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Lst>
  <p:sldSz cy="6858000" cx="12192000"/>
  <p:notesSz cx="7023100" cy="93091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2D200454-40CA-4A62-9FC3-DE9A4176ACB9}">
      <p15:notesGuideLst>
        <p15:guide id="1" orient="horz" pos="2931">
          <p15:clr>
            <a:srgbClr val="A4A3A4"/>
          </p15:clr>
        </p15:guide>
        <p15:guide id="2" pos="221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notesViewPr>
    <p:cSldViewPr snapToGrid="0">
      <p:cViewPr varScale="1">
        <p:scale>
          <a:sx n="100" d="100"/>
          <a:sy n="100" d="100"/>
        </p:scale>
        <p:origin x="0" y="0"/>
      </p:cViewPr>
      <p:guideLst>
        <p:guide pos="2931" orient="horz"/>
        <p:guide pos="2212"/>
      </p:guideLst>
    </p:cSldViewPr>
  </p:notesViewPr>
</p:viewP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4.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5" Type="http://schemas.openxmlformats.org/officeDocument/2006/relationships/slideMaster" Target="slideMasters/slideMaster2.xml"/><Relationship Id="rId6" Type="http://schemas.openxmlformats.org/officeDocument/2006/relationships/slideMaster" Target="slideMasters/slideMaster3.xml"/><Relationship Id="rId29" Type="http://schemas.openxmlformats.org/officeDocument/2006/relationships/slide" Target="slides/slide22.xml"/><Relationship Id="rId7" Type="http://schemas.openxmlformats.org/officeDocument/2006/relationships/notesMaster" Target="notesMasters/notesMaster1.xml"/><Relationship Id="rId8" Type="http://schemas.openxmlformats.org/officeDocument/2006/relationships/slide" Target="slides/slide1.xml"/><Relationship Id="rId11" Type="http://schemas.openxmlformats.org/officeDocument/2006/relationships/slide" Target="slides/slide4.xml"/><Relationship Id="rId10" Type="http://schemas.openxmlformats.org/officeDocument/2006/relationships/slide" Target="slides/slide3.xml"/><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2"/>
            <a:ext cx="3043343" cy="465694"/>
          </a:xfrm>
          <a:prstGeom prst="rect">
            <a:avLst/>
          </a:prstGeom>
          <a:noFill/>
          <a:ln>
            <a:noFill/>
          </a:ln>
        </p:spPr>
        <p:txBody>
          <a:bodyPr anchorCtr="0" anchor="t" bIns="46475" lIns="92950" spcFirstLastPara="1" rIns="92950" wrap="square" tIns="46475">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978132" y="2"/>
            <a:ext cx="3043343" cy="465694"/>
          </a:xfrm>
          <a:prstGeom prst="rect">
            <a:avLst/>
          </a:prstGeom>
          <a:noFill/>
          <a:ln>
            <a:noFill/>
          </a:ln>
        </p:spPr>
        <p:txBody>
          <a:bodyPr anchorCtr="0" anchor="t" bIns="46475" lIns="92950" spcFirstLastPara="1" rIns="92950" wrap="square" tIns="46475">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406400" y="696913"/>
            <a:ext cx="6210300" cy="34940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702310" y="4422502"/>
            <a:ext cx="5618480" cy="4188058"/>
          </a:xfrm>
          <a:prstGeom prst="rect">
            <a:avLst/>
          </a:prstGeom>
          <a:noFill/>
          <a:ln>
            <a:noFill/>
          </a:ln>
        </p:spPr>
        <p:txBody>
          <a:bodyPr anchorCtr="0" anchor="t" bIns="46475" lIns="92950" spcFirstLastPara="1" rIns="92950" wrap="square" tIns="46475">
            <a:noAutofit/>
          </a:bodyPr>
          <a:lstStyle>
            <a:lvl1pPr indent="-228600" lvl="0" marL="4572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841812"/>
            <a:ext cx="3043343" cy="465694"/>
          </a:xfrm>
          <a:prstGeom prst="rect">
            <a:avLst/>
          </a:prstGeom>
          <a:noFill/>
          <a:ln>
            <a:noFill/>
          </a:ln>
        </p:spPr>
        <p:txBody>
          <a:bodyPr anchorCtr="0" anchor="b" bIns="46475" lIns="92950" spcFirstLastPara="1" rIns="92950" wrap="square" tIns="46475">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978132" y="8841812"/>
            <a:ext cx="3043343" cy="465694"/>
          </a:xfrm>
          <a:prstGeom prst="rect">
            <a:avLst/>
          </a:prstGeom>
          <a:noFill/>
          <a:ln>
            <a:noFill/>
          </a:ln>
        </p:spPr>
        <p:txBody>
          <a:bodyPr anchorCtr="0" anchor="b" bIns="46475" lIns="92950" spcFirstLastPara="1" rIns="92950" wrap="square" tIns="46475">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p1:notes"/>
          <p:cNvSpPr txBox="1"/>
          <p:nvPr>
            <p:ph idx="1" type="body"/>
          </p:nvPr>
        </p:nvSpPr>
        <p:spPr>
          <a:xfrm>
            <a:off x="702310" y="4422502"/>
            <a:ext cx="5618480" cy="4188058"/>
          </a:xfrm>
          <a:prstGeom prst="rect">
            <a:avLst/>
          </a:prstGeom>
        </p:spPr>
        <p:txBody>
          <a:bodyPr anchorCtr="0" anchor="t" bIns="46475" lIns="92950" spcFirstLastPara="1" rIns="92950" wrap="square" tIns="46475">
            <a:noAutofit/>
          </a:bodyPr>
          <a:lstStyle/>
          <a:p>
            <a:pPr indent="0" lvl="0" marL="0" rtl="0" algn="l">
              <a:spcBef>
                <a:spcPts val="360"/>
              </a:spcBef>
              <a:spcAft>
                <a:spcPts val="0"/>
              </a:spcAft>
              <a:buNone/>
            </a:pPr>
            <a:r>
              <a:t/>
            </a:r>
            <a:endParaRPr/>
          </a:p>
        </p:txBody>
      </p:sp>
      <p:sp>
        <p:nvSpPr>
          <p:cNvPr id="308" name="Google Shape;308;p1:notes"/>
          <p:cNvSpPr/>
          <p:nvPr>
            <p:ph idx="2" type="sldImg"/>
          </p:nvPr>
        </p:nvSpPr>
        <p:spPr>
          <a:xfrm>
            <a:off x="406400" y="696913"/>
            <a:ext cx="6210300" cy="34940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 name="Shape 399"/>
        <p:cNvGrpSpPr/>
        <p:nvPr/>
      </p:nvGrpSpPr>
      <p:grpSpPr>
        <a:xfrm>
          <a:off x="0" y="0"/>
          <a:ext cx="0" cy="0"/>
          <a:chOff x="0" y="0"/>
          <a:chExt cx="0" cy="0"/>
        </a:xfrm>
      </p:grpSpPr>
      <p:sp>
        <p:nvSpPr>
          <p:cNvPr id="400" name="Google Shape;400;p10:notes"/>
          <p:cNvSpPr txBox="1"/>
          <p:nvPr>
            <p:ph idx="1" type="body"/>
          </p:nvPr>
        </p:nvSpPr>
        <p:spPr>
          <a:xfrm>
            <a:off x="702310" y="4422502"/>
            <a:ext cx="5618480" cy="4188058"/>
          </a:xfrm>
          <a:prstGeom prst="rect">
            <a:avLst/>
          </a:prstGeom>
        </p:spPr>
        <p:txBody>
          <a:bodyPr anchorCtr="0" anchor="t" bIns="46475" lIns="92950" spcFirstLastPara="1" rIns="92950" wrap="square" tIns="46475">
            <a:noAutofit/>
          </a:bodyPr>
          <a:lstStyle/>
          <a:p>
            <a:pPr indent="0" lvl="0" marL="0" rtl="0" algn="l">
              <a:spcBef>
                <a:spcPts val="360"/>
              </a:spcBef>
              <a:spcAft>
                <a:spcPts val="0"/>
              </a:spcAft>
              <a:buNone/>
            </a:pPr>
            <a:r>
              <a:t/>
            </a:r>
            <a:endParaRPr/>
          </a:p>
        </p:txBody>
      </p:sp>
      <p:sp>
        <p:nvSpPr>
          <p:cNvPr id="401" name="Google Shape;401;p10:notes"/>
          <p:cNvSpPr/>
          <p:nvPr>
            <p:ph idx="2" type="sldImg"/>
          </p:nvPr>
        </p:nvSpPr>
        <p:spPr>
          <a:xfrm>
            <a:off x="406400" y="696913"/>
            <a:ext cx="6210300" cy="34940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 name="Shape 406"/>
        <p:cNvGrpSpPr/>
        <p:nvPr/>
      </p:nvGrpSpPr>
      <p:grpSpPr>
        <a:xfrm>
          <a:off x="0" y="0"/>
          <a:ext cx="0" cy="0"/>
          <a:chOff x="0" y="0"/>
          <a:chExt cx="0" cy="0"/>
        </a:xfrm>
      </p:grpSpPr>
      <p:sp>
        <p:nvSpPr>
          <p:cNvPr id="407" name="Google Shape;407;p11:notes"/>
          <p:cNvSpPr txBox="1"/>
          <p:nvPr>
            <p:ph idx="1" type="body"/>
          </p:nvPr>
        </p:nvSpPr>
        <p:spPr>
          <a:xfrm>
            <a:off x="702310" y="4422502"/>
            <a:ext cx="5618480" cy="4188058"/>
          </a:xfrm>
          <a:prstGeom prst="rect">
            <a:avLst/>
          </a:prstGeom>
        </p:spPr>
        <p:txBody>
          <a:bodyPr anchorCtr="0" anchor="t" bIns="46475" lIns="92950" spcFirstLastPara="1" rIns="92950" wrap="square" tIns="46475">
            <a:noAutofit/>
          </a:bodyPr>
          <a:lstStyle/>
          <a:p>
            <a:pPr indent="0" lvl="0" marL="0" rtl="0" algn="l">
              <a:spcBef>
                <a:spcPts val="360"/>
              </a:spcBef>
              <a:spcAft>
                <a:spcPts val="0"/>
              </a:spcAft>
              <a:buNone/>
            </a:pPr>
            <a:r>
              <a:t/>
            </a:r>
            <a:endParaRPr/>
          </a:p>
        </p:txBody>
      </p:sp>
      <p:sp>
        <p:nvSpPr>
          <p:cNvPr id="408" name="Google Shape;408;p11:notes"/>
          <p:cNvSpPr/>
          <p:nvPr>
            <p:ph idx="2" type="sldImg"/>
          </p:nvPr>
        </p:nvSpPr>
        <p:spPr>
          <a:xfrm>
            <a:off x="406400" y="696913"/>
            <a:ext cx="6210300" cy="34940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8" name="Shape 438"/>
        <p:cNvGrpSpPr/>
        <p:nvPr/>
      </p:nvGrpSpPr>
      <p:grpSpPr>
        <a:xfrm>
          <a:off x="0" y="0"/>
          <a:ext cx="0" cy="0"/>
          <a:chOff x="0" y="0"/>
          <a:chExt cx="0" cy="0"/>
        </a:xfrm>
      </p:grpSpPr>
      <p:sp>
        <p:nvSpPr>
          <p:cNvPr id="439" name="Google Shape;439;p12:notes"/>
          <p:cNvSpPr txBox="1"/>
          <p:nvPr>
            <p:ph idx="1" type="body"/>
          </p:nvPr>
        </p:nvSpPr>
        <p:spPr>
          <a:xfrm>
            <a:off x="702310" y="4422502"/>
            <a:ext cx="5618480" cy="4188058"/>
          </a:xfrm>
          <a:prstGeom prst="rect">
            <a:avLst/>
          </a:prstGeom>
        </p:spPr>
        <p:txBody>
          <a:bodyPr anchorCtr="0" anchor="t" bIns="46475" lIns="92950" spcFirstLastPara="1" rIns="92950" wrap="square" tIns="46475">
            <a:noAutofit/>
          </a:bodyPr>
          <a:lstStyle/>
          <a:p>
            <a:pPr indent="0" lvl="0" marL="0" rtl="0" algn="l">
              <a:spcBef>
                <a:spcPts val="360"/>
              </a:spcBef>
              <a:spcAft>
                <a:spcPts val="0"/>
              </a:spcAft>
              <a:buNone/>
            </a:pPr>
            <a:r>
              <a:t/>
            </a:r>
            <a:endParaRPr/>
          </a:p>
        </p:txBody>
      </p:sp>
      <p:sp>
        <p:nvSpPr>
          <p:cNvPr id="440" name="Google Shape;440;p12:notes"/>
          <p:cNvSpPr/>
          <p:nvPr>
            <p:ph idx="2" type="sldImg"/>
          </p:nvPr>
        </p:nvSpPr>
        <p:spPr>
          <a:xfrm>
            <a:off x="406400" y="696913"/>
            <a:ext cx="6210300" cy="34940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5" name="Shape 455"/>
        <p:cNvGrpSpPr/>
        <p:nvPr/>
      </p:nvGrpSpPr>
      <p:grpSpPr>
        <a:xfrm>
          <a:off x="0" y="0"/>
          <a:ext cx="0" cy="0"/>
          <a:chOff x="0" y="0"/>
          <a:chExt cx="0" cy="0"/>
        </a:xfrm>
      </p:grpSpPr>
      <p:sp>
        <p:nvSpPr>
          <p:cNvPr id="456" name="Google Shape;456;p13:notes"/>
          <p:cNvSpPr txBox="1"/>
          <p:nvPr>
            <p:ph idx="1" type="body"/>
          </p:nvPr>
        </p:nvSpPr>
        <p:spPr>
          <a:xfrm>
            <a:off x="702310" y="4422502"/>
            <a:ext cx="5618480" cy="4188058"/>
          </a:xfrm>
          <a:prstGeom prst="rect">
            <a:avLst/>
          </a:prstGeom>
        </p:spPr>
        <p:txBody>
          <a:bodyPr anchorCtr="0" anchor="t" bIns="46475" lIns="92950" spcFirstLastPara="1" rIns="92950" wrap="square" tIns="46475">
            <a:noAutofit/>
          </a:bodyPr>
          <a:lstStyle/>
          <a:p>
            <a:pPr indent="0" lvl="0" marL="0" rtl="0" algn="l">
              <a:spcBef>
                <a:spcPts val="360"/>
              </a:spcBef>
              <a:spcAft>
                <a:spcPts val="0"/>
              </a:spcAft>
              <a:buNone/>
            </a:pPr>
            <a:r>
              <a:t/>
            </a:r>
            <a:endParaRPr/>
          </a:p>
        </p:txBody>
      </p:sp>
      <p:sp>
        <p:nvSpPr>
          <p:cNvPr id="457" name="Google Shape;457;p13:notes"/>
          <p:cNvSpPr/>
          <p:nvPr>
            <p:ph idx="2" type="sldImg"/>
          </p:nvPr>
        </p:nvSpPr>
        <p:spPr>
          <a:xfrm>
            <a:off x="406400" y="696913"/>
            <a:ext cx="6210300" cy="34940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3" name="Shape 463"/>
        <p:cNvGrpSpPr/>
        <p:nvPr/>
      </p:nvGrpSpPr>
      <p:grpSpPr>
        <a:xfrm>
          <a:off x="0" y="0"/>
          <a:ext cx="0" cy="0"/>
          <a:chOff x="0" y="0"/>
          <a:chExt cx="0" cy="0"/>
        </a:xfrm>
      </p:grpSpPr>
      <p:sp>
        <p:nvSpPr>
          <p:cNvPr id="464" name="Google Shape;464;p14:notes"/>
          <p:cNvSpPr txBox="1"/>
          <p:nvPr>
            <p:ph idx="1" type="body"/>
          </p:nvPr>
        </p:nvSpPr>
        <p:spPr>
          <a:xfrm>
            <a:off x="702310" y="4422502"/>
            <a:ext cx="5618480" cy="4188058"/>
          </a:xfrm>
          <a:prstGeom prst="rect">
            <a:avLst/>
          </a:prstGeom>
        </p:spPr>
        <p:txBody>
          <a:bodyPr anchorCtr="0" anchor="t" bIns="46475" lIns="92950" spcFirstLastPara="1" rIns="92950" wrap="square" tIns="46475">
            <a:noAutofit/>
          </a:bodyPr>
          <a:lstStyle/>
          <a:p>
            <a:pPr indent="0" lvl="0" marL="0" rtl="0" algn="l">
              <a:spcBef>
                <a:spcPts val="360"/>
              </a:spcBef>
              <a:spcAft>
                <a:spcPts val="0"/>
              </a:spcAft>
              <a:buNone/>
            </a:pPr>
            <a:r>
              <a:t/>
            </a:r>
            <a:endParaRPr/>
          </a:p>
        </p:txBody>
      </p:sp>
      <p:sp>
        <p:nvSpPr>
          <p:cNvPr id="465" name="Google Shape;465;p14:notes"/>
          <p:cNvSpPr/>
          <p:nvPr>
            <p:ph idx="2" type="sldImg"/>
          </p:nvPr>
        </p:nvSpPr>
        <p:spPr>
          <a:xfrm>
            <a:off x="406400" y="696913"/>
            <a:ext cx="6210300" cy="34940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6" name="Shape 476"/>
        <p:cNvGrpSpPr/>
        <p:nvPr/>
      </p:nvGrpSpPr>
      <p:grpSpPr>
        <a:xfrm>
          <a:off x="0" y="0"/>
          <a:ext cx="0" cy="0"/>
          <a:chOff x="0" y="0"/>
          <a:chExt cx="0" cy="0"/>
        </a:xfrm>
      </p:grpSpPr>
      <p:sp>
        <p:nvSpPr>
          <p:cNvPr id="477" name="Google Shape;477;p15:notes"/>
          <p:cNvSpPr txBox="1"/>
          <p:nvPr>
            <p:ph idx="1" type="body"/>
          </p:nvPr>
        </p:nvSpPr>
        <p:spPr>
          <a:xfrm>
            <a:off x="702310" y="4422502"/>
            <a:ext cx="5618480" cy="4188058"/>
          </a:xfrm>
          <a:prstGeom prst="rect">
            <a:avLst/>
          </a:prstGeom>
        </p:spPr>
        <p:txBody>
          <a:bodyPr anchorCtr="0" anchor="t" bIns="46475" lIns="92950" spcFirstLastPara="1" rIns="92950" wrap="square" tIns="46475">
            <a:noAutofit/>
          </a:bodyPr>
          <a:lstStyle/>
          <a:p>
            <a:pPr indent="0" lvl="0" marL="0" rtl="0" algn="l">
              <a:spcBef>
                <a:spcPts val="360"/>
              </a:spcBef>
              <a:spcAft>
                <a:spcPts val="0"/>
              </a:spcAft>
              <a:buNone/>
            </a:pPr>
            <a:r>
              <a:t/>
            </a:r>
            <a:endParaRPr/>
          </a:p>
        </p:txBody>
      </p:sp>
      <p:sp>
        <p:nvSpPr>
          <p:cNvPr id="478" name="Google Shape;478;p15:notes"/>
          <p:cNvSpPr/>
          <p:nvPr>
            <p:ph idx="2" type="sldImg"/>
          </p:nvPr>
        </p:nvSpPr>
        <p:spPr>
          <a:xfrm>
            <a:off x="406400" y="696913"/>
            <a:ext cx="6210300" cy="34940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0" name="Shape 490"/>
        <p:cNvGrpSpPr/>
        <p:nvPr/>
      </p:nvGrpSpPr>
      <p:grpSpPr>
        <a:xfrm>
          <a:off x="0" y="0"/>
          <a:ext cx="0" cy="0"/>
          <a:chOff x="0" y="0"/>
          <a:chExt cx="0" cy="0"/>
        </a:xfrm>
      </p:grpSpPr>
      <p:sp>
        <p:nvSpPr>
          <p:cNvPr id="491" name="Google Shape;491;p16:notes"/>
          <p:cNvSpPr txBox="1"/>
          <p:nvPr>
            <p:ph idx="1" type="body"/>
          </p:nvPr>
        </p:nvSpPr>
        <p:spPr>
          <a:xfrm>
            <a:off x="702310" y="4422502"/>
            <a:ext cx="5618480" cy="4188058"/>
          </a:xfrm>
          <a:prstGeom prst="rect">
            <a:avLst/>
          </a:prstGeom>
        </p:spPr>
        <p:txBody>
          <a:bodyPr anchorCtr="0" anchor="t" bIns="46475" lIns="92950" spcFirstLastPara="1" rIns="92950" wrap="square" tIns="46475">
            <a:noAutofit/>
          </a:bodyPr>
          <a:lstStyle/>
          <a:p>
            <a:pPr indent="0" lvl="0" marL="0" rtl="0" algn="l">
              <a:spcBef>
                <a:spcPts val="360"/>
              </a:spcBef>
              <a:spcAft>
                <a:spcPts val="0"/>
              </a:spcAft>
              <a:buNone/>
            </a:pPr>
            <a:r>
              <a:t/>
            </a:r>
            <a:endParaRPr/>
          </a:p>
        </p:txBody>
      </p:sp>
      <p:sp>
        <p:nvSpPr>
          <p:cNvPr id="492" name="Google Shape;492;p16:notes"/>
          <p:cNvSpPr/>
          <p:nvPr>
            <p:ph idx="2" type="sldImg"/>
          </p:nvPr>
        </p:nvSpPr>
        <p:spPr>
          <a:xfrm>
            <a:off x="406400" y="696913"/>
            <a:ext cx="6210300" cy="34940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6" name="Shape 496"/>
        <p:cNvGrpSpPr/>
        <p:nvPr/>
      </p:nvGrpSpPr>
      <p:grpSpPr>
        <a:xfrm>
          <a:off x="0" y="0"/>
          <a:ext cx="0" cy="0"/>
          <a:chOff x="0" y="0"/>
          <a:chExt cx="0" cy="0"/>
        </a:xfrm>
      </p:grpSpPr>
      <p:sp>
        <p:nvSpPr>
          <p:cNvPr id="497" name="Google Shape;497;p17:notes"/>
          <p:cNvSpPr txBox="1"/>
          <p:nvPr>
            <p:ph idx="1" type="body"/>
          </p:nvPr>
        </p:nvSpPr>
        <p:spPr>
          <a:xfrm>
            <a:off x="702310" y="4422502"/>
            <a:ext cx="5618480" cy="4188058"/>
          </a:xfrm>
          <a:prstGeom prst="rect">
            <a:avLst/>
          </a:prstGeom>
        </p:spPr>
        <p:txBody>
          <a:bodyPr anchorCtr="0" anchor="t" bIns="46475" lIns="92950" spcFirstLastPara="1" rIns="92950" wrap="square" tIns="46475">
            <a:noAutofit/>
          </a:bodyPr>
          <a:lstStyle/>
          <a:p>
            <a:pPr indent="0" lvl="0" marL="0" rtl="0" algn="l">
              <a:spcBef>
                <a:spcPts val="360"/>
              </a:spcBef>
              <a:spcAft>
                <a:spcPts val="0"/>
              </a:spcAft>
              <a:buNone/>
            </a:pPr>
            <a:r>
              <a:t/>
            </a:r>
            <a:endParaRPr/>
          </a:p>
        </p:txBody>
      </p:sp>
      <p:sp>
        <p:nvSpPr>
          <p:cNvPr id="498" name="Google Shape;498;p17:notes"/>
          <p:cNvSpPr/>
          <p:nvPr>
            <p:ph idx="2" type="sldImg"/>
          </p:nvPr>
        </p:nvSpPr>
        <p:spPr>
          <a:xfrm>
            <a:off x="406400" y="696913"/>
            <a:ext cx="6210300" cy="34940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5" name="Shape 505"/>
        <p:cNvGrpSpPr/>
        <p:nvPr/>
      </p:nvGrpSpPr>
      <p:grpSpPr>
        <a:xfrm>
          <a:off x="0" y="0"/>
          <a:ext cx="0" cy="0"/>
          <a:chOff x="0" y="0"/>
          <a:chExt cx="0" cy="0"/>
        </a:xfrm>
      </p:grpSpPr>
      <p:sp>
        <p:nvSpPr>
          <p:cNvPr id="506" name="Google Shape;506;p18:notes"/>
          <p:cNvSpPr txBox="1"/>
          <p:nvPr>
            <p:ph idx="1" type="body"/>
          </p:nvPr>
        </p:nvSpPr>
        <p:spPr>
          <a:xfrm>
            <a:off x="702310" y="4422502"/>
            <a:ext cx="5618480" cy="4188058"/>
          </a:xfrm>
          <a:prstGeom prst="rect">
            <a:avLst/>
          </a:prstGeom>
        </p:spPr>
        <p:txBody>
          <a:bodyPr anchorCtr="0" anchor="t" bIns="46475" lIns="92950" spcFirstLastPara="1" rIns="92950" wrap="square" tIns="46475">
            <a:noAutofit/>
          </a:bodyPr>
          <a:lstStyle/>
          <a:p>
            <a:pPr indent="0" lvl="0" marL="0" rtl="0" algn="l">
              <a:spcBef>
                <a:spcPts val="360"/>
              </a:spcBef>
              <a:spcAft>
                <a:spcPts val="0"/>
              </a:spcAft>
              <a:buNone/>
            </a:pPr>
            <a:r>
              <a:t/>
            </a:r>
            <a:endParaRPr/>
          </a:p>
        </p:txBody>
      </p:sp>
      <p:sp>
        <p:nvSpPr>
          <p:cNvPr id="507" name="Google Shape;507;p18:notes"/>
          <p:cNvSpPr/>
          <p:nvPr>
            <p:ph idx="2" type="sldImg"/>
          </p:nvPr>
        </p:nvSpPr>
        <p:spPr>
          <a:xfrm>
            <a:off x="406400" y="696913"/>
            <a:ext cx="6210300" cy="34940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2" name="Shape 512"/>
        <p:cNvGrpSpPr/>
        <p:nvPr/>
      </p:nvGrpSpPr>
      <p:grpSpPr>
        <a:xfrm>
          <a:off x="0" y="0"/>
          <a:ext cx="0" cy="0"/>
          <a:chOff x="0" y="0"/>
          <a:chExt cx="0" cy="0"/>
        </a:xfrm>
      </p:grpSpPr>
      <p:sp>
        <p:nvSpPr>
          <p:cNvPr id="513" name="Google Shape;513;p19:notes"/>
          <p:cNvSpPr txBox="1"/>
          <p:nvPr>
            <p:ph idx="1" type="body"/>
          </p:nvPr>
        </p:nvSpPr>
        <p:spPr>
          <a:xfrm>
            <a:off x="702310" y="4422502"/>
            <a:ext cx="5618480" cy="4188058"/>
          </a:xfrm>
          <a:prstGeom prst="rect">
            <a:avLst/>
          </a:prstGeom>
        </p:spPr>
        <p:txBody>
          <a:bodyPr anchorCtr="0" anchor="t" bIns="46475" lIns="92950" spcFirstLastPara="1" rIns="92950" wrap="square" tIns="46475">
            <a:noAutofit/>
          </a:bodyPr>
          <a:lstStyle/>
          <a:p>
            <a:pPr indent="0" lvl="0" marL="0" rtl="0" algn="l">
              <a:spcBef>
                <a:spcPts val="360"/>
              </a:spcBef>
              <a:spcAft>
                <a:spcPts val="0"/>
              </a:spcAft>
              <a:buNone/>
            </a:pPr>
            <a:r>
              <a:t/>
            </a:r>
            <a:endParaRPr/>
          </a:p>
        </p:txBody>
      </p:sp>
      <p:sp>
        <p:nvSpPr>
          <p:cNvPr id="514" name="Google Shape;514;p19:notes"/>
          <p:cNvSpPr/>
          <p:nvPr>
            <p:ph idx="2" type="sldImg"/>
          </p:nvPr>
        </p:nvSpPr>
        <p:spPr>
          <a:xfrm>
            <a:off x="406400" y="696913"/>
            <a:ext cx="6210300" cy="34940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p2:notes"/>
          <p:cNvSpPr txBox="1"/>
          <p:nvPr>
            <p:ph idx="1" type="body"/>
          </p:nvPr>
        </p:nvSpPr>
        <p:spPr>
          <a:xfrm>
            <a:off x="702310" y="4422502"/>
            <a:ext cx="5618480" cy="4188058"/>
          </a:xfrm>
          <a:prstGeom prst="rect">
            <a:avLst/>
          </a:prstGeom>
        </p:spPr>
        <p:txBody>
          <a:bodyPr anchorCtr="0" anchor="t" bIns="46475" lIns="92950" spcFirstLastPara="1" rIns="92950" wrap="square" tIns="46475">
            <a:noAutofit/>
          </a:bodyPr>
          <a:lstStyle/>
          <a:p>
            <a:pPr indent="0" lvl="0" marL="0" rtl="0" algn="l">
              <a:spcBef>
                <a:spcPts val="360"/>
              </a:spcBef>
              <a:spcAft>
                <a:spcPts val="0"/>
              </a:spcAft>
              <a:buNone/>
            </a:pPr>
            <a:r>
              <a:t/>
            </a:r>
            <a:endParaRPr/>
          </a:p>
        </p:txBody>
      </p:sp>
      <p:sp>
        <p:nvSpPr>
          <p:cNvPr id="315" name="Google Shape;315;p2:notes"/>
          <p:cNvSpPr/>
          <p:nvPr>
            <p:ph idx="2" type="sldImg"/>
          </p:nvPr>
        </p:nvSpPr>
        <p:spPr>
          <a:xfrm>
            <a:off x="406400" y="696913"/>
            <a:ext cx="6210300" cy="34940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9" name="Shape 519"/>
        <p:cNvGrpSpPr/>
        <p:nvPr/>
      </p:nvGrpSpPr>
      <p:grpSpPr>
        <a:xfrm>
          <a:off x="0" y="0"/>
          <a:ext cx="0" cy="0"/>
          <a:chOff x="0" y="0"/>
          <a:chExt cx="0" cy="0"/>
        </a:xfrm>
      </p:grpSpPr>
      <p:sp>
        <p:nvSpPr>
          <p:cNvPr id="520" name="Google Shape;520;p20:notes"/>
          <p:cNvSpPr txBox="1"/>
          <p:nvPr>
            <p:ph idx="1" type="body"/>
          </p:nvPr>
        </p:nvSpPr>
        <p:spPr>
          <a:xfrm>
            <a:off x="702310" y="4422502"/>
            <a:ext cx="5618480" cy="4188058"/>
          </a:xfrm>
          <a:prstGeom prst="rect">
            <a:avLst/>
          </a:prstGeom>
        </p:spPr>
        <p:txBody>
          <a:bodyPr anchorCtr="0" anchor="t" bIns="46475" lIns="92950" spcFirstLastPara="1" rIns="92950" wrap="square" tIns="46475">
            <a:noAutofit/>
          </a:bodyPr>
          <a:lstStyle/>
          <a:p>
            <a:pPr indent="0" lvl="0" marL="0" rtl="0" algn="l">
              <a:spcBef>
                <a:spcPts val="360"/>
              </a:spcBef>
              <a:spcAft>
                <a:spcPts val="0"/>
              </a:spcAft>
              <a:buNone/>
            </a:pPr>
            <a:r>
              <a:t/>
            </a:r>
            <a:endParaRPr/>
          </a:p>
        </p:txBody>
      </p:sp>
      <p:sp>
        <p:nvSpPr>
          <p:cNvPr id="521" name="Google Shape;521;p20:notes"/>
          <p:cNvSpPr/>
          <p:nvPr>
            <p:ph idx="2" type="sldImg"/>
          </p:nvPr>
        </p:nvSpPr>
        <p:spPr>
          <a:xfrm>
            <a:off x="406400" y="696913"/>
            <a:ext cx="6210300" cy="34940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6" name="Shape 526"/>
        <p:cNvGrpSpPr/>
        <p:nvPr/>
      </p:nvGrpSpPr>
      <p:grpSpPr>
        <a:xfrm>
          <a:off x="0" y="0"/>
          <a:ext cx="0" cy="0"/>
          <a:chOff x="0" y="0"/>
          <a:chExt cx="0" cy="0"/>
        </a:xfrm>
      </p:grpSpPr>
      <p:sp>
        <p:nvSpPr>
          <p:cNvPr id="527" name="Google Shape;527;p21:notes"/>
          <p:cNvSpPr txBox="1"/>
          <p:nvPr>
            <p:ph idx="1" type="body"/>
          </p:nvPr>
        </p:nvSpPr>
        <p:spPr>
          <a:xfrm>
            <a:off x="702310" y="4422502"/>
            <a:ext cx="5618480" cy="4188058"/>
          </a:xfrm>
          <a:prstGeom prst="rect">
            <a:avLst/>
          </a:prstGeom>
        </p:spPr>
        <p:txBody>
          <a:bodyPr anchorCtr="0" anchor="t" bIns="46475" lIns="92950" spcFirstLastPara="1" rIns="92950" wrap="square" tIns="46475">
            <a:noAutofit/>
          </a:bodyPr>
          <a:lstStyle/>
          <a:p>
            <a:pPr indent="0" lvl="0" marL="0" rtl="0" algn="l">
              <a:spcBef>
                <a:spcPts val="360"/>
              </a:spcBef>
              <a:spcAft>
                <a:spcPts val="0"/>
              </a:spcAft>
              <a:buNone/>
            </a:pPr>
            <a:r>
              <a:t/>
            </a:r>
            <a:endParaRPr/>
          </a:p>
        </p:txBody>
      </p:sp>
      <p:sp>
        <p:nvSpPr>
          <p:cNvPr id="528" name="Google Shape;528;p21:notes"/>
          <p:cNvSpPr/>
          <p:nvPr>
            <p:ph idx="2" type="sldImg"/>
          </p:nvPr>
        </p:nvSpPr>
        <p:spPr>
          <a:xfrm>
            <a:off x="406400" y="696913"/>
            <a:ext cx="6210300" cy="34940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3" name="Shape 543"/>
        <p:cNvGrpSpPr/>
        <p:nvPr/>
      </p:nvGrpSpPr>
      <p:grpSpPr>
        <a:xfrm>
          <a:off x="0" y="0"/>
          <a:ext cx="0" cy="0"/>
          <a:chOff x="0" y="0"/>
          <a:chExt cx="0" cy="0"/>
        </a:xfrm>
      </p:grpSpPr>
      <p:sp>
        <p:nvSpPr>
          <p:cNvPr id="544" name="Google Shape;544;p22:notes"/>
          <p:cNvSpPr/>
          <p:nvPr>
            <p:ph idx="2" type="sldImg"/>
          </p:nvPr>
        </p:nvSpPr>
        <p:spPr>
          <a:xfrm>
            <a:off x="406400" y="696913"/>
            <a:ext cx="6210300" cy="34940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5" name="Google Shape;545;p22:notes"/>
          <p:cNvSpPr txBox="1"/>
          <p:nvPr>
            <p:ph idx="1" type="body"/>
          </p:nvPr>
        </p:nvSpPr>
        <p:spPr>
          <a:xfrm>
            <a:off x="702310" y="4422502"/>
            <a:ext cx="5618480" cy="4188058"/>
          </a:xfrm>
          <a:prstGeom prst="rect">
            <a:avLst/>
          </a:prstGeom>
          <a:noFill/>
          <a:ln>
            <a:noFill/>
          </a:ln>
        </p:spPr>
        <p:txBody>
          <a:bodyPr anchorCtr="0" anchor="t" bIns="46475" lIns="92950" spcFirstLastPara="1" rIns="92950" wrap="square" tIns="46475">
            <a:noAutofit/>
          </a:bodyPr>
          <a:lstStyle/>
          <a:p>
            <a:pPr indent="0" lvl="0" marL="0" rtl="0" algn="l">
              <a:spcBef>
                <a:spcPts val="0"/>
              </a:spcBef>
              <a:spcAft>
                <a:spcPts val="0"/>
              </a:spcAft>
              <a:buNone/>
            </a:pPr>
            <a:r>
              <a:t/>
            </a:r>
            <a:endParaRPr/>
          </a:p>
        </p:txBody>
      </p:sp>
      <p:sp>
        <p:nvSpPr>
          <p:cNvPr id="546" name="Google Shape;546;p22:notes"/>
          <p:cNvSpPr txBox="1"/>
          <p:nvPr>
            <p:ph idx="12" type="sldNum"/>
          </p:nvPr>
        </p:nvSpPr>
        <p:spPr>
          <a:xfrm>
            <a:off x="3978132" y="8841812"/>
            <a:ext cx="3043343" cy="465694"/>
          </a:xfrm>
          <a:prstGeom prst="rect">
            <a:avLst/>
          </a:prstGeom>
          <a:noFill/>
          <a:ln>
            <a:noFill/>
          </a:ln>
        </p:spPr>
        <p:txBody>
          <a:bodyPr anchorCtr="0" anchor="b" bIns="46475" lIns="92950" spcFirstLastPara="1" rIns="92950" wrap="square" tIns="46475">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p3:notes"/>
          <p:cNvSpPr txBox="1"/>
          <p:nvPr>
            <p:ph idx="1" type="body"/>
          </p:nvPr>
        </p:nvSpPr>
        <p:spPr>
          <a:xfrm>
            <a:off x="702310" y="4422502"/>
            <a:ext cx="5618480" cy="4188058"/>
          </a:xfrm>
          <a:prstGeom prst="rect">
            <a:avLst/>
          </a:prstGeom>
        </p:spPr>
        <p:txBody>
          <a:bodyPr anchorCtr="0" anchor="t" bIns="46475" lIns="92950" spcFirstLastPara="1" rIns="92950" wrap="square" tIns="46475">
            <a:noAutofit/>
          </a:bodyPr>
          <a:lstStyle/>
          <a:p>
            <a:pPr indent="0" lvl="0" marL="0" rtl="0" algn="l">
              <a:spcBef>
                <a:spcPts val="360"/>
              </a:spcBef>
              <a:spcAft>
                <a:spcPts val="0"/>
              </a:spcAft>
              <a:buNone/>
            </a:pPr>
            <a:r>
              <a:t/>
            </a:r>
            <a:endParaRPr/>
          </a:p>
        </p:txBody>
      </p:sp>
      <p:sp>
        <p:nvSpPr>
          <p:cNvPr id="321" name="Google Shape;321;p3:notes"/>
          <p:cNvSpPr/>
          <p:nvPr>
            <p:ph idx="2" type="sldImg"/>
          </p:nvPr>
        </p:nvSpPr>
        <p:spPr>
          <a:xfrm>
            <a:off x="406400" y="696913"/>
            <a:ext cx="6210300" cy="34940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p4:notes"/>
          <p:cNvSpPr txBox="1"/>
          <p:nvPr>
            <p:ph idx="1" type="body"/>
          </p:nvPr>
        </p:nvSpPr>
        <p:spPr>
          <a:xfrm>
            <a:off x="702310" y="4422502"/>
            <a:ext cx="5618480" cy="4188058"/>
          </a:xfrm>
          <a:prstGeom prst="rect">
            <a:avLst/>
          </a:prstGeom>
        </p:spPr>
        <p:txBody>
          <a:bodyPr anchorCtr="0" anchor="t" bIns="46475" lIns="92950" spcFirstLastPara="1" rIns="92950" wrap="square" tIns="46475">
            <a:noAutofit/>
          </a:bodyPr>
          <a:lstStyle/>
          <a:p>
            <a:pPr indent="0" lvl="0" marL="0" rtl="0" algn="l">
              <a:spcBef>
                <a:spcPts val="360"/>
              </a:spcBef>
              <a:spcAft>
                <a:spcPts val="0"/>
              </a:spcAft>
              <a:buNone/>
            </a:pPr>
            <a:r>
              <a:t/>
            </a:r>
            <a:endParaRPr/>
          </a:p>
        </p:txBody>
      </p:sp>
      <p:sp>
        <p:nvSpPr>
          <p:cNvPr id="327" name="Google Shape;327;p4:notes"/>
          <p:cNvSpPr/>
          <p:nvPr>
            <p:ph idx="2" type="sldImg"/>
          </p:nvPr>
        </p:nvSpPr>
        <p:spPr>
          <a:xfrm>
            <a:off x="406400" y="696913"/>
            <a:ext cx="6210300" cy="34940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p5:notes"/>
          <p:cNvSpPr txBox="1"/>
          <p:nvPr>
            <p:ph idx="1" type="body"/>
          </p:nvPr>
        </p:nvSpPr>
        <p:spPr>
          <a:xfrm>
            <a:off x="702310" y="4422502"/>
            <a:ext cx="5618480" cy="4188058"/>
          </a:xfrm>
          <a:prstGeom prst="rect">
            <a:avLst/>
          </a:prstGeom>
        </p:spPr>
        <p:txBody>
          <a:bodyPr anchorCtr="0" anchor="t" bIns="46475" lIns="92950" spcFirstLastPara="1" rIns="92950" wrap="square" tIns="46475">
            <a:noAutofit/>
          </a:bodyPr>
          <a:lstStyle/>
          <a:p>
            <a:pPr indent="0" lvl="0" marL="0" rtl="0" algn="l">
              <a:spcBef>
                <a:spcPts val="360"/>
              </a:spcBef>
              <a:spcAft>
                <a:spcPts val="0"/>
              </a:spcAft>
              <a:buNone/>
            </a:pPr>
            <a:r>
              <a:t/>
            </a:r>
            <a:endParaRPr/>
          </a:p>
        </p:txBody>
      </p:sp>
      <p:sp>
        <p:nvSpPr>
          <p:cNvPr id="334" name="Google Shape;334;p5:notes"/>
          <p:cNvSpPr/>
          <p:nvPr>
            <p:ph idx="2" type="sldImg"/>
          </p:nvPr>
        </p:nvSpPr>
        <p:spPr>
          <a:xfrm>
            <a:off x="406400" y="696913"/>
            <a:ext cx="6210300" cy="34940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p6:notes"/>
          <p:cNvSpPr txBox="1"/>
          <p:nvPr>
            <p:ph idx="1" type="body"/>
          </p:nvPr>
        </p:nvSpPr>
        <p:spPr>
          <a:xfrm>
            <a:off x="702310" y="4422502"/>
            <a:ext cx="5618480" cy="4188058"/>
          </a:xfrm>
          <a:prstGeom prst="rect">
            <a:avLst/>
          </a:prstGeom>
        </p:spPr>
        <p:txBody>
          <a:bodyPr anchorCtr="0" anchor="t" bIns="46475" lIns="92950" spcFirstLastPara="1" rIns="92950" wrap="square" tIns="46475">
            <a:noAutofit/>
          </a:bodyPr>
          <a:lstStyle/>
          <a:p>
            <a:pPr indent="0" lvl="0" marL="0" rtl="0" algn="l">
              <a:spcBef>
                <a:spcPts val="360"/>
              </a:spcBef>
              <a:spcAft>
                <a:spcPts val="0"/>
              </a:spcAft>
              <a:buNone/>
            </a:pPr>
            <a:r>
              <a:t/>
            </a:r>
            <a:endParaRPr/>
          </a:p>
        </p:txBody>
      </p:sp>
      <p:sp>
        <p:nvSpPr>
          <p:cNvPr id="343" name="Google Shape;343;p6:notes"/>
          <p:cNvSpPr/>
          <p:nvPr>
            <p:ph idx="2" type="sldImg"/>
          </p:nvPr>
        </p:nvSpPr>
        <p:spPr>
          <a:xfrm>
            <a:off x="406400" y="696913"/>
            <a:ext cx="6210300" cy="34940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p7:notes"/>
          <p:cNvSpPr txBox="1"/>
          <p:nvPr>
            <p:ph idx="1" type="body"/>
          </p:nvPr>
        </p:nvSpPr>
        <p:spPr>
          <a:xfrm>
            <a:off x="702310" y="4422502"/>
            <a:ext cx="5618480" cy="4188058"/>
          </a:xfrm>
          <a:prstGeom prst="rect">
            <a:avLst/>
          </a:prstGeom>
        </p:spPr>
        <p:txBody>
          <a:bodyPr anchorCtr="0" anchor="t" bIns="46475" lIns="92950" spcFirstLastPara="1" rIns="92950" wrap="square" tIns="46475">
            <a:noAutofit/>
          </a:bodyPr>
          <a:lstStyle/>
          <a:p>
            <a:pPr indent="0" lvl="0" marL="0" rtl="0" algn="l">
              <a:spcBef>
                <a:spcPts val="360"/>
              </a:spcBef>
              <a:spcAft>
                <a:spcPts val="0"/>
              </a:spcAft>
              <a:buNone/>
            </a:pPr>
            <a:r>
              <a:t/>
            </a:r>
            <a:endParaRPr/>
          </a:p>
        </p:txBody>
      </p:sp>
      <p:sp>
        <p:nvSpPr>
          <p:cNvPr id="355" name="Google Shape;355;p7:notes"/>
          <p:cNvSpPr/>
          <p:nvPr>
            <p:ph idx="2" type="sldImg"/>
          </p:nvPr>
        </p:nvSpPr>
        <p:spPr>
          <a:xfrm>
            <a:off x="406400" y="696913"/>
            <a:ext cx="6210300" cy="34940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p8:notes"/>
          <p:cNvSpPr txBox="1"/>
          <p:nvPr>
            <p:ph idx="1" type="body"/>
          </p:nvPr>
        </p:nvSpPr>
        <p:spPr>
          <a:xfrm>
            <a:off x="702310" y="4422502"/>
            <a:ext cx="5618480" cy="4188058"/>
          </a:xfrm>
          <a:prstGeom prst="rect">
            <a:avLst/>
          </a:prstGeom>
        </p:spPr>
        <p:txBody>
          <a:bodyPr anchorCtr="0" anchor="t" bIns="46475" lIns="92950" spcFirstLastPara="1" rIns="92950" wrap="square" tIns="46475">
            <a:noAutofit/>
          </a:bodyPr>
          <a:lstStyle/>
          <a:p>
            <a:pPr indent="0" lvl="0" marL="0" rtl="0" algn="l">
              <a:spcBef>
                <a:spcPts val="360"/>
              </a:spcBef>
              <a:spcAft>
                <a:spcPts val="0"/>
              </a:spcAft>
              <a:buNone/>
            </a:pPr>
            <a:r>
              <a:t/>
            </a:r>
            <a:endParaRPr/>
          </a:p>
        </p:txBody>
      </p:sp>
      <p:sp>
        <p:nvSpPr>
          <p:cNvPr id="362" name="Google Shape;362;p8:notes"/>
          <p:cNvSpPr/>
          <p:nvPr>
            <p:ph idx="2" type="sldImg"/>
          </p:nvPr>
        </p:nvSpPr>
        <p:spPr>
          <a:xfrm>
            <a:off x="406400" y="696913"/>
            <a:ext cx="6210300" cy="34940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p9:notes"/>
          <p:cNvSpPr txBox="1"/>
          <p:nvPr>
            <p:ph idx="1" type="body"/>
          </p:nvPr>
        </p:nvSpPr>
        <p:spPr>
          <a:xfrm>
            <a:off x="702310" y="4422502"/>
            <a:ext cx="5618480" cy="4188058"/>
          </a:xfrm>
          <a:prstGeom prst="rect">
            <a:avLst/>
          </a:prstGeom>
        </p:spPr>
        <p:txBody>
          <a:bodyPr anchorCtr="0" anchor="t" bIns="46475" lIns="92950" spcFirstLastPara="1" rIns="92950" wrap="square" tIns="46475">
            <a:noAutofit/>
          </a:bodyPr>
          <a:lstStyle/>
          <a:p>
            <a:pPr indent="0" lvl="0" marL="0" rtl="0" algn="l">
              <a:spcBef>
                <a:spcPts val="360"/>
              </a:spcBef>
              <a:spcAft>
                <a:spcPts val="0"/>
              </a:spcAft>
              <a:buNone/>
            </a:pPr>
            <a:r>
              <a:t/>
            </a:r>
            <a:endParaRPr/>
          </a:p>
        </p:txBody>
      </p:sp>
      <p:sp>
        <p:nvSpPr>
          <p:cNvPr id="370" name="Google Shape;370;p9:notes"/>
          <p:cNvSpPr/>
          <p:nvPr>
            <p:ph idx="2" type="sldImg"/>
          </p:nvPr>
        </p:nvSpPr>
        <p:spPr>
          <a:xfrm>
            <a:off x="406400" y="696913"/>
            <a:ext cx="6210300" cy="34940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1.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11.png"/><Relationship Id="rId3" Type="http://schemas.openxmlformats.org/officeDocument/2006/relationships/image" Target="../media/image6.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10.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10.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11.png"/><Relationship Id="rId3" Type="http://schemas.openxmlformats.org/officeDocument/2006/relationships/image" Target="../media/image7.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11.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10.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10.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0.png"/><Relationship Id="rId3" Type="http://schemas.openxmlformats.org/officeDocument/2006/relationships/image" Target="../media/image8.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1.png"/><Relationship Id="rId3" Type="http://schemas.openxmlformats.org/officeDocument/2006/relationships/image" Target="../media/image8.pn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Blank Title" showMasterSp="0">
  <p:cSld name="2_Blank Title">
    <p:spTree>
      <p:nvGrpSpPr>
        <p:cNvPr id="17" name="Shape 17"/>
        <p:cNvGrpSpPr/>
        <p:nvPr/>
      </p:nvGrpSpPr>
      <p:grpSpPr>
        <a:xfrm>
          <a:off x="0" y="0"/>
          <a:ext cx="0" cy="0"/>
          <a:chOff x="0" y="0"/>
          <a:chExt cx="0" cy="0"/>
        </a:xfrm>
      </p:grpSpPr>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8" name="Shape 68"/>
        <p:cNvGrpSpPr/>
        <p:nvPr/>
      </p:nvGrpSpPr>
      <p:grpSpPr>
        <a:xfrm>
          <a:off x="0" y="0"/>
          <a:ext cx="0" cy="0"/>
          <a:chOff x="0" y="0"/>
          <a:chExt cx="0" cy="0"/>
        </a:xfrm>
      </p:grpSpPr>
      <p:sp>
        <p:nvSpPr>
          <p:cNvPr id="69" name="Google Shape;69;p1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1"/>
          <p:cNvSpPr/>
          <p:nvPr>
            <p:ph idx="2" type="pic"/>
          </p:nvPr>
        </p:nvSpPr>
        <p:spPr>
          <a:xfrm>
            <a:off x="5183188" y="987425"/>
            <a:ext cx="6172200" cy="4873625"/>
          </a:xfrm>
          <a:prstGeom prst="rect">
            <a:avLst/>
          </a:prstGeom>
          <a:noFill/>
          <a:ln>
            <a:noFill/>
          </a:ln>
        </p:spPr>
      </p:sp>
      <p:sp>
        <p:nvSpPr>
          <p:cNvPr id="71" name="Google Shape;71;p11"/>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2" name="Google Shape;72;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5" name="Shape 75"/>
        <p:cNvGrpSpPr/>
        <p:nvPr/>
      </p:nvGrpSpPr>
      <p:grpSpPr>
        <a:xfrm>
          <a:off x="0" y="0"/>
          <a:ext cx="0" cy="0"/>
          <a:chOff x="0" y="0"/>
          <a:chExt cx="0" cy="0"/>
        </a:xfrm>
      </p:grpSpPr>
      <p:sp>
        <p:nvSpPr>
          <p:cNvPr id="76" name="Google Shape;76;p1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7" name="Google Shape;77;p12"/>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8" name="Google Shape;78;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1" name="Shape 81"/>
        <p:cNvGrpSpPr/>
        <p:nvPr/>
      </p:nvGrpSpPr>
      <p:grpSpPr>
        <a:xfrm>
          <a:off x="0" y="0"/>
          <a:ext cx="0" cy="0"/>
          <a:chOff x="0" y="0"/>
          <a:chExt cx="0" cy="0"/>
        </a:xfrm>
      </p:grpSpPr>
      <p:sp>
        <p:nvSpPr>
          <p:cNvPr id="82" name="Google Shape;82;p13"/>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3" name="Google Shape;83;p13"/>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4" name="Google Shape;84;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ntent with Caption">
  <p:cSld name="1_Content with Caption">
    <p:spTree>
      <p:nvGrpSpPr>
        <p:cNvPr id="87" name="Shape 87"/>
        <p:cNvGrpSpPr/>
        <p:nvPr/>
      </p:nvGrpSpPr>
      <p:grpSpPr>
        <a:xfrm>
          <a:off x="0" y="0"/>
          <a:ext cx="0" cy="0"/>
          <a:chOff x="0" y="0"/>
          <a:chExt cx="0" cy="0"/>
        </a:xfrm>
      </p:grpSpPr>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ustom Layout" showMasterSp="0">
  <p:cSld name="3_Custom Layout">
    <p:bg>
      <p:bgPr>
        <a:solidFill>
          <a:srgbClr val="F6F4EF"/>
        </a:solidFill>
      </p:bgPr>
    </p:bg>
    <p:spTree>
      <p:nvGrpSpPr>
        <p:cNvPr id="88" name="Shape 88"/>
        <p:cNvGrpSpPr/>
        <p:nvPr/>
      </p:nvGrpSpPr>
      <p:grpSpPr>
        <a:xfrm>
          <a:off x="0" y="0"/>
          <a:ext cx="0" cy="0"/>
          <a:chOff x="0" y="0"/>
          <a:chExt cx="0" cy="0"/>
        </a:xfrm>
      </p:grpSpPr>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Vertical Text" showMasterSp="0">
  <p:cSld name="2_Title and Vertical Text">
    <p:bg>
      <p:bgPr>
        <a:solidFill>
          <a:srgbClr val="F3F2F7"/>
        </a:solidFill>
      </p:bgPr>
    </p:bg>
    <p:spTree>
      <p:nvGrpSpPr>
        <p:cNvPr id="89" name="Shape 89"/>
        <p:cNvGrpSpPr/>
        <p:nvPr/>
      </p:nvGrpSpPr>
      <p:grpSpPr>
        <a:xfrm>
          <a:off x="0" y="0"/>
          <a:ext cx="0" cy="0"/>
          <a:chOff x="0" y="0"/>
          <a:chExt cx="0" cy="0"/>
        </a:xfrm>
      </p:grpSpPr>
      <p:pic>
        <p:nvPicPr>
          <p:cNvPr id="90" name="Google Shape;90;p16"/>
          <p:cNvPicPr preferRelativeResize="0"/>
          <p:nvPr/>
        </p:nvPicPr>
        <p:blipFill rotWithShape="1">
          <a:blip r:embed="rId2">
            <a:alphaModFix/>
          </a:blip>
          <a:srcRect b="0" l="0" r="0" t="0"/>
          <a:stretch/>
        </p:blipFill>
        <p:spPr>
          <a:xfrm>
            <a:off x="11217608" y="6176964"/>
            <a:ext cx="805737" cy="681037"/>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Left + Logo">
  <p:cSld name="Title and Content Left + Logo">
    <p:spTree>
      <p:nvGrpSpPr>
        <p:cNvPr id="91" name="Shape 91"/>
        <p:cNvGrpSpPr/>
        <p:nvPr/>
      </p:nvGrpSpPr>
      <p:grpSpPr>
        <a:xfrm>
          <a:off x="0" y="0"/>
          <a:ext cx="0" cy="0"/>
          <a:chOff x="0" y="0"/>
          <a:chExt cx="0" cy="0"/>
        </a:xfrm>
      </p:grpSpPr>
      <p:pic>
        <p:nvPicPr>
          <p:cNvPr id="92" name="Google Shape;92;p17"/>
          <p:cNvPicPr preferRelativeResize="0"/>
          <p:nvPr/>
        </p:nvPicPr>
        <p:blipFill rotWithShape="1">
          <a:blip r:embed="rId2">
            <a:alphaModFix/>
          </a:blip>
          <a:srcRect b="0" l="0" r="0" t="0"/>
          <a:stretch/>
        </p:blipFill>
        <p:spPr>
          <a:xfrm>
            <a:off x="-1" y="873715"/>
            <a:ext cx="12192001" cy="5984286"/>
          </a:xfrm>
          <a:prstGeom prst="rect">
            <a:avLst/>
          </a:prstGeom>
          <a:noFill/>
          <a:ln>
            <a:noFill/>
          </a:ln>
        </p:spPr>
      </p:pic>
      <p:sp>
        <p:nvSpPr>
          <p:cNvPr id="93" name="Google Shape;93;p17"/>
          <p:cNvSpPr txBox="1"/>
          <p:nvPr>
            <p:ph idx="1" type="body"/>
          </p:nvPr>
        </p:nvSpPr>
        <p:spPr>
          <a:xfrm>
            <a:off x="406400" y="1600200"/>
            <a:ext cx="11176000" cy="4572000"/>
          </a:xfrm>
          <a:prstGeom prst="rect">
            <a:avLst/>
          </a:prstGeom>
          <a:solidFill>
            <a:srgbClr val="FFFFFF">
              <a:alpha val="69803"/>
            </a:srgbClr>
          </a:solid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rgbClr val="2F5496"/>
              </a:buClr>
              <a:buSzPts val="2800"/>
              <a:buChar char="•"/>
              <a:defRPr>
                <a:solidFill>
                  <a:srgbClr val="2F5496"/>
                </a:solidFill>
                <a:latin typeface="Calibri"/>
                <a:ea typeface="Calibri"/>
                <a:cs typeface="Calibri"/>
                <a:sym typeface="Calibri"/>
              </a:defRPr>
            </a:lvl1pPr>
            <a:lvl2pPr indent="-381000" lvl="1" marL="914400" algn="l">
              <a:lnSpc>
                <a:spcPct val="90000"/>
              </a:lnSpc>
              <a:spcBef>
                <a:spcPts val="500"/>
              </a:spcBef>
              <a:spcAft>
                <a:spcPts val="0"/>
              </a:spcAft>
              <a:buClr>
                <a:srgbClr val="2F5496"/>
              </a:buClr>
              <a:buSzPts val="2400"/>
              <a:buChar char="•"/>
              <a:defRPr>
                <a:solidFill>
                  <a:srgbClr val="2F5496"/>
                </a:solidFill>
                <a:latin typeface="Calibri"/>
                <a:ea typeface="Calibri"/>
                <a:cs typeface="Calibri"/>
                <a:sym typeface="Calibri"/>
              </a:defRPr>
            </a:lvl2pPr>
            <a:lvl3pPr indent="-355600" lvl="2" marL="1371600" algn="l">
              <a:lnSpc>
                <a:spcPct val="90000"/>
              </a:lnSpc>
              <a:spcBef>
                <a:spcPts val="500"/>
              </a:spcBef>
              <a:spcAft>
                <a:spcPts val="0"/>
              </a:spcAft>
              <a:buClr>
                <a:srgbClr val="2F5496"/>
              </a:buClr>
              <a:buSzPts val="2000"/>
              <a:buChar char="•"/>
              <a:defRPr>
                <a:solidFill>
                  <a:srgbClr val="2F5496"/>
                </a:solidFill>
                <a:latin typeface="Calibri"/>
                <a:ea typeface="Calibri"/>
                <a:cs typeface="Calibri"/>
                <a:sym typeface="Calibri"/>
              </a:defRPr>
            </a:lvl3pPr>
            <a:lvl4pPr indent="-342900" lvl="3" marL="1828800" algn="l">
              <a:lnSpc>
                <a:spcPct val="90000"/>
              </a:lnSpc>
              <a:spcBef>
                <a:spcPts val="500"/>
              </a:spcBef>
              <a:spcAft>
                <a:spcPts val="0"/>
              </a:spcAft>
              <a:buClr>
                <a:srgbClr val="2F5496"/>
              </a:buClr>
              <a:buSzPts val="1800"/>
              <a:buChar char="•"/>
              <a:defRPr>
                <a:solidFill>
                  <a:srgbClr val="2F5496"/>
                </a:solidFill>
                <a:latin typeface="Calibri"/>
                <a:ea typeface="Calibri"/>
                <a:cs typeface="Calibri"/>
                <a:sym typeface="Calibri"/>
              </a:defRPr>
            </a:lvl4pPr>
            <a:lvl5pPr indent="-342900" lvl="4" marL="2286000" algn="l">
              <a:lnSpc>
                <a:spcPct val="90000"/>
              </a:lnSpc>
              <a:spcBef>
                <a:spcPts val="500"/>
              </a:spcBef>
              <a:spcAft>
                <a:spcPts val="0"/>
              </a:spcAft>
              <a:buClr>
                <a:srgbClr val="2F5496"/>
              </a:buClr>
              <a:buSzPts val="1800"/>
              <a:buChar char="•"/>
              <a:defRPr>
                <a:solidFill>
                  <a:srgbClr val="2F5496"/>
                </a:solidFill>
                <a:latin typeface="Calibri"/>
                <a:ea typeface="Calibri"/>
                <a:cs typeface="Calibri"/>
                <a:sym typeface="Calibri"/>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4" name="Google Shape;94;p17"/>
          <p:cNvSpPr txBox="1"/>
          <p:nvPr>
            <p:ph idx="10" type="dt"/>
          </p:nvPr>
        </p:nvSpPr>
        <p:spPr>
          <a:xfrm>
            <a:off x="609600" y="6416678"/>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17"/>
          <p:cNvSpPr txBox="1"/>
          <p:nvPr>
            <p:ph idx="11" type="ftr"/>
          </p:nvPr>
        </p:nvSpPr>
        <p:spPr>
          <a:xfrm>
            <a:off x="4165600" y="6416678"/>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6" name="Google Shape;96;p17"/>
          <p:cNvSpPr txBox="1"/>
          <p:nvPr>
            <p:ph idx="12" type="sldNum"/>
          </p:nvPr>
        </p:nvSpPr>
        <p:spPr>
          <a:xfrm>
            <a:off x="8737600" y="6416678"/>
            <a:ext cx="28448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200">
                <a:solidFill>
                  <a:srgbClr val="888888"/>
                </a:solidFill>
                <a:latin typeface="Calibri"/>
                <a:ea typeface="Calibri"/>
                <a:cs typeface="Calibri"/>
                <a:sym typeface="Calibri"/>
              </a:defRPr>
            </a:lvl1pPr>
            <a:lvl2pPr indent="0" lvl="1" marL="0" marR="0" algn="r">
              <a:spcBef>
                <a:spcPts val="0"/>
              </a:spcBef>
              <a:spcAft>
                <a:spcPts val="0"/>
              </a:spcAft>
              <a:buNone/>
              <a:defRPr sz="1200">
                <a:solidFill>
                  <a:srgbClr val="888888"/>
                </a:solidFill>
                <a:latin typeface="Calibri"/>
                <a:ea typeface="Calibri"/>
                <a:cs typeface="Calibri"/>
                <a:sym typeface="Calibri"/>
              </a:defRPr>
            </a:lvl2pPr>
            <a:lvl3pPr indent="0" lvl="2" marL="0" marR="0" algn="r">
              <a:spcBef>
                <a:spcPts val="0"/>
              </a:spcBef>
              <a:spcAft>
                <a:spcPts val="0"/>
              </a:spcAft>
              <a:buNone/>
              <a:defRPr sz="1200">
                <a:solidFill>
                  <a:srgbClr val="888888"/>
                </a:solidFill>
                <a:latin typeface="Calibri"/>
                <a:ea typeface="Calibri"/>
                <a:cs typeface="Calibri"/>
                <a:sym typeface="Calibri"/>
              </a:defRPr>
            </a:lvl3pPr>
            <a:lvl4pPr indent="0" lvl="3" marL="0" marR="0" algn="r">
              <a:spcBef>
                <a:spcPts val="0"/>
              </a:spcBef>
              <a:spcAft>
                <a:spcPts val="0"/>
              </a:spcAft>
              <a:buNone/>
              <a:defRPr sz="1200">
                <a:solidFill>
                  <a:srgbClr val="888888"/>
                </a:solidFill>
                <a:latin typeface="Calibri"/>
                <a:ea typeface="Calibri"/>
                <a:cs typeface="Calibri"/>
                <a:sym typeface="Calibri"/>
              </a:defRPr>
            </a:lvl4pPr>
            <a:lvl5pPr indent="0" lvl="4" marL="0" marR="0" algn="r">
              <a:spcBef>
                <a:spcPts val="0"/>
              </a:spcBef>
              <a:spcAft>
                <a:spcPts val="0"/>
              </a:spcAft>
              <a:buNone/>
              <a:defRPr sz="1200">
                <a:solidFill>
                  <a:srgbClr val="888888"/>
                </a:solidFill>
                <a:latin typeface="Calibri"/>
                <a:ea typeface="Calibri"/>
                <a:cs typeface="Calibri"/>
                <a:sym typeface="Calibri"/>
              </a:defRPr>
            </a:lvl5pPr>
            <a:lvl6pPr indent="0" lvl="5" marL="0" marR="0" algn="r">
              <a:spcBef>
                <a:spcPts val="0"/>
              </a:spcBef>
              <a:spcAft>
                <a:spcPts val="0"/>
              </a:spcAft>
              <a:buNone/>
              <a:defRPr sz="1200">
                <a:solidFill>
                  <a:srgbClr val="888888"/>
                </a:solidFill>
                <a:latin typeface="Calibri"/>
                <a:ea typeface="Calibri"/>
                <a:cs typeface="Calibri"/>
                <a:sym typeface="Calibri"/>
              </a:defRPr>
            </a:lvl6pPr>
            <a:lvl7pPr indent="0" lvl="6" marL="0" marR="0" algn="r">
              <a:spcBef>
                <a:spcPts val="0"/>
              </a:spcBef>
              <a:spcAft>
                <a:spcPts val="0"/>
              </a:spcAft>
              <a:buNone/>
              <a:defRPr sz="1200">
                <a:solidFill>
                  <a:srgbClr val="888888"/>
                </a:solidFill>
                <a:latin typeface="Calibri"/>
                <a:ea typeface="Calibri"/>
                <a:cs typeface="Calibri"/>
                <a:sym typeface="Calibri"/>
              </a:defRPr>
            </a:lvl7pPr>
            <a:lvl8pPr indent="0" lvl="7" marL="0" marR="0" algn="r">
              <a:spcBef>
                <a:spcPts val="0"/>
              </a:spcBef>
              <a:spcAft>
                <a:spcPts val="0"/>
              </a:spcAft>
              <a:buNone/>
              <a:defRPr sz="1200">
                <a:solidFill>
                  <a:srgbClr val="888888"/>
                </a:solidFill>
                <a:latin typeface="Calibri"/>
                <a:ea typeface="Calibri"/>
                <a:cs typeface="Calibri"/>
                <a:sym typeface="Calibri"/>
              </a:defRPr>
            </a:lvl8pPr>
            <a:lvl9pPr indent="0" lvl="8" marL="0" marR="0" algn="r">
              <a:spcBef>
                <a:spcPts val="0"/>
              </a:spcBef>
              <a:spcAft>
                <a:spcPts val="0"/>
              </a:spcAft>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97" name="Google Shape;97;p17"/>
          <p:cNvSpPr txBox="1"/>
          <p:nvPr>
            <p:ph type="title"/>
          </p:nvPr>
        </p:nvSpPr>
        <p:spPr>
          <a:xfrm>
            <a:off x="406400" y="168166"/>
            <a:ext cx="11176000" cy="1265238"/>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3000"/>
              <a:buFont typeface="Calibri"/>
              <a:buNone/>
              <a:defRPr i="1" sz="3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2" showMasterSp="0">
  <p:cSld name="1_Blank2">
    <p:spTree>
      <p:nvGrpSpPr>
        <p:cNvPr id="98" name="Shape 98"/>
        <p:cNvGrpSpPr/>
        <p:nvPr/>
      </p:nvGrpSpPr>
      <p:grpSpPr>
        <a:xfrm>
          <a:off x="0" y="0"/>
          <a:ext cx="0" cy="0"/>
          <a:chOff x="0" y="0"/>
          <a:chExt cx="0" cy="0"/>
        </a:xfrm>
      </p:grpSpPr>
      <p:pic>
        <p:nvPicPr>
          <p:cNvPr id="99" name="Google Shape;99;p18"/>
          <p:cNvPicPr preferRelativeResize="0"/>
          <p:nvPr/>
        </p:nvPicPr>
        <p:blipFill rotWithShape="1">
          <a:blip r:embed="rId2">
            <a:alphaModFix/>
          </a:blip>
          <a:srcRect b="0" l="0" r="0" t="0"/>
          <a:stretch/>
        </p:blipFill>
        <p:spPr>
          <a:xfrm>
            <a:off x="11217609" y="6176966"/>
            <a:ext cx="805737" cy="681037"/>
          </a:xfrm>
          <a:prstGeom prst="rect">
            <a:avLst/>
          </a:prstGeom>
          <a:noFill/>
          <a:ln>
            <a:noFill/>
          </a:ln>
        </p:spPr>
      </p:pic>
      <p:sp>
        <p:nvSpPr>
          <p:cNvPr id="100" name="Google Shape;100;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_Logo">
  <p:cSld name="Blank_Logo">
    <p:spTree>
      <p:nvGrpSpPr>
        <p:cNvPr id="101" name="Shape 101"/>
        <p:cNvGrpSpPr/>
        <p:nvPr/>
      </p:nvGrpSpPr>
      <p:grpSpPr>
        <a:xfrm>
          <a:off x="0" y="0"/>
          <a:ext cx="0" cy="0"/>
          <a:chOff x="0" y="0"/>
          <a:chExt cx="0" cy="0"/>
        </a:xfrm>
      </p:grpSpPr>
      <p:sp>
        <p:nvSpPr>
          <p:cNvPr id="102" name="Google Shape;102;p19"/>
          <p:cNvSpPr txBox="1"/>
          <p:nvPr>
            <p:ph idx="1" type="body"/>
          </p:nvPr>
        </p:nvSpPr>
        <p:spPr>
          <a:xfrm>
            <a:off x="406400" y="1600200"/>
            <a:ext cx="11176000" cy="4572000"/>
          </a:xfrm>
          <a:prstGeom prst="rect">
            <a:avLst/>
          </a:prstGeom>
          <a:solidFill>
            <a:srgbClr val="FFFFFF">
              <a:alpha val="69803"/>
            </a:srgbClr>
          </a:solidFill>
          <a:ln>
            <a:noFill/>
          </a:ln>
        </p:spPr>
        <p:txBody>
          <a:bodyPr anchorCtr="0" anchor="t" bIns="182875" lIns="91425" spcFirstLastPara="1" rIns="91425" wrap="square" tIns="182875">
            <a:normAutofit/>
          </a:bodyPr>
          <a:lstStyle>
            <a:lvl1pPr indent="-406400" lvl="0" marL="457200" algn="l">
              <a:lnSpc>
                <a:spcPct val="90000"/>
              </a:lnSpc>
              <a:spcBef>
                <a:spcPts val="1000"/>
              </a:spcBef>
              <a:spcAft>
                <a:spcPts val="0"/>
              </a:spcAft>
              <a:buClr>
                <a:srgbClr val="1F3864"/>
              </a:buClr>
              <a:buSzPts val="2800"/>
              <a:buChar char="•"/>
              <a:defRPr>
                <a:solidFill>
                  <a:srgbClr val="1F3864"/>
                </a:solidFill>
                <a:latin typeface="Calibri"/>
                <a:ea typeface="Calibri"/>
                <a:cs typeface="Calibri"/>
                <a:sym typeface="Calibri"/>
              </a:defRPr>
            </a:lvl1pPr>
            <a:lvl2pPr indent="-381000" lvl="1" marL="914400" algn="l">
              <a:lnSpc>
                <a:spcPct val="90000"/>
              </a:lnSpc>
              <a:spcBef>
                <a:spcPts val="500"/>
              </a:spcBef>
              <a:spcAft>
                <a:spcPts val="0"/>
              </a:spcAft>
              <a:buClr>
                <a:srgbClr val="1F3864"/>
              </a:buClr>
              <a:buSzPts val="2400"/>
              <a:buChar char="•"/>
              <a:defRPr>
                <a:solidFill>
                  <a:srgbClr val="1F3864"/>
                </a:solidFill>
                <a:latin typeface="Calibri"/>
                <a:ea typeface="Calibri"/>
                <a:cs typeface="Calibri"/>
                <a:sym typeface="Calibri"/>
              </a:defRPr>
            </a:lvl2pPr>
            <a:lvl3pPr indent="-355600" lvl="2" marL="1371600" algn="l">
              <a:lnSpc>
                <a:spcPct val="90000"/>
              </a:lnSpc>
              <a:spcBef>
                <a:spcPts val="500"/>
              </a:spcBef>
              <a:spcAft>
                <a:spcPts val="0"/>
              </a:spcAft>
              <a:buClr>
                <a:srgbClr val="1F3864"/>
              </a:buClr>
              <a:buSzPts val="2000"/>
              <a:buChar char="•"/>
              <a:defRPr>
                <a:solidFill>
                  <a:srgbClr val="1F3864"/>
                </a:solidFill>
                <a:latin typeface="Calibri"/>
                <a:ea typeface="Calibri"/>
                <a:cs typeface="Calibri"/>
                <a:sym typeface="Calibri"/>
              </a:defRPr>
            </a:lvl3pPr>
            <a:lvl4pPr indent="-342900" lvl="3" marL="1828800" algn="l">
              <a:lnSpc>
                <a:spcPct val="90000"/>
              </a:lnSpc>
              <a:spcBef>
                <a:spcPts val="500"/>
              </a:spcBef>
              <a:spcAft>
                <a:spcPts val="0"/>
              </a:spcAft>
              <a:buClr>
                <a:srgbClr val="1F3864"/>
              </a:buClr>
              <a:buSzPts val="1800"/>
              <a:buChar char="•"/>
              <a:defRPr>
                <a:solidFill>
                  <a:srgbClr val="1F3864"/>
                </a:solidFill>
                <a:latin typeface="Calibri"/>
                <a:ea typeface="Calibri"/>
                <a:cs typeface="Calibri"/>
                <a:sym typeface="Calibri"/>
              </a:defRPr>
            </a:lvl4pPr>
            <a:lvl5pPr indent="-342900" lvl="4" marL="2286000" algn="l">
              <a:lnSpc>
                <a:spcPct val="90000"/>
              </a:lnSpc>
              <a:spcBef>
                <a:spcPts val="500"/>
              </a:spcBef>
              <a:spcAft>
                <a:spcPts val="0"/>
              </a:spcAft>
              <a:buClr>
                <a:srgbClr val="1F3864"/>
              </a:buClr>
              <a:buSzPts val="1800"/>
              <a:buChar char="•"/>
              <a:defRPr>
                <a:solidFill>
                  <a:srgbClr val="1F3864"/>
                </a:solidFill>
                <a:latin typeface="Calibri"/>
                <a:ea typeface="Calibri"/>
                <a:cs typeface="Calibri"/>
                <a:sym typeface="Calibri"/>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3" name="Google Shape;103;p19"/>
          <p:cNvSpPr txBox="1"/>
          <p:nvPr>
            <p:ph idx="10" type="dt"/>
          </p:nvPr>
        </p:nvSpPr>
        <p:spPr>
          <a:xfrm>
            <a:off x="609600" y="6416678"/>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4" name="Google Shape;104;p19"/>
          <p:cNvSpPr txBox="1"/>
          <p:nvPr>
            <p:ph idx="11" type="ftr"/>
          </p:nvPr>
        </p:nvSpPr>
        <p:spPr>
          <a:xfrm>
            <a:off x="4165600" y="6416678"/>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5" name="Google Shape;105;p19"/>
          <p:cNvSpPr txBox="1"/>
          <p:nvPr>
            <p:ph idx="12" type="sldNum"/>
          </p:nvPr>
        </p:nvSpPr>
        <p:spPr>
          <a:xfrm>
            <a:off x="8737600" y="6416678"/>
            <a:ext cx="28448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200">
                <a:solidFill>
                  <a:srgbClr val="888888"/>
                </a:solidFill>
                <a:latin typeface="Calibri"/>
                <a:ea typeface="Calibri"/>
                <a:cs typeface="Calibri"/>
                <a:sym typeface="Calibri"/>
              </a:defRPr>
            </a:lvl1pPr>
            <a:lvl2pPr indent="0" lvl="1" marL="0" marR="0" algn="r">
              <a:spcBef>
                <a:spcPts val="0"/>
              </a:spcBef>
              <a:spcAft>
                <a:spcPts val="0"/>
              </a:spcAft>
              <a:buNone/>
              <a:defRPr sz="1200">
                <a:solidFill>
                  <a:srgbClr val="888888"/>
                </a:solidFill>
                <a:latin typeface="Calibri"/>
                <a:ea typeface="Calibri"/>
                <a:cs typeface="Calibri"/>
                <a:sym typeface="Calibri"/>
              </a:defRPr>
            </a:lvl2pPr>
            <a:lvl3pPr indent="0" lvl="2" marL="0" marR="0" algn="r">
              <a:spcBef>
                <a:spcPts val="0"/>
              </a:spcBef>
              <a:spcAft>
                <a:spcPts val="0"/>
              </a:spcAft>
              <a:buNone/>
              <a:defRPr sz="1200">
                <a:solidFill>
                  <a:srgbClr val="888888"/>
                </a:solidFill>
                <a:latin typeface="Calibri"/>
                <a:ea typeface="Calibri"/>
                <a:cs typeface="Calibri"/>
                <a:sym typeface="Calibri"/>
              </a:defRPr>
            </a:lvl3pPr>
            <a:lvl4pPr indent="0" lvl="3" marL="0" marR="0" algn="r">
              <a:spcBef>
                <a:spcPts val="0"/>
              </a:spcBef>
              <a:spcAft>
                <a:spcPts val="0"/>
              </a:spcAft>
              <a:buNone/>
              <a:defRPr sz="1200">
                <a:solidFill>
                  <a:srgbClr val="888888"/>
                </a:solidFill>
                <a:latin typeface="Calibri"/>
                <a:ea typeface="Calibri"/>
                <a:cs typeface="Calibri"/>
                <a:sym typeface="Calibri"/>
              </a:defRPr>
            </a:lvl4pPr>
            <a:lvl5pPr indent="0" lvl="4" marL="0" marR="0" algn="r">
              <a:spcBef>
                <a:spcPts val="0"/>
              </a:spcBef>
              <a:spcAft>
                <a:spcPts val="0"/>
              </a:spcAft>
              <a:buNone/>
              <a:defRPr sz="1200">
                <a:solidFill>
                  <a:srgbClr val="888888"/>
                </a:solidFill>
                <a:latin typeface="Calibri"/>
                <a:ea typeface="Calibri"/>
                <a:cs typeface="Calibri"/>
                <a:sym typeface="Calibri"/>
              </a:defRPr>
            </a:lvl5pPr>
            <a:lvl6pPr indent="0" lvl="5" marL="0" marR="0" algn="r">
              <a:spcBef>
                <a:spcPts val="0"/>
              </a:spcBef>
              <a:spcAft>
                <a:spcPts val="0"/>
              </a:spcAft>
              <a:buNone/>
              <a:defRPr sz="1200">
                <a:solidFill>
                  <a:srgbClr val="888888"/>
                </a:solidFill>
                <a:latin typeface="Calibri"/>
                <a:ea typeface="Calibri"/>
                <a:cs typeface="Calibri"/>
                <a:sym typeface="Calibri"/>
              </a:defRPr>
            </a:lvl6pPr>
            <a:lvl7pPr indent="0" lvl="6" marL="0" marR="0" algn="r">
              <a:spcBef>
                <a:spcPts val="0"/>
              </a:spcBef>
              <a:spcAft>
                <a:spcPts val="0"/>
              </a:spcAft>
              <a:buNone/>
              <a:defRPr sz="1200">
                <a:solidFill>
                  <a:srgbClr val="888888"/>
                </a:solidFill>
                <a:latin typeface="Calibri"/>
                <a:ea typeface="Calibri"/>
                <a:cs typeface="Calibri"/>
                <a:sym typeface="Calibri"/>
              </a:defRPr>
            </a:lvl7pPr>
            <a:lvl8pPr indent="0" lvl="7" marL="0" marR="0" algn="r">
              <a:spcBef>
                <a:spcPts val="0"/>
              </a:spcBef>
              <a:spcAft>
                <a:spcPts val="0"/>
              </a:spcAft>
              <a:buNone/>
              <a:defRPr sz="1200">
                <a:solidFill>
                  <a:srgbClr val="888888"/>
                </a:solidFill>
                <a:latin typeface="Calibri"/>
                <a:ea typeface="Calibri"/>
                <a:cs typeface="Calibri"/>
                <a:sym typeface="Calibri"/>
              </a:defRPr>
            </a:lvl8pPr>
            <a:lvl9pPr indent="0" lvl="8" marL="0" marR="0" algn="r">
              <a:spcBef>
                <a:spcPts val="0"/>
              </a:spcBef>
              <a:spcAft>
                <a:spcPts val="0"/>
              </a:spcAft>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106" name="Google Shape;106;p19"/>
          <p:cNvSpPr txBox="1"/>
          <p:nvPr>
            <p:ph type="title"/>
          </p:nvPr>
        </p:nvSpPr>
        <p:spPr>
          <a:xfrm>
            <a:off x="406400" y="168166"/>
            <a:ext cx="11176000" cy="1265238"/>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3600"/>
              <a:buFont typeface="Calibri"/>
              <a:buNone/>
              <a:defRPr i="1"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3" name="Shape 113"/>
        <p:cNvGrpSpPr/>
        <p:nvPr/>
      </p:nvGrpSpPr>
      <p:grpSpPr>
        <a:xfrm>
          <a:off x="0" y="0"/>
          <a:ext cx="0" cy="0"/>
          <a:chOff x="0" y="0"/>
          <a:chExt cx="0" cy="0"/>
        </a:xfrm>
      </p:grpSpPr>
      <p:sp>
        <p:nvSpPr>
          <p:cNvPr id="114" name="Google Shape;114;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5" name="Google Shape;115;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6" name="Google Shape;116;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8" name="Shape 18"/>
        <p:cNvGrpSpPr/>
        <p:nvPr/>
      </p:nvGrpSpPr>
      <p:grpSpPr>
        <a:xfrm>
          <a:off x="0" y="0"/>
          <a:ext cx="0" cy="0"/>
          <a:chOff x="0" y="0"/>
          <a:chExt cx="0" cy="0"/>
        </a:xfrm>
      </p:grpSpPr>
      <p:sp>
        <p:nvSpPr>
          <p:cNvPr id="19" name="Google Shape;19;p3"/>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 name="Google Shape;20;p3"/>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1" name="Google Shape;21;p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ection Header">
  <p:cSld name="1_Section Header">
    <p:spTree>
      <p:nvGrpSpPr>
        <p:cNvPr id="117" name="Shape 117"/>
        <p:cNvGrpSpPr/>
        <p:nvPr/>
      </p:nvGrpSpPr>
      <p:grpSpPr>
        <a:xfrm>
          <a:off x="0" y="0"/>
          <a:ext cx="0" cy="0"/>
          <a:chOff x="0" y="0"/>
          <a:chExt cx="0" cy="0"/>
        </a:xfrm>
      </p:grpSpPr>
      <p:pic>
        <p:nvPicPr>
          <p:cNvPr id="118" name="Google Shape;118;p22"/>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19" name="Google Shape;119;p22"/>
          <p:cNvSpPr txBox="1"/>
          <p:nvPr>
            <p:ph type="title"/>
          </p:nvPr>
        </p:nvSpPr>
        <p:spPr>
          <a:xfrm>
            <a:off x="831851" y="3"/>
            <a:ext cx="10515600" cy="6857999"/>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lt1"/>
              </a:buClr>
              <a:buSzPts val="7200"/>
              <a:buFont typeface="Calibri"/>
              <a:buNone/>
              <a:defRPr sz="7200">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20" name="Shape 120"/>
        <p:cNvGrpSpPr/>
        <p:nvPr/>
      </p:nvGrpSpPr>
      <p:grpSpPr>
        <a:xfrm>
          <a:off x="0" y="0"/>
          <a:ext cx="0" cy="0"/>
          <a:chOff x="0" y="0"/>
          <a:chExt cx="0" cy="0"/>
        </a:xfrm>
      </p:grpSpPr>
      <p:sp>
        <p:nvSpPr>
          <p:cNvPr id="121" name="Google Shape;121;p23"/>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2" name="Google Shape;122;p23"/>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23" name="Google Shape;123;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4" name="Google Shape;124;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5" name="Google Shape;125;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26" name="Shape 126"/>
        <p:cNvGrpSpPr/>
        <p:nvPr/>
      </p:nvGrpSpPr>
      <p:grpSpPr>
        <a:xfrm>
          <a:off x="0" y="0"/>
          <a:ext cx="0" cy="0"/>
          <a:chOff x="0" y="0"/>
          <a:chExt cx="0" cy="0"/>
        </a:xfrm>
      </p:grpSpPr>
      <p:sp>
        <p:nvSpPr>
          <p:cNvPr id="127" name="Google Shape;127;p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8" name="Google Shape;128;p2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9" name="Google Shape;129;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0" name="Google Shape;130;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1" name="Google Shape;131;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2" name="Shape 132"/>
        <p:cNvGrpSpPr/>
        <p:nvPr/>
      </p:nvGrpSpPr>
      <p:grpSpPr>
        <a:xfrm>
          <a:off x="0" y="0"/>
          <a:ext cx="0" cy="0"/>
          <a:chOff x="0" y="0"/>
          <a:chExt cx="0" cy="0"/>
        </a:xfrm>
      </p:grpSpPr>
      <p:sp>
        <p:nvSpPr>
          <p:cNvPr id="133" name="Google Shape;133;p25"/>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4" name="Google Shape;134;p25"/>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135" name="Google Shape;135;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6" name="Google Shape;136;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7" name="Google Shape;137;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38" name="Shape 138"/>
        <p:cNvGrpSpPr/>
        <p:nvPr/>
      </p:nvGrpSpPr>
      <p:grpSpPr>
        <a:xfrm>
          <a:off x="0" y="0"/>
          <a:ext cx="0" cy="0"/>
          <a:chOff x="0" y="0"/>
          <a:chExt cx="0" cy="0"/>
        </a:xfrm>
      </p:grpSpPr>
      <p:sp>
        <p:nvSpPr>
          <p:cNvPr id="139" name="Google Shape;139;p2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0" name="Google Shape;140;p26"/>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1" name="Google Shape;141;p26"/>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2" name="Google Shape;142;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3" name="Google Shape;143;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4" name="Google Shape;144;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45" name="Shape 145"/>
        <p:cNvGrpSpPr/>
        <p:nvPr/>
      </p:nvGrpSpPr>
      <p:grpSpPr>
        <a:xfrm>
          <a:off x="0" y="0"/>
          <a:ext cx="0" cy="0"/>
          <a:chOff x="0" y="0"/>
          <a:chExt cx="0" cy="0"/>
        </a:xfrm>
      </p:grpSpPr>
      <p:sp>
        <p:nvSpPr>
          <p:cNvPr id="146" name="Google Shape;146;p27"/>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7" name="Google Shape;147;p27"/>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48" name="Google Shape;148;p27"/>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9" name="Google Shape;149;p27"/>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50" name="Google Shape;150;p27"/>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1" name="Google Shape;151;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2" name="Google Shape;152;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3" name="Google Shape;153;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54" name="Shape 154"/>
        <p:cNvGrpSpPr/>
        <p:nvPr/>
      </p:nvGrpSpPr>
      <p:grpSpPr>
        <a:xfrm>
          <a:off x="0" y="0"/>
          <a:ext cx="0" cy="0"/>
          <a:chOff x="0" y="0"/>
          <a:chExt cx="0" cy="0"/>
        </a:xfrm>
      </p:grpSpPr>
      <p:sp>
        <p:nvSpPr>
          <p:cNvPr id="155" name="Google Shape;155;p2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6" name="Google Shape;156;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7" name="Google Shape;157;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8" name="Google Shape;158;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59" name="Shape 159"/>
        <p:cNvGrpSpPr/>
        <p:nvPr/>
      </p:nvGrpSpPr>
      <p:grpSpPr>
        <a:xfrm>
          <a:off x="0" y="0"/>
          <a:ext cx="0" cy="0"/>
          <a:chOff x="0" y="0"/>
          <a:chExt cx="0" cy="0"/>
        </a:xfrm>
      </p:grpSpPr>
      <p:sp>
        <p:nvSpPr>
          <p:cNvPr id="160" name="Google Shape;160;p2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1" name="Google Shape;161;p2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162" name="Google Shape;162;p2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63" name="Google Shape;163;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4" name="Google Shape;164;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5" name="Google Shape;165;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66" name="Shape 166"/>
        <p:cNvGrpSpPr/>
        <p:nvPr/>
      </p:nvGrpSpPr>
      <p:grpSpPr>
        <a:xfrm>
          <a:off x="0" y="0"/>
          <a:ext cx="0" cy="0"/>
          <a:chOff x="0" y="0"/>
          <a:chExt cx="0" cy="0"/>
        </a:xfrm>
      </p:grpSpPr>
      <p:sp>
        <p:nvSpPr>
          <p:cNvPr id="167" name="Google Shape;167;p3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8" name="Google Shape;168;p30"/>
          <p:cNvSpPr/>
          <p:nvPr>
            <p:ph idx="2" type="pic"/>
          </p:nvPr>
        </p:nvSpPr>
        <p:spPr>
          <a:xfrm>
            <a:off x="5183188" y="987425"/>
            <a:ext cx="6172200" cy="4873625"/>
          </a:xfrm>
          <a:prstGeom prst="rect">
            <a:avLst/>
          </a:prstGeom>
          <a:noFill/>
          <a:ln>
            <a:noFill/>
          </a:ln>
        </p:spPr>
      </p:sp>
      <p:sp>
        <p:nvSpPr>
          <p:cNvPr id="169" name="Google Shape;169;p3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70" name="Google Shape;170;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1" name="Google Shape;171;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2" name="Google Shape;172;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73" name="Shape 173"/>
        <p:cNvGrpSpPr/>
        <p:nvPr/>
      </p:nvGrpSpPr>
      <p:grpSpPr>
        <a:xfrm>
          <a:off x="0" y="0"/>
          <a:ext cx="0" cy="0"/>
          <a:chOff x="0" y="0"/>
          <a:chExt cx="0" cy="0"/>
        </a:xfrm>
      </p:grpSpPr>
      <p:sp>
        <p:nvSpPr>
          <p:cNvPr id="174" name="Google Shape;174;p3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5" name="Google Shape;175;p3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6" name="Google Shape;176;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7" name="Google Shape;177;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8" name="Google Shape;178;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4" name="Shape 24"/>
        <p:cNvGrpSpPr/>
        <p:nvPr/>
      </p:nvGrpSpPr>
      <p:grpSpPr>
        <a:xfrm>
          <a:off x="0" y="0"/>
          <a:ext cx="0" cy="0"/>
          <a:chOff x="0" y="0"/>
          <a:chExt cx="0" cy="0"/>
        </a:xfrm>
      </p:grpSpPr>
      <p:sp>
        <p:nvSpPr>
          <p:cNvPr id="25" name="Google Shape;25;p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 name="Google Shape;26;p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7" name="Google Shape;27;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79" name="Shape 179"/>
        <p:cNvGrpSpPr/>
        <p:nvPr/>
      </p:nvGrpSpPr>
      <p:grpSpPr>
        <a:xfrm>
          <a:off x="0" y="0"/>
          <a:ext cx="0" cy="0"/>
          <a:chOff x="0" y="0"/>
          <a:chExt cx="0" cy="0"/>
        </a:xfrm>
      </p:grpSpPr>
      <p:sp>
        <p:nvSpPr>
          <p:cNvPr id="180" name="Google Shape;180;p3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1" name="Google Shape;181;p3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2" name="Google Shape;182;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3" name="Google Shape;183;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4" name="Google Shape;184;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Left No Logo">
  <p:cSld name="Title and Content Left No Logo">
    <p:spTree>
      <p:nvGrpSpPr>
        <p:cNvPr id="185" name="Shape 185"/>
        <p:cNvGrpSpPr/>
        <p:nvPr/>
      </p:nvGrpSpPr>
      <p:grpSpPr>
        <a:xfrm>
          <a:off x="0" y="0"/>
          <a:ext cx="0" cy="0"/>
          <a:chOff x="0" y="0"/>
          <a:chExt cx="0" cy="0"/>
        </a:xfrm>
      </p:grpSpPr>
      <p:pic>
        <p:nvPicPr>
          <p:cNvPr id="186" name="Google Shape;186;p33"/>
          <p:cNvPicPr preferRelativeResize="0"/>
          <p:nvPr/>
        </p:nvPicPr>
        <p:blipFill rotWithShape="1">
          <a:blip r:embed="rId2">
            <a:alphaModFix/>
          </a:blip>
          <a:srcRect b="47055" l="15728" r="26935" t="0"/>
          <a:stretch/>
        </p:blipFill>
        <p:spPr>
          <a:xfrm>
            <a:off x="-1" y="873715"/>
            <a:ext cx="12192001" cy="5984286"/>
          </a:xfrm>
          <a:prstGeom prst="rect">
            <a:avLst/>
          </a:prstGeom>
          <a:noFill/>
          <a:ln>
            <a:noFill/>
          </a:ln>
        </p:spPr>
      </p:pic>
      <p:sp>
        <p:nvSpPr>
          <p:cNvPr id="187" name="Google Shape;187;p33"/>
          <p:cNvSpPr txBox="1"/>
          <p:nvPr>
            <p:ph idx="1" type="body"/>
          </p:nvPr>
        </p:nvSpPr>
        <p:spPr>
          <a:xfrm>
            <a:off x="406400" y="1600200"/>
            <a:ext cx="11176000" cy="4572000"/>
          </a:xfrm>
          <a:prstGeom prst="rect">
            <a:avLst/>
          </a:prstGeom>
          <a:solidFill>
            <a:srgbClr val="FFFFFF">
              <a:alpha val="69803"/>
            </a:srgbClr>
          </a:solidFill>
          <a:ln>
            <a:noFill/>
          </a:ln>
        </p:spPr>
        <p:txBody>
          <a:bodyPr anchorCtr="0" anchor="t" bIns="182875" lIns="91425" spcFirstLastPara="1" rIns="91425" wrap="square" tIns="182875">
            <a:normAutofit/>
          </a:bodyPr>
          <a:lstStyle>
            <a:lvl1pPr indent="-406400" lvl="0" marL="457200" algn="l">
              <a:lnSpc>
                <a:spcPct val="90000"/>
              </a:lnSpc>
              <a:spcBef>
                <a:spcPts val="1000"/>
              </a:spcBef>
              <a:spcAft>
                <a:spcPts val="0"/>
              </a:spcAft>
              <a:buClr>
                <a:srgbClr val="1F3864"/>
              </a:buClr>
              <a:buSzPts val="2800"/>
              <a:buChar char="•"/>
              <a:defRPr>
                <a:solidFill>
                  <a:srgbClr val="1F3864"/>
                </a:solidFill>
                <a:latin typeface="Calibri"/>
                <a:ea typeface="Calibri"/>
                <a:cs typeface="Calibri"/>
                <a:sym typeface="Calibri"/>
              </a:defRPr>
            </a:lvl1pPr>
            <a:lvl2pPr indent="-381000" lvl="1" marL="914400" algn="l">
              <a:lnSpc>
                <a:spcPct val="90000"/>
              </a:lnSpc>
              <a:spcBef>
                <a:spcPts val="500"/>
              </a:spcBef>
              <a:spcAft>
                <a:spcPts val="0"/>
              </a:spcAft>
              <a:buClr>
                <a:srgbClr val="1F3864"/>
              </a:buClr>
              <a:buSzPts val="2400"/>
              <a:buChar char="•"/>
              <a:defRPr>
                <a:solidFill>
                  <a:srgbClr val="1F3864"/>
                </a:solidFill>
                <a:latin typeface="Calibri"/>
                <a:ea typeface="Calibri"/>
                <a:cs typeface="Calibri"/>
                <a:sym typeface="Calibri"/>
              </a:defRPr>
            </a:lvl2pPr>
            <a:lvl3pPr indent="-355600" lvl="2" marL="1371600" algn="l">
              <a:lnSpc>
                <a:spcPct val="90000"/>
              </a:lnSpc>
              <a:spcBef>
                <a:spcPts val="500"/>
              </a:spcBef>
              <a:spcAft>
                <a:spcPts val="0"/>
              </a:spcAft>
              <a:buClr>
                <a:srgbClr val="1F3864"/>
              </a:buClr>
              <a:buSzPts val="2000"/>
              <a:buChar char="•"/>
              <a:defRPr>
                <a:solidFill>
                  <a:srgbClr val="1F3864"/>
                </a:solidFill>
                <a:latin typeface="Calibri"/>
                <a:ea typeface="Calibri"/>
                <a:cs typeface="Calibri"/>
                <a:sym typeface="Calibri"/>
              </a:defRPr>
            </a:lvl3pPr>
            <a:lvl4pPr indent="-342900" lvl="3" marL="1828800" algn="l">
              <a:lnSpc>
                <a:spcPct val="90000"/>
              </a:lnSpc>
              <a:spcBef>
                <a:spcPts val="500"/>
              </a:spcBef>
              <a:spcAft>
                <a:spcPts val="0"/>
              </a:spcAft>
              <a:buClr>
                <a:srgbClr val="1F3864"/>
              </a:buClr>
              <a:buSzPts val="1800"/>
              <a:buChar char="•"/>
              <a:defRPr>
                <a:solidFill>
                  <a:srgbClr val="1F3864"/>
                </a:solidFill>
                <a:latin typeface="Calibri"/>
                <a:ea typeface="Calibri"/>
                <a:cs typeface="Calibri"/>
                <a:sym typeface="Calibri"/>
              </a:defRPr>
            </a:lvl4pPr>
            <a:lvl5pPr indent="-342900" lvl="4" marL="2286000" algn="l">
              <a:lnSpc>
                <a:spcPct val="90000"/>
              </a:lnSpc>
              <a:spcBef>
                <a:spcPts val="500"/>
              </a:spcBef>
              <a:spcAft>
                <a:spcPts val="0"/>
              </a:spcAft>
              <a:buClr>
                <a:srgbClr val="1F3864"/>
              </a:buClr>
              <a:buSzPts val="1800"/>
              <a:buChar char="•"/>
              <a:defRPr>
                <a:solidFill>
                  <a:srgbClr val="1F3864"/>
                </a:solidFill>
                <a:latin typeface="Calibri"/>
                <a:ea typeface="Calibri"/>
                <a:cs typeface="Calibri"/>
                <a:sym typeface="Calibri"/>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8" name="Google Shape;188;p33"/>
          <p:cNvSpPr txBox="1"/>
          <p:nvPr>
            <p:ph idx="10" type="dt"/>
          </p:nvPr>
        </p:nvSpPr>
        <p:spPr>
          <a:xfrm>
            <a:off x="609600" y="6416678"/>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9" name="Google Shape;189;p33"/>
          <p:cNvSpPr txBox="1"/>
          <p:nvPr>
            <p:ph idx="11" type="ftr"/>
          </p:nvPr>
        </p:nvSpPr>
        <p:spPr>
          <a:xfrm>
            <a:off x="4165600" y="6416678"/>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0" name="Google Shape;190;p33"/>
          <p:cNvSpPr txBox="1"/>
          <p:nvPr>
            <p:ph idx="12" type="sldNum"/>
          </p:nvPr>
        </p:nvSpPr>
        <p:spPr>
          <a:xfrm>
            <a:off x="8737600" y="6416678"/>
            <a:ext cx="28448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200">
                <a:solidFill>
                  <a:srgbClr val="888888"/>
                </a:solidFill>
                <a:latin typeface="Calibri"/>
                <a:ea typeface="Calibri"/>
                <a:cs typeface="Calibri"/>
                <a:sym typeface="Calibri"/>
              </a:defRPr>
            </a:lvl1pPr>
            <a:lvl2pPr indent="0" lvl="1" marL="0" marR="0" algn="r">
              <a:spcBef>
                <a:spcPts val="0"/>
              </a:spcBef>
              <a:spcAft>
                <a:spcPts val="0"/>
              </a:spcAft>
              <a:buNone/>
              <a:defRPr sz="1200">
                <a:solidFill>
                  <a:srgbClr val="888888"/>
                </a:solidFill>
                <a:latin typeface="Calibri"/>
                <a:ea typeface="Calibri"/>
                <a:cs typeface="Calibri"/>
                <a:sym typeface="Calibri"/>
              </a:defRPr>
            </a:lvl2pPr>
            <a:lvl3pPr indent="0" lvl="2" marL="0" marR="0" algn="r">
              <a:spcBef>
                <a:spcPts val="0"/>
              </a:spcBef>
              <a:spcAft>
                <a:spcPts val="0"/>
              </a:spcAft>
              <a:buNone/>
              <a:defRPr sz="1200">
                <a:solidFill>
                  <a:srgbClr val="888888"/>
                </a:solidFill>
                <a:latin typeface="Calibri"/>
                <a:ea typeface="Calibri"/>
                <a:cs typeface="Calibri"/>
                <a:sym typeface="Calibri"/>
              </a:defRPr>
            </a:lvl3pPr>
            <a:lvl4pPr indent="0" lvl="3" marL="0" marR="0" algn="r">
              <a:spcBef>
                <a:spcPts val="0"/>
              </a:spcBef>
              <a:spcAft>
                <a:spcPts val="0"/>
              </a:spcAft>
              <a:buNone/>
              <a:defRPr sz="1200">
                <a:solidFill>
                  <a:srgbClr val="888888"/>
                </a:solidFill>
                <a:latin typeface="Calibri"/>
                <a:ea typeface="Calibri"/>
                <a:cs typeface="Calibri"/>
                <a:sym typeface="Calibri"/>
              </a:defRPr>
            </a:lvl4pPr>
            <a:lvl5pPr indent="0" lvl="4" marL="0" marR="0" algn="r">
              <a:spcBef>
                <a:spcPts val="0"/>
              </a:spcBef>
              <a:spcAft>
                <a:spcPts val="0"/>
              </a:spcAft>
              <a:buNone/>
              <a:defRPr sz="1200">
                <a:solidFill>
                  <a:srgbClr val="888888"/>
                </a:solidFill>
                <a:latin typeface="Calibri"/>
                <a:ea typeface="Calibri"/>
                <a:cs typeface="Calibri"/>
                <a:sym typeface="Calibri"/>
              </a:defRPr>
            </a:lvl5pPr>
            <a:lvl6pPr indent="0" lvl="5" marL="0" marR="0" algn="r">
              <a:spcBef>
                <a:spcPts val="0"/>
              </a:spcBef>
              <a:spcAft>
                <a:spcPts val="0"/>
              </a:spcAft>
              <a:buNone/>
              <a:defRPr sz="1200">
                <a:solidFill>
                  <a:srgbClr val="888888"/>
                </a:solidFill>
                <a:latin typeface="Calibri"/>
                <a:ea typeface="Calibri"/>
                <a:cs typeface="Calibri"/>
                <a:sym typeface="Calibri"/>
              </a:defRPr>
            </a:lvl6pPr>
            <a:lvl7pPr indent="0" lvl="6" marL="0" marR="0" algn="r">
              <a:spcBef>
                <a:spcPts val="0"/>
              </a:spcBef>
              <a:spcAft>
                <a:spcPts val="0"/>
              </a:spcAft>
              <a:buNone/>
              <a:defRPr sz="1200">
                <a:solidFill>
                  <a:srgbClr val="888888"/>
                </a:solidFill>
                <a:latin typeface="Calibri"/>
                <a:ea typeface="Calibri"/>
                <a:cs typeface="Calibri"/>
                <a:sym typeface="Calibri"/>
              </a:defRPr>
            </a:lvl7pPr>
            <a:lvl8pPr indent="0" lvl="7" marL="0" marR="0" algn="r">
              <a:spcBef>
                <a:spcPts val="0"/>
              </a:spcBef>
              <a:spcAft>
                <a:spcPts val="0"/>
              </a:spcAft>
              <a:buNone/>
              <a:defRPr sz="1200">
                <a:solidFill>
                  <a:srgbClr val="888888"/>
                </a:solidFill>
                <a:latin typeface="Calibri"/>
                <a:ea typeface="Calibri"/>
                <a:cs typeface="Calibri"/>
                <a:sym typeface="Calibri"/>
              </a:defRPr>
            </a:lvl8pPr>
            <a:lvl9pPr indent="0" lvl="8" marL="0" marR="0" algn="r">
              <a:spcBef>
                <a:spcPts val="0"/>
              </a:spcBef>
              <a:spcAft>
                <a:spcPts val="0"/>
              </a:spcAft>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191" name="Google Shape;191;p33"/>
          <p:cNvSpPr txBox="1"/>
          <p:nvPr>
            <p:ph type="title"/>
          </p:nvPr>
        </p:nvSpPr>
        <p:spPr>
          <a:xfrm>
            <a:off x="406400" y="168166"/>
            <a:ext cx="11176000" cy="1265238"/>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3600"/>
              <a:buFont typeface="Calibri"/>
              <a:buNone/>
              <a:defRPr i="1"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ustom Layout">
  <p:cSld name="2_Custom Layout">
    <p:bg>
      <p:bgPr>
        <a:solidFill>
          <a:schemeClr val="lt1"/>
        </a:solidFill>
      </p:bgPr>
    </p:bg>
    <p:spTree>
      <p:nvGrpSpPr>
        <p:cNvPr id="192" name="Shape 192"/>
        <p:cNvGrpSpPr/>
        <p:nvPr/>
      </p:nvGrpSpPr>
      <p:grpSpPr>
        <a:xfrm>
          <a:off x="0" y="0"/>
          <a:ext cx="0" cy="0"/>
          <a:chOff x="0" y="0"/>
          <a:chExt cx="0" cy="0"/>
        </a:xfrm>
      </p:grpSpPr>
      <p:sp>
        <p:nvSpPr>
          <p:cNvPr id="193" name="Google Shape;193;p34"/>
          <p:cNvSpPr txBox="1"/>
          <p:nvPr>
            <p:ph type="title"/>
          </p:nvPr>
        </p:nvSpPr>
        <p:spPr>
          <a:xfrm>
            <a:off x="406400" y="168166"/>
            <a:ext cx="11176000" cy="1265238"/>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_Logo">
  <p:cSld name="Blank_Logo">
    <p:spTree>
      <p:nvGrpSpPr>
        <p:cNvPr id="194" name="Shape 194"/>
        <p:cNvGrpSpPr/>
        <p:nvPr/>
      </p:nvGrpSpPr>
      <p:grpSpPr>
        <a:xfrm>
          <a:off x="0" y="0"/>
          <a:ext cx="0" cy="0"/>
          <a:chOff x="0" y="0"/>
          <a:chExt cx="0" cy="0"/>
        </a:xfrm>
      </p:grpSpPr>
      <p:sp>
        <p:nvSpPr>
          <p:cNvPr id="195" name="Google Shape;195;p35"/>
          <p:cNvSpPr txBox="1"/>
          <p:nvPr>
            <p:ph idx="1" type="body"/>
          </p:nvPr>
        </p:nvSpPr>
        <p:spPr>
          <a:xfrm>
            <a:off x="406400" y="1600199"/>
            <a:ext cx="11176000" cy="4816475"/>
          </a:xfrm>
          <a:prstGeom prst="rect">
            <a:avLst/>
          </a:prstGeom>
          <a:solidFill>
            <a:srgbClr val="FFFFFF">
              <a:alpha val="69803"/>
            </a:srgbClr>
          </a:solidFill>
          <a:ln>
            <a:noFill/>
          </a:ln>
        </p:spPr>
        <p:txBody>
          <a:bodyPr anchorCtr="0" anchor="t" bIns="182875" lIns="91425" spcFirstLastPara="1" rIns="91425" wrap="square" tIns="182875">
            <a:normAutofit/>
          </a:bodyPr>
          <a:lstStyle>
            <a:lvl1pPr indent="-406400" lvl="0" marL="457200" algn="l">
              <a:lnSpc>
                <a:spcPct val="90000"/>
              </a:lnSpc>
              <a:spcBef>
                <a:spcPts val="1000"/>
              </a:spcBef>
              <a:spcAft>
                <a:spcPts val="0"/>
              </a:spcAft>
              <a:buClr>
                <a:srgbClr val="1F3864"/>
              </a:buClr>
              <a:buSzPts val="2800"/>
              <a:buChar char="•"/>
              <a:defRPr>
                <a:solidFill>
                  <a:srgbClr val="1F3864"/>
                </a:solidFill>
                <a:latin typeface="Calibri"/>
                <a:ea typeface="Calibri"/>
                <a:cs typeface="Calibri"/>
                <a:sym typeface="Calibri"/>
              </a:defRPr>
            </a:lvl1pPr>
            <a:lvl2pPr indent="-381000" lvl="1" marL="914400" algn="l">
              <a:lnSpc>
                <a:spcPct val="90000"/>
              </a:lnSpc>
              <a:spcBef>
                <a:spcPts val="500"/>
              </a:spcBef>
              <a:spcAft>
                <a:spcPts val="0"/>
              </a:spcAft>
              <a:buClr>
                <a:srgbClr val="1F3864"/>
              </a:buClr>
              <a:buSzPts val="2400"/>
              <a:buChar char="•"/>
              <a:defRPr>
                <a:solidFill>
                  <a:srgbClr val="1F3864"/>
                </a:solidFill>
                <a:latin typeface="Calibri"/>
                <a:ea typeface="Calibri"/>
                <a:cs typeface="Calibri"/>
                <a:sym typeface="Calibri"/>
              </a:defRPr>
            </a:lvl2pPr>
            <a:lvl3pPr indent="-355600" lvl="2" marL="1371600" algn="l">
              <a:lnSpc>
                <a:spcPct val="90000"/>
              </a:lnSpc>
              <a:spcBef>
                <a:spcPts val="500"/>
              </a:spcBef>
              <a:spcAft>
                <a:spcPts val="0"/>
              </a:spcAft>
              <a:buClr>
                <a:srgbClr val="1F3864"/>
              </a:buClr>
              <a:buSzPts val="2000"/>
              <a:buChar char="•"/>
              <a:defRPr>
                <a:solidFill>
                  <a:srgbClr val="1F3864"/>
                </a:solidFill>
                <a:latin typeface="Calibri"/>
                <a:ea typeface="Calibri"/>
                <a:cs typeface="Calibri"/>
                <a:sym typeface="Calibri"/>
              </a:defRPr>
            </a:lvl3pPr>
            <a:lvl4pPr indent="-342900" lvl="3" marL="1828800" algn="l">
              <a:lnSpc>
                <a:spcPct val="90000"/>
              </a:lnSpc>
              <a:spcBef>
                <a:spcPts val="500"/>
              </a:spcBef>
              <a:spcAft>
                <a:spcPts val="0"/>
              </a:spcAft>
              <a:buClr>
                <a:srgbClr val="1F3864"/>
              </a:buClr>
              <a:buSzPts val="1800"/>
              <a:buChar char="•"/>
              <a:defRPr>
                <a:solidFill>
                  <a:srgbClr val="1F3864"/>
                </a:solidFill>
                <a:latin typeface="Calibri"/>
                <a:ea typeface="Calibri"/>
                <a:cs typeface="Calibri"/>
                <a:sym typeface="Calibri"/>
              </a:defRPr>
            </a:lvl4pPr>
            <a:lvl5pPr indent="-342900" lvl="4" marL="2286000" algn="l">
              <a:lnSpc>
                <a:spcPct val="90000"/>
              </a:lnSpc>
              <a:spcBef>
                <a:spcPts val="500"/>
              </a:spcBef>
              <a:spcAft>
                <a:spcPts val="0"/>
              </a:spcAft>
              <a:buClr>
                <a:srgbClr val="1F3864"/>
              </a:buClr>
              <a:buSzPts val="1800"/>
              <a:buChar char="•"/>
              <a:defRPr>
                <a:solidFill>
                  <a:srgbClr val="1F3864"/>
                </a:solidFill>
                <a:latin typeface="Calibri"/>
                <a:ea typeface="Calibri"/>
                <a:cs typeface="Calibri"/>
                <a:sym typeface="Calibri"/>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6" name="Google Shape;196;p35"/>
          <p:cNvSpPr txBox="1"/>
          <p:nvPr>
            <p:ph idx="10" type="dt"/>
          </p:nvPr>
        </p:nvSpPr>
        <p:spPr>
          <a:xfrm>
            <a:off x="609600" y="6416678"/>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7" name="Google Shape;197;p35"/>
          <p:cNvSpPr txBox="1"/>
          <p:nvPr>
            <p:ph idx="11" type="ftr"/>
          </p:nvPr>
        </p:nvSpPr>
        <p:spPr>
          <a:xfrm>
            <a:off x="4165600" y="6416678"/>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8" name="Google Shape;198;p35"/>
          <p:cNvSpPr txBox="1"/>
          <p:nvPr>
            <p:ph idx="12" type="sldNum"/>
          </p:nvPr>
        </p:nvSpPr>
        <p:spPr>
          <a:xfrm>
            <a:off x="8737600" y="6416678"/>
            <a:ext cx="28448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200">
                <a:solidFill>
                  <a:srgbClr val="888888"/>
                </a:solidFill>
                <a:latin typeface="Calibri"/>
                <a:ea typeface="Calibri"/>
                <a:cs typeface="Calibri"/>
                <a:sym typeface="Calibri"/>
              </a:defRPr>
            </a:lvl1pPr>
            <a:lvl2pPr indent="0" lvl="1" marL="0" marR="0" algn="r">
              <a:spcBef>
                <a:spcPts val="0"/>
              </a:spcBef>
              <a:spcAft>
                <a:spcPts val="0"/>
              </a:spcAft>
              <a:buNone/>
              <a:defRPr sz="1200">
                <a:solidFill>
                  <a:srgbClr val="888888"/>
                </a:solidFill>
                <a:latin typeface="Calibri"/>
                <a:ea typeface="Calibri"/>
                <a:cs typeface="Calibri"/>
                <a:sym typeface="Calibri"/>
              </a:defRPr>
            </a:lvl2pPr>
            <a:lvl3pPr indent="0" lvl="2" marL="0" marR="0" algn="r">
              <a:spcBef>
                <a:spcPts val="0"/>
              </a:spcBef>
              <a:spcAft>
                <a:spcPts val="0"/>
              </a:spcAft>
              <a:buNone/>
              <a:defRPr sz="1200">
                <a:solidFill>
                  <a:srgbClr val="888888"/>
                </a:solidFill>
                <a:latin typeface="Calibri"/>
                <a:ea typeface="Calibri"/>
                <a:cs typeface="Calibri"/>
                <a:sym typeface="Calibri"/>
              </a:defRPr>
            </a:lvl3pPr>
            <a:lvl4pPr indent="0" lvl="3" marL="0" marR="0" algn="r">
              <a:spcBef>
                <a:spcPts val="0"/>
              </a:spcBef>
              <a:spcAft>
                <a:spcPts val="0"/>
              </a:spcAft>
              <a:buNone/>
              <a:defRPr sz="1200">
                <a:solidFill>
                  <a:srgbClr val="888888"/>
                </a:solidFill>
                <a:latin typeface="Calibri"/>
                <a:ea typeface="Calibri"/>
                <a:cs typeface="Calibri"/>
                <a:sym typeface="Calibri"/>
              </a:defRPr>
            </a:lvl4pPr>
            <a:lvl5pPr indent="0" lvl="4" marL="0" marR="0" algn="r">
              <a:spcBef>
                <a:spcPts val="0"/>
              </a:spcBef>
              <a:spcAft>
                <a:spcPts val="0"/>
              </a:spcAft>
              <a:buNone/>
              <a:defRPr sz="1200">
                <a:solidFill>
                  <a:srgbClr val="888888"/>
                </a:solidFill>
                <a:latin typeface="Calibri"/>
                <a:ea typeface="Calibri"/>
                <a:cs typeface="Calibri"/>
                <a:sym typeface="Calibri"/>
              </a:defRPr>
            </a:lvl5pPr>
            <a:lvl6pPr indent="0" lvl="5" marL="0" marR="0" algn="r">
              <a:spcBef>
                <a:spcPts val="0"/>
              </a:spcBef>
              <a:spcAft>
                <a:spcPts val="0"/>
              </a:spcAft>
              <a:buNone/>
              <a:defRPr sz="1200">
                <a:solidFill>
                  <a:srgbClr val="888888"/>
                </a:solidFill>
                <a:latin typeface="Calibri"/>
                <a:ea typeface="Calibri"/>
                <a:cs typeface="Calibri"/>
                <a:sym typeface="Calibri"/>
              </a:defRPr>
            </a:lvl6pPr>
            <a:lvl7pPr indent="0" lvl="6" marL="0" marR="0" algn="r">
              <a:spcBef>
                <a:spcPts val="0"/>
              </a:spcBef>
              <a:spcAft>
                <a:spcPts val="0"/>
              </a:spcAft>
              <a:buNone/>
              <a:defRPr sz="1200">
                <a:solidFill>
                  <a:srgbClr val="888888"/>
                </a:solidFill>
                <a:latin typeface="Calibri"/>
                <a:ea typeface="Calibri"/>
                <a:cs typeface="Calibri"/>
                <a:sym typeface="Calibri"/>
              </a:defRPr>
            </a:lvl7pPr>
            <a:lvl8pPr indent="0" lvl="7" marL="0" marR="0" algn="r">
              <a:spcBef>
                <a:spcPts val="0"/>
              </a:spcBef>
              <a:spcAft>
                <a:spcPts val="0"/>
              </a:spcAft>
              <a:buNone/>
              <a:defRPr sz="1200">
                <a:solidFill>
                  <a:srgbClr val="888888"/>
                </a:solidFill>
                <a:latin typeface="Calibri"/>
                <a:ea typeface="Calibri"/>
                <a:cs typeface="Calibri"/>
                <a:sym typeface="Calibri"/>
              </a:defRPr>
            </a:lvl8pPr>
            <a:lvl9pPr indent="0" lvl="8" marL="0" marR="0" algn="r">
              <a:spcBef>
                <a:spcPts val="0"/>
              </a:spcBef>
              <a:spcAft>
                <a:spcPts val="0"/>
              </a:spcAft>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199" name="Google Shape;199;p35"/>
          <p:cNvSpPr txBox="1"/>
          <p:nvPr>
            <p:ph type="title"/>
          </p:nvPr>
        </p:nvSpPr>
        <p:spPr>
          <a:xfrm>
            <a:off x="406400" y="168166"/>
            <a:ext cx="11176000" cy="1265238"/>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3600"/>
              <a:buFont typeface="Calibri"/>
              <a:buNone/>
              <a:defRPr i="1"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ntent with Caption">
  <p:cSld name="1_Content with Caption">
    <p:spTree>
      <p:nvGrpSpPr>
        <p:cNvPr id="200" name="Shape 200"/>
        <p:cNvGrpSpPr/>
        <p:nvPr/>
      </p:nvGrpSpPr>
      <p:grpSpPr>
        <a:xfrm>
          <a:off x="0" y="0"/>
          <a:ext cx="0" cy="0"/>
          <a:chOff x="0" y="0"/>
          <a:chExt cx="0" cy="0"/>
        </a:xfrm>
      </p:grpSpPr>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ustom Layout" showMasterSp="0">
  <p:cSld name="3_Custom Layout">
    <p:bg>
      <p:bgPr>
        <a:solidFill>
          <a:srgbClr val="F6F4EF"/>
        </a:solidFill>
      </p:bgPr>
    </p:bg>
    <p:spTree>
      <p:nvGrpSpPr>
        <p:cNvPr id="201" name="Shape 201"/>
        <p:cNvGrpSpPr/>
        <p:nvPr/>
      </p:nvGrpSpPr>
      <p:grpSpPr>
        <a:xfrm>
          <a:off x="0" y="0"/>
          <a:ext cx="0" cy="0"/>
          <a:chOff x="0" y="0"/>
          <a:chExt cx="0" cy="0"/>
        </a:xfrm>
      </p:grpSpPr>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Vertical Text" showMasterSp="0">
  <p:cSld name="2_Title and Vertical Text">
    <p:bg>
      <p:bgPr>
        <a:solidFill>
          <a:srgbClr val="F3F2F7"/>
        </a:solidFill>
      </p:bgPr>
    </p:bg>
    <p:spTree>
      <p:nvGrpSpPr>
        <p:cNvPr id="202" name="Shape 202"/>
        <p:cNvGrpSpPr/>
        <p:nvPr/>
      </p:nvGrpSpPr>
      <p:grpSpPr>
        <a:xfrm>
          <a:off x="0" y="0"/>
          <a:ext cx="0" cy="0"/>
          <a:chOff x="0" y="0"/>
          <a:chExt cx="0" cy="0"/>
        </a:xfrm>
      </p:grpSpPr>
      <p:pic>
        <p:nvPicPr>
          <p:cNvPr id="203" name="Google Shape;203;p38"/>
          <p:cNvPicPr preferRelativeResize="0"/>
          <p:nvPr/>
        </p:nvPicPr>
        <p:blipFill rotWithShape="1">
          <a:blip r:embed="rId2">
            <a:alphaModFix/>
          </a:blip>
          <a:srcRect b="0" l="0" r="0" t="0"/>
          <a:stretch/>
        </p:blipFill>
        <p:spPr>
          <a:xfrm>
            <a:off x="11217608" y="6176964"/>
            <a:ext cx="805737" cy="681037"/>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Left + Logo">
  <p:cSld name="Title and Content Left + Logo">
    <p:spTree>
      <p:nvGrpSpPr>
        <p:cNvPr id="204" name="Shape 204"/>
        <p:cNvGrpSpPr/>
        <p:nvPr/>
      </p:nvGrpSpPr>
      <p:grpSpPr>
        <a:xfrm>
          <a:off x="0" y="0"/>
          <a:ext cx="0" cy="0"/>
          <a:chOff x="0" y="0"/>
          <a:chExt cx="0" cy="0"/>
        </a:xfrm>
      </p:grpSpPr>
      <p:pic>
        <p:nvPicPr>
          <p:cNvPr id="205" name="Google Shape;205;p39"/>
          <p:cNvPicPr preferRelativeResize="0"/>
          <p:nvPr/>
        </p:nvPicPr>
        <p:blipFill rotWithShape="1">
          <a:blip r:embed="rId2">
            <a:alphaModFix/>
          </a:blip>
          <a:srcRect b="0" l="0" r="0" t="0"/>
          <a:stretch/>
        </p:blipFill>
        <p:spPr>
          <a:xfrm>
            <a:off x="-1" y="873715"/>
            <a:ext cx="12192001" cy="5984286"/>
          </a:xfrm>
          <a:prstGeom prst="rect">
            <a:avLst/>
          </a:prstGeom>
          <a:noFill/>
          <a:ln>
            <a:noFill/>
          </a:ln>
        </p:spPr>
      </p:pic>
      <p:sp>
        <p:nvSpPr>
          <p:cNvPr id="206" name="Google Shape;206;p39"/>
          <p:cNvSpPr txBox="1"/>
          <p:nvPr>
            <p:ph idx="1" type="body"/>
          </p:nvPr>
        </p:nvSpPr>
        <p:spPr>
          <a:xfrm>
            <a:off x="406400" y="1600200"/>
            <a:ext cx="11176000" cy="4572000"/>
          </a:xfrm>
          <a:prstGeom prst="rect">
            <a:avLst/>
          </a:prstGeom>
          <a:solidFill>
            <a:srgbClr val="FFFFFF">
              <a:alpha val="69803"/>
            </a:srgbClr>
          </a:solid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rgbClr val="2F5496"/>
              </a:buClr>
              <a:buSzPts val="2800"/>
              <a:buChar char="•"/>
              <a:defRPr>
                <a:solidFill>
                  <a:srgbClr val="2F5496"/>
                </a:solidFill>
                <a:latin typeface="Calibri"/>
                <a:ea typeface="Calibri"/>
                <a:cs typeface="Calibri"/>
                <a:sym typeface="Calibri"/>
              </a:defRPr>
            </a:lvl1pPr>
            <a:lvl2pPr indent="-381000" lvl="1" marL="914400" algn="l">
              <a:lnSpc>
                <a:spcPct val="90000"/>
              </a:lnSpc>
              <a:spcBef>
                <a:spcPts val="500"/>
              </a:spcBef>
              <a:spcAft>
                <a:spcPts val="0"/>
              </a:spcAft>
              <a:buClr>
                <a:srgbClr val="2F5496"/>
              </a:buClr>
              <a:buSzPts val="2400"/>
              <a:buChar char="•"/>
              <a:defRPr>
                <a:solidFill>
                  <a:srgbClr val="2F5496"/>
                </a:solidFill>
                <a:latin typeface="Calibri"/>
                <a:ea typeface="Calibri"/>
                <a:cs typeface="Calibri"/>
                <a:sym typeface="Calibri"/>
              </a:defRPr>
            </a:lvl2pPr>
            <a:lvl3pPr indent="-355600" lvl="2" marL="1371600" algn="l">
              <a:lnSpc>
                <a:spcPct val="90000"/>
              </a:lnSpc>
              <a:spcBef>
                <a:spcPts val="500"/>
              </a:spcBef>
              <a:spcAft>
                <a:spcPts val="0"/>
              </a:spcAft>
              <a:buClr>
                <a:srgbClr val="2F5496"/>
              </a:buClr>
              <a:buSzPts val="2000"/>
              <a:buChar char="•"/>
              <a:defRPr>
                <a:solidFill>
                  <a:srgbClr val="2F5496"/>
                </a:solidFill>
                <a:latin typeface="Calibri"/>
                <a:ea typeface="Calibri"/>
                <a:cs typeface="Calibri"/>
                <a:sym typeface="Calibri"/>
              </a:defRPr>
            </a:lvl3pPr>
            <a:lvl4pPr indent="-342900" lvl="3" marL="1828800" algn="l">
              <a:lnSpc>
                <a:spcPct val="90000"/>
              </a:lnSpc>
              <a:spcBef>
                <a:spcPts val="500"/>
              </a:spcBef>
              <a:spcAft>
                <a:spcPts val="0"/>
              </a:spcAft>
              <a:buClr>
                <a:srgbClr val="2F5496"/>
              </a:buClr>
              <a:buSzPts val="1800"/>
              <a:buChar char="•"/>
              <a:defRPr>
                <a:solidFill>
                  <a:srgbClr val="2F5496"/>
                </a:solidFill>
                <a:latin typeface="Calibri"/>
                <a:ea typeface="Calibri"/>
                <a:cs typeface="Calibri"/>
                <a:sym typeface="Calibri"/>
              </a:defRPr>
            </a:lvl4pPr>
            <a:lvl5pPr indent="-342900" lvl="4" marL="2286000" algn="l">
              <a:lnSpc>
                <a:spcPct val="90000"/>
              </a:lnSpc>
              <a:spcBef>
                <a:spcPts val="500"/>
              </a:spcBef>
              <a:spcAft>
                <a:spcPts val="0"/>
              </a:spcAft>
              <a:buClr>
                <a:srgbClr val="2F5496"/>
              </a:buClr>
              <a:buSzPts val="1800"/>
              <a:buChar char="•"/>
              <a:defRPr>
                <a:solidFill>
                  <a:srgbClr val="2F5496"/>
                </a:solidFill>
                <a:latin typeface="Calibri"/>
                <a:ea typeface="Calibri"/>
                <a:cs typeface="Calibri"/>
                <a:sym typeface="Calibri"/>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7" name="Google Shape;207;p39"/>
          <p:cNvSpPr txBox="1"/>
          <p:nvPr>
            <p:ph idx="10" type="dt"/>
          </p:nvPr>
        </p:nvSpPr>
        <p:spPr>
          <a:xfrm>
            <a:off x="609600" y="6416678"/>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8" name="Google Shape;208;p39"/>
          <p:cNvSpPr txBox="1"/>
          <p:nvPr>
            <p:ph idx="11" type="ftr"/>
          </p:nvPr>
        </p:nvSpPr>
        <p:spPr>
          <a:xfrm>
            <a:off x="4165600" y="6416678"/>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9" name="Google Shape;209;p39"/>
          <p:cNvSpPr txBox="1"/>
          <p:nvPr>
            <p:ph idx="12" type="sldNum"/>
          </p:nvPr>
        </p:nvSpPr>
        <p:spPr>
          <a:xfrm>
            <a:off x="8737600" y="6416678"/>
            <a:ext cx="28448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200">
                <a:solidFill>
                  <a:srgbClr val="888888"/>
                </a:solidFill>
                <a:latin typeface="Calibri"/>
                <a:ea typeface="Calibri"/>
                <a:cs typeface="Calibri"/>
                <a:sym typeface="Calibri"/>
              </a:defRPr>
            </a:lvl1pPr>
            <a:lvl2pPr indent="0" lvl="1" marL="0" marR="0" algn="r">
              <a:spcBef>
                <a:spcPts val="0"/>
              </a:spcBef>
              <a:spcAft>
                <a:spcPts val="0"/>
              </a:spcAft>
              <a:buNone/>
              <a:defRPr sz="1200">
                <a:solidFill>
                  <a:srgbClr val="888888"/>
                </a:solidFill>
                <a:latin typeface="Calibri"/>
                <a:ea typeface="Calibri"/>
                <a:cs typeface="Calibri"/>
                <a:sym typeface="Calibri"/>
              </a:defRPr>
            </a:lvl2pPr>
            <a:lvl3pPr indent="0" lvl="2" marL="0" marR="0" algn="r">
              <a:spcBef>
                <a:spcPts val="0"/>
              </a:spcBef>
              <a:spcAft>
                <a:spcPts val="0"/>
              </a:spcAft>
              <a:buNone/>
              <a:defRPr sz="1200">
                <a:solidFill>
                  <a:srgbClr val="888888"/>
                </a:solidFill>
                <a:latin typeface="Calibri"/>
                <a:ea typeface="Calibri"/>
                <a:cs typeface="Calibri"/>
                <a:sym typeface="Calibri"/>
              </a:defRPr>
            </a:lvl3pPr>
            <a:lvl4pPr indent="0" lvl="3" marL="0" marR="0" algn="r">
              <a:spcBef>
                <a:spcPts val="0"/>
              </a:spcBef>
              <a:spcAft>
                <a:spcPts val="0"/>
              </a:spcAft>
              <a:buNone/>
              <a:defRPr sz="1200">
                <a:solidFill>
                  <a:srgbClr val="888888"/>
                </a:solidFill>
                <a:latin typeface="Calibri"/>
                <a:ea typeface="Calibri"/>
                <a:cs typeface="Calibri"/>
                <a:sym typeface="Calibri"/>
              </a:defRPr>
            </a:lvl4pPr>
            <a:lvl5pPr indent="0" lvl="4" marL="0" marR="0" algn="r">
              <a:spcBef>
                <a:spcPts val="0"/>
              </a:spcBef>
              <a:spcAft>
                <a:spcPts val="0"/>
              </a:spcAft>
              <a:buNone/>
              <a:defRPr sz="1200">
                <a:solidFill>
                  <a:srgbClr val="888888"/>
                </a:solidFill>
                <a:latin typeface="Calibri"/>
                <a:ea typeface="Calibri"/>
                <a:cs typeface="Calibri"/>
                <a:sym typeface="Calibri"/>
              </a:defRPr>
            </a:lvl5pPr>
            <a:lvl6pPr indent="0" lvl="5" marL="0" marR="0" algn="r">
              <a:spcBef>
                <a:spcPts val="0"/>
              </a:spcBef>
              <a:spcAft>
                <a:spcPts val="0"/>
              </a:spcAft>
              <a:buNone/>
              <a:defRPr sz="1200">
                <a:solidFill>
                  <a:srgbClr val="888888"/>
                </a:solidFill>
                <a:latin typeface="Calibri"/>
                <a:ea typeface="Calibri"/>
                <a:cs typeface="Calibri"/>
                <a:sym typeface="Calibri"/>
              </a:defRPr>
            </a:lvl6pPr>
            <a:lvl7pPr indent="0" lvl="6" marL="0" marR="0" algn="r">
              <a:spcBef>
                <a:spcPts val="0"/>
              </a:spcBef>
              <a:spcAft>
                <a:spcPts val="0"/>
              </a:spcAft>
              <a:buNone/>
              <a:defRPr sz="1200">
                <a:solidFill>
                  <a:srgbClr val="888888"/>
                </a:solidFill>
                <a:latin typeface="Calibri"/>
                <a:ea typeface="Calibri"/>
                <a:cs typeface="Calibri"/>
                <a:sym typeface="Calibri"/>
              </a:defRPr>
            </a:lvl7pPr>
            <a:lvl8pPr indent="0" lvl="7" marL="0" marR="0" algn="r">
              <a:spcBef>
                <a:spcPts val="0"/>
              </a:spcBef>
              <a:spcAft>
                <a:spcPts val="0"/>
              </a:spcAft>
              <a:buNone/>
              <a:defRPr sz="1200">
                <a:solidFill>
                  <a:srgbClr val="888888"/>
                </a:solidFill>
                <a:latin typeface="Calibri"/>
                <a:ea typeface="Calibri"/>
                <a:cs typeface="Calibri"/>
                <a:sym typeface="Calibri"/>
              </a:defRPr>
            </a:lvl8pPr>
            <a:lvl9pPr indent="0" lvl="8" marL="0" marR="0" algn="r">
              <a:spcBef>
                <a:spcPts val="0"/>
              </a:spcBef>
              <a:spcAft>
                <a:spcPts val="0"/>
              </a:spcAft>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210" name="Google Shape;210;p39"/>
          <p:cNvSpPr txBox="1"/>
          <p:nvPr>
            <p:ph type="title"/>
          </p:nvPr>
        </p:nvSpPr>
        <p:spPr>
          <a:xfrm>
            <a:off x="406400" y="168166"/>
            <a:ext cx="11176000" cy="1265238"/>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3000"/>
              <a:buFont typeface="Calibri"/>
              <a:buNone/>
              <a:defRPr i="1" sz="3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2" showMasterSp="0">
  <p:cSld name="1_Blank2">
    <p:spTree>
      <p:nvGrpSpPr>
        <p:cNvPr id="211" name="Shape 211"/>
        <p:cNvGrpSpPr/>
        <p:nvPr/>
      </p:nvGrpSpPr>
      <p:grpSpPr>
        <a:xfrm>
          <a:off x="0" y="0"/>
          <a:ext cx="0" cy="0"/>
          <a:chOff x="0" y="0"/>
          <a:chExt cx="0" cy="0"/>
        </a:xfrm>
      </p:grpSpPr>
      <p:pic>
        <p:nvPicPr>
          <p:cNvPr id="212" name="Google Shape;212;p40"/>
          <p:cNvPicPr preferRelativeResize="0"/>
          <p:nvPr/>
        </p:nvPicPr>
        <p:blipFill rotWithShape="1">
          <a:blip r:embed="rId2">
            <a:alphaModFix/>
          </a:blip>
          <a:srcRect b="0" l="0" r="0" t="0"/>
          <a:stretch/>
        </p:blipFill>
        <p:spPr>
          <a:xfrm>
            <a:off x="11217609" y="6176966"/>
            <a:ext cx="805737" cy="681037"/>
          </a:xfrm>
          <a:prstGeom prst="rect">
            <a:avLst/>
          </a:prstGeom>
          <a:noFill/>
          <a:ln>
            <a:noFill/>
          </a:ln>
        </p:spPr>
      </p:pic>
      <p:sp>
        <p:nvSpPr>
          <p:cNvPr id="213" name="Google Shape;213;p4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Title" showMasterSp="0">
  <p:cSld name="1_Blank Title">
    <p:spTree>
      <p:nvGrpSpPr>
        <p:cNvPr id="214" name="Shape 214"/>
        <p:cNvGrpSpPr/>
        <p:nvPr/>
      </p:nvGrpSpPr>
      <p:grpSpPr>
        <a:xfrm>
          <a:off x="0" y="0"/>
          <a:ext cx="0" cy="0"/>
          <a:chOff x="0" y="0"/>
          <a:chExt cx="0" cy="0"/>
        </a:xfrm>
      </p:grpSpPr>
      <p:pic>
        <p:nvPicPr>
          <p:cNvPr id="215" name="Google Shape;215;p41"/>
          <p:cNvPicPr preferRelativeResize="0"/>
          <p:nvPr/>
        </p:nvPicPr>
        <p:blipFill rotWithShape="1">
          <a:blip r:embed="rId2">
            <a:alphaModFix/>
          </a:blip>
          <a:srcRect b="0" l="0" r="0" t="0"/>
          <a:stretch/>
        </p:blipFill>
        <p:spPr>
          <a:xfrm>
            <a:off x="11217609" y="6176966"/>
            <a:ext cx="805737" cy="681037"/>
          </a:xfrm>
          <a:prstGeom prst="rect">
            <a:avLst/>
          </a:prstGeom>
          <a:noFill/>
          <a:ln>
            <a:noFill/>
          </a:ln>
        </p:spPr>
      </p:pic>
      <p:sp>
        <p:nvSpPr>
          <p:cNvPr id="216" name="Google Shape;216;p41"/>
          <p:cNvSpPr txBox="1"/>
          <p:nvPr>
            <p:ph type="title"/>
          </p:nvPr>
        </p:nvSpPr>
        <p:spPr>
          <a:xfrm>
            <a:off x="838200" y="365129"/>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4400"/>
              <a:buFont typeface="Calibri"/>
              <a:buNone/>
              <a:defRPr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7" name="Google Shape;217;p4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0" name="Shape 30"/>
        <p:cNvGrpSpPr/>
        <p:nvPr/>
      </p:nvGrpSpPr>
      <p:grpSpPr>
        <a:xfrm>
          <a:off x="0" y="0"/>
          <a:ext cx="0" cy="0"/>
          <a:chOff x="0" y="0"/>
          <a:chExt cx="0" cy="0"/>
        </a:xfrm>
      </p:grpSpPr>
      <p:sp>
        <p:nvSpPr>
          <p:cNvPr id="31" name="Google Shape;31;p5"/>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 name="Google Shape;32;p5"/>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3" name="Google Shape;33;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222" name="Shape 222"/>
        <p:cNvGrpSpPr/>
        <p:nvPr/>
      </p:nvGrpSpPr>
      <p:grpSpPr>
        <a:xfrm>
          <a:off x="0" y="0"/>
          <a:ext cx="0" cy="0"/>
          <a:chOff x="0" y="0"/>
          <a:chExt cx="0" cy="0"/>
        </a:xfrm>
      </p:grpSpPr>
      <p:pic>
        <p:nvPicPr>
          <p:cNvPr id="223" name="Google Shape;223;p43"/>
          <p:cNvPicPr preferRelativeResize="0"/>
          <p:nvPr/>
        </p:nvPicPr>
        <p:blipFill rotWithShape="1">
          <a:blip r:embed="rId2">
            <a:alphaModFix/>
          </a:blip>
          <a:srcRect b="47055" l="15728" r="26935" t="0"/>
          <a:stretch/>
        </p:blipFill>
        <p:spPr>
          <a:xfrm>
            <a:off x="-1" y="873715"/>
            <a:ext cx="12192001" cy="5984286"/>
          </a:xfrm>
          <a:prstGeom prst="rect">
            <a:avLst/>
          </a:prstGeom>
          <a:noFill/>
          <a:ln>
            <a:noFill/>
          </a:ln>
        </p:spPr>
      </p:pic>
      <p:pic>
        <p:nvPicPr>
          <p:cNvPr id="224" name="Google Shape;224;p43"/>
          <p:cNvPicPr preferRelativeResize="0"/>
          <p:nvPr/>
        </p:nvPicPr>
        <p:blipFill rotWithShape="1">
          <a:blip r:embed="rId3">
            <a:alphaModFix/>
          </a:blip>
          <a:srcRect b="0" l="0" r="0" t="0"/>
          <a:stretch/>
        </p:blipFill>
        <p:spPr>
          <a:xfrm>
            <a:off x="600632" y="755274"/>
            <a:ext cx="1634568" cy="1225926"/>
          </a:xfrm>
          <a:prstGeom prst="rect">
            <a:avLst/>
          </a:prstGeom>
          <a:noFill/>
          <a:ln>
            <a:noFill/>
          </a:ln>
        </p:spPr>
      </p:pic>
      <p:sp>
        <p:nvSpPr>
          <p:cNvPr id="225" name="Google Shape;225;p43"/>
          <p:cNvSpPr txBox="1"/>
          <p:nvPr>
            <p:ph idx="1" type="body"/>
          </p:nvPr>
        </p:nvSpPr>
        <p:spPr>
          <a:xfrm>
            <a:off x="711200" y="2195286"/>
            <a:ext cx="10363200" cy="1081314"/>
          </a:xfrm>
          <a:prstGeom prst="rect">
            <a:avLst/>
          </a:prstGeom>
          <a:noFill/>
          <a:ln>
            <a:noFill/>
          </a:ln>
        </p:spPr>
        <p:txBody>
          <a:bodyPr anchorCtr="0" anchor="t" bIns="182875" lIns="91425" spcFirstLastPara="1" rIns="91425" wrap="square" tIns="182875">
            <a:noAutofit/>
          </a:bodyPr>
          <a:lstStyle>
            <a:lvl1pPr indent="-228600" lvl="0" marL="457200" algn="l">
              <a:spcBef>
                <a:spcPts val="1200"/>
              </a:spcBef>
              <a:spcAft>
                <a:spcPts val="0"/>
              </a:spcAft>
              <a:buSzPts val="7500"/>
              <a:buNone/>
              <a:defRPr i="1" sz="6000"/>
            </a:lvl1pPr>
            <a:lvl2pPr indent="-228600" lvl="1" marL="914400" algn="l">
              <a:spcBef>
                <a:spcPts val="520"/>
              </a:spcBef>
              <a:spcAft>
                <a:spcPts val="0"/>
              </a:spcAft>
              <a:buSzPts val="2600"/>
              <a:buNone/>
              <a:defRPr i="1"/>
            </a:lvl2pPr>
            <a:lvl3pPr indent="-228600" lvl="2" marL="1371600" algn="l">
              <a:spcBef>
                <a:spcPts val="460"/>
              </a:spcBef>
              <a:spcAft>
                <a:spcPts val="0"/>
              </a:spcAft>
              <a:buSzPts val="2300"/>
              <a:buNone/>
              <a:defRPr i="1"/>
            </a:lvl3pPr>
            <a:lvl4pPr indent="-228600" lvl="3" marL="1828800" algn="l">
              <a:spcBef>
                <a:spcPts val="400"/>
              </a:spcBef>
              <a:spcAft>
                <a:spcPts val="0"/>
              </a:spcAft>
              <a:buClr>
                <a:schemeClr val="dk1"/>
              </a:buClr>
              <a:buSzPts val="2000"/>
              <a:buNone/>
              <a:defRPr i="1"/>
            </a:lvl4pPr>
            <a:lvl5pPr indent="-228600" lvl="4" marL="2286000" algn="l">
              <a:spcBef>
                <a:spcPts val="400"/>
              </a:spcBef>
              <a:spcAft>
                <a:spcPts val="0"/>
              </a:spcAft>
              <a:buClr>
                <a:schemeClr val="dk1"/>
              </a:buClr>
              <a:buSzPts val="2000"/>
              <a:buNone/>
              <a:defRPr i="1"/>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26" name="Google Shape;226;p43"/>
          <p:cNvSpPr txBox="1"/>
          <p:nvPr>
            <p:ph idx="2" type="body"/>
          </p:nvPr>
        </p:nvSpPr>
        <p:spPr>
          <a:xfrm>
            <a:off x="711200" y="3276600"/>
            <a:ext cx="10363200" cy="1143000"/>
          </a:xfrm>
          <a:prstGeom prst="rect">
            <a:avLst/>
          </a:prstGeom>
          <a:noFill/>
          <a:ln>
            <a:noFill/>
          </a:ln>
        </p:spPr>
        <p:txBody>
          <a:bodyPr anchorCtr="0" anchor="t" bIns="182875" lIns="91425" spcFirstLastPara="1" rIns="91425" wrap="square" tIns="182875">
            <a:noAutofit/>
          </a:bodyPr>
          <a:lstStyle>
            <a:lvl1pPr indent="-228600" lvl="0" marL="457200" algn="l">
              <a:spcBef>
                <a:spcPts val="800"/>
              </a:spcBef>
              <a:spcAft>
                <a:spcPts val="0"/>
              </a:spcAft>
              <a:buSzPts val="5000"/>
              <a:buNone/>
              <a:defRPr i="1" sz="4000"/>
            </a:lvl1pPr>
            <a:lvl2pPr indent="-228600" lvl="1" marL="914400" algn="l">
              <a:spcBef>
                <a:spcPts val="960"/>
              </a:spcBef>
              <a:spcAft>
                <a:spcPts val="0"/>
              </a:spcAft>
              <a:buSzPts val="4800"/>
              <a:buNone/>
              <a:defRPr i="1" sz="4800"/>
            </a:lvl2pPr>
            <a:lvl3pPr indent="-228600" lvl="2" marL="1371600" algn="l">
              <a:spcBef>
                <a:spcPts val="960"/>
              </a:spcBef>
              <a:spcAft>
                <a:spcPts val="0"/>
              </a:spcAft>
              <a:buSzPts val="4800"/>
              <a:buNone/>
              <a:defRPr i="1" sz="4800"/>
            </a:lvl3pPr>
            <a:lvl4pPr indent="-228600" lvl="3" marL="1828800" algn="l">
              <a:spcBef>
                <a:spcPts val="960"/>
              </a:spcBef>
              <a:spcAft>
                <a:spcPts val="0"/>
              </a:spcAft>
              <a:buClr>
                <a:schemeClr val="dk1"/>
              </a:buClr>
              <a:buSzPts val="4800"/>
              <a:buNone/>
              <a:defRPr i="1" sz="4800"/>
            </a:lvl4pPr>
            <a:lvl5pPr indent="-228600" lvl="4" marL="2286000" algn="l">
              <a:spcBef>
                <a:spcPts val="960"/>
              </a:spcBef>
              <a:spcAft>
                <a:spcPts val="0"/>
              </a:spcAft>
              <a:buClr>
                <a:schemeClr val="dk1"/>
              </a:buClr>
              <a:buSzPts val="4800"/>
              <a:buNone/>
              <a:defRPr i="1" sz="4800"/>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27" name="Google Shape;227;p43"/>
          <p:cNvSpPr/>
          <p:nvPr>
            <p:ph idx="3" type="body"/>
          </p:nvPr>
        </p:nvSpPr>
        <p:spPr>
          <a:xfrm>
            <a:off x="711200" y="4648200"/>
            <a:ext cx="10363200" cy="1219200"/>
          </a:xfrm>
          <a:prstGeom prst="round2DiagRect">
            <a:avLst>
              <a:gd fmla="val 16667" name="adj1"/>
              <a:gd fmla="val 0" name="adj2"/>
            </a:avLst>
          </a:prstGeom>
          <a:solidFill>
            <a:srgbClr val="FFFFFF">
              <a:alpha val="69803"/>
            </a:srgbClr>
          </a:solidFill>
          <a:ln>
            <a:noFill/>
          </a:ln>
        </p:spPr>
        <p:txBody>
          <a:bodyPr anchorCtr="0" anchor="ctr" bIns="182875" lIns="91425" spcFirstLastPara="1" rIns="91425" wrap="square" tIns="182875">
            <a:noAutofit/>
          </a:bodyPr>
          <a:lstStyle>
            <a:lvl1pPr indent="-228600" lvl="0" marL="457200" algn="l">
              <a:spcBef>
                <a:spcPts val="400"/>
              </a:spcBef>
              <a:spcAft>
                <a:spcPts val="0"/>
              </a:spcAft>
              <a:buSzPts val="2500"/>
              <a:buNone/>
              <a:defRPr i="1" sz="2000">
                <a:solidFill>
                  <a:srgbClr val="373321"/>
                </a:solidFill>
                <a:latin typeface="Georgia"/>
                <a:ea typeface="Georgia"/>
                <a:cs typeface="Georgia"/>
                <a:sym typeface="Georgia"/>
              </a:defRPr>
            </a:lvl1pPr>
            <a:lvl2pPr indent="-228600" lvl="1" marL="914400" algn="l">
              <a:spcBef>
                <a:spcPts val="520"/>
              </a:spcBef>
              <a:spcAft>
                <a:spcPts val="0"/>
              </a:spcAft>
              <a:buSzPts val="2600"/>
              <a:buNone/>
              <a:defRPr>
                <a:solidFill>
                  <a:schemeClr val="lt1"/>
                </a:solidFill>
                <a:latin typeface="Times New Roman"/>
                <a:ea typeface="Times New Roman"/>
                <a:cs typeface="Times New Roman"/>
                <a:sym typeface="Times New Roman"/>
              </a:defRPr>
            </a:lvl2pPr>
            <a:lvl3pPr indent="-228600" lvl="2" marL="1371600" algn="l">
              <a:spcBef>
                <a:spcPts val="460"/>
              </a:spcBef>
              <a:spcAft>
                <a:spcPts val="0"/>
              </a:spcAft>
              <a:buSzPts val="2300"/>
              <a:buNone/>
              <a:defRPr>
                <a:solidFill>
                  <a:schemeClr val="lt1"/>
                </a:solidFill>
                <a:latin typeface="Times New Roman"/>
                <a:ea typeface="Times New Roman"/>
                <a:cs typeface="Times New Roman"/>
                <a:sym typeface="Times New Roman"/>
              </a:defRPr>
            </a:lvl3pPr>
            <a:lvl4pPr indent="-228600" lvl="3" marL="1828800" algn="l">
              <a:spcBef>
                <a:spcPts val="400"/>
              </a:spcBef>
              <a:spcAft>
                <a:spcPts val="0"/>
              </a:spcAft>
              <a:buClr>
                <a:schemeClr val="lt1"/>
              </a:buClr>
              <a:buSzPts val="2000"/>
              <a:buNone/>
              <a:defRPr>
                <a:solidFill>
                  <a:schemeClr val="lt1"/>
                </a:solidFill>
                <a:latin typeface="Times New Roman"/>
                <a:ea typeface="Times New Roman"/>
                <a:cs typeface="Times New Roman"/>
                <a:sym typeface="Times New Roman"/>
              </a:defRPr>
            </a:lvl4pPr>
            <a:lvl5pPr indent="-228600" lvl="4" marL="2286000" algn="l">
              <a:spcBef>
                <a:spcPts val="400"/>
              </a:spcBef>
              <a:spcAft>
                <a:spcPts val="0"/>
              </a:spcAft>
              <a:buClr>
                <a:schemeClr val="lt1"/>
              </a:buClr>
              <a:buSzPts val="2000"/>
              <a:buNone/>
              <a:defRPr>
                <a:solidFill>
                  <a:schemeClr val="lt1"/>
                </a:solidFill>
                <a:latin typeface="Times New Roman"/>
                <a:ea typeface="Times New Roman"/>
                <a:cs typeface="Times New Roman"/>
                <a:sym typeface="Times New Roman"/>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Colour Background">
  <p:cSld name="Blank Colour Background">
    <p:spTree>
      <p:nvGrpSpPr>
        <p:cNvPr id="228" name="Shape 228"/>
        <p:cNvGrpSpPr/>
        <p:nvPr/>
      </p:nvGrpSpPr>
      <p:grpSpPr>
        <a:xfrm>
          <a:off x="0" y="0"/>
          <a:ext cx="0" cy="0"/>
          <a:chOff x="0" y="0"/>
          <a:chExt cx="0" cy="0"/>
        </a:xfrm>
      </p:grpSpPr>
      <p:pic>
        <p:nvPicPr>
          <p:cNvPr id="229" name="Google Shape;229;p44"/>
          <p:cNvPicPr preferRelativeResize="0"/>
          <p:nvPr/>
        </p:nvPicPr>
        <p:blipFill rotWithShape="1">
          <a:blip r:embed="rId2">
            <a:alphaModFix/>
          </a:blip>
          <a:srcRect b="18472" l="16580" r="25889" t="19954"/>
          <a:stretch/>
        </p:blipFill>
        <p:spPr>
          <a:xfrm>
            <a:off x="0" y="0"/>
            <a:ext cx="12192000" cy="6858000"/>
          </a:xfrm>
          <a:prstGeom prst="rect">
            <a:avLst/>
          </a:prstGeom>
          <a:noFill/>
          <a:ln>
            <a:noFill/>
          </a:ln>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Section Header">
  <p:cSld name="3_Section Header">
    <p:spTree>
      <p:nvGrpSpPr>
        <p:cNvPr id="230" name="Shape 230"/>
        <p:cNvGrpSpPr/>
        <p:nvPr/>
      </p:nvGrpSpPr>
      <p:grpSpPr>
        <a:xfrm>
          <a:off x="0" y="0"/>
          <a:ext cx="0" cy="0"/>
          <a:chOff x="0" y="0"/>
          <a:chExt cx="0" cy="0"/>
        </a:xfrm>
      </p:grpSpPr>
      <p:pic>
        <p:nvPicPr>
          <p:cNvPr id="231" name="Google Shape;231;p45"/>
          <p:cNvPicPr preferRelativeResize="0"/>
          <p:nvPr/>
        </p:nvPicPr>
        <p:blipFill rotWithShape="1">
          <a:blip r:embed="rId2">
            <a:alphaModFix/>
          </a:blip>
          <a:srcRect b="18472" l="16580" r="25889" t="19954"/>
          <a:stretch/>
        </p:blipFill>
        <p:spPr>
          <a:xfrm>
            <a:off x="0" y="0"/>
            <a:ext cx="12192000" cy="6858000"/>
          </a:xfrm>
          <a:prstGeom prst="rect">
            <a:avLst/>
          </a:prstGeom>
          <a:noFill/>
          <a:ln>
            <a:noFill/>
          </a:ln>
        </p:spPr>
      </p:pic>
      <p:sp>
        <p:nvSpPr>
          <p:cNvPr id="232" name="Google Shape;232;p45"/>
          <p:cNvSpPr/>
          <p:nvPr/>
        </p:nvSpPr>
        <p:spPr>
          <a:xfrm>
            <a:off x="3062184" y="2362202"/>
            <a:ext cx="6067632" cy="2133599"/>
          </a:xfrm>
          <a:prstGeom prst="round2DiagRect">
            <a:avLst>
              <a:gd fmla="val 16667" name="adj1"/>
              <a:gd fmla="val 0" name="adj2"/>
            </a:avLst>
          </a:prstGeom>
          <a:solidFill>
            <a:srgbClr val="FFFFFF">
              <a:alpha val="6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1" lang="en-US" sz="4800" cap="none">
                <a:solidFill>
                  <a:schemeClr val="dk1"/>
                </a:solidFill>
                <a:latin typeface="Georgia"/>
                <a:ea typeface="Georgia"/>
                <a:cs typeface="Georgia"/>
                <a:sym typeface="Georgia"/>
              </a:rPr>
              <a:t>Section Title</a:t>
            </a:r>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Left + Logo">
  <p:cSld name="Title and Content Left + Logo">
    <p:spTree>
      <p:nvGrpSpPr>
        <p:cNvPr id="233" name="Shape 233"/>
        <p:cNvGrpSpPr/>
        <p:nvPr/>
      </p:nvGrpSpPr>
      <p:grpSpPr>
        <a:xfrm>
          <a:off x="0" y="0"/>
          <a:ext cx="0" cy="0"/>
          <a:chOff x="0" y="0"/>
          <a:chExt cx="0" cy="0"/>
        </a:xfrm>
      </p:grpSpPr>
      <p:pic>
        <p:nvPicPr>
          <p:cNvPr id="234" name="Google Shape;234;p46"/>
          <p:cNvPicPr preferRelativeResize="0"/>
          <p:nvPr/>
        </p:nvPicPr>
        <p:blipFill rotWithShape="1">
          <a:blip r:embed="rId2">
            <a:alphaModFix/>
          </a:blip>
          <a:srcRect b="47055" l="15728" r="26935" t="0"/>
          <a:stretch/>
        </p:blipFill>
        <p:spPr>
          <a:xfrm>
            <a:off x="-1" y="873715"/>
            <a:ext cx="12192001" cy="5984286"/>
          </a:xfrm>
          <a:prstGeom prst="rect">
            <a:avLst/>
          </a:prstGeom>
          <a:noFill/>
          <a:ln>
            <a:noFill/>
          </a:ln>
        </p:spPr>
      </p:pic>
      <p:sp>
        <p:nvSpPr>
          <p:cNvPr id="235" name="Google Shape;235;p46"/>
          <p:cNvSpPr txBox="1"/>
          <p:nvPr>
            <p:ph idx="1" type="body"/>
          </p:nvPr>
        </p:nvSpPr>
        <p:spPr>
          <a:xfrm>
            <a:off x="406400" y="1600200"/>
            <a:ext cx="11176000" cy="4572000"/>
          </a:xfrm>
          <a:prstGeom prst="rect">
            <a:avLst/>
          </a:prstGeom>
          <a:solidFill>
            <a:srgbClr val="FFFFFF">
              <a:alpha val="69803"/>
            </a:srgbClr>
          </a:solidFill>
          <a:ln>
            <a:noFill/>
          </a:ln>
        </p:spPr>
        <p:txBody>
          <a:bodyPr anchorCtr="0" anchor="t" bIns="182875" lIns="91425" spcFirstLastPara="1" rIns="91425" wrap="square" tIns="182875">
            <a:noAutofit/>
          </a:bodyPr>
          <a:lstStyle>
            <a:lvl1pPr indent="-466725" lvl="0" marL="457200" algn="l">
              <a:spcBef>
                <a:spcPts val="600"/>
              </a:spcBef>
              <a:spcAft>
                <a:spcPts val="0"/>
              </a:spcAft>
              <a:buSzPts val="3750"/>
              <a:buChar char="•"/>
              <a:defRPr>
                <a:solidFill>
                  <a:srgbClr val="5F5938"/>
                </a:solidFill>
                <a:latin typeface="Times New Roman"/>
                <a:ea typeface="Times New Roman"/>
                <a:cs typeface="Times New Roman"/>
                <a:sym typeface="Times New Roman"/>
              </a:defRPr>
            </a:lvl1pPr>
            <a:lvl2pPr indent="-393700" lvl="1" marL="914400" algn="l">
              <a:spcBef>
                <a:spcPts val="520"/>
              </a:spcBef>
              <a:spcAft>
                <a:spcPts val="0"/>
              </a:spcAft>
              <a:buSzPts val="2600"/>
              <a:buChar char="–"/>
              <a:defRPr>
                <a:solidFill>
                  <a:srgbClr val="5F5938"/>
                </a:solidFill>
                <a:latin typeface="Times New Roman"/>
                <a:ea typeface="Times New Roman"/>
                <a:cs typeface="Times New Roman"/>
                <a:sym typeface="Times New Roman"/>
              </a:defRPr>
            </a:lvl2pPr>
            <a:lvl3pPr indent="-374650" lvl="2" marL="1371600" algn="l">
              <a:spcBef>
                <a:spcPts val="460"/>
              </a:spcBef>
              <a:spcAft>
                <a:spcPts val="0"/>
              </a:spcAft>
              <a:buSzPts val="2300"/>
              <a:buChar char="•"/>
              <a:defRPr>
                <a:solidFill>
                  <a:srgbClr val="5F5938"/>
                </a:solidFill>
                <a:latin typeface="Times New Roman"/>
                <a:ea typeface="Times New Roman"/>
                <a:cs typeface="Times New Roman"/>
                <a:sym typeface="Times New Roman"/>
              </a:defRPr>
            </a:lvl3pPr>
            <a:lvl4pPr indent="-355600" lvl="3" marL="1828800" algn="l">
              <a:spcBef>
                <a:spcPts val="400"/>
              </a:spcBef>
              <a:spcAft>
                <a:spcPts val="0"/>
              </a:spcAft>
              <a:buClr>
                <a:srgbClr val="5F5938"/>
              </a:buClr>
              <a:buSzPts val="2000"/>
              <a:buChar char="–"/>
              <a:defRPr>
                <a:solidFill>
                  <a:srgbClr val="5F5938"/>
                </a:solidFill>
                <a:latin typeface="Times New Roman"/>
                <a:ea typeface="Times New Roman"/>
                <a:cs typeface="Times New Roman"/>
                <a:sym typeface="Times New Roman"/>
              </a:defRPr>
            </a:lvl4pPr>
            <a:lvl5pPr indent="-355600" lvl="4" marL="2286000" algn="l">
              <a:spcBef>
                <a:spcPts val="400"/>
              </a:spcBef>
              <a:spcAft>
                <a:spcPts val="0"/>
              </a:spcAft>
              <a:buClr>
                <a:srgbClr val="5F5938"/>
              </a:buClr>
              <a:buSzPts val="2000"/>
              <a:buChar char="»"/>
              <a:defRPr>
                <a:solidFill>
                  <a:srgbClr val="5F5938"/>
                </a:solidFill>
                <a:latin typeface="Times New Roman"/>
                <a:ea typeface="Times New Roman"/>
                <a:cs typeface="Times New Roman"/>
                <a:sym typeface="Times New Roman"/>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36" name="Google Shape;236;p46"/>
          <p:cNvSpPr txBox="1"/>
          <p:nvPr>
            <p:ph idx="10" type="dt"/>
          </p:nvPr>
        </p:nvSpPr>
        <p:spPr>
          <a:xfrm>
            <a:off x="609600" y="6416676"/>
            <a:ext cx="284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Times New Roman"/>
                <a:ea typeface="Times New Roman"/>
                <a:cs typeface="Times New Roman"/>
                <a:sym typeface="Times New Roman"/>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37" name="Google Shape;237;p46"/>
          <p:cNvSpPr txBox="1"/>
          <p:nvPr>
            <p:ph idx="11" type="ftr"/>
          </p:nvPr>
        </p:nvSpPr>
        <p:spPr>
          <a:xfrm>
            <a:off x="4165600" y="6416676"/>
            <a:ext cx="3860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Times New Roman"/>
                <a:ea typeface="Times New Roman"/>
                <a:cs typeface="Times New Roman"/>
                <a:sym typeface="Times New Roman"/>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38" name="Google Shape;238;p46"/>
          <p:cNvSpPr txBox="1"/>
          <p:nvPr>
            <p:ph idx="12" type="sldNum"/>
          </p:nvPr>
        </p:nvSpPr>
        <p:spPr>
          <a:xfrm>
            <a:off x="8737600" y="6416676"/>
            <a:ext cx="28448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spcAft>
                <a:spcPts val="0"/>
              </a:spcAft>
              <a:buNone/>
              <a:defRPr sz="1800">
                <a:solidFill>
                  <a:schemeClr val="dk1"/>
                </a:solidFill>
                <a:latin typeface="Times New Roman"/>
                <a:ea typeface="Times New Roman"/>
                <a:cs typeface="Times New Roman"/>
                <a:sym typeface="Times New Roman"/>
              </a:defRPr>
            </a:lvl1pPr>
            <a:lvl2pPr indent="0" lvl="1" marL="0" marR="0" rtl="0" algn="l">
              <a:spcBef>
                <a:spcPts val="0"/>
              </a:spcBef>
              <a:spcAft>
                <a:spcPts val="0"/>
              </a:spcAft>
              <a:buNone/>
              <a:defRPr sz="1800">
                <a:solidFill>
                  <a:schemeClr val="dk1"/>
                </a:solidFill>
                <a:latin typeface="Times New Roman"/>
                <a:ea typeface="Times New Roman"/>
                <a:cs typeface="Times New Roman"/>
                <a:sym typeface="Times New Roman"/>
              </a:defRPr>
            </a:lvl2pPr>
            <a:lvl3pPr indent="0" lvl="2" marL="0" marR="0" rtl="0" algn="l">
              <a:spcBef>
                <a:spcPts val="0"/>
              </a:spcBef>
              <a:spcAft>
                <a:spcPts val="0"/>
              </a:spcAft>
              <a:buNone/>
              <a:defRPr sz="1800">
                <a:solidFill>
                  <a:schemeClr val="dk1"/>
                </a:solidFill>
                <a:latin typeface="Times New Roman"/>
                <a:ea typeface="Times New Roman"/>
                <a:cs typeface="Times New Roman"/>
                <a:sym typeface="Times New Roman"/>
              </a:defRPr>
            </a:lvl3pPr>
            <a:lvl4pPr indent="0" lvl="3" marL="0" marR="0" rtl="0" algn="l">
              <a:spcBef>
                <a:spcPts val="0"/>
              </a:spcBef>
              <a:spcAft>
                <a:spcPts val="0"/>
              </a:spcAft>
              <a:buNone/>
              <a:defRPr sz="1800">
                <a:solidFill>
                  <a:schemeClr val="dk1"/>
                </a:solidFill>
                <a:latin typeface="Times New Roman"/>
                <a:ea typeface="Times New Roman"/>
                <a:cs typeface="Times New Roman"/>
                <a:sym typeface="Times New Roman"/>
              </a:defRPr>
            </a:lvl4pPr>
            <a:lvl5pPr indent="0" lvl="4" marL="0" marR="0" rtl="0" algn="l">
              <a:spcBef>
                <a:spcPts val="0"/>
              </a:spcBef>
              <a:spcAft>
                <a:spcPts val="0"/>
              </a:spcAft>
              <a:buNone/>
              <a:defRPr sz="1800">
                <a:solidFill>
                  <a:schemeClr val="dk1"/>
                </a:solidFill>
                <a:latin typeface="Times New Roman"/>
                <a:ea typeface="Times New Roman"/>
                <a:cs typeface="Times New Roman"/>
                <a:sym typeface="Times New Roman"/>
              </a:defRPr>
            </a:lvl5pPr>
            <a:lvl6pPr indent="0" lvl="5" marL="0" marR="0" rtl="0" algn="l">
              <a:spcBef>
                <a:spcPts val="0"/>
              </a:spcBef>
              <a:spcAft>
                <a:spcPts val="0"/>
              </a:spcAft>
              <a:buNone/>
              <a:defRPr sz="1800">
                <a:solidFill>
                  <a:schemeClr val="dk1"/>
                </a:solidFill>
                <a:latin typeface="Times New Roman"/>
                <a:ea typeface="Times New Roman"/>
                <a:cs typeface="Times New Roman"/>
                <a:sym typeface="Times New Roman"/>
              </a:defRPr>
            </a:lvl6pPr>
            <a:lvl7pPr indent="0" lvl="6" marL="0" marR="0" rtl="0" algn="l">
              <a:spcBef>
                <a:spcPts val="0"/>
              </a:spcBef>
              <a:spcAft>
                <a:spcPts val="0"/>
              </a:spcAft>
              <a:buNone/>
              <a:defRPr sz="1800">
                <a:solidFill>
                  <a:schemeClr val="dk1"/>
                </a:solidFill>
                <a:latin typeface="Times New Roman"/>
                <a:ea typeface="Times New Roman"/>
                <a:cs typeface="Times New Roman"/>
                <a:sym typeface="Times New Roman"/>
              </a:defRPr>
            </a:lvl7pPr>
            <a:lvl8pPr indent="0" lvl="7" marL="0" marR="0" rtl="0" algn="l">
              <a:spcBef>
                <a:spcPts val="0"/>
              </a:spcBef>
              <a:spcAft>
                <a:spcPts val="0"/>
              </a:spcAft>
              <a:buNone/>
              <a:defRPr sz="1800">
                <a:solidFill>
                  <a:schemeClr val="dk1"/>
                </a:solidFill>
                <a:latin typeface="Times New Roman"/>
                <a:ea typeface="Times New Roman"/>
                <a:cs typeface="Times New Roman"/>
                <a:sym typeface="Times New Roman"/>
              </a:defRPr>
            </a:lvl8pPr>
            <a:lvl9pPr indent="0" lvl="8" marL="0" marR="0" rtl="0" algn="l">
              <a:spcBef>
                <a:spcPts val="0"/>
              </a:spcBef>
              <a:spcAft>
                <a:spcPts val="0"/>
              </a:spcAft>
              <a:buNone/>
              <a:defRPr sz="1800">
                <a:solidFill>
                  <a:schemeClr val="dk1"/>
                </a:solidFill>
                <a:latin typeface="Times New Roman"/>
                <a:ea typeface="Times New Roman"/>
                <a:cs typeface="Times New Roman"/>
                <a:sym typeface="Times New Roman"/>
              </a:defRPr>
            </a:lvl9pPr>
          </a:lstStyle>
          <a:p>
            <a:pPr indent="0" lvl="0" marL="0" rtl="0" algn="l">
              <a:spcBef>
                <a:spcPts val="0"/>
              </a:spcBef>
              <a:spcAft>
                <a:spcPts val="0"/>
              </a:spcAft>
              <a:buNone/>
            </a:pPr>
            <a:fld id="{00000000-1234-1234-1234-123412341234}" type="slidenum">
              <a:rPr lang="en-US"/>
              <a:t>‹#›</a:t>
            </a:fld>
            <a:endParaRPr/>
          </a:p>
        </p:txBody>
      </p:sp>
      <p:sp>
        <p:nvSpPr>
          <p:cNvPr id="239" name="Google Shape;239;p46"/>
          <p:cNvSpPr txBox="1"/>
          <p:nvPr>
            <p:ph type="title"/>
          </p:nvPr>
        </p:nvSpPr>
        <p:spPr>
          <a:xfrm>
            <a:off x="406400" y="168166"/>
            <a:ext cx="11176000" cy="1265238"/>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i="1" sz="4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pic>
        <p:nvPicPr>
          <p:cNvPr id="240" name="Google Shape;240;p46"/>
          <p:cNvPicPr preferRelativeResize="0"/>
          <p:nvPr/>
        </p:nvPicPr>
        <p:blipFill rotWithShape="1">
          <a:blip r:embed="rId3">
            <a:alphaModFix/>
          </a:blip>
          <a:srcRect b="0" l="0" r="0" t="0"/>
          <a:stretch/>
        </p:blipFill>
        <p:spPr>
          <a:xfrm>
            <a:off x="11008853" y="6273126"/>
            <a:ext cx="671171" cy="503378"/>
          </a:xfrm>
          <a:prstGeom prst="rect">
            <a:avLst/>
          </a:prstGeom>
          <a:noFill/>
          <a:ln>
            <a:noFill/>
          </a:ln>
        </p:spPr>
      </p:pic>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_Logo">
  <p:cSld name="Blank_Logo">
    <p:spTree>
      <p:nvGrpSpPr>
        <p:cNvPr id="241" name="Shape 241"/>
        <p:cNvGrpSpPr/>
        <p:nvPr/>
      </p:nvGrpSpPr>
      <p:grpSpPr>
        <a:xfrm>
          <a:off x="0" y="0"/>
          <a:ext cx="0" cy="0"/>
          <a:chOff x="0" y="0"/>
          <a:chExt cx="0" cy="0"/>
        </a:xfrm>
      </p:grpSpPr>
      <p:sp>
        <p:nvSpPr>
          <p:cNvPr id="242" name="Google Shape;242;p47"/>
          <p:cNvSpPr txBox="1"/>
          <p:nvPr>
            <p:ph idx="1" type="body"/>
          </p:nvPr>
        </p:nvSpPr>
        <p:spPr>
          <a:xfrm>
            <a:off x="406400" y="1600200"/>
            <a:ext cx="11176000" cy="4572000"/>
          </a:xfrm>
          <a:prstGeom prst="rect">
            <a:avLst/>
          </a:prstGeom>
          <a:solidFill>
            <a:srgbClr val="FFFFFF">
              <a:alpha val="69803"/>
            </a:srgbClr>
          </a:solidFill>
          <a:ln>
            <a:noFill/>
          </a:ln>
        </p:spPr>
        <p:txBody>
          <a:bodyPr anchorCtr="0" anchor="t" bIns="182875" lIns="91425" spcFirstLastPara="1" rIns="91425" wrap="square" tIns="182875">
            <a:noAutofit/>
          </a:bodyPr>
          <a:lstStyle>
            <a:lvl1pPr indent="-466725" lvl="0" marL="457200" algn="l">
              <a:spcBef>
                <a:spcPts val="600"/>
              </a:spcBef>
              <a:spcAft>
                <a:spcPts val="0"/>
              </a:spcAft>
              <a:buSzPts val="3750"/>
              <a:buChar char="•"/>
              <a:defRPr>
                <a:solidFill>
                  <a:srgbClr val="5F5938"/>
                </a:solidFill>
                <a:latin typeface="Times New Roman"/>
                <a:ea typeface="Times New Roman"/>
                <a:cs typeface="Times New Roman"/>
                <a:sym typeface="Times New Roman"/>
              </a:defRPr>
            </a:lvl1pPr>
            <a:lvl2pPr indent="-393700" lvl="1" marL="914400" algn="l">
              <a:spcBef>
                <a:spcPts val="520"/>
              </a:spcBef>
              <a:spcAft>
                <a:spcPts val="0"/>
              </a:spcAft>
              <a:buSzPts val="2600"/>
              <a:buChar char="–"/>
              <a:defRPr>
                <a:solidFill>
                  <a:srgbClr val="5F5938"/>
                </a:solidFill>
                <a:latin typeface="Times New Roman"/>
                <a:ea typeface="Times New Roman"/>
                <a:cs typeface="Times New Roman"/>
                <a:sym typeface="Times New Roman"/>
              </a:defRPr>
            </a:lvl2pPr>
            <a:lvl3pPr indent="-374650" lvl="2" marL="1371600" algn="l">
              <a:spcBef>
                <a:spcPts val="460"/>
              </a:spcBef>
              <a:spcAft>
                <a:spcPts val="0"/>
              </a:spcAft>
              <a:buSzPts val="2300"/>
              <a:buChar char="•"/>
              <a:defRPr>
                <a:solidFill>
                  <a:srgbClr val="5F5938"/>
                </a:solidFill>
                <a:latin typeface="Times New Roman"/>
                <a:ea typeface="Times New Roman"/>
                <a:cs typeface="Times New Roman"/>
                <a:sym typeface="Times New Roman"/>
              </a:defRPr>
            </a:lvl3pPr>
            <a:lvl4pPr indent="-355600" lvl="3" marL="1828800" algn="l">
              <a:spcBef>
                <a:spcPts val="400"/>
              </a:spcBef>
              <a:spcAft>
                <a:spcPts val="0"/>
              </a:spcAft>
              <a:buClr>
                <a:srgbClr val="5F5938"/>
              </a:buClr>
              <a:buSzPts val="2000"/>
              <a:buChar char="–"/>
              <a:defRPr>
                <a:solidFill>
                  <a:srgbClr val="5F5938"/>
                </a:solidFill>
                <a:latin typeface="Times New Roman"/>
                <a:ea typeface="Times New Roman"/>
                <a:cs typeface="Times New Roman"/>
                <a:sym typeface="Times New Roman"/>
              </a:defRPr>
            </a:lvl4pPr>
            <a:lvl5pPr indent="-355600" lvl="4" marL="2286000" algn="l">
              <a:spcBef>
                <a:spcPts val="400"/>
              </a:spcBef>
              <a:spcAft>
                <a:spcPts val="0"/>
              </a:spcAft>
              <a:buClr>
                <a:srgbClr val="5F5938"/>
              </a:buClr>
              <a:buSzPts val="2000"/>
              <a:buChar char="»"/>
              <a:defRPr>
                <a:solidFill>
                  <a:srgbClr val="5F5938"/>
                </a:solidFill>
                <a:latin typeface="Times New Roman"/>
                <a:ea typeface="Times New Roman"/>
                <a:cs typeface="Times New Roman"/>
                <a:sym typeface="Times New Roman"/>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3" name="Google Shape;243;p47"/>
          <p:cNvSpPr txBox="1"/>
          <p:nvPr>
            <p:ph idx="10" type="dt"/>
          </p:nvPr>
        </p:nvSpPr>
        <p:spPr>
          <a:xfrm>
            <a:off x="609600" y="6416676"/>
            <a:ext cx="284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Times New Roman"/>
                <a:ea typeface="Times New Roman"/>
                <a:cs typeface="Times New Roman"/>
                <a:sym typeface="Times New Roman"/>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44" name="Google Shape;244;p47"/>
          <p:cNvSpPr txBox="1"/>
          <p:nvPr>
            <p:ph idx="11" type="ftr"/>
          </p:nvPr>
        </p:nvSpPr>
        <p:spPr>
          <a:xfrm>
            <a:off x="4165600" y="6416676"/>
            <a:ext cx="3860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Times New Roman"/>
                <a:ea typeface="Times New Roman"/>
                <a:cs typeface="Times New Roman"/>
                <a:sym typeface="Times New Roman"/>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45" name="Google Shape;245;p47"/>
          <p:cNvSpPr txBox="1"/>
          <p:nvPr>
            <p:ph idx="12" type="sldNum"/>
          </p:nvPr>
        </p:nvSpPr>
        <p:spPr>
          <a:xfrm>
            <a:off x="8737600" y="6416676"/>
            <a:ext cx="28448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spcAft>
                <a:spcPts val="0"/>
              </a:spcAft>
              <a:buNone/>
              <a:defRPr sz="1800">
                <a:solidFill>
                  <a:schemeClr val="dk1"/>
                </a:solidFill>
                <a:latin typeface="Times New Roman"/>
                <a:ea typeface="Times New Roman"/>
                <a:cs typeface="Times New Roman"/>
                <a:sym typeface="Times New Roman"/>
              </a:defRPr>
            </a:lvl1pPr>
            <a:lvl2pPr indent="0" lvl="1" marL="0" marR="0" rtl="0" algn="l">
              <a:spcBef>
                <a:spcPts val="0"/>
              </a:spcBef>
              <a:spcAft>
                <a:spcPts val="0"/>
              </a:spcAft>
              <a:buNone/>
              <a:defRPr sz="1800">
                <a:solidFill>
                  <a:schemeClr val="dk1"/>
                </a:solidFill>
                <a:latin typeface="Times New Roman"/>
                <a:ea typeface="Times New Roman"/>
                <a:cs typeface="Times New Roman"/>
                <a:sym typeface="Times New Roman"/>
              </a:defRPr>
            </a:lvl2pPr>
            <a:lvl3pPr indent="0" lvl="2" marL="0" marR="0" rtl="0" algn="l">
              <a:spcBef>
                <a:spcPts val="0"/>
              </a:spcBef>
              <a:spcAft>
                <a:spcPts val="0"/>
              </a:spcAft>
              <a:buNone/>
              <a:defRPr sz="1800">
                <a:solidFill>
                  <a:schemeClr val="dk1"/>
                </a:solidFill>
                <a:latin typeface="Times New Roman"/>
                <a:ea typeface="Times New Roman"/>
                <a:cs typeface="Times New Roman"/>
                <a:sym typeface="Times New Roman"/>
              </a:defRPr>
            </a:lvl3pPr>
            <a:lvl4pPr indent="0" lvl="3" marL="0" marR="0" rtl="0" algn="l">
              <a:spcBef>
                <a:spcPts val="0"/>
              </a:spcBef>
              <a:spcAft>
                <a:spcPts val="0"/>
              </a:spcAft>
              <a:buNone/>
              <a:defRPr sz="1800">
                <a:solidFill>
                  <a:schemeClr val="dk1"/>
                </a:solidFill>
                <a:latin typeface="Times New Roman"/>
                <a:ea typeface="Times New Roman"/>
                <a:cs typeface="Times New Roman"/>
                <a:sym typeface="Times New Roman"/>
              </a:defRPr>
            </a:lvl4pPr>
            <a:lvl5pPr indent="0" lvl="4" marL="0" marR="0" rtl="0" algn="l">
              <a:spcBef>
                <a:spcPts val="0"/>
              </a:spcBef>
              <a:spcAft>
                <a:spcPts val="0"/>
              </a:spcAft>
              <a:buNone/>
              <a:defRPr sz="1800">
                <a:solidFill>
                  <a:schemeClr val="dk1"/>
                </a:solidFill>
                <a:latin typeface="Times New Roman"/>
                <a:ea typeface="Times New Roman"/>
                <a:cs typeface="Times New Roman"/>
                <a:sym typeface="Times New Roman"/>
              </a:defRPr>
            </a:lvl5pPr>
            <a:lvl6pPr indent="0" lvl="5" marL="0" marR="0" rtl="0" algn="l">
              <a:spcBef>
                <a:spcPts val="0"/>
              </a:spcBef>
              <a:spcAft>
                <a:spcPts val="0"/>
              </a:spcAft>
              <a:buNone/>
              <a:defRPr sz="1800">
                <a:solidFill>
                  <a:schemeClr val="dk1"/>
                </a:solidFill>
                <a:latin typeface="Times New Roman"/>
                <a:ea typeface="Times New Roman"/>
                <a:cs typeface="Times New Roman"/>
                <a:sym typeface="Times New Roman"/>
              </a:defRPr>
            </a:lvl6pPr>
            <a:lvl7pPr indent="0" lvl="6" marL="0" marR="0" rtl="0" algn="l">
              <a:spcBef>
                <a:spcPts val="0"/>
              </a:spcBef>
              <a:spcAft>
                <a:spcPts val="0"/>
              </a:spcAft>
              <a:buNone/>
              <a:defRPr sz="1800">
                <a:solidFill>
                  <a:schemeClr val="dk1"/>
                </a:solidFill>
                <a:latin typeface="Times New Roman"/>
                <a:ea typeface="Times New Roman"/>
                <a:cs typeface="Times New Roman"/>
                <a:sym typeface="Times New Roman"/>
              </a:defRPr>
            </a:lvl7pPr>
            <a:lvl8pPr indent="0" lvl="7" marL="0" marR="0" rtl="0" algn="l">
              <a:spcBef>
                <a:spcPts val="0"/>
              </a:spcBef>
              <a:spcAft>
                <a:spcPts val="0"/>
              </a:spcAft>
              <a:buNone/>
              <a:defRPr sz="1800">
                <a:solidFill>
                  <a:schemeClr val="dk1"/>
                </a:solidFill>
                <a:latin typeface="Times New Roman"/>
                <a:ea typeface="Times New Roman"/>
                <a:cs typeface="Times New Roman"/>
                <a:sym typeface="Times New Roman"/>
              </a:defRPr>
            </a:lvl8pPr>
            <a:lvl9pPr indent="0" lvl="8" marL="0" marR="0" rtl="0" algn="l">
              <a:spcBef>
                <a:spcPts val="0"/>
              </a:spcBef>
              <a:spcAft>
                <a:spcPts val="0"/>
              </a:spcAft>
              <a:buNone/>
              <a:defRPr sz="1800">
                <a:solidFill>
                  <a:schemeClr val="dk1"/>
                </a:solidFill>
                <a:latin typeface="Times New Roman"/>
                <a:ea typeface="Times New Roman"/>
                <a:cs typeface="Times New Roman"/>
                <a:sym typeface="Times New Roman"/>
              </a:defRPr>
            </a:lvl9pPr>
          </a:lstStyle>
          <a:p>
            <a:pPr indent="0" lvl="0" marL="0" rtl="0" algn="l">
              <a:spcBef>
                <a:spcPts val="0"/>
              </a:spcBef>
              <a:spcAft>
                <a:spcPts val="0"/>
              </a:spcAft>
              <a:buNone/>
            </a:pPr>
            <a:fld id="{00000000-1234-1234-1234-123412341234}" type="slidenum">
              <a:rPr lang="en-US"/>
              <a:t>‹#›</a:t>
            </a:fld>
            <a:endParaRPr/>
          </a:p>
        </p:txBody>
      </p:sp>
      <p:sp>
        <p:nvSpPr>
          <p:cNvPr id="246" name="Google Shape;246;p47"/>
          <p:cNvSpPr txBox="1"/>
          <p:nvPr>
            <p:ph type="title"/>
          </p:nvPr>
        </p:nvSpPr>
        <p:spPr>
          <a:xfrm>
            <a:off x="406400" y="168166"/>
            <a:ext cx="11176000" cy="1265238"/>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i="1" sz="4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Left No Logo">
  <p:cSld name="Title and Content Left No Logo">
    <p:spTree>
      <p:nvGrpSpPr>
        <p:cNvPr id="247" name="Shape 247"/>
        <p:cNvGrpSpPr/>
        <p:nvPr/>
      </p:nvGrpSpPr>
      <p:grpSpPr>
        <a:xfrm>
          <a:off x="0" y="0"/>
          <a:ext cx="0" cy="0"/>
          <a:chOff x="0" y="0"/>
          <a:chExt cx="0" cy="0"/>
        </a:xfrm>
      </p:grpSpPr>
      <p:pic>
        <p:nvPicPr>
          <p:cNvPr id="248" name="Google Shape;248;p48"/>
          <p:cNvPicPr preferRelativeResize="0"/>
          <p:nvPr/>
        </p:nvPicPr>
        <p:blipFill rotWithShape="1">
          <a:blip r:embed="rId2">
            <a:alphaModFix/>
          </a:blip>
          <a:srcRect b="47055" l="15728" r="26935" t="0"/>
          <a:stretch/>
        </p:blipFill>
        <p:spPr>
          <a:xfrm>
            <a:off x="-1" y="873715"/>
            <a:ext cx="12192001" cy="5984286"/>
          </a:xfrm>
          <a:prstGeom prst="rect">
            <a:avLst/>
          </a:prstGeom>
          <a:noFill/>
          <a:ln>
            <a:noFill/>
          </a:ln>
        </p:spPr>
      </p:pic>
      <p:sp>
        <p:nvSpPr>
          <p:cNvPr id="249" name="Google Shape;249;p48"/>
          <p:cNvSpPr txBox="1"/>
          <p:nvPr>
            <p:ph idx="1" type="body"/>
          </p:nvPr>
        </p:nvSpPr>
        <p:spPr>
          <a:xfrm>
            <a:off x="406400" y="1600200"/>
            <a:ext cx="11176000" cy="4572000"/>
          </a:xfrm>
          <a:prstGeom prst="rect">
            <a:avLst/>
          </a:prstGeom>
          <a:solidFill>
            <a:srgbClr val="FFFFFF">
              <a:alpha val="69803"/>
            </a:srgbClr>
          </a:solidFill>
          <a:ln>
            <a:noFill/>
          </a:ln>
        </p:spPr>
        <p:txBody>
          <a:bodyPr anchorCtr="0" anchor="t" bIns="182875" lIns="91425" spcFirstLastPara="1" rIns="91425" wrap="square" tIns="182875">
            <a:noAutofit/>
          </a:bodyPr>
          <a:lstStyle>
            <a:lvl1pPr indent="-466725" lvl="0" marL="457200" algn="l">
              <a:spcBef>
                <a:spcPts val="600"/>
              </a:spcBef>
              <a:spcAft>
                <a:spcPts val="0"/>
              </a:spcAft>
              <a:buSzPts val="3750"/>
              <a:buChar char="•"/>
              <a:defRPr>
                <a:solidFill>
                  <a:srgbClr val="5F5938"/>
                </a:solidFill>
                <a:latin typeface="Times New Roman"/>
                <a:ea typeface="Times New Roman"/>
                <a:cs typeface="Times New Roman"/>
                <a:sym typeface="Times New Roman"/>
              </a:defRPr>
            </a:lvl1pPr>
            <a:lvl2pPr indent="-393700" lvl="1" marL="914400" algn="l">
              <a:spcBef>
                <a:spcPts val="520"/>
              </a:spcBef>
              <a:spcAft>
                <a:spcPts val="0"/>
              </a:spcAft>
              <a:buSzPts val="2600"/>
              <a:buChar char="–"/>
              <a:defRPr>
                <a:solidFill>
                  <a:srgbClr val="5F5938"/>
                </a:solidFill>
                <a:latin typeface="Times New Roman"/>
                <a:ea typeface="Times New Roman"/>
                <a:cs typeface="Times New Roman"/>
                <a:sym typeface="Times New Roman"/>
              </a:defRPr>
            </a:lvl2pPr>
            <a:lvl3pPr indent="-374650" lvl="2" marL="1371600" algn="l">
              <a:spcBef>
                <a:spcPts val="460"/>
              </a:spcBef>
              <a:spcAft>
                <a:spcPts val="0"/>
              </a:spcAft>
              <a:buSzPts val="2300"/>
              <a:buChar char="•"/>
              <a:defRPr>
                <a:solidFill>
                  <a:srgbClr val="5F5938"/>
                </a:solidFill>
                <a:latin typeface="Times New Roman"/>
                <a:ea typeface="Times New Roman"/>
                <a:cs typeface="Times New Roman"/>
                <a:sym typeface="Times New Roman"/>
              </a:defRPr>
            </a:lvl3pPr>
            <a:lvl4pPr indent="-355600" lvl="3" marL="1828800" algn="l">
              <a:spcBef>
                <a:spcPts val="400"/>
              </a:spcBef>
              <a:spcAft>
                <a:spcPts val="0"/>
              </a:spcAft>
              <a:buClr>
                <a:srgbClr val="5F5938"/>
              </a:buClr>
              <a:buSzPts val="2000"/>
              <a:buChar char="–"/>
              <a:defRPr>
                <a:solidFill>
                  <a:srgbClr val="5F5938"/>
                </a:solidFill>
                <a:latin typeface="Times New Roman"/>
                <a:ea typeface="Times New Roman"/>
                <a:cs typeface="Times New Roman"/>
                <a:sym typeface="Times New Roman"/>
              </a:defRPr>
            </a:lvl4pPr>
            <a:lvl5pPr indent="-355600" lvl="4" marL="2286000" algn="l">
              <a:spcBef>
                <a:spcPts val="400"/>
              </a:spcBef>
              <a:spcAft>
                <a:spcPts val="0"/>
              </a:spcAft>
              <a:buClr>
                <a:srgbClr val="5F5938"/>
              </a:buClr>
              <a:buSzPts val="2000"/>
              <a:buChar char="»"/>
              <a:defRPr>
                <a:solidFill>
                  <a:srgbClr val="5F5938"/>
                </a:solidFill>
                <a:latin typeface="Times New Roman"/>
                <a:ea typeface="Times New Roman"/>
                <a:cs typeface="Times New Roman"/>
                <a:sym typeface="Times New Roman"/>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50" name="Google Shape;250;p48"/>
          <p:cNvSpPr txBox="1"/>
          <p:nvPr>
            <p:ph idx="10" type="dt"/>
          </p:nvPr>
        </p:nvSpPr>
        <p:spPr>
          <a:xfrm>
            <a:off x="609600" y="6416676"/>
            <a:ext cx="284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Times New Roman"/>
                <a:ea typeface="Times New Roman"/>
                <a:cs typeface="Times New Roman"/>
                <a:sym typeface="Times New Roman"/>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51" name="Google Shape;251;p48"/>
          <p:cNvSpPr txBox="1"/>
          <p:nvPr>
            <p:ph idx="11" type="ftr"/>
          </p:nvPr>
        </p:nvSpPr>
        <p:spPr>
          <a:xfrm>
            <a:off x="4165600" y="6416676"/>
            <a:ext cx="3860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Times New Roman"/>
                <a:ea typeface="Times New Roman"/>
                <a:cs typeface="Times New Roman"/>
                <a:sym typeface="Times New Roman"/>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52" name="Google Shape;252;p48"/>
          <p:cNvSpPr txBox="1"/>
          <p:nvPr>
            <p:ph idx="12" type="sldNum"/>
          </p:nvPr>
        </p:nvSpPr>
        <p:spPr>
          <a:xfrm>
            <a:off x="8737600" y="6416676"/>
            <a:ext cx="28448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spcAft>
                <a:spcPts val="0"/>
              </a:spcAft>
              <a:buNone/>
              <a:defRPr sz="1800">
                <a:solidFill>
                  <a:schemeClr val="dk1"/>
                </a:solidFill>
                <a:latin typeface="Times New Roman"/>
                <a:ea typeface="Times New Roman"/>
                <a:cs typeface="Times New Roman"/>
                <a:sym typeface="Times New Roman"/>
              </a:defRPr>
            </a:lvl1pPr>
            <a:lvl2pPr indent="0" lvl="1" marL="0" marR="0" rtl="0" algn="l">
              <a:spcBef>
                <a:spcPts val="0"/>
              </a:spcBef>
              <a:spcAft>
                <a:spcPts val="0"/>
              </a:spcAft>
              <a:buNone/>
              <a:defRPr sz="1800">
                <a:solidFill>
                  <a:schemeClr val="dk1"/>
                </a:solidFill>
                <a:latin typeface="Times New Roman"/>
                <a:ea typeface="Times New Roman"/>
                <a:cs typeface="Times New Roman"/>
                <a:sym typeface="Times New Roman"/>
              </a:defRPr>
            </a:lvl2pPr>
            <a:lvl3pPr indent="0" lvl="2" marL="0" marR="0" rtl="0" algn="l">
              <a:spcBef>
                <a:spcPts val="0"/>
              </a:spcBef>
              <a:spcAft>
                <a:spcPts val="0"/>
              </a:spcAft>
              <a:buNone/>
              <a:defRPr sz="1800">
                <a:solidFill>
                  <a:schemeClr val="dk1"/>
                </a:solidFill>
                <a:latin typeface="Times New Roman"/>
                <a:ea typeface="Times New Roman"/>
                <a:cs typeface="Times New Roman"/>
                <a:sym typeface="Times New Roman"/>
              </a:defRPr>
            </a:lvl3pPr>
            <a:lvl4pPr indent="0" lvl="3" marL="0" marR="0" rtl="0" algn="l">
              <a:spcBef>
                <a:spcPts val="0"/>
              </a:spcBef>
              <a:spcAft>
                <a:spcPts val="0"/>
              </a:spcAft>
              <a:buNone/>
              <a:defRPr sz="1800">
                <a:solidFill>
                  <a:schemeClr val="dk1"/>
                </a:solidFill>
                <a:latin typeface="Times New Roman"/>
                <a:ea typeface="Times New Roman"/>
                <a:cs typeface="Times New Roman"/>
                <a:sym typeface="Times New Roman"/>
              </a:defRPr>
            </a:lvl4pPr>
            <a:lvl5pPr indent="0" lvl="4" marL="0" marR="0" rtl="0" algn="l">
              <a:spcBef>
                <a:spcPts val="0"/>
              </a:spcBef>
              <a:spcAft>
                <a:spcPts val="0"/>
              </a:spcAft>
              <a:buNone/>
              <a:defRPr sz="1800">
                <a:solidFill>
                  <a:schemeClr val="dk1"/>
                </a:solidFill>
                <a:latin typeface="Times New Roman"/>
                <a:ea typeface="Times New Roman"/>
                <a:cs typeface="Times New Roman"/>
                <a:sym typeface="Times New Roman"/>
              </a:defRPr>
            </a:lvl5pPr>
            <a:lvl6pPr indent="0" lvl="5" marL="0" marR="0" rtl="0" algn="l">
              <a:spcBef>
                <a:spcPts val="0"/>
              </a:spcBef>
              <a:spcAft>
                <a:spcPts val="0"/>
              </a:spcAft>
              <a:buNone/>
              <a:defRPr sz="1800">
                <a:solidFill>
                  <a:schemeClr val="dk1"/>
                </a:solidFill>
                <a:latin typeface="Times New Roman"/>
                <a:ea typeface="Times New Roman"/>
                <a:cs typeface="Times New Roman"/>
                <a:sym typeface="Times New Roman"/>
              </a:defRPr>
            </a:lvl6pPr>
            <a:lvl7pPr indent="0" lvl="6" marL="0" marR="0" rtl="0" algn="l">
              <a:spcBef>
                <a:spcPts val="0"/>
              </a:spcBef>
              <a:spcAft>
                <a:spcPts val="0"/>
              </a:spcAft>
              <a:buNone/>
              <a:defRPr sz="1800">
                <a:solidFill>
                  <a:schemeClr val="dk1"/>
                </a:solidFill>
                <a:latin typeface="Times New Roman"/>
                <a:ea typeface="Times New Roman"/>
                <a:cs typeface="Times New Roman"/>
                <a:sym typeface="Times New Roman"/>
              </a:defRPr>
            </a:lvl7pPr>
            <a:lvl8pPr indent="0" lvl="7" marL="0" marR="0" rtl="0" algn="l">
              <a:spcBef>
                <a:spcPts val="0"/>
              </a:spcBef>
              <a:spcAft>
                <a:spcPts val="0"/>
              </a:spcAft>
              <a:buNone/>
              <a:defRPr sz="1800">
                <a:solidFill>
                  <a:schemeClr val="dk1"/>
                </a:solidFill>
                <a:latin typeface="Times New Roman"/>
                <a:ea typeface="Times New Roman"/>
                <a:cs typeface="Times New Roman"/>
                <a:sym typeface="Times New Roman"/>
              </a:defRPr>
            </a:lvl8pPr>
            <a:lvl9pPr indent="0" lvl="8" marL="0" marR="0" rtl="0" algn="l">
              <a:spcBef>
                <a:spcPts val="0"/>
              </a:spcBef>
              <a:spcAft>
                <a:spcPts val="0"/>
              </a:spcAft>
              <a:buNone/>
              <a:defRPr sz="1800">
                <a:solidFill>
                  <a:schemeClr val="dk1"/>
                </a:solidFill>
                <a:latin typeface="Times New Roman"/>
                <a:ea typeface="Times New Roman"/>
                <a:cs typeface="Times New Roman"/>
                <a:sym typeface="Times New Roman"/>
              </a:defRPr>
            </a:lvl9pPr>
          </a:lstStyle>
          <a:p>
            <a:pPr indent="0" lvl="0" marL="0" rtl="0" algn="l">
              <a:spcBef>
                <a:spcPts val="0"/>
              </a:spcBef>
              <a:spcAft>
                <a:spcPts val="0"/>
              </a:spcAft>
              <a:buNone/>
            </a:pPr>
            <a:fld id="{00000000-1234-1234-1234-123412341234}" type="slidenum">
              <a:rPr lang="en-US"/>
              <a:t>‹#›</a:t>
            </a:fld>
            <a:endParaRPr/>
          </a:p>
        </p:txBody>
      </p:sp>
      <p:sp>
        <p:nvSpPr>
          <p:cNvPr id="253" name="Google Shape;253;p48"/>
          <p:cNvSpPr txBox="1"/>
          <p:nvPr>
            <p:ph type="title"/>
          </p:nvPr>
        </p:nvSpPr>
        <p:spPr>
          <a:xfrm>
            <a:off x="406400" y="168166"/>
            <a:ext cx="11176000" cy="1265238"/>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i="1" sz="4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eature Slide">
  <p:cSld name="Feature Slide">
    <p:spTree>
      <p:nvGrpSpPr>
        <p:cNvPr id="254" name="Shape 254"/>
        <p:cNvGrpSpPr/>
        <p:nvPr/>
      </p:nvGrpSpPr>
      <p:grpSpPr>
        <a:xfrm>
          <a:off x="0" y="0"/>
          <a:ext cx="0" cy="0"/>
          <a:chOff x="0" y="0"/>
          <a:chExt cx="0" cy="0"/>
        </a:xfrm>
      </p:grpSpPr>
      <p:pic>
        <p:nvPicPr>
          <p:cNvPr id="255" name="Google Shape;255;p49"/>
          <p:cNvPicPr preferRelativeResize="0"/>
          <p:nvPr/>
        </p:nvPicPr>
        <p:blipFill rotWithShape="1">
          <a:blip r:embed="rId2">
            <a:alphaModFix/>
          </a:blip>
          <a:srcRect b="20524" l="24250" r="28718" t="34288"/>
          <a:stretch/>
        </p:blipFill>
        <p:spPr>
          <a:xfrm>
            <a:off x="1838477" y="1596571"/>
            <a:ext cx="9966475" cy="5032830"/>
          </a:xfrm>
          <a:prstGeom prst="rect">
            <a:avLst/>
          </a:prstGeom>
          <a:noFill/>
          <a:ln>
            <a:noFill/>
          </a:ln>
        </p:spPr>
      </p:pic>
      <p:sp>
        <p:nvSpPr>
          <p:cNvPr id="256" name="Google Shape;256;p49"/>
          <p:cNvSpPr txBox="1"/>
          <p:nvPr>
            <p:ph type="title"/>
          </p:nvPr>
        </p:nvSpPr>
        <p:spPr>
          <a:xfrm>
            <a:off x="1838477" y="304800"/>
            <a:ext cx="9956800" cy="112860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i="1" sz="4000">
                <a:solidFill>
                  <a:srgbClr val="5F593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7" name="Google Shape;257;p49"/>
          <p:cNvSpPr/>
          <p:nvPr>
            <p:ph idx="1" type="body"/>
          </p:nvPr>
        </p:nvSpPr>
        <p:spPr>
          <a:xfrm rot="-5400000">
            <a:off x="-2206172" y="2815772"/>
            <a:ext cx="6342744" cy="1320800"/>
          </a:xfrm>
          <a:prstGeom prst="round2DiagRect">
            <a:avLst>
              <a:gd fmla="val 16667" name="adj1"/>
              <a:gd fmla="val 0" name="adj2"/>
            </a:avLst>
          </a:prstGeom>
          <a:solidFill>
            <a:srgbClr val="5F5938"/>
          </a:solidFill>
          <a:ln>
            <a:noFill/>
          </a:ln>
        </p:spPr>
        <p:txBody>
          <a:bodyPr anchorCtr="0" anchor="ctr" bIns="182875" lIns="91425" spcFirstLastPara="1" rIns="91425" wrap="square" tIns="182875">
            <a:noAutofit/>
          </a:bodyPr>
          <a:lstStyle>
            <a:lvl1pPr indent="-228600" lvl="0" marL="457200" algn="l">
              <a:spcBef>
                <a:spcPts val="560"/>
              </a:spcBef>
              <a:spcAft>
                <a:spcPts val="0"/>
              </a:spcAft>
              <a:buSzPts val="3500"/>
              <a:buNone/>
              <a:defRPr i="1" sz="2800">
                <a:solidFill>
                  <a:schemeClr val="lt1"/>
                </a:solidFill>
                <a:latin typeface="Georgia"/>
                <a:ea typeface="Georgia"/>
                <a:cs typeface="Georgia"/>
                <a:sym typeface="Georgia"/>
              </a:defRPr>
            </a:lvl1pPr>
            <a:lvl2pPr indent="-228600" lvl="1" marL="914400" algn="l">
              <a:spcBef>
                <a:spcPts val="400"/>
              </a:spcBef>
              <a:spcAft>
                <a:spcPts val="0"/>
              </a:spcAft>
              <a:buSzPts val="2000"/>
              <a:buNone/>
              <a:defRPr sz="2000">
                <a:solidFill>
                  <a:srgbClr val="5F5938"/>
                </a:solidFill>
                <a:latin typeface="Georgia"/>
                <a:ea typeface="Georgia"/>
                <a:cs typeface="Georgia"/>
                <a:sym typeface="Georgia"/>
              </a:defRPr>
            </a:lvl2pPr>
            <a:lvl3pPr indent="-228600" lvl="2" marL="1371600" algn="l">
              <a:spcBef>
                <a:spcPts val="400"/>
              </a:spcBef>
              <a:spcAft>
                <a:spcPts val="0"/>
              </a:spcAft>
              <a:buSzPts val="2000"/>
              <a:buNone/>
              <a:defRPr sz="2000">
                <a:solidFill>
                  <a:srgbClr val="5F5938"/>
                </a:solidFill>
                <a:latin typeface="Georgia"/>
                <a:ea typeface="Georgia"/>
                <a:cs typeface="Georgia"/>
                <a:sym typeface="Georgia"/>
              </a:defRPr>
            </a:lvl3pPr>
            <a:lvl4pPr indent="-228600" lvl="3" marL="1828800" algn="l">
              <a:spcBef>
                <a:spcPts val="400"/>
              </a:spcBef>
              <a:spcAft>
                <a:spcPts val="0"/>
              </a:spcAft>
              <a:buClr>
                <a:srgbClr val="5F5938"/>
              </a:buClr>
              <a:buSzPts val="2000"/>
              <a:buNone/>
              <a:defRPr sz="2000">
                <a:solidFill>
                  <a:srgbClr val="5F5938"/>
                </a:solidFill>
                <a:latin typeface="Georgia"/>
                <a:ea typeface="Georgia"/>
                <a:cs typeface="Georgia"/>
                <a:sym typeface="Georgia"/>
              </a:defRPr>
            </a:lvl4pPr>
            <a:lvl5pPr indent="-228600" lvl="4" marL="2286000" algn="l">
              <a:spcBef>
                <a:spcPts val="400"/>
              </a:spcBef>
              <a:spcAft>
                <a:spcPts val="0"/>
              </a:spcAft>
              <a:buClr>
                <a:srgbClr val="5F5938"/>
              </a:buClr>
              <a:buSzPts val="2000"/>
              <a:buNone/>
              <a:defRPr sz="2000">
                <a:solidFill>
                  <a:srgbClr val="5F5938"/>
                </a:solidFill>
                <a:latin typeface="Georgia"/>
                <a:ea typeface="Georgia"/>
                <a:cs typeface="Georgia"/>
                <a:sym typeface="Georgia"/>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58" name="Google Shape;258;p49"/>
          <p:cNvSpPr txBox="1"/>
          <p:nvPr>
            <p:ph idx="2" type="body"/>
          </p:nvPr>
        </p:nvSpPr>
        <p:spPr>
          <a:xfrm>
            <a:off x="2133601" y="1752600"/>
            <a:ext cx="4688417" cy="4648200"/>
          </a:xfrm>
          <a:prstGeom prst="rect">
            <a:avLst/>
          </a:prstGeom>
          <a:solidFill>
            <a:srgbClr val="FFFFFF">
              <a:alpha val="69803"/>
            </a:srgbClr>
          </a:solidFill>
          <a:ln>
            <a:noFill/>
          </a:ln>
        </p:spPr>
        <p:txBody>
          <a:bodyPr anchorCtr="0" anchor="t" bIns="182875" lIns="91425" spcFirstLastPara="1" rIns="91425" wrap="square" tIns="182875">
            <a:noAutofit/>
          </a:bodyPr>
          <a:lstStyle>
            <a:lvl1pPr indent="-228600" lvl="0" marL="457200" algn="l">
              <a:spcBef>
                <a:spcPts val="480"/>
              </a:spcBef>
              <a:spcAft>
                <a:spcPts val="0"/>
              </a:spcAft>
              <a:buSzPts val="3000"/>
              <a:buNone/>
              <a:defRPr sz="2400"/>
            </a:lvl1pPr>
            <a:lvl2pPr indent="-342900" lvl="1" marL="914400" algn="l">
              <a:spcBef>
                <a:spcPts val="360"/>
              </a:spcBef>
              <a:spcAft>
                <a:spcPts val="0"/>
              </a:spcAft>
              <a:buSzPts val="1800"/>
              <a:buChar char="–"/>
              <a:defRPr/>
            </a:lvl2pPr>
            <a:lvl3pPr indent="-342900" lvl="2" marL="1371600" algn="l">
              <a:spcBef>
                <a:spcPts val="360"/>
              </a:spcBef>
              <a:spcAft>
                <a:spcPts val="0"/>
              </a:spcAft>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eature Slide 2">
  <p:cSld name="Feature Slide 2">
    <p:spTree>
      <p:nvGrpSpPr>
        <p:cNvPr id="259" name="Shape 259"/>
        <p:cNvGrpSpPr/>
        <p:nvPr/>
      </p:nvGrpSpPr>
      <p:grpSpPr>
        <a:xfrm>
          <a:off x="0" y="0"/>
          <a:ext cx="0" cy="0"/>
          <a:chOff x="0" y="0"/>
          <a:chExt cx="0" cy="0"/>
        </a:xfrm>
      </p:grpSpPr>
      <p:pic>
        <p:nvPicPr>
          <p:cNvPr id="260" name="Google Shape;260;p50"/>
          <p:cNvPicPr preferRelativeResize="0"/>
          <p:nvPr/>
        </p:nvPicPr>
        <p:blipFill rotWithShape="1">
          <a:blip r:embed="rId2">
            <a:alphaModFix/>
          </a:blip>
          <a:srcRect b="20524" l="17037" r="28718" t="34288"/>
          <a:stretch/>
        </p:blipFill>
        <p:spPr>
          <a:xfrm>
            <a:off x="309640" y="1596571"/>
            <a:ext cx="11495313" cy="5032830"/>
          </a:xfrm>
          <a:prstGeom prst="rect">
            <a:avLst/>
          </a:prstGeom>
          <a:noFill/>
          <a:ln>
            <a:noFill/>
          </a:ln>
        </p:spPr>
      </p:pic>
      <p:sp>
        <p:nvSpPr>
          <p:cNvPr id="261" name="Google Shape;261;p50"/>
          <p:cNvSpPr txBox="1"/>
          <p:nvPr>
            <p:ph type="title"/>
          </p:nvPr>
        </p:nvSpPr>
        <p:spPr>
          <a:xfrm>
            <a:off x="309639" y="304800"/>
            <a:ext cx="11485639" cy="112860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i="1" sz="4000">
                <a:solidFill>
                  <a:srgbClr val="5F593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2" name="Google Shape;262;p50"/>
          <p:cNvSpPr txBox="1"/>
          <p:nvPr>
            <p:ph idx="1" type="body"/>
          </p:nvPr>
        </p:nvSpPr>
        <p:spPr>
          <a:xfrm>
            <a:off x="609601" y="1788886"/>
            <a:ext cx="4688417" cy="4648200"/>
          </a:xfrm>
          <a:prstGeom prst="rect">
            <a:avLst/>
          </a:prstGeom>
          <a:solidFill>
            <a:srgbClr val="FFFFFF">
              <a:alpha val="69803"/>
            </a:srgbClr>
          </a:solidFill>
          <a:ln>
            <a:noFill/>
          </a:ln>
        </p:spPr>
        <p:txBody>
          <a:bodyPr anchorCtr="0" anchor="t" bIns="182875" lIns="91425" spcFirstLastPara="1" rIns="91425" wrap="square" tIns="182875">
            <a:noAutofit/>
          </a:bodyPr>
          <a:lstStyle>
            <a:lvl1pPr indent="-228600" lvl="0" marL="457200" algn="l">
              <a:spcBef>
                <a:spcPts val="480"/>
              </a:spcBef>
              <a:spcAft>
                <a:spcPts val="0"/>
              </a:spcAft>
              <a:buSzPts val="3000"/>
              <a:buNone/>
              <a:defRPr sz="2400"/>
            </a:lvl1pPr>
            <a:lvl2pPr indent="-342900" lvl="1" marL="914400" algn="l">
              <a:spcBef>
                <a:spcPts val="360"/>
              </a:spcBef>
              <a:spcAft>
                <a:spcPts val="0"/>
              </a:spcAft>
              <a:buSzPts val="1800"/>
              <a:buChar char="–"/>
              <a:defRPr/>
            </a:lvl2pPr>
            <a:lvl3pPr indent="-342900" lvl="2" marL="1371600" algn="l">
              <a:spcBef>
                <a:spcPts val="360"/>
              </a:spcBef>
              <a:spcAft>
                <a:spcPts val="0"/>
              </a:spcAft>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5">
  <p:cSld name="Title and Content 5">
    <p:spTree>
      <p:nvGrpSpPr>
        <p:cNvPr id="263" name="Shape 263"/>
        <p:cNvGrpSpPr/>
        <p:nvPr/>
      </p:nvGrpSpPr>
      <p:grpSpPr>
        <a:xfrm>
          <a:off x="0" y="0"/>
          <a:ext cx="0" cy="0"/>
          <a:chOff x="0" y="0"/>
          <a:chExt cx="0" cy="0"/>
        </a:xfrm>
      </p:grpSpPr>
      <p:sp>
        <p:nvSpPr>
          <p:cNvPr id="264" name="Google Shape;264;p51"/>
          <p:cNvSpPr txBox="1"/>
          <p:nvPr>
            <p:ph type="title"/>
          </p:nvPr>
        </p:nvSpPr>
        <p:spPr>
          <a:xfrm>
            <a:off x="2641600" y="889000"/>
            <a:ext cx="9245600" cy="10160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b="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5" name="Google Shape;265;p51"/>
          <p:cNvSpPr txBox="1"/>
          <p:nvPr>
            <p:ph idx="1" type="body"/>
          </p:nvPr>
        </p:nvSpPr>
        <p:spPr>
          <a:xfrm>
            <a:off x="2438405" y="2313925"/>
            <a:ext cx="4590473" cy="4114512"/>
          </a:xfrm>
          <a:prstGeom prst="rect">
            <a:avLst/>
          </a:prstGeom>
          <a:noFill/>
          <a:ln>
            <a:noFill/>
          </a:ln>
        </p:spPr>
        <p:txBody>
          <a:bodyPr anchorCtr="0" anchor="t" bIns="182875" lIns="91425" spcFirstLastPara="1" rIns="91425" wrap="square" tIns="182875">
            <a:noAutofit/>
          </a:bodyPr>
          <a:lstStyle>
            <a:lvl1pPr indent="-450850" lvl="0" marL="457200" algn="l">
              <a:spcBef>
                <a:spcPts val="560"/>
              </a:spcBef>
              <a:spcAft>
                <a:spcPts val="0"/>
              </a:spcAft>
              <a:buSzPts val="3500"/>
              <a:buChar char="•"/>
              <a:defRPr sz="2800"/>
            </a:lvl1pPr>
            <a:lvl2pPr indent="-381000" lvl="1" marL="914400" algn="l">
              <a:spcBef>
                <a:spcPts val="480"/>
              </a:spcBef>
              <a:spcAft>
                <a:spcPts val="0"/>
              </a:spcAft>
              <a:buSzPts val="2400"/>
              <a:buChar char="–"/>
              <a:defRPr sz="2400"/>
            </a:lvl2pPr>
            <a:lvl3pPr indent="-355600" lvl="2" marL="1371600" algn="l">
              <a:spcBef>
                <a:spcPts val="400"/>
              </a:spcBef>
              <a:spcAft>
                <a:spcPts val="0"/>
              </a:spcAft>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266" name="Google Shape;266;p51"/>
          <p:cNvSpPr txBox="1"/>
          <p:nvPr>
            <p:ph idx="2" type="body"/>
          </p:nvPr>
        </p:nvSpPr>
        <p:spPr>
          <a:xfrm>
            <a:off x="7213601" y="2311400"/>
            <a:ext cx="4590473" cy="4114512"/>
          </a:xfrm>
          <a:prstGeom prst="rect">
            <a:avLst/>
          </a:prstGeom>
          <a:noFill/>
          <a:ln>
            <a:noFill/>
          </a:ln>
        </p:spPr>
        <p:txBody>
          <a:bodyPr anchorCtr="0" anchor="t" bIns="182875" lIns="91425" spcFirstLastPara="1" rIns="91425" wrap="square" tIns="182875">
            <a:noAutofit/>
          </a:bodyPr>
          <a:lstStyle>
            <a:lvl1pPr indent="-450850" lvl="0" marL="457200" algn="l">
              <a:spcBef>
                <a:spcPts val="560"/>
              </a:spcBef>
              <a:spcAft>
                <a:spcPts val="0"/>
              </a:spcAft>
              <a:buSzPts val="3500"/>
              <a:buChar char="•"/>
              <a:defRPr sz="2800"/>
            </a:lvl1pPr>
            <a:lvl2pPr indent="-381000" lvl="1" marL="914400" algn="l">
              <a:spcBef>
                <a:spcPts val="480"/>
              </a:spcBef>
              <a:spcAft>
                <a:spcPts val="0"/>
              </a:spcAft>
              <a:buSzPts val="2400"/>
              <a:buChar char="–"/>
              <a:defRPr sz="2400"/>
            </a:lvl2pPr>
            <a:lvl3pPr indent="-355600" lvl="2" marL="1371600" algn="l">
              <a:spcBef>
                <a:spcPts val="400"/>
              </a:spcBef>
              <a:spcAft>
                <a:spcPts val="0"/>
              </a:spcAft>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1">
  <p:cSld name="Title and Content1">
    <p:spTree>
      <p:nvGrpSpPr>
        <p:cNvPr id="267" name="Shape 267"/>
        <p:cNvGrpSpPr/>
        <p:nvPr/>
      </p:nvGrpSpPr>
      <p:grpSpPr>
        <a:xfrm>
          <a:off x="0" y="0"/>
          <a:ext cx="0" cy="0"/>
          <a:chOff x="0" y="0"/>
          <a:chExt cx="0" cy="0"/>
        </a:xfrm>
      </p:grpSpPr>
      <p:sp>
        <p:nvSpPr>
          <p:cNvPr id="268" name="Google Shape;268;p52"/>
          <p:cNvSpPr txBox="1"/>
          <p:nvPr>
            <p:ph type="title"/>
          </p:nvPr>
        </p:nvSpPr>
        <p:spPr>
          <a:xfrm>
            <a:off x="3454400" y="889000"/>
            <a:ext cx="9042400" cy="10160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9" name="Google Shape;269;p52"/>
          <p:cNvSpPr txBox="1"/>
          <p:nvPr>
            <p:ph idx="1" type="body"/>
          </p:nvPr>
        </p:nvSpPr>
        <p:spPr>
          <a:xfrm>
            <a:off x="2336800" y="2209800"/>
            <a:ext cx="10261600" cy="4343400"/>
          </a:xfrm>
          <a:prstGeom prst="rect">
            <a:avLst/>
          </a:prstGeom>
          <a:noFill/>
          <a:ln>
            <a:noFill/>
          </a:ln>
        </p:spPr>
        <p:txBody>
          <a:bodyPr anchorCtr="0" anchor="t" bIns="182875" lIns="91425" spcFirstLastPara="1" rIns="91425" wrap="square" tIns="182875">
            <a:noAutofit/>
          </a:bodyPr>
          <a:lstStyle>
            <a:lvl1pPr indent="-371475" lvl="0" marL="457200" algn="l">
              <a:spcBef>
                <a:spcPts val="360"/>
              </a:spcBef>
              <a:spcAft>
                <a:spcPts val="0"/>
              </a:spcAft>
              <a:buSzPts val="2250"/>
              <a:buChar char="•"/>
              <a:defRPr/>
            </a:lvl1pPr>
            <a:lvl2pPr indent="-342900" lvl="1" marL="914400" algn="l">
              <a:spcBef>
                <a:spcPts val="360"/>
              </a:spcBef>
              <a:spcAft>
                <a:spcPts val="0"/>
              </a:spcAft>
              <a:buSzPts val="1800"/>
              <a:buChar char="–"/>
              <a:defRPr/>
            </a:lvl2pPr>
            <a:lvl3pPr indent="-342900" lvl="2" marL="1371600" algn="l">
              <a:spcBef>
                <a:spcPts val="360"/>
              </a:spcBef>
              <a:spcAft>
                <a:spcPts val="0"/>
              </a:spcAft>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6" name="Shape 36"/>
        <p:cNvGrpSpPr/>
        <p:nvPr/>
      </p:nvGrpSpPr>
      <p:grpSpPr>
        <a:xfrm>
          <a:off x="0" y="0"/>
          <a:ext cx="0" cy="0"/>
          <a:chOff x="0" y="0"/>
          <a:chExt cx="0" cy="0"/>
        </a:xfrm>
      </p:grpSpPr>
      <p:sp>
        <p:nvSpPr>
          <p:cNvPr id="37" name="Google Shape;37;p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6"/>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9" name="Google Shape;39;p6"/>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2" showMasterSp="0">
  <p:cSld name="Section Header 2">
    <p:bg>
      <p:bgPr>
        <a:solidFill>
          <a:srgbClr val="FFFFFF"/>
        </a:solidFill>
      </p:bgPr>
    </p:bg>
    <p:spTree>
      <p:nvGrpSpPr>
        <p:cNvPr id="270" name="Shape 270"/>
        <p:cNvGrpSpPr/>
        <p:nvPr/>
      </p:nvGrpSpPr>
      <p:grpSpPr>
        <a:xfrm>
          <a:off x="0" y="0"/>
          <a:ext cx="0" cy="0"/>
          <a:chOff x="0" y="0"/>
          <a:chExt cx="0" cy="0"/>
        </a:xfrm>
      </p:grpSpPr>
      <p:sp>
        <p:nvSpPr>
          <p:cNvPr id="271" name="Google Shape;271;p53"/>
          <p:cNvSpPr/>
          <p:nvPr/>
        </p:nvSpPr>
        <p:spPr>
          <a:xfrm>
            <a:off x="0" y="4343400"/>
            <a:ext cx="12192000" cy="2641600"/>
          </a:xfrm>
          <a:prstGeom prst="rect">
            <a:avLst/>
          </a:prstGeom>
          <a:gradFill>
            <a:gsLst>
              <a:gs pos="0">
                <a:srgbClr val="FFFFFF"/>
              </a:gs>
              <a:gs pos="79000">
                <a:srgbClr val="463691"/>
              </a:gs>
              <a:gs pos="100000">
                <a:srgbClr val="463691"/>
              </a:gs>
            </a:gsLst>
            <a:lin ang="10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72" name="Google Shape;272;p53"/>
          <p:cNvSpPr txBox="1"/>
          <p:nvPr>
            <p:ph type="title"/>
          </p:nvPr>
        </p:nvSpPr>
        <p:spPr>
          <a:xfrm>
            <a:off x="609600" y="1457326"/>
            <a:ext cx="10972800" cy="1362075"/>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b="1" sz="4800" cap="none">
                <a:solidFill>
                  <a:srgbClr val="46369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pic>
        <p:nvPicPr>
          <p:cNvPr id="273" name="Google Shape;273;p53"/>
          <p:cNvPicPr preferRelativeResize="0"/>
          <p:nvPr/>
        </p:nvPicPr>
        <p:blipFill rotWithShape="1">
          <a:blip r:embed="rId2">
            <a:alphaModFix/>
          </a:blip>
          <a:srcRect b="0" l="0" r="0" t="0"/>
          <a:stretch/>
        </p:blipFill>
        <p:spPr>
          <a:xfrm>
            <a:off x="9652000" y="5156200"/>
            <a:ext cx="2133600" cy="1066800"/>
          </a:xfrm>
          <a:prstGeom prst="rect">
            <a:avLst/>
          </a:prstGeom>
          <a:noFill/>
          <a:ln>
            <a:noFill/>
          </a:ln>
        </p:spPr>
      </p:pic>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2">
  <p:cSld name="Title and Content2">
    <p:bg>
      <p:bgPr>
        <a:blipFill>
          <a:blip r:embed="rId2">
            <a:alphaModFix/>
          </a:blip>
          <a:stretch>
            <a:fillRect/>
          </a:stretch>
        </a:blipFill>
      </p:bgPr>
    </p:bg>
    <p:spTree>
      <p:nvGrpSpPr>
        <p:cNvPr id="274" name="Shape 274"/>
        <p:cNvGrpSpPr/>
        <p:nvPr/>
      </p:nvGrpSpPr>
      <p:grpSpPr>
        <a:xfrm>
          <a:off x="0" y="0"/>
          <a:ext cx="0" cy="0"/>
          <a:chOff x="0" y="0"/>
          <a:chExt cx="0" cy="0"/>
        </a:xfrm>
      </p:grpSpPr>
      <p:sp>
        <p:nvSpPr>
          <p:cNvPr id="275" name="Google Shape;275;p54"/>
          <p:cNvSpPr txBox="1"/>
          <p:nvPr>
            <p:ph type="title"/>
          </p:nvPr>
        </p:nvSpPr>
        <p:spPr>
          <a:xfrm>
            <a:off x="2438400" y="584203"/>
            <a:ext cx="9753600" cy="1265239"/>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b="1">
                <a:solidFill>
                  <a:srgbClr val="46369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6" name="Google Shape;276;p54"/>
          <p:cNvSpPr txBox="1"/>
          <p:nvPr>
            <p:ph idx="1" type="body"/>
          </p:nvPr>
        </p:nvSpPr>
        <p:spPr>
          <a:xfrm>
            <a:off x="2438400" y="2006600"/>
            <a:ext cx="9753600" cy="4572000"/>
          </a:xfrm>
          <a:prstGeom prst="rect">
            <a:avLst/>
          </a:prstGeom>
          <a:noFill/>
          <a:ln>
            <a:noFill/>
          </a:ln>
        </p:spPr>
        <p:txBody>
          <a:bodyPr anchorCtr="0" anchor="t" bIns="182875" lIns="91425" spcFirstLastPara="1" rIns="91425" wrap="square" tIns="182875">
            <a:noAutofit/>
          </a:bodyPr>
          <a:lstStyle>
            <a:lvl1pPr indent="-371475" lvl="0" marL="457200" algn="l">
              <a:spcBef>
                <a:spcPts val="360"/>
              </a:spcBef>
              <a:spcAft>
                <a:spcPts val="0"/>
              </a:spcAft>
              <a:buSzPts val="2250"/>
              <a:buChar char="•"/>
              <a:defRPr/>
            </a:lvl1pPr>
            <a:lvl2pPr indent="-342900" lvl="1" marL="914400" algn="l">
              <a:spcBef>
                <a:spcPts val="360"/>
              </a:spcBef>
              <a:spcAft>
                <a:spcPts val="0"/>
              </a:spcAft>
              <a:buSzPts val="1800"/>
              <a:buChar char="–"/>
              <a:defRPr/>
            </a:lvl2pPr>
            <a:lvl3pPr indent="-342900" lvl="2" marL="1371600" algn="l">
              <a:spcBef>
                <a:spcPts val="360"/>
              </a:spcBef>
              <a:spcAft>
                <a:spcPts val="0"/>
              </a:spcAft>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pic>
        <p:nvPicPr>
          <p:cNvPr id="277" name="Google Shape;277;p54"/>
          <p:cNvPicPr preferRelativeResize="0"/>
          <p:nvPr/>
        </p:nvPicPr>
        <p:blipFill rotWithShape="1">
          <a:blip r:embed="rId3">
            <a:alphaModFix/>
          </a:blip>
          <a:srcRect b="0" l="0" r="0" t="0"/>
          <a:stretch/>
        </p:blipFill>
        <p:spPr>
          <a:xfrm>
            <a:off x="0" y="228600"/>
            <a:ext cx="1371600" cy="685800"/>
          </a:xfrm>
          <a:prstGeom prst="rect">
            <a:avLst/>
          </a:prstGeom>
          <a:noFill/>
          <a:ln>
            <a:noFill/>
          </a:ln>
        </p:spPr>
      </p:pic>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ustom Layout">
  <p:cSld name="2_Custom Layout">
    <p:bg>
      <p:bgPr>
        <a:solidFill>
          <a:schemeClr val="lt1"/>
        </a:solidFill>
      </p:bgPr>
    </p:bg>
    <p:spTree>
      <p:nvGrpSpPr>
        <p:cNvPr id="278" name="Shape 278"/>
        <p:cNvGrpSpPr/>
        <p:nvPr/>
      </p:nvGrpSpPr>
      <p:grpSpPr>
        <a:xfrm>
          <a:off x="0" y="0"/>
          <a:ext cx="0" cy="0"/>
          <a:chOff x="0" y="0"/>
          <a:chExt cx="0" cy="0"/>
        </a:xfrm>
      </p:grpSpPr>
      <p:sp>
        <p:nvSpPr>
          <p:cNvPr id="279" name="Google Shape;279;p55"/>
          <p:cNvSpPr txBox="1"/>
          <p:nvPr>
            <p:ph type="title"/>
          </p:nvPr>
        </p:nvSpPr>
        <p:spPr>
          <a:xfrm>
            <a:off x="406400" y="168166"/>
            <a:ext cx="11176000" cy="1265238"/>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with Logo">
  <p:cSld name="Title and Content with Logo">
    <p:spTree>
      <p:nvGrpSpPr>
        <p:cNvPr id="280" name="Shape 280"/>
        <p:cNvGrpSpPr/>
        <p:nvPr/>
      </p:nvGrpSpPr>
      <p:grpSpPr>
        <a:xfrm>
          <a:off x="0" y="0"/>
          <a:ext cx="0" cy="0"/>
          <a:chOff x="0" y="0"/>
          <a:chExt cx="0" cy="0"/>
        </a:xfrm>
      </p:grpSpPr>
      <p:sp>
        <p:nvSpPr>
          <p:cNvPr id="281" name="Google Shape;281;p56"/>
          <p:cNvSpPr txBox="1"/>
          <p:nvPr>
            <p:ph idx="1" type="body"/>
          </p:nvPr>
        </p:nvSpPr>
        <p:spPr>
          <a:xfrm>
            <a:off x="406400" y="1600200"/>
            <a:ext cx="11176000" cy="4572000"/>
          </a:xfrm>
          <a:prstGeom prst="rect">
            <a:avLst/>
          </a:prstGeom>
          <a:solidFill>
            <a:srgbClr val="FFFFFF">
              <a:alpha val="69803"/>
            </a:srgbClr>
          </a:solidFill>
          <a:ln>
            <a:noFill/>
          </a:ln>
        </p:spPr>
        <p:txBody>
          <a:bodyPr anchorCtr="0" anchor="t" bIns="182875" lIns="91425" spcFirstLastPara="1" rIns="91425" wrap="square" tIns="182875">
            <a:noAutofit/>
          </a:bodyPr>
          <a:lstStyle>
            <a:lvl1pPr indent="-466725" lvl="0" marL="457200" algn="l">
              <a:spcBef>
                <a:spcPts val="600"/>
              </a:spcBef>
              <a:spcAft>
                <a:spcPts val="0"/>
              </a:spcAft>
              <a:buSzPts val="3750"/>
              <a:buChar char="•"/>
              <a:defRPr>
                <a:solidFill>
                  <a:srgbClr val="5F5938"/>
                </a:solidFill>
                <a:latin typeface="Times New Roman"/>
                <a:ea typeface="Times New Roman"/>
                <a:cs typeface="Times New Roman"/>
                <a:sym typeface="Times New Roman"/>
              </a:defRPr>
            </a:lvl1pPr>
            <a:lvl2pPr indent="-393700" lvl="1" marL="914400" algn="l">
              <a:spcBef>
                <a:spcPts val="520"/>
              </a:spcBef>
              <a:spcAft>
                <a:spcPts val="0"/>
              </a:spcAft>
              <a:buSzPts val="2600"/>
              <a:buChar char="–"/>
              <a:defRPr>
                <a:solidFill>
                  <a:srgbClr val="5F5938"/>
                </a:solidFill>
                <a:latin typeface="Times New Roman"/>
                <a:ea typeface="Times New Roman"/>
                <a:cs typeface="Times New Roman"/>
                <a:sym typeface="Times New Roman"/>
              </a:defRPr>
            </a:lvl2pPr>
            <a:lvl3pPr indent="-374650" lvl="2" marL="1371600" algn="l">
              <a:spcBef>
                <a:spcPts val="460"/>
              </a:spcBef>
              <a:spcAft>
                <a:spcPts val="0"/>
              </a:spcAft>
              <a:buSzPts val="2300"/>
              <a:buChar char="•"/>
              <a:defRPr>
                <a:solidFill>
                  <a:srgbClr val="5F5938"/>
                </a:solidFill>
                <a:latin typeface="Times New Roman"/>
                <a:ea typeface="Times New Roman"/>
                <a:cs typeface="Times New Roman"/>
                <a:sym typeface="Times New Roman"/>
              </a:defRPr>
            </a:lvl3pPr>
            <a:lvl4pPr indent="-355600" lvl="3" marL="1828800" algn="l">
              <a:spcBef>
                <a:spcPts val="400"/>
              </a:spcBef>
              <a:spcAft>
                <a:spcPts val="0"/>
              </a:spcAft>
              <a:buClr>
                <a:srgbClr val="5F5938"/>
              </a:buClr>
              <a:buSzPts val="2000"/>
              <a:buChar char="–"/>
              <a:defRPr>
                <a:solidFill>
                  <a:srgbClr val="5F5938"/>
                </a:solidFill>
                <a:latin typeface="Times New Roman"/>
                <a:ea typeface="Times New Roman"/>
                <a:cs typeface="Times New Roman"/>
                <a:sym typeface="Times New Roman"/>
              </a:defRPr>
            </a:lvl4pPr>
            <a:lvl5pPr indent="-355600" lvl="4" marL="2286000" algn="l">
              <a:spcBef>
                <a:spcPts val="400"/>
              </a:spcBef>
              <a:spcAft>
                <a:spcPts val="0"/>
              </a:spcAft>
              <a:buClr>
                <a:srgbClr val="5F5938"/>
              </a:buClr>
              <a:buSzPts val="2000"/>
              <a:buChar char="»"/>
              <a:defRPr>
                <a:solidFill>
                  <a:srgbClr val="5F5938"/>
                </a:solidFill>
                <a:latin typeface="Times New Roman"/>
                <a:ea typeface="Times New Roman"/>
                <a:cs typeface="Times New Roman"/>
                <a:sym typeface="Times New Roman"/>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82" name="Google Shape;282;p56"/>
          <p:cNvSpPr txBox="1"/>
          <p:nvPr>
            <p:ph idx="10" type="dt"/>
          </p:nvPr>
        </p:nvSpPr>
        <p:spPr>
          <a:xfrm>
            <a:off x="609600" y="6416676"/>
            <a:ext cx="284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Times New Roman"/>
                <a:ea typeface="Times New Roman"/>
                <a:cs typeface="Times New Roman"/>
                <a:sym typeface="Times New Roman"/>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83" name="Google Shape;283;p56"/>
          <p:cNvSpPr txBox="1"/>
          <p:nvPr>
            <p:ph idx="11" type="ftr"/>
          </p:nvPr>
        </p:nvSpPr>
        <p:spPr>
          <a:xfrm>
            <a:off x="4165600" y="6416676"/>
            <a:ext cx="3860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Times New Roman"/>
                <a:ea typeface="Times New Roman"/>
                <a:cs typeface="Times New Roman"/>
                <a:sym typeface="Times New Roman"/>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84" name="Google Shape;284;p56"/>
          <p:cNvSpPr txBox="1"/>
          <p:nvPr>
            <p:ph idx="12" type="sldNum"/>
          </p:nvPr>
        </p:nvSpPr>
        <p:spPr>
          <a:xfrm>
            <a:off x="8737600" y="6416676"/>
            <a:ext cx="28448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spcAft>
                <a:spcPts val="0"/>
              </a:spcAft>
              <a:buNone/>
              <a:defRPr sz="1800">
                <a:solidFill>
                  <a:schemeClr val="dk1"/>
                </a:solidFill>
                <a:latin typeface="Times New Roman"/>
                <a:ea typeface="Times New Roman"/>
                <a:cs typeface="Times New Roman"/>
                <a:sym typeface="Times New Roman"/>
              </a:defRPr>
            </a:lvl1pPr>
            <a:lvl2pPr indent="0" lvl="1" marL="0" marR="0" rtl="0" algn="l">
              <a:spcBef>
                <a:spcPts val="0"/>
              </a:spcBef>
              <a:spcAft>
                <a:spcPts val="0"/>
              </a:spcAft>
              <a:buNone/>
              <a:defRPr sz="1800">
                <a:solidFill>
                  <a:schemeClr val="dk1"/>
                </a:solidFill>
                <a:latin typeface="Times New Roman"/>
                <a:ea typeface="Times New Roman"/>
                <a:cs typeface="Times New Roman"/>
                <a:sym typeface="Times New Roman"/>
              </a:defRPr>
            </a:lvl2pPr>
            <a:lvl3pPr indent="0" lvl="2" marL="0" marR="0" rtl="0" algn="l">
              <a:spcBef>
                <a:spcPts val="0"/>
              </a:spcBef>
              <a:spcAft>
                <a:spcPts val="0"/>
              </a:spcAft>
              <a:buNone/>
              <a:defRPr sz="1800">
                <a:solidFill>
                  <a:schemeClr val="dk1"/>
                </a:solidFill>
                <a:latin typeface="Times New Roman"/>
                <a:ea typeface="Times New Roman"/>
                <a:cs typeface="Times New Roman"/>
                <a:sym typeface="Times New Roman"/>
              </a:defRPr>
            </a:lvl3pPr>
            <a:lvl4pPr indent="0" lvl="3" marL="0" marR="0" rtl="0" algn="l">
              <a:spcBef>
                <a:spcPts val="0"/>
              </a:spcBef>
              <a:spcAft>
                <a:spcPts val="0"/>
              </a:spcAft>
              <a:buNone/>
              <a:defRPr sz="1800">
                <a:solidFill>
                  <a:schemeClr val="dk1"/>
                </a:solidFill>
                <a:latin typeface="Times New Roman"/>
                <a:ea typeface="Times New Roman"/>
                <a:cs typeface="Times New Roman"/>
                <a:sym typeface="Times New Roman"/>
              </a:defRPr>
            </a:lvl4pPr>
            <a:lvl5pPr indent="0" lvl="4" marL="0" marR="0" rtl="0" algn="l">
              <a:spcBef>
                <a:spcPts val="0"/>
              </a:spcBef>
              <a:spcAft>
                <a:spcPts val="0"/>
              </a:spcAft>
              <a:buNone/>
              <a:defRPr sz="1800">
                <a:solidFill>
                  <a:schemeClr val="dk1"/>
                </a:solidFill>
                <a:latin typeface="Times New Roman"/>
                <a:ea typeface="Times New Roman"/>
                <a:cs typeface="Times New Roman"/>
                <a:sym typeface="Times New Roman"/>
              </a:defRPr>
            </a:lvl5pPr>
            <a:lvl6pPr indent="0" lvl="5" marL="0" marR="0" rtl="0" algn="l">
              <a:spcBef>
                <a:spcPts val="0"/>
              </a:spcBef>
              <a:spcAft>
                <a:spcPts val="0"/>
              </a:spcAft>
              <a:buNone/>
              <a:defRPr sz="1800">
                <a:solidFill>
                  <a:schemeClr val="dk1"/>
                </a:solidFill>
                <a:latin typeface="Times New Roman"/>
                <a:ea typeface="Times New Roman"/>
                <a:cs typeface="Times New Roman"/>
                <a:sym typeface="Times New Roman"/>
              </a:defRPr>
            </a:lvl6pPr>
            <a:lvl7pPr indent="0" lvl="6" marL="0" marR="0" rtl="0" algn="l">
              <a:spcBef>
                <a:spcPts val="0"/>
              </a:spcBef>
              <a:spcAft>
                <a:spcPts val="0"/>
              </a:spcAft>
              <a:buNone/>
              <a:defRPr sz="1800">
                <a:solidFill>
                  <a:schemeClr val="dk1"/>
                </a:solidFill>
                <a:latin typeface="Times New Roman"/>
                <a:ea typeface="Times New Roman"/>
                <a:cs typeface="Times New Roman"/>
                <a:sym typeface="Times New Roman"/>
              </a:defRPr>
            </a:lvl7pPr>
            <a:lvl8pPr indent="0" lvl="7" marL="0" marR="0" rtl="0" algn="l">
              <a:spcBef>
                <a:spcPts val="0"/>
              </a:spcBef>
              <a:spcAft>
                <a:spcPts val="0"/>
              </a:spcAft>
              <a:buNone/>
              <a:defRPr sz="1800">
                <a:solidFill>
                  <a:schemeClr val="dk1"/>
                </a:solidFill>
                <a:latin typeface="Times New Roman"/>
                <a:ea typeface="Times New Roman"/>
                <a:cs typeface="Times New Roman"/>
                <a:sym typeface="Times New Roman"/>
              </a:defRPr>
            </a:lvl8pPr>
            <a:lvl9pPr indent="0" lvl="8" marL="0" marR="0" rtl="0" algn="l">
              <a:spcBef>
                <a:spcPts val="0"/>
              </a:spcBef>
              <a:spcAft>
                <a:spcPts val="0"/>
              </a:spcAft>
              <a:buNone/>
              <a:defRPr sz="1800">
                <a:solidFill>
                  <a:schemeClr val="dk1"/>
                </a:solidFill>
                <a:latin typeface="Times New Roman"/>
                <a:ea typeface="Times New Roman"/>
                <a:cs typeface="Times New Roman"/>
                <a:sym typeface="Times New Roman"/>
              </a:defRPr>
            </a:lvl9pPr>
          </a:lstStyle>
          <a:p>
            <a:pPr indent="0" lvl="0" marL="0" rtl="0" algn="l">
              <a:spcBef>
                <a:spcPts val="0"/>
              </a:spcBef>
              <a:spcAft>
                <a:spcPts val="0"/>
              </a:spcAft>
              <a:buNone/>
            </a:pPr>
            <a:fld id="{00000000-1234-1234-1234-123412341234}" type="slidenum">
              <a:rPr lang="en-US"/>
              <a:t>‹#›</a:t>
            </a:fld>
            <a:endParaRPr/>
          </a:p>
        </p:txBody>
      </p:sp>
      <p:sp>
        <p:nvSpPr>
          <p:cNvPr id="285" name="Google Shape;285;p56"/>
          <p:cNvSpPr txBox="1"/>
          <p:nvPr>
            <p:ph type="title"/>
          </p:nvPr>
        </p:nvSpPr>
        <p:spPr>
          <a:xfrm>
            <a:off x="406400" y="168166"/>
            <a:ext cx="11176000" cy="1265238"/>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i="1" sz="4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pic>
        <p:nvPicPr>
          <p:cNvPr id="286" name="Google Shape;286;p56"/>
          <p:cNvPicPr preferRelativeResize="0"/>
          <p:nvPr/>
        </p:nvPicPr>
        <p:blipFill rotWithShape="1">
          <a:blip r:embed="rId2">
            <a:alphaModFix/>
          </a:blip>
          <a:srcRect b="0" l="0" r="0" t="0"/>
          <a:stretch/>
        </p:blipFill>
        <p:spPr>
          <a:xfrm>
            <a:off x="11008853" y="6273126"/>
            <a:ext cx="671171" cy="503378"/>
          </a:xfrm>
          <a:prstGeom prst="rect">
            <a:avLst/>
          </a:prstGeom>
          <a:noFill/>
          <a:ln>
            <a:noFill/>
          </a:ln>
        </p:spPr>
      </p:pic>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Custom Layout" showMasterSp="0">
  <p:cSld name="4_Custom Layout">
    <p:spTree>
      <p:nvGrpSpPr>
        <p:cNvPr id="287" name="Shape 287"/>
        <p:cNvGrpSpPr/>
        <p:nvPr/>
      </p:nvGrpSpPr>
      <p:grpSpPr>
        <a:xfrm>
          <a:off x="0" y="0"/>
          <a:ext cx="0" cy="0"/>
          <a:chOff x="0" y="0"/>
          <a:chExt cx="0" cy="0"/>
        </a:xfrm>
      </p:grpSpPr>
      <p:sp>
        <p:nvSpPr>
          <p:cNvPr id="288" name="Google Shape;288;p57"/>
          <p:cNvSpPr/>
          <p:nvPr/>
        </p:nvSpPr>
        <p:spPr>
          <a:xfrm>
            <a:off x="0" y="0"/>
            <a:ext cx="12192000" cy="6858000"/>
          </a:xfrm>
          <a:prstGeom prst="rect">
            <a:avLst/>
          </a:prstGeom>
          <a:gradFill>
            <a:gsLst>
              <a:gs pos="0">
                <a:srgbClr val="EFEDE4"/>
              </a:gs>
              <a:gs pos="100000">
                <a:srgbClr val="F5B4CD"/>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89" name="Google Shape;289;p57"/>
          <p:cNvSpPr txBox="1"/>
          <p:nvPr>
            <p:ph type="title"/>
          </p:nvPr>
        </p:nvSpPr>
        <p:spPr>
          <a:xfrm>
            <a:off x="406400" y="182562"/>
            <a:ext cx="11176000" cy="1265238"/>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0" name="Google Shape;290;p57"/>
          <p:cNvSpPr/>
          <p:nvPr/>
        </p:nvSpPr>
        <p:spPr>
          <a:xfrm>
            <a:off x="0" y="6324600"/>
            <a:ext cx="12192000" cy="533400"/>
          </a:xfrm>
          <a:prstGeom prst="rect">
            <a:avLst/>
          </a:prstGeom>
          <a:gradFill>
            <a:gsLst>
              <a:gs pos="0">
                <a:srgbClr val="AED255"/>
              </a:gs>
              <a:gs pos="100000">
                <a:srgbClr val="00B197"/>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descr="\\06-CLS-01\Users\DTremblay\Desktop\COL logos New\PDF files download\COL_Logo_Crest_white_cmyk.tif" id="291" name="Google Shape;291;p57"/>
          <p:cNvPicPr preferRelativeResize="0"/>
          <p:nvPr/>
        </p:nvPicPr>
        <p:blipFill rotWithShape="1">
          <a:blip r:embed="rId2">
            <a:alphaModFix/>
          </a:blip>
          <a:srcRect b="0" l="0" r="0" t="0"/>
          <a:stretch/>
        </p:blipFill>
        <p:spPr>
          <a:xfrm>
            <a:off x="11582400" y="6388030"/>
            <a:ext cx="406400" cy="393770"/>
          </a:xfrm>
          <a:prstGeom prst="rect">
            <a:avLst/>
          </a:prstGeom>
          <a:noFill/>
          <a:ln>
            <a:noFill/>
          </a:ln>
        </p:spPr>
      </p:pic>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showMasterSp="0">
  <p:cSld name="Custom Layout">
    <p:spTree>
      <p:nvGrpSpPr>
        <p:cNvPr id="292" name="Shape 292"/>
        <p:cNvGrpSpPr/>
        <p:nvPr/>
      </p:nvGrpSpPr>
      <p:grpSpPr>
        <a:xfrm>
          <a:off x="0" y="0"/>
          <a:ext cx="0" cy="0"/>
          <a:chOff x="0" y="0"/>
          <a:chExt cx="0" cy="0"/>
        </a:xfrm>
      </p:grpSpPr>
      <p:sp>
        <p:nvSpPr>
          <p:cNvPr id="293" name="Google Shape;293;p58"/>
          <p:cNvSpPr/>
          <p:nvPr/>
        </p:nvSpPr>
        <p:spPr>
          <a:xfrm>
            <a:off x="0" y="0"/>
            <a:ext cx="12192000" cy="6858000"/>
          </a:xfrm>
          <a:prstGeom prst="rect">
            <a:avLst/>
          </a:prstGeom>
          <a:gradFill>
            <a:gsLst>
              <a:gs pos="0">
                <a:srgbClr val="EFEDE4"/>
              </a:gs>
              <a:gs pos="100000">
                <a:srgbClr val="F5B4CD"/>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94" name="Google Shape;294;p58"/>
          <p:cNvSpPr txBox="1"/>
          <p:nvPr>
            <p:ph type="title"/>
          </p:nvPr>
        </p:nvSpPr>
        <p:spPr>
          <a:xfrm>
            <a:off x="508000" y="0"/>
            <a:ext cx="10972800" cy="1265238"/>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b="1">
                <a:solidFill>
                  <a:srgbClr val="00500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6" showMasterSp="0">
  <p:cSld name="Title and Content6">
    <p:bg>
      <p:bgPr>
        <a:solidFill>
          <a:schemeClr val="lt2"/>
        </a:solidFill>
      </p:bgPr>
    </p:bg>
    <p:spTree>
      <p:nvGrpSpPr>
        <p:cNvPr id="295" name="Shape 295"/>
        <p:cNvGrpSpPr/>
        <p:nvPr/>
      </p:nvGrpSpPr>
      <p:grpSpPr>
        <a:xfrm>
          <a:off x="0" y="0"/>
          <a:ext cx="0" cy="0"/>
          <a:chOff x="0" y="0"/>
          <a:chExt cx="0" cy="0"/>
        </a:xfrm>
      </p:grpSpPr>
      <p:pic>
        <p:nvPicPr>
          <p:cNvPr id="296" name="Google Shape;296;p59"/>
          <p:cNvPicPr preferRelativeResize="0"/>
          <p:nvPr/>
        </p:nvPicPr>
        <p:blipFill rotWithShape="1">
          <a:blip r:embed="rId2">
            <a:alphaModFix/>
          </a:blip>
          <a:srcRect b="42264" l="0" r="0" t="0"/>
          <a:stretch/>
        </p:blipFill>
        <p:spPr>
          <a:xfrm>
            <a:off x="0" y="3124200"/>
            <a:ext cx="12192000" cy="3733800"/>
          </a:xfrm>
          <a:prstGeom prst="rect">
            <a:avLst/>
          </a:prstGeom>
          <a:noFill/>
          <a:ln>
            <a:noFill/>
          </a:ln>
        </p:spPr>
      </p:pic>
      <p:pic>
        <p:nvPicPr>
          <p:cNvPr id="297" name="Google Shape;297;p59"/>
          <p:cNvPicPr preferRelativeResize="0"/>
          <p:nvPr/>
        </p:nvPicPr>
        <p:blipFill rotWithShape="1">
          <a:blip r:embed="rId3">
            <a:alphaModFix/>
          </a:blip>
          <a:srcRect b="0" l="0" r="0" t="0"/>
          <a:stretch/>
        </p:blipFill>
        <p:spPr>
          <a:xfrm>
            <a:off x="11023600" y="6019800"/>
            <a:ext cx="1066800" cy="533400"/>
          </a:xfrm>
          <a:prstGeom prst="rect">
            <a:avLst/>
          </a:prstGeom>
          <a:noFill/>
          <a:ln>
            <a:noFill/>
          </a:ln>
        </p:spPr>
      </p:pic>
      <p:sp>
        <p:nvSpPr>
          <p:cNvPr id="298" name="Google Shape;298;p59"/>
          <p:cNvSpPr txBox="1"/>
          <p:nvPr>
            <p:ph type="title"/>
          </p:nvPr>
        </p:nvSpPr>
        <p:spPr>
          <a:xfrm>
            <a:off x="508000" y="584203"/>
            <a:ext cx="11277600" cy="1265239"/>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b="1">
                <a:solidFill>
                  <a:srgbClr val="463691"/>
                </a:solidFill>
                <a:latin typeface="Georgia"/>
                <a:ea typeface="Georgia"/>
                <a:cs typeface="Georgia"/>
                <a:sym typeface="Georgia"/>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9" name="Google Shape;299;p59"/>
          <p:cNvSpPr txBox="1"/>
          <p:nvPr>
            <p:ph idx="1" type="body"/>
          </p:nvPr>
        </p:nvSpPr>
        <p:spPr>
          <a:xfrm>
            <a:off x="508000" y="2006600"/>
            <a:ext cx="11277600" cy="4572000"/>
          </a:xfrm>
          <a:prstGeom prst="rect">
            <a:avLst/>
          </a:prstGeom>
          <a:noFill/>
          <a:ln>
            <a:noFill/>
          </a:ln>
        </p:spPr>
        <p:txBody>
          <a:bodyPr anchorCtr="0" anchor="t" bIns="182875" lIns="91425" spcFirstLastPara="1" rIns="91425" wrap="square" tIns="182875">
            <a:noAutofit/>
          </a:bodyPr>
          <a:lstStyle>
            <a:lvl1pPr indent="-466725" lvl="0" marL="457200" algn="l">
              <a:spcBef>
                <a:spcPts val="600"/>
              </a:spcBef>
              <a:spcAft>
                <a:spcPts val="0"/>
              </a:spcAft>
              <a:buSzPts val="3750"/>
              <a:buChar char="•"/>
              <a:defRPr>
                <a:latin typeface="Georgia"/>
                <a:ea typeface="Georgia"/>
                <a:cs typeface="Georgia"/>
                <a:sym typeface="Georgia"/>
              </a:defRPr>
            </a:lvl1pPr>
            <a:lvl2pPr indent="-393700" lvl="1" marL="914400" algn="l">
              <a:spcBef>
                <a:spcPts val="520"/>
              </a:spcBef>
              <a:spcAft>
                <a:spcPts val="0"/>
              </a:spcAft>
              <a:buSzPts val="2600"/>
              <a:buChar char="–"/>
              <a:defRPr>
                <a:latin typeface="Georgia"/>
                <a:ea typeface="Georgia"/>
                <a:cs typeface="Georgia"/>
                <a:sym typeface="Georgia"/>
              </a:defRPr>
            </a:lvl2pPr>
            <a:lvl3pPr indent="-374650" lvl="2" marL="1371600" algn="l">
              <a:spcBef>
                <a:spcPts val="460"/>
              </a:spcBef>
              <a:spcAft>
                <a:spcPts val="0"/>
              </a:spcAft>
              <a:buSzPts val="2300"/>
              <a:buChar char="•"/>
              <a:defRPr>
                <a:latin typeface="Georgia"/>
                <a:ea typeface="Georgia"/>
                <a:cs typeface="Georgia"/>
                <a:sym typeface="Georgia"/>
              </a:defRPr>
            </a:lvl3pPr>
            <a:lvl4pPr indent="-355600" lvl="3" marL="1828800" algn="l">
              <a:spcBef>
                <a:spcPts val="400"/>
              </a:spcBef>
              <a:spcAft>
                <a:spcPts val="0"/>
              </a:spcAft>
              <a:buClr>
                <a:schemeClr val="dk1"/>
              </a:buClr>
              <a:buSzPts val="2000"/>
              <a:buChar char="–"/>
              <a:defRPr>
                <a:latin typeface="Georgia"/>
                <a:ea typeface="Georgia"/>
                <a:cs typeface="Georgia"/>
                <a:sym typeface="Georgia"/>
              </a:defRPr>
            </a:lvl4pPr>
            <a:lvl5pPr indent="-355600" lvl="4" marL="2286000" algn="l">
              <a:spcBef>
                <a:spcPts val="400"/>
              </a:spcBef>
              <a:spcAft>
                <a:spcPts val="0"/>
              </a:spcAft>
              <a:buClr>
                <a:schemeClr val="dk1"/>
              </a:buClr>
              <a:buSzPts val="2000"/>
              <a:buChar char="»"/>
              <a:defRPr>
                <a:latin typeface="Georgia"/>
                <a:ea typeface="Georgia"/>
                <a:cs typeface="Georgia"/>
                <a:sym typeface="Georgia"/>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showMasterSp="0" type="title">
  <p:cSld name="TITLE">
    <p:spTree>
      <p:nvGrpSpPr>
        <p:cNvPr id="300" name="Shape 300"/>
        <p:cNvGrpSpPr/>
        <p:nvPr/>
      </p:nvGrpSpPr>
      <p:grpSpPr>
        <a:xfrm>
          <a:off x="0" y="0"/>
          <a:ext cx="0" cy="0"/>
          <a:chOff x="0" y="0"/>
          <a:chExt cx="0" cy="0"/>
        </a:xfrm>
      </p:grpSpPr>
      <p:sp>
        <p:nvSpPr>
          <p:cNvPr id="301" name="Google Shape;301;p60"/>
          <p:cNvSpPr txBox="1"/>
          <p:nvPr>
            <p:ph type="ctrTitle"/>
          </p:nvPr>
        </p:nvSpPr>
        <p:spPr>
          <a:xfrm>
            <a:off x="1016000" y="1730376"/>
            <a:ext cx="10058400" cy="23082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5400">
                <a:solidFill>
                  <a:schemeClr val="dk1"/>
                </a:solidFill>
                <a:latin typeface="Georgia"/>
                <a:ea typeface="Georgia"/>
                <a:cs typeface="Georgia"/>
                <a:sym typeface="Georgia"/>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2" name="Google Shape;302;p60"/>
          <p:cNvSpPr txBox="1"/>
          <p:nvPr>
            <p:ph idx="1" type="subTitle"/>
          </p:nvPr>
        </p:nvSpPr>
        <p:spPr>
          <a:xfrm>
            <a:off x="1016000" y="4495800"/>
            <a:ext cx="10058400" cy="1752600"/>
          </a:xfrm>
          <a:prstGeom prst="rect">
            <a:avLst/>
          </a:prstGeom>
          <a:noFill/>
          <a:ln>
            <a:noFill/>
          </a:ln>
        </p:spPr>
        <p:txBody>
          <a:bodyPr anchorCtr="0" anchor="t" bIns="182875" lIns="91425" spcFirstLastPara="1" rIns="91425" wrap="square" tIns="182875">
            <a:normAutofit/>
          </a:bodyPr>
          <a:lstStyle>
            <a:lvl1pPr lvl="0" algn="ctr">
              <a:spcBef>
                <a:spcPts val="560"/>
              </a:spcBef>
              <a:spcAft>
                <a:spcPts val="0"/>
              </a:spcAft>
              <a:buSzPts val="3500"/>
              <a:buNone/>
              <a:defRPr sz="2800">
                <a:solidFill>
                  <a:schemeClr val="lt1"/>
                </a:solidFill>
              </a:defRPr>
            </a:lvl1pPr>
            <a:lvl2pPr lvl="1" algn="ctr">
              <a:spcBef>
                <a:spcPts val="520"/>
              </a:spcBef>
              <a:spcAft>
                <a:spcPts val="0"/>
              </a:spcAft>
              <a:buSzPts val="2600"/>
              <a:buNone/>
              <a:defRPr>
                <a:solidFill>
                  <a:srgbClr val="928EAF"/>
                </a:solidFill>
              </a:defRPr>
            </a:lvl2pPr>
            <a:lvl3pPr lvl="2" algn="ctr">
              <a:spcBef>
                <a:spcPts val="460"/>
              </a:spcBef>
              <a:spcAft>
                <a:spcPts val="0"/>
              </a:spcAft>
              <a:buSzPts val="2300"/>
              <a:buNone/>
              <a:defRPr>
                <a:solidFill>
                  <a:srgbClr val="928EAF"/>
                </a:solidFill>
              </a:defRPr>
            </a:lvl3pPr>
            <a:lvl4pPr lvl="3" algn="ctr">
              <a:spcBef>
                <a:spcPts val="400"/>
              </a:spcBef>
              <a:spcAft>
                <a:spcPts val="0"/>
              </a:spcAft>
              <a:buClr>
                <a:srgbClr val="928EAF"/>
              </a:buClr>
              <a:buSzPts val="2000"/>
              <a:buNone/>
              <a:defRPr>
                <a:solidFill>
                  <a:srgbClr val="928EAF"/>
                </a:solidFill>
              </a:defRPr>
            </a:lvl4pPr>
            <a:lvl5pPr lvl="4" algn="ctr">
              <a:spcBef>
                <a:spcPts val="400"/>
              </a:spcBef>
              <a:spcAft>
                <a:spcPts val="0"/>
              </a:spcAft>
              <a:buClr>
                <a:srgbClr val="928EAF"/>
              </a:buClr>
              <a:buSzPts val="2000"/>
              <a:buNone/>
              <a:defRPr>
                <a:solidFill>
                  <a:srgbClr val="928EAF"/>
                </a:solidFill>
              </a:defRPr>
            </a:lvl5pPr>
            <a:lvl6pPr lvl="5" algn="ctr">
              <a:spcBef>
                <a:spcPts val="400"/>
              </a:spcBef>
              <a:spcAft>
                <a:spcPts val="0"/>
              </a:spcAft>
              <a:buClr>
                <a:srgbClr val="928EAF"/>
              </a:buClr>
              <a:buSzPts val="2000"/>
              <a:buNone/>
              <a:defRPr>
                <a:solidFill>
                  <a:srgbClr val="928EAF"/>
                </a:solidFill>
              </a:defRPr>
            </a:lvl6pPr>
            <a:lvl7pPr lvl="6" algn="ctr">
              <a:spcBef>
                <a:spcPts val="400"/>
              </a:spcBef>
              <a:spcAft>
                <a:spcPts val="0"/>
              </a:spcAft>
              <a:buClr>
                <a:srgbClr val="928EAF"/>
              </a:buClr>
              <a:buSzPts val="2000"/>
              <a:buNone/>
              <a:defRPr>
                <a:solidFill>
                  <a:srgbClr val="928EAF"/>
                </a:solidFill>
              </a:defRPr>
            </a:lvl7pPr>
            <a:lvl8pPr lvl="7" algn="ctr">
              <a:spcBef>
                <a:spcPts val="400"/>
              </a:spcBef>
              <a:spcAft>
                <a:spcPts val="0"/>
              </a:spcAft>
              <a:buClr>
                <a:srgbClr val="928EAF"/>
              </a:buClr>
              <a:buSzPts val="2000"/>
              <a:buNone/>
              <a:defRPr>
                <a:solidFill>
                  <a:srgbClr val="928EAF"/>
                </a:solidFill>
              </a:defRPr>
            </a:lvl8pPr>
            <a:lvl9pPr lvl="8" algn="ctr">
              <a:spcBef>
                <a:spcPts val="400"/>
              </a:spcBef>
              <a:spcAft>
                <a:spcPts val="0"/>
              </a:spcAft>
              <a:buClr>
                <a:srgbClr val="928EAF"/>
              </a:buClr>
              <a:buSzPts val="2000"/>
              <a:buNone/>
              <a:defRPr>
                <a:solidFill>
                  <a:srgbClr val="928EAF"/>
                </a:solidFill>
              </a:defRPr>
            </a:lvl9pPr>
          </a:lstStyle>
          <a:p/>
        </p:txBody>
      </p:sp>
      <p:sp>
        <p:nvSpPr>
          <p:cNvPr id="303" name="Google Shape;303;p60"/>
          <p:cNvSpPr txBox="1"/>
          <p:nvPr>
            <p:ph idx="10" type="dt"/>
          </p:nvPr>
        </p:nvSpPr>
        <p:spPr>
          <a:xfrm>
            <a:off x="609600" y="6416676"/>
            <a:ext cx="284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000">
                <a:solidFill>
                  <a:schemeClr val="lt1"/>
                </a:solidFill>
                <a:latin typeface="Times New Roman"/>
                <a:ea typeface="Times New Roman"/>
                <a:cs typeface="Times New Roman"/>
                <a:sym typeface="Times New Roman"/>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304" name="Google Shape;304;p60"/>
          <p:cNvSpPr txBox="1"/>
          <p:nvPr>
            <p:ph idx="11" type="ftr"/>
          </p:nvPr>
        </p:nvSpPr>
        <p:spPr>
          <a:xfrm>
            <a:off x="4165600" y="6416676"/>
            <a:ext cx="3860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000">
                <a:solidFill>
                  <a:schemeClr val="lt1"/>
                </a:solidFill>
                <a:latin typeface="Times New Roman"/>
                <a:ea typeface="Times New Roman"/>
                <a:cs typeface="Times New Roman"/>
                <a:sym typeface="Times New Roman"/>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305" name="Google Shape;305;p60"/>
          <p:cNvSpPr txBox="1"/>
          <p:nvPr>
            <p:ph idx="12" type="sldNum"/>
          </p:nvPr>
        </p:nvSpPr>
        <p:spPr>
          <a:xfrm>
            <a:off x="8737600" y="6416676"/>
            <a:ext cx="28448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spcAft>
                <a:spcPts val="0"/>
              </a:spcAft>
              <a:buNone/>
              <a:defRPr sz="1000">
                <a:solidFill>
                  <a:schemeClr val="lt1"/>
                </a:solidFill>
                <a:latin typeface="Times New Roman"/>
                <a:ea typeface="Times New Roman"/>
                <a:cs typeface="Times New Roman"/>
                <a:sym typeface="Times New Roman"/>
              </a:defRPr>
            </a:lvl1pPr>
            <a:lvl2pPr indent="0" lvl="1" marL="0" marR="0" rtl="0" algn="l">
              <a:spcBef>
                <a:spcPts val="0"/>
              </a:spcBef>
              <a:spcAft>
                <a:spcPts val="0"/>
              </a:spcAft>
              <a:buNone/>
              <a:defRPr sz="1000">
                <a:solidFill>
                  <a:schemeClr val="lt1"/>
                </a:solidFill>
                <a:latin typeface="Times New Roman"/>
                <a:ea typeface="Times New Roman"/>
                <a:cs typeface="Times New Roman"/>
                <a:sym typeface="Times New Roman"/>
              </a:defRPr>
            </a:lvl2pPr>
            <a:lvl3pPr indent="0" lvl="2" marL="0" marR="0" rtl="0" algn="l">
              <a:spcBef>
                <a:spcPts val="0"/>
              </a:spcBef>
              <a:spcAft>
                <a:spcPts val="0"/>
              </a:spcAft>
              <a:buNone/>
              <a:defRPr sz="1000">
                <a:solidFill>
                  <a:schemeClr val="lt1"/>
                </a:solidFill>
                <a:latin typeface="Times New Roman"/>
                <a:ea typeface="Times New Roman"/>
                <a:cs typeface="Times New Roman"/>
                <a:sym typeface="Times New Roman"/>
              </a:defRPr>
            </a:lvl3pPr>
            <a:lvl4pPr indent="0" lvl="3" marL="0" marR="0" rtl="0" algn="l">
              <a:spcBef>
                <a:spcPts val="0"/>
              </a:spcBef>
              <a:spcAft>
                <a:spcPts val="0"/>
              </a:spcAft>
              <a:buNone/>
              <a:defRPr sz="1000">
                <a:solidFill>
                  <a:schemeClr val="lt1"/>
                </a:solidFill>
                <a:latin typeface="Times New Roman"/>
                <a:ea typeface="Times New Roman"/>
                <a:cs typeface="Times New Roman"/>
                <a:sym typeface="Times New Roman"/>
              </a:defRPr>
            </a:lvl4pPr>
            <a:lvl5pPr indent="0" lvl="4" marL="0" marR="0" rtl="0" algn="l">
              <a:spcBef>
                <a:spcPts val="0"/>
              </a:spcBef>
              <a:spcAft>
                <a:spcPts val="0"/>
              </a:spcAft>
              <a:buNone/>
              <a:defRPr sz="1000">
                <a:solidFill>
                  <a:schemeClr val="lt1"/>
                </a:solidFill>
                <a:latin typeface="Times New Roman"/>
                <a:ea typeface="Times New Roman"/>
                <a:cs typeface="Times New Roman"/>
                <a:sym typeface="Times New Roman"/>
              </a:defRPr>
            </a:lvl5pPr>
            <a:lvl6pPr indent="0" lvl="5" marL="0" marR="0" rtl="0" algn="l">
              <a:spcBef>
                <a:spcPts val="0"/>
              </a:spcBef>
              <a:spcAft>
                <a:spcPts val="0"/>
              </a:spcAft>
              <a:buNone/>
              <a:defRPr sz="1000">
                <a:solidFill>
                  <a:schemeClr val="lt1"/>
                </a:solidFill>
                <a:latin typeface="Times New Roman"/>
                <a:ea typeface="Times New Roman"/>
                <a:cs typeface="Times New Roman"/>
                <a:sym typeface="Times New Roman"/>
              </a:defRPr>
            </a:lvl6pPr>
            <a:lvl7pPr indent="0" lvl="6" marL="0" marR="0" rtl="0" algn="l">
              <a:spcBef>
                <a:spcPts val="0"/>
              </a:spcBef>
              <a:spcAft>
                <a:spcPts val="0"/>
              </a:spcAft>
              <a:buNone/>
              <a:defRPr sz="1000">
                <a:solidFill>
                  <a:schemeClr val="lt1"/>
                </a:solidFill>
                <a:latin typeface="Times New Roman"/>
                <a:ea typeface="Times New Roman"/>
                <a:cs typeface="Times New Roman"/>
                <a:sym typeface="Times New Roman"/>
              </a:defRPr>
            </a:lvl7pPr>
            <a:lvl8pPr indent="0" lvl="7" marL="0" marR="0" rtl="0" algn="l">
              <a:spcBef>
                <a:spcPts val="0"/>
              </a:spcBef>
              <a:spcAft>
                <a:spcPts val="0"/>
              </a:spcAft>
              <a:buNone/>
              <a:defRPr sz="1000">
                <a:solidFill>
                  <a:schemeClr val="lt1"/>
                </a:solidFill>
                <a:latin typeface="Times New Roman"/>
                <a:ea typeface="Times New Roman"/>
                <a:cs typeface="Times New Roman"/>
                <a:sym typeface="Times New Roman"/>
              </a:defRPr>
            </a:lvl8pPr>
            <a:lvl9pPr indent="0" lvl="8" marL="0" marR="0" rtl="0" algn="l">
              <a:spcBef>
                <a:spcPts val="0"/>
              </a:spcBef>
              <a:spcAft>
                <a:spcPts val="0"/>
              </a:spcAft>
              <a:buNone/>
              <a:defRPr sz="1000">
                <a:solidFill>
                  <a:schemeClr val="lt1"/>
                </a:solidFill>
                <a:latin typeface="Times New Roman"/>
                <a:ea typeface="Times New Roman"/>
                <a:cs typeface="Times New Roman"/>
                <a:sym typeface="Times New Roman"/>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3" name="Shape 43"/>
        <p:cNvGrpSpPr/>
        <p:nvPr/>
      </p:nvGrpSpPr>
      <p:grpSpPr>
        <a:xfrm>
          <a:off x="0" y="0"/>
          <a:ext cx="0" cy="0"/>
          <a:chOff x="0" y="0"/>
          <a:chExt cx="0" cy="0"/>
        </a:xfrm>
      </p:grpSpPr>
      <p:sp>
        <p:nvSpPr>
          <p:cNvPr id="44" name="Google Shape;44;p7"/>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5" name="Google Shape;45;p7"/>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6" name="Google Shape;46;p7"/>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7" name="Google Shape;47;p7"/>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8" name="Google Shape;48;p7"/>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9" name="Google Shape;49;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2" name="Shape 52"/>
        <p:cNvGrpSpPr/>
        <p:nvPr/>
      </p:nvGrpSpPr>
      <p:grpSpPr>
        <a:xfrm>
          <a:off x="0" y="0"/>
          <a:ext cx="0" cy="0"/>
          <a:chOff x="0" y="0"/>
          <a:chExt cx="0" cy="0"/>
        </a:xfrm>
      </p:grpSpPr>
      <p:sp>
        <p:nvSpPr>
          <p:cNvPr id="53" name="Google Shape;53;p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4" name="Google Shape;54;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7" name="Shape 57"/>
        <p:cNvGrpSpPr/>
        <p:nvPr/>
      </p:nvGrpSpPr>
      <p:grpSpPr>
        <a:xfrm>
          <a:off x="0" y="0"/>
          <a:ext cx="0" cy="0"/>
          <a:chOff x="0" y="0"/>
          <a:chExt cx="0" cy="0"/>
        </a:xfrm>
      </p:grpSpPr>
      <p:sp>
        <p:nvSpPr>
          <p:cNvPr id="58" name="Google Shape;58;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0"/>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4" name="Google Shape;64;p10"/>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8.xml"/><Relationship Id="rId11" Type="http://schemas.openxmlformats.org/officeDocument/2006/relationships/slideLayout" Target="../slideLayouts/slideLayout9.xml"/><Relationship Id="rId10" Type="http://schemas.openxmlformats.org/officeDocument/2006/relationships/slideLayout" Target="../slideLayouts/slideLayout8.xml"/><Relationship Id="rId21" Type="http://schemas.openxmlformats.org/officeDocument/2006/relationships/theme" Target="../theme/theme4.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2.png"/><Relationship Id="rId2" Type="http://schemas.openxmlformats.org/officeDocument/2006/relationships/image" Target="../media/image3.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5" Type="http://schemas.openxmlformats.org/officeDocument/2006/relationships/slideLayout" Target="../slideLayouts/slideLayout13.xml"/><Relationship Id="rId14" Type="http://schemas.openxmlformats.org/officeDocument/2006/relationships/slideLayout" Target="../slideLayouts/slideLayout12.xml"/><Relationship Id="rId17" Type="http://schemas.openxmlformats.org/officeDocument/2006/relationships/slideLayout" Target="../slideLayouts/slideLayout15.xml"/><Relationship Id="rId16" Type="http://schemas.openxmlformats.org/officeDocument/2006/relationships/slideLayout" Target="../slideLayouts/slideLayout14.xml"/><Relationship Id="rId5" Type="http://schemas.openxmlformats.org/officeDocument/2006/relationships/slideLayout" Target="../slideLayouts/slideLayout3.xml"/><Relationship Id="rId19" Type="http://schemas.openxmlformats.org/officeDocument/2006/relationships/slideLayout" Target="../slideLayouts/slideLayout17.xml"/><Relationship Id="rId6" Type="http://schemas.openxmlformats.org/officeDocument/2006/relationships/slideLayout" Target="../slideLayouts/slideLayout4.xml"/><Relationship Id="rId18" Type="http://schemas.openxmlformats.org/officeDocument/2006/relationships/slideLayout" Target="../slideLayouts/slideLayout16.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38.xml"/><Relationship Id="rId11" Type="http://schemas.openxmlformats.org/officeDocument/2006/relationships/slideLayout" Target="../slideLayouts/slideLayout29.xml"/><Relationship Id="rId22" Type="http://schemas.openxmlformats.org/officeDocument/2006/relationships/theme" Target="../theme/theme2.xml"/><Relationship Id="rId10" Type="http://schemas.openxmlformats.org/officeDocument/2006/relationships/slideLayout" Target="../slideLayouts/slideLayout28.xml"/><Relationship Id="rId21" Type="http://schemas.openxmlformats.org/officeDocument/2006/relationships/slideLayout" Target="../slideLayouts/slideLayout39.xml"/><Relationship Id="rId13" Type="http://schemas.openxmlformats.org/officeDocument/2006/relationships/slideLayout" Target="../slideLayouts/slideLayout31.xml"/><Relationship Id="rId12" Type="http://schemas.openxmlformats.org/officeDocument/2006/relationships/slideLayout" Target="../slideLayouts/slideLayout30.xml"/><Relationship Id="rId1" Type="http://schemas.openxmlformats.org/officeDocument/2006/relationships/slideLayout" Target="../slideLayouts/slideLayout19.xml"/><Relationship Id="rId2" Type="http://schemas.openxmlformats.org/officeDocument/2006/relationships/slideLayout" Target="../slideLayouts/slideLayout20.xml"/><Relationship Id="rId3" Type="http://schemas.openxmlformats.org/officeDocument/2006/relationships/slideLayout" Target="../slideLayouts/slideLayout21.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5" Type="http://schemas.openxmlformats.org/officeDocument/2006/relationships/slideLayout" Target="../slideLayouts/slideLayout33.xml"/><Relationship Id="rId14" Type="http://schemas.openxmlformats.org/officeDocument/2006/relationships/slideLayout" Target="../slideLayouts/slideLayout32.xml"/><Relationship Id="rId17" Type="http://schemas.openxmlformats.org/officeDocument/2006/relationships/slideLayout" Target="../slideLayouts/slideLayout35.xml"/><Relationship Id="rId16" Type="http://schemas.openxmlformats.org/officeDocument/2006/relationships/slideLayout" Target="../slideLayouts/slideLayout34.xml"/><Relationship Id="rId5" Type="http://schemas.openxmlformats.org/officeDocument/2006/relationships/slideLayout" Target="../slideLayouts/slideLayout23.xml"/><Relationship Id="rId19" Type="http://schemas.openxmlformats.org/officeDocument/2006/relationships/slideLayout" Target="../slideLayouts/slideLayout37.xml"/><Relationship Id="rId6" Type="http://schemas.openxmlformats.org/officeDocument/2006/relationships/slideLayout" Target="../slideLayouts/slideLayout24.xml"/><Relationship Id="rId18" Type="http://schemas.openxmlformats.org/officeDocument/2006/relationships/slideLayout" Target="../slideLayouts/slideLayout36.xml"/><Relationship Id="rId7" Type="http://schemas.openxmlformats.org/officeDocument/2006/relationships/slideLayout" Target="../slideLayouts/slideLayout25.xml"/><Relationship Id="rId8"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20" Type="http://schemas.openxmlformats.org/officeDocument/2006/relationships/theme" Target="../theme/theme3.xml"/><Relationship Id="rId11" Type="http://schemas.openxmlformats.org/officeDocument/2006/relationships/slideLayout" Target="../slideLayouts/slideLayout49.xml"/><Relationship Id="rId10" Type="http://schemas.openxmlformats.org/officeDocument/2006/relationships/slideLayout" Target="../slideLayouts/slideLayout48.xml"/><Relationship Id="rId13" Type="http://schemas.openxmlformats.org/officeDocument/2006/relationships/slideLayout" Target="../slideLayouts/slideLayout51.xml"/><Relationship Id="rId12" Type="http://schemas.openxmlformats.org/officeDocument/2006/relationships/slideLayout" Target="../slideLayouts/slideLayout50.xml"/><Relationship Id="rId1" Type="http://schemas.openxmlformats.org/officeDocument/2006/relationships/image" Target="../media/image3.png"/><Relationship Id="rId2" Type="http://schemas.openxmlformats.org/officeDocument/2006/relationships/slideLayout" Target="../slideLayouts/slideLayout40.xml"/><Relationship Id="rId3" Type="http://schemas.openxmlformats.org/officeDocument/2006/relationships/slideLayout" Target="../slideLayouts/slideLayout41.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5" Type="http://schemas.openxmlformats.org/officeDocument/2006/relationships/slideLayout" Target="../slideLayouts/slideLayout53.xml"/><Relationship Id="rId14" Type="http://schemas.openxmlformats.org/officeDocument/2006/relationships/slideLayout" Target="../slideLayouts/slideLayout52.xml"/><Relationship Id="rId17" Type="http://schemas.openxmlformats.org/officeDocument/2006/relationships/slideLayout" Target="../slideLayouts/slideLayout55.xml"/><Relationship Id="rId16" Type="http://schemas.openxmlformats.org/officeDocument/2006/relationships/slideLayout" Target="../slideLayouts/slideLayout54.xml"/><Relationship Id="rId5" Type="http://schemas.openxmlformats.org/officeDocument/2006/relationships/slideLayout" Target="../slideLayouts/slideLayout43.xml"/><Relationship Id="rId19" Type="http://schemas.openxmlformats.org/officeDocument/2006/relationships/slideLayout" Target="../slideLayouts/slideLayout57.xml"/><Relationship Id="rId6" Type="http://schemas.openxmlformats.org/officeDocument/2006/relationships/slideLayout" Target="../slideLayouts/slideLayout44.xml"/><Relationship Id="rId18" Type="http://schemas.openxmlformats.org/officeDocument/2006/relationships/slideLayout" Target="../slideLayouts/slideLayout56.xml"/><Relationship Id="rId7" Type="http://schemas.openxmlformats.org/officeDocument/2006/relationships/slideLayout" Target="../slideLayouts/slideLayout45.xml"/><Relationship Id="rId8"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3" name="Google Shape;13;p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4" name="Google Shape;14;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b="0" i="0" sz="1200" u="none" cap="none" strike="noStrike">
                <a:solidFill>
                  <a:srgbClr val="888888"/>
                </a:solidFill>
                <a:latin typeface="Arial"/>
                <a:ea typeface="Arial"/>
                <a:cs typeface="Arial"/>
                <a:sym typeface="Arial"/>
              </a:defRPr>
            </a:lvl1pPr>
            <a:lvl2pPr indent="0" lvl="1" marL="0" marR="0" rtl="0" algn="r">
              <a:spcBef>
                <a:spcPts val="0"/>
              </a:spcBef>
              <a:spcAft>
                <a:spcPts val="0"/>
              </a:spcAft>
              <a:buNone/>
              <a:defRPr b="0" i="0" sz="1200" u="none" cap="none" strike="noStrike">
                <a:solidFill>
                  <a:srgbClr val="888888"/>
                </a:solidFill>
                <a:latin typeface="Arial"/>
                <a:ea typeface="Arial"/>
                <a:cs typeface="Arial"/>
                <a:sym typeface="Arial"/>
              </a:defRPr>
            </a:lvl2pPr>
            <a:lvl3pPr indent="0" lvl="2" marL="0" marR="0" rtl="0" algn="r">
              <a:spcBef>
                <a:spcPts val="0"/>
              </a:spcBef>
              <a:spcAft>
                <a:spcPts val="0"/>
              </a:spcAft>
              <a:buNone/>
              <a:defRPr b="0" i="0" sz="1200" u="none" cap="none" strike="noStrike">
                <a:solidFill>
                  <a:srgbClr val="888888"/>
                </a:solidFill>
                <a:latin typeface="Arial"/>
                <a:ea typeface="Arial"/>
                <a:cs typeface="Arial"/>
                <a:sym typeface="Arial"/>
              </a:defRPr>
            </a:lvl3pPr>
            <a:lvl4pPr indent="0" lvl="3" marL="0" marR="0" rtl="0" algn="r">
              <a:spcBef>
                <a:spcPts val="0"/>
              </a:spcBef>
              <a:spcAft>
                <a:spcPts val="0"/>
              </a:spcAft>
              <a:buNone/>
              <a:defRPr b="0" i="0" sz="1200" u="none" cap="none" strike="noStrike">
                <a:solidFill>
                  <a:srgbClr val="888888"/>
                </a:solidFill>
                <a:latin typeface="Arial"/>
                <a:ea typeface="Arial"/>
                <a:cs typeface="Arial"/>
                <a:sym typeface="Arial"/>
              </a:defRPr>
            </a:lvl4pPr>
            <a:lvl5pPr indent="0" lvl="4" marL="0" marR="0" rtl="0" algn="r">
              <a:spcBef>
                <a:spcPts val="0"/>
              </a:spcBef>
              <a:spcAft>
                <a:spcPts val="0"/>
              </a:spcAft>
              <a:buNone/>
              <a:defRPr b="0" i="0" sz="1200" u="none" cap="none" strike="noStrike">
                <a:solidFill>
                  <a:srgbClr val="888888"/>
                </a:solidFill>
                <a:latin typeface="Arial"/>
                <a:ea typeface="Arial"/>
                <a:cs typeface="Arial"/>
                <a:sym typeface="Arial"/>
              </a:defRPr>
            </a:lvl5pPr>
            <a:lvl6pPr indent="0" lvl="5" marL="0" marR="0" rtl="0" algn="r">
              <a:spcBef>
                <a:spcPts val="0"/>
              </a:spcBef>
              <a:spcAft>
                <a:spcPts val="0"/>
              </a:spcAft>
              <a:buNone/>
              <a:defRPr b="0" i="0" sz="1200" u="none" cap="none" strike="noStrike">
                <a:solidFill>
                  <a:srgbClr val="888888"/>
                </a:solidFill>
                <a:latin typeface="Arial"/>
                <a:ea typeface="Arial"/>
                <a:cs typeface="Arial"/>
                <a:sym typeface="Arial"/>
              </a:defRPr>
            </a:lvl6pPr>
            <a:lvl7pPr indent="0" lvl="6" marL="0" marR="0" rtl="0" algn="r">
              <a:spcBef>
                <a:spcPts val="0"/>
              </a:spcBef>
              <a:spcAft>
                <a:spcPts val="0"/>
              </a:spcAft>
              <a:buNone/>
              <a:defRPr b="0" i="0" sz="1200" u="none" cap="none" strike="noStrike">
                <a:solidFill>
                  <a:srgbClr val="888888"/>
                </a:solidFill>
                <a:latin typeface="Arial"/>
                <a:ea typeface="Arial"/>
                <a:cs typeface="Arial"/>
                <a:sym typeface="Arial"/>
              </a:defRPr>
            </a:lvl7pPr>
            <a:lvl8pPr indent="0" lvl="7" marL="0" marR="0" rtl="0" algn="r">
              <a:spcBef>
                <a:spcPts val="0"/>
              </a:spcBef>
              <a:spcAft>
                <a:spcPts val="0"/>
              </a:spcAft>
              <a:buNone/>
              <a:defRPr b="0" i="0" sz="1200" u="none" cap="none" strike="noStrike">
                <a:solidFill>
                  <a:srgbClr val="888888"/>
                </a:solidFill>
                <a:latin typeface="Arial"/>
                <a:ea typeface="Arial"/>
                <a:cs typeface="Arial"/>
                <a:sym typeface="Arial"/>
              </a:defRPr>
            </a:lvl8pPr>
            <a:lvl9pPr indent="0" lvl="8" marL="0" marR="0" rtl="0" algn="r">
              <a:spcBef>
                <a:spcPts val="0"/>
              </a:spcBef>
              <a:spcAft>
                <a:spcPts val="0"/>
              </a:spcAft>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15" name="Google Shape;15;p1"/>
          <p:cNvPicPr preferRelativeResize="0"/>
          <p:nvPr/>
        </p:nvPicPr>
        <p:blipFill rotWithShape="1">
          <a:blip r:embed="rId1">
            <a:alphaModFix/>
          </a:blip>
          <a:srcRect b="0" l="0" r="0" t="0"/>
          <a:stretch/>
        </p:blipFill>
        <p:spPr>
          <a:xfrm>
            <a:off x="3" y="-36285"/>
            <a:ext cx="12191999" cy="6894285"/>
          </a:xfrm>
          <a:prstGeom prst="rect">
            <a:avLst/>
          </a:prstGeom>
          <a:noFill/>
          <a:ln>
            <a:noFill/>
          </a:ln>
        </p:spPr>
      </p:pic>
      <p:pic>
        <p:nvPicPr>
          <p:cNvPr id="16" name="Google Shape;16;p1"/>
          <p:cNvPicPr preferRelativeResize="0"/>
          <p:nvPr/>
        </p:nvPicPr>
        <p:blipFill rotWithShape="1">
          <a:blip r:embed="rId2">
            <a:alphaModFix/>
          </a:blip>
          <a:srcRect b="0" l="0" r="0" t="0"/>
          <a:stretch/>
        </p:blipFill>
        <p:spPr>
          <a:xfrm>
            <a:off x="11217608" y="6176964"/>
            <a:ext cx="805737" cy="681037"/>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 id="2147483661" r:id="rId16"/>
    <p:sldLayoutId id="2147483662" r:id="rId17"/>
    <p:sldLayoutId id="2147483663" r:id="rId18"/>
    <p:sldLayoutId id="2147483664" r:id="rId19"/>
    <p:sldLayoutId id="2147483665" r:id="rId20"/>
  </p:sldLayoutIdLst>
  <mc:AlternateContent>
    <mc:Choice Requires="p14">
      <p:transition spd="slow" p14:dur="700">
        <p:fade/>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7" name="Shape 107"/>
        <p:cNvGrpSpPr/>
        <p:nvPr/>
      </p:nvGrpSpPr>
      <p:grpSpPr>
        <a:xfrm>
          <a:off x="0" y="0"/>
          <a:ext cx="0" cy="0"/>
          <a:chOff x="0" y="0"/>
          <a:chExt cx="0" cy="0"/>
        </a:xfrm>
      </p:grpSpPr>
      <p:sp>
        <p:nvSpPr>
          <p:cNvPr id="108" name="Google Shape;108;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09" name="Google Shape;109;p2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0" name="Google Shape;110;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11" name="Google Shape;111;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12" name="Google Shape;112;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sz="1200">
                <a:solidFill>
                  <a:srgbClr val="888888"/>
                </a:solidFill>
                <a:latin typeface="Arial"/>
                <a:ea typeface="Arial"/>
                <a:cs typeface="Arial"/>
                <a:sym typeface="Arial"/>
              </a:defRPr>
            </a:lvl1pPr>
            <a:lvl2pPr indent="0" lvl="1" marL="0" marR="0" rtl="0" algn="r">
              <a:spcBef>
                <a:spcPts val="0"/>
              </a:spcBef>
              <a:spcAft>
                <a:spcPts val="0"/>
              </a:spcAft>
              <a:buNone/>
              <a:defRPr sz="1200">
                <a:solidFill>
                  <a:srgbClr val="888888"/>
                </a:solidFill>
                <a:latin typeface="Arial"/>
                <a:ea typeface="Arial"/>
                <a:cs typeface="Arial"/>
                <a:sym typeface="Arial"/>
              </a:defRPr>
            </a:lvl2pPr>
            <a:lvl3pPr indent="0" lvl="2" marL="0" marR="0" rtl="0" algn="r">
              <a:spcBef>
                <a:spcPts val="0"/>
              </a:spcBef>
              <a:spcAft>
                <a:spcPts val="0"/>
              </a:spcAft>
              <a:buNone/>
              <a:defRPr sz="1200">
                <a:solidFill>
                  <a:srgbClr val="888888"/>
                </a:solidFill>
                <a:latin typeface="Arial"/>
                <a:ea typeface="Arial"/>
                <a:cs typeface="Arial"/>
                <a:sym typeface="Arial"/>
              </a:defRPr>
            </a:lvl3pPr>
            <a:lvl4pPr indent="0" lvl="3" marL="0" marR="0" rtl="0" algn="r">
              <a:spcBef>
                <a:spcPts val="0"/>
              </a:spcBef>
              <a:spcAft>
                <a:spcPts val="0"/>
              </a:spcAft>
              <a:buNone/>
              <a:defRPr sz="1200">
                <a:solidFill>
                  <a:srgbClr val="888888"/>
                </a:solidFill>
                <a:latin typeface="Arial"/>
                <a:ea typeface="Arial"/>
                <a:cs typeface="Arial"/>
                <a:sym typeface="Arial"/>
              </a:defRPr>
            </a:lvl4pPr>
            <a:lvl5pPr indent="0" lvl="4" marL="0" marR="0" rtl="0" algn="r">
              <a:spcBef>
                <a:spcPts val="0"/>
              </a:spcBef>
              <a:spcAft>
                <a:spcPts val="0"/>
              </a:spcAft>
              <a:buNone/>
              <a:defRPr sz="1200">
                <a:solidFill>
                  <a:srgbClr val="888888"/>
                </a:solidFill>
                <a:latin typeface="Arial"/>
                <a:ea typeface="Arial"/>
                <a:cs typeface="Arial"/>
                <a:sym typeface="Arial"/>
              </a:defRPr>
            </a:lvl5pPr>
            <a:lvl6pPr indent="0" lvl="5" marL="0" marR="0" rtl="0" algn="r">
              <a:spcBef>
                <a:spcPts val="0"/>
              </a:spcBef>
              <a:spcAft>
                <a:spcPts val="0"/>
              </a:spcAft>
              <a:buNone/>
              <a:defRPr sz="1200">
                <a:solidFill>
                  <a:srgbClr val="888888"/>
                </a:solidFill>
                <a:latin typeface="Arial"/>
                <a:ea typeface="Arial"/>
                <a:cs typeface="Arial"/>
                <a:sym typeface="Arial"/>
              </a:defRPr>
            </a:lvl6pPr>
            <a:lvl7pPr indent="0" lvl="6" marL="0" marR="0" rtl="0" algn="r">
              <a:spcBef>
                <a:spcPts val="0"/>
              </a:spcBef>
              <a:spcAft>
                <a:spcPts val="0"/>
              </a:spcAft>
              <a:buNone/>
              <a:defRPr sz="1200">
                <a:solidFill>
                  <a:srgbClr val="888888"/>
                </a:solidFill>
                <a:latin typeface="Arial"/>
                <a:ea typeface="Arial"/>
                <a:cs typeface="Arial"/>
                <a:sym typeface="Arial"/>
              </a:defRPr>
            </a:lvl7pPr>
            <a:lvl8pPr indent="0" lvl="7" marL="0" marR="0" rtl="0" algn="r">
              <a:spcBef>
                <a:spcPts val="0"/>
              </a:spcBef>
              <a:spcAft>
                <a:spcPts val="0"/>
              </a:spcAft>
              <a:buNone/>
              <a:defRPr sz="1200">
                <a:solidFill>
                  <a:srgbClr val="888888"/>
                </a:solidFill>
                <a:latin typeface="Arial"/>
                <a:ea typeface="Arial"/>
                <a:cs typeface="Arial"/>
                <a:sym typeface="Arial"/>
              </a:defRPr>
            </a:lvl8pPr>
            <a:lvl9pPr indent="0" lvl="8" marL="0" marR="0" rtl="0" algn="r">
              <a:spcBef>
                <a:spcPts val="0"/>
              </a:spcBef>
              <a:spcAft>
                <a:spcPts val="0"/>
              </a:spcAft>
              <a:buNone/>
              <a:defRPr sz="1200">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2BB1E">
            <a:alpha val="0"/>
          </a:srgbClr>
        </a:solidFill>
      </p:bgPr>
    </p:bg>
    <p:spTree>
      <p:nvGrpSpPr>
        <p:cNvPr id="218" name="Shape 218"/>
        <p:cNvGrpSpPr/>
        <p:nvPr/>
      </p:nvGrpSpPr>
      <p:grpSpPr>
        <a:xfrm>
          <a:off x="0" y="0"/>
          <a:ext cx="0" cy="0"/>
          <a:chOff x="0" y="0"/>
          <a:chExt cx="0" cy="0"/>
        </a:xfrm>
      </p:grpSpPr>
      <p:sp>
        <p:nvSpPr>
          <p:cNvPr id="219" name="Google Shape;219;p42"/>
          <p:cNvSpPr txBox="1"/>
          <p:nvPr>
            <p:ph type="title"/>
          </p:nvPr>
        </p:nvSpPr>
        <p:spPr>
          <a:xfrm>
            <a:off x="406400" y="182562"/>
            <a:ext cx="11176000" cy="1265238"/>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1" sz="3800" u="none" cap="none" strike="noStrike">
                <a:solidFill>
                  <a:schemeClr val="dk2"/>
                </a:solidFill>
                <a:latin typeface="Georgia"/>
                <a:ea typeface="Georgia"/>
                <a:cs typeface="Georgia"/>
                <a:sym typeface="Georgia"/>
              </a:defRPr>
            </a:lvl1pPr>
            <a:lvl2pPr lvl="1" marR="0" rtl="0" algn="l">
              <a:spcBef>
                <a:spcPts val="0"/>
              </a:spcBef>
              <a:spcAft>
                <a:spcPts val="0"/>
              </a:spcAft>
              <a:buSzPts val="1400"/>
              <a:buNone/>
              <a:defRPr b="0" i="0" sz="3800" u="none" cap="none" strike="noStrike">
                <a:solidFill>
                  <a:schemeClr val="dk2"/>
                </a:solidFill>
                <a:latin typeface="Trebuchet MS"/>
                <a:ea typeface="Trebuchet MS"/>
                <a:cs typeface="Trebuchet MS"/>
                <a:sym typeface="Trebuchet MS"/>
              </a:defRPr>
            </a:lvl2pPr>
            <a:lvl3pPr lvl="2" marR="0" rtl="0" algn="l">
              <a:spcBef>
                <a:spcPts val="0"/>
              </a:spcBef>
              <a:spcAft>
                <a:spcPts val="0"/>
              </a:spcAft>
              <a:buSzPts val="1400"/>
              <a:buNone/>
              <a:defRPr b="0" i="0" sz="3800" u="none" cap="none" strike="noStrike">
                <a:solidFill>
                  <a:schemeClr val="dk2"/>
                </a:solidFill>
                <a:latin typeface="Trebuchet MS"/>
                <a:ea typeface="Trebuchet MS"/>
                <a:cs typeface="Trebuchet MS"/>
                <a:sym typeface="Trebuchet MS"/>
              </a:defRPr>
            </a:lvl3pPr>
            <a:lvl4pPr lvl="3" marR="0" rtl="0" algn="l">
              <a:spcBef>
                <a:spcPts val="0"/>
              </a:spcBef>
              <a:spcAft>
                <a:spcPts val="0"/>
              </a:spcAft>
              <a:buSzPts val="1400"/>
              <a:buNone/>
              <a:defRPr b="0" i="0" sz="3800" u="none" cap="none" strike="noStrike">
                <a:solidFill>
                  <a:schemeClr val="dk2"/>
                </a:solidFill>
                <a:latin typeface="Trebuchet MS"/>
                <a:ea typeface="Trebuchet MS"/>
                <a:cs typeface="Trebuchet MS"/>
                <a:sym typeface="Trebuchet MS"/>
              </a:defRPr>
            </a:lvl4pPr>
            <a:lvl5pPr lvl="4" marR="0" rtl="0" algn="l">
              <a:spcBef>
                <a:spcPts val="0"/>
              </a:spcBef>
              <a:spcAft>
                <a:spcPts val="0"/>
              </a:spcAft>
              <a:buSzPts val="1400"/>
              <a:buNone/>
              <a:defRPr b="0" i="0" sz="3800" u="none" cap="none" strike="noStrike">
                <a:solidFill>
                  <a:schemeClr val="dk2"/>
                </a:solidFill>
                <a:latin typeface="Trebuchet MS"/>
                <a:ea typeface="Trebuchet MS"/>
                <a:cs typeface="Trebuchet MS"/>
                <a:sym typeface="Trebuchet MS"/>
              </a:defRPr>
            </a:lvl5pPr>
            <a:lvl6pPr lvl="5" marR="0" rtl="0" algn="l">
              <a:spcBef>
                <a:spcPts val="0"/>
              </a:spcBef>
              <a:spcAft>
                <a:spcPts val="0"/>
              </a:spcAft>
              <a:buSzPts val="1400"/>
              <a:buNone/>
              <a:defRPr b="0" i="0" sz="3800" u="none" cap="none" strike="noStrike">
                <a:solidFill>
                  <a:schemeClr val="dk2"/>
                </a:solidFill>
                <a:latin typeface="Trebuchet MS"/>
                <a:ea typeface="Trebuchet MS"/>
                <a:cs typeface="Trebuchet MS"/>
                <a:sym typeface="Trebuchet MS"/>
              </a:defRPr>
            </a:lvl6pPr>
            <a:lvl7pPr lvl="6" marR="0" rtl="0" algn="l">
              <a:spcBef>
                <a:spcPts val="0"/>
              </a:spcBef>
              <a:spcAft>
                <a:spcPts val="0"/>
              </a:spcAft>
              <a:buSzPts val="1400"/>
              <a:buNone/>
              <a:defRPr b="0" i="0" sz="3800" u="none" cap="none" strike="noStrike">
                <a:solidFill>
                  <a:schemeClr val="dk2"/>
                </a:solidFill>
                <a:latin typeface="Trebuchet MS"/>
                <a:ea typeface="Trebuchet MS"/>
                <a:cs typeface="Trebuchet MS"/>
                <a:sym typeface="Trebuchet MS"/>
              </a:defRPr>
            </a:lvl7pPr>
            <a:lvl8pPr lvl="7" marR="0" rtl="0" algn="l">
              <a:spcBef>
                <a:spcPts val="0"/>
              </a:spcBef>
              <a:spcAft>
                <a:spcPts val="0"/>
              </a:spcAft>
              <a:buSzPts val="1400"/>
              <a:buNone/>
              <a:defRPr b="0" i="0" sz="3800" u="none" cap="none" strike="noStrike">
                <a:solidFill>
                  <a:schemeClr val="dk2"/>
                </a:solidFill>
                <a:latin typeface="Trebuchet MS"/>
                <a:ea typeface="Trebuchet MS"/>
                <a:cs typeface="Trebuchet MS"/>
                <a:sym typeface="Trebuchet MS"/>
              </a:defRPr>
            </a:lvl8pPr>
            <a:lvl9pPr lvl="8" marR="0" rtl="0" algn="l">
              <a:spcBef>
                <a:spcPts val="0"/>
              </a:spcBef>
              <a:spcAft>
                <a:spcPts val="0"/>
              </a:spcAft>
              <a:buSzPts val="1400"/>
              <a:buNone/>
              <a:defRPr b="0" i="0" sz="3800" u="none" cap="none" strike="noStrike">
                <a:solidFill>
                  <a:schemeClr val="dk2"/>
                </a:solidFill>
                <a:latin typeface="Trebuchet MS"/>
                <a:ea typeface="Trebuchet MS"/>
                <a:cs typeface="Trebuchet MS"/>
                <a:sym typeface="Trebuchet MS"/>
              </a:defRPr>
            </a:lvl9pPr>
          </a:lstStyle>
          <a:p/>
        </p:txBody>
      </p:sp>
      <p:sp>
        <p:nvSpPr>
          <p:cNvPr id="220" name="Google Shape;220;p42"/>
          <p:cNvSpPr txBox="1"/>
          <p:nvPr>
            <p:ph idx="1" type="body"/>
          </p:nvPr>
        </p:nvSpPr>
        <p:spPr>
          <a:xfrm>
            <a:off x="406400" y="1600200"/>
            <a:ext cx="11176000" cy="4724400"/>
          </a:xfrm>
          <a:prstGeom prst="rect">
            <a:avLst/>
          </a:prstGeom>
          <a:noFill/>
          <a:ln>
            <a:noFill/>
          </a:ln>
        </p:spPr>
        <p:txBody>
          <a:bodyPr anchorCtr="0" anchor="t" bIns="182875" lIns="91425" spcFirstLastPara="1" rIns="91425" wrap="square" tIns="182875">
            <a:noAutofit/>
          </a:bodyPr>
          <a:lstStyle>
            <a:lvl1pPr indent="-466725" lvl="0" marL="457200" marR="0" rtl="0" algn="l">
              <a:spcBef>
                <a:spcPts val="600"/>
              </a:spcBef>
              <a:spcAft>
                <a:spcPts val="0"/>
              </a:spcAft>
              <a:buClr>
                <a:schemeClr val="dk2"/>
              </a:buClr>
              <a:buSzPts val="3750"/>
              <a:buFont typeface="Arial"/>
              <a:buChar char="•"/>
              <a:defRPr b="0" i="0" sz="3000" u="none" cap="none" strike="noStrike">
                <a:solidFill>
                  <a:schemeClr val="dk1"/>
                </a:solidFill>
                <a:latin typeface="Georgia"/>
                <a:ea typeface="Georgia"/>
                <a:cs typeface="Georgia"/>
                <a:sym typeface="Georgia"/>
              </a:defRPr>
            </a:lvl1pPr>
            <a:lvl2pPr indent="-393700" lvl="1" marL="914400" marR="0" rtl="0" algn="l">
              <a:spcBef>
                <a:spcPts val="520"/>
              </a:spcBef>
              <a:spcAft>
                <a:spcPts val="0"/>
              </a:spcAft>
              <a:buClr>
                <a:schemeClr val="accent1"/>
              </a:buClr>
              <a:buSzPts val="2600"/>
              <a:buFont typeface="Arial"/>
              <a:buChar char="–"/>
              <a:defRPr b="0" i="0" sz="2600" u="none" cap="none" strike="noStrike">
                <a:solidFill>
                  <a:schemeClr val="dk1"/>
                </a:solidFill>
                <a:latin typeface="Georgia"/>
                <a:ea typeface="Georgia"/>
                <a:cs typeface="Georgia"/>
                <a:sym typeface="Georgia"/>
              </a:defRPr>
            </a:lvl2pPr>
            <a:lvl3pPr indent="-374650" lvl="2" marL="1371600" marR="0" rtl="0" algn="l">
              <a:spcBef>
                <a:spcPts val="460"/>
              </a:spcBef>
              <a:spcAft>
                <a:spcPts val="0"/>
              </a:spcAft>
              <a:buClr>
                <a:schemeClr val="accent2"/>
              </a:buClr>
              <a:buSzPts val="2300"/>
              <a:buFont typeface="Arial"/>
              <a:buChar char="•"/>
              <a:defRPr b="0" i="0" sz="2300" u="none" cap="none" strike="noStrike">
                <a:solidFill>
                  <a:schemeClr val="dk1"/>
                </a:solidFill>
                <a:latin typeface="Georgia"/>
                <a:ea typeface="Georgia"/>
                <a:cs typeface="Georgia"/>
                <a:sym typeface="Georgia"/>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Georgia"/>
                <a:ea typeface="Georgia"/>
                <a:cs typeface="Georgia"/>
                <a:sym typeface="Georgia"/>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Georgia"/>
                <a:ea typeface="Georgia"/>
                <a:cs typeface="Georgia"/>
                <a:sym typeface="Georgia"/>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9pPr>
          </a:lstStyle>
          <a:p/>
        </p:txBody>
      </p:sp>
      <p:pic>
        <p:nvPicPr>
          <p:cNvPr id="221" name="Google Shape;221;p42"/>
          <p:cNvPicPr preferRelativeResize="0"/>
          <p:nvPr/>
        </p:nvPicPr>
        <p:blipFill rotWithShape="1">
          <a:blip r:embed="rId1">
            <a:alphaModFix/>
          </a:blip>
          <a:srcRect b="0" l="0" r="0" t="0"/>
          <a:stretch/>
        </p:blipFill>
        <p:spPr>
          <a:xfrm>
            <a:off x="11217608" y="6176964"/>
            <a:ext cx="805737" cy="681037"/>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 id="2147483701" r:id="rId16"/>
    <p:sldLayoutId id="2147483702" r:id="rId17"/>
    <p:sldLayoutId id="2147483703" r:id="rId18"/>
    <p:sldLayoutId id="2147483704" r:id="rId1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38.png"/></Relationships>
</file>

<file path=ppt/slides/_rels/slide11.xml.rels><?xml version="1.0" encoding="UTF-8" standalone="yes"?><Relationships xmlns="http://schemas.openxmlformats.org/package/2006/relationships"><Relationship Id="rId20" Type="http://schemas.openxmlformats.org/officeDocument/2006/relationships/image" Target="../media/image45.jpg"/><Relationship Id="rId22" Type="http://schemas.openxmlformats.org/officeDocument/2006/relationships/image" Target="../media/image49.png"/><Relationship Id="rId21" Type="http://schemas.openxmlformats.org/officeDocument/2006/relationships/image" Target="../media/image48.png"/><Relationship Id="rId24" Type="http://schemas.openxmlformats.org/officeDocument/2006/relationships/image" Target="../media/image53.png"/><Relationship Id="rId23" Type="http://schemas.openxmlformats.org/officeDocument/2006/relationships/image" Target="../media/image55.png"/><Relationship Id="rId1" Type="http://schemas.openxmlformats.org/officeDocument/2006/relationships/slideLayout" Target="../slideLayouts/slideLayout19.xml"/><Relationship Id="rId2" Type="http://schemas.openxmlformats.org/officeDocument/2006/relationships/notesSlide" Target="../notesSlides/notesSlide11.xml"/><Relationship Id="rId3" Type="http://schemas.openxmlformats.org/officeDocument/2006/relationships/image" Target="../media/image30.jpg"/><Relationship Id="rId4" Type="http://schemas.openxmlformats.org/officeDocument/2006/relationships/image" Target="../media/image28.png"/><Relationship Id="rId9" Type="http://schemas.openxmlformats.org/officeDocument/2006/relationships/image" Target="../media/image41.png"/><Relationship Id="rId26" Type="http://schemas.openxmlformats.org/officeDocument/2006/relationships/image" Target="../media/image56.png"/><Relationship Id="rId25" Type="http://schemas.openxmlformats.org/officeDocument/2006/relationships/image" Target="../media/image54.png"/><Relationship Id="rId28" Type="http://schemas.openxmlformats.org/officeDocument/2006/relationships/image" Target="../media/image61.png"/><Relationship Id="rId27" Type="http://schemas.openxmlformats.org/officeDocument/2006/relationships/image" Target="../media/image57.png"/><Relationship Id="rId5" Type="http://schemas.openxmlformats.org/officeDocument/2006/relationships/image" Target="../media/image32.png"/><Relationship Id="rId6" Type="http://schemas.openxmlformats.org/officeDocument/2006/relationships/image" Target="../media/image34.png"/><Relationship Id="rId29" Type="http://schemas.openxmlformats.org/officeDocument/2006/relationships/image" Target="../media/image58.png"/><Relationship Id="rId7" Type="http://schemas.openxmlformats.org/officeDocument/2006/relationships/image" Target="../media/image35.png"/><Relationship Id="rId8" Type="http://schemas.openxmlformats.org/officeDocument/2006/relationships/image" Target="../media/image37.png"/><Relationship Id="rId11" Type="http://schemas.openxmlformats.org/officeDocument/2006/relationships/image" Target="../media/image60.png"/><Relationship Id="rId10" Type="http://schemas.openxmlformats.org/officeDocument/2006/relationships/image" Target="../media/image39.png"/><Relationship Id="rId13" Type="http://schemas.openxmlformats.org/officeDocument/2006/relationships/image" Target="../media/image40.png"/><Relationship Id="rId12" Type="http://schemas.openxmlformats.org/officeDocument/2006/relationships/image" Target="../media/image36.png"/><Relationship Id="rId15" Type="http://schemas.openxmlformats.org/officeDocument/2006/relationships/image" Target="../media/image44.png"/><Relationship Id="rId14" Type="http://schemas.openxmlformats.org/officeDocument/2006/relationships/image" Target="../media/image43.png"/><Relationship Id="rId17" Type="http://schemas.openxmlformats.org/officeDocument/2006/relationships/image" Target="../media/image52.png"/><Relationship Id="rId16" Type="http://schemas.openxmlformats.org/officeDocument/2006/relationships/image" Target="../media/image51.png"/><Relationship Id="rId19" Type="http://schemas.openxmlformats.org/officeDocument/2006/relationships/image" Target="../media/image50.png"/><Relationship Id="rId18" Type="http://schemas.openxmlformats.org/officeDocument/2006/relationships/image" Target="../media/image4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59.png"/><Relationship Id="rId4" Type="http://schemas.openxmlformats.org/officeDocument/2006/relationships/image" Target="../media/image62.png"/><Relationship Id="rId9" Type="http://schemas.openxmlformats.org/officeDocument/2006/relationships/image" Target="../media/image85.jpg"/><Relationship Id="rId5" Type="http://schemas.openxmlformats.org/officeDocument/2006/relationships/image" Target="../media/image90.png"/><Relationship Id="rId6" Type="http://schemas.openxmlformats.org/officeDocument/2006/relationships/image" Target="../media/image63.gif"/><Relationship Id="rId7" Type="http://schemas.openxmlformats.org/officeDocument/2006/relationships/image" Target="../media/image64.png"/><Relationship Id="rId8" Type="http://schemas.openxmlformats.org/officeDocument/2006/relationships/image" Target="../media/image95.png"/><Relationship Id="rId11" Type="http://schemas.openxmlformats.org/officeDocument/2006/relationships/image" Target="../media/image65.jpg"/><Relationship Id="rId10" Type="http://schemas.openxmlformats.org/officeDocument/2006/relationships/image" Target="../media/image66.jpg"/><Relationship Id="rId13" Type="http://schemas.openxmlformats.org/officeDocument/2006/relationships/image" Target="../media/image68.png"/><Relationship Id="rId12" Type="http://schemas.openxmlformats.org/officeDocument/2006/relationships/image" Target="../media/image6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69.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70.png"/><Relationship Id="rId4" Type="http://schemas.openxmlformats.org/officeDocument/2006/relationships/image" Target="../media/image71.png"/><Relationship Id="rId9" Type="http://schemas.openxmlformats.org/officeDocument/2006/relationships/image" Target="../media/image76.png"/><Relationship Id="rId5" Type="http://schemas.openxmlformats.org/officeDocument/2006/relationships/image" Target="../media/image74.png"/><Relationship Id="rId6" Type="http://schemas.openxmlformats.org/officeDocument/2006/relationships/image" Target="../media/image87.png"/><Relationship Id="rId7" Type="http://schemas.openxmlformats.org/officeDocument/2006/relationships/image" Target="../media/image72.png"/><Relationship Id="rId8" Type="http://schemas.openxmlformats.org/officeDocument/2006/relationships/image" Target="../media/image73.png"/><Relationship Id="rId10" Type="http://schemas.openxmlformats.org/officeDocument/2006/relationships/image" Target="../media/image77.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75.png"/><Relationship Id="rId4" Type="http://schemas.openxmlformats.org/officeDocument/2006/relationships/image" Target="../media/image86.png"/><Relationship Id="rId9" Type="http://schemas.openxmlformats.org/officeDocument/2006/relationships/image" Target="../media/image84.png"/><Relationship Id="rId5" Type="http://schemas.openxmlformats.org/officeDocument/2006/relationships/image" Target="../media/image78.png"/><Relationship Id="rId6" Type="http://schemas.openxmlformats.org/officeDocument/2006/relationships/image" Target="../media/image80.png"/><Relationship Id="rId7" Type="http://schemas.openxmlformats.org/officeDocument/2006/relationships/image" Target="../media/image79.png"/><Relationship Id="rId8" Type="http://schemas.openxmlformats.org/officeDocument/2006/relationships/image" Target="../media/image82.png"/><Relationship Id="rId11" Type="http://schemas.openxmlformats.org/officeDocument/2006/relationships/image" Target="../media/image104.png"/><Relationship Id="rId10" Type="http://schemas.openxmlformats.org/officeDocument/2006/relationships/image" Target="../media/image8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83.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0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hyperlink" Target="http://whatis.techtarget.com/definition/discussion-board-discussion-group-message-board-online-forum" TargetMode="External"/><Relationship Id="rId4" Type="http://schemas.openxmlformats.org/officeDocument/2006/relationships/hyperlink" Target="http://searchmobilecomputing.techtarget.com/definition/microblogging" TargetMode="External"/><Relationship Id="rId9" Type="http://schemas.openxmlformats.org/officeDocument/2006/relationships/image" Target="../media/image88.jpg"/><Relationship Id="rId5" Type="http://schemas.openxmlformats.org/officeDocument/2006/relationships/hyperlink" Target="http://whatis.techtarget.com/definition/social-networking" TargetMode="External"/><Relationship Id="rId6" Type="http://schemas.openxmlformats.org/officeDocument/2006/relationships/hyperlink" Target="http://whatis.techtarget.com/definition/social-bookmarking" TargetMode="External"/><Relationship Id="rId7" Type="http://schemas.openxmlformats.org/officeDocument/2006/relationships/hyperlink" Target="http://whatis.techtarget.com/definition/social-curation" TargetMode="External"/><Relationship Id="rId8" Type="http://schemas.openxmlformats.org/officeDocument/2006/relationships/hyperlink" Target="http://searchsoa.techtarget.com/definition/wiki"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92.jpg"/><Relationship Id="rId4" Type="http://schemas.openxmlformats.org/officeDocument/2006/relationships/image" Target="../media/image9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05.png"/><Relationship Id="rId4" Type="http://schemas.openxmlformats.org/officeDocument/2006/relationships/image" Target="../media/image9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89.jpg"/><Relationship Id="rId4" Type="http://schemas.openxmlformats.org/officeDocument/2006/relationships/image" Target="../media/image59.png"/><Relationship Id="rId9" Type="http://schemas.openxmlformats.org/officeDocument/2006/relationships/image" Target="../media/image85.jpg"/><Relationship Id="rId5" Type="http://schemas.openxmlformats.org/officeDocument/2006/relationships/image" Target="../media/image90.png"/><Relationship Id="rId6" Type="http://schemas.openxmlformats.org/officeDocument/2006/relationships/image" Target="../media/image63.gif"/><Relationship Id="rId7" Type="http://schemas.openxmlformats.org/officeDocument/2006/relationships/image" Target="../media/image64.png"/><Relationship Id="rId8" Type="http://schemas.openxmlformats.org/officeDocument/2006/relationships/image" Target="../media/image95.png"/><Relationship Id="rId11" Type="http://schemas.openxmlformats.org/officeDocument/2006/relationships/image" Target="../media/image65.jpg"/><Relationship Id="rId10" Type="http://schemas.openxmlformats.org/officeDocument/2006/relationships/image" Target="../media/image66.jpg"/><Relationship Id="rId13" Type="http://schemas.openxmlformats.org/officeDocument/2006/relationships/image" Target="../media/image107.jpg"/><Relationship Id="rId12" Type="http://schemas.openxmlformats.org/officeDocument/2006/relationships/image" Target="../media/image67.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2.xml"/><Relationship Id="rId3" Type="http://schemas.openxmlformats.org/officeDocument/2006/relationships/image" Target="../media/image106.png"/><Relationship Id="rId4" Type="http://schemas.openxmlformats.org/officeDocument/2006/relationships/hyperlink" Target="https://creativecommons.org/licenses/by-sa/4.0/" TargetMode="External"/><Relationship Id="rId5" Type="http://schemas.openxmlformats.org/officeDocument/2006/relationships/image" Target="../media/image10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8.png"/><Relationship Id="rId4" Type="http://schemas.openxmlformats.org/officeDocument/2006/relationships/image" Target="../media/image15.png"/><Relationship Id="rId5" Type="http://schemas.openxmlformats.org/officeDocument/2006/relationships/image" Target="../media/image2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4.png"/><Relationship Id="rId4" Type="http://schemas.openxmlformats.org/officeDocument/2006/relationships/image" Target="../media/image13.png"/><Relationship Id="rId5" Type="http://schemas.openxmlformats.org/officeDocument/2006/relationships/image" Target="../media/image1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9.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42.png"/><Relationship Id="rId4" Type="http://schemas.openxmlformats.org/officeDocument/2006/relationships/image" Target="../media/image3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3.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10" Type="http://schemas.openxmlformats.org/officeDocument/2006/relationships/image" Target="../media/image27.png"/><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1.png"/><Relationship Id="rId4" Type="http://schemas.openxmlformats.org/officeDocument/2006/relationships/image" Target="../media/image46.png"/><Relationship Id="rId9" Type="http://schemas.openxmlformats.org/officeDocument/2006/relationships/image" Target="../media/image31.png"/><Relationship Id="rId5" Type="http://schemas.openxmlformats.org/officeDocument/2006/relationships/image" Target="../media/image24.png"/><Relationship Id="rId6" Type="http://schemas.openxmlformats.org/officeDocument/2006/relationships/image" Target="../media/image29.png"/><Relationship Id="rId7" Type="http://schemas.openxmlformats.org/officeDocument/2006/relationships/image" Target="../media/image25.png"/><Relationship Id="rId8"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p61"/>
          <p:cNvSpPr/>
          <p:nvPr/>
        </p:nvSpPr>
        <p:spPr>
          <a:xfrm>
            <a:off x="2184919" y="4953000"/>
            <a:ext cx="7924799" cy="1622424"/>
          </a:xfrm>
          <a:prstGeom prst="round2DiagRect">
            <a:avLst>
              <a:gd fmla="val 23250" name="adj1"/>
              <a:gd fmla="val 0" name="adj2"/>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1" lang="en-US" sz="2800" u="none" cap="none" strike="noStrike">
                <a:solidFill>
                  <a:srgbClr val="1F3864"/>
                </a:solidFill>
                <a:latin typeface="Calibri"/>
                <a:ea typeface="Calibri"/>
                <a:cs typeface="Calibri"/>
                <a:sym typeface="Calibri"/>
              </a:rPr>
              <a:t>Prof. (Dr.) Manas Ranjan Panigrahi</a:t>
            </a:r>
            <a:endParaRPr b="1" i="1" sz="2800" u="none" cap="none" strike="noStrike">
              <a:solidFill>
                <a:srgbClr val="1F3864"/>
              </a:solidFill>
              <a:latin typeface="Calibri"/>
              <a:ea typeface="Calibri"/>
              <a:cs typeface="Calibri"/>
              <a:sym typeface="Calibri"/>
            </a:endParaRPr>
          </a:p>
          <a:p>
            <a:pPr indent="0" lvl="0" marL="0" marR="0" rtl="0" algn="ctr">
              <a:spcBef>
                <a:spcPts val="0"/>
              </a:spcBef>
              <a:spcAft>
                <a:spcPts val="0"/>
              </a:spcAft>
              <a:buNone/>
            </a:pPr>
            <a:r>
              <a:t/>
            </a:r>
            <a:endParaRPr b="1" i="1" sz="2800" u="none" cap="none" strike="noStrike">
              <a:solidFill>
                <a:srgbClr val="1F3864"/>
              </a:solidFill>
              <a:latin typeface="Calibri"/>
              <a:ea typeface="Calibri"/>
              <a:cs typeface="Calibri"/>
              <a:sym typeface="Calibri"/>
            </a:endParaRPr>
          </a:p>
          <a:p>
            <a:pPr indent="0" lvl="0" marL="0" marR="0" rtl="0" algn="ctr">
              <a:spcBef>
                <a:spcPts val="0"/>
              </a:spcBef>
              <a:spcAft>
                <a:spcPts val="0"/>
              </a:spcAft>
              <a:buNone/>
            </a:pPr>
            <a:r>
              <a:rPr b="1" i="0" lang="en-US" sz="1800" u="none" cap="none" strike="noStrike">
                <a:solidFill>
                  <a:srgbClr val="1F3864"/>
                </a:solidFill>
                <a:latin typeface="Calibri"/>
                <a:ea typeface="Calibri"/>
                <a:cs typeface="Calibri"/>
                <a:sym typeface="Calibri"/>
              </a:rPr>
              <a:t>E-mail: manaseducation@gmail.com</a:t>
            </a:r>
            <a:endParaRPr/>
          </a:p>
        </p:txBody>
      </p:sp>
      <p:sp>
        <p:nvSpPr>
          <p:cNvPr id="311" name="Google Shape;311;p61"/>
          <p:cNvSpPr/>
          <p:nvPr/>
        </p:nvSpPr>
        <p:spPr>
          <a:xfrm>
            <a:off x="2209800" y="2894806"/>
            <a:ext cx="8001000" cy="1068388"/>
          </a:xfrm>
          <a:prstGeom prst="snipRoundRect">
            <a:avLst>
              <a:gd fmla="val 16667" name="adj1"/>
              <a:gd fmla="val 16667" name="adj2"/>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222222"/>
              </a:buClr>
              <a:buSzPts val="2400"/>
              <a:buFont typeface="Times New Roman"/>
              <a:buNone/>
            </a:pPr>
            <a:r>
              <a:rPr b="1" i="0" lang="en-US" sz="2400" u="none" cap="none" strike="noStrike">
                <a:solidFill>
                  <a:srgbClr val="222222"/>
                </a:solidFill>
                <a:latin typeface="Times New Roman"/>
                <a:ea typeface="Times New Roman"/>
                <a:cs typeface="Times New Roman"/>
                <a:sym typeface="Times New Roman"/>
              </a:rPr>
              <a:t>Technology Tools and Resources in Blended Learning</a:t>
            </a:r>
            <a:br>
              <a:rPr b="1" i="0" lang="en-US" sz="1800" u="none" cap="none" strike="noStrike">
                <a:solidFill>
                  <a:srgbClr val="222222"/>
                </a:solidFill>
                <a:latin typeface="Times New Roman"/>
                <a:ea typeface="Times New Roman"/>
                <a:cs typeface="Times New Roman"/>
                <a:sym typeface="Times New Roman"/>
              </a:rPr>
            </a:br>
            <a:br>
              <a:rPr b="1" i="0" lang="en-US" sz="1800" u="none" cap="none" strike="noStrike">
                <a:solidFill>
                  <a:srgbClr val="222222"/>
                </a:solidFill>
                <a:latin typeface="Times New Roman"/>
                <a:ea typeface="Times New Roman"/>
                <a:cs typeface="Times New Roman"/>
                <a:sym typeface="Times New Roman"/>
              </a:rPr>
            </a:br>
            <a:r>
              <a:rPr b="1" lang="en-US" sz="1800">
                <a:solidFill>
                  <a:srgbClr val="222222"/>
                </a:solidFill>
                <a:latin typeface="Times New Roman"/>
                <a:ea typeface="Times New Roman"/>
                <a:cs typeface="Times New Roman"/>
                <a:sym typeface="Times New Roman"/>
              </a:rPr>
              <a:t>February</a:t>
            </a:r>
            <a:r>
              <a:rPr b="1" i="0" lang="en-US" sz="1800" u="none" cap="none" strike="noStrike">
                <a:solidFill>
                  <a:srgbClr val="222222"/>
                </a:solidFill>
                <a:latin typeface="Times New Roman"/>
                <a:ea typeface="Times New Roman"/>
                <a:cs typeface="Times New Roman"/>
                <a:sym typeface="Times New Roman"/>
              </a:rPr>
              <a:t> 14th, 202</a:t>
            </a:r>
            <a:r>
              <a:rPr b="1" lang="en-US" sz="1800">
                <a:solidFill>
                  <a:srgbClr val="222222"/>
                </a:solidFill>
                <a:latin typeface="Times New Roman"/>
                <a:ea typeface="Times New Roman"/>
                <a:cs typeface="Times New Roman"/>
                <a:sym typeface="Times New Roman"/>
              </a:rPr>
              <a:t>4</a:t>
            </a:r>
            <a:r>
              <a:rPr b="1" i="0" lang="en-US" sz="1800" u="none" cap="none" strike="noStrike">
                <a:solidFill>
                  <a:srgbClr val="222222"/>
                </a:solidFill>
                <a:latin typeface="Times New Roman"/>
                <a:ea typeface="Times New Roman"/>
                <a:cs typeface="Times New Roman"/>
                <a:sym typeface="Times New Roman"/>
              </a:rPr>
              <a:t>; 4.00 p.m. - 5.00 p.m.</a:t>
            </a:r>
            <a:endParaRPr b="1" i="0" sz="3300" u="none" cap="none" strike="noStrike">
              <a:solidFill>
                <a:srgbClr val="463691"/>
              </a:solidFill>
              <a:latin typeface="Calibri"/>
              <a:ea typeface="Calibri"/>
              <a:cs typeface="Calibri"/>
              <a:sym typeface="Calibri"/>
            </a:endParaRPr>
          </a:p>
        </p:txBody>
      </p:sp>
      <p:sp>
        <p:nvSpPr>
          <p:cNvPr id="312" name="Google Shape;312;p61"/>
          <p:cNvSpPr txBox="1"/>
          <p:nvPr/>
        </p:nvSpPr>
        <p:spPr>
          <a:xfrm>
            <a:off x="1600201" y="381000"/>
            <a:ext cx="8991600" cy="14469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4000" u="none" cap="none" strike="noStrike">
                <a:solidFill>
                  <a:srgbClr val="463691"/>
                </a:solidFill>
                <a:latin typeface="Arial"/>
                <a:ea typeface="Arial"/>
                <a:cs typeface="Arial"/>
                <a:sym typeface="Arial"/>
              </a:rPr>
              <a:t>Training on Blended Learning</a:t>
            </a:r>
            <a:endParaRPr/>
          </a:p>
          <a:p>
            <a:pPr indent="0" lvl="0" marL="0" marR="0" rtl="0" algn="ctr">
              <a:spcBef>
                <a:spcPts val="0"/>
              </a:spcBef>
              <a:spcAft>
                <a:spcPts val="0"/>
              </a:spcAft>
              <a:buNone/>
            </a:pPr>
            <a:r>
              <a:rPr b="0" i="0" lang="en-US" sz="2400" u="none" cap="none" strike="noStrike">
                <a:solidFill>
                  <a:srgbClr val="463691"/>
                </a:solidFill>
                <a:latin typeface="Arial"/>
                <a:ea typeface="Arial"/>
                <a:cs typeface="Arial"/>
                <a:sym typeface="Arial"/>
              </a:rPr>
              <a:t>Date: 1</a:t>
            </a:r>
            <a:r>
              <a:rPr lang="en-US" sz="2400">
                <a:solidFill>
                  <a:srgbClr val="463691"/>
                </a:solidFill>
              </a:rPr>
              <a:t>2</a:t>
            </a:r>
            <a:r>
              <a:rPr b="0" i="0" lang="en-US" sz="2400" u="none" cap="none" strike="noStrike">
                <a:solidFill>
                  <a:srgbClr val="463691"/>
                </a:solidFill>
                <a:latin typeface="Arial"/>
                <a:ea typeface="Arial"/>
                <a:cs typeface="Arial"/>
                <a:sym typeface="Arial"/>
              </a:rPr>
              <a:t>th – 1</a:t>
            </a:r>
            <a:r>
              <a:rPr lang="en-US" sz="2400">
                <a:solidFill>
                  <a:srgbClr val="463691"/>
                </a:solidFill>
              </a:rPr>
              <a:t>6</a:t>
            </a:r>
            <a:r>
              <a:rPr b="0" i="0" lang="en-US" sz="2400" u="none" cap="none" strike="noStrike">
                <a:solidFill>
                  <a:srgbClr val="463691"/>
                </a:solidFill>
                <a:latin typeface="Arial"/>
                <a:ea typeface="Arial"/>
                <a:cs typeface="Arial"/>
                <a:sym typeface="Arial"/>
              </a:rPr>
              <a:t>th </a:t>
            </a:r>
            <a:r>
              <a:rPr lang="en-US" sz="2400">
                <a:solidFill>
                  <a:srgbClr val="463691"/>
                </a:solidFill>
              </a:rPr>
              <a:t>February</a:t>
            </a:r>
            <a:r>
              <a:rPr b="0" i="0" lang="en-US" sz="2400" u="none" cap="none" strike="noStrike">
                <a:solidFill>
                  <a:srgbClr val="463691"/>
                </a:solidFill>
                <a:latin typeface="Arial"/>
                <a:ea typeface="Arial"/>
                <a:cs typeface="Arial"/>
                <a:sym typeface="Arial"/>
              </a:rPr>
              <a:t> 202</a:t>
            </a:r>
            <a:r>
              <a:rPr lang="en-US" sz="2400">
                <a:solidFill>
                  <a:srgbClr val="463691"/>
                </a:solidFill>
              </a:rPr>
              <a:t>4</a:t>
            </a:r>
            <a:endParaRPr/>
          </a:p>
          <a:p>
            <a:pPr indent="0" lvl="0" marL="0" marR="0" rtl="0" algn="ctr">
              <a:spcBef>
                <a:spcPts val="0"/>
              </a:spcBef>
              <a:spcAft>
                <a:spcPts val="0"/>
              </a:spcAft>
              <a:buNone/>
            </a:pPr>
            <a:r>
              <a:rPr b="0" i="0" lang="en-US" sz="2400" u="none" cap="none" strike="noStrike">
                <a:solidFill>
                  <a:srgbClr val="463691"/>
                </a:solidFill>
                <a:latin typeface="Arial"/>
                <a:ea typeface="Arial"/>
                <a:cs typeface="Arial"/>
                <a:sym typeface="Arial"/>
              </a:rPr>
              <a:t>Organized by: CIET, NCERT, New Delhi </a:t>
            </a:r>
            <a:endParaRPr b="0" i="0" sz="2400" u="none" cap="none" strike="noStrike">
              <a:solidFill>
                <a:srgbClr val="463691"/>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2" name="Shape 402"/>
        <p:cNvGrpSpPr/>
        <p:nvPr/>
      </p:nvGrpSpPr>
      <p:grpSpPr>
        <a:xfrm>
          <a:off x="0" y="0"/>
          <a:ext cx="0" cy="0"/>
          <a:chOff x="0" y="0"/>
          <a:chExt cx="0" cy="0"/>
        </a:xfrm>
      </p:grpSpPr>
      <p:sp>
        <p:nvSpPr>
          <p:cNvPr id="403" name="Google Shape;403;p70"/>
          <p:cNvSpPr txBox="1"/>
          <p:nvPr/>
        </p:nvSpPr>
        <p:spPr>
          <a:xfrm>
            <a:off x="1718510" y="302922"/>
            <a:ext cx="7886700" cy="701674"/>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463691"/>
              </a:buClr>
              <a:buSzPts val="3300"/>
              <a:buFont typeface="Calibri"/>
              <a:buNone/>
            </a:pPr>
            <a:r>
              <a:rPr b="1" lang="en-US" sz="3300">
                <a:solidFill>
                  <a:srgbClr val="463691"/>
                </a:solidFill>
                <a:latin typeface="Calibri"/>
                <a:ea typeface="Calibri"/>
                <a:cs typeface="Calibri"/>
                <a:sym typeface="Calibri"/>
              </a:rPr>
              <a:t>OER for Learning</a:t>
            </a:r>
            <a:endParaRPr/>
          </a:p>
        </p:txBody>
      </p:sp>
      <p:sp>
        <p:nvSpPr>
          <p:cNvPr id="404" name="Google Shape;404;p70"/>
          <p:cNvSpPr txBox="1"/>
          <p:nvPr/>
        </p:nvSpPr>
        <p:spPr>
          <a:xfrm>
            <a:off x="1536032" y="1524000"/>
            <a:ext cx="3509210" cy="44196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290088"/>
              </a:buClr>
              <a:buSzPts val="2800"/>
              <a:buFont typeface="Arial"/>
              <a:buNone/>
            </a:pPr>
            <a:r>
              <a:rPr b="1" i="1" lang="en-US" sz="2800">
                <a:solidFill>
                  <a:srgbClr val="290088"/>
                </a:solidFill>
                <a:latin typeface="Calibri"/>
                <a:ea typeface="Calibri"/>
                <a:cs typeface="Calibri"/>
                <a:sym typeface="Calibri"/>
              </a:rPr>
              <a:t>OER are teaching, learning and research materials in any medium that reside in the public domain or have been released under an open license that permits their free use and, in some instances, re-purposing by others</a:t>
            </a:r>
            <a:endParaRPr b="1" i="1" sz="2800">
              <a:solidFill>
                <a:srgbClr val="290088"/>
              </a:solidFill>
              <a:latin typeface="Calibri"/>
              <a:ea typeface="Calibri"/>
              <a:cs typeface="Calibri"/>
              <a:sym typeface="Calibri"/>
            </a:endParaRPr>
          </a:p>
        </p:txBody>
      </p:sp>
      <p:pic>
        <p:nvPicPr>
          <p:cNvPr id="405" name="Google Shape;405;p70"/>
          <p:cNvPicPr preferRelativeResize="0"/>
          <p:nvPr/>
        </p:nvPicPr>
        <p:blipFill rotWithShape="1">
          <a:blip r:embed="rId3">
            <a:alphaModFix/>
          </a:blip>
          <a:srcRect b="0" l="0" r="0" t="0"/>
          <a:stretch/>
        </p:blipFill>
        <p:spPr>
          <a:xfrm>
            <a:off x="4933584" y="1524000"/>
            <a:ext cx="5722384" cy="434340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9" name="Shape 409"/>
        <p:cNvGrpSpPr/>
        <p:nvPr/>
      </p:nvGrpSpPr>
      <p:grpSpPr>
        <a:xfrm>
          <a:off x="0" y="0"/>
          <a:ext cx="0" cy="0"/>
          <a:chOff x="0" y="0"/>
          <a:chExt cx="0" cy="0"/>
        </a:xfrm>
      </p:grpSpPr>
      <p:pic>
        <p:nvPicPr>
          <p:cNvPr descr="http://ts4.mm.bing.net/th?id=H.4839746310506851&amp;pid=15.1" id="410" name="Google Shape;410;p71"/>
          <p:cNvPicPr preferRelativeResize="0"/>
          <p:nvPr/>
        </p:nvPicPr>
        <p:blipFill rotWithShape="1">
          <a:blip r:embed="rId3">
            <a:alphaModFix/>
          </a:blip>
          <a:srcRect b="0" l="0" r="0" t="0"/>
          <a:stretch/>
        </p:blipFill>
        <p:spPr>
          <a:xfrm>
            <a:off x="1832674" y="778048"/>
            <a:ext cx="914400" cy="914400"/>
          </a:xfrm>
          <a:prstGeom prst="rect">
            <a:avLst/>
          </a:prstGeom>
          <a:noFill/>
          <a:ln>
            <a:noFill/>
          </a:ln>
          <a:effectLst>
            <a:outerShdw blurRad="292100" rotWithShape="0" algn="tl" dir="2700000" dist="139700">
              <a:srgbClr val="333333">
                <a:alpha val="64705"/>
              </a:srgbClr>
            </a:outerShdw>
          </a:effectLst>
        </p:spPr>
      </p:pic>
      <p:pic>
        <p:nvPicPr>
          <p:cNvPr id="411" name="Google Shape;411;p71"/>
          <p:cNvPicPr preferRelativeResize="0"/>
          <p:nvPr/>
        </p:nvPicPr>
        <p:blipFill rotWithShape="1">
          <a:blip r:embed="rId4">
            <a:alphaModFix/>
          </a:blip>
          <a:srcRect b="0" l="0" r="0" t="0"/>
          <a:stretch/>
        </p:blipFill>
        <p:spPr>
          <a:xfrm>
            <a:off x="6030516" y="4844920"/>
            <a:ext cx="1307306" cy="685800"/>
          </a:xfrm>
          <a:prstGeom prst="rect">
            <a:avLst/>
          </a:prstGeom>
          <a:noFill/>
          <a:ln>
            <a:noFill/>
          </a:ln>
          <a:effectLst>
            <a:outerShdw blurRad="292100" rotWithShape="0" algn="tl" dir="2700000" dist="139700">
              <a:srgbClr val="333333">
                <a:alpha val="64705"/>
              </a:srgbClr>
            </a:outerShdw>
          </a:effectLst>
        </p:spPr>
      </p:pic>
      <p:pic>
        <p:nvPicPr>
          <p:cNvPr id="412" name="Google Shape;412;p71"/>
          <p:cNvPicPr preferRelativeResize="0"/>
          <p:nvPr/>
        </p:nvPicPr>
        <p:blipFill rotWithShape="1">
          <a:blip r:embed="rId5">
            <a:alphaModFix/>
          </a:blip>
          <a:srcRect b="0" l="0" r="0" t="0"/>
          <a:stretch/>
        </p:blipFill>
        <p:spPr>
          <a:xfrm>
            <a:off x="3520816" y="1254312"/>
            <a:ext cx="1185863" cy="914400"/>
          </a:xfrm>
          <a:prstGeom prst="rect">
            <a:avLst/>
          </a:prstGeom>
          <a:noFill/>
          <a:ln>
            <a:noFill/>
          </a:ln>
          <a:effectLst>
            <a:outerShdw blurRad="292100" rotWithShape="0" algn="tl" dir="2700000" dist="139700">
              <a:srgbClr val="333333">
                <a:alpha val="64705"/>
              </a:srgbClr>
            </a:outerShdw>
          </a:effectLst>
        </p:spPr>
      </p:pic>
      <p:pic>
        <p:nvPicPr>
          <p:cNvPr id="413" name="Google Shape;413;p71"/>
          <p:cNvPicPr preferRelativeResize="0"/>
          <p:nvPr/>
        </p:nvPicPr>
        <p:blipFill rotWithShape="1">
          <a:blip r:embed="rId6">
            <a:alphaModFix/>
          </a:blip>
          <a:srcRect b="0" l="0" r="0" t="0"/>
          <a:stretch/>
        </p:blipFill>
        <p:spPr>
          <a:xfrm>
            <a:off x="8985320" y="1005373"/>
            <a:ext cx="1425178" cy="914400"/>
          </a:xfrm>
          <a:prstGeom prst="rect">
            <a:avLst/>
          </a:prstGeom>
          <a:noFill/>
          <a:ln>
            <a:noFill/>
          </a:ln>
          <a:effectLst>
            <a:outerShdw blurRad="292100" rotWithShape="0" algn="tl" dir="2700000" dist="139700">
              <a:srgbClr val="333333">
                <a:alpha val="64705"/>
              </a:srgbClr>
            </a:outerShdw>
          </a:effectLst>
        </p:spPr>
      </p:pic>
      <p:pic>
        <p:nvPicPr>
          <p:cNvPr id="414" name="Google Shape;414;p71"/>
          <p:cNvPicPr preferRelativeResize="0"/>
          <p:nvPr/>
        </p:nvPicPr>
        <p:blipFill rotWithShape="1">
          <a:blip r:embed="rId7">
            <a:alphaModFix/>
          </a:blip>
          <a:srcRect b="0" l="0" r="0" t="0"/>
          <a:stretch/>
        </p:blipFill>
        <p:spPr>
          <a:xfrm>
            <a:off x="4836452" y="1143309"/>
            <a:ext cx="1129904" cy="914400"/>
          </a:xfrm>
          <a:prstGeom prst="rect">
            <a:avLst/>
          </a:prstGeom>
          <a:noFill/>
          <a:ln>
            <a:noFill/>
          </a:ln>
          <a:effectLst>
            <a:outerShdw blurRad="292100" rotWithShape="0" algn="tl" dir="2700000" dist="139700">
              <a:srgbClr val="333333">
                <a:alpha val="64705"/>
              </a:srgbClr>
            </a:outerShdw>
          </a:effectLst>
        </p:spPr>
      </p:pic>
      <p:pic>
        <p:nvPicPr>
          <p:cNvPr id="415" name="Google Shape;415;p71"/>
          <p:cNvPicPr preferRelativeResize="0"/>
          <p:nvPr/>
        </p:nvPicPr>
        <p:blipFill rotWithShape="1">
          <a:blip r:embed="rId8">
            <a:alphaModFix/>
          </a:blip>
          <a:srcRect b="0" l="0" r="0" t="0"/>
          <a:stretch/>
        </p:blipFill>
        <p:spPr>
          <a:xfrm>
            <a:off x="6068884" y="867035"/>
            <a:ext cx="1885950" cy="628650"/>
          </a:xfrm>
          <a:prstGeom prst="rect">
            <a:avLst/>
          </a:prstGeom>
          <a:noFill/>
          <a:ln>
            <a:noFill/>
          </a:ln>
          <a:effectLst>
            <a:outerShdw blurRad="292100" rotWithShape="0" algn="tl" dir="2700000" dist="139700">
              <a:srgbClr val="333333">
                <a:alpha val="64705"/>
              </a:srgbClr>
            </a:outerShdw>
          </a:effectLst>
        </p:spPr>
      </p:pic>
      <p:pic>
        <p:nvPicPr>
          <p:cNvPr id="416" name="Google Shape;416;p71"/>
          <p:cNvPicPr preferRelativeResize="0"/>
          <p:nvPr/>
        </p:nvPicPr>
        <p:blipFill rotWithShape="1">
          <a:blip r:embed="rId9">
            <a:alphaModFix/>
          </a:blip>
          <a:srcRect b="0" l="0" r="0" t="0"/>
          <a:stretch/>
        </p:blipFill>
        <p:spPr>
          <a:xfrm>
            <a:off x="6867525" y="1520998"/>
            <a:ext cx="2000250" cy="342900"/>
          </a:xfrm>
          <a:prstGeom prst="rect">
            <a:avLst/>
          </a:prstGeom>
          <a:noFill/>
          <a:ln>
            <a:noFill/>
          </a:ln>
          <a:effectLst>
            <a:outerShdw blurRad="292100" rotWithShape="0" algn="tl" dir="2700000" dist="139700">
              <a:srgbClr val="333333">
                <a:alpha val="64705"/>
              </a:srgbClr>
            </a:outerShdw>
          </a:effectLst>
        </p:spPr>
      </p:pic>
      <p:pic>
        <p:nvPicPr>
          <p:cNvPr id="417" name="Google Shape;417;p71"/>
          <p:cNvPicPr preferRelativeResize="0"/>
          <p:nvPr/>
        </p:nvPicPr>
        <p:blipFill rotWithShape="1">
          <a:blip r:embed="rId10">
            <a:alphaModFix/>
          </a:blip>
          <a:srcRect b="0" l="0" r="0" t="0"/>
          <a:stretch/>
        </p:blipFill>
        <p:spPr>
          <a:xfrm>
            <a:off x="4140993" y="2291832"/>
            <a:ext cx="1634729" cy="628650"/>
          </a:xfrm>
          <a:prstGeom prst="rect">
            <a:avLst/>
          </a:prstGeom>
          <a:noFill/>
          <a:ln>
            <a:noFill/>
          </a:ln>
          <a:effectLst>
            <a:outerShdw blurRad="292100" rotWithShape="0" algn="tl" dir="2700000" dist="139700">
              <a:srgbClr val="333333">
                <a:alpha val="64705"/>
              </a:srgbClr>
            </a:outerShdw>
          </a:effectLst>
        </p:spPr>
      </p:pic>
      <p:pic>
        <p:nvPicPr>
          <p:cNvPr id="418" name="Google Shape;418;p71"/>
          <p:cNvPicPr preferRelativeResize="0"/>
          <p:nvPr/>
        </p:nvPicPr>
        <p:blipFill rotWithShape="1">
          <a:blip r:embed="rId11">
            <a:alphaModFix/>
          </a:blip>
          <a:srcRect b="0" l="0" r="0" t="0"/>
          <a:stretch/>
        </p:blipFill>
        <p:spPr>
          <a:xfrm>
            <a:off x="1703189" y="2579622"/>
            <a:ext cx="1371600" cy="867966"/>
          </a:xfrm>
          <a:prstGeom prst="rect">
            <a:avLst/>
          </a:prstGeom>
          <a:noFill/>
          <a:ln>
            <a:noFill/>
          </a:ln>
          <a:effectLst>
            <a:outerShdw blurRad="292100" rotWithShape="0" algn="tl" dir="2700000" dist="139700">
              <a:srgbClr val="333333">
                <a:alpha val="64705"/>
              </a:srgbClr>
            </a:outerShdw>
          </a:effectLst>
        </p:spPr>
      </p:pic>
      <p:pic>
        <p:nvPicPr>
          <p:cNvPr id="419" name="Google Shape;419;p71"/>
          <p:cNvPicPr preferRelativeResize="0"/>
          <p:nvPr/>
        </p:nvPicPr>
        <p:blipFill rotWithShape="1">
          <a:blip r:embed="rId12">
            <a:alphaModFix/>
          </a:blip>
          <a:srcRect b="0" l="0" r="0" t="0"/>
          <a:stretch/>
        </p:blipFill>
        <p:spPr>
          <a:xfrm>
            <a:off x="1830356" y="1821710"/>
            <a:ext cx="1600200" cy="628650"/>
          </a:xfrm>
          <a:prstGeom prst="rect">
            <a:avLst/>
          </a:prstGeom>
          <a:noFill/>
          <a:ln>
            <a:noFill/>
          </a:ln>
          <a:effectLst>
            <a:outerShdw blurRad="292100" rotWithShape="0" algn="tl" dir="2700000" dist="139700">
              <a:srgbClr val="333333">
                <a:alpha val="64705"/>
              </a:srgbClr>
            </a:outerShdw>
          </a:effectLst>
        </p:spPr>
      </p:pic>
      <p:pic>
        <p:nvPicPr>
          <p:cNvPr id="420" name="Google Shape;420;p71"/>
          <p:cNvPicPr preferRelativeResize="0"/>
          <p:nvPr/>
        </p:nvPicPr>
        <p:blipFill rotWithShape="1">
          <a:blip r:embed="rId13">
            <a:alphaModFix/>
          </a:blip>
          <a:srcRect b="0" l="0" r="0" t="0"/>
          <a:stretch/>
        </p:blipFill>
        <p:spPr>
          <a:xfrm>
            <a:off x="8693349" y="2007831"/>
            <a:ext cx="1600200" cy="685800"/>
          </a:xfrm>
          <a:prstGeom prst="rect">
            <a:avLst/>
          </a:prstGeom>
          <a:noFill/>
          <a:ln>
            <a:noFill/>
          </a:ln>
          <a:effectLst>
            <a:outerShdw blurRad="292100" rotWithShape="0" algn="tl" dir="2700000" dist="139700">
              <a:srgbClr val="333333">
                <a:alpha val="64705"/>
              </a:srgbClr>
            </a:outerShdw>
          </a:effectLst>
        </p:spPr>
      </p:pic>
      <p:pic>
        <p:nvPicPr>
          <p:cNvPr id="421" name="Google Shape;421;p71"/>
          <p:cNvPicPr preferRelativeResize="0"/>
          <p:nvPr/>
        </p:nvPicPr>
        <p:blipFill rotWithShape="1">
          <a:blip r:embed="rId14">
            <a:alphaModFix/>
          </a:blip>
          <a:srcRect b="0" l="0" r="0" t="0"/>
          <a:stretch/>
        </p:blipFill>
        <p:spPr>
          <a:xfrm>
            <a:off x="6921104" y="6056516"/>
            <a:ext cx="800100" cy="650081"/>
          </a:xfrm>
          <a:prstGeom prst="rect">
            <a:avLst/>
          </a:prstGeom>
          <a:noFill/>
          <a:ln>
            <a:noFill/>
          </a:ln>
          <a:effectLst>
            <a:outerShdw blurRad="292100" rotWithShape="0" algn="tl" dir="2700000" dist="139700">
              <a:srgbClr val="333333">
                <a:alpha val="64705"/>
              </a:srgbClr>
            </a:outerShdw>
          </a:effectLst>
        </p:spPr>
      </p:pic>
      <p:pic>
        <p:nvPicPr>
          <p:cNvPr id="422" name="Google Shape;422;p71"/>
          <p:cNvPicPr preferRelativeResize="0"/>
          <p:nvPr/>
        </p:nvPicPr>
        <p:blipFill rotWithShape="1">
          <a:blip r:embed="rId15">
            <a:alphaModFix/>
          </a:blip>
          <a:srcRect b="0" l="0" r="0" t="0"/>
          <a:stretch/>
        </p:blipFill>
        <p:spPr>
          <a:xfrm>
            <a:off x="4058154" y="3166723"/>
            <a:ext cx="1828800" cy="1485900"/>
          </a:xfrm>
          <a:prstGeom prst="rect">
            <a:avLst/>
          </a:prstGeom>
          <a:noFill/>
          <a:ln>
            <a:noFill/>
          </a:ln>
          <a:effectLst>
            <a:outerShdw blurRad="292100" rotWithShape="0" algn="tl" dir="2700000" dist="139700">
              <a:srgbClr val="333333">
                <a:alpha val="64705"/>
              </a:srgbClr>
            </a:outerShdw>
          </a:effectLst>
        </p:spPr>
      </p:pic>
      <p:pic>
        <p:nvPicPr>
          <p:cNvPr id="423" name="Google Shape;423;p71"/>
          <p:cNvPicPr preferRelativeResize="0"/>
          <p:nvPr/>
        </p:nvPicPr>
        <p:blipFill rotWithShape="1">
          <a:blip r:embed="rId16">
            <a:alphaModFix/>
          </a:blip>
          <a:srcRect b="0" l="0" r="0" t="0"/>
          <a:stretch/>
        </p:blipFill>
        <p:spPr>
          <a:xfrm>
            <a:off x="6656228" y="2033155"/>
            <a:ext cx="1634729" cy="628650"/>
          </a:xfrm>
          <a:prstGeom prst="rect">
            <a:avLst/>
          </a:prstGeom>
          <a:noFill/>
          <a:ln>
            <a:noFill/>
          </a:ln>
          <a:effectLst>
            <a:outerShdw blurRad="292100" rotWithShape="0" algn="tl" dir="2700000" dist="139700">
              <a:srgbClr val="333333">
                <a:alpha val="64705"/>
              </a:srgbClr>
            </a:outerShdw>
          </a:effectLst>
        </p:spPr>
      </p:pic>
      <p:pic>
        <p:nvPicPr>
          <p:cNvPr id="424" name="Google Shape;424;p71"/>
          <p:cNvPicPr preferRelativeResize="0"/>
          <p:nvPr/>
        </p:nvPicPr>
        <p:blipFill rotWithShape="1">
          <a:blip r:embed="rId17">
            <a:alphaModFix/>
          </a:blip>
          <a:srcRect b="0" l="0" r="0" t="0"/>
          <a:stretch/>
        </p:blipFill>
        <p:spPr>
          <a:xfrm>
            <a:off x="7721204" y="2908102"/>
            <a:ext cx="2000250" cy="927497"/>
          </a:xfrm>
          <a:prstGeom prst="rect">
            <a:avLst/>
          </a:prstGeom>
          <a:noFill/>
          <a:ln>
            <a:noFill/>
          </a:ln>
          <a:effectLst>
            <a:outerShdw blurRad="292100" rotWithShape="0" algn="tl" dir="2700000" dist="139700">
              <a:srgbClr val="333333">
                <a:alpha val="64705"/>
              </a:srgbClr>
            </a:outerShdw>
          </a:effectLst>
        </p:spPr>
      </p:pic>
      <p:pic>
        <p:nvPicPr>
          <p:cNvPr id="425" name="Google Shape;425;p71"/>
          <p:cNvPicPr preferRelativeResize="0"/>
          <p:nvPr/>
        </p:nvPicPr>
        <p:blipFill rotWithShape="1">
          <a:blip r:embed="rId18">
            <a:alphaModFix/>
          </a:blip>
          <a:srcRect b="0" l="0" r="0" t="0"/>
          <a:stretch/>
        </p:blipFill>
        <p:spPr>
          <a:xfrm>
            <a:off x="5999208" y="2777927"/>
            <a:ext cx="1404938" cy="742950"/>
          </a:xfrm>
          <a:prstGeom prst="rect">
            <a:avLst/>
          </a:prstGeom>
          <a:noFill/>
          <a:ln>
            <a:noFill/>
          </a:ln>
          <a:effectLst>
            <a:outerShdw blurRad="292100" rotWithShape="0" algn="tl" dir="2700000" dist="139700">
              <a:srgbClr val="333333">
                <a:alpha val="64705"/>
              </a:srgbClr>
            </a:outerShdw>
          </a:effectLst>
        </p:spPr>
      </p:pic>
      <p:pic>
        <p:nvPicPr>
          <p:cNvPr id="426" name="Google Shape;426;p71"/>
          <p:cNvPicPr preferRelativeResize="0"/>
          <p:nvPr/>
        </p:nvPicPr>
        <p:blipFill rotWithShape="1">
          <a:blip r:embed="rId19">
            <a:alphaModFix/>
          </a:blip>
          <a:srcRect b="0" l="0" r="0" t="0"/>
          <a:stretch/>
        </p:blipFill>
        <p:spPr>
          <a:xfrm>
            <a:off x="8163934" y="4024580"/>
            <a:ext cx="1943100" cy="820341"/>
          </a:xfrm>
          <a:prstGeom prst="rect">
            <a:avLst/>
          </a:prstGeom>
          <a:noFill/>
          <a:ln>
            <a:noFill/>
          </a:ln>
          <a:effectLst>
            <a:outerShdw blurRad="292100" rotWithShape="0" algn="tl" dir="2700000" dist="139700">
              <a:srgbClr val="333333">
                <a:alpha val="64705"/>
              </a:srgbClr>
            </a:outerShdw>
          </a:effectLst>
        </p:spPr>
      </p:pic>
      <p:pic>
        <p:nvPicPr>
          <p:cNvPr descr="http://www.jocw.jp/image/emblem/JOCW_newlogo.jpg" id="427" name="Google Shape;427;p71"/>
          <p:cNvPicPr preferRelativeResize="0"/>
          <p:nvPr/>
        </p:nvPicPr>
        <p:blipFill rotWithShape="1">
          <a:blip r:embed="rId20">
            <a:alphaModFix/>
          </a:blip>
          <a:srcRect b="0" l="0" r="0" t="0"/>
          <a:stretch/>
        </p:blipFill>
        <p:spPr>
          <a:xfrm>
            <a:off x="2252334" y="3652498"/>
            <a:ext cx="1276350" cy="514350"/>
          </a:xfrm>
          <a:prstGeom prst="rect">
            <a:avLst/>
          </a:prstGeom>
          <a:noFill/>
          <a:ln>
            <a:noFill/>
          </a:ln>
        </p:spPr>
      </p:pic>
      <p:pic>
        <p:nvPicPr>
          <p:cNvPr id="428" name="Google Shape;428;p71"/>
          <p:cNvPicPr preferRelativeResize="0"/>
          <p:nvPr/>
        </p:nvPicPr>
        <p:blipFill rotWithShape="1">
          <a:blip r:embed="rId21">
            <a:alphaModFix/>
          </a:blip>
          <a:srcRect b="0" l="0" r="0" t="0"/>
          <a:stretch/>
        </p:blipFill>
        <p:spPr>
          <a:xfrm>
            <a:off x="4110833" y="5040328"/>
            <a:ext cx="1771650" cy="514350"/>
          </a:xfrm>
          <a:prstGeom prst="rect">
            <a:avLst/>
          </a:prstGeom>
          <a:noFill/>
          <a:ln>
            <a:noFill/>
          </a:ln>
          <a:effectLst>
            <a:outerShdw blurRad="292100" rotWithShape="0" algn="tl" dir="2700000" dist="139700">
              <a:srgbClr val="333333">
                <a:alpha val="64705"/>
              </a:srgbClr>
            </a:outerShdw>
          </a:effectLst>
        </p:spPr>
      </p:pic>
      <p:pic>
        <p:nvPicPr>
          <p:cNvPr id="429" name="Google Shape;429;p71"/>
          <p:cNvPicPr preferRelativeResize="0"/>
          <p:nvPr/>
        </p:nvPicPr>
        <p:blipFill rotWithShape="1">
          <a:blip r:embed="rId22">
            <a:alphaModFix/>
          </a:blip>
          <a:srcRect b="0" l="0" r="0" t="0"/>
          <a:stretch/>
        </p:blipFill>
        <p:spPr>
          <a:xfrm>
            <a:off x="6085698" y="3829353"/>
            <a:ext cx="1485900" cy="715566"/>
          </a:xfrm>
          <a:prstGeom prst="rect">
            <a:avLst/>
          </a:prstGeom>
          <a:noFill/>
          <a:ln>
            <a:noFill/>
          </a:ln>
          <a:effectLst>
            <a:outerShdw blurRad="292100" rotWithShape="0" algn="tl" dir="2700000" dist="139700">
              <a:srgbClr val="333333">
                <a:alpha val="64705"/>
              </a:srgbClr>
            </a:outerShdw>
          </a:effectLst>
        </p:spPr>
      </p:pic>
      <p:pic>
        <p:nvPicPr>
          <p:cNvPr id="430" name="Google Shape;430;p71"/>
          <p:cNvPicPr preferRelativeResize="0"/>
          <p:nvPr/>
        </p:nvPicPr>
        <p:blipFill rotWithShape="1">
          <a:blip r:embed="rId23">
            <a:alphaModFix/>
          </a:blip>
          <a:srcRect b="0" l="0" r="0" t="0"/>
          <a:stretch/>
        </p:blipFill>
        <p:spPr>
          <a:xfrm>
            <a:off x="1703189" y="4351200"/>
            <a:ext cx="2156222" cy="571500"/>
          </a:xfrm>
          <a:prstGeom prst="rect">
            <a:avLst/>
          </a:prstGeom>
          <a:noFill/>
          <a:ln>
            <a:noFill/>
          </a:ln>
          <a:effectLst>
            <a:outerShdw blurRad="292100" rotWithShape="0" algn="tl" dir="2700000" dist="139700">
              <a:srgbClr val="333333">
                <a:alpha val="64705"/>
              </a:srgbClr>
            </a:outerShdw>
          </a:effectLst>
        </p:spPr>
      </p:pic>
      <p:pic>
        <p:nvPicPr>
          <p:cNvPr id="431" name="Google Shape;431;p71"/>
          <p:cNvPicPr preferRelativeResize="0"/>
          <p:nvPr/>
        </p:nvPicPr>
        <p:blipFill rotWithShape="1">
          <a:blip r:embed="rId24">
            <a:alphaModFix/>
          </a:blip>
          <a:srcRect b="0" l="0" r="0" t="0"/>
          <a:stretch/>
        </p:blipFill>
        <p:spPr>
          <a:xfrm>
            <a:off x="7478134" y="5077164"/>
            <a:ext cx="1371600" cy="628650"/>
          </a:xfrm>
          <a:prstGeom prst="rect">
            <a:avLst/>
          </a:prstGeom>
          <a:noFill/>
          <a:ln>
            <a:noFill/>
          </a:ln>
          <a:effectLst>
            <a:outerShdw blurRad="292100" rotWithShape="0" algn="tl" dir="2700000" dist="139700">
              <a:srgbClr val="333333">
                <a:alpha val="64705"/>
              </a:srgbClr>
            </a:outerShdw>
          </a:effectLst>
        </p:spPr>
      </p:pic>
      <p:pic>
        <p:nvPicPr>
          <p:cNvPr id="432" name="Google Shape;432;p71"/>
          <p:cNvPicPr preferRelativeResize="0"/>
          <p:nvPr/>
        </p:nvPicPr>
        <p:blipFill rotWithShape="1">
          <a:blip r:embed="rId25">
            <a:alphaModFix/>
          </a:blip>
          <a:srcRect b="0" l="0" r="0" t="0"/>
          <a:stretch/>
        </p:blipFill>
        <p:spPr>
          <a:xfrm>
            <a:off x="1572815" y="5275660"/>
            <a:ext cx="1943100" cy="464344"/>
          </a:xfrm>
          <a:prstGeom prst="rect">
            <a:avLst/>
          </a:prstGeom>
          <a:noFill/>
          <a:ln>
            <a:noFill/>
          </a:ln>
          <a:effectLst>
            <a:outerShdw blurRad="292100" rotWithShape="0" algn="tl" dir="2700000" dist="139700">
              <a:srgbClr val="333333">
                <a:alpha val="64705"/>
              </a:srgbClr>
            </a:outerShdw>
          </a:effectLst>
        </p:spPr>
      </p:pic>
      <p:pic>
        <p:nvPicPr>
          <p:cNvPr id="433" name="Google Shape;433;p71"/>
          <p:cNvPicPr preferRelativeResize="0"/>
          <p:nvPr/>
        </p:nvPicPr>
        <p:blipFill rotWithShape="1">
          <a:blip r:embed="rId26">
            <a:alphaModFix/>
          </a:blip>
          <a:srcRect b="0" l="0" r="0" t="0"/>
          <a:stretch/>
        </p:blipFill>
        <p:spPr>
          <a:xfrm>
            <a:off x="2812961" y="6463782"/>
            <a:ext cx="3082529" cy="253604"/>
          </a:xfrm>
          <a:prstGeom prst="rect">
            <a:avLst/>
          </a:prstGeom>
          <a:noFill/>
          <a:ln>
            <a:noFill/>
          </a:ln>
          <a:effectLst>
            <a:outerShdw blurRad="292100" rotWithShape="0" algn="tl" dir="2700000" dist="139700">
              <a:srgbClr val="333333">
                <a:alpha val="64705"/>
              </a:srgbClr>
            </a:outerShdw>
          </a:effectLst>
        </p:spPr>
      </p:pic>
      <p:pic>
        <p:nvPicPr>
          <p:cNvPr id="434" name="Google Shape;434;p71"/>
          <p:cNvPicPr preferRelativeResize="0"/>
          <p:nvPr/>
        </p:nvPicPr>
        <p:blipFill rotWithShape="1">
          <a:blip r:embed="rId27">
            <a:alphaModFix/>
          </a:blip>
          <a:srcRect b="0" l="0" r="0" t="0"/>
          <a:stretch/>
        </p:blipFill>
        <p:spPr>
          <a:xfrm>
            <a:off x="8974957" y="5695755"/>
            <a:ext cx="1371600" cy="685800"/>
          </a:xfrm>
          <a:prstGeom prst="rect">
            <a:avLst/>
          </a:prstGeom>
          <a:noFill/>
          <a:ln>
            <a:noFill/>
          </a:ln>
          <a:effectLst>
            <a:outerShdw blurRad="292100" rotWithShape="0" algn="tl" dir="2700000" dist="139700">
              <a:srgbClr val="333333">
                <a:alpha val="64705"/>
              </a:srgbClr>
            </a:outerShdw>
          </a:effectLst>
        </p:spPr>
      </p:pic>
      <p:pic>
        <p:nvPicPr>
          <p:cNvPr id="435" name="Google Shape;435;p71"/>
          <p:cNvPicPr preferRelativeResize="0"/>
          <p:nvPr/>
        </p:nvPicPr>
        <p:blipFill rotWithShape="1">
          <a:blip r:embed="rId28">
            <a:alphaModFix/>
          </a:blip>
          <a:srcRect b="0" l="0" r="0" t="0"/>
          <a:stretch/>
        </p:blipFill>
        <p:spPr>
          <a:xfrm>
            <a:off x="1958577" y="5924356"/>
            <a:ext cx="1968104" cy="457200"/>
          </a:xfrm>
          <a:prstGeom prst="rect">
            <a:avLst/>
          </a:prstGeom>
          <a:noFill/>
          <a:ln>
            <a:noFill/>
          </a:ln>
          <a:effectLst>
            <a:outerShdw blurRad="292100" rotWithShape="0" algn="tl" dir="2700000" dist="139700">
              <a:srgbClr val="333333">
                <a:alpha val="64705"/>
              </a:srgbClr>
            </a:outerShdw>
          </a:effectLst>
        </p:spPr>
      </p:pic>
      <p:pic>
        <p:nvPicPr>
          <p:cNvPr id="436" name="Google Shape;436;p71"/>
          <p:cNvPicPr preferRelativeResize="0"/>
          <p:nvPr/>
        </p:nvPicPr>
        <p:blipFill rotWithShape="1">
          <a:blip r:embed="rId29">
            <a:alphaModFix/>
          </a:blip>
          <a:srcRect b="0" l="0" r="0" t="0"/>
          <a:stretch/>
        </p:blipFill>
        <p:spPr>
          <a:xfrm>
            <a:off x="4666084" y="5743575"/>
            <a:ext cx="2000250" cy="514350"/>
          </a:xfrm>
          <a:prstGeom prst="rect">
            <a:avLst/>
          </a:prstGeom>
          <a:noFill/>
          <a:ln>
            <a:noFill/>
          </a:ln>
          <a:effectLst>
            <a:outerShdw blurRad="292100" rotWithShape="0" algn="tl" dir="2700000" dist="139700">
              <a:srgbClr val="333333">
                <a:alpha val="64705"/>
              </a:srgbClr>
            </a:outerShdw>
          </a:effectLst>
        </p:spPr>
      </p:pic>
      <p:sp>
        <p:nvSpPr>
          <p:cNvPr id="437" name="Google Shape;437;p71"/>
          <p:cNvSpPr txBox="1"/>
          <p:nvPr/>
        </p:nvSpPr>
        <p:spPr>
          <a:xfrm>
            <a:off x="2025752" y="95325"/>
            <a:ext cx="7651648"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600">
                <a:solidFill>
                  <a:srgbClr val="463691"/>
                </a:solidFill>
                <a:latin typeface="Arial"/>
                <a:ea typeface="Arial"/>
                <a:cs typeface="Arial"/>
                <a:sym typeface="Arial"/>
              </a:rPr>
              <a:t>Learning Resources</a:t>
            </a:r>
            <a:endParaRPr sz="3600">
              <a:solidFill>
                <a:srgbClr val="46369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1" name="Shape 441"/>
        <p:cNvGrpSpPr/>
        <p:nvPr/>
      </p:nvGrpSpPr>
      <p:grpSpPr>
        <a:xfrm>
          <a:off x="0" y="0"/>
          <a:ext cx="0" cy="0"/>
          <a:chOff x="0" y="0"/>
          <a:chExt cx="0" cy="0"/>
        </a:xfrm>
      </p:grpSpPr>
      <p:sp>
        <p:nvSpPr>
          <p:cNvPr id="442" name="Google Shape;442;p72"/>
          <p:cNvSpPr txBox="1"/>
          <p:nvPr/>
        </p:nvSpPr>
        <p:spPr>
          <a:xfrm>
            <a:off x="1719489" y="398181"/>
            <a:ext cx="7648121" cy="1099457"/>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463691"/>
              </a:buClr>
              <a:buSzPts val="3600"/>
              <a:buFont typeface="Calibri"/>
              <a:buNone/>
            </a:pPr>
            <a:r>
              <a:rPr b="1" lang="en-US" sz="3600">
                <a:solidFill>
                  <a:srgbClr val="463691"/>
                </a:solidFill>
                <a:latin typeface="Calibri"/>
                <a:ea typeface="Calibri"/>
                <a:cs typeface="Calibri"/>
                <a:sym typeface="Calibri"/>
              </a:rPr>
              <a:t>Collaborative Learning Tools</a:t>
            </a:r>
            <a:endParaRPr b="1" sz="3600">
              <a:solidFill>
                <a:srgbClr val="463691"/>
              </a:solidFill>
              <a:latin typeface="Calibri"/>
              <a:ea typeface="Calibri"/>
              <a:cs typeface="Calibri"/>
              <a:sym typeface="Calibri"/>
            </a:endParaRPr>
          </a:p>
        </p:txBody>
      </p:sp>
      <p:sp>
        <p:nvSpPr>
          <p:cNvPr id="443" name="Google Shape;443;p72"/>
          <p:cNvSpPr txBox="1"/>
          <p:nvPr/>
        </p:nvSpPr>
        <p:spPr>
          <a:xfrm>
            <a:off x="1788385" y="1806964"/>
            <a:ext cx="7886700" cy="4751802"/>
          </a:xfrm>
          <a:prstGeom prst="rect">
            <a:avLst/>
          </a:prstGeom>
          <a:noFill/>
          <a:ln>
            <a:noFill/>
          </a:ln>
        </p:spPr>
        <p:txBody>
          <a:bodyPr anchorCtr="0" anchor="t" bIns="45700" lIns="91425" spcFirstLastPara="1" rIns="91425" wrap="square" tIns="45700">
            <a:noAutofit/>
          </a:bodyPr>
          <a:lstStyle/>
          <a:p>
            <a:pPr indent="-190500" lvl="0" marL="171450" marR="0" rtl="0" algn="l">
              <a:lnSpc>
                <a:spcPct val="90000"/>
              </a:lnSpc>
              <a:spcBef>
                <a:spcPts val="0"/>
              </a:spcBef>
              <a:spcAft>
                <a:spcPts val="0"/>
              </a:spcAft>
              <a:buClr>
                <a:schemeClr val="dk1"/>
              </a:buClr>
              <a:buSzPts val="3000"/>
              <a:buFont typeface="Arial"/>
              <a:buChar char="•"/>
            </a:pPr>
            <a:r>
              <a:rPr b="1" lang="en-US" sz="3000">
                <a:solidFill>
                  <a:schemeClr val="dk1"/>
                </a:solidFill>
                <a:latin typeface="Calibri"/>
                <a:ea typeface="Calibri"/>
                <a:cs typeface="Calibri"/>
                <a:sym typeface="Calibri"/>
              </a:rPr>
              <a:t>Facebook</a:t>
            </a:r>
            <a:endParaRPr/>
          </a:p>
          <a:p>
            <a:pPr indent="-190500" lvl="0" marL="171450" marR="0" rtl="0" algn="l">
              <a:lnSpc>
                <a:spcPct val="90000"/>
              </a:lnSpc>
              <a:spcBef>
                <a:spcPts val="750"/>
              </a:spcBef>
              <a:spcAft>
                <a:spcPts val="0"/>
              </a:spcAft>
              <a:buClr>
                <a:schemeClr val="dk1"/>
              </a:buClr>
              <a:buSzPts val="3000"/>
              <a:buFont typeface="Arial"/>
              <a:buChar char="•"/>
            </a:pPr>
            <a:r>
              <a:rPr b="1" lang="en-US" sz="3000">
                <a:solidFill>
                  <a:schemeClr val="dk1"/>
                </a:solidFill>
                <a:latin typeface="Calibri"/>
                <a:ea typeface="Calibri"/>
                <a:cs typeface="Calibri"/>
                <a:sym typeface="Calibri"/>
              </a:rPr>
              <a:t>Twitter</a:t>
            </a:r>
            <a:endParaRPr/>
          </a:p>
          <a:p>
            <a:pPr indent="-190500" lvl="0" marL="171450" marR="0" rtl="0" algn="l">
              <a:lnSpc>
                <a:spcPct val="90000"/>
              </a:lnSpc>
              <a:spcBef>
                <a:spcPts val="750"/>
              </a:spcBef>
              <a:spcAft>
                <a:spcPts val="0"/>
              </a:spcAft>
              <a:buClr>
                <a:schemeClr val="dk1"/>
              </a:buClr>
              <a:buSzPts val="3000"/>
              <a:buFont typeface="Arial"/>
              <a:buChar char="•"/>
            </a:pPr>
            <a:r>
              <a:rPr b="1" lang="en-US" sz="3000">
                <a:solidFill>
                  <a:schemeClr val="dk1"/>
                </a:solidFill>
                <a:latin typeface="Calibri"/>
                <a:ea typeface="Calibri"/>
                <a:cs typeface="Calibri"/>
                <a:sym typeface="Calibri"/>
              </a:rPr>
              <a:t>Social Media</a:t>
            </a:r>
            <a:endParaRPr/>
          </a:p>
          <a:p>
            <a:pPr indent="-190500" lvl="0" marL="171450" marR="0" rtl="0" algn="l">
              <a:lnSpc>
                <a:spcPct val="90000"/>
              </a:lnSpc>
              <a:spcBef>
                <a:spcPts val="750"/>
              </a:spcBef>
              <a:spcAft>
                <a:spcPts val="0"/>
              </a:spcAft>
              <a:buClr>
                <a:schemeClr val="dk1"/>
              </a:buClr>
              <a:buSzPts val="3000"/>
              <a:buFont typeface="Arial"/>
              <a:buChar char="•"/>
            </a:pPr>
            <a:r>
              <a:rPr b="1" lang="en-US" sz="3000">
                <a:solidFill>
                  <a:schemeClr val="dk1"/>
                </a:solidFill>
                <a:latin typeface="Calibri"/>
                <a:ea typeface="Calibri"/>
                <a:cs typeface="Calibri"/>
                <a:sym typeface="Calibri"/>
              </a:rPr>
              <a:t>Wiki Educators</a:t>
            </a:r>
            <a:endParaRPr/>
          </a:p>
          <a:p>
            <a:pPr indent="-190500" lvl="0" marL="171450" marR="0" rtl="0" algn="l">
              <a:lnSpc>
                <a:spcPct val="90000"/>
              </a:lnSpc>
              <a:spcBef>
                <a:spcPts val="750"/>
              </a:spcBef>
              <a:spcAft>
                <a:spcPts val="0"/>
              </a:spcAft>
              <a:buClr>
                <a:schemeClr val="dk1"/>
              </a:buClr>
              <a:buSzPts val="3000"/>
              <a:buFont typeface="Arial"/>
              <a:buChar char="•"/>
            </a:pPr>
            <a:r>
              <a:rPr b="1" lang="en-US" sz="3000">
                <a:solidFill>
                  <a:schemeClr val="dk1"/>
                </a:solidFill>
                <a:latin typeface="Calibri"/>
                <a:ea typeface="Calibri"/>
                <a:cs typeface="Calibri"/>
                <a:sym typeface="Calibri"/>
              </a:rPr>
              <a:t>Email</a:t>
            </a:r>
            <a:endParaRPr/>
          </a:p>
          <a:p>
            <a:pPr indent="-190500" lvl="0" marL="171450" marR="0" rtl="0" algn="l">
              <a:lnSpc>
                <a:spcPct val="90000"/>
              </a:lnSpc>
              <a:spcBef>
                <a:spcPts val="750"/>
              </a:spcBef>
              <a:spcAft>
                <a:spcPts val="0"/>
              </a:spcAft>
              <a:buClr>
                <a:schemeClr val="dk1"/>
              </a:buClr>
              <a:buSzPts val="3000"/>
              <a:buFont typeface="Arial"/>
              <a:buChar char="•"/>
            </a:pPr>
            <a:r>
              <a:rPr b="1" lang="en-US" sz="3000">
                <a:solidFill>
                  <a:schemeClr val="dk1"/>
                </a:solidFill>
                <a:latin typeface="Calibri"/>
                <a:ea typeface="Calibri"/>
                <a:cs typeface="Calibri"/>
                <a:sym typeface="Calibri"/>
              </a:rPr>
              <a:t>Wikispaces</a:t>
            </a:r>
            <a:endParaRPr b="1" sz="3000">
              <a:solidFill>
                <a:schemeClr val="dk1"/>
              </a:solidFill>
              <a:latin typeface="Calibri"/>
              <a:ea typeface="Calibri"/>
              <a:cs typeface="Calibri"/>
              <a:sym typeface="Calibri"/>
            </a:endParaRPr>
          </a:p>
          <a:p>
            <a:pPr indent="-190500" lvl="0" marL="171450" marR="0" rtl="0" algn="l">
              <a:lnSpc>
                <a:spcPct val="90000"/>
              </a:lnSpc>
              <a:spcBef>
                <a:spcPts val="750"/>
              </a:spcBef>
              <a:spcAft>
                <a:spcPts val="0"/>
              </a:spcAft>
              <a:buClr>
                <a:schemeClr val="dk1"/>
              </a:buClr>
              <a:buSzPts val="3000"/>
              <a:buFont typeface="Arial"/>
              <a:buChar char="•"/>
            </a:pPr>
            <a:r>
              <a:rPr b="1" lang="en-US" sz="3000">
                <a:solidFill>
                  <a:schemeClr val="dk1"/>
                </a:solidFill>
                <a:latin typeface="Calibri"/>
                <a:ea typeface="Calibri"/>
                <a:cs typeface="Calibri"/>
                <a:sym typeface="Calibri"/>
              </a:rPr>
              <a:t>Edmoto</a:t>
            </a:r>
            <a:endParaRPr b="1" sz="3000">
              <a:solidFill>
                <a:schemeClr val="dk1"/>
              </a:solidFill>
              <a:latin typeface="Calibri"/>
              <a:ea typeface="Calibri"/>
              <a:cs typeface="Calibri"/>
              <a:sym typeface="Calibri"/>
            </a:endParaRPr>
          </a:p>
          <a:p>
            <a:pPr indent="-190500" lvl="0" marL="171450" marR="0" rtl="0" algn="l">
              <a:lnSpc>
                <a:spcPct val="90000"/>
              </a:lnSpc>
              <a:spcBef>
                <a:spcPts val="750"/>
              </a:spcBef>
              <a:spcAft>
                <a:spcPts val="0"/>
              </a:spcAft>
              <a:buClr>
                <a:schemeClr val="dk1"/>
              </a:buClr>
              <a:buSzPts val="3000"/>
              <a:buFont typeface="Arial"/>
              <a:buChar char="•"/>
            </a:pPr>
            <a:r>
              <a:rPr b="1" lang="en-US" sz="3000">
                <a:solidFill>
                  <a:schemeClr val="dk1"/>
                </a:solidFill>
                <a:latin typeface="Calibri"/>
                <a:ea typeface="Calibri"/>
                <a:cs typeface="Calibri"/>
                <a:sym typeface="Calibri"/>
              </a:rPr>
              <a:t>ZOOM</a:t>
            </a:r>
            <a:endParaRPr/>
          </a:p>
          <a:p>
            <a:pPr indent="-190500" lvl="0" marL="171450" marR="0" rtl="0" algn="l">
              <a:lnSpc>
                <a:spcPct val="90000"/>
              </a:lnSpc>
              <a:spcBef>
                <a:spcPts val="750"/>
              </a:spcBef>
              <a:spcAft>
                <a:spcPts val="0"/>
              </a:spcAft>
              <a:buClr>
                <a:schemeClr val="dk1"/>
              </a:buClr>
              <a:buSzPts val="3000"/>
              <a:buFont typeface="Arial"/>
              <a:buChar char="•"/>
            </a:pPr>
            <a:r>
              <a:rPr b="1" lang="en-US" sz="3000">
                <a:solidFill>
                  <a:schemeClr val="dk1"/>
                </a:solidFill>
                <a:latin typeface="Calibri"/>
                <a:ea typeface="Calibri"/>
                <a:cs typeface="Calibri"/>
                <a:sym typeface="Calibri"/>
              </a:rPr>
              <a:t>Google Apps</a:t>
            </a:r>
            <a:endParaRPr/>
          </a:p>
          <a:p>
            <a:pPr indent="0" lvl="0" marL="171450" marR="0" rtl="0" algn="l">
              <a:lnSpc>
                <a:spcPct val="90000"/>
              </a:lnSpc>
              <a:spcBef>
                <a:spcPts val="750"/>
              </a:spcBef>
              <a:spcAft>
                <a:spcPts val="0"/>
              </a:spcAft>
              <a:buClr>
                <a:schemeClr val="dk1"/>
              </a:buClr>
              <a:buSzPts val="3000"/>
              <a:buFont typeface="Arial"/>
              <a:buNone/>
            </a:pPr>
            <a:r>
              <a:t/>
            </a:r>
            <a:endParaRPr b="1" sz="3000">
              <a:solidFill>
                <a:schemeClr val="dk1"/>
              </a:solidFill>
              <a:latin typeface="Calibri"/>
              <a:ea typeface="Calibri"/>
              <a:cs typeface="Calibri"/>
              <a:sym typeface="Calibri"/>
            </a:endParaRPr>
          </a:p>
        </p:txBody>
      </p:sp>
      <p:pic>
        <p:nvPicPr>
          <p:cNvPr id="444" name="Google Shape;444;p72"/>
          <p:cNvPicPr preferRelativeResize="0"/>
          <p:nvPr/>
        </p:nvPicPr>
        <p:blipFill rotWithShape="1">
          <a:blip r:embed="rId3">
            <a:alphaModFix/>
          </a:blip>
          <a:srcRect b="0" l="0" r="0" t="0"/>
          <a:stretch/>
        </p:blipFill>
        <p:spPr>
          <a:xfrm>
            <a:off x="7901973" y="3941676"/>
            <a:ext cx="2057399" cy="562752"/>
          </a:xfrm>
          <a:prstGeom prst="rect">
            <a:avLst/>
          </a:prstGeom>
          <a:noFill/>
          <a:ln>
            <a:noFill/>
          </a:ln>
        </p:spPr>
      </p:pic>
      <p:pic>
        <p:nvPicPr>
          <p:cNvPr id="445" name="Google Shape;445;p72"/>
          <p:cNvPicPr preferRelativeResize="0"/>
          <p:nvPr/>
        </p:nvPicPr>
        <p:blipFill rotWithShape="1">
          <a:blip r:embed="rId4">
            <a:alphaModFix/>
          </a:blip>
          <a:srcRect b="0" l="0" r="0" t="0"/>
          <a:stretch/>
        </p:blipFill>
        <p:spPr>
          <a:xfrm>
            <a:off x="8561817" y="4693079"/>
            <a:ext cx="1841799" cy="654437"/>
          </a:xfrm>
          <a:prstGeom prst="rect">
            <a:avLst/>
          </a:prstGeom>
          <a:noFill/>
          <a:ln>
            <a:noFill/>
          </a:ln>
        </p:spPr>
      </p:pic>
      <p:pic>
        <p:nvPicPr>
          <p:cNvPr id="446" name="Google Shape;446;p72"/>
          <p:cNvPicPr preferRelativeResize="0"/>
          <p:nvPr/>
        </p:nvPicPr>
        <p:blipFill rotWithShape="1">
          <a:blip r:embed="rId5">
            <a:alphaModFix/>
          </a:blip>
          <a:srcRect b="0" l="0" r="0" t="0"/>
          <a:stretch/>
        </p:blipFill>
        <p:spPr>
          <a:xfrm>
            <a:off x="5585240" y="1385139"/>
            <a:ext cx="1801110" cy="628650"/>
          </a:xfrm>
          <a:prstGeom prst="rect">
            <a:avLst/>
          </a:prstGeom>
          <a:noFill/>
          <a:ln>
            <a:noFill/>
          </a:ln>
        </p:spPr>
      </p:pic>
      <p:pic>
        <p:nvPicPr>
          <p:cNvPr id="447" name="Google Shape;447;p72"/>
          <p:cNvPicPr preferRelativeResize="0"/>
          <p:nvPr/>
        </p:nvPicPr>
        <p:blipFill rotWithShape="1">
          <a:blip r:embed="rId6">
            <a:alphaModFix/>
          </a:blip>
          <a:srcRect b="0" l="0" r="0" t="0"/>
          <a:stretch/>
        </p:blipFill>
        <p:spPr>
          <a:xfrm>
            <a:off x="4534284" y="4262140"/>
            <a:ext cx="1633844" cy="909637"/>
          </a:xfrm>
          <a:prstGeom prst="rect">
            <a:avLst/>
          </a:prstGeom>
          <a:noFill/>
          <a:ln>
            <a:noFill/>
          </a:ln>
        </p:spPr>
      </p:pic>
      <p:pic>
        <p:nvPicPr>
          <p:cNvPr id="448" name="Google Shape;448;p72"/>
          <p:cNvPicPr preferRelativeResize="0"/>
          <p:nvPr/>
        </p:nvPicPr>
        <p:blipFill rotWithShape="1">
          <a:blip r:embed="rId7">
            <a:alphaModFix/>
          </a:blip>
          <a:srcRect b="0" l="0" r="0" t="0"/>
          <a:stretch/>
        </p:blipFill>
        <p:spPr>
          <a:xfrm>
            <a:off x="8381778" y="3155138"/>
            <a:ext cx="1792509" cy="609600"/>
          </a:xfrm>
          <a:prstGeom prst="rect">
            <a:avLst/>
          </a:prstGeom>
          <a:noFill/>
          <a:ln>
            <a:noFill/>
          </a:ln>
        </p:spPr>
      </p:pic>
      <p:pic>
        <p:nvPicPr>
          <p:cNvPr id="449" name="Google Shape;449;p72"/>
          <p:cNvPicPr preferRelativeResize="0"/>
          <p:nvPr/>
        </p:nvPicPr>
        <p:blipFill rotWithShape="1">
          <a:blip r:embed="rId8">
            <a:alphaModFix/>
          </a:blip>
          <a:srcRect b="0" l="0" r="0" t="0"/>
          <a:stretch/>
        </p:blipFill>
        <p:spPr>
          <a:xfrm>
            <a:off x="6361022" y="3365660"/>
            <a:ext cx="1406014" cy="2010374"/>
          </a:xfrm>
          <a:prstGeom prst="rect">
            <a:avLst/>
          </a:prstGeom>
          <a:noFill/>
          <a:ln>
            <a:noFill/>
          </a:ln>
        </p:spPr>
      </p:pic>
      <p:pic>
        <p:nvPicPr>
          <p:cNvPr id="450" name="Google Shape;450;p72"/>
          <p:cNvPicPr preferRelativeResize="0"/>
          <p:nvPr/>
        </p:nvPicPr>
        <p:blipFill rotWithShape="1">
          <a:blip r:embed="rId9">
            <a:alphaModFix/>
          </a:blip>
          <a:srcRect b="0" l="0" r="0" t="0"/>
          <a:stretch/>
        </p:blipFill>
        <p:spPr>
          <a:xfrm>
            <a:off x="7386351" y="2256175"/>
            <a:ext cx="2152767" cy="800070"/>
          </a:xfrm>
          <a:prstGeom prst="rect">
            <a:avLst/>
          </a:prstGeom>
          <a:noFill/>
          <a:ln>
            <a:noFill/>
          </a:ln>
        </p:spPr>
      </p:pic>
      <p:pic>
        <p:nvPicPr>
          <p:cNvPr id="451" name="Google Shape;451;p72"/>
          <p:cNvPicPr preferRelativeResize="0"/>
          <p:nvPr/>
        </p:nvPicPr>
        <p:blipFill rotWithShape="1">
          <a:blip r:embed="rId10">
            <a:alphaModFix/>
          </a:blip>
          <a:srcRect b="0" l="0" r="0" t="0"/>
          <a:stretch/>
        </p:blipFill>
        <p:spPr>
          <a:xfrm>
            <a:off x="4876800" y="5577303"/>
            <a:ext cx="3409950" cy="1000125"/>
          </a:xfrm>
          <a:prstGeom prst="rect">
            <a:avLst/>
          </a:prstGeom>
          <a:noFill/>
          <a:ln>
            <a:noFill/>
          </a:ln>
        </p:spPr>
      </p:pic>
      <p:pic>
        <p:nvPicPr>
          <p:cNvPr id="452" name="Google Shape;452;p72"/>
          <p:cNvPicPr preferRelativeResize="0"/>
          <p:nvPr/>
        </p:nvPicPr>
        <p:blipFill rotWithShape="1">
          <a:blip r:embed="rId11">
            <a:alphaModFix/>
          </a:blip>
          <a:srcRect b="0" l="0" r="0" t="0"/>
          <a:stretch/>
        </p:blipFill>
        <p:spPr>
          <a:xfrm>
            <a:off x="5676021" y="2283699"/>
            <a:ext cx="1543050" cy="990600"/>
          </a:xfrm>
          <a:prstGeom prst="rect">
            <a:avLst/>
          </a:prstGeom>
          <a:noFill/>
          <a:ln>
            <a:noFill/>
          </a:ln>
        </p:spPr>
      </p:pic>
      <p:pic>
        <p:nvPicPr>
          <p:cNvPr id="453" name="Google Shape;453;p72"/>
          <p:cNvPicPr preferRelativeResize="0"/>
          <p:nvPr/>
        </p:nvPicPr>
        <p:blipFill rotWithShape="1">
          <a:blip r:embed="rId12">
            <a:alphaModFix/>
          </a:blip>
          <a:srcRect b="0" l="0" r="0" t="0"/>
          <a:stretch/>
        </p:blipFill>
        <p:spPr>
          <a:xfrm>
            <a:off x="4518143" y="2151556"/>
            <a:ext cx="990600" cy="1125503"/>
          </a:xfrm>
          <a:prstGeom prst="rect">
            <a:avLst/>
          </a:prstGeom>
          <a:noFill/>
          <a:ln>
            <a:noFill/>
          </a:ln>
        </p:spPr>
      </p:pic>
      <p:pic>
        <p:nvPicPr>
          <p:cNvPr id="454" name="Google Shape;454;p72"/>
          <p:cNvPicPr preferRelativeResize="0"/>
          <p:nvPr/>
        </p:nvPicPr>
        <p:blipFill rotWithShape="1">
          <a:blip r:embed="rId13">
            <a:alphaModFix/>
          </a:blip>
          <a:srcRect b="0" l="0" r="0" t="0"/>
          <a:stretch/>
        </p:blipFill>
        <p:spPr>
          <a:xfrm>
            <a:off x="8396977" y="1287586"/>
            <a:ext cx="1809750" cy="904875"/>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8" name="Shape 458"/>
        <p:cNvGrpSpPr/>
        <p:nvPr/>
      </p:nvGrpSpPr>
      <p:grpSpPr>
        <a:xfrm>
          <a:off x="0" y="0"/>
          <a:ext cx="0" cy="0"/>
          <a:chOff x="0" y="0"/>
          <a:chExt cx="0" cy="0"/>
        </a:xfrm>
      </p:grpSpPr>
      <p:sp>
        <p:nvSpPr>
          <p:cNvPr id="459" name="Google Shape;459;p73"/>
          <p:cNvSpPr txBox="1"/>
          <p:nvPr/>
        </p:nvSpPr>
        <p:spPr>
          <a:xfrm>
            <a:off x="1719489" y="398181"/>
            <a:ext cx="7648121" cy="821020"/>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463691"/>
              </a:buClr>
              <a:buSzPts val="3600"/>
              <a:buFont typeface="Calibri"/>
              <a:buNone/>
            </a:pPr>
            <a:r>
              <a:rPr b="1" lang="en-US" sz="3600">
                <a:solidFill>
                  <a:srgbClr val="463691"/>
                </a:solidFill>
                <a:latin typeface="Calibri"/>
                <a:ea typeface="Calibri"/>
                <a:cs typeface="Calibri"/>
                <a:sym typeface="Calibri"/>
              </a:rPr>
              <a:t>Collaborative Learning Tools</a:t>
            </a:r>
            <a:endParaRPr b="1" sz="3600">
              <a:solidFill>
                <a:srgbClr val="463691"/>
              </a:solidFill>
              <a:latin typeface="Calibri"/>
              <a:ea typeface="Calibri"/>
              <a:cs typeface="Calibri"/>
              <a:sym typeface="Calibri"/>
            </a:endParaRPr>
          </a:p>
        </p:txBody>
      </p:sp>
      <p:sp>
        <p:nvSpPr>
          <p:cNvPr id="460" name="Google Shape;460;p73"/>
          <p:cNvSpPr txBox="1"/>
          <p:nvPr/>
        </p:nvSpPr>
        <p:spPr>
          <a:xfrm>
            <a:off x="1905001" y="1524000"/>
            <a:ext cx="3088415" cy="4751802"/>
          </a:xfrm>
          <a:prstGeom prst="rect">
            <a:avLst/>
          </a:prstGeom>
          <a:noFill/>
          <a:ln>
            <a:noFill/>
          </a:ln>
        </p:spPr>
        <p:txBody>
          <a:bodyPr anchorCtr="0" anchor="t" bIns="45700" lIns="91425" spcFirstLastPara="1" rIns="91425" wrap="square" tIns="45700">
            <a:noAutofit/>
          </a:bodyPr>
          <a:lstStyle/>
          <a:p>
            <a:pPr indent="-190500" lvl="0" marL="171450" marR="0" rtl="0" algn="l">
              <a:lnSpc>
                <a:spcPct val="90000"/>
              </a:lnSpc>
              <a:spcBef>
                <a:spcPts val="0"/>
              </a:spcBef>
              <a:spcAft>
                <a:spcPts val="0"/>
              </a:spcAft>
              <a:buClr>
                <a:schemeClr val="dk1"/>
              </a:buClr>
              <a:buSzPts val="3000"/>
              <a:buFont typeface="Arial"/>
              <a:buChar char="•"/>
            </a:pPr>
            <a:r>
              <a:rPr b="1" lang="en-US" sz="3000">
                <a:solidFill>
                  <a:schemeClr val="dk1"/>
                </a:solidFill>
                <a:latin typeface="Calibri"/>
                <a:ea typeface="Calibri"/>
                <a:cs typeface="Calibri"/>
                <a:sym typeface="Calibri"/>
              </a:rPr>
              <a:t>Kahoot</a:t>
            </a:r>
            <a:endParaRPr/>
          </a:p>
          <a:p>
            <a:pPr indent="-190500" lvl="0" marL="171450" marR="0" rtl="0" algn="l">
              <a:lnSpc>
                <a:spcPct val="90000"/>
              </a:lnSpc>
              <a:spcBef>
                <a:spcPts val="750"/>
              </a:spcBef>
              <a:spcAft>
                <a:spcPts val="0"/>
              </a:spcAft>
              <a:buClr>
                <a:schemeClr val="dk1"/>
              </a:buClr>
              <a:buSzPts val="3000"/>
              <a:buFont typeface="Arial"/>
              <a:buChar char="•"/>
            </a:pPr>
            <a:r>
              <a:rPr b="1" lang="en-US" sz="3000">
                <a:solidFill>
                  <a:schemeClr val="dk1"/>
                </a:solidFill>
                <a:latin typeface="Calibri"/>
                <a:ea typeface="Calibri"/>
                <a:cs typeface="Calibri"/>
                <a:sym typeface="Calibri"/>
              </a:rPr>
              <a:t>Online Quizzes </a:t>
            </a:r>
            <a:endParaRPr/>
          </a:p>
          <a:p>
            <a:pPr indent="-190500" lvl="0" marL="171450" marR="0" rtl="0" algn="l">
              <a:lnSpc>
                <a:spcPct val="90000"/>
              </a:lnSpc>
              <a:spcBef>
                <a:spcPts val="750"/>
              </a:spcBef>
              <a:spcAft>
                <a:spcPts val="0"/>
              </a:spcAft>
              <a:buClr>
                <a:schemeClr val="dk1"/>
              </a:buClr>
              <a:buSzPts val="3000"/>
              <a:buFont typeface="Arial"/>
              <a:buChar char="•"/>
            </a:pPr>
            <a:r>
              <a:rPr b="1" lang="en-US" sz="3000">
                <a:solidFill>
                  <a:schemeClr val="dk1"/>
                </a:solidFill>
                <a:latin typeface="Calibri"/>
                <a:ea typeface="Calibri"/>
                <a:cs typeface="Calibri"/>
                <a:sym typeface="Calibri"/>
              </a:rPr>
              <a:t>Google Classroom</a:t>
            </a:r>
            <a:endParaRPr/>
          </a:p>
          <a:p>
            <a:pPr indent="-190500" lvl="0" marL="171450" marR="0" rtl="0" algn="l">
              <a:lnSpc>
                <a:spcPct val="90000"/>
              </a:lnSpc>
              <a:spcBef>
                <a:spcPts val="750"/>
              </a:spcBef>
              <a:spcAft>
                <a:spcPts val="0"/>
              </a:spcAft>
              <a:buClr>
                <a:schemeClr val="dk1"/>
              </a:buClr>
              <a:buSzPts val="3000"/>
              <a:buFont typeface="Arial"/>
              <a:buChar char="•"/>
            </a:pPr>
            <a:r>
              <a:rPr b="1" lang="en-US" sz="3000">
                <a:solidFill>
                  <a:schemeClr val="dk1"/>
                </a:solidFill>
                <a:latin typeface="Calibri"/>
                <a:ea typeface="Calibri"/>
                <a:cs typeface="Calibri"/>
                <a:sym typeface="Calibri"/>
              </a:rPr>
              <a:t>Hot Potatoes</a:t>
            </a:r>
            <a:endParaRPr/>
          </a:p>
          <a:p>
            <a:pPr indent="-190500" lvl="0" marL="171450" marR="0" rtl="0" algn="l">
              <a:lnSpc>
                <a:spcPct val="90000"/>
              </a:lnSpc>
              <a:spcBef>
                <a:spcPts val="750"/>
              </a:spcBef>
              <a:spcAft>
                <a:spcPts val="0"/>
              </a:spcAft>
              <a:buClr>
                <a:schemeClr val="dk1"/>
              </a:buClr>
              <a:buSzPts val="3000"/>
              <a:buFont typeface="Arial"/>
              <a:buChar char="•"/>
            </a:pPr>
            <a:r>
              <a:rPr b="1" lang="en-US" sz="3000">
                <a:solidFill>
                  <a:schemeClr val="dk1"/>
                </a:solidFill>
                <a:latin typeface="Calibri"/>
                <a:ea typeface="Calibri"/>
                <a:cs typeface="Calibri"/>
                <a:sym typeface="Calibri"/>
              </a:rPr>
              <a:t>Canva</a:t>
            </a:r>
            <a:endParaRPr/>
          </a:p>
          <a:p>
            <a:pPr indent="-190500" lvl="0" marL="171450" marR="0" rtl="0" algn="l">
              <a:lnSpc>
                <a:spcPct val="90000"/>
              </a:lnSpc>
              <a:spcBef>
                <a:spcPts val="750"/>
              </a:spcBef>
              <a:spcAft>
                <a:spcPts val="0"/>
              </a:spcAft>
              <a:buClr>
                <a:schemeClr val="dk1"/>
              </a:buClr>
              <a:buSzPts val="3000"/>
              <a:buFont typeface="Arial"/>
              <a:buChar char="•"/>
            </a:pPr>
            <a:r>
              <a:rPr b="1" lang="en-US" sz="3000">
                <a:solidFill>
                  <a:schemeClr val="dk1"/>
                </a:solidFill>
                <a:latin typeface="Calibri"/>
                <a:ea typeface="Calibri"/>
                <a:cs typeface="Calibri"/>
                <a:sym typeface="Calibri"/>
              </a:rPr>
              <a:t>ZOOM breakout rooms</a:t>
            </a:r>
            <a:endParaRPr/>
          </a:p>
          <a:p>
            <a:pPr indent="-190500" lvl="0" marL="171450" marR="0" rtl="0" algn="l">
              <a:lnSpc>
                <a:spcPct val="90000"/>
              </a:lnSpc>
              <a:spcBef>
                <a:spcPts val="750"/>
              </a:spcBef>
              <a:spcAft>
                <a:spcPts val="0"/>
              </a:spcAft>
              <a:buClr>
                <a:schemeClr val="dk1"/>
              </a:buClr>
              <a:buSzPts val="3000"/>
              <a:buFont typeface="Arial"/>
              <a:buChar char="•"/>
            </a:pPr>
            <a:r>
              <a:rPr b="1" lang="en-US" sz="3000">
                <a:solidFill>
                  <a:schemeClr val="dk1"/>
                </a:solidFill>
                <a:latin typeface="Calibri"/>
                <a:ea typeface="Calibri"/>
                <a:cs typeface="Calibri"/>
                <a:sym typeface="Calibri"/>
              </a:rPr>
              <a:t>Google Forms</a:t>
            </a:r>
            <a:endParaRPr/>
          </a:p>
          <a:p>
            <a:pPr indent="0" lvl="0" marL="171450" marR="0" rtl="0" algn="l">
              <a:lnSpc>
                <a:spcPct val="90000"/>
              </a:lnSpc>
              <a:spcBef>
                <a:spcPts val="750"/>
              </a:spcBef>
              <a:spcAft>
                <a:spcPts val="0"/>
              </a:spcAft>
              <a:buClr>
                <a:schemeClr val="dk1"/>
              </a:buClr>
              <a:buSzPts val="3000"/>
              <a:buFont typeface="Arial"/>
              <a:buNone/>
            </a:pPr>
            <a:r>
              <a:t/>
            </a:r>
            <a:endParaRPr b="1" sz="3000">
              <a:solidFill>
                <a:schemeClr val="dk1"/>
              </a:solidFill>
              <a:latin typeface="Calibri"/>
              <a:ea typeface="Calibri"/>
              <a:cs typeface="Calibri"/>
              <a:sym typeface="Calibri"/>
            </a:endParaRPr>
          </a:p>
        </p:txBody>
      </p:sp>
      <p:sp>
        <p:nvSpPr>
          <p:cNvPr id="461" name="Google Shape;461;p73"/>
          <p:cNvSpPr/>
          <p:nvPr/>
        </p:nvSpPr>
        <p:spPr>
          <a:xfrm>
            <a:off x="5381257" y="5796889"/>
            <a:ext cx="3877985"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https://pxhere.com/en/photo/826379</a:t>
            </a:r>
            <a:endParaRPr/>
          </a:p>
        </p:txBody>
      </p:sp>
      <p:pic>
        <p:nvPicPr>
          <p:cNvPr descr="C:\Users\acer\Desktop\SWAYAM\classrom.jpg" id="462" name="Google Shape;462;p73"/>
          <p:cNvPicPr preferRelativeResize="0"/>
          <p:nvPr/>
        </p:nvPicPr>
        <p:blipFill rotWithShape="1">
          <a:blip r:embed="rId3">
            <a:alphaModFix/>
          </a:blip>
          <a:srcRect b="0" l="0" r="0" t="0"/>
          <a:stretch/>
        </p:blipFill>
        <p:spPr>
          <a:xfrm>
            <a:off x="5181600" y="1828800"/>
            <a:ext cx="5257800" cy="3938274"/>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6" name="Shape 466"/>
        <p:cNvGrpSpPr/>
        <p:nvPr/>
      </p:nvGrpSpPr>
      <p:grpSpPr>
        <a:xfrm>
          <a:off x="0" y="0"/>
          <a:ext cx="0" cy="0"/>
          <a:chOff x="0" y="0"/>
          <a:chExt cx="0" cy="0"/>
        </a:xfrm>
      </p:grpSpPr>
      <p:sp>
        <p:nvSpPr>
          <p:cNvPr id="467" name="Google Shape;467;p74"/>
          <p:cNvSpPr txBox="1"/>
          <p:nvPr/>
        </p:nvSpPr>
        <p:spPr>
          <a:xfrm>
            <a:off x="2171700" y="457201"/>
            <a:ext cx="7886700" cy="780561"/>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2E75B5"/>
              </a:buClr>
              <a:buSzPts val="3600"/>
              <a:buFont typeface="Calibri"/>
              <a:buNone/>
            </a:pPr>
            <a:r>
              <a:rPr b="1" lang="en-US" sz="3600">
                <a:solidFill>
                  <a:srgbClr val="2E75B5"/>
                </a:solidFill>
                <a:latin typeface="Calibri"/>
                <a:ea typeface="Calibri"/>
                <a:cs typeface="Calibri"/>
                <a:sym typeface="Calibri"/>
              </a:rPr>
              <a:t>What institutions are using…</a:t>
            </a:r>
            <a:endParaRPr b="1" sz="3600">
              <a:solidFill>
                <a:schemeClr val="dk1"/>
              </a:solidFill>
              <a:latin typeface="Calibri"/>
              <a:ea typeface="Calibri"/>
              <a:cs typeface="Calibri"/>
              <a:sym typeface="Calibri"/>
            </a:endParaRPr>
          </a:p>
        </p:txBody>
      </p:sp>
      <p:pic>
        <p:nvPicPr>
          <p:cNvPr id="468" name="Google Shape;468;p74"/>
          <p:cNvPicPr preferRelativeResize="0"/>
          <p:nvPr/>
        </p:nvPicPr>
        <p:blipFill rotWithShape="1">
          <a:blip r:embed="rId3">
            <a:alphaModFix/>
          </a:blip>
          <a:srcRect b="0" l="0" r="0" t="0"/>
          <a:stretch/>
        </p:blipFill>
        <p:spPr>
          <a:xfrm>
            <a:off x="2057400" y="1371600"/>
            <a:ext cx="2819400" cy="1610348"/>
          </a:xfrm>
          <a:prstGeom prst="rect">
            <a:avLst/>
          </a:prstGeom>
          <a:noFill/>
          <a:ln>
            <a:noFill/>
          </a:ln>
        </p:spPr>
      </p:pic>
      <p:pic>
        <p:nvPicPr>
          <p:cNvPr id="469" name="Google Shape;469;p74"/>
          <p:cNvPicPr preferRelativeResize="0"/>
          <p:nvPr/>
        </p:nvPicPr>
        <p:blipFill rotWithShape="1">
          <a:blip r:embed="rId4">
            <a:alphaModFix/>
          </a:blip>
          <a:srcRect b="0" l="0" r="0" t="0"/>
          <a:stretch/>
        </p:blipFill>
        <p:spPr>
          <a:xfrm>
            <a:off x="1981200" y="3429000"/>
            <a:ext cx="1104900" cy="685800"/>
          </a:xfrm>
          <a:prstGeom prst="rect">
            <a:avLst/>
          </a:prstGeom>
          <a:noFill/>
          <a:ln>
            <a:noFill/>
          </a:ln>
        </p:spPr>
      </p:pic>
      <p:pic>
        <p:nvPicPr>
          <p:cNvPr id="470" name="Google Shape;470;p74"/>
          <p:cNvPicPr preferRelativeResize="0"/>
          <p:nvPr/>
        </p:nvPicPr>
        <p:blipFill rotWithShape="1">
          <a:blip r:embed="rId5">
            <a:alphaModFix/>
          </a:blip>
          <a:srcRect b="0" l="0" r="0" t="0"/>
          <a:stretch/>
        </p:blipFill>
        <p:spPr>
          <a:xfrm>
            <a:off x="5715000" y="1987156"/>
            <a:ext cx="4038600" cy="1932046"/>
          </a:xfrm>
          <a:prstGeom prst="rect">
            <a:avLst/>
          </a:prstGeom>
          <a:noFill/>
          <a:ln>
            <a:noFill/>
          </a:ln>
        </p:spPr>
      </p:pic>
      <p:pic>
        <p:nvPicPr>
          <p:cNvPr id="471" name="Google Shape;471;p74"/>
          <p:cNvPicPr preferRelativeResize="0"/>
          <p:nvPr/>
        </p:nvPicPr>
        <p:blipFill rotWithShape="1">
          <a:blip r:embed="rId6">
            <a:alphaModFix/>
          </a:blip>
          <a:srcRect b="0" l="0" r="0" t="0"/>
          <a:stretch/>
        </p:blipFill>
        <p:spPr>
          <a:xfrm>
            <a:off x="8348878" y="3572565"/>
            <a:ext cx="2082800" cy="2006600"/>
          </a:xfrm>
          <a:prstGeom prst="rect">
            <a:avLst/>
          </a:prstGeom>
          <a:noFill/>
          <a:ln>
            <a:noFill/>
          </a:ln>
        </p:spPr>
      </p:pic>
      <p:pic>
        <p:nvPicPr>
          <p:cNvPr id="472" name="Google Shape;472;p74"/>
          <p:cNvPicPr preferRelativeResize="0"/>
          <p:nvPr/>
        </p:nvPicPr>
        <p:blipFill rotWithShape="1">
          <a:blip r:embed="rId7">
            <a:alphaModFix/>
          </a:blip>
          <a:srcRect b="0" l="0" r="0" t="0"/>
          <a:stretch/>
        </p:blipFill>
        <p:spPr>
          <a:xfrm>
            <a:off x="3761689" y="3371211"/>
            <a:ext cx="3141820" cy="1099637"/>
          </a:xfrm>
          <a:prstGeom prst="rect">
            <a:avLst/>
          </a:prstGeom>
          <a:noFill/>
          <a:ln>
            <a:noFill/>
          </a:ln>
        </p:spPr>
      </p:pic>
      <p:pic>
        <p:nvPicPr>
          <p:cNvPr id="473" name="Google Shape;473;p74"/>
          <p:cNvPicPr preferRelativeResize="0"/>
          <p:nvPr/>
        </p:nvPicPr>
        <p:blipFill rotWithShape="1">
          <a:blip r:embed="rId8">
            <a:alphaModFix/>
          </a:blip>
          <a:srcRect b="0" l="0" r="0" t="0"/>
          <a:stretch/>
        </p:blipFill>
        <p:spPr>
          <a:xfrm>
            <a:off x="1752600" y="4495800"/>
            <a:ext cx="3584453" cy="1844939"/>
          </a:xfrm>
          <a:prstGeom prst="rect">
            <a:avLst/>
          </a:prstGeom>
          <a:noFill/>
          <a:ln>
            <a:noFill/>
          </a:ln>
        </p:spPr>
      </p:pic>
      <p:pic>
        <p:nvPicPr>
          <p:cNvPr id="474" name="Google Shape;474;p74"/>
          <p:cNvPicPr preferRelativeResize="0"/>
          <p:nvPr/>
        </p:nvPicPr>
        <p:blipFill rotWithShape="1">
          <a:blip r:embed="rId9">
            <a:alphaModFix/>
          </a:blip>
          <a:srcRect b="0" l="0" r="0" t="0"/>
          <a:stretch/>
        </p:blipFill>
        <p:spPr>
          <a:xfrm>
            <a:off x="5823544" y="4575866"/>
            <a:ext cx="2038845" cy="2047947"/>
          </a:xfrm>
          <a:prstGeom prst="rect">
            <a:avLst/>
          </a:prstGeom>
          <a:noFill/>
          <a:ln>
            <a:noFill/>
          </a:ln>
        </p:spPr>
      </p:pic>
      <p:pic>
        <p:nvPicPr>
          <p:cNvPr descr="C:\Users\Ruchi\Desktop\Working Folder\swyam logo final.jpg" id="475" name="Google Shape;475;p74"/>
          <p:cNvPicPr preferRelativeResize="0"/>
          <p:nvPr/>
        </p:nvPicPr>
        <p:blipFill rotWithShape="1">
          <a:blip r:embed="rId10">
            <a:alphaModFix/>
          </a:blip>
          <a:srcRect b="0" l="0" r="0" t="0"/>
          <a:stretch/>
        </p:blipFill>
        <p:spPr>
          <a:xfrm>
            <a:off x="6629400" y="1170336"/>
            <a:ext cx="3141820" cy="1216517"/>
          </a:xfrm>
          <a:prstGeom prst="rect">
            <a:avLst/>
          </a:prstGeom>
          <a:noFill/>
          <a:ln cap="flat" cmpd="sng" w="9525">
            <a:solidFill>
              <a:schemeClr val="accent1"/>
            </a:solidFill>
            <a:prstDash val="solid"/>
            <a:round/>
            <a:headEnd len="sm" w="sm" type="none"/>
            <a:tailEnd len="sm" w="sm" type="none"/>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9" name="Shape 479"/>
        <p:cNvGrpSpPr/>
        <p:nvPr/>
      </p:nvGrpSpPr>
      <p:grpSpPr>
        <a:xfrm>
          <a:off x="0" y="0"/>
          <a:ext cx="0" cy="0"/>
          <a:chOff x="0" y="0"/>
          <a:chExt cx="0" cy="0"/>
        </a:xfrm>
      </p:grpSpPr>
      <p:sp>
        <p:nvSpPr>
          <p:cNvPr id="480" name="Google Shape;480;p75"/>
          <p:cNvSpPr txBox="1"/>
          <p:nvPr/>
        </p:nvSpPr>
        <p:spPr>
          <a:xfrm>
            <a:off x="2152650" y="381002"/>
            <a:ext cx="7886700" cy="914399"/>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2E75B5"/>
              </a:buClr>
              <a:buSzPts val="3300"/>
              <a:buFont typeface="Calibri"/>
              <a:buNone/>
            </a:pPr>
            <a:r>
              <a:rPr b="1" lang="en-US" sz="3300">
                <a:solidFill>
                  <a:srgbClr val="2E75B5"/>
                </a:solidFill>
                <a:latin typeface="Calibri"/>
                <a:ea typeface="Calibri"/>
                <a:cs typeface="Calibri"/>
                <a:sym typeface="Calibri"/>
              </a:rPr>
              <a:t>What are students using?</a:t>
            </a:r>
            <a:endParaRPr b="1" sz="3300">
              <a:solidFill>
                <a:srgbClr val="2E75B5"/>
              </a:solidFill>
              <a:latin typeface="Calibri"/>
              <a:ea typeface="Calibri"/>
              <a:cs typeface="Calibri"/>
              <a:sym typeface="Calibri"/>
            </a:endParaRPr>
          </a:p>
        </p:txBody>
      </p:sp>
      <p:pic>
        <p:nvPicPr>
          <p:cNvPr id="481" name="Google Shape;481;p75"/>
          <p:cNvPicPr preferRelativeResize="0"/>
          <p:nvPr/>
        </p:nvPicPr>
        <p:blipFill rotWithShape="1">
          <a:blip r:embed="rId3">
            <a:alphaModFix/>
          </a:blip>
          <a:srcRect b="0" l="0" r="0" t="0"/>
          <a:stretch/>
        </p:blipFill>
        <p:spPr>
          <a:xfrm>
            <a:off x="1828801" y="1295400"/>
            <a:ext cx="3896895" cy="1009650"/>
          </a:xfrm>
          <a:prstGeom prst="rect">
            <a:avLst/>
          </a:prstGeom>
          <a:noFill/>
          <a:ln>
            <a:noFill/>
          </a:ln>
        </p:spPr>
      </p:pic>
      <p:pic>
        <p:nvPicPr>
          <p:cNvPr id="482" name="Google Shape;482;p75"/>
          <p:cNvPicPr preferRelativeResize="0"/>
          <p:nvPr/>
        </p:nvPicPr>
        <p:blipFill rotWithShape="1">
          <a:blip r:embed="rId4">
            <a:alphaModFix/>
          </a:blip>
          <a:srcRect b="0" l="0" r="0" t="0"/>
          <a:stretch/>
        </p:blipFill>
        <p:spPr>
          <a:xfrm>
            <a:off x="7696201" y="1295400"/>
            <a:ext cx="2348905" cy="1806850"/>
          </a:xfrm>
          <a:prstGeom prst="rect">
            <a:avLst/>
          </a:prstGeom>
          <a:noFill/>
          <a:ln>
            <a:noFill/>
          </a:ln>
        </p:spPr>
      </p:pic>
      <p:pic>
        <p:nvPicPr>
          <p:cNvPr id="483" name="Google Shape;483;p75"/>
          <p:cNvPicPr preferRelativeResize="0"/>
          <p:nvPr/>
        </p:nvPicPr>
        <p:blipFill rotWithShape="1">
          <a:blip r:embed="rId5">
            <a:alphaModFix/>
          </a:blip>
          <a:srcRect b="0" l="0" r="0" t="0"/>
          <a:stretch/>
        </p:blipFill>
        <p:spPr>
          <a:xfrm>
            <a:off x="7577394" y="3234817"/>
            <a:ext cx="2669671" cy="1563664"/>
          </a:xfrm>
          <a:prstGeom prst="rect">
            <a:avLst/>
          </a:prstGeom>
          <a:noFill/>
          <a:ln>
            <a:noFill/>
          </a:ln>
        </p:spPr>
      </p:pic>
      <p:pic>
        <p:nvPicPr>
          <p:cNvPr id="484" name="Google Shape;484;p75"/>
          <p:cNvPicPr preferRelativeResize="0"/>
          <p:nvPr/>
        </p:nvPicPr>
        <p:blipFill rotWithShape="1">
          <a:blip r:embed="rId6">
            <a:alphaModFix/>
          </a:blip>
          <a:srcRect b="0" l="0" r="0" t="0"/>
          <a:stretch/>
        </p:blipFill>
        <p:spPr>
          <a:xfrm>
            <a:off x="5635433" y="2270206"/>
            <a:ext cx="1692194" cy="1692194"/>
          </a:xfrm>
          <a:prstGeom prst="rect">
            <a:avLst/>
          </a:prstGeom>
          <a:noFill/>
          <a:ln>
            <a:noFill/>
          </a:ln>
        </p:spPr>
      </p:pic>
      <p:pic>
        <p:nvPicPr>
          <p:cNvPr id="485" name="Google Shape;485;p75"/>
          <p:cNvPicPr preferRelativeResize="0"/>
          <p:nvPr/>
        </p:nvPicPr>
        <p:blipFill rotWithShape="1">
          <a:blip r:embed="rId7">
            <a:alphaModFix/>
          </a:blip>
          <a:srcRect b="0" l="0" r="0" t="0"/>
          <a:stretch/>
        </p:blipFill>
        <p:spPr>
          <a:xfrm>
            <a:off x="1752600" y="2590801"/>
            <a:ext cx="2971242" cy="1706457"/>
          </a:xfrm>
          <a:prstGeom prst="rect">
            <a:avLst/>
          </a:prstGeom>
          <a:noFill/>
          <a:ln>
            <a:noFill/>
          </a:ln>
        </p:spPr>
      </p:pic>
      <p:pic>
        <p:nvPicPr>
          <p:cNvPr id="486" name="Google Shape;486;p75"/>
          <p:cNvPicPr preferRelativeResize="0"/>
          <p:nvPr/>
        </p:nvPicPr>
        <p:blipFill rotWithShape="1">
          <a:blip r:embed="rId8">
            <a:alphaModFix/>
          </a:blip>
          <a:srcRect b="0" l="0" r="0" t="0"/>
          <a:stretch/>
        </p:blipFill>
        <p:spPr>
          <a:xfrm>
            <a:off x="1767346" y="4365057"/>
            <a:ext cx="3064834" cy="1782607"/>
          </a:xfrm>
          <a:prstGeom prst="rect">
            <a:avLst/>
          </a:prstGeom>
          <a:noFill/>
          <a:ln>
            <a:noFill/>
          </a:ln>
        </p:spPr>
      </p:pic>
      <p:pic>
        <p:nvPicPr>
          <p:cNvPr id="487" name="Google Shape;487;p75"/>
          <p:cNvPicPr preferRelativeResize="0"/>
          <p:nvPr/>
        </p:nvPicPr>
        <p:blipFill rotWithShape="1">
          <a:blip r:embed="rId9">
            <a:alphaModFix/>
          </a:blip>
          <a:srcRect b="0" l="0" r="0" t="0"/>
          <a:stretch/>
        </p:blipFill>
        <p:spPr>
          <a:xfrm>
            <a:off x="6959324" y="4974639"/>
            <a:ext cx="3080026" cy="1357763"/>
          </a:xfrm>
          <a:prstGeom prst="rect">
            <a:avLst/>
          </a:prstGeom>
          <a:noFill/>
          <a:ln>
            <a:noFill/>
          </a:ln>
        </p:spPr>
      </p:pic>
      <p:pic>
        <p:nvPicPr>
          <p:cNvPr id="488" name="Google Shape;488;p75"/>
          <p:cNvPicPr preferRelativeResize="0"/>
          <p:nvPr/>
        </p:nvPicPr>
        <p:blipFill rotWithShape="1">
          <a:blip r:embed="rId10">
            <a:alphaModFix/>
          </a:blip>
          <a:srcRect b="0" l="0" r="0" t="0"/>
          <a:stretch/>
        </p:blipFill>
        <p:spPr>
          <a:xfrm>
            <a:off x="4641407" y="5657658"/>
            <a:ext cx="2260600" cy="850900"/>
          </a:xfrm>
          <a:prstGeom prst="rect">
            <a:avLst/>
          </a:prstGeom>
          <a:noFill/>
          <a:ln>
            <a:noFill/>
          </a:ln>
        </p:spPr>
      </p:pic>
      <p:pic>
        <p:nvPicPr>
          <p:cNvPr id="489" name="Google Shape;489;p75"/>
          <p:cNvPicPr preferRelativeResize="0"/>
          <p:nvPr/>
        </p:nvPicPr>
        <p:blipFill rotWithShape="1">
          <a:blip r:embed="rId11">
            <a:alphaModFix/>
          </a:blip>
          <a:srcRect b="0" l="0" r="0" t="0"/>
          <a:stretch/>
        </p:blipFill>
        <p:spPr>
          <a:xfrm>
            <a:off x="5257801" y="3962401"/>
            <a:ext cx="1644207" cy="1174433"/>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3" name="Shape 493"/>
        <p:cNvGrpSpPr/>
        <p:nvPr/>
      </p:nvGrpSpPr>
      <p:grpSpPr>
        <a:xfrm>
          <a:off x="0" y="0"/>
          <a:ext cx="0" cy="0"/>
          <a:chOff x="0" y="0"/>
          <a:chExt cx="0" cy="0"/>
        </a:xfrm>
      </p:grpSpPr>
      <p:sp>
        <p:nvSpPr>
          <p:cNvPr id="494" name="Google Shape;494;p76"/>
          <p:cNvSpPr txBox="1"/>
          <p:nvPr/>
        </p:nvSpPr>
        <p:spPr>
          <a:xfrm>
            <a:off x="7162802" y="2667000"/>
            <a:ext cx="3276598" cy="1295400"/>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rgbClr val="463691"/>
              </a:buClr>
              <a:buSzPts val="4000"/>
              <a:buFont typeface="Calibri"/>
              <a:buNone/>
            </a:pPr>
            <a:r>
              <a:rPr b="1" lang="en-US" sz="4000">
                <a:solidFill>
                  <a:srgbClr val="463691"/>
                </a:solidFill>
                <a:latin typeface="Calibri"/>
                <a:ea typeface="Calibri"/>
                <a:cs typeface="Calibri"/>
                <a:sym typeface="Calibri"/>
              </a:rPr>
              <a:t>New Opportunities</a:t>
            </a:r>
            <a:endParaRPr/>
          </a:p>
        </p:txBody>
      </p:sp>
      <p:pic>
        <p:nvPicPr>
          <p:cNvPr descr="C:\Documents and Settings\ignou\My Documents\NIOS-15March-Conf-ppt\virsch.jpg" id="495" name="Google Shape;495;p76"/>
          <p:cNvPicPr preferRelativeResize="0"/>
          <p:nvPr/>
        </p:nvPicPr>
        <p:blipFill rotWithShape="1">
          <a:blip r:embed="rId3">
            <a:alphaModFix/>
          </a:blip>
          <a:srcRect b="2" l="0" r="16736" t="0"/>
          <a:stretch/>
        </p:blipFill>
        <p:spPr>
          <a:xfrm>
            <a:off x="1828801" y="1023803"/>
            <a:ext cx="5334000" cy="4895677"/>
          </a:xfrm>
          <a:custGeom>
            <a:rect b="b" l="l" r="r" t="t"/>
            <a:pathLst>
              <a:path extrusionOk="0" h="5343065" w="7761924">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9" name="Shape 499"/>
        <p:cNvGrpSpPr/>
        <p:nvPr/>
      </p:nvGrpSpPr>
      <p:grpSpPr>
        <a:xfrm>
          <a:off x="0" y="0"/>
          <a:ext cx="0" cy="0"/>
          <a:chOff x="0" y="0"/>
          <a:chExt cx="0" cy="0"/>
        </a:xfrm>
      </p:grpSpPr>
      <p:sp>
        <p:nvSpPr>
          <p:cNvPr id="500" name="Google Shape;500;p77"/>
          <p:cNvSpPr txBox="1"/>
          <p:nvPr/>
        </p:nvSpPr>
        <p:spPr>
          <a:xfrm>
            <a:off x="2152650" y="265791"/>
            <a:ext cx="7886700" cy="10668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463691"/>
              </a:buClr>
              <a:buSzPts val="3600"/>
              <a:buFont typeface="Calibri"/>
              <a:buNone/>
            </a:pPr>
            <a:r>
              <a:rPr b="1" lang="en-US" sz="3600">
                <a:solidFill>
                  <a:srgbClr val="463691"/>
                </a:solidFill>
                <a:latin typeface="Calibri"/>
                <a:ea typeface="Calibri"/>
                <a:cs typeface="Calibri"/>
                <a:sym typeface="Calibri"/>
              </a:rPr>
              <a:t>21st Century Indian Learners </a:t>
            </a:r>
            <a:br>
              <a:rPr b="1" lang="en-US" sz="3600">
                <a:solidFill>
                  <a:srgbClr val="463691"/>
                </a:solidFill>
                <a:latin typeface="Calibri"/>
                <a:ea typeface="Calibri"/>
                <a:cs typeface="Calibri"/>
                <a:sym typeface="Calibri"/>
              </a:rPr>
            </a:br>
            <a:endParaRPr b="1" sz="3600">
              <a:solidFill>
                <a:srgbClr val="463691"/>
              </a:solidFill>
              <a:latin typeface="Calibri"/>
              <a:ea typeface="Calibri"/>
              <a:cs typeface="Calibri"/>
              <a:sym typeface="Calibri"/>
            </a:endParaRPr>
          </a:p>
        </p:txBody>
      </p:sp>
      <p:pic>
        <p:nvPicPr>
          <p:cNvPr id="501" name="Google Shape;501;p77"/>
          <p:cNvPicPr preferRelativeResize="0"/>
          <p:nvPr/>
        </p:nvPicPr>
        <p:blipFill rotWithShape="1">
          <a:blip r:embed="rId3">
            <a:alphaModFix/>
          </a:blip>
          <a:srcRect b="0" l="0" r="0" t="0"/>
          <a:stretch/>
        </p:blipFill>
        <p:spPr>
          <a:xfrm>
            <a:off x="2667000" y="1002541"/>
            <a:ext cx="6400800" cy="3936492"/>
          </a:xfrm>
          <a:prstGeom prst="rect">
            <a:avLst/>
          </a:prstGeom>
          <a:noFill/>
          <a:ln>
            <a:noFill/>
          </a:ln>
        </p:spPr>
      </p:pic>
      <p:sp>
        <p:nvSpPr>
          <p:cNvPr id="502" name="Google Shape;502;p77"/>
          <p:cNvSpPr txBox="1"/>
          <p:nvPr/>
        </p:nvSpPr>
        <p:spPr>
          <a:xfrm>
            <a:off x="2469205" y="5017259"/>
            <a:ext cx="3886200" cy="1676400"/>
          </a:xfrm>
          <a:prstGeom prst="rect">
            <a:avLst/>
          </a:prstGeom>
          <a:noFill/>
          <a:ln>
            <a:noFill/>
          </a:ln>
        </p:spPr>
        <p:txBody>
          <a:bodyPr anchorCtr="0" anchor="t" bIns="45700" lIns="91425" spcFirstLastPara="1" rIns="91425" wrap="square" tIns="45700">
            <a:normAutofit/>
          </a:bodyPr>
          <a:lstStyle/>
          <a:p>
            <a:pPr indent="-228600" lvl="0" marL="228600" marR="0" rtl="0" algn="l">
              <a:lnSpc>
                <a:spcPct val="90000"/>
              </a:lnSpc>
              <a:spcBef>
                <a:spcPts val="0"/>
              </a:spcBef>
              <a:spcAft>
                <a:spcPts val="0"/>
              </a:spcAft>
              <a:buClr>
                <a:srgbClr val="0070C0"/>
              </a:buClr>
              <a:buSzPts val="2800"/>
              <a:buFont typeface="Arial"/>
              <a:buChar char="•"/>
            </a:pPr>
            <a:r>
              <a:rPr b="1" lang="en-US" sz="2800">
                <a:solidFill>
                  <a:srgbClr val="0070C0"/>
                </a:solidFill>
                <a:latin typeface="Calibri"/>
                <a:ea typeface="Calibri"/>
                <a:cs typeface="Calibri"/>
                <a:sym typeface="Calibri"/>
              </a:rPr>
              <a:t>Net Generation</a:t>
            </a:r>
            <a:endParaRPr/>
          </a:p>
          <a:p>
            <a:pPr indent="-228600" lvl="0" marL="228600" marR="0" rtl="0" algn="l">
              <a:lnSpc>
                <a:spcPct val="90000"/>
              </a:lnSpc>
              <a:spcBef>
                <a:spcPts val="1000"/>
              </a:spcBef>
              <a:spcAft>
                <a:spcPts val="0"/>
              </a:spcAft>
              <a:buClr>
                <a:srgbClr val="0070C0"/>
              </a:buClr>
              <a:buSzPts val="2800"/>
              <a:buFont typeface="Arial"/>
              <a:buChar char="•"/>
            </a:pPr>
            <a:r>
              <a:rPr b="1" lang="en-US" sz="2800">
                <a:solidFill>
                  <a:srgbClr val="0070C0"/>
                </a:solidFill>
                <a:latin typeface="Calibri"/>
                <a:ea typeface="Calibri"/>
                <a:cs typeface="Calibri"/>
                <a:sym typeface="Calibri"/>
              </a:rPr>
              <a:t>Millennials</a:t>
            </a:r>
            <a:endParaRPr/>
          </a:p>
        </p:txBody>
      </p:sp>
      <p:sp>
        <p:nvSpPr>
          <p:cNvPr id="503" name="Google Shape;503;p77"/>
          <p:cNvSpPr txBox="1"/>
          <p:nvPr/>
        </p:nvSpPr>
        <p:spPr>
          <a:xfrm>
            <a:off x="6567790" y="5105400"/>
            <a:ext cx="3124200" cy="1676400"/>
          </a:xfrm>
          <a:prstGeom prst="rect">
            <a:avLst/>
          </a:prstGeom>
          <a:noFill/>
          <a:ln>
            <a:noFill/>
          </a:ln>
        </p:spPr>
        <p:txBody>
          <a:bodyPr anchorCtr="0" anchor="t" bIns="45700" lIns="91425" spcFirstLastPara="1" rIns="91425" wrap="square" tIns="45700">
            <a:normAutofit/>
          </a:bodyPr>
          <a:lstStyle/>
          <a:p>
            <a:pPr indent="-228600" lvl="0" marL="228600" marR="0" rtl="0" algn="l">
              <a:lnSpc>
                <a:spcPct val="90000"/>
              </a:lnSpc>
              <a:spcBef>
                <a:spcPts val="0"/>
              </a:spcBef>
              <a:spcAft>
                <a:spcPts val="0"/>
              </a:spcAft>
              <a:buClr>
                <a:srgbClr val="0070C0"/>
              </a:buClr>
              <a:buSzPts val="2800"/>
              <a:buFont typeface="Arial"/>
              <a:buChar char="•"/>
            </a:pPr>
            <a:r>
              <a:rPr b="1" lang="en-US" sz="2800">
                <a:solidFill>
                  <a:srgbClr val="0070C0"/>
                </a:solidFill>
                <a:latin typeface="Calibri"/>
                <a:ea typeface="Calibri"/>
                <a:cs typeface="Calibri"/>
                <a:sym typeface="Calibri"/>
              </a:rPr>
              <a:t>Digital Natives</a:t>
            </a:r>
            <a:endParaRPr/>
          </a:p>
          <a:p>
            <a:pPr indent="-228600" lvl="0" marL="228600" marR="0" rtl="0" algn="l">
              <a:lnSpc>
                <a:spcPct val="90000"/>
              </a:lnSpc>
              <a:spcBef>
                <a:spcPts val="1000"/>
              </a:spcBef>
              <a:spcAft>
                <a:spcPts val="0"/>
              </a:spcAft>
              <a:buClr>
                <a:srgbClr val="0070C0"/>
              </a:buClr>
              <a:buSzPts val="2800"/>
              <a:buFont typeface="Arial"/>
              <a:buChar char="•"/>
            </a:pPr>
            <a:r>
              <a:rPr b="1" lang="en-US" sz="2800">
                <a:solidFill>
                  <a:srgbClr val="0070C0"/>
                </a:solidFill>
                <a:latin typeface="Calibri"/>
                <a:ea typeface="Calibri"/>
                <a:cs typeface="Calibri"/>
                <a:sym typeface="Calibri"/>
              </a:rPr>
              <a:t>Multi-taskers</a:t>
            </a:r>
            <a:endParaRPr/>
          </a:p>
        </p:txBody>
      </p:sp>
      <p:sp>
        <p:nvSpPr>
          <p:cNvPr id="504" name="Google Shape;504;p77"/>
          <p:cNvSpPr txBox="1"/>
          <p:nvPr/>
        </p:nvSpPr>
        <p:spPr>
          <a:xfrm>
            <a:off x="2209800" y="6301539"/>
            <a:ext cx="7086600"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Arial"/>
                <a:ea typeface="Arial"/>
                <a:cs typeface="Arial"/>
                <a:sym typeface="Arial"/>
              </a:rPr>
              <a:t>Image source: http://phys.org/news/2012-01-million-world-cheapest-tablet-india.html</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8" name="Shape 508"/>
        <p:cNvGrpSpPr/>
        <p:nvPr/>
      </p:nvGrpSpPr>
      <p:grpSpPr>
        <a:xfrm>
          <a:off x="0" y="0"/>
          <a:ext cx="0" cy="0"/>
          <a:chOff x="0" y="0"/>
          <a:chExt cx="0" cy="0"/>
        </a:xfrm>
      </p:grpSpPr>
      <p:sp>
        <p:nvSpPr>
          <p:cNvPr id="509" name="Google Shape;509;p78"/>
          <p:cNvSpPr txBox="1"/>
          <p:nvPr/>
        </p:nvSpPr>
        <p:spPr>
          <a:xfrm>
            <a:off x="2152650" y="469293"/>
            <a:ext cx="7886700" cy="990599"/>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463691"/>
              </a:buClr>
              <a:buSzPts val="4000"/>
              <a:buFont typeface="Calibri"/>
              <a:buNone/>
            </a:pPr>
            <a:r>
              <a:rPr b="1" lang="en-US" sz="4000">
                <a:solidFill>
                  <a:srgbClr val="463691"/>
                </a:solidFill>
                <a:latin typeface="Calibri"/>
                <a:ea typeface="Calibri"/>
                <a:cs typeface="Calibri"/>
                <a:sym typeface="Calibri"/>
              </a:rPr>
              <a:t>Social Media</a:t>
            </a:r>
            <a:br>
              <a:rPr b="1" lang="en-US" sz="4000">
                <a:solidFill>
                  <a:srgbClr val="463691"/>
                </a:solidFill>
                <a:latin typeface="Calibri"/>
                <a:ea typeface="Calibri"/>
                <a:cs typeface="Calibri"/>
                <a:sym typeface="Calibri"/>
              </a:rPr>
            </a:br>
            <a:endParaRPr b="1" sz="4000">
              <a:solidFill>
                <a:srgbClr val="463691"/>
              </a:solidFill>
              <a:latin typeface="Calibri"/>
              <a:ea typeface="Calibri"/>
              <a:cs typeface="Calibri"/>
              <a:sym typeface="Calibri"/>
            </a:endParaRPr>
          </a:p>
        </p:txBody>
      </p:sp>
      <p:sp>
        <p:nvSpPr>
          <p:cNvPr id="510" name="Google Shape;510;p78"/>
          <p:cNvSpPr txBox="1"/>
          <p:nvPr/>
        </p:nvSpPr>
        <p:spPr>
          <a:xfrm>
            <a:off x="6629400" y="1371600"/>
            <a:ext cx="3886200" cy="5010888"/>
          </a:xfrm>
          <a:prstGeom prst="rect">
            <a:avLst/>
          </a:prstGeom>
          <a:noFill/>
          <a:ln>
            <a:noFill/>
          </a:ln>
        </p:spPr>
        <p:txBody>
          <a:bodyPr anchorCtr="0" anchor="t" bIns="45700" lIns="91425" spcFirstLastPara="1" rIns="91425" wrap="square" tIns="45700">
            <a:normAutofit fontScale="85000" lnSpcReduction="10000"/>
          </a:bodyPr>
          <a:lstStyle/>
          <a:p>
            <a:pPr indent="0" lvl="0" marL="0" marR="0" rtl="0" algn="l">
              <a:spcBef>
                <a:spcPts val="0"/>
              </a:spcBef>
              <a:spcAft>
                <a:spcPts val="0"/>
              </a:spcAft>
              <a:buClr>
                <a:srgbClr val="327D97"/>
              </a:buClr>
              <a:buSzPct val="125000"/>
              <a:buFont typeface="Noto Sans Symbols"/>
              <a:buNone/>
            </a:pPr>
            <a:r>
              <a:rPr lang="en-US" sz="2800">
                <a:solidFill>
                  <a:srgbClr val="54301A"/>
                </a:solidFill>
                <a:latin typeface="Trebuchet MS"/>
                <a:ea typeface="Trebuchet MS"/>
                <a:cs typeface="Trebuchet MS"/>
                <a:sym typeface="Trebuchet MS"/>
              </a:rPr>
              <a:t>Social media is the collective of online communications channels dedicated to community-based input, interaction, content-sharing and collaboration. Websites and applications dedicated to </a:t>
            </a:r>
            <a:r>
              <a:rPr lang="en-US" sz="2800" u="sng">
                <a:solidFill>
                  <a:srgbClr val="54301A"/>
                </a:solidFill>
                <a:latin typeface="Trebuchet MS"/>
                <a:ea typeface="Trebuchet MS"/>
                <a:cs typeface="Trebuchet MS"/>
                <a:sym typeface="Trebuchet MS"/>
                <a:hlinkClick r:id="rId3">
                  <a:extLst>
                    <a:ext uri="{A12FA001-AC4F-418D-AE19-62706E023703}">
                      <ahyp:hlinkClr val="tx"/>
                    </a:ext>
                  </a:extLst>
                </a:hlinkClick>
              </a:rPr>
              <a:t>forums,</a:t>
            </a:r>
            <a:r>
              <a:rPr lang="en-US" sz="2800">
                <a:solidFill>
                  <a:srgbClr val="54301A"/>
                </a:solidFill>
                <a:latin typeface="Trebuchet MS"/>
                <a:ea typeface="Trebuchet MS"/>
                <a:cs typeface="Trebuchet MS"/>
                <a:sym typeface="Trebuchet MS"/>
              </a:rPr>
              <a:t> </a:t>
            </a:r>
            <a:r>
              <a:rPr lang="en-US" sz="2800" u="sng">
                <a:solidFill>
                  <a:srgbClr val="54301A"/>
                </a:solidFill>
                <a:latin typeface="Trebuchet MS"/>
                <a:ea typeface="Trebuchet MS"/>
                <a:cs typeface="Trebuchet MS"/>
                <a:sym typeface="Trebuchet MS"/>
                <a:hlinkClick r:id="rId4">
                  <a:extLst>
                    <a:ext uri="{A12FA001-AC4F-418D-AE19-62706E023703}">
                      <ahyp:hlinkClr val="tx"/>
                    </a:ext>
                  </a:extLst>
                </a:hlinkClick>
              </a:rPr>
              <a:t>microblogging</a:t>
            </a:r>
            <a:r>
              <a:rPr lang="en-US" sz="2800">
                <a:solidFill>
                  <a:srgbClr val="54301A"/>
                </a:solidFill>
                <a:latin typeface="Trebuchet MS"/>
                <a:ea typeface="Trebuchet MS"/>
                <a:cs typeface="Trebuchet MS"/>
                <a:sym typeface="Trebuchet MS"/>
              </a:rPr>
              <a:t>, </a:t>
            </a:r>
            <a:r>
              <a:rPr lang="en-US" sz="2800" u="sng">
                <a:solidFill>
                  <a:srgbClr val="54301A"/>
                </a:solidFill>
                <a:latin typeface="Trebuchet MS"/>
                <a:ea typeface="Trebuchet MS"/>
                <a:cs typeface="Trebuchet MS"/>
                <a:sym typeface="Trebuchet MS"/>
                <a:hlinkClick r:id="rId5">
                  <a:extLst>
                    <a:ext uri="{A12FA001-AC4F-418D-AE19-62706E023703}">
                      <ahyp:hlinkClr val="tx"/>
                    </a:ext>
                  </a:extLst>
                </a:hlinkClick>
              </a:rPr>
              <a:t>social networking</a:t>
            </a:r>
            <a:r>
              <a:rPr lang="en-US" sz="2800">
                <a:solidFill>
                  <a:srgbClr val="54301A"/>
                </a:solidFill>
                <a:latin typeface="Trebuchet MS"/>
                <a:ea typeface="Trebuchet MS"/>
                <a:cs typeface="Trebuchet MS"/>
                <a:sym typeface="Trebuchet MS"/>
              </a:rPr>
              <a:t>, </a:t>
            </a:r>
            <a:r>
              <a:rPr lang="en-US" sz="2800" u="sng">
                <a:solidFill>
                  <a:srgbClr val="54301A"/>
                </a:solidFill>
                <a:latin typeface="Trebuchet MS"/>
                <a:ea typeface="Trebuchet MS"/>
                <a:cs typeface="Trebuchet MS"/>
                <a:sym typeface="Trebuchet MS"/>
                <a:hlinkClick r:id="rId6">
                  <a:extLst>
                    <a:ext uri="{A12FA001-AC4F-418D-AE19-62706E023703}">
                      <ahyp:hlinkClr val="tx"/>
                    </a:ext>
                  </a:extLst>
                </a:hlinkClick>
              </a:rPr>
              <a:t>social bookmarking</a:t>
            </a:r>
            <a:r>
              <a:rPr lang="en-US" sz="2800">
                <a:solidFill>
                  <a:srgbClr val="54301A"/>
                </a:solidFill>
                <a:latin typeface="Trebuchet MS"/>
                <a:ea typeface="Trebuchet MS"/>
                <a:cs typeface="Trebuchet MS"/>
                <a:sym typeface="Trebuchet MS"/>
              </a:rPr>
              <a:t>, </a:t>
            </a:r>
            <a:r>
              <a:rPr lang="en-US" sz="2800" u="sng">
                <a:solidFill>
                  <a:srgbClr val="54301A"/>
                </a:solidFill>
                <a:latin typeface="Trebuchet MS"/>
                <a:ea typeface="Trebuchet MS"/>
                <a:cs typeface="Trebuchet MS"/>
                <a:sym typeface="Trebuchet MS"/>
                <a:hlinkClick r:id="rId7">
                  <a:extLst>
                    <a:ext uri="{A12FA001-AC4F-418D-AE19-62706E023703}">
                      <ahyp:hlinkClr val="tx"/>
                    </a:ext>
                  </a:extLst>
                </a:hlinkClick>
              </a:rPr>
              <a:t>social curation</a:t>
            </a:r>
            <a:r>
              <a:rPr lang="en-US" sz="2800">
                <a:solidFill>
                  <a:srgbClr val="54301A"/>
                </a:solidFill>
                <a:latin typeface="Trebuchet MS"/>
                <a:ea typeface="Trebuchet MS"/>
                <a:cs typeface="Trebuchet MS"/>
                <a:sym typeface="Trebuchet MS"/>
              </a:rPr>
              <a:t>, and </a:t>
            </a:r>
            <a:r>
              <a:rPr lang="en-US" sz="2800" u="sng">
                <a:solidFill>
                  <a:srgbClr val="54301A"/>
                </a:solidFill>
                <a:latin typeface="Trebuchet MS"/>
                <a:ea typeface="Trebuchet MS"/>
                <a:cs typeface="Trebuchet MS"/>
                <a:sym typeface="Trebuchet MS"/>
                <a:hlinkClick r:id="rId8">
                  <a:extLst>
                    <a:ext uri="{A12FA001-AC4F-418D-AE19-62706E023703}">
                      <ahyp:hlinkClr val="tx"/>
                    </a:ext>
                  </a:extLst>
                </a:hlinkClick>
              </a:rPr>
              <a:t>wiki</a:t>
            </a:r>
            <a:r>
              <a:rPr lang="en-US" sz="2800">
                <a:solidFill>
                  <a:srgbClr val="54301A"/>
                </a:solidFill>
                <a:latin typeface="Trebuchet MS"/>
                <a:ea typeface="Trebuchet MS"/>
                <a:cs typeface="Trebuchet MS"/>
                <a:sym typeface="Trebuchet MS"/>
              </a:rPr>
              <a:t>s are among the different types of social media.</a:t>
            </a:r>
            <a:endParaRPr/>
          </a:p>
        </p:txBody>
      </p:sp>
      <p:pic>
        <p:nvPicPr>
          <p:cNvPr descr="C:\Users\ghar\Documents\DAVcollege\sm2.jpg" id="511" name="Google Shape;511;p78"/>
          <p:cNvPicPr preferRelativeResize="0"/>
          <p:nvPr/>
        </p:nvPicPr>
        <p:blipFill rotWithShape="1">
          <a:blip r:embed="rId9">
            <a:alphaModFix/>
          </a:blip>
          <a:srcRect b="0" l="0" r="0" t="0"/>
          <a:stretch/>
        </p:blipFill>
        <p:spPr>
          <a:xfrm>
            <a:off x="1546440" y="2286000"/>
            <a:ext cx="5072209" cy="266700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5" name="Shape 515"/>
        <p:cNvGrpSpPr/>
        <p:nvPr/>
      </p:nvGrpSpPr>
      <p:grpSpPr>
        <a:xfrm>
          <a:off x="0" y="0"/>
          <a:ext cx="0" cy="0"/>
          <a:chOff x="0" y="0"/>
          <a:chExt cx="0" cy="0"/>
        </a:xfrm>
      </p:grpSpPr>
      <p:sp>
        <p:nvSpPr>
          <p:cNvPr id="516" name="Google Shape;516;p79"/>
          <p:cNvSpPr txBox="1"/>
          <p:nvPr/>
        </p:nvSpPr>
        <p:spPr>
          <a:xfrm>
            <a:off x="1981200" y="533400"/>
            <a:ext cx="8229600" cy="1265238"/>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463691"/>
              </a:buClr>
              <a:buSzPts val="3600"/>
              <a:buFont typeface="Calibri"/>
              <a:buNone/>
            </a:pPr>
            <a:r>
              <a:rPr b="1" lang="en-US" sz="3600">
                <a:solidFill>
                  <a:srgbClr val="463691"/>
                </a:solidFill>
                <a:latin typeface="Calibri"/>
                <a:ea typeface="Calibri"/>
                <a:cs typeface="Calibri"/>
                <a:sym typeface="Calibri"/>
              </a:rPr>
              <a:t>Big data … Learning Analytics</a:t>
            </a:r>
            <a:endParaRPr/>
          </a:p>
        </p:txBody>
      </p:sp>
      <p:pic>
        <p:nvPicPr>
          <p:cNvPr descr="D:\000\call-centre-jobs-in-dubai.jpg" id="517" name="Google Shape;517;p79"/>
          <p:cNvPicPr preferRelativeResize="0"/>
          <p:nvPr/>
        </p:nvPicPr>
        <p:blipFill rotWithShape="1">
          <a:blip r:embed="rId3">
            <a:alphaModFix/>
          </a:blip>
          <a:srcRect b="0" l="0" r="0" t="0"/>
          <a:stretch/>
        </p:blipFill>
        <p:spPr>
          <a:xfrm>
            <a:off x="2133600" y="1295401"/>
            <a:ext cx="3200400" cy="4657725"/>
          </a:xfrm>
          <a:prstGeom prst="rect">
            <a:avLst/>
          </a:prstGeom>
          <a:noFill/>
          <a:ln>
            <a:noFill/>
          </a:ln>
        </p:spPr>
      </p:pic>
      <p:pic>
        <p:nvPicPr>
          <p:cNvPr descr="D:\000\call-centre.jpg" id="518" name="Google Shape;518;p79"/>
          <p:cNvPicPr preferRelativeResize="0"/>
          <p:nvPr/>
        </p:nvPicPr>
        <p:blipFill rotWithShape="1">
          <a:blip r:embed="rId4">
            <a:alphaModFix/>
          </a:blip>
          <a:srcRect b="0" l="0" r="0" t="0"/>
          <a:stretch/>
        </p:blipFill>
        <p:spPr>
          <a:xfrm>
            <a:off x="5638800" y="2057400"/>
            <a:ext cx="4706088" cy="3363462"/>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p62"/>
          <p:cNvSpPr txBox="1"/>
          <p:nvPr/>
        </p:nvSpPr>
        <p:spPr>
          <a:xfrm flipH="1">
            <a:off x="2438400" y="6324601"/>
            <a:ext cx="781627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200" u="none" cap="none" strike="noStrike">
                <a:solidFill>
                  <a:srgbClr val="0070C0"/>
                </a:solidFill>
                <a:latin typeface="Arial"/>
                <a:ea typeface="Arial"/>
                <a:cs typeface="Arial"/>
                <a:sym typeface="Arial"/>
              </a:rPr>
              <a:t>Source: http://ansonalex.com/technology/4-infographics-about-online-trends-internet-usage-and-social-media/</a:t>
            </a:r>
            <a:endParaRPr/>
          </a:p>
        </p:txBody>
      </p:sp>
      <p:pic>
        <p:nvPicPr>
          <p:cNvPr descr="G:\photo4ppt\Infographics Internet Usage AnsonAlex 2012-10-14 23-33-59.jpeg" id="318" name="Google Shape;318;p62"/>
          <p:cNvPicPr preferRelativeResize="0"/>
          <p:nvPr/>
        </p:nvPicPr>
        <p:blipFill rotWithShape="1">
          <a:blip r:embed="rId3">
            <a:alphaModFix/>
          </a:blip>
          <a:srcRect b="0" l="0" r="0" t="0"/>
          <a:stretch/>
        </p:blipFill>
        <p:spPr>
          <a:xfrm>
            <a:off x="3200400" y="102152"/>
            <a:ext cx="5715000" cy="6236444"/>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2" name="Shape 522"/>
        <p:cNvGrpSpPr/>
        <p:nvPr/>
      </p:nvGrpSpPr>
      <p:grpSpPr>
        <a:xfrm>
          <a:off x="0" y="0"/>
          <a:ext cx="0" cy="0"/>
          <a:chOff x="0" y="0"/>
          <a:chExt cx="0" cy="0"/>
        </a:xfrm>
      </p:grpSpPr>
      <p:pic>
        <p:nvPicPr>
          <p:cNvPr id="523" name="Google Shape;523;p80"/>
          <p:cNvPicPr preferRelativeResize="0"/>
          <p:nvPr/>
        </p:nvPicPr>
        <p:blipFill rotWithShape="1">
          <a:blip r:embed="rId3">
            <a:alphaModFix/>
          </a:blip>
          <a:srcRect b="0" l="0" r="0" t="0"/>
          <a:stretch/>
        </p:blipFill>
        <p:spPr>
          <a:xfrm>
            <a:off x="1371600" y="-228600"/>
            <a:ext cx="4622906" cy="3468892"/>
          </a:xfrm>
          <a:prstGeom prst="rect">
            <a:avLst/>
          </a:prstGeom>
          <a:noFill/>
          <a:ln>
            <a:noFill/>
          </a:ln>
        </p:spPr>
      </p:pic>
      <p:sp>
        <p:nvSpPr>
          <p:cNvPr id="524" name="Google Shape;524;p80"/>
          <p:cNvSpPr txBox="1"/>
          <p:nvPr/>
        </p:nvSpPr>
        <p:spPr>
          <a:xfrm>
            <a:off x="1905000" y="3886200"/>
            <a:ext cx="3810000" cy="230832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a:solidFill>
                  <a:srgbClr val="463691"/>
                </a:solidFill>
                <a:latin typeface="Arial"/>
                <a:ea typeface="Arial"/>
                <a:cs typeface="Arial"/>
                <a:sym typeface="Arial"/>
              </a:rPr>
              <a:t>AR, VR, AI, ChatGPT, Virtual Lab, O-Lab, Robotics, etc.</a:t>
            </a:r>
            <a:endParaRPr b="1" sz="3600">
              <a:solidFill>
                <a:srgbClr val="463691"/>
              </a:solidFill>
              <a:latin typeface="Arial"/>
              <a:ea typeface="Arial"/>
              <a:cs typeface="Arial"/>
              <a:sym typeface="Arial"/>
            </a:endParaRPr>
          </a:p>
        </p:txBody>
      </p:sp>
      <p:pic>
        <p:nvPicPr>
          <p:cNvPr id="525" name="Google Shape;525;p80"/>
          <p:cNvPicPr preferRelativeResize="0"/>
          <p:nvPr/>
        </p:nvPicPr>
        <p:blipFill rotWithShape="1">
          <a:blip r:embed="rId4">
            <a:alphaModFix/>
          </a:blip>
          <a:srcRect b="0" l="0" r="0" t="0"/>
          <a:stretch/>
        </p:blipFill>
        <p:spPr>
          <a:xfrm>
            <a:off x="5989841" y="3597494"/>
            <a:ext cx="4523624" cy="4170025"/>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9" name="Shape 529"/>
        <p:cNvGrpSpPr/>
        <p:nvPr/>
      </p:nvGrpSpPr>
      <p:grpSpPr>
        <a:xfrm>
          <a:off x="0" y="0"/>
          <a:ext cx="0" cy="0"/>
          <a:chOff x="0" y="0"/>
          <a:chExt cx="0" cy="0"/>
        </a:xfrm>
      </p:grpSpPr>
      <p:sp>
        <p:nvSpPr>
          <p:cNvPr id="530" name="Google Shape;530;p81"/>
          <p:cNvSpPr txBox="1"/>
          <p:nvPr/>
        </p:nvSpPr>
        <p:spPr>
          <a:xfrm>
            <a:off x="2152650" y="381001"/>
            <a:ext cx="7886700" cy="1066800"/>
          </a:xfrm>
          <a:prstGeom prst="rect">
            <a:avLst/>
          </a:prstGeom>
          <a:noFill/>
          <a:ln>
            <a:noFill/>
          </a:ln>
        </p:spPr>
        <p:txBody>
          <a:bodyPr anchorCtr="0" anchor="ctr" bIns="45700" lIns="91425" spcFirstLastPara="1" rIns="91425" wrap="square" tIns="45700">
            <a:normAutofit fontScale="90000" lnSpcReduction="10000"/>
          </a:bodyPr>
          <a:lstStyle/>
          <a:p>
            <a:pPr indent="0" lvl="0" marL="0" marR="0" rtl="0" algn="l">
              <a:lnSpc>
                <a:spcPct val="90000"/>
              </a:lnSpc>
              <a:spcBef>
                <a:spcPts val="0"/>
              </a:spcBef>
              <a:spcAft>
                <a:spcPts val="0"/>
              </a:spcAft>
              <a:buClr>
                <a:srgbClr val="290088"/>
              </a:buClr>
              <a:buSzPct val="100000"/>
              <a:buFont typeface="Calibri"/>
              <a:buNone/>
            </a:pPr>
            <a:r>
              <a:rPr lang="en-US" sz="4000">
                <a:solidFill>
                  <a:srgbClr val="290088"/>
                </a:solidFill>
                <a:latin typeface="Calibri"/>
                <a:ea typeface="Calibri"/>
                <a:cs typeface="Calibri"/>
                <a:sym typeface="Calibri"/>
              </a:rPr>
              <a:t>Learning ways… …</a:t>
            </a:r>
            <a:br>
              <a:rPr lang="en-US" sz="4000">
                <a:solidFill>
                  <a:srgbClr val="290088"/>
                </a:solidFill>
                <a:latin typeface="Calibri"/>
                <a:ea typeface="Calibri"/>
                <a:cs typeface="Calibri"/>
                <a:sym typeface="Calibri"/>
              </a:rPr>
            </a:br>
            <a:endParaRPr sz="4000">
              <a:solidFill>
                <a:srgbClr val="290088"/>
              </a:solidFill>
              <a:latin typeface="Calibri"/>
              <a:ea typeface="Calibri"/>
              <a:cs typeface="Calibri"/>
              <a:sym typeface="Calibri"/>
            </a:endParaRPr>
          </a:p>
        </p:txBody>
      </p:sp>
      <p:pic>
        <p:nvPicPr>
          <p:cNvPr descr="C:\Users\Ghar\Documents\oermooc\storyimages\oerlogounesco.jpg" id="531" name="Google Shape;531;p81"/>
          <p:cNvPicPr preferRelativeResize="0"/>
          <p:nvPr/>
        </p:nvPicPr>
        <p:blipFill rotWithShape="1">
          <a:blip r:embed="rId3">
            <a:alphaModFix/>
          </a:blip>
          <a:srcRect b="0" l="0" r="0" t="0"/>
          <a:stretch/>
        </p:blipFill>
        <p:spPr>
          <a:xfrm>
            <a:off x="1676401" y="1310557"/>
            <a:ext cx="2612239" cy="4338183"/>
          </a:xfrm>
          <a:prstGeom prst="rect">
            <a:avLst/>
          </a:prstGeom>
          <a:noFill/>
          <a:ln>
            <a:noFill/>
          </a:ln>
        </p:spPr>
      </p:pic>
      <p:pic>
        <p:nvPicPr>
          <p:cNvPr id="532" name="Google Shape;532;p81"/>
          <p:cNvPicPr preferRelativeResize="0"/>
          <p:nvPr/>
        </p:nvPicPr>
        <p:blipFill rotWithShape="1">
          <a:blip r:embed="rId4">
            <a:alphaModFix/>
          </a:blip>
          <a:srcRect b="0" l="0" r="0" t="0"/>
          <a:stretch/>
        </p:blipFill>
        <p:spPr>
          <a:xfrm>
            <a:off x="8281942" y="1332934"/>
            <a:ext cx="2057399" cy="562752"/>
          </a:xfrm>
          <a:prstGeom prst="rect">
            <a:avLst/>
          </a:prstGeom>
          <a:noFill/>
          <a:ln>
            <a:noFill/>
          </a:ln>
        </p:spPr>
      </p:pic>
      <p:pic>
        <p:nvPicPr>
          <p:cNvPr id="533" name="Google Shape;533;p81"/>
          <p:cNvPicPr preferRelativeResize="0"/>
          <p:nvPr/>
        </p:nvPicPr>
        <p:blipFill rotWithShape="1">
          <a:blip r:embed="rId5">
            <a:alphaModFix/>
          </a:blip>
          <a:srcRect b="0" l="0" r="0" t="0"/>
          <a:stretch/>
        </p:blipFill>
        <p:spPr>
          <a:xfrm>
            <a:off x="7305144" y="2030111"/>
            <a:ext cx="1801110" cy="628650"/>
          </a:xfrm>
          <a:prstGeom prst="rect">
            <a:avLst/>
          </a:prstGeom>
          <a:noFill/>
          <a:ln>
            <a:noFill/>
          </a:ln>
        </p:spPr>
      </p:pic>
      <p:pic>
        <p:nvPicPr>
          <p:cNvPr id="534" name="Google Shape;534;p81"/>
          <p:cNvPicPr preferRelativeResize="0"/>
          <p:nvPr/>
        </p:nvPicPr>
        <p:blipFill rotWithShape="1">
          <a:blip r:embed="rId6">
            <a:alphaModFix/>
          </a:blip>
          <a:srcRect b="0" l="0" r="0" t="0"/>
          <a:stretch/>
        </p:blipFill>
        <p:spPr>
          <a:xfrm>
            <a:off x="5727622" y="4848226"/>
            <a:ext cx="1633844" cy="909637"/>
          </a:xfrm>
          <a:prstGeom prst="rect">
            <a:avLst/>
          </a:prstGeom>
          <a:noFill/>
          <a:ln>
            <a:noFill/>
          </a:ln>
        </p:spPr>
      </p:pic>
      <p:pic>
        <p:nvPicPr>
          <p:cNvPr id="535" name="Google Shape;535;p81"/>
          <p:cNvPicPr preferRelativeResize="0"/>
          <p:nvPr/>
        </p:nvPicPr>
        <p:blipFill rotWithShape="1">
          <a:blip r:embed="rId7">
            <a:alphaModFix/>
          </a:blip>
          <a:srcRect b="0" l="0" r="0" t="0"/>
          <a:stretch/>
        </p:blipFill>
        <p:spPr>
          <a:xfrm>
            <a:off x="4781618" y="3613646"/>
            <a:ext cx="1631882" cy="1199744"/>
          </a:xfrm>
          <a:prstGeom prst="rect">
            <a:avLst/>
          </a:prstGeom>
          <a:noFill/>
          <a:ln>
            <a:noFill/>
          </a:ln>
        </p:spPr>
      </p:pic>
      <p:pic>
        <p:nvPicPr>
          <p:cNvPr id="536" name="Google Shape;536;p81"/>
          <p:cNvPicPr preferRelativeResize="0"/>
          <p:nvPr/>
        </p:nvPicPr>
        <p:blipFill rotWithShape="1">
          <a:blip r:embed="rId8">
            <a:alphaModFix/>
          </a:blip>
          <a:srcRect b="0" l="0" r="0" t="0"/>
          <a:stretch/>
        </p:blipFill>
        <p:spPr>
          <a:xfrm>
            <a:off x="8157146" y="4178517"/>
            <a:ext cx="1977454" cy="1453657"/>
          </a:xfrm>
          <a:prstGeom prst="rect">
            <a:avLst/>
          </a:prstGeom>
          <a:noFill/>
          <a:ln>
            <a:noFill/>
          </a:ln>
        </p:spPr>
      </p:pic>
      <p:pic>
        <p:nvPicPr>
          <p:cNvPr id="537" name="Google Shape;537;p81"/>
          <p:cNvPicPr preferRelativeResize="0"/>
          <p:nvPr/>
        </p:nvPicPr>
        <p:blipFill rotWithShape="1">
          <a:blip r:embed="rId9">
            <a:alphaModFix/>
          </a:blip>
          <a:srcRect b="0" l="0" r="0" t="0"/>
          <a:stretch/>
        </p:blipFill>
        <p:spPr>
          <a:xfrm>
            <a:off x="5410201" y="2704724"/>
            <a:ext cx="2295525" cy="800070"/>
          </a:xfrm>
          <a:prstGeom prst="rect">
            <a:avLst/>
          </a:prstGeom>
          <a:noFill/>
          <a:ln>
            <a:noFill/>
          </a:ln>
        </p:spPr>
      </p:pic>
      <p:pic>
        <p:nvPicPr>
          <p:cNvPr id="538" name="Google Shape;538;p81"/>
          <p:cNvPicPr preferRelativeResize="0"/>
          <p:nvPr/>
        </p:nvPicPr>
        <p:blipFill rotWithShape="1">
          <a:blip r:embed="rId10">
            <a:alphaModFix/>
          </a:blip>
          <a:srcRect b="0" l="0" r="0" t="0"/>
          <a:stretch/>
        </p:blipFill>
        <p:spPr>
          <a:xfrm>
            <a:off x="7086600" y="5757863"/>
            <a:ext cx="3409950" cy="1000125"/>
          </a:xfrm>
          <a:prstGeom prst="rect">
            <a:avLst/>
          </a:prstGeom>
          <a:noFill/>
          <a:ln>
            <a:noFill/>
          </a:ln>
        </p:spPr>
      </p:pic>
      <p:pic>
        <p:nvPicPr>
          <p:cNvPr id="539" name="Google Shape;539;p81"/>
          <p:cNvPicPr preferRelativeResize="0"/>
          <p:nvPr/>
        </p:nvPicPr>
        <p:blipFill rotWithShape="1">
          <a:blip r:embed="rId11">
            <a:alphaModFix/>
          </a:blip>
          <a:srcRect b="0" l="0" r="0" t="0"/>
          <a:stretch/>
        </p:blipFill>
        <p:spPr>
          <a:xfrm>
            <a:off x="1856016" y="5757862"/>
            <a:ext cx="2127960" cy="1000747"/>
          </a:xfrm>
          <a:prstGeom prst="rect">
            <a:avLst/>
          </a:prstGeom>
          <a:noFill/>
          <a:ln>
            <a:noFill/>
          </a:ln>
        </p:spPr>
      </p:pic>
      <p:pic>
        <p:nvPicPr>
          <p:cNvPr id="540" name="Google Shape;540;p81"/>
          <p:cNvPicPr preferRelativeResize="0"/>
          <p:nvPr/>
        </p:nvPicPr>
        <p:blipFill rotWithShape="1">
          <a:blip r:embed="rId9">
            <a:alphaModFix/>
          </a:blip>
          <a:srcRect b="0" l="0" r="0" t="0"/>
          <a:stretch/>
        </p:blipFill>
        <p:spPr>
          <a:xfrm>
            <a:off x="4343401" y="5943601"/>
            <a:ext cx="2487009" cy="814387"/>
          </a:xfrm>
          <a:prstGeom prst="rect">
            <a:avLst/>
          </a:prstGeom>
          <a:noFill/>
          <a:ln>
            <a:noFill/>
          </a:ln>
        </p:spPr>
      </p:pic>
      <p:pic>
        <p:nvPicPr>
          <p:cNvPr id="541" name="Google Shape;541;p81"/>
          <p:cNvPicPr preferRelativeResize="0"/>
          <p:nvPr/>
        </p:nvPicPr>
        <p:blipFill rotWithShape="1">
          <a:blip r:embed="rId12">
            <a:alphaModFix/>
          </a:blip>
          <a:srcRect b="0" l="0" r="0" t="0"/>
          <a:stretch/>
        </p:blipFill>
        <p:spPr>
          <a:xfrm>
            <a:off x="6153220" y="304800"/>
            <a:ext cx="1695380" cy="1455996"/>
          </a:xfrm>
          <a:prstGeom prst="rect">
            <a:avLst/>
          </a:prstGeom>
          <a:noFill/>
          <a:ln>
            <a:noFill/>
          </a:ln>
        </p:spPr>
      </p:pic>
      <p:pic>
        <p:nvPicPr>
          <p:cNvPr id="542" name="Google Shape;542;p81"/>
          <p:cNvPicPr preferRelativeResize="0"/>
          <p:nvPr/>
        </p:nvPicPr>
        <p:blipFill rotWithShape="1">
          <a:blip r:embed="rId13">
            <a:alphaModFix/>
          </a:blip>
          <a:srcRect b="0" l="0" r="0" t="0"/>
          <a:stretch/>
        </p:blipFill>
        <p:spPr>
          <a:xfrm>
            <a:off x="7903362" y="2733829"/>
            <a:ext cx="2739130" cy="1324234"/>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7" name="Shape 547"/>
        <p:cNvGrpSpPr/>
        <p:nvPr/>
      </p:nvGrpSpPr>
      <p:grpSpPr>
        <a:xfrm>
          <a:off x="0" y="0"/>
          <a:ext cx="0" cy="0"/>
          <a:chOff x="0" y="0"/>
          <a:chExt cx="0" cy="0"/>
        </a:xfrm>
      </p:grpSpPr>
      <p:sp>
        <p:nvSpPr>
          <p:cNvPr id="548" name="Google Shape;548;p82"/>
          <p:cNvSpPr txBox="1"/>
          <p:nvPr>
            <p:ph type="title"/>
          </p:nvPr>
        </p:nvSpPr>
        <p:spPr>
          <a:xfrm>
            <a:off x="1905000" y="3429000"/>
            <a:ext cx="7886700" cy="3047998"/>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7200"/>
              <a:buFont typeface="Calibri"/>
              <a:buNone/>
            </a:pPr>
            <a:r>
              <a:rPr lang="en-US"/>
              <a:t>Thank You</a:t>
            </a:r>
            <a:endParaRPr/>
          </a:p>
        </p:txBody>
      </p:sp>
      <p:pic>
        <p:nvPicPr>
          <p:cNvPr descr="A drawing of a face&#10;&#10;Description automatically generated" id="549" name="Google Shape;549;p82"/>
          <p:cNvPicPr preferRelativeResize="0"/>
          <p:nvPr/>
        </p:nvPicPr>
        <p:blipFill rotWithShape="1">
          <a:blip r:embed="rId3">
            <a:alphaModFix/>
          </a:blip>
          <a:srcRect b="0" l="0" r="0" t="0"/>
          <a:stretch/>
        </p:blipFill>
        <p:spPr>
          <a:xfrm>
            <a:off x="1981201" y="5943600"/>
            <a:ext cx="1227411" cy="429442"/>
          </a:xfrm>
          <a:prstGeom prst="rect">
            <a:avLst/>
          </a:prstGeom>
          <a:noFill/>
          <a:ln>
            <a:noFill/>
          </a:ln>
        </p:spPr>
      </p:pic>
      <p:sp>
        <p:nvSpPr>
          <p:cNvPr id="550" name="Google Shape;550;p82"/>
          <p:cNvSpPr txBox="1"/>
          <p:nvPr/>
        </p:nvSpPr>
        <p:spPr>
          <a:xfrm>
            <a:off x="3223851" y="5943601"/>
            <a:ext cx="6858000" cy="43088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00">
                <a:solidFill>
                  <a:srgbClr val="FFFFFF"/>
                </a:solidFill>
                <a:latin typeface="Arial"/>
                <a:ea typeface="Arial"/>
                <a:cs typeface="Arial"/>
                <a:sym typeface="Arial"/>
              </a:rPr>
              <a:t>The contents of this presentation, except logos/ graphics which are property of the respective owners, is made available under </a:t>
            </a:r>
            <a:r>
              <a:rPr lang="en-US" sz="1100" u="sng">
                <a:solidFill>
                  <a:srgbClr val="FFFFFF"/>
                </a:solidFill>
                <a:latin typeface="Arial"/>
                <a:ea typeface="Arial"/>
                <a:cs typeface="Arial"/>
                <a:sym typeface="Arial"/>
                <a:hlinkClick r:id="rId4">
                  <a:extLst>
                    <a:ext uri="{A12FA001-AC4F-418D-AE19-62706E023703}">
                      <ahyp:hlinkClr val="tx"/>
                    </a:ext>
                  </a:extLst>
                </a:hlinkClick>
              </a:rPr>
              <a:t>Attribution-ShareAlike 4.0 International (CC BY-SA 4.0)</a:t>
            </a:r>
            <a:r>
              <a:rPr lang="en-US" sz="1100">
                <a:solidFill>
                  <a:srgbClr val="FFFFFF"/>
                </a:solidFill>
                <a:latin typeface="Arial"/>
                <a:ea typeface="Arial"/>
                <a:cs typeface="Arial"/>
                <a:sym typeface="Arial"/>
              </a:rPr>
              <a:t>. </a:t>
            </a:r>
            <a:endParaRPr sz="1100">
              <a:solidFill>
                <a:srgbClr val="FFFFFF"/>
              </a:solidFill>
              <a:latin typeface="Arial"/>
              <a:ea typeface="Arial"/>
              <a:cs typeface="Arial"/>
              <a:sym typeface="Arial"/>
            </a:endParaRPr>
          </a:p>
        </p:txBody>
      </p:sp>
      <p:pic>
        <p:nvPicPr>
          <p:cNvPr id="551" name="Google Shape;551;p82"/>
          <p:cNvPicPr preferRelativeResize="0"/>
          <p:nvPr/>
        </p:nvPicPr>
        <p:blipFill rotWithShape="1">
          <a:blip r:embed="rId5">
            <a:alphaModFix/>
          </a:blip>
          <a:srcRect b="0" l="0" r="0" t="0"/>
          <a:stretch/>
        </p:blipFill>
        <p:spPr>
          <a:xfrm>
            <a:off x="3066093" y="1066800"/>
            <a:ext cx="6059814" cy="3459562"/>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p63"/>
          <p:cNvSpPr txBox="1"/>
          <p:nvPr/>
        </p:nvSpPr>
        <p:spPr>
          <a:xfrm>
            <a:off x="2152650" y="365127"/>
            <a:ext cx="78867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463691"/>
              </a:buClr>
              <a:buSzPts val="4400"/>
              <a:buFont typeface="Georgia"/>
              <a:buNone/>
            </a:pPr>
            <a:r>
              <a:rPr b="0" i="1" lang="en-US" sz="4400">
                <a:solidFill>
                  <a:srgbClr val="463691"/>
                </a:solidFill>
                <a:latin typeface="Georgia"/>
                <a:ea typeface="Georgia"/>
                <a:cs typeface="Georgia"/>
                <a:sym typeface="Georgia"/>
              </a:rPr>
              <a:t>What are the Issues?</a:t>
            </a:r>
            <a:endParaRPr b="0" i="1" sz="4400">
              <a:solidFill>
                <a:srgbClr val="463691"/>
              </a:solidFill>
              <a:latin typeface="Georgia"/>
              <a:ea typeface="Georgia"/>
              <a:cs typeface="Georgia"/>
              <a:sym typeface="Georgia"/>
            </a:endParaRPr>
          </a:p>
        </p:txBody>
      </p:sp>
      <p:sp>
        <p:nvSpPr>
          <p:cNvPr id="324" name="Google Shape;324;p63"/>
          <p:cNvSpPr txBox="1"/>
          <p:nvPr/>
        </p:nvSpPr>
        <p:spPr>
          <a:xfrm>
            <a:off x="2152650" y="1825625"/>
            <a:ext cx="7886700" cy="4351338"/>
          </a:xfrm>
          <a:prstGeom prst="rect">
            <a:avLst/>
          </a:prstGeom>
          <a:noFill/>
          <a:ln>
            <a:noFill/>
          </a:ln>
        </p:spPr>
        <p:txBody>
          <a:bodyPr anchorCtr="0" anchor="t" bIns="45700" lIns="91425" spcFirstLastPara="1" rIns="91425" wrap="square" tIns="45700">
            <a:noAutofit/>
          </a:bodyPr>
          <a:lstStyle/>
          <a:p>
            <a:pPr indent="-254000" lvl="0" marL="171450" marR="0" rtl="0" algn="l">
              <a:lnSpc>
                <a:spcPct val="90000"/>
              </a:lnSpc>
              <a:spcBef>
                <a:spcPts val="0"/>
              </a:spcBef>
              <a:spcAft>
                <a:spcPts val="0"/>
              </a:spcAft>
              <a:buClr>
                <a:srgbClr val="463691"/>
              </a:buClr>
              <a:buSzPts val="4000"/>
              <a:buFont typeface="Arial"/>
              <a:buChar char="•"/>
            </a:pPr>
            <a:r>
              <a:rPr lang="en-US" sz="4000">
                <a:solidFill>
                  <a:srgbClr val="463691"/>
                </a:solidFill>
                <a:latin typeface="Georgia"/>
                <a:ea typeface="Georgia"/>
                <a:cs typeface="Georgia"/>
                <a:sym typeface="Georgia"/>
              </a:rPr>
              <a:t>Connectivity and Electricity</a:t>
            </a:r>
            <a:endParaRPr/>
          </a:p>
          <a:p>
            <a:pPr indent="-254000" lvl="0" marL="171450" marR="0" rtl="0" algn="l">
              <a:lnSpc>
                <a:spcPct val="90000"/>
              </a:lnSpc>
              <a:spcBef>
                <a:spcPts val="750"/>
              </a:spcBef>
              <a:spcAft>
                <a:spcPts val="0"/>
              </a:spcAft>
              <a:buClr>
                <a:srgbClr val="463691"/>
              </a:buClr>
              <a:buSzPts val="4000"/>
              <a:buFont typeface="Arial"/>
              <a:buChar char="•"/>
            </a:pPr>
            <a:r>
              <a:rPr lang="en-US" sz="4000">
                <a:solidFill>
                  <a:srgbClr val="463691"/>
                </a:solidFill>
                <a:latin typeface="Georgia"/>
                <a:ea typeface="Georgia"/>
                <a:cs typeface="Georgia"/>
                <a:sym typeface="Georgia"/>
              </a:rPr>
              <a:t>Access to Learning Platforms</a:t>
            </a:r>
            <a:endParaRPr/>
          </a:p>
          <a:p>
            <a:pPr indent="-254000" lvl="0" marL="171450" marR="0" rtl="0" algn="l">
              <a:lnSpc>
                <a:spcPct val="90000"/>
              </a:lnSpc>
              <a:spcBef>
                <a:spcPts val="750"/>
              </a:spcBef>
              <a:spcAft>
                <a:spcPts val="0"/>
              </a:spcAft>
              <a:buClr>
                <a:srgbClr val="463691"/>
              </a:buClr>
              <a:buSzPts val="4000"/>
              <a:buFont typeface="Arial"/>
              <a:buChar char="•"/>
            </a:pPr>
            <a:r>
              <a:rPr lang="en-US" sz="4000">
                <a:solidFill>
                  <a:srgbClr val="463691"/>
                </a:solidFill>
                <a:latin typeface="Georgia"/>
                <a:ea typeface="Georgia"/>
                <a:cs typeface="Georgia"/>
                <a:sym typeface="Georgia"/>
              </a:rPr>
              <a:t>Learning Resources</a:t>
            </a:r>
            <a:endParaRPr/>
          </a:p>
          <a:p>
            <a:pPr indent="-254000" lvl="0" marL="171450" marR="0" rtl="0" algn="l">
              <a:lnSpc>
                <a:spcPct val="90000"/>
              </a:lnSpc>
              <a:spcBef>
                <a:spcPts val="750"/>
              </a:spcBef>
              <a:spcAft>
                <a:spcPts val="0"/>
              </a:spcAft>
              <a:buClr>
                <a:srgbClr val="463691"/>
              </a:buClr>
              <a:buSzPts val="4000"/>
              <a:buFont typeface="Arial"/>
              <a:buChar char="•"/>
            </a:pPr>
            <a:r>
              <a:rPr lang="en-US" sz="4000">
                <a:solidFill>
                  <a:srgbClr val="463691"/>
                </a:solidFill>
                <a:latin typeface="Georgia"/>
                <a:ea typeface="Georgia"/>
                <a:cs typeface="Georgia"/>
                <a:sym typeface="Georgia"/>
              </a:rPr>
              <a:t>Teachers Capacity</a:t>
            </a:r>
            <a:endParaRPr/>
          </a:p>
          <a:p>
            <a:pPr indent="-254000" lvl="0" marL="171450" marR="0" rtl="0" algn="l">
              <a:lnSpc>
                <a:spcPct val="90000"/>
              </a:lnSpc>
              <a:spcBef>
                <a:spcPts val="750"/>
              </a:spcBef>
              <a:spcAft>
                <a:spcPts val="0"/>
              </a:spcAft>
              <a:buClr>
                <a:srgbClr val="463691"/>
              </a:buClr>
              <a:buSzPts val="4000"/>
              <a:buFont typeface="Arial"/>
              <a:buChar char="•"/>
            </a:pPr>
            <a:r>
              <a:rPr lang="en-US" sz="4000">
                <a:solidFill>
                  <a:srgbClr val="463691"/>
                </a:solidFill>
                <a:latin typeface="Georgia"/>
                <a:ea typeface="Georgia"/>
                <a:cs typeface="Georgia"/>
                <a:sym typeface="Georgia"/>
              </a:rPr>
              <a:t>Learners Readiness</a:t>
            </a:r>
            <a:endParaRPr/>
          </a:p>
          <a:p>
            <a:pPr indent="-19050" lvl="0" marL="171450" marR="0" rtl="0" algn="l">
              <a:lnSpc>
                <a:spcPct val="90000"/>
              </a:lnSpc>
              <a:spcBef>
                <a:spcPts val="750"/>
              </a:spcBef>
              <a:spcAft>
                <a:spcPts val="0"/>
              </a:spcAft>
              <a:buClr>
                <a:schemeClr val="dk1"/>
              </a:buClr>
              <a:buSzPts val="2400"/>
              <a:buFont typeface="Arial"/>
              <a:buNone/>
            </a:pPr>
            <a:r>
              <a:t/>
            </a:r>
            <a:endParaRPr sz="2400">
              <a:solidFill>
                <a:schemeClr val="dk1"/>
              </a:solidFill>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pic>
        <p:nvPicPr>
          <p:cNvPr id="329" name="Google Shape;329;p64"/>
          <p:cNvPicPr preferRelativeResize="0"/>
          <p:nvPr/>
        </p:nvPicPr>
        <p:blipFill rotWithShape="1">
          <a:blip r:embed="rId3">
            <a:alphaModFix/>
          </a:blip>
          <a:srcRect b="0" l="0" r="0" t="0"/>
          <a:stretch/>
        </p:blipFill>
        <p:spPr>
          <a:xfrm>
            <a:off x="1828800" y="228600"/>
            <a:ext cx="2667000" cy="3455472"/>
          </a:xfrm>
          <a:prstGeom prst="rect">
            <a:avLst/>
          </a:prstGeom>
          <a:noFill/>
          <a:ln>
            <a:noFill/>
          </a:ln>
        </p:spPr>
      </p:pic>
      <p:pic>
        <p:nvPicPr>
          <p:cNvPr id="330" name="Google Shape;330;p64"/>
          <p:cNvPicPr preferRelativeResize="0"/>
          <p:nvPr/>
        </p:nvPicPr>
        <p:blipFill rotWithShape="1">
          <a:blip r:embed="rId4">
            <a:alphaModFix/>
          </a:blip>
          <a:srcRect b="0" l="0" r="0" t="0"/>
          <a:stretch/>
        </p:blipFill>
        <p:spPr>
          <a:xfrm>
            <a:off x="4686437" y="3200400"/>
            <a:ext cx="2491393" cy="3505478"/>
          </a:xfrm>
          <a:prstGeom prst="rect">
            <a:avLst/>
          </a:prstGeom>
          <a:noFill/>
          <a:ln>
            <a:noFill/>
          </a:ln>
        </p:spPr>
      </p:pic>
      <p:pic>
        <p:nvPicPr>
          <p:cNvPr id="331" name="Google Shape;331;p64"/>
          <p:cNvPicPr preferRelativeResize="0"/>
          <p:nvPr/>
        </p:nvPicPr>
        <p:blipFill rotWithShape="1">
          <a:blip r:embed="rId5">
            <a:alphaModFix/>
          </a:blip>
          <a:srcRect b="0" l="0" r="0" t="0"/>
          <a:stretch/>
        </p:blipFill>
        <p:spPr>
          <a:xfrm>
            <a:off x="7368465" y="533400"/>
            <a:ext cx="3016506" cy="396240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sp>
        <p:nvSpPr>
          <p:cNvPr id="336" name="Google Shape;336;p65"/>
          <p:cNvSpPr/>
          <p:nvPr/>
        </p:nvSpPr>
        <p:spPr>
          <a:xfrm>
            <a:off x="1548063" y="1219200"/>
            <a:ext cx="6477000" cy="5638800"/>
          </a:xfrm>
          <a:prstGeom prst="round2DiagRect">
            <a:avLst>
              <a:gd fmla="val 16667" name="adj1"/>
              <a:gd fmla="val 0" name="adj2"/>
            </a:avLst>
          </a:prstGeom>
          <a:noFill/>
          <a:ln>
            <a:noFill/>
          </a:ln>
        </p:spPr>
        <p:txBody>
          <a:bodyPr anchorCtr="0" anchor="t" bIns="45700" lIns="91425" spcFirstLastPara="1" rIns="91425" wrap="square" tIns="45700">
            <a:noAutofit/>
          </a:bodyPr>
          <a:lstStyle/>
          <a:p>
            <a:pPr indent="-171450" lvl="0" marL="171450" marR="0" rtl="0" algn="l">
              <a:lnSpc>
                <a:spcPct val="90000"/>
              </a:lnSpc>
              <a:spcBef>
                <a:spcPts val="0"/>
              </a:spcBef>
              <a:spcAft>
                <a:spcPts val="0"/>
              </a:spcAft>
              <a:buClr>
                <a:schemeClr val="dk1"/>
              </a:buClr>
              <a:buSzPts val="2200"/>
              <a:buFont typeface="Arial"/>
              <a:buChar char="•"/>
            </a:pPr>
            <a:r>
              <a:rPr b="1" lang="en-US" sz="2200">
                <a:solidFill>
                  <a:schemeClr val="dk1"/>
                </a:solidFill>
                <a:latin typeface="Calibri"/>
                <a:ea typeface="Calibri"/>
                <a:cs typeface="Calibri"/>
                <a:sym typeface="Calibri"/>
              </a:rPr>
              <a:t>Inclusion and Access: </a:t>
            </a:r>
            <a:r>
              <a:rPr lang="en-US" sz="2200">
                <a:solidFill>
                  <a:schemeClr val="dk1"/>
                </a:solidFill>
                <a:latin typeface="Calibri"/>
                <a:ea typeface="Calibri"/>
                <a:cs typeface="Calibri"/>
                <a:sym typeface="Calibri"/>
              </a:rPr>
              <a:t>Enhance Educational Access to Disadvantaged Groups including Divyang students</a:t>
            </a:r>
            <a:endParaRPr/>
          </a:p>
          <a:p>
            <a:pPr indent="-171450" lvl="0" marL="171450" marR="0" rtl="0" algn="l">
              <a:lnSpc>
                <a:spcPct val="90000"/>
              </a:lnSpc>
              <a:spcBef>
                <a:spcPts val="750"/>
              </a:spcBef>
              <a:spcAft>
                <a:spcPts val="0"/>
              </a:spcAft>
              <a:buClr>
                <a:schemeClr val="dk1"/>
              </a:buClr>
              <a:buSzPts val="2200"/>
              <a:buFont typeface="Arial"/>
              <a:buChar char="•"/>
            </a:pPr>
            <a:r>
              <a:rPr b="1" lang="en-US" sz="2200">
                <a:solidFill>
                  <a:schemeClr val="dk1"/>
                </a:solidFill>
                <a:latin typeface="Calibri"/>
                <a:ea typeface="Calibri"/>
                <a:cs typeface="Calibri"/>
                <a:sym typeface="Calibri"/>
              </a:rPr>
              <a:t>Digital Platforms: </a:t>
            </a:r>
            <a:r>
              <a:rPr lang="en-US" sz="2200">
                <a:solidFill>
                  <a:schemeClr val="dk1"/>
                </a:solidFill>
                <a:latin typeface="Calibri"/>
                <a:ea typeface="Calibri"/>
                <a:cs typeface="Calibri"/>
                <a:sym typeface="Calibri"/>
              </a:rPr>
              <a:t>Digital platforms and ongoing ICT based educational initiatives to be optimized and expanded</a:t>
            </a:r>
            <a:endParaRPr/>
          </a:p>
          <a:p>
            <a:pPr indent="-171450" lvl="0" marL="171450" marR="0" rtl="0" algn="l">
              <a:lnSpc>
                <a:spcPct val="90000"/>
              </a:lnSpc>
              <a:spcBef>
                <a:spcPts val="750"/>
              </a:spcBef>
              <a:spcAft>
                <a:spcPts val="0"/>
              </a:spcAft>
              <a:buClr>
                <a:schemeClr val="dk1"/>
              </a:buClr>
              <a:buSzPts val="2200"/>
              <a:buFont typeface="Arial"/>
              <a:buChar char="•"/>
            </a:pPr>
            <a:r>
              <a:rPr b="1" lang="en-US" sz="2200">
                <a:solidFill>
                  <a:schemeClr val="dk1"/>
                </a:solidFill>
                <a:latin typeface="Calibri"/>
                <a:ea typeface="Calibri"/>
                <a:cs typeface="Calibri"/>
                <a:sym typeface="Calibri"/>
              </a:rPr>
              <a:t>Blended Learning: </a:t>
            </a:r>
            <a:r>
              <a:rPr lang="en-US" sz="2200">
                <a:solidFill>
                  <a:schemeClr val="dk1"/>
                </a:solidFill>
                <a:latin typeface="Calibri"/>
                <a:ea typeface="Calibri"/>
                <a:cs typeface="Calibri"/>
                <a:sym typeface="Calibri"/>
              </a:rPr>
              <a:t>Emphasis on effective models of blended learning</a:t>
            </a:r>
            <a:endParaRPr/>
          </a:p>
          <a:p>
            <a:pPr indent="-171450" lvl="0" marL="171450" marR="0" rtl="0" algn="l">
              <a:lnSpc>
                <a:spcPct val="90000"/>
              </a:lnSpc>
              <a:spcBef>
                <a:spcPts val="750"/>
              </a:spcBef>
              <a:spcAft>
                <a:spcPts val="0"/>
              </a:spcAft>
              <a:buClr>
                <a:schemeClr val="dk1"/>
              </a:buClr>
              <a:buSzPts val="2200"/>
              <a:buFont typeface="Arial"/>
              <a:buChar char="•"/>
            </a:pPr>
            <a:r>
              <a:rPr b="1" lang="en-US" sz="2200">
                <a:solidFill>
                  <a:schemeClr val="dk1"/>
                </a:solidFill>
                <a:latin typeface="Calibri"/>
                <a:ea typeface="Calibri"/>
                <a:cs typeface="Calibri"/>
                <a:sym typeface="Calibri"/>
              </a:rPr>
              <a:t>Content Creation: </a:t>
            </a:r>
            <a:r>
              <a:rPr lang="en-US" sz="2200">
                <a:solidFill>
                  <a:schemeClr val="dk1"/>
                </a:solidFill>
                <a:latin typeface="Calibri"/>
                <a:ea typeface="Calibri"/>
                <a:cs typeface="Calibri"/>
                <a:sym typeface="Calibri"/>
              </a:rPr>
              <a:t>Content creation, digital repository, and dissemination. Technology Integration In Teaching, Learning &amp; Assessment</a:t>
            </a:r>
            <a:endParaRPr/>
          </a:p>
          <a:p>
            <a:pPr indent="-171450" lvl="0" marL="171450" marR="0" rtl="0" algn="l">
              <a:lnSpc>
                <a:spcPct val="90000"/>
              </a:lnSpc>
              <a:spcBef>
                <a:spcPts val="750"/>
              </a:spcBef>
              <a:spcAft>
                <a:spcPts val="0"/>
              </a:spcAft>
              <a:buClr>
                <a:schemeClr val="dk1"/>
              </a:buClr>
              <a:buSzPts val="2200"/>
              <a:buFont typeface="Arial"/>
              <a:buChar char="•"/>
            </a:pPr>
            <a:r>
              <a:rPr b="1" lang="en-US" sz="2200">
                <a:solidFill>
                  <a:schemeClr val="dk1"/>
                </a:solidFill>
                <a:latin typeface="Calibri"/>
                <a:ea typeface="Calibri"/>
                <a:cs typeface="Calibri"/>
                <a:sym typeface="Calibri"/>
              </a:rPr>
              <a:t>Expansion of Platforms: </a:t>
            </a:r>
            <a:r>
              <a:rPr lang="en-US" sz="2200">
                <a:solidFill>
                  <a:schemeClr val="dk1"/>
                </a:solidFill>
                <a:latin typeface="Calibri"/>
                <a:ea typeface="Calibri"/>
                <a:cs typeface="Calibri"/>
                <a:sym typeface="Calibri"/>
              </a:rPr>
              <a:t>Expansion of existing e-learning platforms - DIKSHA, SWAYAM, etc. </a:t>
            </a:r>
            <a:endParaRPr/>
          </a:p>
          <a:p>
            <a:pPr indent="-171450" lvl="0" marL="171450" marR="0" rtl="0" algn="l">
              <a:lnSpc>
                <a:spcPct val="90000"/>
              </a:lnSpc>
              <a:spcBef>
                <a:spcPts val="750"/>
              </a:spcBef>
              <a:spcAft>
                <a:spcPts val="0"/>
              </a:spcAft>
              <a:buClr>
                <a:schemeClr val="dk1"/>
              </a:buClr>
              <a:buSzPts val="2200"/>
              <a:buFont typeface="Arial"/>
              <a:buChar char="•"/>
            </a:pPr>
            <a:r>
              <a:rPr b="1" lang="en-US" sz="2200">
                <a:solidFill>
                  <a:schemeClr val="dk1"/>
                </a:solidFill>
                <a:latin typeface="Calibri"/>
                <a:ea typeface="Calibri"/>
                <a:cs typeface="Calibri"/>
                <a:sym typeface="Calibri"/>
              </a:rPr>
              <a:t>Pilot Studies: </a:t>
            </a:r>
            <a:r>
              <a:rPr lang="en-US" sz="2200">
                <a:solidFill>
                  <a:schemeClr val="dk1"/>
                </a:solidFill>
                <a:latin typeface="Calibri"/>
                <a:ea typeface="Calibri"/>
                <a:cs typeface="Calibri"/>
                <a:sym typeface="Calibri"/>
              </a:rPr>
              <a:t>A series of pilot studies to be conducted </a:t>
            </a:r>
            <a:endParaRPr sz="2200">
              <a:solidFill>
                <a:schemeClr val="dk1"/>
              </a:solidFill>
              <a:latin typeface="Calibri"/>
              <a:ea typeface="Calibri"/>
              <a:cs typeface="Calibri"/>
              <a:sym typeface="Calibri"/>
            </a:endParaRPr>
          </a:p>
        </p:txBody>
      </p:sp>
      <p:pic>
        <p:nvPicPr>
          <p:cNvPr id="337" name="Google Shape;337;p65"/>
          <p:cNvPicPr preferRelativeResize="0"/>
          <p:nvPr/>
        </p:nvPicPr>
        <p:blipFill rotWithShape="1">
          <a:blip r:embed="rId3">
            <a:alphaModFix/>
          </a:blip>
          <a:srcRect b="0" l="0" r="0" t="0"/>
          <a:stretch/>
        </p:blipFill>
        <p:spPr>
          <a:xfrm>
            <a:off x="8001000" y="168166"/>
            <a:ext cx="2514600" cy="2410326"/>
          </a:xfrm>
          <a:prstGeom prst="rect">
            <a:avLst/>
          </a:prstGeom>
          <a:noFill/>
          <a:ln>
            <a:noFill/>
          </a:ln>
        </p:spPr>
      </p:pic>
      <p:pic>
        <p:nvPicPr>
          <p:cNvPr id="338" name="Google Shape;338;p65"/>
          <p:cNvPicPr preferRelativeResize="0"/>
          <p:nvPr/>
        </p:nvPicPr>
        <p:blipFill rotWithShape="1">
          <a:blip r:embed="rId4">
            <a:alphaModFix/>
          </a:blip>
          <a:srcRect b="0" l="0" r="0" t="0"/>
          <a:stretch/>
        </p:blipFill>
        <p:spPr>
          <a:xfrm>
            <a:off x="8426616" y="2844081"/>
            <a:ext cx="1815769" cy="1766694"/>
          </a:xfrm>
          <a:prstGeom prst="rect">
            <a:avLst/>
          </a:prstGeom>
          <a:noFill/>
          <a:ln>
            <a:noFill/>
          </a:ln>
        </p:spPr>
      </p:pic>
      <p:pic>
        <p:nvPicPr>
          <p:cNvPr id="339" name="Google Shape;339;p65"/>
          <p:cNvPicPr preferRelativeResize="0"/>
          <p:nvPr/>
        </p:nvPicPr>
        <p:blipFill rotWithShape="1">
          <a:blip r:embed="rId5">
            <a:alphaModFix/>
          </a:blip>
          <a:srcRect b="0" l="0" r="0" t="0"/>
          <a:stretch/>
        </p:blipFill>
        <p:spPr>
          <a:xfrm>
            <a:off x="7331759" y="4876365"/>
            <a:ext cx="3312179" cy="1891181"/>
          </a:xfrm>
          <a:prstGeom prst="rect">
            <a:avLst/>
          </a:prstGeom>
          <a:noFill/>
          <a:ln>
            <a:noFill/>
          </a:ln>
        </p:spPr>
      </p:pic>
      <p:sp>
        <p:nvSpPr>
          <p:cNvPr id="340" name="Google Shape;340;p65"/>
          <p:cNvSpPr txBox="1"/>
          <p:nvPr/>
        </p:nvSpPr>
        <p:spPr>
          <a:xfrm>
            <a:off x="1860384" y="406909"/>
            <a:ext cx="8382000" cy="60859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463691"/>
              </a:buClr>
              <a:buSzPts val="4400"/>
              <a:buFont typeface="Georgia"/>
              <a:buNone/>
            </a:pPr>
            <a:r>
              <a:rPr b="0" i="1" lang="en-US" sz="4400">
                <a:solidFill>
                  <a:srgbClr val="463691"/>
                </a:solidFill>
                <a:latin typeface="Georgia"/>
                <a:ea typeface="Georgia"/>
                <a:cs typeface="Georgia"/>
                <a:sym typeface="Georgia"/>
              </a:rPr>
              <a:t>What NEP-2020 Says</a:t>
            </a:r>
            <a:endParaRPr b="0" i="1" sz="4400">
              <a:solidFill>
                <a:srgbClr val="463691"/>
              </a:solidFill>
              <a:latin typeface="Georgia"/>
              <a:ea typeface="Georgia"/>
              <a:cs typeface="Georgia"/>
              <a:sym typeface="Georgia"/>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sp>
        <p:nvSpPr>
          <p:cNvPr id="345" name="Google Shape;345;p66"/>
          <p:cNvSpPr/>
          <p:nvPr/>
        </p:nvSpPr>
        <p:spPr>
          <a:xfrm>
            <a:off x="1524000" y="1012576"/>
            <a:ext cx="3657600" cy="5827822"/>
          </a:xfrm>
          <a:prstGeom prst="round2DiagRect">
            <a:avLst>
              <a:gd fmla="val 16667" name="adj1"/>
              <a:gd fmla="val 0" name="adj2"/>
            </a:avLst>
          </a:prstGeom>
          <a:solidFill>
            <a:srgbClr val="FFFFFF">
              <a:alpha val="69803"/>
            </a:srgbClr>
          </a:solidFill>
          <a:ln>
            <a:noFill/>
          </a:ln>
        </p:spPr>
        <p:txBody>
          <a:bodyPr anchorCtr="0" anchor="t" bIns="91425" lIns="91425" spcFirstLastPara="1" rIns="91425" wrap="square" tIns="182875">
            <a:noAutofit/>
          </a:bodyPr>
          <a:lstStyle/>
          <a:p>
            <a:pPr indent="0" lvl="0" marL="0" marR="0" rtl="0" algn="l">
              <a:spcBef>
                <a:spcPts val="0"/>
              </a:spcBef>
              <a:spcAft>
                <a:spcPts val="0"/>
              </a:spcAft>
              <a:buClr>
                <a:srgbClr val="221A48"/>
              </a:buClr>
              <a:buSzPts val="3500"/>
              <a:buFont typeface="Arial"/>
              <a:buNone/>
            </a:pPr>
            <a:r>
              <a:rPr lang="en-US" sz="2800">
                <a:solidFill>
                  <a:srgbClr val="3D59C8"/>
                </a:solidFill>
                <a:latin typeface="Times New Roman"/>
                <a:ea typeface="Times New Roman"/>
                <a:cs typeface="Times New Roman"/>
                <a:sym typeface="Times New Roman"/>
              </a:rPr>
              <a:t>Highlights</a:t>
            </a:r>
            <a:endParaRPr/>
          </a:p>
          <a:p>
            <a:pPr indent="0" lvl="0" marL="0" marR="0" rtl="0" algn="l">
              <a:spcBef>
                <a:spcPts val="560"/>
              </a:spcBef>
              <a:spcAft>
                <a:spcPts val="0"/>
              </a:spcAft>
              <a:buClr>
                <a:srgbClr val="221A48"/>
              </a:buClr>
              <a:buSzPts val="3500"/>
              <a:buFont typeface="Arial"/>
              <a:buNone/>
            </a:pPr>
            <a:r>
              <a:rPr lang="en-US" sz="2800">
                <a:solidFill>
                  <a:srgbClr val="3D59C8"/>
                </a:solidFill>
                <a:latin typeface="Times New Roman"/>
                <a:ea typeface="Times New Roman"/>
                <a:cs typeface="Times New Roman"/>
                <a:sym typeface="Times New Roman"/>
              </a:rPr>
              <a:t>•Standards for infrastructure and staff</a:t>
            </a:r>
            <a:endParaRPr/>
          </a:p>
          <a:p>
            <a:pPr indent="0" lvl="0" marL="0" marR="0" rtl="0" algn="l">
              <a:spcBef>
                <a:spcPts val="560"/>
              </a:spcBef>
              <a:spcAft>
                <a:spcPts val="0"/>
              </a:spcAft>
              <a:buClr>
                <a:srgbClr val="221A48"/>
              </a:buClr>
              <a:buSzPts val="3500"/>
              <a:buFont typeface="Arial"/>
              <a:buNone/>
            </a:pPr>
            <a:r>
              <a:rPr lang="en-US" sz="2800">
                <a:solidFill>
                  <a:srgbClr val="3D59C8"/>
                </a:solidFill>
                <a:latin typeface="Times New Roman"/>
                <a:ea typeface="Times New Roman"/>
                <a:cs typeface="Times New Roman"/>
                <a:sym typeface="Times New Roman"/>
              </a:rPr>
              <a:t>•Instructional processes</a:t>
            </a:r>
            <a:endParaRPr/>
          </a:p>
          <a:p>
            <a:pPr indent="0" lvl="0" marL="0" marR="0" rtl="0" algn="l">
              <a:spcBef>
                <a:spcPts val="560"/>
              </a:spcBef>
              <a:spcAft>
                <a:spcPts val="0"/>
              </a:spcAft>
              <a:buClr>
                <a:srgbClr val="221A48"/>
              </a:buClr>
              <a:buSzPts val="3500"/>
              <a:buFont typeface="Arial"/>
              <a:buNone/>
            </a:pPr>
            <a:r>
              <a:rPr lang="en-US" sz="2800">
                <a:solidFill>
                  <a:srgbClr val="3D59C8"/>
                </a:solidFill>
                <a:latin typeface="Times New Roman"/>
                <a:ea typeface="Times New Roman"/>
                <a:cs typeface="Times New Roman"/>
                <a:sym typeface="Times New Roman"/>
              </a:rPr>
              <a:t>•40% learning resources can be sourced form other sources such as Open Educational Resources</a:t>
            </a:r>
            <a:endParaRPr/>
          </a:p>
        </p:txBody>
      </p:sp>
      <p:sp>
        <p:nvSpPr>
          <p:cNvPr id="346" name="Google Shape;346;p66"/>
          <p:cNvSpPr txBox="1"/>
          <p:nvPr/>
        </p:nvSpPr>
        <p:spPr>
          <a:xfrm>
            <a:off x="1828800" y="228600"/>
            <a:ext cx="8229600" cy="692716"/>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r>
              <a:rPr lang="en-US" sz="3800">
                <a:solidFill>
                  <a:srgbClr val="327D97"/>
                </a:solidFill>
                <a:latin typeface="Trebuchet MS"/>
                <a:ea typeface="Trebuchet MS"/>
                <a:cs typeface="Trebuchet MS"/>
                <a:sym typeface="Trebuchet MS"/>
              </a:rPr>
              <a:t>Online Regulation Says….</a:t>
            </a:r>
            <a:endParaRPr/>
          </a:p>
        </p:txBody>
      </p:sp>
      <p:pic>
        <p:nvPicPr>
          <p:cNvPr id="347" name="Google Shape;347;p66"/>
          <p:cNvPicPr preferRelativeResize="0"/>
          <p:nvPr/>
        </p:nvPicPr>
        <p:blipFill rotWithShape="1">
          <a:blip r:embed="rId3">
            <a:alphaModFix/>
          </a:blip>
          <a:srcRect b="0" l="0" r="0" t="0"/>
          <a:stretch/>
        </p:blipFill>
        <p:spPr>
          <a:xfrm>
            <a:off x="5105400" y="1012577"/>
            <a:ext cx="5562600" cy="3230561"/>
          </a:xfrm>
          <a:prstGeom prst="rect">
            <a:avLst/>
          </a:prstGeom>
          <a:noFill/>
          <a:ln>
            <a:noFill/>
          </a:ln>
        </p:spPr>
      </p:pic>
      <p:sp>
        <p:nvSpPr>
          <p:cNvPr id="348" name="Google Shape;348;p66"/>
          <p:cNvSpPr txBox="1"/>
          <p:nvPr/>
        </p:nvSpPr>
        <p:spPr>
          <a:xfrm>
            <a:off x="5845941" y="4555995"/>
            <a:ext cx="4038600" cy="461665"/>
          </a:xfrm>
          <a:prstGeom prst="rect">
            <a:avLst/>
          </a:prstGeom>
          <a:gradFill>
            <a:gsLst>
              <a:gs pos="0">
                <a:srgbClr val="FFC647"/>
              </a:gs>
              <a:gs pos="50000">
                <a:srgbClr val="FFC600"/>
              </a:gs>
              <a:gs pos="100000">
                <a:srgbClr val="E3B400"/>
              </a:gs>
            </a:gsLst>
            <a:lin ang="5400000" scaled="0"/>
          </a:gradFill>
          <a:ln>
            <a:noFill/>
          </a:ln>
          <a:effectLst>
            <a:outerShdw blurRad="57150" rotWithShape="0" algn="ctr" dir="5400000" dist="19050">
              <a:srgbClr val="000000">
                <a:alpha val="62745"/>
              </a:srgbClr>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lt1"/>
                </a:solidFill>
                <a:latin typeface="Arial"/>
                <a:ea typeface="Arial"/>
                <a:cs typeface="Arial"/>
                <a:sym typeface="Arial"/>
              </a:rPr>
              <a:t>ODL and Online: 2 Modes</a:t>
            </a:r>
            <a:endParaRPr b="1" sz="2400">
              <a:solidFill>
                <a:schemeClr val="lt1"/>
              </a:solidFill>
              <a:latin typeface="Arial"/>
              <a:ea typeface="Arial"/>
              <a:cs typeface="Arial"/>
              <a:sym typeface="Arial"/>
            </a:endParaRPr>
          </a:p>
        </p:txBody>
      </p:sp>
      <p:sp>
        <p:nvSpPr>
          <p:cNvPr id="349" name="Google Shape;349;p66"/>
          <p:cNvSpPr txBox="1"/>
          <p:nvPr/>
        </p:nvSpPr>
        <p:spPr>
          <a:xfrm>
            <a:off x="4991057" y="5696544"/>
            <a:ext cx="2662989" cy="830997"/>
          </a:xfrm>
          <a:prstGeom prst="rect">
            <a:avLst/>
          </a:prstGeom>
          <a:gradFill>
            <a:gsLst>
              <a:gs pos="0">
                <a:srgbClr val="474747"/>
              </a:gs>
              <a:gs pos="50000">
                <a:schemeClr val="dk1"/>
              </a:gs>
              <a:gs pos="100000">
                <a:schemeClr val="dk1"/>
              </a:gs>
            </a:gsLst>
            <a:lin ang="5400000" scaled="0"/>
          </a:gradFill>
          <a:ln>
            <a:noFill/>
          </a:ln>
          <a:effectLst>
            <a:outerShdw blurRad="57150" rotWithShape="0" algn="ctr" dir="5400000" dist="19050">
              <a:srgbClr val="000000">
                <a:alpha val="62745"/>
              </a:srgbClr>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lt1"/>
                </a:solidFill>
                <a:latin typeface="Arial"/>
                <a:ea typeface="Arial"/>
                <a:cs typeface="Arial"/>
                <a:sym typeface="Arial"/>
              </a:rPr>
              <a:t>Multiple modes, blended</a:t>
            </a:r>
            <a:endParaRPr b="1" sz="2400">
              <a:solidFill>
                <a:schemeClr val="lt1"/>
              </a:solidFill>
              <a:latin typeface="Arial"/>
              <a:ea typeface="Arial"/>
              <a:cs typeface="Arial"/>
              <a:sym typeface="Arial"/>
            </a:endParaRPr>
          </a:p>
        </p:txBody>
      </p:sp>
      <p:sp>
        <p:nvSpPr>
          <p:cNvPr id="350" name="Google Shape;350;p66"/>
          <p:cNvSpPr txBox="1"/>
          <p:nvPr/>
        </p:nvSpPr>
        <p:spPr>
          <a:xfrm>
            <a:off x="8138091" y="5678942"/>
            <a:ext cx="2438401" cy="830997"/>
          </a:xfrm>
          <a:prstGeom prst="rect">
            <a:avLst/>
          </a:prstGeom>
          <a:gradFill>
            <a:gsLst>
              <a:gs pos="0">
                <a:srgbClr val="474747"/>
              </a:gs>
              <a:gs pos="50000">
                <a:schemeClr val="dk1"/>
              </a:gs>
              <a:gs pos="100000">
                <a:schemeClr val="dk1"/>
              </a:gs>
            </a:gsLst>
            <a:lin ang="5400000" scaled="0"/>
          </a:gradFill>
          <a:ln>
            <a:noFill/>
          </a:ln>
          <a:effectLst>
            <a:outerShdw blurRad="57150" rotWithShape="0" algn="ctr" dir="5400000" dist="19050">
              <a:srgbClr val="000000">
                <a:alpha val="62745"/>
              </a:srgbClr>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lt1"/>
                </a:solidFill>
                <a:latin typeface="Arial"/>
                <a:ea typeface="Arial"/>
                <a:cs typeface="Arial"/>
                <a:sym typeface="Arial"/>
              </a:rPr>
              <a:t>Purely online delivery</a:t>
            </a:r>
            <a:endParaRPr b="1" sz="2400">
              <a:solidFill>
                <a:schemeClr val="lt1"/>
              </a:solidFill>
              <a:latin typeface="Arial"/>
              <a:ea typeface="Arial"/>
              <a:cs typeface="Arial"/>
              <a:sym typeface="Arial"/>
            </a:endParaRPr>
          </a:p>
        </p:txBody>
      </p:sp>
      <p:sp>
        <p:nvSpPr>
          <p:cNvPr id="351" name="Google Shape;351;p66"/>
          <p:cNvSpPr/>
          <p:nvPr/>
        </p:nvSpPr>
        <p:spPr>
          <a:xfrm>
            <a:off x="9229274" y="5014201"/>
            <a:ext cx="256033" cy="685800"/>
          </a:xfrm>
          <a:prstGeom prst="downArrow">
            <a:avLst>
              <a:gd fmla="val 50000" name="adj1"/>
              <a:gd fmla="val 50000" name="adj2"/>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352" name="Google Shape;352;p66"/>
          <p:cNvPicPr preferRelativeResize="0"/>
          <p:nvPr/>
        </p:nvPicPr>
        <p:blipFill rotWithShape="1">
          <a:blip r:embed="rId4">
            <a:alphaModFix/>
          </a:blip>
          <a:srcRect b="0" l="0" r="0" t="0"/>
          <a:stretch/>
        </p:blipFill>
        <p:spPr>
          <a:xfrm>
            <a:off x="6033994" y="4995443"/>
            <a:ext cx="292633" cy="701101"/>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pic>
        <p:nvPicPr>
          <p:cNvPr id="357" name="Google Shape;357;p67"/>
          <p:cNvPicPr preferRelativeResize="0"/>
          <p:nvPr/>
        </p:nvPicPr>
        <p:blipFill rotWithShape="1">
          <a:blip r:embed="rId3">
            <a:alphaModFix/>
          </a:blip>
          <a:srcRect b="15481" l="22308" r="33333" t="25720"/>
          <a:stretch/>
        </p:blipFill>
        <p:spPr>
          <a:xfrm>
            <a:off x="4961792" y="1333500"/>
            <a:ext cx="5706208" cy="4495800"/>
          </a:xfrm>
          <a:prstGeom prst="rect">
            <a:avLst/>
          </a:prstGeom>
          <a:noFill/>
          <a:ln>
            <a:noFill/>
          </a:ln>
        </p:spPr>
      </p:pic>
      <p:pic>
        <p:nvPicPr>
          <p:cNvPr id="358" name="Google Shape;358;p67"/>
          <p:cNvPicPr preferRelativeResize="0"/>
          <p:nvPr/>
        </p:nvPicPr>
        <p:blipFill rotWithShape="1">
          <a:blip r:embed="rId4">
            <a:alphaModFix/>
          </a:blip>
          <a:srcRect b="0" l="0" r="0" t="0"/>
          <a:stretch/>
        </p:blipFill>
        <p:spPr>
          <a:xfrm>
            <a:off x="1704391" y="3581400"/>
            <a:ext cx="3366856" cy="2819400"/>
          </a:xfrm>
          <a:prstGeom prst="rect">
            <a:avLst/>
          </a:prstGeom>
          <a:noFill/>
          <a:ln>
            <a:noFill/>
          </a:ln>
        </p:spPr>
      </p:pic>
      <p:sp>
        <p:nvSpPr>
          <p:cNvPr id="359" name="Google Shape;359;p67"/>
          <p:cNvSpPr txBox="1"/>
          <p:nvPr/>
        </p:nvSpPr>
        <p:spPr>
          <a:xfrm>
            <a:off x="2057400" y="612431"/>
            <a:ext cx="5791200"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rgbClr val="463691"/>
                </a:solidFill>
                <a:latin typeface="Arial"/>
                <a:ea typeface="Arial"/>
                <a:cs typeface="Arial"/>
                <a:sym typeface="Arial"/>
              </a:rPr>
              <a:t>Six levels of interaction</a:t>
            </a:r>
            <a:endParaRPr b="1" sz="3200">
              <a:solidFill>
                <a:srgbClr val="463691"/>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sp>
        <p:nvSpPr>
          <p:cNvPr id="364" name="Google Shape;364;p68"/>
          <p:cNvSpPr txBox="1"/>
          <p:nvPr/>
        </p:nvSpPr>
        <p:spPr>
          <a:xfrm>
            <a:off x="1600200" y="234457"/>
            <a:ext cx="5042412" cy="132080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463691"/>
              </a:buClr>
              <a:buSzPts val="4400"/>
              <a:buFont typeface="Calibri"/>
              <a:buNone/>
            </a:pPr>
            <a:r>
              <a:rPr b="1" lang="en-US" sz="4400">
                <a:solidFill>
                  <a:srgbClr val="463691"/>
                </a:solidFill>
                <a:latin typeface="Calibri"/>
                <a:ea typeface="Calibri"/>
                <a:cs typeface="Calibri"/>
                <a:sym typeface="Calibri"/>
              </a:rPr>
              <a:t>Blended Learning</a:t>
            </a:r>
            <a:endParaRPr b="1" sz="4400">
              <a:solidFill>
                <a:srgbClr val="463691"/>
              </a:solidFill>
              <a:latin typeface="Calibri"/>
              <a:ea typeface="Calibri"/>
              <a:cs typeface="Calibri"/>
              <a:sym typeface="Calibri"/>
            </a:endParaRPr>
          </a:p>
        </p:txBody>
      </p:sp>
      <p:pic>
        <p:nvPicPr>
          <p:cNvPr id="365" name="Google Shape;365;p68"/>
          <p:cNvPicPr preferRelativeResize="0"/>
          <p:nvPr/>
        </p:nvPicPr>
        <p:blipFill rotWithShape="1">
          <a:blip r:embed="rId3">
            <a:alphaModFix/>
          </a:blip>
          <a:srcRect b="0" l="0" r="0" t="0"/>
          <a:stretch/>
        </p:blipFill>
        <p:spPr>
          <a:xfrm>
            <a:off x="6400801" y="395963"/>
            <a:ext cx="4051813" cy="2671361"/>
          </a:xfrm>
          <a:prstGeom prst="rect">
            <a:avLst/>
          </a:prstGeom>
          <a:noFill/>
          <a:ln>
            <a:noFill/>
          </a:ln>
        </p:spPr>
      </p:pic>
      <p:pic>
        <p:nvPicPr>
          <p:cNvPr id="366" name="Google Shape;366;p68"/>
          <p:cNvPicPr preferRelativeResize="0"/>
          <p:nvPr/>
        </p:nvPicPr>
        <p:blipFill rotWithShape="1">
          <a:blip r:embed="rId4">
            <a:alphaModFix/>
          </a:blip>
          <a:srcRect b="0" l="0" r="0" t="0"/>
          <a:stretch/>
        </p:blipFill>
        <p:spPr>
          <a:xfrm>
            <a:off x="5361437" y="3075344"/>
            <a:ext cx="5306564" cy="3782656"/>
          </a:xfrm>
          <a:prstGeom prst="rect">
            <a:avLst/>
          </a:prstGeom>
          <a:noFill/>
          <a:ln>
            <a:noFill/>
          </a:ln>
        </p:spPr>
      </p:pic>
      <p:sp>
        <p:nvSpPr>
          <p:cNvPr id="367" name="Google Shape;367;p68"/>
          <p:cNvSpPr/>
          <p:nvPr/>
        </p:nvSpPr>
        <p:spPr>
          <a:xfrm>
            <a:off x="1556084" y="1563279"/>
            <a:ext cx="4539916" cy="4697411"/>
          </a:xfrm>
          <a:prstGeom prst="round2DiagRect">
            <a:avLst>
              <a:gd fmla="val 16667" name="adj1"/>
              <a:gd fmla="val 0" name="adj2"/>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3600"/>
              <a:buFont typeface="Arial"/>
              <a:buNone/>
            </a:pPr>
            <a:r>
              <a:rPr lang="en-US" sz="3600">
                <a:solidFill>
                  <a:schemeClr val="dk1"/>
                </a:solidFill>
                <a:latin typeface="Calibri"/>
                <a:ea typeface="Calibri"/>
                <a:cs typeface="Calibri"/>
                <a:sym typeface="Calibri"/>
              </a:rPr>
              <a:t>It requires the physical presence of both teacher and student, with some elements of student control over time, place, path, or pace</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 name="Shape 371"/>
        <p:cNvGrpSpPr/>
        <p:nvPr/>
      </p:nvGrpSpPr>
      <p:grpSpPr>
        <a:xfrm>
          <a:off x="0" y="0"/>
          <a:ext cx="0" cy="0"/>
          <a:chOff x="0" y="0"/>
          <a:chExt cx="0" cy="0"/>
        </a:xfrm>
      </p:grpSpPr>
      <p:sp>
        <p:nvSpPr>
          <p:cNvPr id="372" name="Google Shape;372;p69"/>
          <p:cNvSpPr txBox="1"/>
          <p:nvPr/>
        </p:nvSpPr>
        <p:spPr>
          <a:xfrm>
            <a:off x="1660432" y="288400"/>
            <a:ext cx="7864568" cy="66280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463691"/>
              </a:buClr>
              <a:buSzPts val="3300"/>
              <a:buFont typeface="Calibri"/>
              <a:buNone/>
            </a:pPr>
            <a:r>
              <a:rPr b="1" lang="en-US" sz="3300">
                <a:solidFill>
                  <a:srgbClr val="463691"/>
                </a:solidFill>
                <a:latin typeface="Calibri"/>
                <a:ea typeface="Calibri"/>
                <a:cs typeface="Calibri"/>
                <a:sym typeface="Calibri"/>
              </a:rPr>
              <a:t>Instructional Path</a:t>
            </a:r>
            <a:endParaRPr b="1" sz="3300">
              <a:solidFill>
                <a:srgbClr val="463691"/>
              </a:solidFill>
              <a:latin typeface="Calibri"/>
              <a:ea typeface="Calibri"/>
              <a:cs typeface="Calibri"/>
              <a:sym typeface="Calibri"/>
            </a:endParaRPr>
          </a:p>
        </p:txBody>
      </p:sp>
      <p:grpSp>
        <p:nvGrpSpPr>
          <p:cNvPr id="373" name="Google Shape;373;p69"/>
          <p:cNvGrpSpPr/>
          <p:nvPr/>
        </p:nvGrpSpPr>
        <p:grpSpPr>
          <a:xfrm>
            <a:off x="2829060" y="987509"/>
            <a:ext cx="7519984" cy="4639491"/>
            <a:chOff x="1533659" y="0"/>
            <a:chExt cx="7519984" cy="4639491"/>
          </a:xfrm>
        </p:grpSpPr>
        <p:sp>
          <p:nvSpPr>
            <p:cNvPr id="374" name="Google Shape;374;p69"/>
            <p:cNvSpPr/>
            <p:nvPr/>
          </p:nvSpPr>
          <p:spPr>
            <a:xfrm>
              <a:off x="1533659" y="0"/>
              <a:ext cx="7423185" cy="4639491"/>
            </a:xfrm>
            <a:custGeom>
              <a:rect b="b" l="l" r="r" t="t"/>
              <a:pathLst>
                <a:path extrusionOk="0" h="120000" w="120000">
                  <a:moveTo>
                    <a:pt x="0" y="120000"/>
                  </a:moveTo>
                  <a:quadBezTo>
                    <a:pt x="20000" y="40000"/>
                    <a:pt x="101250" y="15000"/>
                  </a:quadBezTo>
                  <a:lnTo>
                    <a:pt x="100194" y="0"/>
                  </a:lnTo>
                  <a:lnTo>
                    <a:pt x="120000" y="24000"/>
                  </a:lnTo>
                  <a:lnTo>
                    <a:pt x="104419" y="60000"/>
                  </a:lnTo>
                  <a:lnTo>
                    <a:pt x="103363" y="45000"/>
                  </a:lnTo>
                  <a:quadBezTo>
                    <a:pt x="30000" y="55000"/>
                    <a:pt x="0" y="120000"/>
                  </a:quadBezTo>
                  <a:close/>
                </a:path>
              </a:pathLst>
            </a:custGeom>
            <a:solidFill>
              <a:srgbClr val="CCD3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69"/>
            <p:cNvSpPr/>
            <p:nvPr/>
          </p:nvSpPr>
          <p:spPr>
            <a:xfrm>
              <a:off x="2361641" y="3449925"/>
              <a:ext cx="170733" cy="170733"/>
            </a:xfrm>
            <a:prstGeom prst="ellipse">
              <a:avLst/>
            </a:prstGeom>
            <a:solidFill>
              <a:schemeClr val="accent4"/>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69"/>
            <p:cNvSpPr/>
            <p:nvPr/>
          </p:nvSpPr>
          <p:spPr>
            <a:xfrm>
              <a:off x="2447008" y="3535292"/>
              <a:ext cx="972437" cy="1104198"/>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69"/>
            <p:cNvSpPr txBox="1"/>
            <p:nvPr/>
          </p:nvSpPr>
          <p:spPr>
            <a:xfrm>
              <a:off x="2447008" y="3535292"/>
              <a:ext cx="972437" cy="1104198"/>
            </a:xfrm>
            <a:prstGeom prst="rect">
              <a:avLst/>
            </a:prstGeom>
            <a:noFill/>
            <a:ln>
              <a:noFill/>
            </a:ln>
          </p:spPr>
          <p:txBody>
            <a:bodyPr anchorCtr="0" anchor="t" bIns="0" lIns="90450" spcFirstLastPara="1" rIns="0" wrap="square" tIns="0">
              <a:noAutofit/>
            </a:bodyPr>
            <a:lstStyle/>
            <a:p>
              <a:pPr indent="0" lvl="0" marL="0" marR="0" rtl="0" algn="l">
                <a:lnSpc>
                  <a:spcPct val="90000"/>
                </a:lnSpc>
                <a:spcBef>
                  <a:spcPts val="0"/>
                </a:spcBef>
                <a:spcAft>
                  <a:spcPts val="0"/>
                </a:spcAft>
                <a:buClr>
                  <a:schemeClr val="dk1"/>
                </a:buClr>
                <a:buSzPts val="2400"/>
                <a:buFont typeface="Arial"/>
                <a:buNone/>
              </a:pPr>
              <a:r>
                <a:rPr lang="en-US" sz="2400">
                  <a:solidFill>
                    <a:schemeClr val="dk1"/>
                  </a:solidFill>
                  <a:latin typeface="Arial"/>
                  <a:ea typeface="Arial"/>
                  <a:cs typeface="Arial"/>
                  <a:sym typeface="Arial"/>
                </a:rPr>
                <a:t>Watch</a:t>
              </a:r>
              <a:endParaRPr sz="2400">
                <a:solidFill>
                  <a:schemeClr val="dk1"/>
                </a:solidFill>
                <a:latin typeface="Arial"/>
                <a:ea typeface="Arial"/>
                <a:cs typeface="Arial"/>
                <a:sym typeface="Arial"/>
              </a:endParaRPr>
            </a:p>
          </p:txBody>
        </p:sp>
        <p:sp>
          <p:nvSpPr>
            <p:cNvPr id="378" name="Google Shape;378;p69"/>
            <p:cNvSpPr/>
            <p:nvPr/>
          </p:nvSpPr>
          <p:spPr>
            <a:xfrm>
              <a:off x="3285828" y="2561926"/>
              <a:ext cx="267234" cy="267234"/>
            </a:xfrm>
            <a:prstGeom prst="ellipse">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69"/>
            <p:cNvSpPr/>
            <p:nvPr/>
          </p:nvSpPr>
          <p:spPr>
            <a:xfrm>
              <a:off x="3419445" y="2695544"/>
              <a:ext cx="1232248" cy="1943946"/>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69"/>
            <p:cNvSpPr txBox="1"/>
            <p:nvPr/>
          </p:nvSpPr>
          <p:spPr>
            <a:xfrm>
              <a:off x="3419445" y="2695544"/>
              <a:ext cx="1232248" cy="1943946"/>
            </a:xfrm>
            <a:prstGeom prst="rect">
              <a:avLst/>
            </a:prstGeom>
            <a:noFill/>
            <a:ln>
              <a:noFill/>
            </a:ln>
          </p:spPr>
          <p:txBody>
            <a:bodyPr anchorCtr="0" anchor="t" bIns="0" lIns="141600" spcFirstLastPara="1" rIns="0" wrap="square" tIns="0">
              <a:noAutofit/>
            </a:bodyPr>
            <a:lstStyle/>
            <a:p>
              <a:pPr indent="0" lvl="0" marL="0" marR="0" rtl="0" algn="l">
                <a:lnSpc>
                  <a:spcPct val="90000"/>
                </a:lnSpc>
                <a:spcBef>
                  <a:spcPts val="0"/>
                </a:spcBef>
                <a:spcAft>
                  <a:spcPts val="0"/>
                </a:spcAft>
                <a:buClr>
                  <a:schemeClr val="dk1"/>
                </a:buClr>
                <a:buSzPts val="2400"/>
                <a:buFont typeface="Arial"/>
                <a:buNone/>
              </a:pPr>
              <a:r>
                <a:rPr lang="en-US" sz="2400">
                  <a:solidFill>
                    <a:schemeClr val="dk1"/>
                  </a:solidFill>
                  <a:latin typeface="Arial"/>
                  <a:ea typeface="Arial"/>
                  <a:cs typeface="Arial"/>
                  <a:sym typeface="Arial"/>
                </a:rPr>
                <a:t>Test</a:t>
              </a:r>
              <a:endParaRPr sz="2400">
                <a:solidFill>
                  <a:schemeClr val="dk1"/>
                </a:solidFill>
                <a:latin typeface="Arial"/>
                <a:ea typeface="Arial"/>
                <a:cs typeface="Arial"/>
                <a:sym typeface="Arial"/>
              </a:endParaRPr>
            </a:p>
          </p:txBody>
        </p:sp>
        <p:sp>
          <p:nvSpPr>
            <p:cNvPr id="381" name="Google Shape;381;p69"/>
            <p:cNvSpPr/>
            <p:nvPr/>
          </p:nvSpPr>
          <p:spPr>
            <a:xfrm>
              <a:off x="4473537" y="1853940"/>
              <a:ext cx="356312" cy="356312"/>
            </a:xfrm>
            <a:prstGeom prst="ellipse">
              <a:avLst/>
            </a:prstGeom>
            <a:solidFill>
              <a:srgbClr val="008000"/>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69"/>
            <p:cNvSpPr/>
            <p:nvPr/>
          </p:nvSpPr>
          <p:spPr>
            <a:xfrm>
              <a:off x="4651694" y="2032097"/>
              <a:ext cx="1432674" cy="2607393"/>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69"/>
            <p:cNvSpPr txBox="1"/>
            <p:nvPr/>
          </p:nvSpPr>
          <p:spPr>
            <a:xfrm>
              <a:off x="4651694" y="2032097"/>
              <a:ext cx="1432674" cy="2607393"/>
            </a:xfrm>
            <a:prstGeom prst="rect">
              <a:avLst/>
            </a:prstGeom>
            <a:noFill/>
            <a:ln>
              <a:noFill/>
            </a:ln>
          </p:spPr>
          <p:txBody>
            <a:bodyPr anchorCtr="0" anchor="t" bIns="0" lIns="188800" spcFirstLastPara="1" rIns="0" wrap="square" tIns="0">
              <a:noAutofit/>
            </a:bodyPr>
            <a:lstStyle/>
            <a:p>
              <a:pPr indent="0" lvl="0" marL="0" marR="0" rtl="0" algn="l">
                <a:lnSpc>
                  <a:spcPct val="90000"/>
                </a:lnSpc>
                <a:spcBef>
                  <a:spcPts val="0"/>
                </a:spcBef>
                <a:spcAft>
                  <a:spcPts val="0"/>
                </a:spcAft>
                <a:buClr>
                  <a:schemeClr val="dk1"/>
                </a:buClr>
                <a:buSzPts val="2400"/>
                <a:buFont typeface="Arial"/>
                <a:buNone/>
              </a:pPr>
              <a:r>
                <a:rPr lang="en-US" sz="2400">
                  <a:solidFill>
                    <a:schemeClr val="dk1"/>
                  </a:solidFill>
                  <a:latin typeface="Arial"/>
                  <a:ea typeface="Arial"/>
                  <a:cs typeface="Arial"/>
                  <a:sym typeface="Arial"/>
                </a:rPr>
                <a:t>Read</a:t>
              </a:r>
              <a:endParaRPr sz="2400">
                <a:solidFill>
                  <a:schemeClr val="dk1"/>
                </a:solidFill>
                <a:latin typeface="Arial"/>
                <a:ea typeface="Arial"/>
                <a:cs typeface="Arial"/>
                <a:sym typeface="Arial"/>
              </a:endParaRPr>
            </a:p>
          </p:txBody>
        </p:sp>
        <p:sp>
          <p:nvSpPr>
            <p:cNvPr id="384" name="Google Shape;384;p69"/>
            <p:cNvSpPr/>
            <p:nvPr/>
          </p:nvSpPr>
          <p:spPr>
            <a:xfrm>
              <a:off x="5854250" y="1300913"/>
              <a:ext cx="460237" cy="460237"/>
            </a:xfrm>
            <a:prstGeom prst="ellipse">
              <a:avLst/>
            </a:prstGeom>
            <a:solidFill>
              <a:srgbClr val="F4B081"/>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69"/>
            <p:cNvSpPr/>
            <p:nvPr/>
          </p:nvSpPr>
          <p:spPr>
            <a:xfrm>
              <a:off x="6084369" y="1531032"/>
              <a:ext cx="1484637" cy="3108458"/>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69"/>
            <p:cNvSpPr txBox="1"/>
            <p:nvPr/>
          </p:nvSpPr>
          <p:spPr>
            <a:xfrm>
              <a:off x="6084369" y="1531032"/>
              <a:ext cx="1484637" cy="3108458"/>
            </a:xfrm>
            <a:prstGeom prst="rect">
              <a:avLst/>
            </a:prstGeom>
            <a:noFill/>
            <a:ln>
              <a:noFill/>
            </a:ln>
          </p:spPr>
          <p:txBody>
            <a:bodyPr anchorCtr="0" anchor="t" bIns="0" lIns="243850" spcFirstLastPara="1" rIns="0" wrap="square" tIns="0">
              <a:noAutofit/>
            </a:bodyPr>
            <a:lstStyle/>
            <a:p>
              <a:pPr indent="0" lvl="0" marL="0" marR="0" rtl="0" algn="l">
                <a:lnSpc>
                  <a:spcPct val="90000"/>
                </a:lnSpc>
                <a:spcBef>
                  <a:spcPts val="0"/>
                </a:spcBef>
                <a:spcAft>
                  <a:spcPts val="0"/>
                </a:spcAft>
                <a:buClr>
                  <a:schemeClr val="dk1"/>
                </a:buClr>
                <a:buSzPts val="2400"/>
                <a:buFont typeface="Arial"/>
                <a:buNone/>
              </a:pPr>
              <a:r>
                <a:rPr lang="en-US" sz="2400">
                  <a:solidFill>
                    <a:schemeClr val="dk1"/>
                  </a:solidFill>
                  <a:latin typeface="Arial"/>
                  <a:ea typeface="Arial"/>
                  <a:cs typeface="Arial"/>
                  <a:sym typeface="Arial"/>
                </a:rPr>
                <a:t>Discuss</a:t>
              </a:r>
              <a:endParaRPr sz="2400">
                <a:solidFill>
                  <a:schemeClr val="dk1"/>
                </a:solidFill>
                <a:latin typeface="Arial"/>
                <a:ea typeface="Arial"/>
                <a:cs typeface="Arial"/>
                <a:sym typeface="Arial"/>
              </a:endParaRPr>
            </a:p>
          </p:txBody>
        </p:sp>
        <p:sp>
          <p:nvSpPr>
            <p:cNvPr id="387" name="Google Shape;387;p69"/>
            <p:cNvSpPr/>
            <p:nvPr/>
          </p:nvSpPr>
          <p:spPr>
            <a:xfrm>
              <a:off x="7275790" y="931609"/>
              <a:ext cx="586431" cy="586431"/>
            </a:xfrm>
            <a:prstGeom prst="ellipse">
              <a:avLst/>
            </a:prstGeom>
            <a:solidFill>
              <a:srgbClr val="00CCFF"/>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69"/>
            <p:cNvSpPr/>
            <p:nvPr/>
          </p:nvSpPr>
          <p:spPr>
            <a:xfrm>
              <a:off x="7569006" y="1224825"/>
              <a:ext cx="1484637" cy="341466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69"/>
            <p:cNvSpPr txBox="1"/>
            <p:nvPr/>
          </p:nvSpPr>
          <p:spPr>
            <a:xfrm>
              <a:off x="7569006" y="1224825"/>
              <a:ext cx="1484637" cy="3414665"/>
            </a:xfrm>
            <a:prstGeom prst="rect">
              <a:avLst/>
            </a:prstGeom>
            <a:noFill/>
            <a:ln>
              <a:noFill/>
            </a:ln>
          </p:spPr>
          <p:txBody>
            <a:bodyPr anchorCtr="0" anchor="t" bIns="0" lIns="310725" spcFirstLastPara="1" rIns="0" wrap="square" tIns="0">
              <a:noAutofit/>
            </a:bodyPr>
            <a:lstStyle/>
            <a:p>
              <a:pPr indent="0" lvl="0" marL="0" marR="0" rtl="0" algn="l">
                <a:lnSpc>
                  <a:spcPct val="90000"/>
                </a:lnSpc>
                <a:spcBef>
                  <a:spcPts val="0"/>
                </a:spcBef>
                <a:spcAft>
                  <a:spcPts val="0"/>
                </a:spcAft>
                <a:buClr>
                  <a:schemeClr val="dk1"/>
                </a:buClr>
                <a:buSzPts val="2400"/>
                <a:buFont typeface="Arial"/>
                <a:buNone/>
              </a:pPr>
              <a:r>
                <a:rPr lang="en-US" sz="2400">
                  <a:solidFill>
                    <a:schemeClr val="dk1"/>
                  </a:solidFill>
                  <a:latin typeface="Arial"/>
                  <a:ea typeface="Arial"/>
                  <a:cs typeface="Arial"/>
                  <a:sym typeface="Arial"/>
                </a:rPr>
                <a:t>Activities</a:t>
              </a:r>
              <a:endParaRPr sz="2400">
                <a:solidFill>
                  <a:schemeClr val="dk1"/>
                </a:solidFill>
                <a:latin typeface="Arial"/>
                <a:ea typeface="Arial"/>
                <a:cs typeface="Arial"/>
                <a:sym typeface="Arial"/>
              </a:endParaRPr>
            </a:p>
          </p:txBody>
        </p:sp>
      </p:grpSp>
      <p:grpSp>
        <p:nvGrpSpPr>
          <p:cNvPr id="390" name="Google Shape;390;p69"/>
          <p:cNvGrpSpPr/>
          <p:nvPr/>
        </p:nvGrpSpPr>
        <p:grpSpPr>
          <a:xfrm>
            <a:off x="2424526" y="1562273"/>
            <a:ext cx="7275770" cy="4064726"/>
            <a:chOff x="1859523" y="2081349"/>
            <a:chExt cx="7275770" cy="4064726"/>
          </a:xfrm>
        </p:grpSpPr>
        <p:pic>
          <p:nvPicPr>
            <p:cNvPr id="391" name="Google Shape;391;p69"/>
            <p:cNvPicPr preferRelativeResize="0"/>
            <p:nvPr/>
          </p:nvPicPr>
          <p:blipFill rotWithShape="1">
            <a:blip r:embed="rId3">
              <a:alphaModFix/>
            </a:blip>
            <a:srcRect b="0" l="0" r="0" t="0"/>
            <a:stretch/>
          </p:blipFill>
          <p:spPr>
            <a:xfrm>
              <a:off x="1859523" y="2081349"/>
              <a:ext cx="1044644" cy="1234753"/>
            </a:xfrm>
            <a:prstGeom prst="rect">
              <a:avLst/>
            </a:prstGeom>
            <a:noFill/>
            <a:ln>
              <a:noFill/>
            </a:ln>
          </p:spPr>
        </p:pic>
        <p:pic>
          <p:nvPicPr>
            <p:cNvPr descr="Clapper board with solid fill" id="392" name="Google Shape;392;p69"/>
            <p:cNvPicPr preferRelativeResize="0"/>
            <p:nvPr/>
          </p:nvPicPr>
          <p:blipFill rotWithShape="1">
            <a:blip r:embed="rId4">
              <a:alphaModFix/>
            </a:blip>
            <a:srcRect b="0" l="0" r="0" t="0"/>
            <a:stretch/>
          </p:blipFill>
          <p:spPr>
            <a:xfrm>
              <a:off x="3400697" y="5231675"/>
              <a:ext cx="914400" cy="914400"/>
            </a:xfrm>
            <a:prstGeom prst="rect">
              <a:avLst/>
            </a:prstGeom>
            <a:noFill/>
            <a:ln>
              <a:noFill/>
            </a:ln>
          </p:spPr>
        </p:pic>
        <p:pic>
          <p:nvPicPr>
            <p:cNvPr descr="Clipboard Mixed with solid fill" id="393" name="Google Shape;393;p69"/>
            <p:cNvPicPr preferRelativeResize="0"/>
            <p:nvPr/>
          </p:nvPicPr>
          <p:blipFill rotWithShape="1">
            <a:blip r:embed="rId5">
              <a:alphaModFix/>
            </a:blip>
            <a:srcRect b="0" l="0" r="0" t="0"/>
            <a:stretch/>
          </p:blipFill>
          <p:spPr>
            <a:xfrm>
              <a:off x="4437017" y="4437016"/>
              <a:ext cx="914400" cy="914400"/>
            </a:xfrm>
            <a:prstGeom prst="rect">
              <a:avLst/>
            </a:prstGeom>
            <a:noFill/>
            <a:ln>
              <a:noFill/>
            </a:ln>
          </p:spPr>
        </p:pic>
        <p:pic>
          <p:nvPicPr>
            <p:cNvPr descr="Open book with solid fill" id="394" name="Google Shape;394;p69"/>
            <p:cNvPicPr preferRelativeResize="0"/>
            <p:nvPr/>
          </p:nvPicPr>
          <p:blipFill rotWithShape="1">
            <a:blip r:embed="rId6">
              <a:alphaModFix/>
            </a:blip>
            <a:srcRect b="0" l="0" r="0" t="0"/>
            <a:stretch/>
          </p:blipFill>
          <p:spPr>
            <a:xfrm>
              <a:off x="5446339" y="3824465"/>
              <a:ext cx="914400" cy="914400"/>
            </a:xfrm>
            <a:prstGeom prst="rect">
              <a:avLst/>
            </a:prstGeom>
            <a:noFill/>
            <a:ln>
              <a:noFill/>
            </a:ln>
          </p:spPr>
        </p:pic>
        <p:pic>
          <p:nvPicPr>
            <p:cNvPr descr="Chat with solid fill" id="395" name="Google Shape;395;p69"/>
            <p:cNvPicPr preferRelativeResize="0"/>
            <p:nvPr/>
          </p:nvPicPr>
          <p:blipFill rotWithShape="1">
            <a:blip r:embed="rId7">
              <a:alphaModFix/>
            </a:blip>
            <a:srcRect b="0" l="0" r="0" t="0"/>
            <a:stretch/>
          </p:blipFill>
          <p:spPr>
            <a:xfrm>
              <a:off x="6709954" y="3429000"/>
              <a:ext cx="914400" cy="914400"/>
            </a:xfrm>
            <a:prstGeom prst="rect">
              <a:avLst/>
            </a:prstGeom>
            <a:noFill/>
            <a:ln>
              <a:noFill/>
            </a:ln>
          </p:spPr>
        </p:pic>
        <p:pic>
          <p:nvPicPr>
            <p:cNvPr descr="Blog with solid fill" id="396" name="Google Shape;396;p69"/>
            <p:cNvPicPr preferRelativeResize="0"/>
            <p:nvPr/>
          </p:nvPicPr>
          <p:blipFill rotWithShape="1">
            <a:blip r:embed="rId8">
              <a:alphaModFix/>
            </a:blip>
            <a:srcRect b="0" l="0" r="0" t="0"/>
            <a:stretch/>
          </p:blipFill>
          <p:spPr>
            <a:xfrm>
              <a:off x="8220893" y="3072557"/>
              <a:ext cx="914400" cy="914400"/>
            </a:xfrm>
            <a:prstGeom prst="rect">
              <a:avLst/>
            </a:prstGeom>
            <a:noFill/>
            <a:ln>
              <a:noFill/>
            </a:ln>
          </p:spPr>
        </p:pic>
      </p:grpSp>
      <p:pic>
        <p:nvPicPr>
          <p:cNvPr id="397" name="Google Shape;397;p69"/>
          <p:cNvPicPr preferRelativeResize="0"/>
          <p:nvPr/>
        </p:nvPicPr>
        <p:blipFill rotWithShape="1">
          <a:blip r:embed="rId9">
            <a:alphaModFix/>
          </a:blip>
          <a:srcRect b="0" l="0" r="0" t="0"/>
          <a:stretch/>
        </p:blipFill>
        <p:spPr>
          <a:xfrm>
            <a:off x="6896167" y="3962400"/>
            <a:ext cx="3771834" cy="2895600"/>
          </a:xfrm>
          <a:prstGeom prst="rect">
            <a:avLst/>
          </a:prstGeom>
          <a:noFill/>
          <a:ln>
            <a:noFill/>
          </a:ln>
        </p:spPr>
      </p:pic>
      <p:pic>
        <p:nvPicPr>
          <p:cNvPr id="398" name="Google Shape;398;p69"/>
          <p:cNvPicPr preferRelativeResize="0"/>
          <p:nvPr/>
        </p:nvPicPr>
        <p:blipFill rotWithShape="1">
          <a:blip r:embed="rId10">
            <a:alphaModFix/>
          </a:blip>
          <a:srcRect b="0" l="0" r="0" t="0"/>
          <a:stretch/>
        </p:blipFill>
        <p:spPr>
          <a:xfrm>
            <a:off x="1891694" y="2909925"/>
            <a:ext cx="1577477" cy="3177815"/>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1_COL09-12 Powerpoint">
  <a:themeElements>
    <a:clrScheme name="Commonwealth of Learning">
      <a:dk1>
        <a:srgbClr val="463688"/>
      </a:dk1>
      <a:lt1>
        <a:srgbClr val="FFFFFF"/>
      </a:lt1>
      <a:dk2>
        <a:srgbClr val="463688"/>
      </a:dk2>
      <a:lt2>
        <a:srgbClr val="FFFFFF"/>
      </a:lt2>
      <a:accent1>
        <a:srgbClr val="B3AA7E"/>
      </a:accent1>
      <a:accent2>
        <a:srgbClr val="E84784"/>
      </a:accent2>
      <a:accent3>
        <a:srgbClr val="00946D"/>
      </a:accent3>
      <a:accent4>
        <a:srgbClr val="CCCC00"/>
      </a:accent4>
      <a:accent5>
        <a:srgbClr val="463688"/>
      </a:accent5>
      <a:accent6>
        <a:srgbClr val="D6D1EE"/>
      </a:accent6>
      <a:hlink>
        <a:srgbClr val="6E6F6E"/>
      </a:hlink>
      <a:folHlink>
        <a:srgbClr val="45283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2_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