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88" r:id="rId2"/>
    <p:sldId id="261" r:id="rId3"/>
    <p:sldId id="257" r:id="rId4"/>
    <p:sldId id="259" r:id="rId5"/>
    <p:sldId id="260" r:id="rId6"/>
    <p:sldId id="262" r:id="rId7"/>
    <p:sldId id="279" r:id="rId8"/>
    <p:sldId id="264" r:id="rId9"/>
    <p:sldId id="291" r:id="rId10"/>
    <p:sldId id="263" r:id="rId11"/>
    <p:sldId id="287" r:id="rId12"/>
    <p:sldId id="280" r:id="rId13"/>
    <p:sldId id="282" r:id="rId14"/>
    <p:sldId id="283" r:id="rId15"/>
    <p:sldId id="267" r:id="rId16"/>
    <p:sldId id="271" r:id="rId17"/>
    <p:sldId id="277" r:id="rId18"/>
    <p:sldId id="269" r:id="rId19"/>
    <p:sldId id="281" r:id="rId20"/>
    <p:sldId id="292" r:id="rId21"/>
    <p:sldId id="286" r:id="rId22"/>
    <p:sldId id="270" r:id="rId23"/>
    <p:sldId id="273" r:id="rId24"/>
    <p:sldId id="284" r:id="rId25"/>
    <p:sldId id="285" r:id="rId26"/>
    <p:sldId id="290" r:id="rId27"/>
    <p:sldId id="276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33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4E5B2-A6F6-4F0E-AA55-A46AC6D403B9}" type="doc">
      <dgm:prSet loTypeId="urn:microsoft.com/office/officeart/2005/8/layout/vList2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138ADBEB-7691-4AE4-B85F-804087A103F3}">
      <dgm:prSet phldrT="[Text]" custT="1"/>
      <dgm:spPr/>
      <dgm:t>
        <a:bodyPr/>
        <a:lstStyle/>
        <a:p>
          <a:r>
            <a:rPr lang="en-US" sz="3200" b="1" dirty="0">
              <a:latin typeface="Calibri" pitchFamily="34" charset="0"/>
              <a:cs typeface="Calibri" pitchFamily="34" charset="0"/>
            </a:rPr>
            <a:t>COVID-19 outbreak</a:t>
          </a:r>
        </a:p>
      </dgm:t>
    </dgm:pt>
    <dgm:pt modelId="{E4EAA693-B54C-4E1D-9B47-8E4CC1F10579}" type="parTrans" cxnId="{4FA6ED2E-186C-4863-AD62-F98398DB31C4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01D2DEF-B84A-4E35-AB29-11756745A0A4}" type="sibTrans" cxnId="{4FA6ED2E-186C-4863-AD62-F98398DB31C4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5A641E3-7417-4D87-828E-5C2D514F4099}">
      <dgm:prSet custT="1"/>
      <dgm:spPr/>
      <dgm:t>
        <a:bodyPr/>
        <a:lstStyle/>
        <a:p>
          <a:r>
            <a:rPr lang="en-US" sz="3200" b="1" dirty="0">
              <a:latin typeface="Calibri" pitchFamily="34" charset="0"/>
              <a:cs typeface="Calibri" pitchFamily="34" charset="0"/>
            </a:rPr>
            <a:t>Safety of citizens on priority</a:t>
          </a:r>
        </a:p>
      </dgm:t>
    </dgm:pt>
    <dgm:pt modelId="{CB6748CF-2164-48B7-9AC0-5BE89BC58AE1}" type="parTrans" cxnId="{3C9C1280-2E4D-4C1C-9397-B17FA208FECB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31BF585-C0D8-4B2C-8C60-FDCC49622658}" type="sibTrans" cxnId="{3C9C1280-2E4D-4C1C-9397-B17FA208FECB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E8668088-B6B4-474F-BF37-930D671D8C7D}">
      <dgm:prSet custT="1"/>
      <dgm:spPr/>
      <dgm:t>
        <a:bodyPr/>
        <a:lstStyle/>
        <a:p>
          <a:r>
            <a:rPr lang="en-US" sz="3200" b="1" dirty="0">
              <a:latin typeface="Calibri" pitchFamily="34" charset="0"/>
              <a:cs typeface="Calibri" pitchFamily="34" charset="0"/>
            </a:rPr>
            <a:t>Educational Institutions nursery – tertiary: closed</a:t>
          </a:r>
        </a:p>
      </dgm:t>
    </dgm:pt>
    <dgm:pt modelId="{D95AD544-33CD-4FC6-92E2-EB3EF68A3964}" type="parTrans" cxnId="{71D61DD5-764C-42E5-92E7-FF350EE363E5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2AC4C5D-6956-4D2C-BDF2-927F351016B7}" type="sibTrans" cxnId="{71D61DD5-764C-42E5-92E7-FF350EE363E5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F6E46D0-5316-4C60-B683-2EFCF13CF8B3}" type="pres">
      <dgm:prSet presAssocID="{BDE4E5B2-A6F6-4F0E-AA55-A46AC6D403B9}" presName="linear" presStyleCnt="0">
        <dgm:presLayoutVars>
          <dgm:animLvl val="lvl"/>
          <dgm:resizeHandles val="exact"/>
        </dgm:presLayoutVars>
      </dgm:prSet>
      <dgm:spPr/>
    </dgm:pt>
    <dgm:pt modelId="{62B12769-FF22-46CB-9E4D-C97D93AE5B2A}" type="pres">
      <dgm:prSet presAssocID="{138ADBEB-7691-4AE4-B85F-804087A103F3}" presName="parentText" presStyleLbl="node1" presStyleIdx="0" presStyleCnt="3" custScaleX="114286" custScaleY="65115">
        <dgm:presLayoutVars>
          <dgm:chMax val="0"/>
          <dgm:bulletEnabled val="1"/>
        </dgm:presLayoutVars>
      </dgm:prSet>
      <dgm:spPr/>
    </dgm:pt>
    <dgm:pt modelId="{2B8E0023-84D5-40D2-9554-6FF7BE5D12C9}" type="pres">
      <dgm:prSet presAssocID="{101D2DEF-B84A-4E35-AB29-11756745A0A4}" presName="spacer" presStyleCnt="0"/>
      <dgm:spPr/>
    </dgm:pt>
    <dgm:pt modelId="{08EDD469-E309-461F-9D1E-DD8A7A26AC8A}" type="pres">
      <dgm:prSet presAssocID="{A5A641E3-7417-4D87-828E-5C2D514F4099}" presName="parentText" presStyleLbl="node1" presStyleIdx="1" presStyleCnt="3" custScaleY="67536">
        <dgm:presLayoutVars>
          <dgm:chMax val="0"/>
          <dgm:bulletEnabled val="1"/>
        </dgm:presLayoutVars>
      </dgm:prSet>
      <dgm:spPr/>
    </dgm:pt>
    <dgm:pt modelId="{0BE56E4F-9278-48C1-A5CD-94DC794AECBA}" type="pres">
      <dgm:prSet presAssocID="{A31BF585-C0D8-4B2C-8C60-FDCC49622658}" presName="spacer" presStyleCnt="0"/>
      <dgm:spPr/>
    </dgm:pt>
    <dgm:pt modelId="{78B213D6-7EFB-4F11-954C-0577CB35C60E}" type="pres">
      <dgm:prSet presAssocID="{E8668088-B6B4-474F-BF37-930D671D8C7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A5CF012-672F-4793-B84B-3DB121E07587}" type="presOf" srcId="{BDE4E5B2-A6F6-4F0E-AA55-A46AC6D403B9}" destId="{2F6E46D0-5316-4C60-B683-2EFCF13CF8B3}" srcOrd="0" destOrd="0" presId="urn:microsoft.com/office/officeart/2005/8/layout/vList2"/>
    <dgm:cxn modelId="{4FA6ED2E-186C-4863-AD62-F98398DB31C4}" srcId="{BDE4E5B2-A6F6-4F0E-AA55-A46AC6D403B9}" destId="{138ADBEB-7691-4AE4-B85F-804087A103F3}" srcOrd="0" destOrd="0" parTransId="{E4EAA693-B54C-4E1D-9B47-8E4CC1F10579}" sibTransId="{101D2DEF-B84A-4E35-AB29-11756745A0A4}"/>
    <dgm:cxn modelId="{DA8B855E-987A-46D9-B6C4-4B9913C9BE92}" type="presOf" srcId="{A5A641E3-7417-4D87-828E-5C2D514F4099}" destId="{08EDD469-E309-461F-9D1E-DD8A7A26AC8A}" srcOrd="0" destOrd="0" presId="urn:microsoft.com/office/officeart/2005/8/layout/vList2"/>
    <dgm:cxn modelId="{3C9C1280-2E4D-4C1C-9397-B17FA208FECB}" srcId="{BDE4E5B2-A6F6-4F0E-AA55-A46AC6D403B9}" destId="{A5A641E3-7417-4D87-828E-5C2D514F4099}" srcOrd="1" destOrd="0" parTransId="{CB6748CF-2164-48B7-9AC0-5BE89BC58AE1}" sibTransId="{A31BF585-C0D8-4B2C-8C60-FDCC49622658}"/>
    <dgm:cxn modelId="{68E5E8C2-F653-495A-990D-91C8203A26AE}" type="presOf" srcId="{138ADBEB-7691-4AE4-B85F-804087A103F3}" destId="{62B12769-FF22-46CB-9E4D-C97D93AE5B2A}" srcOrd="0" destOrd="0" presId="urn:microsoft.com/office/officeart/2005/8/layout/vList2"/>
    <dgm:cxn modelId="{71D61DD5-764C-42E5-92E7-FF350EE363E5}" srcId="{BDE4E5B2-A6F6-4F0E-AA55-A46AC6D403B9}" destId="{E8668088-B6B4-474F-BF37-930D671D8C7D}" srcOrd="2" destOrd="0" parTransId="{D95AD544-33CD-4FC6-92E2-EB3EF68A3964}" sibTransId="{52AC4C5D-6956-4D2C-BDF2-927F351016B7}"/>
    <dgm:cxn modelId="{8F3C84F5-2C5D-472D-82AC-CE8E1A18BA5C}" type="presOf" srcId="{E8668088-B6B4-474F-BF37-930D671D8C7D}" destId="{78B213D6-7EFB-4F11-954C-0577CB35C60E}" srcOrd="0" destOrd="0" presId="urn:microsoft.com/office/officeart/2005/8/layout/vList2"/>
    <dgm:cxn modelId="{426AD9B2-62A8-4F18-8622-44167D23BE55}" type="presParOf" srcId="{2F6E46D0-5316-4C60-B683-2EFCF13CF8B3}" destId="{62B12769-FF22-46CB-9E4D-C97D93AE5B2A}" srcOrd="0" destOrd="0" presId="urn:microsoft.com/office/officeart/2005/8/layout/vList2"/>
    <dgm:cxn modelId="{D450A6A4-79A9-42FC-B993-2AE66AD47B5A}" type="presParOf" srcId="{2F6E46D0-5316-4C60-B683-2EFCF13CF8B3}" destId="{2B8E0023-84D5-40D2-9554-6FF7BE5D12C9}" srcOrd="1" destOrd="0" presId="urn:microsoft.com/office/officeart/2005/8/layout/vList2"/>
    <dgm:cxn modelId="{FB8DBF8D-AE42-47F3-A453-B2247A460B7A}" type="presParOf" srcId="{2F6E46D0-5316-4C60-B683-2EFCF13CF8B3}" destId="{08EDD469-E309-461F-9D1E-DD8A7A26AC8A}" srcOrd="2" destOrd="0" presId="urn:microsoft.com/office/officeart/2005/8/layout/vList2"/>
    <dgm:cxn modelId="{28D7FBE7-B7D9-45B3-8B61-4C5ED432C8B3}" type="presParOf" srcId="{2F6E46D0-5316-4C60-B683-2EFCF13CF8B3}" destId="{0BE56E4F-9278-48C1-A5CD-94DC794AECBA}" srcOrd="3" destOrd="0" presId="urn:microsoft.com/office/officeart/2005/8/layout/vList2"/>
    <dgm:cxn modelId="{0E897CE3-C744-4384-9116-2FD0E4ABB1F6}" type="presParOf" srcId="{2F6E46D0-5316-4C60-B683-2EFCF13CF8B3}" destId="{78B213D6-7EFB-4F11-954C-0577CB35C60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708729-3C32-4BAB-86AC-74059E12A55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FDA153-A227-46CA-94AC-EC594090CF55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Unstable internet connectivity</a:t>
          </a:r>
        </a:p>
      </dgm:t>
    </dgm:pt>
    <dgm:pt modelId="{81ACD125-54C2-490C-B2AC-3FAB07C4CA75}" type="parTrans" cxnId="{E923BD9E-8FA6-40F5-B559-EF81E52F21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6E67A7F-2EDB-40FC-8AC3-574DB72ED5FF}" type="sibTrans" cxnId="{E923BD9E-8FA6-40F5-B559-EF81E52F21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22D4E95-3ECA-4A16-810E-85359416882D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Inadequate no. of smart handheld devices with households</a:t>
          </a:r>
        </a:p>
      </dgm:t>
    </dgm:pt>
    <dgm:pt modelId="{52B2C405-E389-48E2-B83D-EF6A9E24BE21}" type="parTrans" cxnId="{C390CA4B-6A20-42B4-95D3-9F7BF7471506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1BFE864-F4EE-4350-9D47-1A0FD23FF785}" type="sibTrans" cxnId="{C390CA4B-6A20-42B4-95D3-9F7BF7471506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045C715-4E4F-4596-B2ED-689D27287AF5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Existing geographical, linguistic &amp;  socio-cultural conditions  </a:t>
          </a:r>
        </a:p>
      </dgm:t>
    </dgm:pt>
    <dgm:pt modelId="{3A61646B-439C-440E-8BFA-1C0D239A9992}" type="parTrans" cxnId="{454CB2B4-6FAD-48E9-93D8-C56B55B24C17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CE0C7206-1185-4C4E-BB30-973448D8A584}" type="sibTrans" cxnId="{454CB2B4-6FAD-48E9-93D8-C56B55B24C17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4D1854A-958B-4009-A3DA-1A06A8347AA6}" type="pres">
      <dgm:prSet presAssocID="{FD708729-3C32-4BAB-86AC-74059E12A550}" presName="linear" presStyleCnt="0">
        <dgm:presLayoutVars>
          <dgm:dir/>
          <dgm:animLvl val="lvl"/>
          <dgm:resizeHandles val="exact"/>
        </dgm:presLayoutVars>
      </dgm:prSet>
      <dgm:spPr/>
    </dgm:pt>
    <dgm:pt modelId="{4D6CF273-D2AF-4E90-963A-999020CDD05C}" type="pres">
      <dgm:prSet presAssocID="{0BFDA153-A227-46CA-94AC-EC594090CF55}" presName="parentLin" presStyleCnt="0"/>
      <dgm:spPr/>
    </dgm:pt>
    <dgm:pt modelId="{F976AAD8-8AD1-46BE-AFFA-07D28716BFAD}" type="pres">
      <dgm:prSet presAssocID="{0BFDA153-A227-46CA-94AC-EC594090CF55}" presName="parentLeftMargin" presStyleLbl="node1" presStyleIdx="0" presStyleCnt="3"/>
      <dgm:spPr/>
    </dgm:pt>
    <dgm:pt modelId="{E42AC2BB-2B93-49B2-B0A6-FE5E741D93BA}" type="pres">
      <dgm:prSet presAssocID="{0BFDA153-A227-46CA-94AC-EC594090CF55}" presName="parentText" presStyleLbl="node1" presStyleIdx="0" presStyleCnt="3" custScaleX="119559">
        <dgm:presLayoutVars>
          <dgm:chMax val="0"/>
          <dgm:bulletEnabled val="1"/>
        </dgm:presLayoutVars>
      </dgm:prSet>
      <dgm:spPr/>
    </dgm:pt>
    <dgm:pt modelId="{B05C3824-E5E2-43D8-839E-EF57CBC96FE6}" type="pres">
      <dgm:prSet presAssocID="{0BFDA153-A227-46CA-94AC-EC594090CF55}" presName="negativeSpace" presStyleCnt="0"/>
      <dgm:spPr/>
    </dgm:pt>
    <dgm:pt modelId="{FBF9E3F5-F9F3-467A-929D-B6677A72D100}" type="pres">
      <dgm:prSet presAssocID="{0BFDA153-A227-46CA-94AC-EC594090CF55}" presName="childText" presStyleLbl="conFgAcc1" presStyleIdx="0" presStyleCnt="3">
        <dgm:presLayoutVars>
          <dgm:bulletEnabled val="1"/>
        </dgm:presLayoutVars>
      </dgm:prSet>
      <dgm:spPr/>
    </dgm:pt>
    <dgm:pt modelId="{062EC2AB-C481-4B20-99EA-4A075A84275F}" type="pres">
      <dgm:prSet presAssocID="{76E67A7F-2EDB-40FC-8AC3-574DB72ED5FF}" presName="spaceBetweenRectangles" presStyleCnt="0"/>
      <dgm:spPr/>
    </dgm:pt>
    <dgm:pt modelId="{79397FF2-1B25-4B65-8863-1083CEAC5611}" type="pres">
      <dgm:prSet presAssocID="{F22D4E95-3ECA-4A16-810E-85359416882D}" presName="parentLin" presStyleCnt="0"/>
      <dgm:spPr/>
    </dgm:pt>
    <dgm:pt modelId="{38D0A1D5-3845-42F8-8DE6-7B0274D54CA7}" type="pres">
      <dgm:prSet presAssocID="{F22D4E95-3ECA-4A16-810E-85359416882D}" presName="parentLeftMargin" presStyleLbl="node1" presStyleIdx="0" presStyleCnt="3"/>
      <dgm:spPr/>
    </dgm:pt>
    <dgm:pt modelId="{FDF2A864-507B-4216-94FA-901666D1210F}" type="pres">
      <dgm:prSet presAssocID="{F22D4E95-3ECA-4A16-810E-85359416882D}" presName="parentText" presStyleLbl="node1" presStyleIdx="1" presStyleCnt="3" custScaleX="121169" custScaleY="145022">
        <dgm:presLayoutVars>
          <dgm:chMax val="0"/>
          <dgm:bulletEnabled val="1"/>
        </dgm:presLayoutVars>
      </dgm:prSet>
      <dgm:spPr/>
    </dgm:pt>
    <dgm:pt modelId="{14A7A36D-7147-4ABF-BB7B-0577591353A8}" type="pres">
      <dgm:prSet presAssocID="{F22D4E95-3ECA-4A16-810E-85359416882D}" presName="negativeSpace" presStyleCnt="0"/>
      <dgm:spPr/>
    </dgm:pt>
    <dgm:pt modelId="{D1F2FF04-E165-4C68-B87B-3F5FDD202B36}" type="pres">
      <dgm:prSet presAssocID="{F22D4E95-3ECA-4A16-810E-85359416882D}" presName="childText" presStyleLbl="conFgAcc1" presStyleIdx="1" presStyleCnt="3">
        <dgm:presLayoutVars>
          <dgm:bulletEnabled val="1"/>
        </dgm:presLayoutVars>
      </dgm:prSet>
      <dgm:spPr/>
    </dgm:pt>
    <dgm:pt modelId="{9FF0FBE9-9268-41E4-8154-157993E5A174}" type="pres">
      <dgm:prSet presAssocID="{B1BFE864-F4EE-4350-9D47-1A0FD23FF785}" presName="spaceBetweenRectangles" presStyleCnt="0"/>
      <dgm:spPr/>
    </dgm:pt>
    <dgm:pt modelId="{59445E3B-771C-4903-BC8E-D212A9034E64}" type="pres">
      <dgm:prSet presAssocID="{7045C715-4E4F-4596-B2ED-689D27287AF5}" presName="parentLin" presStyleCnt="0"/>
      <dgm:spPr/>
    </dgm:pt>
    <dgm:pt modelId="{56E7A90F-1EF6-4EBB-848B-79571B7B1CDB}" type="pres">
      <dgm:prSet presAssocID="{7045C715-4E4F-4596-B2ED-689D27287AF5}" presName="parentLeftMargin" presStyleLbl="node1" presStyleIdx="1" presStyleCnt="3"/>
      <dgm:spPr/>
    </dgm:pt>
    <dgm:pt modelId="{CE3AFD16-11B4-412A-9133-7C14058BFD17}" type="pres">
      <dgm:prSet presAssocID="{7045C715-4E4F-4596-B2ED-689D27287AF5}" presName="parentText" presStyleLbl="node1" presStyleIdx="2" presStyleCnt="3" custScaleX="122959" custScaleY="155313">
        <dgm:presLayoutVars>
          <dgm:chMax val="0"/>
          <dgm:bulletEnabled val="1"/>
        </dgm:presLayoutVars>
      </dgm:prSet>
      <dgm:spPr/>
    </dgm:pt>
    <dgm:pt modelId="{FD5CA62D-7DE8-488F-AFF2-67B73DBD40D9}" type="pres">
      <dgm:prSet presAssocID="{7045C715-4E4F-4596-B2ED-689D27287AF5}" presName="negativeSpace" presStyleCnt="0"/>
      <dgm:spPr/>
    </dgm:pt>
    <dgm:pt modelId="{8B398870-C0BB-4919-8C09-60E184166359}" type="pres">
      <dgm:prSet presAssocID="{7045C715-4E4F-4596-B2ED-689D27287AF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ECAA61B-6E5A-433E-8F10-247230832752}" type="presOf" srcId="{7045C715-4E4F-4596-B2ED-689D27287AF5}" destId="{CE3AFD16-11B4-412A-9133-7C14058BFD17}" srcOrd="1" destOrd="0" presId="urn:microsoft.com/office/officeart/2005/8/layout/list1"/>
    <dgm:cxn modelId="{3D1D4E5E-D0C6-42D4-A786-1990C104F967}" type="presOf" srcId="{F22D4E95-3ECA-4A16-810E-85359416882D}" destId="{FDF2A864-507B-4216-94FA-901666D1210F}" srcOrd="1" destOrd="0" presId="urn:microsoft.com/office/officeart/2005/8/layout/list1"/>
    <dgm:cxn modelId="{C390CA4B-6A20-42B4-95D3-9F7BF7471506}" srcId="{FD708729-3C32-4BAB-86AC-74059E12A550}" destId="{F22D4E95-3ECA-4A16-810E-85359416882D}" srcOrd="1" destOrd="0" parTransId="{52B2C405-E389-48E2-B83D-EF6A9E24BE21}" sibTransId="{B1BFE864-F4EE-4350-9D47-1A0FD23FF785}"/>
    <dgm:cxn modelId="{4FAFE773-3E85-4B87-B6C8-3364B25EEE7A}" type="presOf" srcId="{F22D4E95-3ECA-4A16-810E-85359416882D}" destId="{38D0A1D5-3845-42F8-8DE6-7B0274D54CA7}" srcOrd="0" destOrd="0" presId="urn:microsoft.com/office/officeart/2005/8/layout/list1"/>
    <dgm:cxn modelId="{B1F8DD89-3F50-4C05-A87E-7404E4061C07}" type="presOf" srcId="{FD708729-3C32-4BAB-86AC-74059E12A550}" destId="{B4D1854A-958B-4009-A3DA-1A06A8347AA6}" srcOrd="0" destOrd="0" presId="urn:microsoft.com/office/officeart/2005/8/layout/list1"/>
    <dgm:cxn modelId="{4B28298F-F0D3-44B8-A16A-3BBC287BCD55}" type="presOf" srcId="{0BFDA153-A227-46CA-94AC-EC594090CF55}" destId="{E42AC2BB-2B93-49B2-B0A6-FE5E741D93BA}" srcOrd="1" destOrd="0" presId="urn:microsoft.com/office/officeart/2005/8/layout/list1"/>
    <dgm:cxn modelId="{E923BD9E-8FA6-40F5-B559-EF81E52F2189}" srcId="{FD708729-3C32-4BAB-86AC-74059E12A550}" destId="{0BFDA153-A227-46CA-94AC-EC594090CF55}" srcOrd="0" destOrd="0" parTransId="{81ACD125-54C2-490C-B2AC-3FAB07C4CA75}" sibTransId="{76E67A7F-2EDB-40FC-8AC3-574DB72ED5FF}"/>
    <dgm:cxn modelId="{454CB2B4-6FAD-48E9-93D8-C56B55B24C17}" srcId="{FD708729-3C32-4BAB-86AC-74059E12A550}" destId="{7045C715-4E4F-4596-B2ED-689D27287AF5}" srcOrd="2" destOrd="0" parTransId="{3A61646B-439C-440E-8BFA-1C0D239A9992}" sibTransId="{CE0C7206-1185-4C4E-BB30-973448D8A584}"/>
    <dgm:cxn modelId="{B73BEAC0-265A-44BA-80D3-155083C9921D}" type="presOf" srcId="{7045C715-4E4F-4596-B2ED-689D27287AF5}" destId="{56E7A90F-1EF6-4EBB-848B-79571B7B1CDB}" srcOrd="0" destOrd="0" presId="urn:microsoft.com/office/officeart/2005/8/layout/list1"/>
    <dgm:cxn modelId="{9A4F61FC-0CB7-44FE-B964-028711504706}" type="presOf" srcId="{0BFDA153-A227-46CA-94AC-EC594090CF55}" destId="{F976AAD8-8AD1-46BE-AFFA-07D28716BFAD}" srcOrd="0" destOrd="0" presId="urn:microsoft.com/office/officeart/2005/8/layout/list1"/>
    <dgm:cxn modelId="{B8206F0B-BA14-458F-B876-8E234C83179B}" type="presParOf" srcId="{B4D1854A-958B-4009-A3DA-1A06A8347AA6}" destId="{4D6CF273-D2AF-4E90-963A-999020CDD05C}" srcOrd="0" destOrd="0" presId="urn:microsoft.com/office/officeart/2005/8/layout/list1"/>
    <dgm:cxn modelId="{6ACCF44A-78A2-4D9C-A55B-D64B25E5106C}" type="presParOf" srcId="{4D6CF273-D2AF-4E90-963A-999020CDD05C}" destId="{F976AAD8-8AD1-46BE-AFFA-07D28716BFAD}" srcOrd="0" destOrd="0" presId="urn:microsoft.com/office/officeart/2005/8/layout/list1"/>
    <dgm:cxn modelId="{D9FB9318-9D23-4B05-9290-2789DCEEC697}" type="presParOf" srcId="{4D6CF273-D2AF-4E90-963A-999020CDD05C}" destId="{E42AC2BB-2B93-49B2-B0A6-FE5E741D93BA}" srcOrd="1" destOrd="0" presId="urn:microsoft.com/office/officeart/2005/8/layout/list1"/>
    <dgm:cxn modelId="{CC8C383C-586F-419A-A5C3-099691EE6CC1}" type="presParOf" srcId="{B4D1854A-958B-4009-A3DA-1A06A8347AA6}" destId="{B05C3824-E5E2-43D8-839E-EF57CBC96FE6}" srcOrd="1" destOrd="0" presId="urn:microsoft.com/office/officeart/2005/8/layout/list1"/>
    <dgm:cxn modelId="{93E2F2AE-1B48-4062-AA0B-F4EBE3195CC0}" type="presParOf" srcId="{B4D1854A-958B-4009-A3DA-1A06A8347AA6}" destId="{FBF9E3F5-F9F3-467A-929D-B6677A72D100}" srcOrd="2" destOrd="0" presId="urn:microsoft.com/office/officeart/2005/8/layout/list1"/>
    <dgm:cxn modelId="{D4DAFA99-E2E9-489C-9630-8F40F7C7EF4A}" type="presParOf" srcId="{B4D1854A-958B-4009-A3DA-1A06A8347AA6}" destId="{062EC2AB-C481-4B20-99EA-4A075A84275F}" srcOrd="3" destOrd="0" presId="urn:microsoft.com/office/officeart/2005/8/layout/list1"/>
    <dgm:cxn modelId="{F74F2551-15F7-4FAA-980F-37E760C42F73}" type="presParOf" srcId="{B4D1854A-958B-4009-A3DA-1A06A8347AA6}" destId="{79397FF2-1B25-4B65-8863-1083CEAC5611}" srcOrd="4" destOrd="0" presId="urn:microsoft.com/office/officeart/2005/8/layout/list1"/>
    <dgm:cxn modelId="{D735C298-EE10-480C-9211-40D418BE1730}" type="presParOf" srcId="{79397FF2-1B25-4B65-8863-1083CEAC5611}" destId="{38D0A1D5-3845-42F8-8DE6-7B0274D54CA7}" srcOrd="0" destOrd="0" presId="urn:microsoft.com/office/officeart/2005/8/layout/list1"/>
    <dgm:cxn modelId="{CA4A091C-45A5-491F-ABB9-FBFA5391B72A}" type="presParOf" srcId="{79397FF2-1B25-4B65-8863-1083CEAC5611}" destId="{FDF2A864-507B-4216-94FA-901666D1210F}" srcOrd="1" destOrd="0" presId="urn:microsoft.com/office/officeart/2005/8/layout/list1"/>
    <dgm:cxn modelId="{2F1C4330-F548-4944-998A-06DFB39F5CC0}" type="presParOf" srcId="{B4D1854A-958B-4009-A3DA-1A06A8347AA6}" destId="{14A7A36D-7147-4ABF-BB7B-0577591353A8}" srcOrd="5" destOrd="0" presId="urn:microsoft.com/office/officeart/2005/8/layout/list1"/>
    <dgm:cxn modelId="{138981BD-C417-4390-BC1D-3E23A34502AB}" type="presParOf" srcId="{B4D1854A-958B-4009-A3DA-1A06A8347AA6}" destId="{D1F2FF04-E165-4C68-B87B-3F5FDD202B36}" srcOrd="6" destOrd="0" presId="urn:microsoft.com/office/officeart/2005/8/layout/list1"/>
    <dgm:cxn modelId="{2524F4E1-DAFF-4931-B926-BF2B21ACE8F1}" type="presParOf" srcId="{B4D1854A-958B-4009-A3DA-1A06A8347AA6}" destId="{9FF0FBE9-9268-41E4-8154-157993E5A174}" srcOrd="7" destOrd="0" presId="urn:microsoft.com/office/officeart/2005/8/layout/list1"/>
    <dgm:cxn modelId="{DCA4B246-0DEA-46EE-B30E-FB97AF13ED74}" type="presParOf" srcId="{B4D1854A-958B-4009-A3DA-1A06A8347AA6}" destId="{59445E3B-771C-4903-BC8E-D212A9034E64}" srcOrd="8" destOrd="0" presId="urn:microsoft.com/office/officeart/2005/8/layout/list1"/>
    <dgm:cxn modelId="{8A5CC5D9-233B-4973-AE46-62CD4E76899E}" type="presParOf" srcId="{59445E3B-771C-4903-BC8E-D212A9034E64}" destId="{56E7A90F-1EF6-4EBB-848B-79571B7B1CDB}" srcOrd="0" destOrd="0" presId="urn:microsoft.com/office/officeart/2005/8/layout/list1"/>
    <dgm:cxn modelId="{0A9493C5-143E-4681-B206-F5EA189AA5C5}" type="presParOf" srcId="{59445E3B-771C-4903-BC8E-D212A9034E64}" destId="{CE3AFD16-11B4-412A-9133-7C14058BFD17}" srcOrd="1" destOrd="0" presId="urn:microsoft.com/office/officeart/2005/8/layout/list1"/>
    <dgm:cxn modelId="{98DDD002-986B-43CA-AB1A-8DFD0790D119}" type="presParOf" srcId="{B4D1854A-958B-4009-A3DA-1A06A8347AA6}" destId="{FD5CA62D-7DE8-488F-AFF2-67B73DBD40D9}" srcOrd="9" destOrd="0" presId="urn:microsoft.com/office/officeart/2005/8/layout/list1"/>
    <dgm:cxn modelId="{10CCE75F-841F-43BE-962D-F1F8B6F4E61E}" type="presParOf" srcId="{B4D1854A-958B-4009-A3DA-1A06A8347AA6}" destId="{8B398870-C0BB-4919-8C09-60E18416635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D5E42C-3577-4B08-989B-1D56E6379F6B}" type="doc">
      <dgm:prSet loTypeId="urn:microsoft.com/office/officeart/2008/layout/RadialCluster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78EDDB-AB89-46C0-B711-8F502F98E79B}">
      <dgm:prSet phldrT="[Text]" custT="1"/>
      <dgm:spPr/>
      <dgm:t>
        <a:bodyPr/>
        <a:lstStyle/>
        <a:p>
          <a:r>
            <a:rPr lang="en-US" sz="2800" b="1" dirty="0"/>
            <a:t>Triple concerns</a:t>
          </a:r>
        </a:p>
      </dgm:t>
    </dgm:pt>
    <dgm:pt modelId="{49451804-F8DB-44E2-9C2C-5BD29B172829}" type="parTrans" cxnId="{EB9F6615-7FEE-4125-985C-ACB5EADCD3B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C27A19B7-ADD7-478D-804C-B9C5F7257A15}" type="sibTrans" cxnId="{EB9F6615-7FEE-4125-985C-ACB5EADCD3B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B90A0BF-B5B5-4ED6-A39F-680BC185CBAA}">
      <dgm:prSet phldrT="[Text]" custT="1"/>
      <dgm:spPr/>
      <dgm:t>
        <a:bodyPr/>
        <a:lstStyle/>
        <a:p>
          <a:r>
            <a:rPr lang="en-US" sz="2400" b="1"/>
            <a:t>Skill </a:t>
          </a:r>
          <a:endParaRPr lang="en-US" sz="2400" b="1" dirty="0"/>
        </a:p>
      </dgm:t>
    </dgm:pt>
    <dgm:pt modelId="{E28A0D74-918C-4042-B407-30F2D5DF07FB}" type="parTrans" cxnId="{FA4677B0-6D50-4195-B46C-A0C0D5CD4FCB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4D74D92F-6BFE-4A7E-A0C3-91BE422BCE33}" type="sibTrans" cxnId="{FA4677B0-6D50-4195-B46C-A0C0D5CD4FCB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6CDDD250-DFD0-4CCD-9181-FCC1D4344592}">
      <dgm:prSet phldrT="[Text]" custT="1"/>
      <dgm:spPr/>
      <dgm:t>
        <a:bodyPr/>
        <a:lstStyle/>
        <a:p>
          <a:r>
            <a:rPr lang="en-US" sz="2800" b="1" dirty="0"/>
            <a:t>Scale </a:t>
          </a:r>
        </a:p>
      </dgm:t>
    </dgm:pt>
    <dgm:pt modelId="{9E09AAFA-D4F0-4517-815E-D03F24E607C3}" type="parTrans" cxnId="{89E0CE65-D378-40A4-80B4-80D7199D089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555846CA-F5D7-4090-B6B9-29894D5688DA}" type="sibTrans" cxnId="{89E0CE65-D378-40A4-80B4-80D7199D089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2B967D7A-88CE-4E8F-80E7-F1DA4726B395}">
      <dgm:prSet phldrT="[Text]" custT="1"/>
      <dgm:spPr/>
      <dgm:t>
        <a:bodyPr/>
        <a:lstStyle/>
        <a:p>
          <a:r>
            <a:rPr lang="en-US" sz="2800" b="1" dirty="0"/>
            <a:t>Speed </a:t>
          </a:r>
        </a:p>
      </dgm:t>
    </dgm:pt>
    <dgm:pt modelId="{B84A28A5-C667-4F0B-8452-4FD1E832F1C0}" type="parTrans" cxnId="{2352DCAC-5B02-43C7-9A79-BE1D9C85FB32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E5F6FD3-07CD-4086-ACDD-08C1A5228DF8}" type="sibTrans" cxnId="{2352DCAC-5B02-43C7-9A79-BE1D9C85FB32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0317EEC1-0D6F-491D-8F42-433D5F2C1B52}" type="pres">
      <dgm:prSet presAssocID="{90D5E42C-3577-4B08-989B-1D56E6379F6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A5AF8C6-7206-42E6-9A32-AF2F8BA9AD98}" type="pres">
      <dgm:prSet presAssocID="{7478EDDB-AB89-46C0-B711-8F502F98E79B}" presName="singleCycle" presStyleCnt="0"/>
      <dgm:spPr/>
    </dgm:pt>
    <dgm:pt modelId="{88EFF9E8-C163-49A3-9A28-D41E6C362F41}" type="pres">
      <dgm:prSet presAssocID="{7478EDDB-AB89-46C0-B711-8F502F98E79B}" presName="singleCenter" presStyleLbl="node1" presStyleIdx="0" presStyleCnt="4" custScaleX="221919" custScaleY="110788" custLinFactNeighborX="-99" custLinFactNeighborY="-6099">
        <dgm:presLayoutVars>
          <dgm:chMax val="7"/>
          <dgm:chPref val="7"/>
        </dgm:presLayoutVars>
      </dgm:prSet>
      <dgm:spPr/>
    </dgm:pt>
    <dgm:pt modelId="{45442DFC-33A0-4661-80C7-A3AF2B8C158D}" type="pres">
      <dgm:prSet presAssocID="{E28A0D74-918C-4042-B407-30F2D5DF07FB}" presName="Name56" presStyleLbl="parChTrans1D2" presStyleIdx="0" presStyleCnt="3"/>
      <dgm:spPr/>
    </dgm:pt>
    <dgm:pt modelId="{D432C502-876B-4D27-AB0B-446A32CB77B5}" type="pres">
      <dgm:prSet presAssocID="{3B90A0BF-B5B5-4ED6-A39F-680BC185CBAA}" presName="text0" presStyleLbl="node1" presStyleIdx="1" presStyleCnt="4" custScaleX="146328" custRadScaleRad="104339" custRadScaleInc="-1438">
        <dgm:presLayoutVars>
          <dgm:bulletEnabled val="1"/>
        </dgm:presLayoutVars>
      </dgm:prSet>
      <dgm:spPr/>
    </dgm:pt>
    <dgm:pt modelId="{95B85DB2-0073-4DDD-BB57-13404851E804}" type="pres">
      <dgm:prSet presAssocID="{9E09AAFA-D4F0-4517-815E-D03F24E607C3}" presName="Name56" presStyleLbl="parChTrans1D2" presStyleIdx="1" presStyleCnt="3"/>
      <dgm:spPr/>
    </dgm:pt>
    <dgm:pt modelId="{AC33308A-2E42-4A92-A932-FD00B22B04E3}" type="pres">
      <dgm:prSet presAssocID="{6CDDD250-DFD0-4CCD-9181-FCC1D4344592}" presName="text0" presStyleLbl="node1" presStyleIdx="2" presStyleCnt="4" custScaleX="195350" custRadScaleRad="153591" custRadScaleInc="-13697">
        <dgm:presLayoutVars>
          <dgm:bulletEnabled val="1"/>
        </dgm:presLayoutVars>
      </dgm:prSet>
      <dgm:spPr/>
    </dgm:pt>
    <dgm:pt modelId="{48274A0B-7E05-446D-A0AB-60F0C8CF5705}" type="pres">
      <dgm:prSet presAssocID="{B84A28A5-C667-4F0B-8452-4FD1E832F1C0}" presName="Name56" presStyleLbl="parChTrans1D2" presStyleIdx="2" presStyleCnt="3"/>
      <dgm:spPr/>
    </dgm:pt>
    <dgm:pt modelId="{8AE5839A-C577-4A2C-97D0-059CF24DE15F}" type="pres">
      <dgm:prSet presAssocID="{2B967D7A-88CE-4E8F-80E7-F1DA4726B395}" presName="text0" presStyleLbl="node1" presStyleIdx="3" presStyleCnt="4" custScaleX="231955" custRadScaleRad="155076" custRadScaleInc="14062">
        <dgm:presLayoutVars>
          <dgm:bulletEnabled val="1"/>
        </dgm:presLayoutVars>
      </dgm:prSet>
      <dgm:spPr/>
    </dgm:pt>
  </dgm:ptLst>
  <dgm:cxnLst>
    <dgm:cxn modelId="{F8DE4002-239C-41EA-8061-536C40D5538A}" type="presOf" srcId="{3B90A0BF-B5B5-4ED6-A39F-680BC185CBAA}" destId="{D432C502-876B-4D27-AB0B-446A32CB77B5}" srcOrd="0" destOrd="0" presId="urn:microsoft.com/office/officeart/2008/layout/RadialCluster"/>
    <dgm:cxn modelId="{0689BE08-897F-4FBD-A510-758430183C08}" type="presOf" srcId="{90D5E42C-3577-4B08-989B-1D56E6379F6B}" destId="{0317EEC1-0D6F-491D-8F42-433D5F2C1B52}" srcOrd="0" destOrd="0" presId="urn:microsoft.com/office/officeart/2008/layout/RadialCluster"/>
    <dgm:cxn modelId="{E7AD1C09-0112-450B-B9DB-5BE90CECD683}" type="presOf" srcId="{E28A0D74-918C-4042-B407-30F2D5DF07FB}" destId="{45442DFC-33A0-4661-80C7-A3AF2B8C158D}" srcOrd="0" destOrd="0" presId="urn:microsoft.com/office/officeart/2008/layout/RadialCluster"/>
    <dgm:cxn modelId="{EB9F6615-7FEE-4125-985C-ACB5EADCD3B1}" srcId="{90D5E42C-3577-4B08-989B-1D56E6379F6B}" destId="{7478EDDB-AB89-46C0-B711-8F502F98E79B}" srcOrd="0" destOrd="0" parTransId="{49451804-F8DB-44E2-9C2C-5BD29B172829}" sibTransId="{C27A19B7-ADD7-478D-804C-B9C5F7257A15}"/>
    <dgm:cxn modelId="{89E0CE65-D378-40A4-80B4-80D7199D089A}" srcId="{7478EDDB-AB89-46C0-B711-8F502F98E79B}" destId="{6CDDD250-DFD0-4CCD-9181-FCC1D4344592}" srcOrd="1" destOrd="0" parTransId="{9E09AAFA-D4F0-4517-815E-D03F24E607C3}" sibTransId="{555846CA-F5D7-4090-B6B9-29894D5688DA}"/>
    <dgm:cxn modelId="{8C6BDF6D-474E-4692-A453-98A84764B6C4}" type="presOf" srcId="{9E09AAFA-D4F0-4517-815E-D03F24E607C3}" destId="{95B85DB2-0073-4DDD-BB57-13404851E804}" srcOrd="0" destOrd="0" presId="urn:microsoft.com/office/officeart/2008/layout/RadialCluster"/>
    <dgm:cxn modelId="{DCBB9E57-9D91-41AC-A7DA-25620E8407E3}" type="presOf" srcId="{6CDDD250-DFD0-4CCD-9181-FCC1D4344592}" destId="{AC33308A-2E42-4A92-A932-FD00B22B04E3}" srcOrd="0" destOrd="0" presId="urn:microsoft.com/office/officeart/2008/layout/RadialCluster"/>
    <dgm:cxn modelId="{8D57E094-58CB-4376-902F-54D4C9BFC12A}" type="presOf" srcId="{7478EDDB-AB89-46C0-B711-8F502F98E79B}" destId="{88EFF9E8-C163-49A3-9A28-D41E6C362F41}" srcOrd="0" destOrd="0" presId="urn:microsoft.com/office/officeart/2008/layout/RadialCluster"/>
    <dgm:cxn modelId="{2352DCAC-5B02-43C7-9A79-BE1D9C85FB32}" srcId="{7478EDDB-AB89-46C0-B711-8F502F98E79B}" destId="{2B967D7A-88CE-4E8F-80E7-F1DA4726B395}" srcOrd="2" destOrd="0" parTransId="{B84A28A5-C667-4F0B-8452-4FD1E832F1C0}" sibTransId="{FE5F6FD3-07CD-4086-ACDD-08C1A5228DF8}"/>
    <dgm:cxn modelId="{FA4677B0-6D50-4195-B46C-A0C0D5CD4FCB}" srcId="{7478EDDB-AB89-46C0-B711-8F502F98E79B}" destId="{3B90A0BF-B5B5-4ED6-A39F-680BC185CBAA}" srcOrd="0" destOrd="0" parTransId="{E28A0D74-918C-4042-B407-30F2D5DF07FB}" sibTransId="{4D74D92F-6BFE-4A7E-A0C3-91BE422BCE33}"/>
    <dgm:cxn modelId="{5CFA40B5-ABD3-4615-9503-E8991A5CA797}" type="presOf" srcId="{B84A28A5-C667-4F0B-8452-4FD1E832F1C0}" destId="{48274A0B-7E05-446D-A0AB-60F0C8CF5705}" srcOrd="0" destOrd="0" presId="urn:microsoft.com/office/officeart/2008/layout/RadialCluster"/>
    <dgm:cxn modelId="{15231BBE-6860-4DB5-AEB7-A116C8231451}" type="presOf" srcId="{2B967D7A-88CE-4E8F-80E7-F1DA4726B395}" destId="{8AE5839A-C577-4A2C-97D0-059CF24DE15F}" srcOrd="0" destOrd="0" presId="urn:microsoft.com/office/officeart/2008/layout/RadialCluster"/>
    <dgm:cxn modelId="{675BD9B8-87CF-4D55-A62A-48F88E9500C1}" type="presParOf" srcId="{0317EEC1-0D6F-491D-8F42-433D5F2C1B52}" destId="{DA5AF8C6-7206-42E6-9A32-AF2F8BA9AD98}" srcOrd="0" destOrd="0" presId="urn:microsoft.com/office/officeart/2008/layout/RadialCluster"/>
    <dgm:cxn modelId="{61ADCF6E-6D23-4356-A542-266CC6ACCDA5}" type="presParOf" srcId="{DA5AF8C6-7206-42E6-9A32-AF2F8BA9AD98}" destId="{88EFF9E8-C163-49A3-9A28-D41E6C362F41}" srcOrd="0" destOrd="0" presId="urn:microsoft.com/office/officeart/2008/layout/RadialCluster"/>
    <dgm:cxn modelId="{8976DF6E-92A5-4CE1-B72E-488B105C8594}" type="presParOf" srcId="{DA5AF8C6-7206-42E6-9A32-AF2F8BA9AD98}" destId="{45442DFC-33A0-4661-80C7-A3AF2B8C158D}" srcOrd="1" destOrd="0" presId="urn:microsoft.com/office/officeart/2008/layout/RadialCluster"/>
    <dgm:cxn modelId="{8B993325-59C9-420F-8E60-E4545655DF7A}" type="presParOf" srcId="{DA5AF8C6-7206-42E6-9A32-AF2F8BA9AD98}" destId="{D432C502-876B-4D27-AB0B-446A32CB77B5}" srcOrd="2" destOrd="0" presId="urn:microsoft.com/office/officeart/2008/layout/RadialCluster"/>
    <dgm:cxn modelId="{DDF4F266-775B-4301-9F51-CE2C77719582}" type="presParOf" srcId="{DA5AF8C6-7206-42E6-9A32-AF2F8BA9AD98}" destId="{95B85DB2-0073-4DDD-BB57-13404851E804}" srcOrd="3" destOrd="0" presId="urn:microsoft.com/office/officeart/2008/layout/RadialCluster"/>
    <dgm:cxn modelId="{8804BE63-7FB4-4077-89B5-DDDABCD349AF}" type="presParOf" srcId="{DA5AF8C6-7206-42E6-9A32-AF2F8BA9AD98}" destId="{AC33308A-2E42-4A92-A932-FD00B22B04E3}" srcOrd="4" destOrd="0" presId="urn:microsoft.com/office/officeart/2008/layout/RadialCluster"/>
    <dgm:cxn modelId="{0303E44F-03A4-4C49-9CA3-E1F67C5F8839}" type="presParOf" srcId="{DA5AF8C6-7206-42E6-9A32-AF2F8BA9AD98}" destId="{48274A0B-7E05-446D-A0AB-60F0C8CF5705}" srcOrd="5" destOrd="0" presId="urn:microsoft.com/office/officeart/2008/layout/RadialCluster"/>
    <dgm:cxn modelId="{1FE00757-6F30-4746-B6DD-B0C901AB3B67}" type="presParOf" srcId="{DA5AF8C6-7206-42E6-9A32-AF2F8BA9AD98}" destId="{8AE5839A-C577-4A2C-97D0-059CF24DE15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045119-6C59-4157-9CA2-6B8B2C7F3F64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61FBB2C-1320-4109-A970-912E7F178C7C}">
      <dgm:prSet phldrT="[Text]" phldr="1" custT="1"/>
      <dgm:spPr/>
      <dgm:t>
        <a:bodyPr/>
        <a:lstStyle/>
        <a:p>
          <a:endParaRPr lang="en-US" sz="2400" b="1"/>
        </a:p>
      </dgm:t>
    </dgm:pt>
    <dgm:pt modelId="{3472E078-3934-4C3E-87E9-555541C00775}" type="parTrans" cxnId="{BBD33884-7DB1-4080-988E-287A2A903783}">
      <dgm:prSet/>
      <dgm:spPr/>
      <dgm:t>
        <a:bodyPr/>
        <a:lstStyle/>
        <a:p>
          <a:endParaRPr lang="en-US" sz="2000" b="1"/>
        </a:p>
      </dgm:t>
    </dgm:pt>
    <dgm:pt modelId="{70879D4F-9606-4F2D-82C9-A400CB8597DC}" type="sibTrans" cxnId="{BBD33884-7DB1-4080-988E-287A2A903783}">
      <dgm:prSet/>
      <dgm:spPr/>
      <dgm:t>
        <a:bodyPr/>
        <a:lstStyle/>
        <a:p>
          <a:endParaRPr lang="en-US" sz="2000" b="1"/>
        </a:p>
      </dgm:t>
    </dgm:pt>
    <dgm:pt modelId="{33F15B0E-6E3F-4B34-B034-412A54E97E0C}">
      <dgm:prSet phldrT="[Text]" custT="1"/>
      <dgm:spPr/>
      <dgm:t>
        <a:bodyPr/>
        <a:lstStyle/>
        <a:p>
          <a:r>
            <a:rPr lang="en-US" sz="2400" b="1" dirty="0"/>
            <a:t>76 Community radio stations</a:t>
          </a:r>
        </a:p>
      </dgm:t>
    </dgm:pt>
    <dgm:pt modelId="{C3A5C1FB-CABD-444C-A3A0-3CF761375FB5}" type="parTrans" cxnId="{043E1574-6013-49D5-A272-35638E24A11F}">
      <dgm:prSet/>
      <dgm:spPr/>
      <dgm:t>
        <a:bodyPr/>
        <a:lstStyle/>
        <a:p>
          <a:endParaRPr lang="en-US" sz="2000" b="1"/>
        </a:p>
      </dgm:t>
    </dgm:pt>
    <dgm:pt modelId="{ED9C8636-705A-48F3-B109-DFC0FE66854A}" type="sibTrans" cxnId="{043E1574-6013-49D5-A272-35638E24A11F}">
      <dgm:prSet/>
      <dgm:spPr/>
      <dgm:t>
        <a:bodyPr/>
        <a:lstStyle/>
        <a:p>
          <a:endParaRPr lang="en-US" sz="2000" b="1"/>
        </a:p>
      </dgm:t>
    </dgm:pt>
    <dgm:pt modelId="{57CDF9AA-0583-460B-8648-E79D9D926241}">
      <dgm:prSet phldrT="[Text]" custT="1"/>
      <dgm:spPr/>
      <dgm:t>
        <a:bodyPr/>
        <a:lstStyle/>
        <a:p>
          <a:r>
            <a:rPr lang="en-US" sz="2400" b="1" dirty="0"/>
            <a:t>400</a:t>
          </a:r>
        </a:p>
        <a:p>
          <a:r>
            <a:rPr lang="en-US" sz="2400" b="1" dirty="0"/>
            <a:t>AIR stations</a:t>
          </a:r>
        </a:p>
      </dgm:t>
    </dgm:pt>
    <dgm:pt modelId="{4624F913-816D-4431-9AAC-A9ACE438D924}" type="parTrans" cxnId="{653E1CFC-51C8-449B-8A41-55C8B88EED8B}">
      <dgm:prSet/>
      <dgm:spPr/>
      <dgm:t>
        <a:bodyPr/>
        <a:lstStyle/>
        <a:p>
          <a:endParaRPr lang="en-US" sz="2000" b="1"/>
        </a:p>
      </dgm:t>
    </dgm:pt>
    <dgm:pt modelId="{5FE713FB-1E87-4C25-85D6-ED13633D90C3}" type="sibTrans" cxnId="{653E1CFC-51C8-449B-8A41-55C8B88EED8B}">
      <dgm:prSet/>
      <dgm:spPr/>
      <dgm:t>
        <a:bodyPr/>
        <a:lstStyle/>
        <a:p>
          <a:endParaRPr lang="en-US" sz="2000" b="1"/>
        </a:p>
      </dgm:t>
    </dgm:pt>
    <dgm:pt modelId="{55BF5780-4662-439F-8543-E4B17070644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18 </a:t>
          </a:r>
          <a:r>
            <a:rPr lang="en-US" sz="2400" b="1" dirty="0" err="1"/>
            <a:t>Gyan</a:t>
          </a:r>
          <a:r>
            <a:rPr lang="en-US" sz="2400" b="1" dirty="0"/>
            <a:t> </a:t>
          </a:r>
          <a:r>
            <a:rPr lang="en-US" sz="2400" b="1" dirty="0" err="1"/>
            <a:t>Vani</a:t>
          </a:r>
          <a:r>
            <a:rPr lang="en-US" sz="2400" b="1" dirty="0"/>
            <a:t> FM radio stations</a:t>
          </a:r>
        </a:p>
      </dgm:t>
    </dgm:pt>
    <dgm:pt modelId="{07474B84-D5DD-40E1-BFCD-37EE446055CA}" type="parTrans" cxnId="{4A684D11-FB02-4E69-9951-A761806DF3EF}">
      <dgm:prSet/>
      <dgm:spPr/>
      <dgm:t>
        <a:bodyPr/>
        <a:lstStyle/>
        <a:p>
          <a:endParaRPr lang="en-US" sz="2000" b="1"/>
        </a:p>
      </dgm:t>
    </dgm:pt>
    <dgm:pt modelId="{CEB44D00-9C3C-4621-8E6F-CDA1013162BC}" type="sibTrans" cxnId="{4A684D11-FB02-4E69-9951-A761806DF3EF}">
      <dgm:prSet/>
      <dgm:spPr/>
      <dgm:t>
        <a:bodyPr/>
        <a:lstStyle/>
        <a:p>
          <a:endParaRPr lang="en-US" sz="2000" b="1"/>
        </a:p>
      </dgm:t>
    </dgm:pt>
    <dgm:pt modelId="{270ECE2A-050F-40FE-8122-51A36F391EF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 err="1"/>
            <a:t>JioSaavn</a:t>
          </a:r>
          <a:r>
            <a:rPr lang="en-US" sz="2000" b="1" dirty="0"/>
            <a:t>  App &amp; </a:t>
          </a:r>
          <a:r>
            <a:rPr lang="en-US" sz="2000" b="1" dirty="0" err="1"/>
            <a:t>iRadio</a:t>
          </a:r>
          <a:r>
            <a:rPr lang="en-US" sz="2000" b="1" dirty="0"/>
            <a:t> </a:t>
          </a:r>
        </a:p>
        <a:p>
          <a:pPr>
            <a:lnSpc>
              <a:spcPct val="100000"/>
            </a:lnSpc>
          </a:pPr>
          <a:r>
            <a:rPr lang="en-US" sz="2000" b="1" dirty="0"/>
            <a:t>(internet based)</a:t>
          </a:r>
        </a:p>
      </dgm:t>
    </dgm:pt>
    <dgm:pt modelId="{B15DC684-817C-4E75-8D6F-89CBF6B4980F}" type="parTrans" cxnId="{59FF9E02-3C3C-4880-A5D8-A172FF1DB28E}">
      <dgm:prSet/>
      <dgm:spPr/>
      <dgm:t>
        <a:bodyPr/>
        <a:lstStyle/>
        <a:p>
          <a:endParaRPr lang="en-US" sz="2000" b="1"/>
        </a:p>
      </dgm:t>
    </dgm:pt>
    <dgm:pt modelId="{6A054C24-8AC8-47C3-9E0E-19819A28943E}" type="sibTrans" cxnId="{59FF9E02-3C3C-4880-A5D8-A172FF1DB28E}">
      <dgm:prSet/>
      <dgm:spPr/>
      <dgm:t>
        <a:bodyPr/>
        <a:lstStyle/>
        <a:p>
          <a:endParaRPr lang="en-US" sz="2000" b="1"/>
        </a:p>
      </dgm:t>
    </dgm:pt>
    <dgm:pt modelId="{F06B01A7-AE21-4282-B362-1AD1BD40451B}" type="pres">
      <dgm:prSet presAssocID="{52045119-6C59-4157-9CA2-6B8B2C7F3F6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5E4C819-F488-4675-8E5D-818E94DA577D}" type="pres">
      <dgm:prSet presAssocID="{52045119-6C59-4157-9CA2-6B8B2C7F3F64}" presName="matrix" presStyleCnt="0"/>
      <dgm:spPr/>
    </dgm:pt>
    <dgm:pt modelId="{3932D3B0-12DB-4066-A046-D4EE6C153913}" type="pres">
      <dgm:prSet presAssocID="{52045119-6C59-4157-9CA2-6B8B2C7F3F64}" presName="tile1" presStyleLbl="node1" presStyleIdx="0" presStyleCnt="4"/>
      <dgm:spPr/>
    </dgm:pt>
    <dgm:pt modelId="{F9D44C07-872C-4375-9525-6232C5F9005F}" type="pres">
      <dgm:prSet presAssocID="{52045119-6C59-4157-9CA2-6B8B2C7F3F6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B66BFB-8B9B-4231-B925-B72D782D243A}" type="pres">
      <dgm:prSet presAssocID="{52045119-6C59-4157-9CA2-6B8B2C7F3F64}" presName="tile2" presStyleLbl="node1" presStyleIdx="1" presStyleCnt="4"/>
      <dgm:spPr/>
    </dgm:pt>
    <dgm:pt modelId="{82F87105-BF3D-4509-9A13-FAD22246350E}" type="pres">
      <dgm:prSet presAssocID="{52045119-6C59-4157-9CA2-6B8B2C7F3F6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D63C121-E7A5-49D2-9964-46596A6D6456}" type="pres">
      <dgm:prSet presAssocID="{52045119-6C59-4157-9CA2-6B8B2C7F3F64}" presName="tile3" presStyleLbl="node1" presStyleIdx="2" presStyleCnt="4"/>
      <dgm:spPr/>
    </dgm:pt>
    <dgm:pt modelId="{C65AB4F0-6A71-466A-8DB3-3FB51BED3BF3}" type="pres">
      <dgm:prSet presAssocID="{52045119-6C59-4157-9CA2-6B8B2C7F3F6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C65790-05A4-4555-BD2B-1CC926EAB107}" type="pres">
      <dgm:prSet presAssocID="{52045119-6C59-4157-9CA2-6B8B2C7F3F64}" presName="tile4" presStyleLbl="node1" presStyleIdx="3" presStyleCnt="4"/>
      <dgm:spPr/>
    </dgm:pt>
    <dgm:pt modelId="{FDFD9500-0583-48C6-BFEC-3038A00A6AE4}" type="pres">
      <dgm:prSet presAssocID="{52045119-6C59-4157-9CA2-6B8B2C7F3F6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2BABB80-A724-4863-A2FF-B650893D0240}" type="pres">
      <dgm:prSet presAssocID="{52045119-6C59-4157-9CA2-6B8B2C7F3F64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9FF9E02-3C3C-4880-A5D8-A172FF1DB28E}" srcId="{B61FBB2C-1320-4109-A970-912E7F178C7C}" destId="{270ECE2A-050F-40FE-8122-51A36F391EFA}" srcOrd="3" destOrd="0" parTransId="{B15DC684-817C-4E75-8D6F-89CBF6B4980F}" sibTransId="{6A054C24-8AC8-47C3-9E0E-19819A28943E}"/>
    <dgm:cxn modelId="{4F573B11-AAAE-44B8-940A-C4E486EFFA04}" type="presOf" srcId="{270ECE2A-050F-40FE-8122-51A36F391EFA}" destId="{FDFD9500-0583-48C6-BFEC-3038A00A6AE4}" srcOrd="1" destOrd="0" presId="urn:microsoft.com/office/officeart/2005/8/layout/matrix1"/>
    <dgm:cxn modelId="{4A684D11-FB02-4E69-9951-A761806DF3EF}" srcId="{B61FBB2C-1320-4109-A970-912E7F178C7C}" destId="{55BF5780-4662-439F-8543-E4B17070644B}" srcOrd="2" destOrd="0" parTransId="{07474B84-D5DD-40E1-BFCD-37EE446055CA}" sibTransId="{CEB44D00-9C3C-4621-8E6F-CDA1013162BC}"/>
    <dgm:cxn modelId="{D28BAC2A-20CE-4708-ABDF-854BD12FBE4C}" type="presOf" srcId="{33F15B0E-6E3F-4B34-B034-412A54E97E0C}" destId="{3932D3B0-12DB-4066-A046-D4EE6C153913}" srcOrd="0" destOrd="0" presId="urn:microsoft.com/office/officeart/2005/8/layout/matrix1"/>
    <dgm:cxn modelId="{26944F35-0282-44AB-99BB-78D28CA6C72F}" type="presOf" srcId="{55BF5780-4662-439F-8543-E4B17070644B}" destId="{C65AB4F0-6A71-466A-8DB3-3FB51BED3BF3}" srcOrd="1" destOrd="0" presId="urn:microsoft.com/office/officeart/2005/8/layout/matrix1"/>
    <dgm:cxn modelId="{C5322742-57D0-432F-AC2C-25DCAF36FE13}" type="presOf" srcId="{52045119-6C59-4157-9CA2-6B8B2C7F3F64}" destId="{F06B01A7-AE21-4282-B362-1AD1BD40451B}" srcOrd="0" destOrd="0" presId="urn:microsoft.com/office/officeart/2005/8/layout/matrix1"/>
    <dgm:cxn modelId="{D19DDD46-F7AE-45AA-9D36-478901F88628}" type="presOf" srcId="{55BF5780-4662-439F-8543-E4B17070644B}" destId="{6D63C121-E7A5-49D2-9964-46596A6D6456}" srcOrd="0" destOrd="0" presId="urn:microsoft.com/office/officeart/2005/8/layout/matrix1"/>
    <dgm:cxn modelId="{64250A6A-4078-4CD6-AFB1-BA5934BC1CEA}" type="presOf" srcId="{270ECE2A-050F-40FE-8122-51A36F391EFA}" destId="{2BC65790-05A4-4555-BD2B-1CC926EAB107}" srcOrd="0" destOrd="0" presId="urn:microsoft.com/office/officeart/2005/8/layout/matrix1"/>
    <dgm:cxn modelId="{0EB7A673-32B7-41F8-BFD7-92D315505428}" type="presOf" srcId="{B61FBB2C-1320-4109-A970-912E7F178C7C}" destId="{62BABB80-A724-4863-A2FF-B650893D0240}" srcOrd="0" destOrd="0" presId="urn:microsoft.com/office/officeart/2005/8/layout/matrix1"/>
    <dgm:cxn modelId="{043E1574-6013-49D5-A272-35638E24A11F}" srcId="{B61FBB2C-1320-4109-A970-912E7F178C7C}" destId="{33F15B0E-6E3F-4B34-B034-412A54E97E0C}" srcOrd="0" destOrd="0" parTransId="{C3A5C1FB-CABD-444C-A3A0-3CF761375FB5}" sibTransId="{ED9C8636-705A-48F3-B109-DFC0FE66854A}"/>
    <dgm:cxn modelId="{BBD33884-7DB1-4080-988E-287A2A903783}" srcId="{52045119-6C59-4157-9CA2-6B8B2C7F3F64}" destId="{B61FBB2C-1320-4109-A970-912E7F178C7C}" srcOrd="0" destOrd="0" parTransId="{3472E078-3934-4C3E-87E9-555541C00775}" sibTransId="{70879D4F-9606-4F2D-82C9-A400CB8597DC}"/>
    <dgm:cxn modelId="{4C2870AD-40C7-4996-AF05-01F498722963}" type="presOf" srcId="{57CDF9AA-0583-460B-8648-E79D9D926241}" destId="{C5B66BFB-8B9B-4231-B925-B72D782D243A}" srcOrd="0" destOrd="0" presId="urn:microsoft.com/office/officeart/2005/8/layout/matrix1"/>
    <dgm:cxn modelId="{2CA5AAD9-79E7-4EFE-908E-9052D24BF92F}" type="presOf" srcId="{33F15B0E-6E3F-4B34-B034-412A54E97E0C}" destId="{F9D44C07-872C-4375-9525-6232C5F9005F}" srcOrd="1" destOrd="0" presId="urn:microsoft.com/office/officeart/2005/8/layout/matrix1"/>
    <dgm:cxn modelId="{84D8D3EB-88DE-4F32-B029-F861D51DFC2C}" type="presOf" srcId="{57CDF9AA-0583-460B-8648-E79D9D926241}" destId="{82F87105-BF3D-4509-9A13-FAD22246350E}" srcOrd="1" destOrd="0" presId="urn:microsoft.com/office/officeart/2005/8/layout/matrix1"/>
    <dgm:cxn modelId="{653E1CFC-51C8-449B-8A41-55C8B88EED8B}" srcId="{B61FBB2C-1320-4109-A970-912E7F178C7C}" destId="{57CDF9AA-0583-460B-8648-E79D9D926241}" srcOrd="1" destOrd="0" parTransId="{4624F913-816D-4431-9AAC-A9ACE438D924}" sibTransId="{5FE713FB-1E87-4C25-85D6-ED13633D90C3}"/>
    <dgm:cxn modelId="{D83CD90B-FC1D-4484-90E9-450986DFB4F9}" type="presParOf" srcId="{F06B01A7-AE21-4282-B362-1AD1BD40451B}" destId="{85E4C819-F488-4675-8E5D-818E94DA577D}" srcOrd="0" destOrd="0" presId="urn:microsoft.com/office/officeart/2005/8/layout/matrix1"/>
    <dgm:cxn modelId="{ED79288C-3D49-48D4-B71D-165A50F9E3C8}" type="presParOf" srcId="{85E4C819-F488-4675-8E5D-818E94DA577D}" destId="{3932D3B0-12DB-4066-A046-D4EE6C153913}" srcOrd="0" destOrd="0" presId="urn:microsoft.com/office/officeart/2005/8/layout/matrix1"/>
    <dgm:cxn modelId="{AC87253E-CEEF-4838-A1A1-1DCD19F56D75}" type="presParOf" srcId="{85E4C819-F488-4675-8E5D-818E94DA577D}" destId="{F9D44C07-872C-4375-9525-6232C5F9005F}" srcOrd="1" destOrd="0" presId="urn:microsoft.com/office/officeart/2005/8/layout/matrix1"/>
    <dgm:cxn modelId="{5AA516DF-574B-4F72-9633-079C246FFC04}" type="presParOf" srcId="{85E4C819-F488-4675-8E5D-818E94DA577D}" destId="{C5B66BFB-8B9B-4231-B925-B72D782D243A}" srcOrd="2" destOrd="0" presId="urn:microsoft.com/office/officeart/2005/8/layout/matrix1"/>
    <dgm:cxn modelId="{D3055939-2997-45B9-95D9-64245A9279BE}" type="presParOf" srcId="{85E4C819-F488-4675-8E5D-818E94DA577D}" destId="{82F87105-BF3D-4509-9A13-FAD22246350E}" srcOrd="3" destOrd="0" presId="urn:microsoft.com/office/officeart/2005/8/layout/matrix1"/>
    <dgm:cxn modelId="{5A844369-6C0E-4265-87A0-550EC04F6E03}" type="presParOf" srcId="{85E4C819-F488-4675-8E5D-818E94DA577D}" destId="{6D63C121-E7A5-49D2-9964-46596A6D6456}" srcOrd="4" destOrd="0" presId="urn:microsoft.com/office/officeart/2005/8/layout/matrix1"/>
    <dgm:cxn modelId="{9D79A886-D916-4C39-BDC8-DF78F50195B5}" type="presParOf" srcId="{85E4C819-F488-4675-8E5D-818E94DA577D}" destId="{C65AB4F0-6A71-466A-8DB3-3FB51BED3BF3}" srcOrd="5" destOrd="0" presId="urn:microsoft.com/office/officeart/2005/8/layout/matrix1"/>
    <dgm:cxn modelId="{5BBC841E-DC6E-4F8E-846E-3D0496B061C1}" type="presParOf" srcId="{85E4C819-F488-4675-8E5D-818E94DA577D}" destId="{2BC65790-05A4-4555-BD2B-1CC926EAB107}" srcOrd="6" destOrd="0" presId="urn:microsoft.com/office/officeart/2005/8/layout/matrix1"/>
    <dgm:cxn modelId="{288CE03F-0CFD-4E15-AC34-44FC2AA66189}" type="presParOf" srcId="{85E4C819-F488-4675-8E5D-818E94DA577D}" destId="{FDFD9500-0583-48C6-BFEC-3038A00A6AE4}" srcOrd="7" destOrd="0" presId="urn:microsoft.com/office/officeart/2005/8/layout/matrix1"/>
    <dgm:cxn modelId="{7E9550A4-7E29-4112-9E31-3965D0E3DE89}" type="presParOf" srcId="{F06B01A7-AE21-4282-B362-1AD1BD40451B}" destId="{62BABB80-A724-4863-A2FF-B650893D024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12769-FF22-46CB-9E4D-C97D93AE5B2A}">
      <dsp:nvSpPr>
        <dsp:cNvPr id="0" name=""/>
        <dsp:cNvSpPr/>
      </dsp:nvSpPr>
      <dsp:spPr>
        <a:xfrm>
          <a:off x="0" y="17"/>
          <a:ext cx="6248400" cy="582654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5">
                <a:alpha val="90000"/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alpha val="9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Calibri" pitchFamily="34" charset="0"/>
              <a:cs typeface="Calibri" pitchFamily="34" charset="0"/>
            </a:rPr>
            <a:t>COVID-19 outbreak</a:t>
          </a:r>
        </a:p>
      </dsp:txBody>
      <dsp:txXfrm>
        <a:off x="28443" y="28460"/>
        <a:ext cx="6191514" cy="525768"/>
      </dsp:txXfrm>
    </dsp:sp>
    <dsp:sp modelId="{08EDD469-E309-461F-9D1E-DD8A7A26AC8A}">
      <dsp:nvSpPr>
        <dsp:cNvPr id="0" name=""/>
        <dsp:cNvSpPr/>
      </dsp:nvSpPr>
      <dsp:spPr>
        <a:xfrm>
          <a:off x="0" y="589514"/>
          <a:ext cx="6248400" cy="604317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250000"/>
              </a:schemeClr>
            </a:gs>
            <a:gs pos="4900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200000"/>
              </a:schemeClr>
            </a:gs>
            <a:gs pos="49100">
              <a:schemeClr val="accent5">
                <a:alpha val="90000"/>
                <a:hueOff val="0"/>
                <a:satOff val="0"/>
                <a:lumOff val="0"/>
                <a:alphaOff val="-20000"/>
                <a:tint val="64000"/>
                <a:satMod val="160000"/>
              </a:schemeClr>
            </a:gs>
            <a:gs pos="9200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2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alpha val="90000"/>
              <a:hueOff val="0"/>
              <a:satOff val="0"/>
              <a:lumOff val="0"/>
              <a:alphaOff val="-2000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Calibri" pitchFamily="34" charset="0"/>
              <a:cs typeface="Calibri" pitchFamily="34" charset="0"/>
            </a:rPr>
            <a:t>Safety of citizens on priority</a:t>
          </a:r>
        </a:p>
      </dsp:txBody>
      <dsp:txXfrm>
        <a:off x="29500" y="619014"/>
        <a:ext cx="6189400" cy="545317"/>
      </dsp:txXfrm>
    </dsp:sp>
    <dsp:sp modelId="{78B213D6-7EFB-4F11-954C-0577CB35C60E}">
      <dsp:nvSpPr>
        <dsp:cNvPr id="0" name=""/>
        <dsp:cNvSpPr/>
      </dsp:nvSpPr>
      <dsp:spPr>
        <a:xfrm>
          <a:off x="0" y="1200674"/>
          <a:ext cx="6248400" cy="894807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250000"/>
              </a:schemeClr>
            </a:gs>
            <a:gs pos="4900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200000"/>
              </a:schemeClr>
            </a:gs>
            <a:gs pos="49100">
              <a:schemeClr val="accent5">
                <a:alpha val="90000"/>
                <a:hueOff val="0"/>
                <a:satOff val="0"/>
                <a:lumOff val="0"/>
                <a:alphaOff val="-40000"/>
                <a:tint val="64000"/>
                <a:satMod val="160000"/>
              </a:schemeClr>
            </a:gs>
            <a:gs pos="9200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2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alpha val="90000"/>
              <a:hueOff val="0"/>
              <a:satOff val="0"/>
              <a:lumOff val="0"/>
              <a:alphaOff val="-4000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Calibri" pitchFamily="34" charset="0"/>
              <a:cs typeface="Calibri" pitchFamily="34" charset="0"/>
            </a:rPr>
            <a:t>Educational Institutions nursery – tertiary: closed</a:t>
          </a:r>
        </a:p>
      </dsp:txBody>
      <dsp:txXfrm>
        <a:off x="43681" y="1244355"/>
        <a:ext cx="6161038" cy="807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9E3F5-F9F3-467A-929D-B6677A72D100}">
      <dsp:nvSpPr>
        <dsp:cNvPr id="0" name=""/>
        <dsp:cNvSpPr/>
      </dsp:nvSpPr>
      <dsp:spPr>
        <a:xfrm>
          <a:off x="0" y="281600"/>
          <a:ext cx="6400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AC2BB-2B93-49B2-B0A6-FE5E741D93BA}">
      <dsp:nvSpPr>
        <dsp:cNvPr id="0" name=""/>
        <dsp:cNvSpPr/>
      </dsp:nvSpPr>
      <dsp:spPr>
        <a:xfrm>
          <a:off x="320040" y="1160"/>
          <a:ext cx="5356912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Unstable internet connectivity</a:t>
          </a:r>
        </a:p>
      </dsp:txBody>
      <dsp:txXfrm>
        <a:off x="347420" y="28540"/>
        <a:ext cx="5302152" cy="506120"/>
      </dsp:txXfrm>
    </dsp:sp>
    <dsp:sp modelId="{D1F2FF04-E165-4C68-B87B-3F5FDD202B36}">
      <dsp:nvSpPr>
        <dsp:cNvPr id="0" name=""/>
        <dsp:cNvSpPr/>
      </dsp:nvSpPr>
      <dsp:spPr>
        <a:xfrm>
          <a:off x="0" y="1395959"/>
          <a:ext cx="6400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-8103780"/>
              <a:satOff val="16667"/>
              <a:lumOff val="-1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2A864-507B-4216-94FA-901666D1210F}">
      <dsp:nvSpPr>
        <dsp:cNvPr id="0" name=""/>
        <dsp:cNvSpPr/>
      </dsp:nvSpPr>
      <dsp:spPr>
        <a:xfrm>
          <a:off x="320040" y="863000"/>
          <a:ext cx="5429049" cy="813399"/>
        </a:xfrm>
        <a:prstGeom prst="roundRect">
          <a:avLst/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Inadequate no. of smart handheld devices with households</a:t>
          </a:r>
        </a:p>
      </dsp:txBody>
      <dsp:txXfrm>
        <a:off x="359747" y="902707"/>
        <a:ext cx="5349635" cy="733985"/>
      </dsp:txXfrm>
    </dsp:sp>
    <dsp:sp modelId="{8B398870-C0BB-4919-8C09-60E184166359}">
      <dsp:nvSpPr>
        <dsp:cNvPr id="0" name=""/>
        <dsp:cNvSpPr/>
      </dsp:nvSpPr>
      <dsp:spPr>
        <a:xfrm>
          <a:off x="0" y="2568039"/>
          <a:ext cx="6400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-16207560"/>
              <a:satOff val="33334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AFD16-11B4-412A-9133-7C14058BFD17}">
      <dsp:nvSpPr>
        <dsp:cNvPr id="0" name=""/>
        <dsp:cNvSpPr/>
      </dsp:nvSpPr>
      <dsp:spPr>
        <a:xfrm>
          <a:off x="320040" y="1977359"/>
          <a:ext cx="5509251" cy="871119"/>
        </a:xfrm>
        <a:prstGeom prst="roundRect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Existing geographical, linguistic &amp;  socio-cultural conditions  </a:t>
          </a:r>
        </a:p>
      </dsp:txBody>
      <dsp:txXfrm>
        <a:off x="362565" y="2019884"/>
        <a:ext cx="5424201" cy="786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FF9E8-C163-49A3-9A28-D41E6C362F41}">
      <dsp:nvSpPr>
        <dsp:cNvPr id="0" name=""/>
        <dsp:cNvSpPr/>
      </dsp:nvSpPr>
      <dsp:spPr>
        <a:xfrm>
          <a:off x="1676392" y="1167403"/>
          <a:ext cx="1978496" cy="987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Triple concerns</a:t>
          </a:r>
        </a:p>
      </dsp:txBody>
      <dsp:txXfrm>
        <a:off x="1724608" y="1215619"/>
        <a:ext cx="1882064" cy="891287"/>
      </dsp:txXfrm>
    </dsp:sp>
    <dsp:sp modelId="{45442DFC-33A0-4661-80C7-A3AF2B8C158D}">
      <dsp:nvSpPr>
        <dsp:cNvPr id="0" name=""/>
        <dsp:cNvSpPr/>
      </dsp:nvSpPr>
      <dsp:spPr>
        <a:xfrm rot="16148765">
          <a:off x="2420018" y="932667"/>
          <a:ext cx="4695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524" y="0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2C502-876B-4D27-AB0B-446A32CB77B5}">
      <dsp:nvSpPr>
        <dsp:cNvPr id="0" name=""/>
        <dsp:cNvSpPr/>
      </dsp:nvSpPr>
      <dsp:spPr>
        <a:xfrm>
          <a:off x="2209799" y="100599"/>
          <a:ext cx="874063" cy="597331"/>
        </a:xfrm>
        <a:prstGeom prst="roundRect">
          <a:avLst/>
        </a:prstGeom>
        <a:solidFill>
          <a:schemeClr val="accent2">
            <a:hueOff val="-5402520"/>
            <a:satOff val="11111"/>
            <a:lumOff val="-85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-5402520"/>
              <a:satOff val="11111"/>
              <a:lumOff val="-85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Skill </a:t>
          </a:r>
          <a:endParaRPr lang="en-US" sz="2400" b="1" kern="1200" dirty="0"/>
        </a:p>
      </dsp:txBody>
      <dsp:txXfrm>
        <a:off x="2238958" y="129758"/>
        <a:ext cx="815745" cy="539013"/>
      </dsp:txXfrm>
    </dsp:sp>
    <dsp:sp modelId="{95B85DB2-0073-4DDD-BB57-13404851E804}">
      <dsp:nvSpPr>
        <dsp:cNvPr id="0" name=""/>
        <dsp:cNvSpPr/>
      </dsp:nvSpPr>
      <dsp:spPr>
        <a:xfrm rot="1550887">
          <a:off x="3633560" y="2233457"/>
          <a:ext cx="4263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6377" y="0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3308A-2E42-4A92-A932-FD00B22B04E3}">
      <dsp:nvSpPr>
        <dsp:cNvPr id="0" name=""/>
        <dsp:cNvSpPr/>
      </dsp:nvSpPr>
      <dsp:spPr>
        <a:xfrm>
          <a:off x="4038608" y="2310391"/>
          <a:ext cx="1166887" cy="597331"/>
        </a:xfrm>
        <a:prstGeom prst="roundRect">
          <a:avLst/>
        </a:prstGeom>
        <a:solidFill>
          <a:schemeClr val="accent2">
            <a:hueOff val="-10805041"/>
            <a:satOff val="22223"/>
            <a:lumOff val="-1699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-10805041"/>
              <a:satOff val="22223"/>
              <a:lumOff val="-1699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Scale </a:t>
          </a:r>
        </a:p>
      </dsp:txBody>
      <dsp:txXfrm>
        <a:off x="4067767" y="2339550"/>
        <a:ext cx="1108569" cy="539013"/>
      </dsp:txXfrm>
    </dsp:sp>
    <dsp:sp modelId="{48274A0B-7E05-446D-A0AB-60F0C8CF5705}">
      <dsp:nvSpPr>
        <dsp:cNvPr id="0" name=""/>
        <dsp:cNvSpPr/>
      </dsp:nvSpPr>
      <dsp:spPr>
        <a:xfrm rot="9260379">
          <a:off x="1294652" y="2223454"/>
          <a:ext cx="4015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1540" y="0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5839A-C577-4A2C-97D0-059CF24DE15F}">
      <dsp:nvSpPr>
        <dsp:cNvPr id="0" name=""/>
        <dsp:cNvSpPr/>
      </dsp:nvSpPr>
      <dsp:spPr>
        <a:xfrm>
          <a:off x="0" y="2310394"/>
          <a:ext cx="1385540" cy="597331"/>
        </a:xfrm>
        <a:prstGeom prst="roundRect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-16207560"/>
              <a:satOff val="33334"/>
              <a:lumOff val="-2549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Speed </a:t>
          </a:r>
        </a:p>
      </dsp:txBody>
      <dsp:txXfrm>
        <a:off x="29159" y="2339553"/>
        <a:ext cx="1327222" cy="5390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2D3B0-12DB-4066-A046-D4EE6C153913}">
      <dsp:nvSpPr>
        <dsp:cNvPr id="0" name=""/>
        <dsp:cNvSpPr/>
      </dsp:nvSpPr>
      <dsp:spPr>
        <a:xfrm rot="16200000">
          <a:off x="438150" y="-438150"/>
          <a:ext cx="1447800" cy="23241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76 Community radio stations</a:t>
          </a:r>
        </a:p>
      </dsp:txBody>
      <dsp:txXfrm rot="5400000">
        <a:off x="-1" y="1"/>
        <a:ext cx="2324100" cy="1085850"/>
      </dsp:txXfrm>
    </dsp:sp>
    <dsp:sp modelId="{C5B66BFB-8B9B-4231-B925-B72D782D243A}">
      <dsp:nvSpPr>
        <dsp:cNvPr id="0" name=""/>
        <dsp:cNvSpPr/>
      </dsp:nvSpPr>
      <dsp:spPr>
        <a:xfrm>
          <a:off x="2324100" y="0"/>
          <a:ext cx="2324100" cy="14478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400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AIR stations</a:t>
          </a:r>
        </a:p>
      </dsp:txBody>
      <dsp:txXfrm>
        <a:off x="2324100" y="0"/>
        <a:ext cx="2324100" cy="1085850"/>
      </dsp:txXfrm>
    </dsp:sp>
    <dsp:sp modelId="{6D63C121-E7A5-49D2-9964-46596A6D6456}">
      <dsp:nvSpPr>
        <dsp:cNvPr id="0" name=""/>
        <dsp:cNvSpPr/>
      </dsp:nvSpPr>
      <dsp:spPr>
        <a:xfrm rot="10800000">
          <a:off x="0" y="1447800"/>
          <a:ext cx="2324100" cy="14478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18 </a:t>
          </a:r>
          <a:r>
            <a:rPr lang="en-US" sz="2400" b="1" kern="1200" dirty="0" err="1"/>
            <a:t>Gyan</a:t>
          </a:r>
          <a:r>
            <a:rPr lang="en-US" sz="2400" b="1" kern="1200" dirty="0"/>
            <a:t> </a:t>
          </a:r>
          <a:r>
            <a:rPr lang="en-US" sz="2400" b="1" kern="1200" dirty="0" err="1"/>
            <a:t>Vani</a:t>
          </a:r>
          <a:r>
            <a:rPr lang="en-US" sz="2400" b="1" kern="1200" dirty="0"/>
            <a:t> FM radio stations</a:t>
          </a:r>
        </a:p>
      </dsp:txBody>
      <dsp:txXfrm rot="10800000">
        <a:off x="0" y="1809750"/>
        <a:ext cx="2324100" cy="1085850"/>
      </dsp:txXfrm>
    </dsp:sp>
    <dsp:sp modelId="{2BC65790-05A4-4555-BD2B-1CC926EAB107}">
      <dsp:nvSpPr>
        <dsp:cNvPr id="0" name=""/>
        <dsp:cNvSpPr/>
      </dsp:nvSpPr>
      <dsp:spPr>
        <a:xfrm rot="5400000">
          <a:off x="2762250" y="1009650"/>
          <a:ext cx="1447800" cy="23241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JioSaavn</a:t>
          </a:r>
          <a:r>
            <a:rPr lang="en-US" sz="2000" b="1" kern="1200" dirty="0"/>
            <a:t>  App &amp; </a:t>
          </a:r>
          <a:r>
            <a:rPr lang="en-US" sz="2000" b="1" kern="1200" dirty="0" err="1"/>
            <a:t>iRadio</a:t>
          </a:r>
          <a:r>
            <a:rPr lang="en-US" sz="2000" b="1" kern="1200" dirty="0"/>
            <a:t>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(internet based)</a:t>
          </a:r>
        </a:p>
      </dsp:txBody>
      <dsp:txXfrm rot="-5400000">
        <a:off x="2324099" y="1809750"/>
        <a:ext cx="2324100" cy="1085850"/>
      </dsp:txXfrm>
    </dsp:sp>
    <dsp:sp modelId="{62BABB80-A724-4863-A2FF-B650893D0240}">
      <dsp:nvSpPr>
        <dsp:cNvPr id="0" name=""/>
        <dsp:cNvSpPr/>
      </dsp:nvSpPr>
      <dsp:spPr>
        <a:xfrm>
          <a:off x="1626869" y="1085850"/>
          <a:ext cx="1394460" cy="723900"/>
        </a:xfrm>
        <a:prstGeom prst="round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>
        <a:off x="1662207" y="1121188"/>
        <a:ext cx="1323784" cy="653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9F138-8009-4B11-862E-9EDC0AFE98F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1298F-504F-4629-BE93-4449A293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7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6b0429e31_1_2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endParaRPr/>
          </a:p>
        </p:txBody>
      </p:sp>
      <p:sp>
        <p:nvSpPr>
          <p:cNvPr id="163" name="Google Shape;163;ga6b0429e31_1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6b0429e31_1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6b0429e31_1_446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51435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95250" y="2571750"/>
            <a:ext cx="51435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400050"/>
            <a:ext cx="5105400" cy="2151126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2654898"/>
            <a:ext cx="5114778" cy="825936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4918459"/>
            <a:ext cx="2002464" cy="17017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4918460"/>
            <a:ext cx="2927722" cy="17145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4917186"/>
            <a:ext cx="588336" cy="17145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06217"/>
            <a:ext cx="1524000" cy="4388644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4918459"/>
            <a:ext cx="2002464" cy="170177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917186"/>
            <a:ext cx="3657600" cy="1714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4914900"/>
            <a:ext cx="588336" cy="171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9700" tIns="109700" rIns="109700" bIns="109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⬡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59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116378"/>
            <a:ext cx="6255488" cy="1021556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428751"/>
            <a:ext cx="6255488" cy="55763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4917607"/>
            <a:ext cx="2002464" cy="17017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4917608"/>
            <a:ext cx="2895600" cy="17145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4916334"/>
            <a:ext cx="588336" cy="1714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5897880" cy="88011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23062"/>
            <a:ext cx="5897880" cy="451884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32788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9" y="753501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7" y="749112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857250"/>
            <a:ext cx="3429000" cy="154305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2462726"/>
            <a:ext cx="3429000" cy="144018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780752"/>
            <a:ext cx="4206240" cy="315468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51435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39000" cy="85725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207062"/>
            <a:ext cx="7239000" cy="36347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4918459"/>
            <a:ext cx="2002464" cy="170177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4918460"/>
            <a:ext cx="3657600" cy="17145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4917186"/>
            <a:ext cx="588336" cy="1714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0800" y="486275"/>
            <a:ext cx="3048000" cy="742950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dirty="0">
                <a:solidFill>
                  <a:schemeClr val="tx1"/>
                </a:solidFill>
              </a:rPr>
              <a:t>PM </a:t>
            </a:r>
            <a:r>
              <a:rPr lang="en-US" sz="4000" cap="none" dirty="0" err="1">
                <a:solidFill>
                  <a:schemeClr val="tx1"/>
                </a:solidFill>
              </a:rPr>
              <a:t>e</a:t>
            </a:r>
            <a:r>
              <a:rPr lang="en-US" sz="4000" dirty="0" err="1">
                <a:solidFill>
                  <a:schemeClr val="tx1"/>
                </a:solidFill>
              </a:rPr>
              <a:t>VIDYA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Picture 2" descr="https://lh4.googleusercontent.com/PHkYHUd0oMVIeh0t0vLpH5aaJ6f_uSQFhEJ-XAL4OdlDdUbhGePA-Bj29Xdf-QuDyqBQTyEXtSZkgxV0JNeG9puK8boPb__iQBw49HqT0xb91SSSnYCKIJ0_y23FSybRZTRy2s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23718" r="15338" b="21373"/>
          <a:stretch/>
        </p:blipFill>
        <p:spPr bwMode="auto">
          <a:xfrm>
            <a:off x="3276600" y="1227650"/>
            <a:ext cx="1876926" cy="146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6200" y="3257550"/>
            <a:ext cx="8534400" cy="9516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US" sz="2400" b="1" dirty="0"/>
              <a:t>Central Institute of Educational Technology (CIET)</a:t>
            </a:r>
          </a:p>
          <a:p>
            <a:pPr marL="0" indent="0" algn="ctr">
              <a:buNone/>
            </a:pPr>
            <a:r>
              <a:rPr lang="en-US" sz="2400" b="1" dirty="0"/>
              <a:t>NCERT</a:t>
            </a:r>
          </a:p>
        </p:txBody>
      </p:sp>
    </p:spTree>
    <p:extLst>
      <p:ext uri="{BB962C8B-B14F-4D97-AF65-F5344CB8AC3E}">
        <p14:creationId xmlns:p14="http://schemas.microsoft.com/office/powerpoint/2010/main" val="387743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0030"/>
            <a:ext cx="7086600" cy="857250"/>
          </a:xfrm>
        </p:spPr>
        <p:txBody>
          <a:bodyPr>
            <a:normAutofit/>
          </a:bodyPr>
          <a:lstStyle/>
          <a:p>
            <a:r>
              <a:rPr lang="en-US" sz="36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PM </a:t>
            </a:r>
            <a:r>
              <a:rPr lang="en-US" sz="3600" cap="none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eVIDYA</a:t>
            </a:r>
            <a:endParaRPr lang="en-US" sz="36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14451"/>
            <a:ext cx="7696200" cy="2476499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" sz="3200" dirty="0">
                <a:latin typeface="Calibri" pitchFamily="34" charset="0"/>
                <a:ea typeface="Roboto Condensed"/>
                <a:cs typeface="Calibri" pitchFamily="34" charset="0"/>
                <a:sym typeface="Roboto Condensed"/>
              </a:rPr>
              <a:t>Multi-modal access to education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" sz="3200" dirty="0">
                <a:latin typeface="Calibri" pitchFamily="34" charset="0"/>
                <a:ea typeface="Roboto Condensed"/>
                <a:cs typeface="Calibri" pitchFamily="34" charset="0"/>
                <a:sym typeface="Roboto Condensed"/>
              </a:rPr>
              <a:t>Reach the masses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" sz="3200" dirty="0">
                <a:latin typeface="Calibri" pitchFamily="34" charset="0"/>
                <a:ea typeface="Roboto Condensed"/>
                <a:cs typeface="Calibri" pitchFamily="34" charset="0"/>
                <a:sym typeface="Roboto Condensed"/>
              </a:rPr>
              <a:t>Access quality education sitting at home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32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https://lh4.googleusercontent.com/PHkYHUd0oMVIeh0t0vLpH5aaJ6f_uSQFhEJ-XAL4OdlDdUbhGePA-Bj29Xdf-QuDyqBQTyEXtSZkgxV0JNeG9puK8boPb__iQBw49HqT0xb91SSSnYCKIJ0_y23FSybRZTRy2s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23718" r="15338" b="21373"/>
          <a:stretch/>
        </p:blipFill>
        <p:spPr bwMode="auto">
          <a:xfrm>
            <a:off x="6477000" y="133350"/>
            <a:ext cx="1426788" cy="111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724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dQ4Og4c3wdAB5wzy0-QinecUx9CIESBsZrEL_DZkAcBytI_AcQyTIYuw6RCDxoR91nQQaacCYA6EhY09NkSbriaT6o6aTGN-1-l_Uh3y5IMx13FBfj5CiIuzwLHdyVJmxJzXuZ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0" y="590550"/>
            <a:ext cx="8680706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12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0030"/>
            <a:ext cx="7162800" cy="857250"/>
          </a:xfrm>
        </p:spPr>
        <p:txBody>
          <a:bodyPr>
            <a:normAutofit/>
          </a:bodyPr>
          <a:lstStyle/>
          <a:p>
            <a:r>
              <a:rPr lang="en-US" sz="32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Purpose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0150"/>
            <a:ext cx="7239000" cy="36347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To deliver digital education to: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260 million school students 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8.5 million teachers</a:t>
            </a:r>
          </a:p>
        </p:txBody>
      </p:sp>
    </p:spTree>
    <p:extLst>
      <p:ext uri="{BB962C8B-B14F-4D97-AF65-F5344CB8AC3E}">
        <p14:creationId xmlns:p14="http://schemas.microsoft.com/office/powerpoint/2010/main" val="2645457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0030"/>
            <a:ext cx="7162800" cy="857250"/>
          </a:xfrm>
        </p:spPr>
        <p:txBody>
          <a:bodyPr>
            <a:normAutofit/>
          </a:bodyPr>
          <a:lstStyle/>
          <a:p>
            <a:r>
              <a:rPr lang="en-US" sz="32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PM </a:t>
            </a:r>
            <a:r>
              <a:rPr lang="en-US" sz="3200" cap="none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eVIDYA</a:t>
            </a:r>
            <a:endParaRPr lang="en-US" sz="32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14451"/>
            <a:ext cx="7696200" cy="3280172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NCERT, NIOS, CBSE, KVS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&amp;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 NVS and other stakeholders like, RILM, INFLIBNET, BISAG- Unified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To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create, curate and collate 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quality educational contents</a:t>
            </a:r>
          </a:p>
        </p:txBody>
      </p:sp>
      <p:pic>
        <p:nvPicPr>
          <p:cNvPr id="4" name="Picture 2" descr="https://lh4.googleusercontent.com/PHkYHUd0oMVIeh0t0vLpH5aaJ6f_uSQFhEJ-XAL4OdlDdUbhGePA-Bj29Xdf-QuDyqBQTyEXtSZkgxV0JNeG9puK8boPb__iQBw49HqT0xb91SSSnYCKIJ0_y23FSybRZTRy2s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23718" r="15338" b="21373"/>
          <a:stretch/>
        </p:blipFill>
        <p:spPr bwMode="auto">
          <a:xfrm>
            <a:off x="6400800" y="252608"/>
            <a:ext cx="1371600" cy="107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16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/>
          <p:nvPr/>
        </p:nvSpPr>
        <p:spPr>
          <a:xfrm>
            <a:off x="167193" y="1556100"/>
            <a:ext cx="5570400" cy="3106254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F4CC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168" name="Google Shape;168;p21"/>
          <p:cNvSpPr/>
          <p:nvPr/>
        </p:nvSpPr>
        <p:spPr>
          <a:xfrm>
            <a:off x="241119" y="2213215"/>
            <a:ext cx="1692900" cy="2297753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6666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One Class, One TV Channel</a:t>
            </a:r>
            <a:endParaRPr b="1" dirty="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Classes 1-12</a:t>
            </a:r>
            <a:endParaRPr dirty="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(12 channels) 5,854 programmes </a:t>
            </a:r>
            <a:endParaRPr sz="13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479169" y="1657350"/>
            <a:ext cx="1216800" cy="5037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Television</a:t>
            </a:r>
            <a:endParaRPr sz="1500" b="1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2078327" y="2213215"/>
            <a:ext cx="1692900" cy="2297753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6666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400"/>
              </a:spcBef>
            </a:pPr>
            <a:r>
              <a:rPr lang="en" b="1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One Class, One Radio Channel </a:t>
            </a:r>
            <a:r>
              <a:rPr lang="en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FM</a:t>
            </a:r>
            <a:r>
              <a:rPr lang="en" b="1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Radio, Community Radio (76 stations) &amp; Podcasts </a:t>
            </a: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3,166 programmes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21"/>
          <p:cNvSpPr/>
          <p:nvPr/>
        </p:nvSpPr>
        <p:spPr>
          <a:xfrm>
            <a:off x="2336777" y="1657350"/>
            <a:ext cx="1176000" cy="5037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Radio</a:t>
            </a:r>
            <a:endParaRPr sz="15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3915556" y="2198830"/>
            <a:ext cx="1692900" cy="243542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6666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latin typeface="Times New Roman"/>
                <a:ea typeface="Times New Roman"/>
                <a:cs typeface="Times New Roman"/>
                <a:sym typeface="Times New Roman"/>
              </a:rPr>
              <a:t>One Nation, One Platform</a:t>
            </a:r>
            <a:endParaRPr sz="1600" dirty="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School Education States/UTs: </a:t>
            </a: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e-content &amp; QR coded Energized Textbooks - all grades </a:t>
            </a: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(4,694 TBs)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21"/>
          <p:cNvSpPr/>
          <p:nvPr/>
        </p:nvSpPr>
        <p:spPr>
          <a:xfrm>
            <a:off x="4153606" y="1657350"/>
            <a:ext cx="1216800" cy="5037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DIKSHA</a:t>
            </a:r>
            <a:endParaRPr sz="15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4" name="Google Shape;174;p21"/>
          <p:cNvSpPr/>
          <p:nvPr/>
        </p:nvSpPr>
        <p:spPr>
          <a:xfrm>
            <a:off x="5749237" y="2213215"/>
            <a:ext cx="1548000" cy="2069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dirty="0">
                <a:latin typeface="Times New Roman" pitchFamily="18" charset="0"/>
                <a:ea typeface="Roboto Condensed"/>
                <a:cs typeface="Times New Roman" pitchFamily="18" charset="0"/>
                <a:sym typeface="Roboto Condensed"/>
              </a:rPr>
              <a:t>E-content for specially DIVYANG </a:t>
            </a:r>
            <a:endParaRPr dirty="0">
              <a:latin typeface="Times New Roman" pitchFamily="18" charset="0"/>
              <a:ea typeface="Roboto Condensed"/>
              <a:cs typeface="Times New Roman" pitchFamily="18" charset="0"/>
              <a:sym typeface="Roboto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dirty="0">
                <a:latin typeface="Times New Roman" pitchFamily="18" charset="0"/>
                <a:ea typeface="Roboto Condensed"/>
                <a:cs typeface="Times New Roman" pitchFamily="18" charset="0"/>
                <a:sym typeface="Roboto Condensed"/>
              </a:rPr>
              <a:t>(CWSN)</a:t>
            </a: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 dirty="0">
                <a:latin typeface="Times New Roman" pitchFamily="18" charset="0"/>
                <a:ea typeface="Roboto Condensed"/>
                <a:cs typeface="Times New Roman" pitchFamily="18" charset="0"/>
                <a:sym typeface="Roboto Condensed"/>
              </a:rPr>
              <a:t>3</a:t>
            </a:r>
            <a:r>
              <a:rPr lang="en" sz="1200">
                <a:latin typeface="Times New Roman" pitchFamily="18" charset="0"/>
                <a:ea typeface="Roboto Condensed"/>
                <a:cs typeface="Times New Roman" pitchFamily="18" charset="0"/>
                <a:sym typeface="Roboto Condensed"/>
              </a:rPr>
              <a:t>80 </a:t>
            </a:r>
            <a:r>
              <a:rPr lang="en" sz="1200" dirty="0">
                <a:latin typeface="Times New Roman" pitchFamily="18" charset="0"/>
                <a:ea typeface="Roboto Condensed"/>
                <a:cs typeface="Times New Roman" pitchFamily="18" charset="0"/>
                <a:sym typeface="Roboto Condensed"/>
              </a:rPr>
              <a:t>programmes</a:t>
            </a: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 dirty="0">
                <a:latin typeface="Times New Roman" pitchFamily="18" charset="0"/>
                <a:ea typeface="Roboto Condensed"/>
                <a:cs typeface="Times New Roman" pitchFamily="18" charset="0"/>
                <a:sym typeface="Roboto Condensed"/>
              </a:rPr>
              <a:t>2,350 audio books</a:t>
            </a:r>
            <a:endParaRPr sz="1200" dirty="0">
              <a:latin typeface="Times New Roman" pitchFamily="18" charset="0"/>
              <a:ea typeface="Roboto Condensed"/>
              <a:cs typeface="Times New Roman" pitchFamily="18" charset="0"/>
              <a:sym typeface="Roboto Condensed"/>
            </a:endParaRPr>
          </a:p>
        </p:txBody>
      </p:sp>
      <p:sp>
        <p:nvSpPr>
          <p:cNvPr id="175" name="Google Shape;175;p21"/>
          <p:cNvSpPr/>
          <p:nvPr/>
        </p:nvSpPr>
        <p:spPr>
          <a:xfrm>
            <a:off x="5813167" y="1645667"/>
            <a:ext cx="1383900" cy="50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latin typeface="Roboto Condensed"/>
                <a:ea typeface="Roboto Condensed"/>
                <a:cs typeface="Roboto Condensed"/>
                <a:sym typeface="Roboto Condensed"/>
              </a:rPr>
              <a:t>Special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latin typeface="Roboto Condensed"/>
                <a:ea typeface="Roboto Condensed"/>
                <a:cs typeface="Roboto Condensed"/>
                <a:sym typeface="Roboto Condensed"/>
              </a:rPr>
              <a:t>eContent</a:t>
            </a:r>
            <a:endParaRPr sz="1500" b="1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7445076" y="2213215"/>
            <a:ext cx="1299600" cy="206940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6666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dirty="0">
                <a:latin typeface="Times New Roman" pitchFamily="18" charset="0"/>
                <a:ea typeface="Roboto Condensed"/>
                <a:cs typeface="Times New Roman" pitchFamily="18" charset="0"/>
                <a:sym typeface="Roboto Condensed"/>
              </a:rPr>
              <a:t>Top 100 Universities to start online courses </a:t>
            </a:r>
            <a:endParaRPr dirty="0">
              <a:latin typeface="Times New Roman" pitchFamily="18" charset="0"/>
              <a:ea typeface="Roboto Condensed"/>
              <a:cs typeface="Times New Roman" pitchFamily="18" charset="0"/>
              <a:sym typeface="Roboto Condensed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7486476" y="1642911"/>
            <a:ext cx="1216800" cy="5037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Roboto Condensed"/>
                <a:ea typeface="Roboto Condensed"/>
                <a:cs typeface="Roboto Condensed"/>
                <a:sym typeface="Roboto Condensed"/>
              </a:rPr>
              <a:t>Online Courses</a:t>
            </a:r>
            <a:endParaRPr sz="15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438150"/>
            <a:ext cx="2327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PM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eVIDYA</a:t>
            </a:r>
            <a:endParaRPr lang="en-US" sz="3600" b="1" dirty="0"/>
          </a:p>
        </p:txBody>
      </p:sp>
      <p:pic>
        <p:nvPicPr>
          <p:cNvPr id="14" name="Picture 2" descr="https://lh4.googleusercontent.com/PHkYHUd0oMVIeh0t0vLpH5aaJ6f_uSQFhEJ-XAL4OdlDdUbhGePA-Bj29Xdf-QuDyqBQTyEXtSZkgxV0JNeG9puK8boPb__iQBw49HqT0xb91SSSnYCKIJ0_y23FSybRZTRy2s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23718" r="15338" b="21373"/>
          <a:stretch/>
        </p:blipFill>
        <p:spPr bwMode="auto">
          <a:xfrm>
            <a:off x="5363531" y="88896"/>
            <a:ext cx="1521948" cy="118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529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7315200" cy="780811"/>
          </a:xfrm>
        </p:spPr>
        <p:txBody>
          <a:bodyPr>
            <a:normAutofit/>
          </a:bodyPr>
          <a:lstStyle/>
          <a:p>
            <a:r>
              <a:rPr lang="en-US" sz="32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Content for TV telecast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62"/>
            <a:ext cx="7620000" cy="2279088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Invocation &amp; 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patriotic song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Chapter-based subject videos</a:t>
            </a:r>
            <a:endParaRPr lang="en-US" sz="3200" b="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General awareness &amp; co-curricular videos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Weekly once live interaction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3638549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  <a:cs typeface="Calibri" pitchFamily="34" charset="0"/>
              </a:rPr>
              <a:t>Medium- Hindi &amp; English</a:t>
            </a:r>
          </a:p>
        </p:txBody>
      </p:sp>
    </p:spTree>
    <p:extLst>
      <p:ext uri="{BB962C8B-B14F-4D97-AF65-F5344CB8AC3E}">
        <p14:creationId xmlns:p14="http://schemas.microsoft.com/office/powerpoint/2010/main" val="1779332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09550"/>
            <a:ext cx="5791200" cy="628412"/>
          </a:xfrm>
        </p:spPr>
        <p:txBody>
          <a:bodyPr>
            <a:normAutofit/>
          </a:bodyPr>
          <a:lstStyle/>
          <a:p>
            <a:pPr algn="ctr"/>
            <a:r>
              <a:rPr lang="en-US" sz="32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Process of TV telecast</a:t>
            </a:r>
          </a:p>
        </p:txBody>
      </p:sp>
      <p:pic>
        <p:nvPicPr>
          <p:cNvPr id="1026" name="Picture 2" descr="C:\Users\hp\Desktop\Nidhi\PM e-VIDYA\Concept map of e-VIDYA telecast proces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3" y="895350"/>
            <a:ext cx="8873970" cy="404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lh4.googleusercontent.com/PHkYHUd0oMVIeh0t0vLpH5aaJ6f_uSQFhEJ-XAL4OdlDdUbhGePA-Bj29Xdf-QuDyqBQTyEXtSZkgxV0JNeG9puK8boPb__iQBw49HqT0xb91SSSnYCKIJ0_y23FSybRZTRy2s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23718" r="15338" b="21373"/>
          <a:stretch/>
        </p:blipFill>
        <p:spPr bwMode="auto">
          <a:xfrm>
            <a:off x="6248400" y="102241"/>
            <a:ext cx="914400" cy="7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919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7242048" cy="609600"/>
          </a:xfrm>
        </p:spPr>
        <p:txBody>
          <a:bodyPr>
            <a:noAutofit/>
          </a:bodyPr>
          <a:lstStyle/>
          <a:p>
            <a:pPr algn="ctr"/>
            <a:r>
              <a:rPr lang="en-US" sz="32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Transmission strategies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19200" y="1047750"/>
            <a:ext cx="2133600" cy="365522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Classes I-X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638800" y="971550"/>
            <a:ext cx="2606040" cy="479822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Classes XI-XII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1543049"/>
            <a:ext cx="4191000" cy="253174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0" dirty="0">
                <a:latin typeface="Calibri" pitchFamily="34" charset="0"/>
                <a:cs typeface="Calibri" pitchFamily="34" charset="0"/>
              </a:rPr>
              <a:t>02 Hrs. fresh telecast &amp; Repeat </a:t>
            </a:r>
          </a:p>
          <a:p>
            <a:pPr marL="0" indent="0"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800" b="0" dirty="0">
                <a:latin typeface="Calibri" pitchFamily="34" charset="0"/>
                <a:cs typeface="Calibri" pitchFamily="34" charset="0"/>
              </a:rPr>
              <a:t>(+ 30 min ISL/Vocational videos)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>
                <a:latin typeface="Calibri" pitchFamily="34" charset="0"/>
                <a:cs typeface="Calibri" pitchFamily="34" charset="0"/>
              </a:rPr>
              <a:t>Live interactive session- 01 Hr. (Monday-Classes 1&amp;2; Tuesday-Classes 3&amp;4; Wednesday-Classes 5&amp;6; Thursday-Classes 7&amp;8;   Friday-Classes 9&amp;10)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1428750"/>
            <a:ext cx="3749040" cy="17145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000" b="0" dirty="0">
                <a:latin typeface="Calibri" pitchFamily="34" charset="0"/>
                <a:cs typeface="Calibri" pitchFamily="34" charset="0"/>
              </a:rPr>
              <a:t>03 Hrs. fresh telecast &amp; Repeat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b="0" dirty="0">
                <a:latin typeface="Calibri" pitchFamily="34" charset="0"/>
                <a:cs typeface="Calibri" pitchFamily="34" charset="0"/>
              </a:rPr>
              <a:t>Live interactive session- 01 Hr. (Saturday &amp; Sunday)</a:t>
            </a: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5189" y="3257550"/>
            <a:ext cx="3733800" cy="163449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General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Webinar on ICT tools-  01 Hr.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SAHYOG (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Manodarpan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)- 30 min.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States’ telecast- Assam &amp; UP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NIOS- 3Hrs.</a:t>
            </a:r>
          </a:p>
        </p:txBody>
      </p:sp>
    </p:spTree>
    <p:extLst>
      <p:ext uri="{BB962C8B-B14F-4D97-AF65-F5344CB8AC3E}">
        <p14:creationId xmlns:p14="http://schemas.microsoft.com/office/powerpoint/2010/main" val="2311975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55" y="285750"/>
            <a:ext cx="7239000" cy="576758"/>
          </a:xfrm>
        </p:spPr>
        <p:txBody>
          <a:bodyPr>
            <a:noAutofit/>
          </a:bodyPr>
          <a:lstStyle/>
          <a:p>
            <a:pPr algn="ctr"/>
            <a:r>
              <a:rPr lang="en-US" sz="32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Transmission strategies </a:t>
            </a:r>
            <a:r>
              <a:rPr lang="en-US" sz="2800" cap="none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conti</a:t>
            </a:r>
            <a:r>
              <a:rPr lang="en-US" sz="28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t="3692" r="5166" b="5401"/>
          <a:stretch/>
        </p:blipFill>
        <p:spPr bwMode="auto">
          <a:xfrm>
            <a:off x="501889" y="971550"/>
            <a:ext cx="7270511" cy="409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586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7315200" cy="780811"/>
          </a:xfrm>
        </p:spPr>
        <p:txBody>
          <a:bodyPr>
            <a:normAutofit/>
          </a:bodyPr>
          <a:lstStyle/>
          <a:p>
            <a:r>
              <a:rPr lang="en-US" sz="32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Content for Radio broadcast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62"/>
            <a:ext cx="7696200" cy="2050488"/>
          </a:xfrm>
          <a:noFill/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Chapter-based subject audio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programmes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Dhwanishala</a:t>
            </a:r>
            <a:endParaRPr lang="en-US" sz="3200" b="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Enrichment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programmes</a:t>
            </a:r>
            <a:endParaRPr lang="en-US" sz="32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3638549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  <a:cs typeface="Calibri" pitchFamily="34" charset="0"/>
              </a:rPr>
              <a:t>Medium- Hindi &amp; English</a:t>
            </a:r>
          </a:p>
        </p:txBody>
      </p:sp>
    </p:spTree>
    <p:extLst>
      <p:ext uri="{BB962C8B-B14F-4D97-AF65-F5344CB8AC3E}">
        <p14:creationId xmlns:p14="http://schemas.microsoft.com/office/powerpoint/2010/main" val="119088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1950"/>
            <a:ext cx="5791200" cy="857250"/>
          </a:xfrm>
        </p:spPr>
        <p:txBody>
          <a:bodyPr>
            <a:normAutofit/>
          </a:bodyPr>
          <a:lstStyle/>
          <a:p>
            <a:pPr algn="ctr"/>
            <a:r>
              <a:rPr lang="en-US" sz="36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Background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226686"/>
              </p:ext>
            </p:extLst>
          </p:nvPr>
        </p:nvGraphicFramePr>
        <p:xfrm>
          <a:off x="948775" y="1581150"/>
          <a:ext cx="6248400" cy="209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209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39000" cy="731520"/>
          </a:xfrm>
        </p:spPr>
        <p:txBody>
          <a:bodyPr>
            <a:normAutofit/>
          </a:bodyPr>
          <a:lstStyle/>
          <a:p>
            <a:pPr algn="ctr"/>
            <a:r>
              <a:rPr lang="en-US" sz="32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Radio broadcast</a:t>
            </a:r>
            <a:endParaRPr lang="en-US" sz="3200" dirty="0"/>
          </a:p>
        </p:txBody>
      </p:sp>
      <p:pic>
        <p:nvPicPr>
          <p:cNvPr id="4" name="Picture 2" descr="C:\Users\hp\Downloads\Photo from Nidhi Singh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9" y="1047750"/>
            <a:ext cx="6773333" cy="381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58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230"/>
            <a:ext cx="7239000" cy="655320"/>
          </a:xfrm>
        </p:spPr>
        <p:txBody>
          <a:bodyPr>
            <a:normAutofit/>
          </a:bodyPr>
          <a:lstStyle/>
          <a:p>
            <a:pPr algn="ctr"/>
            <a:r>
              <a:rPr lang="en-US" sz="32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Broadcast strategies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62"/>
            <a:ext cx="7543800" cy="36347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Lockdown: 1Hr. fresh - Chapter-based (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Dhwanishala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 &amp; enrichment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programmes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- Repeat (1Hr. forenoon &amp; 1Hr. afternoon)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 Now: 1Hr.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Dhwanishala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&amp; 30min. enrichment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programmes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06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lh4.googleusercontent.com/PHkYHUd0oMVIeh0t0vLpH5aaJ6f_uSQFhEJ-XAL4OdlDdUbhGePA-Bj29Xdf-QuDyqBQTyEXtSZkgxV0JNeG9puK8boPb__iQBw49HqT0xb91SSSnYCKIJ0_y23FSybRZTRy2s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23718" r="15338" b="21373"/>
          <a:stretch/>
        </p:blipFill>
        <p:spPr bwMode="auto">
          <a:xfrm>
            <a:off x="3776483" y="797950"/>
            <a:ext cx="990600" cy="77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239000" cy="502920"/>
          </a:xfrm>
        </p:spPr>
        <p:txBody>
          <a:bodyPr>
            <a:noAutofit/>
          </a:bodyPr>
          <a:lstStyle/>
          <a:p>
            <a:pPr algn="ctr"/>
            <a:r>
              <a:rPr lang="en-US" sz="32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  Broadcast strategies </a:t>
            </a:r>
            <a:r>
              <a:rPr lang="en-US" sz="2800" cap="none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conti</a:t>
            </a:r>
            <a:r>
              <a:rPr lang="en-US" sz="28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…</a:t>
            </a:r>
            <a:endParaRPr lang="en-US" sz="28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63839194"/>
              </p:ext>
            </p:extLst>
          </p:nvPr>
        </p:nvGraphicFramePr>
        <p:xfrm>
          <a:off x="1981200" y="1504950"/>
          <a:ext cx="46482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C:\Users\hp\AppData\Local\Microsoft\Windows\INetCache\IE\Y4UOKKSK\Radio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95550"/>
            <a:ext cx="1447800" cy="8382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636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83910"/>
            <a:ext cx="5943600" cy="713613"/>
          </a:xfrm>
        </p:spPr>
        <p:txBody>
          <a:bodyPr>
            <a:noAutofit/>
          </a:bodyPr>
          <a:lstStyle/>
          <a:p>
            <a:pPr algn="ctr"/>
            <a:r>
              <a:rPr lang="en-US" sz="32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Coherence on DIKSHA</a:t>
            </a:r>
          </a:p>
        </p:txBody>
      </p:sp>
      <p:pic>
        <p:nvPicPr>
          <p:cNvPr id="1026" name="Picture 2" descr="C:\Users\hp\Desktop\Nidhi\PM e-VIDYA\ppt&amp;pictures\coherence pi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5"/>
          <a:stretch/>
        </p:blipFill>
        <p:spPr bwMode="auto">
          <a:xfrm>
            <a:off x="138650" y="897523"/>
            <a:ext cx="8849400" cy="422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hp\Desktop\Nidhi\personal\NCERT_e-VIDYA\pics\diksha log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15" y="31048"/>
            <a:ext cx="1024903" cy="8254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677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>
            <a:spLocks noGrp="1"/>
          </p:cNvSpPr>
          <p:nvPr>
            <p:ph type="sldNum" idx="12"/>
          </p:nvPr>
        </p:nvSpPr>
        <p:spPr>
          <a:xfrm>
            <a:off x="8727318" y="4871553"/>
            <a:ext cx="356400" cy="23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95" name="Google Shape;195;p23"/>
          <p:cNvSpPr txBox="1"/>
          <p:nvPr/>
        </p:nvSpPr>
        <p:spPr>
          <a:xfrm>
            <a:off x="133350" y="157850"/>
            <a:ext cx="7107156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ctr">
              <a:lnSpc>
                <a:spcPct val="85000"/>
              </a:lnSpc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Coherence on DIKSHA  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conti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…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sz="2800" b="1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96" name="Google Shape;196;p23"/>
          <p:cNvGrpSpPr/>
          <p:nvPr/>
        </p:nvGrpSpPr>
        <p:grpSpPr>
          <a:xfrm>
            <a:off x="338799" y="765150"/>
            <a:ext cx="3312662" cy="3925395"/>
            <a:chOff x="519025" y="1122100"/>
            <a:chExt cx="4084800" cy="3622746"/>
          </a:xfrm>
        </p:grpSpPr>
        <p:sp>
          <p:nvSpPr>
            <p:cNvPr id="197" name="Google Shape;197;p23"/>
            <p:cNvSpPr/>
            <p:nvPr/>
          </p:nvSpPr>
          <p:spPr>
            <a:xfrm>
              <a:off x="519025" y="1122100"/>
              <a:ext cx="4084800" cy="33987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" name="Google Shape;198;p23"/>
            <p:cNvGrpSpPr/>
            <p:nvPr/>
          </p:nvGrpSpPr>
          <p:grpSpPr>
            <a:xfrm>
              <a:off x="1117149" y="1373556"/>
              <a:ext cx="2972402" cy="3371290"/>
              <a:chOff x="4886464" y="836586"/>
              <a:chExt cx="3290968" cy="4149280"/>
            </a:xfrm>
          </p:grpSpPr>
          <p:pic>
            <p:nvPicPr>
              <p:cNvPr id="199" name="Google Shape;199;p2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886464" y="836586"/>
                <a:ext cx="3290968" cy="41492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0" name="Google Shape;200;p2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395000" y="1093244"/>
                <a:ext cx="1920000" cy="1541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01" name="Google Shape;201;p23"/>
          <p:cNvSpPr/>
          <p:nvPr/>
        </p:nvSpPr>
        <p:spPr>
          <a:xfrm>
            <a:off x="66775" y="2523607"/>
            <a:ext cx="847625" cy="1199468"/>
          </a:xfrm>
          <a:prstGeom prst="wedgeRoundRectCallout">
            <a:avLst>
              <a:gd name="adj1" fmla="val 65516"/>
              <a:gd name="adj2" fmla="val 19486"/>
              <a:gd name="adj3" fmla="val 0"/>
            </a:avLst>
          </a:prstGeom>
          <a:solidFill>
            <a:srgbClr val="FFAB4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 b="1" dirty="0">
                <a:latin typeface="Roboto Condensed"/>
                <a:ea typeface="Roboto Condensed"/>
                <a:cs typeface="Roboto Condensed"/>
                <a:sym typeface="Roboto Condensed"/>
              </a:rPr>
              <a:t>I have missed the first half of this session, what should I do? </a:t>
            </a:r>
            <a:endParaRPr sz="950" b="1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2" name="Google Shape;202;p23"/>
          <p:cNvSpPr/>
          <p:nvPr/>
        </p:nvSpPr>
        <p:spPr>
          <a:xfrm>
            <a:off x="3071550" y="2483850"/>
            <a:ext cx="939600" cy="1185302"/>
          </a:xfrm>
          <a:prstGeom prst="wedgeRoundRectCallout">
            <a:avLst>
              <a:gd name="adj1" fmla="val -77264"/>
              <a:gd name="adj2" fmla="val 33293"/>
              <a:gd name="adj3" fmla="val 0"/>
            </a:avLst>
          </a:prstGeom>
          <a:solidFill>
            <a:srgbClr val="FFAB4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 b="1">
                <a:latin typeface="Roboto Condensed"/>
                <a:ea typeface="Roboto Condensed"/>
                <a:cs typeface="Roboto Condensed"/>
                <a:sym typeface="Roboto Condensed"/>
              </a:rPr>
              <a:t>Don’t worry! Just scan the QR code on screen using DIKSHA app on your phone </a:t>
            </a:r>
            <a:endParaRPr sz="95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204" name="Google Shape;204;p23"/>
          <p:cNvGrpSpPr/>
          <p:nvPr/>
        </p:nvGrpSpPr>
        <p:grpSpPr>
          <a:xfrm>
            <a:off x="3758919" y="894277"/>
            <a:ext cx="5232681" cy="3756152"/>
            <a:chOff x="5115400" y="409025"/>
            <a:chExt cx="6694000" cy="3959838"/>
          </a:xfrm>
        </p:grpSpPr>
        <p:sp>
          <p:nvSpPr>
            <p:cNvPr id="205" name="Google Shape;205;p23"/>
            <p:cNvSpPr/>
            <p:nvPr/>
          </p:nvSpPr>
          <p:spPr>
            <a:xfrm>
              <a:off x="7592300" y="607825"/>
              <a:ext cx="4217100" cy="34497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5479925" y="409025"/>
              <a:ext cx="2180700" cy="36486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7" name="Google Shape;207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115400" y="671560"/>
              <a:ext cx="711120" cy="737128"/>
            </a:xfrm>
            <a:prstGeom prst="rect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pic>
        <p:pic>
          <p:nvPicPr>
            <p:cNvPr id="208" name="Google Shape;208;p23"/>
            <p:cNvPicPr preferRelativeResize="0"/>
            <p:nvPr/>
          </p:nvPicPr>
          <p:blipFill rotWithShape="1">
            <a:blip r:embed="rId6">
              <a:alphaModFix/>
            </a:blip>
            <a:srcRect l="17015" t="8531" r="16956" b="9042"/>
            <a:stretch/>
          </p:blipFill>
          <p:spPr>
            <a:xfrm>
              <a:off x="7987850" y="409025"/>
              <a:ext cx="3683827" cy="2502603"/>
            </a:xfrm>
            <a:prstGeom prst="rect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</p:pic>
        <p:grpSp>
          <p:nvGrpSpPr>
            <p:cNvPr id="209" name="Google Shape;209;p23"/>
            <p:cNvGrpSpPr/>
            <p:nvPr/>
          </p:nvGrpSpPr>
          <p:grpSpPr>
            <a:xfrm>
              <a:off x="5894274" y="490146"/>
              <a:ext cx="1944293" cy="3393300"/>
              <a:chOff x="6275200" y="51322"/>
              <a:chExt cx="2735358" cy="4937145"/>
            </a:xfrm>
          </p:grpSpPr>
          <p:pic>
            <p:nvPicPr>
              <p:cNvPr id="210" name="Google Shape;210;p23"/>
              <p:cNvPicPr preferRelativeResize="0"/>
              <p:nvPr/>
            </p:nvPicPr>
            <p:blipFill rotWithShape="1">
              <a:blip r:embed="rId7">
                <a:alphaModFix/>
              </a:blip>
              <a:srcRect l="21584" r="21822"/>
              <a:stretch/>
            </p:blipFill>
            <p:spPr>
              <a:xfrm>
                <a:off x="6275200" y="51322"/>
                <a:ext cx="2735358" cy="49371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1" name="Google Shape;211;p23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8168233" y="713820"/>
                <a:ext cx="435217" cy="4963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12" name="Google Shape;212;p23"/>
              <p:cNvCxnSpPr/>
              <p:nvPr/>
            </p:nvCxnSpPr>
            <p:spPr>
              <a:xfrm>
                <a:off x="6576175" y="1434963"/>
                <a:ext cx="2107200" cy="11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13" name="Google Shape;213;p23"/>
              <p:cNvSpPr/>
              <p:nvPr/>
            </p:nvSpPr>
            <p:spPr>
              <a:xfrm>
                <a:off x="6816880" y="2502261"/>
                <a:ext cx="1786500" cy="386700"/>
              </a:xfrm>
              <a:prstGeom prst="rect">
                <a:avLst/>
              </a:prstGeom>
              <a:solidFill>
                <a:srgbClr val="EEEEEE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57163" dist="47625" dir="90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- TV session</a:t>
                </a:r>
                <a:endParaRPr sz="1000"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pic>
            <p:nvPicPr>
              <p:cNvPr id="214" name="Google Shape;214;p23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6681100" y="764945"/>
                <a:ext cx="1074600" cy="4376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" name="Google Shape;215;p23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6630900" y="1392879"/>
                <a:ext cx="828675" cy="2762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16" name="Google Shape;216;p23"/>
            <p:cNvSpPr txBox="1"/>
            <p:nvPr/>
          </p:nvSpPr>
          <p:spPr>
            <a:xfrm>
              <a:off x="6926459" y="3377224"/>
              <a:ext cx="9852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latin typeface="Roboto"/>
                  <a:ea typeface="Roboto"/>
                  <a:cs typeface="Roboto"/>
                  <a:sym typeface="Roboto"/>
                </a:rPr>
                <a:t>Phone</a:t>
              </a:r>
              <a:endParaRPr>
                <a:latin typeface="Syncopate"/>
                <a:ea typeface="Syncopate"/>
                <a:cs typeface="Syncopate"/>
                <a:sym typeface="Syncopate"/>
              </a:endParaRPr>
            </a:p>
          </p:txBody>
        </p:sp>
        <p:grpSp>
          <p:nvGrpSpPr>
            <p:cNvPr id="217" name="Google Shape;217;p23"/>
            <p:cNvGrpSpPr/>
            <p:nvPr/>
          </p:nvGrpSpPr>
          <p:grpSpPr>
            <a:xfrm>
              <a:off x="8817484" y="2928971"/>
              <a:ext cx="2368747" cy="1439891"/>
              <a:chOff x="-116273" y="3919656"/>
              <a:chExt cx="1559310" cy="1170073"/>
            </a:xfrm>
          </p:grpSpPr>
          <p:grpSp>
            <p:nvGrpSpPr>
              <p:cNvPr id="218" name="Google Shape;218;p23"/>
              <p:cNvGrpSpPr/>
              <p:nvPr/>
            </p:nvGrpSpPr>
            <p:grpSpPr>
              <a:xfrm>
                <a:off x="176911" y="3919656"/>
                <a:ext cx="1266126" cy="1170073"/>
                <a:chOff x="77875" y="2819581"/>
                <a:chExt cx="2206947" cy="2156419"/>
              </a:xfrm>
            </p:grpSpPr>
            <p:pic>
              <p:nvPicPr>
                <p:cNvPr id="219" name="Google Shape;219;p23"/>
                <p:cNvPicPr preferRelativeResize="0"/>
                <p:nvPr/>
              </p:nvPicPr>
              <p:blipFill>
                <a:blip r:embed="rId11">
                  <a:alphaModFix/>
                </a:blip>
                <a:stretch>
                  <a:fillRect/>
                </a:stretch>
              </p:blipFill>
              <p:spPr>
                <a:xfrm>
                  <a:off x="77875" y="2819581"/>
                  <a:ext cx="2206947" cy="151382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20" name="Google Shape;220;p23"/>
                <p:cNvSpPr txBox="1"/>
                <p:nvPr/>
              </p:nvSpPr>
              <p:spPr>
                <a:xfrm>
                  <a:off x="429475" y="4872800"/>
                  <a:ext cx="1712100" cy="103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yncopate"/>
                    <a:ea typeface="Syncopate"/>
                    <a:cs typeface="Syncopate"/>
                    <a:sym typeface="Syncopate"/>
                  </a:endParaRPr>
                </a:p>
              </p:txBody>
            </p:sp>
          </p:grpSp>
          <p:sp>
            <p:nvSpPr>
              <p:cNvPr id="221" name="Google Shape;221;p23"/>
              <p:cNvSpPr txBox="1"/>
              <p:nvPr/>
            </p:nvSpPr>
            <p:spPr>
              <a:xfrm>
                <a:off x="-116273" y="4457241"/>
                <a:ext cx="648600" cy="31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b="1">
                    <a:latin typeface="Roboto"/>
                    <a:ea typeface="Roboto"/>
                    <a:cs typeface="Roboto"/>
                    <a:sym typeface="Roboto"/>
                  </a:rPr>
                  <a:t>On PC</a:t>
                </a:r>
                <a:endParaRPr>
                  <a:latin typeface="Syncopate"/>
                  <a:ea typeface="Syncopate"/>
                  <a:cs typeface="Syncopate"/>
                  <a:sym typeface="Syncopate"/>
                </a:endParaRPr>
              </a:p>
            </p:txBody>
          </p:sp>
          <p:sp>
            <p:nvSpPr>
              <p:cNvPr id="222" name="Google Shape;222;p23"/>
              <p:cNvSpPr txBox="1"/>
              <p:nvPr/>
            </p:nvSpPr>
            <p:spPr>
              <a:xfrm>
                <a:off x="588980" y="4012410"/>
                <a:ext cx="682200" cy="36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 b="1">
                    <a:latin typeface="Roboto"/>
                    <a:ea typeface="Roboto"/>
                    <a:cs typeface="Roboto"/>
                    <a:sym typeface="Roboto"/>
                  </a:rPr>
                  <a:t>0962CH08</a:t>
                </a:r>
                <a:endParaRPr sz="7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23" name="Google Shape;223;p23"/>
            <p:cNvSpPr txBox="1"/>
            <p:nvPr/>
          </p:nvSpPr>
          <p:spPr>
            <a:xfrm>
              <a:off x="7746441" y="3243586"/>
              <a:ext cx="9852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latin typeface="Roboto"/>
                  <a:ea typeface="Roboto"/>
                  <a:cs typeface="Roboto"/>
                  <a:sym typeface="Roboto"/>
                </a:rPr>
                <a:t>On phone</a:t>
              </a:r>
              <a:endParaRPr>
                <a:latin typeface="Syncopate"/>
                <a:ea typeface="Syncopate"/>
                <a:cs typeface="Syncopate"/>
                <a:sym typeface="Syncopate"/>
              </a:endParaRPr>
            </a:p>
          </p:txBody>
        </p:sp>
      </p:grpSp>
      <p:grpSp>
        <p:nvGrpSpPr>
          <p:cNvPr id="224" name="Google Shape;224;p23"/>
          <p:cNvGrpSpPr/>
          <p:nvPr/>
        </p:nvGrpSpPr>
        <p:grpSpPr>
          <a:xfrm>
            <a:off x="4541754" y="1968593"/>
            <a:ext cx="1157784" cy="1712790"/>
            <a:chOff x="8776020" y="1800734"/>
            <a:chExt cx="1633213" cy="2181899"/>
          </a:xfrm>
        </p:grpSpPr>
        <p:sp>
          <p:nvSpPr>
            <p:cNvPr id="225" name="Google Shape;225;p23"/>
            <p:cNvSpPr/>
            <p:nvPr/>
          </p:nvSpPr>
          <p:spPr>
            <a:xfrm>
              <a:off x="8776033" y="1800734"/>
              <a:ext cx="1633200" cy="303000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latin typeface="Roboto Condensed"/>
                  <a:ea typeface="Roboto Condensed"/>
                  <a:cs typeface="Roboto Condensed"/>
                  <a:sym typeface="Roboto Condensed"/>
                </a:rPr>
                <a:t>e-Textbooks</a:t>
              </a:r>
              <a:endParaRPr sz="1000" b="1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8776020" y="2154659"/>
              <a:ext cx="1633200" cy="353100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latin typeface="Roboto Condensed"/>
                  <a:ea typeface="Roboto Condensed"/>
                  <a:cs typeface="Roboto Condensed"/>
                  <a:sym typeface="Roboto Condensed"/>
                </a:rPr>
                <a:t>Explanation Resources</a:t>
              </a:r>
              <a:endParaRPr sz="1000" b="1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8776020" y="2824633"/>
              <a:ext cx="1633200" cy="353100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latin typeface="Roboto Condensed"/>
                  <a:ea typeface="Roboto Condensed"/>
                  <a:cs typeface="Roboto Condensed"/>
                  <a:sym typeface="Roboto Condensed"/>
                </a:rPr>
                <a:t>Practice Resources</a:t>
              </a:r>
              <a:endParaRPr sz="1000" b="1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8776020" y="3225518"/>
              <a:ext cx="1633200" cy="353100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latin typeface="Roboto Condensed"/>
                  <a:ea typeface="Roboto Condensed"/>
                  <a:cs typeface="Roboto Condensed"/>
                  <a:sym typeface="Roboto Condensed"/>
                </a:rPr>
                <a:t>Learning Resources</a:t>
              </a:r>
              <a:endParaRPr sz="1000" b="1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8776020" y="3629533"/>
              <a:ext cx="1633200" cy="353100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latin typeface="Roboto Condensed"/>
                  <a:ea typeface="Roboto Condensed"/>
                  <a:cs typeface="Roboto Condensed"/>
                  <a:sym typeface="Roboto Condensed"/>
                </a:rPr>
                <a:t>Teacher Focused Resources</a:t>
              </a:r>
              <a:endParaRPr sz="900" b="1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230" name="Google Shape;230;p23"/>
          <p:cNvSpPr/>
          <p:nvPr/>
        </p:nvSpPr>
        <p:spPr>
          <a:xfrm>
            <a:off x="4469250" y="2483850"/>
            <a:ext cx="1309200" cy="328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" name="Picture 2" descr="https://lh4.googleusercontent.com/PHkYHUd0oMVIeh0t0vLpH5aaJ6f_uSQFhEJ-XAL4OdlDdUbhGePA-Bj29Xdf-QuDyqBQTyEXtSZkgxV0JNeG9puK8boPb__iQBw49HqT0xb91SSSnYCKIJ0_y23FSybRZTRy2sA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23718" r="15338" b="21373"/>
          <a:stretch/>
        </p:blipFill>
        <p:spPr bwMode="auto">
          <a:xfrm>
            <a:off x="6877221" y="36090"/>
            <a:ext cx="1018126" cy="79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331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065"/>
            <a:ext cx="7239000" cy="579120"/>
          </a:xfrm>
        </p:spPr>
        <p:txBody>
          <a:bodyPr/>
          <a:lstStyle/>
          <a:p>
            <a:pPr lvl="0"/>
            <a:r>
              <a:rPr lang="en-US" sz="32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Feedback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19150"/>
            <a:ext cx="7239000" cy="3962400"/>
          </a:xfrm>
        </p:spPr>
        <p:txBody>
          <a:bodyPr numCol="2"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TV telecast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Email: </a:t>
            </a:r>
          </a:p>
          <a:p>
            <a:pPr marL="0" indent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dth.class1@ciet.nic.in </a:t>
            </a:r>
          </a:p>
          <a:p>
            <a:pPr marL="0" indent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dth.class2@ciet.nic.in </a:t>
            </a:r>
          </a:p>
          <a:p>
            <a:pPr marL="0" indent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dth.class3@ciet.nic.in </a:t>
            </a:r>
          </a:p>
          <a:p>
            <a:pPr marL="0" indent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dth.class4@ciet.nic.in </a:t>
            </a:r>
          </a:p>
          <a:p>
            <a:pPr marL="0" indent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dth.class5@ciet.nic.in </a:t>
            </a:r>
          </a:p>
          <a:p>
            <a:pPr marL="0" indent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dth.class6@ciet.nic.in </a:t>
            </a:r>
          </a:p>
          <a:p>
            <a:pPr marL="0" indent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dth.class7@ciet.nic.in </a:t>
            </a:r>
          </a:p>
          <a:p>
            <a:pPr marL="0" indent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dth.class8@ciet.nic.in </a:t>
            </a:r>
          </a:p>
          <a:p>
            <a:pPr marL="0" indent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dth.class9@ciet.nic.in </a:t>
            </a:r>
          </a:p>
          <a:p>
            <a:pPr marL="0" indent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dth.class10@ciet.nic.in </a:t>
            </a:r>
          </a:p>
          <a:p>
            <a:pPr marL="0" indent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dth.class11@ciet.nic.in </a:t>
            </a:r>
          </a:p>
          <a:p>
            <a:pPr marL="0" indent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dth.class12@ciet.nic.in </a:t>
            </a:r>
          </a:p>
        </p:txBody>
      </p:sp>
      <p:pic>
        <p:nvPicPr>
          <p:cNvPr id="5" name="Picture 2" descr="https://lh4.googleusercontent.com/PHkYHUd0oMVIeh0t0vLpH5aaJ6f_uSQFhEJ-XAL4OdlDdUbhGePA-Bj29Xdf-QuDyqBQTyEXtSZkgxV0JNeG9puK8boPb__iQBw49HqT0xb91SSSnYCKIJ0_y23FSybRZTRy2s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23718" r="15338" b="21373"/>
          <a:stretch/>
        </p:blipFill>
        <p:spPr bwMode="auto">
          <a:xfrm>
            <a:off x="6019800" y="209550"/>
            <a:ext cx="1447800" cy="11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42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Feedback Mechanism </a:t>
            </a:r>
            <a:r>
              <a:rPr lang="en-US" sz="2800" cap="none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conti</a:t>
            </a:r>
            <a:r>
              <a:rPr lang="en-US" sz="28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…</a:t>
            </a:r>
            <a:r>
              <a:rPr lang="en-US" sz="36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7620000" cy="35654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PM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eVIDYA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IVRS no.(8800440559)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>
                <a:latin typeface="Calibri" pitchFamily="34" charset="0"/>
                <a:cs typeface="Calibri" pitchFamily="34" charset="0"/>
              </a:rPr>
              <a:t>Manodarpan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IVRS no. (8448440632)</a:t>
            </a:r>
          </a:p>
          <a:p>
            <a:pPr marL="0" indent="0">
              <a:buNone/>
            </a:pP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Audio broadcast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- Email &amp;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WhatsApp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group 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2" descr="https://lh4.googleusercontent.com/PHkYHUd0oMVIeh0t0vLpH5aaJ6f_uSQFhEJ-XAL4OdlDdUbhGePA-Bj29Xdf-QuDyqBQTyEXtSZkgxV0JNeG9puK8boPb__iQBw49HqT0xb91SSSnYCKIJ0_y23FSybRZTRy2s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23718" r="15338" b="21373"/>
          <a:stretch/>
        </p:blipFill>
        <p:spPr bwMode="auto">
          <a:xfrm>
            <a:off x="6019800" y="209550"/>
            <a:ext cx="1447800" cy="11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944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1"/>
            <a:ext cx="7620000" cy="1543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3184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0030"/>
            <a:ext cx="7086600" cy="857250"/>
          </a:xfrm>
        </p:spPr>
        <p:txBody>
          <a:bodyPr>
            <a:normAutofit/>
          </a:bodyPr>
          <a:lstStyle/>
          <a:p>
            <a:pPr marL="0" indent="0"/>
            <a:r>
              <a:rPr lang="en-US" sz="36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3950"/>
            <a:ext cx="7543800" cy="3695699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To deliver digital contents for all stakeholders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To enable them to learn from home &amp; </a:t>
            </a:r>
          </a:p>
          <a:p>
            <a:pPr marL="0" indent="0" algn="just">
              <a:buNone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be safe</a:t>
            </a:r>
          </a:p>
          <a:p>
            <a:pPr algn="just">
              <a:buFont typeface="Wingdings" pitchFamily="2" charset="2"/>
              <a:buChar char="§"/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MHRD (now </a:t>
            </a:r>
            <a:r>
              <a:rPr lang="en-US" sz="3200" b="0" dirty="0" err="1">
                <a:latin typeface="Calibri" pitchFamily="34" charset="0"/>
                <a:cs typeface="Calibri" pitchFamily="34" charset="0"/>
              </a:rPr>
              <a:t>MoE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), </a:t>
            </a:r>
            <a:r>
              <a:rPr lang="en-US" sz="3200" b="0" dirty="0" err="1">
                <a:latin typeface="Calibri" pitchFamily="34" charset="0"/>
                <a:cs typeface="Calibri" pitchFamily="34" charset="0"/>
              </a:rPr>
              <a:t>GoI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 and states/UTs administration initiated multifarious activities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95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0030"/>
            <a:ext cx="7162800" cy="857250"/>
          </a:xfrm>
        </p:spPr>
        <p:txBody>
          <a:bodyPr>
            <a:normAutofit/>
          </a:bodyPr>
          <a:lstStyle/>
          <a:p>
            <a:r>
              <a:rPr lang="en-US" sz="36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Initial efforts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7062"/>
            <a:ext cx="7536065" cy="3634740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Existing digital platforms- supplemented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34 Free to Air DTH TV Channels</a:t>
            </a:r>
          </a:p>
          <a:p>
            <a:pPr marL="0" indent="0" algn="just">
              <a:buNone/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 	</a:t>
            </a:r>
          </a:p>
          <a:p>
            <a:pPr marL="0" indent="0" algn="just">
              <a:buNone/>
            </a:pP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579915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NIOS &amp; NCERT- school students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897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39000" cy="655320"/>
          </a:xfrm>
        </p:spPr>
        <p:txBody>
          <a:bodyPr>
            <a:normAutofit/>
          </a:bodyPr>
          <a:lstStyle/>
          <a:p>
            <a:pPr algn="ctr"/>
            <a:r>
              <a:rPr lang="en-US" sz="32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Stumbling blocks in reaching out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34522968"/>
              </p:ext>
            </p:extLst>
          </p:nvPr>
        </p:nvGraphicFramePr>
        <p:xfrm>
          <a:off x="1143000" y="1352550"/>
          <a:ext cx="6400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464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1450"/>
            <a:ext cx="5821680" cy="880110"/>
          </a:xfrm>
        </p:spPr>
        <p:txBody>
          <a:bodyPr>
            <a:normAutofit/>
          </a:bodyPr>
          <a:lstStyle/>
          <a:p>
            <a:r>
              <a:rPr lang="en-US" sz="32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7315200" cy="336042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  <a:cs typeface="Calibri" pitchFamily="34" charset="0"/>
              </a:rPr>
              <a:t>U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se low cost satellite technologies - TV </a:t>
            </a:r>
            <a:r>
              <a:rPr lang="en-US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hannels &amp; FM Radios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b="0" dirty="0">
                <a:latin typeface="Calibri" pitchFamily="34" charset="0"/>
                <a:cs typeface="Calibri" pitchFamily="34" charset="0"/>
              </a:rPr>
              <a:t>Reach the unreached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 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time bound manner </a:t>
            </a:r>
          </a:p>
          <a:p>
            <a:pPr algn="just"/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5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539" y="209550"/>
            <a:ext cx="589788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Plan  </a:t>
            </a:r>
            <a:r>
              <a:rPr lang="en-US" sz="2800" cap="none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conti</a:t>
            </a:r>
            <a:r>
              <a:rPr lang="en-US" sz="28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…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053003"/>
              </p:ext>
            </p:extLst>
          </p:nvPr>
        </p:nvGraphicFramePr>
        <p:xfrm>
          <a:off x="1371600" y="1632955"/>
          <a:ext cx="5227379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752600" y="971550"/>
            <a:ext cx="4739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Addressing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292226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7239000" cy="36347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May, 2020-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Atma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Nirbhar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Bharat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Start 12 DTH TV Channels-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PM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eVIDYA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“One Class One Channel”- Video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Use services of radio stations- Audio </a:t>
            </a:r>
          </a:p>
          <a:p>
            <a:pPr marL="0" indent="0" algn="just">
              <a:buNone/>
            </a:pPr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01 September, 2020</a:t>
            </a:r>
          </a:p>
        </p:txBody>
      </p:sp>
      <p:pic>
        <p:nvPicPr>
          <p:cNvPr id="4" name="Picture 2" descr="https://lh4.googleusercontent.com/PHkYHUd0oMVIeh0t0vLpH5aaJ6f_uSQFhEJ-XAL4OdlDdUbhGePA-Bj29Xdf-QuDyqBQTyEXtSZkgxV0JNeG9puK8boPb__iQBw49HqT0xb91SSSnYCKIJ0_y23FSybRZTRy2s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5" t="26070" r="19620" b="25718"/>
          <a:stretch/>
        </p:blipFill>
        <p:spPr bwMode="auto">
          <a:xfrm>
            <a:off x="6400800" y="70328"/>
            <a:ext cx="1589314" cy="126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7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ownloads\pme vidya_titles-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" t="2251" r="10464" b="5763"/>
          <a:stretch/>
        </p:blipFill>
        <p:spPr bwMode="auto">
          <a:xfrm>
            <a:off x="192900" y="244500"/>
            <a:ext cx="790792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951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1732</TotalTime>
  <Words>704</Words>
  <Application>Microsoft Office PowerPoint</Application>
  <PresentationFormat>On-screen Show (16:9)</PresentationFormat>
  <Paragraphs>144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Roboto</vt:lpstr>
      <vt:lpstr>Roboto Condensed</vt:lpstr>
      <vt:lpstr>Syncopate</vt:lpstr>
      <vt:lpstr>Times New Roman</vt:lpstr>
      <vt:lpstr>Trebuchet MS</vt:lpstr>
      <vt:lpstr>Wingdings</vt:lpstr>
      <vt:lpstr>Wingdings 2</vt:lpstr>
      <vt:lpstr>Opulent</vt:lpstr>
      <vt:lpstr>PowerPoint Presentation</vt:lpstr>
      <vt:lpstr>Background</vt:lpstr>
      <vt:lpstr>Need</vt:lpstr>
      <vt:lpstr>Initial efforts</vt:lpstr>
      <vt:lpstr>Stumbling blocks in reaching out</vt:lpstr>
      <vt:lpstr>Plan</vt:lpstr>
      <vt:lpstr>Plan  conti…</vt:lpstr>
      <vt:lpstr>PowerPoint Presentation</vt:lpstr>
      <vt:lpstr>PowerPoint Presentation</vt:lpstr>
      <vt:lpstr>PM eVIDYA</vt:lpstr>
      <vt:lpstr>PowerPoint Presentation</vt:lpstr>
      <vt:lpstr>Purpose</vt:lpstr>
      <vt:lpstr>PM eVIDYA</vt:lpstr>
      <vt:lpstr>PowerPoint Presentation</vt:lpstr>
      <vt:lpstr>Content for TV telecast</vt:lpstr>
      <vt:lpstr>Process of TV telecast</vt:lpstr>
      <vt:lpstr>Transmission strategies</vt:lpstr>
      <vt:lpstr>Transmission strategies conti…</vt:lpstr>
      <vt:lpstr>Content for Radio broadcast</vt:lpstr>
      <vt:lpstr>Radio broadcast</vt:lpstr>
      <vt:lpstr>Broadcast strategies</vt:lpstr>
      <vt:lpstr>   Broadcast strategies conti…</vt:lpstr>
      <vt:lpstr>Coherence on DIKSHA</vt:lpstr>
      <vt:lpstr>PowerPoint Presentation</vt:lpstr>
      <vt:lpstr>Feedback Mechanism</vt:lpstr>
      <vt:lpstr>Feedback Mechanism conti…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 e-VIDYA</dc:title>
  <dc:creator>hp</dc:creator>
  <cp:lastModifiedBy>ABHAY KUMAR</cp:lastModifiedBy>
  <cp:revision>138</cp:revision>
  <dcterms:created xsi:type="dcterms:W3CDTF">2006-08-16T00:00:00Z</dcterms:created>
  <dcterms:modified xsi:type="dcterms:W3CDTF">2023-11-07T06:46:44Z</dcterms:modified>
</cp:coreProperties>
</file>