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13716000" cx="24377650"/>
  <p:notesSz cx="6858000" cy="9144000"/>
  <p:embeddedFontLst>
    <p:embeddedFont>
      <p:font typeface="Aldrich"/>
      <p:regular r:id="rId21"/>
    </p:embeddedFont>
    <p:embeddedFont>
      <p:font typeface="Chewy"/>
      <p:regular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Bebas Neue"/>
      <p:regular r:id="rId39"/>
    </p:embeddedFont>
    <p:embeddedFont>
      <p:font typeface="Lato Light"/>
      <p:regular r:id="rId40"/>
      <p:bold r:id="rId41"/>
      <p:italic r:id="rId42"/>
      <p:boldItalic r:id="rId43"/>
    </p:embeddedFont>
    <p:embeddedFont>
      <p:font typeface="Maven Pro Black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regular.fntdata"/><Relationship Id="rId20" Type="http://schemas.openxmlformats.org/officeDocument/2006/relationships/slide" Target="slides/slide16.xml"/><Relationship Id="rId42" Type="http://schemas.openxmlformats.org/officeDocument/2006/relationships/font" Target="fonts/LatoLight-italic.fntdata"/><Relationship Id="rId41" Type="http://schemas.openxmlformats.org/officeDocument/2006/relationships/font" Target="fonts/LatoLight-bold.fntdata"/><Relationship Id="rId22" Type="http://schemas.openxmlformats.org/officeDocument/2006/relationships/font" Target="fonts/Chewy-regular.fntdata"/><Relationship Id="rId44" Type="http://schemas.openxmlformats.org/officeDocument/2006/relationships/font" Target="fonts/MavenProBlack-bold.fntdata"/><Relationship Id="rId21" Type="http://schemas.openxmlformats.org/officeDocument/2006/relationships/font" Target="fonts/Aldrich-regular.fntdata"/><Relationship Id="rId43" Type="http://schemas.openxmlformats.org/officeDocument/2006/relationships/font" Target="fonts/LatoLight-bold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.fntdata"/><Relationship Id="rId17" Type="http://schemas.openxmlformats.org/officeDocument/2006/relationships/slide" Target="slides/slide13.xml"/><Relationship Id="rId39" Type="http://schemas.openxmlformats.org/officeDocument/2006/relationships/font" Target="fonts/BebasNeue-regular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ffa85dfd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5ffa85dfd1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60b55a9ba0_0_2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g260b55a9ba0_0_2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60b55a9ba0_0_2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g260b55a9ba0_0_22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260b8ab6db8_4_17:notes"/>
          <p:cNvSpPr/>
          <p:nvPr>
            <p:ph idx="2" type="sldImg"/>
          </p:nvPr>
        </p:nvSpPr>
        <p:spPr>
          <a:xfrm>
            <a:off x="382094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0" name="Google Shape;930;g260b8ab6db8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60b55a9ba0_0_3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g260b55a9ba0_0_3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60b8ab6db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g260b8ab6db8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60b8ab6db8_0_381:notes"/>
          <p:cNvSpPr/>
          <p:nvPr>
            <p:ph idx="2" type="sldImg"/>
          </p:nvPr>
        </p:nvSpPr>
        <p:spPr>
          <a:xfrm>
            <a:off x="382094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260b8ab6db8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0b8ab6db8_4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60b8ab6db8_4_5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ffa85dfd1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5ffa85dfd1_0_2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39fe2dc4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239fe2dc42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60b55a9ba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260b55a9ba0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60b8ab6db8_4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260b8ab6db8_4_5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25361" y="-16"/>
            <a:ext cx="24468405" cy="13716221"/>
            <a:chOff x="-9513" y="-6"/>
            <a:chExt cx="9177946" cy="5143519"/>
          </a:xfrm>
        </p:grpSpPr>
        <p:sp>
          <p:nvSpPr>
            <p:cNvPr id="15" name="Google Shape;15;p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750" lIns="243750" spcFirstLastPara="1" rIns="243750" wrap="square" tIns="24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flipH="1">
              <a:off x="109125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9"/>
              </a:schemeClr>
            </a:solidFill>
            <a:ln>
              <a:noFill/>
            </a:ln>
          </p:spPr>
          <p:txBody>
            <a:bodyPr anchorCtr="0" anchor="ctr" bIns="243750" lIns="243750" spcFirstLastPara="1" rIns="243750" wrap="square" tIns="24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 flipH="1">
              <a:off x="1100819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199"/>
              </a:schemeClr>
            </a:solidFill>
            <a:ln>
              <a:noFill/>
            </a:ln>
          </p:spPr>
          <p:txBody>
            <a:bodyPr anchorCtr="0" anchor="ctr" bIns="243750" lIns="243750" spcFirstLastPara="1" rIns="243750" wrap="square" tIns="24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199"/>
              </a:schemeClr>
            </a:solidFill>
            <a:ln>
              <a:noFill/>
            </a:ln>
          </p:spPr>
          <p:txBody>
            <a:bodyPr anchorCtr="0" anchor="ctr" bIns="243750" lIns="243750" spcFirstLastPara="1" rIns="243750" wrap="square" tIns="24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flipH="1" rot="10800000">
              <a:off x="8024650" y="24328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9"/>
              </a:schemeClr>
            </a:solidFill>
            <a:ln>
              <a:noFill/>
            </a:ln>
          </p:spPr>
          <p:txBody>
            <a:bodyPr anchorCtr="0" anchor="ctr" bIns="243750" lIns="243750" spcFirstLastPara="1" rIns="243750" wrap="square" tIns="24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flipH="1" rot="10800000">
              <a:off x="8024650" y="2598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9"/>
              </a:schemeClr>
            </a:solidFill>
            <a:ln>
              <a:noFill/>
            </a:ln>
          </p:spPr>
          <p:txBody>
            <a:bodyPr anchorCtr="0" anchor="ctr" bIns="243750" lIns="243750" spcFirstLastPara="1" rIns="243750" wrap="square" tIns="24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199"/>
              </a:schemeClr>
            </a:solidFill>
            <a:ln>
              <a:noFill/>
            </a:ln>
          </p:spPr>
          <p:txBody>
            <a:bodyPr anchorCtr="0" anchor="ctr" bIns="243750" lIns="243750" spcFirstLastPara="1" rIns="243750" wrap="square" tIns="24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11414110" y="200467"/>
            <a:ext cx="1549382" cy="334406"/>
            <a:chOff x="4685288" y="186288"/>
            <a:chExt cx="419375" cy="90485"/>
          </a:xfrm>
        </p:grpSpPr>
        <p:sp>
          <p:nvSpPr>
            <p:cNvPr id="23" name="Google Shape;23;p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43750" lIns="243750" spcFirstLastPara="1" rIns="243750" wrap="square" tIns="243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t/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24;p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3750" lIns="243750" spcFirstLastPara="1" rIns="243750" wrap="square" tIns="243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700"/>
                  <a:buFont typeface="Arial"/>
                  <a:buNone/>
                </a:pPr>
                <a:r>
                  <a:t/>
                </a:r>
                <a:endParaRPr b="0" i="0" sz="3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43750" lIns="243750" spcFirstLastPara="1" rIns="243750" wrap="square" tIns="243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700"/>
                  <a:buFont typeface="Arial"/>
                  <a:buNone/>
                </a:pPr>
                <a:r>
                  <a:t/>
                </a:r>
                <a:endParaRPr b="0" i="0" sz="3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3876891" y="5647320"/>
            <a:ext cx="63120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2" type="subTitle"/>
          </p:nvPr>
        </p:nvSpPr>
        <p:spPr>
          <a:xfrm>
            <a:off x="14188904" y="5674224"/>
            <a:ext cx="63120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6052725" y="3713341"/>
            <a:ext cx="1960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8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3" type="title"/>
          </p:nvPr>
        </p:nvSpPr>
        <p:spPr>
          <a:xfrm>
            <a:off x="16343108" y="3715541"/>
            <a:ext cx="1960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8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4" type="subTitle"/>
          </p:nvPr>
        </p:nvSpPr>
        <p:spPr>
          <a:xfrm>
            <a:off x="2691099" y="4826595"/>
            <a:ext cx="86832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5" type="subTitle"/>
          </p:nvPr>
        </p:nvSpPr>
        <p:spPr>
          <a:xfrm>
            <a:off x="13003213" y="4853528"/>
            <a:ext cx="86832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6" type="title"/>
          </p:nvPr>
        </p:nvSpPr>
        <p:spPr>
          <a:xfrm>
            <a:off x="1925832" y="1415333"/>
            <a:ext cx="205260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7" type="subTitle"/>
          </p:nvPr>
        </p:nvSpPr>
        <p:spPr>
          <a:xfrm>
            <a:off x="3876891" y="9968253"/>
            <a:ext cx="63120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8" type="subTitle"/>
          </p:nvPr>
        </p:nvSpPr>
        <p:spPr>
          <a:xfrm>
            <a:off x="14188904" y="9995157"/>
            <a:ext cx="63120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3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9" type="title"/>
          </p:nvPr>
        </p:nvSpPr>
        <p:spPr>
          <a:xfrm>
            <a:off x="6052725" y="8034275"/>
            <a:ext cx="1960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8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3" type="title"/>
          </p:nvPr>
        </p:nvSpPr>
        <p:spPr>
          <a:xfrm>
            <a:off x="16343108" y="8036475"/>
            <a:ext cx="1960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8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4" type="subTitle"/>
          </p:nvPr>
        </p:nvSpPr>
        <p:spPr>
          <a:xfrm>
            <a:off x="2691099" y="9147528"/>
            <a:ext cx="86832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5" type="subTitle"/>
          </p:nvPr>
        </p:nvSpPr>
        <p:spPr>
          <a:xfrm>
            <a:off x="13003213" y="9174461"/>
            <a:ext cx="86832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4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1">
    <p:bg>
      <p:bgPr>
        <a:gradFill>
          <a:gsLst>
            <a:gs pos="0">
              <a:schemeClr val="lt1"/>
            </a:gs>
            <a:gs pos="41000">
              <a:schemeClr val="dk2"/>
            </a:gs>
            <a:gs pos="71000">
              <a:srgbClr val="F9C3AF"/>
            </a:gs>
            <a:gs pos="100000">
              <a:schemeClr val="lt2"/>
            </a:gs>
          </a:gsLst>
          <a:lin ang="5400700" scaled="0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554389" y="561867"/>
            <a:ext cx="23269200" cy="12591900"/>
          </a:xfrm>
          <a:prstGeom prst="flowChartAlternateProcess">
            <a:avLst/>
          </a:prstGeom>
          <a:solidFill>
            <a:srgbClr val="FFFFFF">
              <a:alpha val="6353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 txBox="1"/>
          <p:nvPr>
            <p:ph type="title"/>
          </p:nvPr>
        </p:nvSpPr>
        <p:spPr>
          <a:xfrm>
            <a:off x="4970439" y="3068800"/>
            <a:ext cx="3399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43" name="Google Shape;43;p4"/>
          <p:cNvSpPr txBox="1"/>
          <p:nvPr>
            <p:ph idx="1" type="subTitle"/>
          </p:nvPr>
        </p:nvSpPr>
        <p:spPr>
          <a:xfrm>
            <a:off x="2930570" y="5644048"/>
            <a:ext cx="74796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2" type="title"/>
          </p:nvPr>
        </p:nvSpPr>
        <p:spPr>
          <a:xfrm>
            <a:off x="16268701" y="3068800"/>
            <a:ext cx="3399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45" name="Google Shape;45;p4"/>
          <p:cNvSpPr txBox="1"/>
          <p:nvPr>
            <p:ph idx="3" type="subTitle"/>
          </p:nvPr>
        </p:nvSpPr>
        <p:spPr>
          <a:xfrm>
            <a:off x="14228707" y="5644048"/>
            <a:ext cx="74796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4" type="title"/>
          </p:nvPr>
        </p:nvSpPr>
        <p:spPr>
          <a:xfrm>
            <a:off x="4970439" y="7971672"/>
            <a:ext cx="3399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47" name="Google Shape;47;p4"/>
          <p:cNvSpPr txBox="1"/>
          <p:nvPr>
            <p:ph idx="5" type="subTitle"/>
          </p:nvPr>
        </p:nvSpPr>
        <p:spPr>
          <a:xfrm>
            <a:off x="2930570" y="10544587"/>
            <a:ext cx="74796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6" type="title"/>
          </p:nvPr>
        </p:nvSpPr>
        <p:spPr>
          <a:xfrm>
            <a:off x="16268701" y="7971672"/>
            <a:ext cx="3399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49" name="Google Shape;49;p4"/>
          <p:cNvSpPr txBox="1"/>
          <p:nvPr>
            <p:ph idx="7" type="subTitle"/>
          </p:nvPr>
        </p:nvSpPr>
        <p:spPr>
          <a:xfrm>
            <a:off x="14228707" y="10544587"/>
            <a:ext cx="74796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8" type="title"/>
          </p:nvPr>
        </p:nvSpPr>
        <p:spPr>
          <a:xfrm>
            <a:off x="1919500" y="1389933"/>
            <a:ext cx="205386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9" type="subTitle"/>
          </p:nvPr>
        </p:nvSpPr>
        <p:spPr>
          <a:xfrm>
            <a:off x="1916434" y="4290915"/>
            <a:ext cx="9507900" cy="13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latin typeface="Chewy"/>
                <a:ea typeface="Chewy"/>
                <a:cs typeface="Chewy"/>
                <a:sym typeface="Chew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13" type="subTitle"/>
          </p:nvPr>
        </p:nvSpPr>
        <p:spPr>
          <a:xfrm>
            <a:off x="13204696" y="4290915"/>
            <a:ext cx="9528000" cy="13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latin typeface="Chewy"/>
                <a:ea typeface="Chewy"/>
                <a:cs typeface="Chewy"/>
                <a:sym typeface="Chew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" name="Google Shape;53;p4"/>
          <p:cNvSpPr txBox="1"/>
          <p:nvPr>
            <p:ph idx="14" type="subTitle"/>
          </p:nvPr>
        </p:nvSpPr>
        <p:spPr>
          <a:xfrm>
            <a:off x="1916434" y="9194133"/>
            <a:ext cx="9507900" cy="13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latin typeface="Chewy"/>
                <a:ea typeface="Chewy"/>
                <a:cs typeface="Chewy"/>
                <a:sym typeface="Chew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" name="Google Shape;54;p4"/>
          <p:cNvSpPr txBox="1"/>
          <p:nvPr>
            <p:ph idx="15" type="subTitle"/>
          </p:nvPr>
        </p:nvSpPr>
        <p:spPr>
          <a:xfrm>
            <a:off x="13204707" y="9194131"/>
            <a:ext cx="9528000" cy="13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latin typeface="Chewy"/>
                <a:ea typeface="Chewy"/>
                <a:cs typeface="Chewy"/>
                <a:sym typeface="Chew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Bebas Neue"/>
              <a:buNone/>
              <a:defRPr sz="6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" name="Google Shape;55;p4"/>
          <p:cNvSpPr/>
          <p:nvPr/>
        </p:nvSpPr>
        <p:spPr>
          <a:xfrm>
            <a:off x="11291664" y="12396595"/>
            <a:ext cx="852987" cy="858018"/>
          </a:xfrm>
          <a:custGeom>
            <a:rect b="b" l="l" r="r" t="t"/>
            <a:pathLst>
              <a:path extrusionOk="0" h="4613" w="4587">
                <a:moveTo>
                  <a:pt x="2261" y="0"/>
                </a:moveTo>
                <a:cubicBezTo>
                  <a:pt x="2260" y="0"/>
                  <a:pt x="2258" y="0"/>
                  <a:pt x="2256" y="1"/>
                </a:cubicBezTo>
                <a:cubicBezTo>
                  <a:pt x="2031" y="1"/>
                  <a:pt x="1830" y="1655"/>
                  <a:pt x="1730" y="1755"/>
                </a:cubicBezTo>
                <a:cubicBezTo>
                  <a:pt x="1529" y="1981"/>
                  <a:pt x="1" y="2131"/>
                  <a:pt x="1" y="2331"/>
                </a:cubicBezTo>
                <a:cubicBezTo>
                  <a:pt x="26" y="2557"/>
                  <a:pt x="1529" y="2657"/>
                  <a:pt x="1730" y="2858"/>
                </a:cubicBezTo>
                <a:cubicBezTo>
                  <a:pt x="1854" y="2957"/>
                  <a:pt x="2102" y="4612"/>
                  <a:pt x="2326" y="4612"/>
                </a:cubicBezTo>
                <a:cubicBezTo>
                  <a:pt x="2328" y="4612"/>
                  <a:pt x="2330" y="4612"/>
                  <a:pt x="2331" y="4612"/>
                </a:cubicBezTo>
                <a:cubicBezTo>
                  <a:pt x="2557" y="4612"/>
                  <a:pt x="2732" y="2958"/>
                  <a:pt x="2833" y="2858"/>
                </a:cubicBezTo>
                <a:cubicBezTo>
                  <a:pt x="3033" y="2632"/>
                  <a:pt x="4587" y="2482"/>
                  <a:pt x="4562" y="2256"/>
                </a:cubicBezTo>
                <a:cubicBezTo>
                  <a:pt x="4562" y="2056"/>
                  <a:pt x="3058" y="1955"/>
                  <a:pt x="2833" y="1755"/>
                </a:cubicBezTo>
                <a:cubicBezTo>
                  <a:pt x="2733" y="1631"/>
                  <a:pt x="2485" y="0"/>
                  <a:pt x="22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23069423" y="3161795"/>
            <a:ext cx="1109044" cy="1120937"/>
          </a:xfrm>
          <a:custGeom>
            <a:rect b="b" l="l" r="r" t="t"/>
            <a:pathLst>
              <a:path extrusionOk="0" h="7244" w="7169">
                <a:moveTo>
                  <a:pt x="3635" y="1"/>
                </a:moveTo>
                <a:cubicBezTo>
                  <a:pt x="3409" y="1"/>
                  <a:pt x="3183" y="1078"/>
                  <a:pt x="2983" y="1905"/>
                </a:cubicBezTo>
                <a:cubicBezTo>
                  <a:pt x="2405" y="1420"/>
                  <a:pt x="1741" y="763"/>
                  <a:pt x="1485" y="763"/>
                </a:cubicBezTo>
                <a:cubicBezTo>
                  <a:pt x="1463" y="763"/>
                  <a:pt x="1445" y="768"/>
                  <a:pt x="1429" y="778"/>
                </a:cubicBezTo>
                <a:cubicBezTo>
                  <a:pt x="1229" y="903"/>
                  <a:pt x="1955" y="2181"/>
                  <a:pt x="2256" y="2958"/>
                </a:cubicBezTo>
                <a:cubicBezTo>
                  <a:pt x="1454" y="3159"/>
                  <a:pt x="26" y="3309"/>
                  <a:pt x="26" y="3560"/>
                </a:cubicBezTo>
                <a:cubicBezTo>
                  <a:pt x="0" y="3785"/>
                  <a:pt x="1028" y="3961"/>
                  <a:pt x="1830" y="4161"/>
                </a:cubicBezTo>
                <a:cubicBezTo>
                  <a:pt x="1304" y="4788"/>
                  <a:pt x="552" y="5615"/>
                  <a:pt x="677" y="5790"/>
                </a:cubicBezTo>
                <a:cubicBezTo>
                  <a:pt x="699" y="5822"/>
                  <a:pt x="743" y="5837"/>
                  <a:pt x="805" y="5837"/>
                </a:cubicBezTo>
                <a:cubicBezTo>
                  <a:pt x="1182" y="5837"/>
                  <a:pt x="2216" y="5318"/>
                  <a:pt x="2883" y="5038"/>
                </a:cubicBezTo>
                <a:cubicBezTo>
                  <a:pt x="3058" y="5840"/>
                  <a:pt x="3284" y="7219"/>
                  <a:pt x="3534" y="7244"/>
                </a:cubicBezTo>
                <a:cubicBezTo>
                  <a:pt x="3760" y="7244"/>
                  <a:pt x="4010" y="6166"/>
                  <a:pt x="4186" y="5364"/>
                </a:cubicBezTo>
                <a:cubicBezTo>
                  <a:pt x="4772" y="5856"/>
                  <a:pt x="5445" y="6502"/>
                  <a:pt x="5674" y="6502"/>
                </a:cubicBezTo>
                <a:cubicBezTo>
                  <a:pt x="5690" y="6502"/>
                  <a:pt x="5703" y="6499"/>
                  <a:pt x="5715" y="6492"/>
                </a:cubicBezTo>
                <a:cubicBezTo>
                  <a:pt x="5940" y="6342"/>
                  <a:pt x="5214" y="5063"/>
                  <a:pt x="4913" y="4286"/>
                </a:cubicBezTo>
                <a:cubicBezTo>
                  <a:pt x="5690" y="4086"/>
                  <a:pt x="7143" y="3936"/>
                  <a:pt x="7168" y="3685"/>
                </a:cubicBezTo>
                <a:cubicBezTo>
                  <a:pt x="7168" y="3459"/>
                  <a:pt x="6141" y="3284"/>
                  <a:pt x="5339" y="3083"/>
                </a:cubicBezTo>
                <a:cubicBezTo>
                  <a:pt x="5890" y="2457"/>
                  <a:pt x="6617" y="1655"/>
                  <a:pt x="6467" y="1454"/>
                </a:cubicBezTo>
                <a:cubicBezTo>
                  <a:pt x="6450" y="1428"/>
                  <a:pt x="6413" y="1416"/>
                  <a:pt x="6359" y="1416"/>
                </a:cubicBezTo>
                <a:cubicBezTo>
                  <a:pt x="6010" y="1416"/>
                  <a:pt x="4963" y="1924"/>
                  <a:pt x="4311" y="2206"/>
                </a:cubicBezTo>
                <a:cubicBezTo>
                  <a:pt x="4136" y="1404"/>
                  <a:pt x="3910" y="26"/>
                  <a:pt x="36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803991" y="6353133"/>
            <a:ext cx="852986" cy="862127"/>
          </a:xfrm>
          <a:custGeom>
            <a:rect b="b" l="l" r="r" t="t"/>
            <a:pathLst>
              <a:path extrusionOk="0" h="7244" w="7169">
                <a:moveTo>
                  <a:pt x="3635" y="1"/>
                </a:moveTo>
                <a:cubicBezTo>
                  <a:pt x="3409" y="1"/>
                  <a:pt x="3183" y="1078"/>
                  <a:pt x="2983" y="1905"/>
                </a:cubicBezTo>
                <a:cubicBezTo>
                  <a:pt x="2405" y="1420"/>
                  <a:pt x="1741" y="763"/>
                  <a:pt x="1485" y="763"/>
                </a:cubicBezTo>
                <a:cubicBezTo>
                  <a:pt x="1463" y="763"/>
                  <a:pt x="1445" y="768"/>
                  <a:pt x="1429" y="778"/>
                </a:cubicBezTo>
                <a:cubicBezTo>
                  <a:pt x="1229" y="903"/>
                  <a:pt x="1955" y="2181"/>
                  <a:pt x="2256" y="2958"/>
                </a:cubicBezTo>
                <a:cubicBezTo>
                  <a:pt x="1454" y="3159"/>
                  <a:pt x="26" y="3309"/>
                  <a:pt x="26" y="3560"/>
                </a:cubicBezTo>
                <a:cubicBezTo>
                  <a:pt x="0" y="3785"/>
                  <a:pt x="1028" y="3961"/>
                  <a:pt x="1830" y="4161"/>
                </a:cubicBezTo>
                <a:cubicBezTo>
                  <a:pt x="1304" y="4788"/>
                  <a:pt x="552" y="5615"/>
                  <a:pt x="677" y="5790"/>
                </a:cubicBezTo>
                <a:cubicBezTo>
                  <a:pt x="699" y="5822"/>
                  <a:pt x="743" y="5837"/>
                  <a:pt x="805" y="5837"/>
                </a:cubicBezTo>
                <a:cubicBezTo>
                  <a:pt x="1182" y="5837"/>
                  <a:pt x="2216" y="5318"/>
                  <a:pt x="2883" y="5038"/>
                </a:cubicBezTo>
                <a:cubicBezTo>
                  <a:pt x="3058" y="5840"/>
                  <a:pt x="3284" y="7219"/>
                  <a:pt x="3534" y="7244"/>
                </a:cubicBezTo>
                <a:cubicBezTo>
                  <a:pt x="3760" y="7244"/>
                  <a:pt x="4010" y="6166"/>
                  <a:pt x="4186" y="5364"/>
                </a:cubicBezTo>
                <a:cubicBezTo>
                  <a:pt x="4772" y="5856"/>
                  <a:pt x="5445" y="6502"/>
                  <a:pt x="5674" y="6502"/>
                </a:cubicBezTo>
                <a:cubicBezTo>
                  <a:pt x="5690" y="6502"/>
                  <a:pt x="5703" y="6499"/>
                  <a:pt x="5715" y="6492"/>
                </a:cubicBezTo>
                <a:cubicBezTo>
                  <a:pt x="5940" y="6342"/>
                  <a:pt x="5214" y="5063"/>
                  <a:pt x="4913" y="4286"/>
                </a:cubicBezTo>
                <a:cubicBezTo>
                  <a:pt x="5690" y="4086"/>
                  <a:pt x="7143" y="3936"/>
                  <a:pt x="7168" y="3685"/>
                </a:cubicBezTo>
                <a:cubicBezTo>
                  <a:pt x="7168" y="3459"/>
                  <a:pt x="6141" y="3284"/>
                  <a:pt x="5339" y="3083"/>
                </a:cubicBezTo>
                <a:cubicBezTo>
                  <a:pt x="5890" y="2457"/>
                  <a:pt x="6617" y="1655"/>
                  <a:pt x="6467" y="1454"/>
                </a:cubicBezTo>
                <a:cubicBezTo>
                  <a:pt x="6450" y="1428"/>
                  <a:pt x="6413" y="1416"/>
                  <a:pt x="6359" y="1416"/>
                </a:cubicBezTo>
                <a:cubicBezTo>
                  <a:pt x="6010" y="1416"/>
                  <a:pt x="4963" y="1924"/>
                  <a:pt x="4311" y="2206"/>
                </a:cubicBezTo>
                <a:cubicBezTo>
                  <a:pt x="4136" y="1404"/>
                  <a:pt x="3910" y="26"/>
                  <a:pt x="36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type="ctrTitle"/>
          </p:nvPr>
        </p:nvSpPr>
        <p:spPr>
          <a:xfrm>
            <a:off x="3047206" y="2244726"/>
            <a:ext cx="182832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375" lIns="182825" spcFirstLastPara="1" rIns="182825" wrap="square" tIns="913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" type="subTitle"/>
          </p:nvPr>
        </p:nvSpPr>
        <p:spPr>
          <a:xfrm>
            <a:off x="3047206" y="7204076"/>
            <a:ext cx="182832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25" spcFirstLastPara="1" rIns="182825" wrap="square" tIns="91375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p5"/>
          <p:cNvSpPr txBox="1"/>
          <p:nvPr>
            <p:ph idx="10" type="dt"/>
          </p:nvPr>
        </p:nvSpPr>
        <p:spPr>
          <a:xfrm>
            <a:off x="1675963" y="12712700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182825" spcFirstLastPara="1" rIns="182825" wrap="square" tIns="913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5"/>
          <p:cNvSpPr txBox="1"/>
          <p:nvPr>
            <p:ph idx="11" type="ftr"/>
          </p:nvPr>
        </p:nvSpPr>
        <p:spPr>
          <a:xfrm>
            <a:off x="8075097" y="12712700"/>
            <a:ext cx="822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182825" spcFirstLastPara="1" rIns="182825" wrap="square" tIns="913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17216715" y="12712700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182825" spcFirstLastPara="1" rIns="182825" wrap="square" tIns="913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2800"/>
            </a:lvl1pPr>
            <a:lvl2pPr indent="0" lvl="1" marL="0" rtl="0" algn="r">
              <a:spcBef>
                <a:spcPts val="0"/>
              </a:spcBef>
              <a:buNone/>
              <a:defRPr sz="2800"/>
            </a:lvl2pPr>
            <a:lvl3pPr indent="0" lvl="2" marL="0" rtl="0" algn="r">
              <a:spcBef>
                <a:spcPts val="0"/>
              </a:spcBef>
              <a:buNone/>
              <a:defRPr sz="2800"/>
            </a:lvl3pPr>
            <a:lvl4pPr indent="0" lvl="3" marL="0" rtl="0" algn="r">
              <a:spcBef>
                <a:spcPts val="0"/>
              </a:spcBef>
              <a:buNone/>
              <a:defRPr sz="2800"/>
            </a:lvl4pPr>
            <a:lvl5pPr indent="0" lvl="4" marL="0" rtl="0" algn="r">
              <a:spcBef>
                <a:spcPts val="0"/>
              </a:spcBef>
              <a:buNone/>
              <a:defRPr sz="2800"/>
            </a:lvl5pPr>
            <a:lvl6pPr indent="0" lvl="5" marL="0" rtl="0" algn="r">
              <a:spcBef>
                <a:spcPts val="0"/>
              </a:spcBef>
              <a:buNone/>
              <a:defRPr sz="2800"/>
            </a:lvl6pPr>
            <a:lvl7pPr indent="0" lvl="6" marL="0" rtl="0" algn="r">
              <a:spcBef>
                <a:spcPts val="0"/>
              </a:spcBef>
              <a:buNone/>
              <a:defRPr sz="2800"/>
            </a:lvl7pPr>
            <a:lvl8pPr indent="0" lvl="7" marL="0" rtl="0" algn="r">
              <a:spcBef>
                <a:spcPts val="0"/>
              </a:spcBef>
              <a:buNone/>
              <a:defRPr sz="2800"/>
            </a:lvl8pPr>
            <a:lvl9pPr indent="0" lvl="8" marL="0" rtl="0" algn="r">
              <a:spcBef>
                <a:spcPts val="0"/>
              </a:spcBef>
              <a:buNone/>
              <a:defRPr sz="2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1919500" y="1186733"/>
            <a:ext cx="20538600" cy="1527300"/>
          </a:xfrm>
          <a:prstGeom prst="rect">
            <a:avLst/>
          </a:prstGeom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1919500" y="2671000"/>
            <a:ext cx="20538600" cy="9868800"/>
          </a:xfrm>
          <a:prstGeom prst="rect">
            <a:avLst/>
          </a:prstGeom>
        </p:spPr>
        <p:txBody>
          <a:bodyPr anchorCtr="0" anchor="t" bIns="91400" lIns="182825" spcFirstLastPara="1" rIns="182825" wrap="square" tIns="91400">
            <a:normAutofit/>
          </a:bodyPr>
          <a:lstStyle>
            <a:lvl1pPr indent="-482600" lvl="0" marL="4572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Livvic"/>
              <a:buAutoNum type="arabicPeriod"/>
              <a:defRPr sz="3200">
                <a:solidFill>
                  <a:srgbClr val="434343"/>
                </a:solidFill>
              </a:defRPr>
            </a:lvl1pPr>
            <a:lvl2pPr indent="-431800" lvl="1" marL="914400" rtl="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lphaLcPeriod"/>
              <a:defRPr>
                <a:solidFill>
                  <a:srgbClr val="434343"/>
                </a:solidFill>
              </a:defRPr>
            </a:lvl2pPr>
            <a:lvl3pPr indent="-406400" lvl="2" marL="1371600" rtl="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rgbClr val="434343"/>
              </a:buClr>
              <a:buSzPts val="2800"/>
              <a:buAutoNum type="romanLcPeriod"/>
              <a:defRPr>
                <a:solidFill>
                  <a:srgbClr val="434343"/>
                </a:solidFill>
              </a:defRPr>
            </a:lvl3pPr>
            <a:lvl4pPr indent="-381000" lvl="3" marL="1828800" rtl="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rgbClr val="434343"/>
              </a:buClr>
              <a:buSzPts val="2400"/>
              <a:buAutoNum type="arabicPeriod"/>
              <a:defRPr>
                <a:solidFill>
                  <a:srgbClr val="434343"/>
                </a:solidFill>
              </a:defRPr>
            </a:lvl4pPr>
            <a:lvl5pPr indent="-381000" lvl="4" marL="2286000" rtl="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rgbClr val="434343"/>
              </a:buClr>
              <a:buSzPts val="2400"/>
              <a:buAutoNum type="alphaLcPeriod"/>
              <a:defRPr>
                <a:solidFill>
                  <a:srgbClr val="434343"/>
                </a:solidFill>
              </a:defRPr>
            </a:lvl5pPr>
            <a:lvl6pPr indent="-457200" lvl="5" marL="2743200" rtl="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romanLcPeriod"/>
              <a:defRPr>
                <a:solidFill>
                  <a:srgbClr val="434343"/>
                </a:solidFill>
              </a:defRPr>
            </a:lvl6pPr>
            <a:lvl7pPr indent="-457200" lvl="6" marL="3200400" rtl="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  <a:defRPr>
                <a:solidFill>
                  <a:srgbClr val="434343"/>
                </a:solidFill>
              </a:defRPr>
            </a:lvl7pPr>
            <a:lvl8pPr indent="-457200" lvl="7" marL="3657600" rtl="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lphaLcPeriod"/>
              <a:defRPr>
                <a:solidFill>
                  <a:srgbClr val="434343"/>
                </a:solidFill>
              </a:defRPr>
            </a:lvl8pPr>
            <a:lvl9pPr indent="-457200" lvl="8" marL="4114800" rtl="0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Clr>
                <a:srgbClr val="434343"/>
              </a:buClr>
              <a:buSzPts val="36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7" name="Google Shape;67;p6"/>
          <p:cNvSpPr/>
          <p:nvPr/>
        </p:nvSpPr>
        <p:spPr>
          <a:xfrm rot="9899927">
            <a:off x="-7553709" y="-5725936"/>
            <a:ext cx="13310823" cy="10845054"/>
          </a:xfrm>
          <a:custGeom>
            <a:rect b="b" l="l" r="r" t="t"/>
            <a:pathLst>
              <a:path extrusionOk="0" h="575980" w="12927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68" name="Google Shape;68;p6"/>
          <p:cNvSpPr/>
          <p:nvPr/>
        </p:nvSpPr>
        <p:spPr>
          <a:xfrm>
            <a:off x="18874881" y="9659039"/>
            <a:ext cx="13310609" cy="10844263"/>
          </a:xfrm>
          <a:custGeom>
            <a:rect b="b" l="l" r="r" t="t"/>
            <a:pathLst>
              <a:path extrusionOk="0" h="575980" w="12927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69" name="Google Shape;69;p6"/>
          <p:cNvSpPr/>
          <p:nvPr/>
        </p:nvSpPr>
        <p:spPr>
          <a:xfrm>
            <a:off x="366704" y="992860"/>
            <a:ext cx="1833468" cy="627499"/>
          </a:xfrm>
          <a:custGeom>
            <a:rect b="b" l="l" r="r" t="t"/>
            <a:pathLst>
              <a:path extrusionOk="0" h="104714" w="55924">
                <a:moveTo>
                  <a:pt x="32835" y="1"/>
                </a:moveTo>
                <a:lnTo>
                  <a:pt x="32373" y="39"/>
                </a:lnTo>
                <a:lnTo>
                  <a:pt x="31918" y="153"/>
                </a:lnTo>
                <a:lnTo>
                  <a:pt x="31469" y="342"/>
                </a:lnTo>
                <a:lnTo>
                  <a:pt x="31033" y="608"/>
                </a:lnTo>
                <a:lnTo>
                  <a:pt x="30611" y="912"/>
                </a:lnTo>
                <a:lnTo>
                  <a:pt x="30189" y="1291"/>
                </a:lnTo>
                <a:lnTo>
                  <a:pt x="29781" y="1747"/>
                </a:lnTo>
                <a:lnTo>
                  <a:pt x="29386" y="2240"/>
                </a:lnTo>
                <a:lnTo>
                  <a:pt x="28990" y="2809"/>
                </a:lnTo>
                <a:lnTo>
                  <a:pt x="28609" y="3417"/>
                </a:lnTo>
                <a:lnTo>
                  <a:pt x="28240" y="4100"/>
                </a:lnTo>
                <a:lnTo>
                  <a:pt x="27879" y="4821"/>
                </a:lnTo>
                <a:lnTo>
                  <a:pt x="27524" y="5580"/>
                </a:lnTo>
                <a:lnTo>
                  <a:pt x="27175" y="6377"/>
                </a:lnTo>
                <a:lnTo>
                  <a:pt x="26840" y="7250"/>
                </a:lnTo>
                <a:lnTo>
                  <a:pt x="26512" y="8123"/>
                </a:lnTo>
                <a:lnTo>
                  <a:pt x="26191" y="9072"/>
                </a:lnTo>
                <a:lnTo>
                  <a:pt x="25876" y="10021"/>
                </a:lnTo>
                <a:lnTo>
                  <a:pt x="25574" y="11045"/>
                </a:lnTo>
                <a:lnTo>
                  <a:pt x="25280" y="12070"/>
                </a:lnTo>
                <a:lnTo>
                  <a:pt x="24992" y="13133"/>
                </a:lnTo>
                <a:lnTo>
                  <a:pt x="24717" y="14195"/>
                </a:lnTo>
                <a:lnTo>
                  <a:pt x="24442" y="15334"/>
                </a:lnTo>
                <a:lnTo>
                  <a:pt x="24181" y="16435"/>
                </a:lnTo>
                <a:lnTo>
                  <a:pt x="23927" y="17611"/>
                </a:lnTo>
                <a:lnTo>
                  <a:pt x="23679" y="18750"/>
                </a:lnTo>
                <a:lnTo>
                  <a:pt x="23438" y="19964"/>
                </a:lnTo>
                <a:lnTo>
                  <a:pt x="23210" y="21141"/>
                </a:lnTo>
                <a:lnTo>
                  <a:pt x="22989" y="22355"/>
                </a:lnTo>
                <a:lnTo>
                  <a:pt x="22768" y="23570"/>
                </a:lnTo>
                <a:lnTo>
                  <a:pt x="22560" y="24784"/>
                </a:lnTo>
                <a:lnTo>
                  <a:pt x="22359" y="25999"/>
                </a:lnTo>
                <a:lnTo>
                  <a:pt x="22165" y="27213"/>
                </a:lnTo>
                <a:lnTo>
                  <a:pt x="21977" y="28428"/>
                </a:lnTo>
                <a:lnTo>
                  <a:pt x="21797" y="29642"/>
                </a:lnTo>
                <a:lnTo>
                  <a:pt x="21629" y="30819"/>
                </a:lnTo>
                <a:lnTo>
                  <a:pt x="21462" y="32033"/>
                </a:lnTo>
                <a:lnTo>
                  <a:pt x="21301" y="33210"/>
                </a:lnTo>
                <a:lnTo>
                  <a:pt x="21006" y="35525"/>
                </a:lnTo>
                <a:lnTo>
                  <a:pt x="20738" y="37764"/>
                </a:lnTo>
                <a:lnTo>
                  <a:pt x="20497" y="39928"/>
                </a:lnTo>
                <a:lnTo>
                  <a:pt x="20283" y="41939"/>
                </a:lnTo>
                <a:lnTo>
                  <a:pt x="20088" y="43837"/>
                </a:lnTo>
                <a:lnTo>
                  <a:pt x="19921" y="45583"/>
                </a:lnTo>
                <a:lnTo>
                  <a:pt x="19780" y="47177"/>
                </a:lnTo>
                <a:lnTo>
                  <a:pt x="19660" y="48543"/>
                </a:lnTo>
                <a:lnTo>
                  <a:pt x="19566" y="49720"/>
                </a:lnTo>
                <a:lnTo>
                  <a:pt x="19439" y="51390"/>
                </a:lnTo>
                <a:lnTo>
                  <a:pt x="19399" y="51959"/>
                </a:lnTo>
                <a:lnTo>
                  <a:pt x="19070" y="51655"/>
                </a:lnTo>
                <a:lnTo>
                  <a:pt x="18742" y="51390"/>
                </a:lnTo>
                <a:lnTo>
                  <a:pt x="18421" y="51124"/>
                </a:lnTo>
                <a:lnTo>
                  <a:pt x="18106" y="50896"/>
                </a:lnTo>
                <a:lnTo>
                  <a:pt x="17791" y="50706"/>
                </a:lnTo>
                <a:lnTo>
                  <a:pt x="17476" y="50555"/>
                </a:lnTo>
                <a:lnTo>
                  <a:pt x="17168" y="50403"/>
                </a:lnTo>
                <a:lnTo>
                  <a:pt x="16860" y="50289"/>
                </a:lnTo>
                <a:lnTo>
                  <a:pt x="16558" y="50213"/>
                </a:lnTo>
                <a:lnTo>
                  <a:pt x="16257" y="50137"/>
                </a:lnTo>
                <a:lnTo>
                  <a:pt x="15962" y="50099"/>
                </a:lnTo>
                <a:lnTo>
                  <a:pt x="15668" y="50099"/>
                </a:lnTo>
                <a:lnTo>
                  <a:pt x="15380" y="50137"/>
                </a:lnTo>
                <a:lnTo>
                  <a:pt x="15092" y="50137"/>
                </a:lnTo>
                <a:lnTo>
                  <a:pt x="14804" y="50213"/>
                </a:lnTo>
                <a:lnTo>
                  <a:pt x="14522" y="50289"/>
                </a:lnTo>
                <a:lnTo>
                  <a:pt x="14248" y="50403"/>
                </a:lnTo>
                <a:lnTo>
                  <a:pt x="13973" y="50517"/>
                </a:lnTo>
                <a:lnTo>
                  <a:pt x="13698" y="50668"/>
                </a:lnTo>
                <a:lnTo>
                  <a:pt x="13430" y="50858"/>
                </a:lnTo>
                <a:lnTo>
                  <a:pt x="12901" y="51276"/>
                </a:lnTo>
                <a:lnTo>
                  <a:pt x="12385" y="51731"/>
                </a:lnTo>
                <a:lnTo>
                  <a:pt x="11876" y="52300"/>
                </a:lnTo>
                <a:lnTo>
                  <a:pt x="11381" y="52946"/>
                </a:lnTo>
                <a:lnTo>
                  <a:pt x="10898" y="53667"/>
                </a:lnTo>
                <a:lnTo>
                  <a:pt x="10430" y="54426"/>
                </a:lnTo>
                <a:lnTo>
                  <a:pt x="9974" y="55261"/>
                </a:lnTo>
                <a:lnTo>
                  <a:pt x="9525" y="56172"/>
                </a:lnTo>
                <a:lnTo>
                  <a:pt x="9090" y="57121"/>
                </a:lnTo>
                <a:lnTo>
                  <a:pt x="8661" y="58145"/>
                </a:lnTo>
                <a:lnTo>
                  <a:pt x="8253" y="59208"/>
                </a:lnTo>
                <a:lnTo>
                  <a:pt x="7851" y="60309"/>
                </a:lnTo>
                <a:lnTo>
                  <a:pt x="7456" y="61447"/>
                </a:lnTo>
                <a:lnTo>
                  <a:pt x="7074" y="62624"/>
                </a:lnTo>
                <a:lnTo>
                  <a:pt x="6705" y="63876"/>
                </a:lnTo>
                <a:lnTo>
                  <a:pt x="6350" y="65129"/>
                </a:lnTo>
                <a:lnTo>
                  <a:pt x="6002" y="66419"/>
                </a:lnTo>
                <a:lnTo>
                  <a:pt x="5667" y="67747"/>
                </a:lnTo>
                <a:lnTo>
                  <a:pt x="5339" y="69076"/>
                </a:lnTo>
                <a:lnTo>
                  <a:pt x="5024" y="70442"/>
                </a:lnTo>
                <a:lnTo>
                  <a:pt x="4716" y="71808"/>
                </a:lnTo>
                <a:lnTo>
                  <a:pt x="4421" y="73213"/>
                </a:lnTo>
                <a:lnTo>
                  <a:pt x="4140" y="74617"/>
                </a:lnTo>
                <a:lnTo>
                  <a:pt x="3865" y="76021"/>
                </a:lnTo>
                <a:lnTo>
                  <a:pt x="3597" y="77426"/>
                </a:lnTo>
                <a:lnTo>
                  <a:pt x="3343" y="78830"/>
                </a:lnTo>
                <a:lnTo>
                  <a:pt x="3102" y="80272"/>
                </a:lnTo>
                <a:lnTo>
                  <a:pt x="2867" y="81638"/>
                </a:lnTo>
                <a:lnTo>
                  <a:pt x="2640" y="83043"/>
                </a:lnTo>
                <a:lnTo>
                  <a:pt x="2425" y="84409"/>
                </a:lnTo>
                <a:lnTo>
                  <a:pt x="2224" y="85775"/>
                </a:lnTo>
                <a:lnTo>
                  <a:pt x="2030" y="87142"/>
                </a:lnTo>
                <a:lnTo>
                  <a:pt x="1842" y="88432"/>
                </a:lnTo>
                <a:lnTo>
                  <a:pt x="1662" y="89722"/>
                </a:lnTo>
                <a:lnTo>
                  <a:pt x="1494" y="91013"/>
                </a:lnTo>
                <a:lnTo>
                  <a:pt x="1340" y="92227"/>
                </a:lnTo>
                <a:lnTo>
                  <a:pt x="1052" y="94542"/>
                </a:lnTo>
                <a:lnTo>
                  <a:pt x="798" y="96706"/>
                </a:lnTo>
                <a:lnTo>
                  <a:pt x="583" y="98679"/>
                </a:lnTo>
                <a:lnTo>
                  <a:pt x="402" y="100425"/>
                </a:lnTo>
                <a:lnTo>
                  <a:pt x="255" y="101905"/>
                </a:lnTo>
                <a:lnTo>
                  <a:pt x="141" y="103082"/>
                </a:lnTo>
                <a:lnTo>
                  <a:pt x="61" y="103993"/>
                </a:lnTo>
                <a:lnTo>
                  <a:pt x="0" y="104714"/>
                </a:lnTo>
                <a:lnTo>
                  <a:pt x="55924" y="104714"/>
                </a:lnTo>
                <a:lnTo>
                  <a:pt x="55777" y="101867"/>
                </a:lnTo>
                <a:lnTo>
                  <a:pt x="55629" y="99059"/>
                </a:lnTo>
                <a:lnTo>
                  <a:pt x="55475" y="96402"/>
                </a:lnTo>
                <a:lnTo>
                  <a:pt x="55308" y="93821"/>
                </a:lnTo>
                <a:lnTo>
                  <a:pt x="55134" y="91354"/>
                </a:lnTo>
                <a:lnTo>
                  <a:pt x="54959" y="88963"/>
                </a:lnTo>
                <a:lnTo>
                  <a:pt x="54772" y="86648"/>
                </a:lnTo>
                <a:lnTo>
                  <a:pt x="54578" y="84447"/>
                </a:lnTo>
                <a:lnTo>
                  <a:pt x="54383" y="82359"/>
                </a:lnTo>
                <a:lnTo>
                  <a:pt x="54176" y="80310"/>
                </a:lnTo>
                <a:lnTo>
                  <a:pt x="53968" y="78374"/>
                </a:lnTo>
                <a:lnTo>
                  <a:pt x="53754" y="76553"/>
                </a:lnTo>
                <a:lnTo>
                  <a:pt x="53539" y="74769"/>
                </a:lnTo>
                <a:lnTo>
                  <a:pt x="53318" y="73061"/>
                </a:lnTo>
                <a:lnTo>
                  <a:pt x="53091" y="71467"/>
                </a:lnTo>
                <a:lnTo>
                  <a:pt x="52863" y="69911"/>
                </a:lnTo>
                <a:lnTo>
                  <a:pt x="52628" y="68469"/>
                </a:lnTo>
                <a:lnTo>
                  <a:pt x="52394" y="67064"/>
                </a:lnTo>
                <a:lnTo>
                  <a:pt x="52153" y="65774"/>
                </a:lnTo>
                <a:lnTo>
                  <a:pt x="51912" y="64521"/>
                </a:lnTo>
                <a:lnTo>
                  <a:pt x="51671" y="63345"/>
                </a:lnTo>
                <a:lnTo>
                  <a:pt x="51429" y="62244"/>
                </a:lnTo>
                <a:lnTo>
                  <a:pt x="51182" y="61182"/>
                </a:lnTo>
                <a:lnTo>
                  <a:pt x="50934" y="60195"/>
                </a:lnTo>
                <a:lnTo>
                  <a:pt x="50686" y="59284"/>
                </a:lnTo>
                <a:lnTo>
                  <a:pt x="50445" y="58411"/>
                </a:lnTo>
                <a:lnTo>
                  <a:pt x="50197" y="57576"/>
                </a:lnTo>
                <a:lnTo>
                  <a:pt x="49949" y="56817"/>
                </a:lnTo>
                <a:lnTo>
                  <a:pt x="49701" y="56134"/>
                </a:lnTo>
                <a:lnTo>
                  <a:pt x="49460" y="55489"/>
                </a:lnTo>
                <a:lnTo>
                  <a:pt x="49219" y="54881"/>
                </a:lnTo>
                <a:lnTo>
                  <a:pt x="48978" y="54312"/>
                </a:lnTo>
                <a:lnTo>
                  <a:pt x="48737" y="53819"/>
                </a:lnTo>
                <a:lnTo>
                  <a:pt x="48502" y="53363"/>
                </a:lnTo>
                <a:lnTo>
                  <a:pt x="48268" y="52946"/>
                </a:lnTo>
                <a:lnTo>
                  <a:pt x="48040" y="52528"/>
                </a:lnTo>
                <a:lnTo>
                  <a:pt x="47812" y="52187"/>
                </a:lnTo>
                <a:lnTo>
                  <a:pt x="47585" y="51883"/>
                </a:lnTo>
                <a:lnTo>
                  <a:pt x="47370" y="51617"/>
                </a:lnTo>
                <a:lnTo>
                  <a:pt x="47156" y="51390"/>
                </a:lnTo>
                <a:lnTo>
                  <a:pt x="46942" y="51162"/>
                </a:lnTo>
                <a:lnTo>
                  <a:pt x="46741" y="51010"/>
                </a:lnTo>
                <a:lnTo>
                  <a:pt x="46346" y="50706"/>
                </a:lnTo>
                <a:lnTo>
                  <a:pt x="45984" y="50555"/>
                </a:lnTo>
                <a:lnTo>
                  <a:pt x="45642" y="50441"/>
                </a:lnTo>
                <a:lnTo>
                  <a:pt x="45327" y="50403"/>
                </a:lnTo>
                <a:lnTo>
                  <a:pt x="45053" y="50441"/>
                </a:lnTo>
                <a:lnTo>
                  <a:pt x="44812" y="50479"/>
                </a:lnTo>
                <a:lnTo>
                  <a:pt x="44604" y="50555"/>
                </a:lnTo>
                <a:lnTo>
                  <a:pt x="44443" y="50631"/>
                </a:lnTo>
                <a:lnTo>
                  <a:pt x="44323" y="50706"/>
                </a:lnTo>
                <a:lnTo>
                  <a:pt x="44222" y="50820"/>
                </a:lnTo>
                <a:lnTo>
                  <a:pt x="44182" y="50251"/>
                </a:lnTo>
                <a:lnTo>
                  <a:pt x="44068" y="48619"/>
                </a:lnTo>
                <a:lnTo>
                  <a:pt x="43974" y="47480"/>
                </a:lnTo>
                <a:lnTo>
                  <a:pt x="43867" y="46114"/>
                </a:lnTo>
                <a:lnTo>
                  <a:pt x="43733" y="44596"/>
                </a:lnTo>
                <a:lnTo>
                  <a:pt x="43579" y="42850"/>
                </a:lnTo>
                <a:lnTo>
                  <a:pt x="43405" y="41028"/>
                </a:lnTo>
                <a:lnTo>
                  <a:pt x="43211" y="39017"/>
                </a:lnTo>
                <a:lnTo>
                  <a:pt x="42990" y="36929"/>
                </a:lnTo>
                <a:lnTo>
                  <a:pt x="42749" y="34728"/>
                </a:lnTo>
                <a:lnTo>
                  <a:pt x="42487" y="32451"/>
                </a:lnTo>
                <a:lnTo>
                  <a:pt x="42199" y="30136"/>
                </a:lnTo>
                <a:lnTo>
                  <a:pt x="42052" y="28959"/>
                </a:lnTo>
                <a:lnTo>
                  <a:pt x="41891" y="27783"/>
                </a:lnTo>
                <a:lnTo>
                  <a:pt x="41730" y="26606"/>
                </a:lnTo>
                <a:lnTo>
                  <a:pt x="41556" y="25392"/>
                </a:lnTo>
                <a:lnTo>
                  <a:pt x="41382" y="24215"/>
                </a:lnTo>
                <a:lnTo>
                  <a:pt x="41201" y="23039"/>
                </a:lnTo>
                <a:lnTo>
                  <a:pt x="41014" y="21862"/>
                </a:lnTo>
                <a:lnTo>
                  <a:pt x="40819" y="20685"/>
                </a:lnTo>
                <a:lnTo>
                  <a:pt x="40625" y="19509"/>
                </a:lnTo>
                <a:lnTo>
                  <a:pt x="40418" y="18332"/>
                </a:lnTo>
                <a:lnTo>
                  <a:pt x="40210" y="17194"/>
                </a:lnTo>
                <a:lnTo>
                  <a:pt x="39989" y="16093"/>
                </a:lnTo>
                <a:lnTo>
                  <a:pt x="39768" y="14992"/>
                </a:lnTo>
                <a:lnTo>
                  <a:pt x="39533" y="13892"/>
                </a:lnTo>
                <a:lnTo>
                  <a:pt x="39299" y="12829"/>
                </a:lnTo>
                <a:lnTo>
                  <a:pt x="39058" y="11804"/>
                </a:lnTo>
                <a:lnTo>
                  <a:pt x="38810" y="10780"/>
                </a:lnTo>
                <a:lnTo>
                  <a:pt x="38555" y="9793"/>
                </a:lnTo>
                <a:lnTo>
                  <a:pt x="38294" y="8844"/>
                </a:lnTo>
                <a:lnTo>
                  <a:pt x="38026" y="7933"/>
                </a:lnTo>
                <a:lnTo>
                  <a:pt x="37752" y="7060"/>
                </a:lnTo>
                <a:lnTo>
                  <a:pt x="37470" y="6225"/>
                </a:lnTo>
                <a:lnTo>
                  <a:pt x="37182" y="5428"/>
                </a:lnTo>
                <a:lnTo>
                  <a:pt x="36888" y="4707"/>
                </a:lnTo>
                <a:lnTo>
                  <a:pt x="36586" y="3986"/>
                </a:lnTo>
                <a:lnTo>
                  <a:pt x="36278" y="3341"/>
                </a:lnTo>
                <a:lnTo>
                  <a:pt x="35963" y="2734"/>
                </a:lnTo>
                <a:lnTo>
                  <a:pt x="35648" y="2202"/>
                </a:lnTo>
                <a:lnTo>
                  <a:pt x="35320" y="1709"/>
                </a:lnTo>
                <a:lnTo>
                  <a:pt x="34985" y="1253"/>
                </a:lnTo>
                <a:lnTo>
                  <a:pt x="34644" y="874"/>
                </a:lnTo>
                <a:lnTo>
                  <a:pt x="34295" y="570"/>
                </a:lnTo>
                <a:lnTo>
                  <a:pt x="33940" y="342"/>
                </a:lnTo>
                <a:lnTo>
                  <a:pt x="33579" y="153"/>
                </a:lnTo>
                <a:lnTo>
                  <a:pt x="33210" y="39"/>
                </a:lnTo>
                <a:lnTo>
                  <a:pt x="3283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21761931" y="12426594"/>
            <a:ext cx="1833468" cy="627499"/>
          </a:xfrm>
          <a:custGeom>
            <a:rect b="b" l="l" r="r" t="t"/>
            <a:pathLst>
              <a:path extrusionOk="0" h="104714" w="55924">
                <a:moveTo>
                  <a:pt x="32835" y="1"/>
                </a:moveTo>
                <a:lnTo>
                  <a:pt x="32373" y="39"/>
                </a:lnTo>
                <a:lnTo>
                  <a:pt x="31918" y="153"/>
                </a:lnTo>
                <a:lnTo>
                  <a:pt x="31469" y="342"/>
                </a:lnTo>
                <a:lnTo>
                  <a:pt x="31033" y="608"/>
                </a:lnTo>
                <a:lnTo>
                  <a:pt x="30611" y="912"/>
                </a:lnTo>
                <a:lnTo>
                  <a:pt x="30189" y="1291"/>
                </a:lnTo>
                <a:lnTo>
                  <a:pt x="29781" y="1747"/>
                </a:lnTo>
                <a:lnTo>
                  <a:pt x="29386" y="2240"/>
                </a:lnTo>
                <a:lnTo>
                  <a:pt x="28990" y="2809"/>
                </a:lnTo>
                <a:lnTo>
                  <a:pt x="28609" y="3417"/>
                </a:lnTo>
                <a:lnTo>
                  <a:pt x="28240" y="4100"/>
                </a:lnTo>
                <a:lnTo>
                  <a:pt x="27879" y="4821"/>
                </a:lnTo>
                <a:lnTo>
                  <a:pt x="27524" y="5580"/>
                </a:lnTo>
                <a:lnTo>
                  <a:pt x="27175" y="6377"/>
                </a:lnTo>
                <a:lnTo>
                  <a:pt x="26840" y="7250"/>
                </a:lnTo>
                <a:lnTo>
                  <a:pt x="26512" y="8123"/>
                </a:lnTo>
                <a:lnTo>
                  <a:pt x="26191" y="9072"/>
                </a:lnTo>
                <a:lnTo>
                  <a:pt x="25876" y="10021"/>
                </a:lnTo>
                <a:lnTo>
                  <a:pt x="25574" y="11045"/>
                </a:lnTo>
                <a:lnTo>
                  <a:pt x="25280" y="12070"/>
                </a:lnTo>
                <a:lnTo>
                  <a:pt x="24992" y="13133"/>
                </a:lnTo>
                <a:lnTo>
                  <a:pt x="24717" y="14195"/>
                </a:lnTo>
                <a:lnTo>
                  <a:pt x="24442" y="15334"/>
                </a:lnTo>
                <a:lnTo>
                  <a:pt x="24181" y="16435"/>
                </a:lnTo>
                <a:lnTo>
                  <a:pt x="23927" y="17611"/>
                </a:lnTo>
                <a:lnTo>
                  <a:pt x="23679" y="18750"/>
                </a:lnTo>
                <a:lnTo>
                  <a:pt x="23438" y="19964"/>
                </a:lnTo>
                <a:lnTo>
                  <a:pt x="23210" y="21141"/>
                </a:lnTo>
                <a:lnTo>
                  <a:pt x="22989" y="22355"/>
                </a:lnTo>
                <a:lnTo>
                  <a:pt x="22768" y="23570"/>
                </a:lnTo>
                <a:lnTo>
                  <a:pt x="22560" y="24784"/>
                </a:lnTo>
                <a:lnTo>
                  <a:pt x="22359" y="25999"/>
                </a:lnTo>
                <a:lnTo>
                  <a:pt x="22165" y="27213"/>
                </a:lnTo>
                <a:lnTo>
                  <a:pt x="21977" y="28428"/>
                </a:lnTo>
                <a:lnTo>
                  <a:pt x="21797" y="29642"/>
                </a:lnTo>
                <a:lnTo>
                  <a:pt x="21629" y="30819"/>
                </a:lnTo>
                <a:lnTo>
                  <a:pt x="21462" y="32033"/>
                </a:lnTo>
                <a:lnTo>
                  <a:pt x="21301" y="33210"/>
                </a:lnTo>
                <a:lnTo>
                  <a:pt x="21006" y="35525"/>
                </a:lnTo>
                <a:lnTo>
                  <a:pt x="20738" y="37764"/>
                </a:lnTo>
                <a:lnTo>
                  <a:pt x="20497" y="39928"/>
                </a:lnTo>
                <a:lnTo>
                  <a:pt x="20283" y="41939"/>
                </a:lnTo>
                <a:lnTo>
                  <a:pt x="20088" y="43837"/>
                </a:lnTo>
                <a:lnTo>
                  <a:pt x="19921" y="45583"/>
                </a:lnTo>
                <a:lnTo>
                  <a:pt x="19780" y="47177"/>
                </a:lnTo>
                <a:lnTo>
                  <a:pt x="19660" y="48543"/>
                </a:lnTo>
                <a:lnTo>
                  <a:pt x="19566" y="49720"/>
                </a:lnTo>
                <a:lnTo>
                  <a:pt x="19439" y="51390"/>
                </a:lnTo>
                <a:lnTo>
                  <a:pt x="19399" y="51959"/>
                </a:lnTo>
                <a:lnTo>
                  <a:pt x="19070" y="51655"/>
                </a:lnTo>
                <a:lnTo>
                  <a:pt x="18742" y="51390"/>
                </a:lnTo>
                <a:lnTo>
                  <a:pt x="18421" y="51124"/>
                </a:lnTo>
                <a:lnTo>
                  <a:pt x="18106" y="50896"/>
                </a:lnTo>
                <a:lnTo>
                  <a:pt x="17791" y="50706"/>
                </a:lnTo>
                <a:lnTo>
                  <a:pt x="17476" y="50555"/>
                </a:lnTo>
                <a:lnTo>
                  <a:pt x="17168" y="50403"/>
                </a:lnTo>
                <a:lnTo>
                  <a:pt x="16860" y="50289"/>
                </a:lnTo>
                <a:lnTo>
                  <a:pt x="16558" y="50213"/>
                </a:lnTo>
                <a:lnTo>
                  <a:pt x="16257" y="50137"/>
                </a:lnTo>
                <a:lnTo>
                  <a:pt x="15962" y="50099"/>
                </a:lnTo>
                <a:lnTo>
                  <a:pt x="15668" y="50099"/>
                </a:lnTo>
                <a:lnTo>
                  <a:pt x="15380" y="50137"/>
                </a:lnTo>
                <a:lnTo>
                  <a:pt x="15092" y="50137"/>
                </a:lnTo>
                <a:lnTo>
                  <a:pt x="14804" y="50213"/>
                </a:lnTo>
                <a:lnTo>
                  <a:pt x="14522" y="50289"/>
                </a:lnTo>
                <a:lnTo>
                  <a:pt x="14248" y="50403"/>
                </a:lnTo>
                <a:lnTo>
                  <a:pt x="13973" y="50517"/>
                </a:lnTo>
                <a:lnTo>
                  <a:pt x="13698" y="50668"/>
                </a:lnTo>
                <a:lnTo>
                  <a:pt x="13430" y="50858"/>
                </a:lnTo>
                <a:lnTo>
                  <a:pt x="12901" y="51276"/>
                </a:lnTo>
                <a:lnTo>
                  <a:pt x="12385" y="51731"/>
                </a:lnTo>
                <a:lnTo>
                  <a:pt x="11876" y="52300"/>
                </a:lnTo>
                <a:lnTo>
                  <a:pt x="11381" y="52946"/>
                </a:lnTo>
                <a:lnTo>
                  <a:pt x="10898" y="53667"/>
                </a:lnTo>
                <a:lnTo>
                  <a:pt x="10430" y="54426"/>
                </a:lnTo>
                <a:lnTo>
                  <a:pt x="9974" y="55261"/>
                </a:lnTo>
                <a:lnTo>
                  <a:pt x="9525" y="56172"/>
                </a:lnTo>
                <a:lnTo>
                  <a:pt x="9090" y="57121"/>
                </a:lnTo>
                <a:lnTo>
                  <a:pt x="8661" y="58145"/>
                </a:lnTo>
                <a:lnTo>
                  <a:pt x="8253" y="59208"/>
                </a:lnTo>
                <a:lnTo>
                  <a:pt x="7851" y="60309"/>
                </a:lnTo>
                <a:lnTo>
                  <a:pt x="7456" y="61447"/>
                </a:lnTo>
                <a:lnTo>
                  <a:pt x="7074" y="62624"/>
                </a:lnTo>
                <a:lnTo>
                  <a:pt x="6705" y="63876"/>
                </a:lnTo>
                <a:lnTo>
                  <a:pt x="6350" y="65129"/>
                </a:lnTo>
                <a:lnTo>
                  <a:pt x="6002" y="66419"/>
                </a:lnTo>
                <a:lnTo>
                  <a:pt x="5667" y="67747"/>
                </a:lnTo>
                <a:lnTo>
                  <a:pt x="5339" y="69076"/>
                </a:lnTo>
                <a:lnTo>
                  <a:pt x="5024" y="70442"/>
                </a:lnTo>
                <a:lnTo>
                  <a:pt x="4716" y="71808"/>
                </a:lnTo>
                <a:lnTo>
                  <a:pt x="4421" y="73213"/>
                </a:lnTo>
                <a:lnTo>
                  <a:pt x="4140" y="74617"/>
                </a:lnTo>
                <a:lnTo>
                  <a:pt x="3865" y="76021"/>
                </a:lnTo>
                <a:lnTo>
                  <a:pt x="3597" y="77426"/>
                </a:lnTo>
                <a:lnTo>
                  <a:pt x="3343" y="78830"/>
                </a:lnTo>
                <a:lnTo>
                  <a:pt x="3102" y="80272"/>
                </a:lnTo>
                <a:lnTo>
                  <a:pt x="2867" y="81638"/>
                </a:lnTo>
                <a:lnTo>
                  <a:pt x="2640" y="83043"/>
                </a:lnTo>
                <a:lnTo>
                  <a:pt x="2425" y="84409"/>
                </a:lnTo>
                <a:lnTo>
                  <a:pt x="2224" y="85775"/>
                </a:lnTo>
                <a:lnTo>
                  <a:pt x="2030" y="87142"/>
                </a:lnTo>
                <a:lnTo>
                  <a:pt x="1842" y="88432"/>
                </a:lnTo>
                <a:lnTo>
                  <a:pt x="1662" y="89722"/>
                </a:lnTo>
                <a:lnTo>
                  <a:pt x="1494" y="91013"/>
                </a:lnTo>
                <a:lnTo>
                  <a:pt x="1340" y="92227"/>
                </a:lnTo>
                <a:lnTo>
                  <a:pt x="1052" y="94542"/>
                </a:lnTo>
                <a:lnTo>
                  <a:pt x="798" y="96706"/>
                </a:lnTo>
                <a:lnTo>
                  <a:pt x="583" y="98679"/>
                </a:lnTo>
                <a:lnTo>
                  <a:pt x="402" y="100425"/>
                </a:lnTo>
                <a:lnTo>
                  <a:pt x="255" y="101905"/>
                </a:lnTo>
                <a:lnTo>
                  <a:pt x="141" y="103082"/>
                </a:lnTo>
                <a:lnTo>
                  <a:pt x="61" y="103993"/>
                </a:lnTo>
                <a:lnTo>
                  <a:pt x="0" y="104714"/>
                </a:lnTo>
                <a:lnTo>
                  <a:pt x="55924" y="104714"/>
                </a:lnTo>
                <a:lnTo>
                  <a:pt x="55777" y="101867"/>
                </a:lnTo>
                <a:lnTo>
                  <a:pt x="55629" y="99059"/>
                </a:lnTo>
                <a:lnTo>
                  <a:pt x="55475" y="96402"/>
                </a:lnTo>
                <a:lnTo>
                  <a:pt x="55308" y="93821"/>
                </a:lnTo>
                <a:lnTo>
                  <a:pt x="55134" y="91354"/>
                </a:lnTo>
                <a:lnTo>
                  <a:pt x="54959" y="88963"/>
                </a:lnTo>
                <a:lnTo>
                  <a:pt x="54772" y="86648"/>
                </a:lnTo>
                <a:lnTo>
                  <a:pt x="54578" y="84447"/>
                </a:lnTo>
                <a:lnTo>
                  <a:pt x="54383" y="82359"/>
                </a:lnTo>
                <a:lnTo>
                  <a:pt x="54176" y="80310"/>
                </a:lnTo>
                <a:lnTo>
                  <a:pt x="53968" y="78374"/>
                </a:lnTo>
                <a:lnTo>
                  <a:pt x="53754" y="76553"/>
                </a:lnTo>
                <a:lnTo>
                  <a:pt x="53539" y="74769"/>
                </a:lnTo>
                <a:lnTo>
                  <a:pt x="53318" y="73061"/>
                </a:lnTo>
                <a:lnTo>
                  <a:pt x="53091" y="71467"/>
                </a:lnTo>
                <a:lnTo>
                  <a:pt x="52863" y="69911"/>
                </a:lnTo>
                <a:lnTo>
                  <a:pt x="52628" y="68469"/>
                </a:lnTo>
                <a:lnTo>
                  <a:pt x="52394" y="67064"/>
                </a:lnTo>
                <a:lnTo>
                  <a:pt x="52153" y="65774"/>
                </a:lnTo>
                <a:lnTo>
                  <a:pt x="51912" y="64521"/>
                </a:lnTo>
                <a:lnTo>
                  <a:pt x="51671" y="63345"/>
                </a:lnTo>
                <a:lnTo>
                  <a:pt x="51429" y="62244"/>
                </a:lnTo>
                <a:lnTo>
                  <a:pt x="51182" y="61182"/>
                </a:lnTo>
                <a:lnTo>
                  <a:pt x="50934" y="60195"/>
                </a:lnTo>
                <a:lnTo>
                  <a:pt x="50686" y="59284"/>
                </a:lnTo>
                <a:lnTo>
                  <a:pt x="50445" y="58411"/>
                </a:lnTo>
                <a:lnTo>
                  <a:pt x="50197" y="57576"/>
                </a:lnTo>
                <a:lnTo>
                  <a:pt x="49949" y="56817"/>
                </a:lnTo>
                <a:lnTo>
                  <a:pt x="49701" y="56134"/>
                </a:lnTo>
                <a:lnTo>
                  <a:pt x="49460" y="55489"/>
                </a:lnTo>
                <a:lnTo>
                  <a:pt x="49219" y="54881"/>
                </a:lnTo>
                <a:lnTo>
                  <a:pt x="48978" y="54312"/>
                </a:lnTo>
                <a:lnTo>
                  <a:pt x="48737" y="53819"/>
                </a:lnTo>
                <a:lnTo>
                  <a:pt x="48502" y="53363"/>
                </a:lnTo>
                <a:lnTo>
                  <a:pt x="48268" y="52946"/>
                </a:lnTo>
                <a:lnTo>
                  <a:pt x="48040" y="52528"/>
                </a:lnTo>
                <a:lnTo>
                  <a:pt x="47812" y="52187"/>
                </a:lnTo>
                <a:lnTo>
                  <a:pt x="47585" y="51883"/>
                </a:lnTo>
                <a:lnTo>
                  <a:pt x="47370" y="51617"/>
                </a:lnTo>
                <a:lnTo>
                  <a:pt x="47156" y="51390"/>
                </a:lnTo>
                <a:lnTo>
                  <a:pt x="46942" y="51162"/>
                </a:lnTo>
                <a:lnTo>
                  <a:pt x="46741" y="51010"/>
                </a:lnTo>
                <a:lnTo>
                  <a:pt x="46346" y="50706"/>
                </a:lnTo>
                <a:lnTo>
                  <a:pt x="45984" y="50555"/>
                </a:lnTo>
                <a:lnTo>
                  <a:pt x="45642" y="50441"/>
                </a:lnTo>
                <a:lnTo>
                  <a:pt x="45327" y="50403"/>
                </a:lnTo>
                <a:lnTo>
                  <a:pt x="45053" y="50441"/>
                </a:lnTo>
                <a:lnTo>
                  <a:pt x="44812" y="50479"/>
                </a:lnTo>
                <a:lnTo>
                  <a:pt x="44604" y="50555"/>
                </a:lnTo>
                <a:lnTo>
                  <a:pt x="44443" y="50631"/>
                </a:lnTo>
                <a:lnTo>
                  <a:pt x="44323" y="50706"/>
                </a:lnTo>
                <a:lnTo>
                  <a:pt x="44222" y="50820"/>
                </a:lnTo>
                <a:lnTo>
                  <a:pt x="44182" y="50251"/>
                </a:lnTo>
                <a:lnTo>
                  <a:pt x="44068" y="48619"/>
                </a:lnTo>
                <a:lnTo>
                  <a:pt x="43974" y="47480"/>
                </a:lnTo>
                <a:lnTo>
                  <a:pt x="43867" y="46114"/>
                </a:lnTo>
                <a:lnTo>
                  <a:pt x="43733" y="44596"/>
                </a:lnTo>
                <a:lnTo>
                  <a:pt x="43579" y="42850"/>
                </a:lnTo>
                <a:lnTo>
                  <a:pt x="43405" y="41028"/>
                </a:lnTo>
                <a:lnTo>
                  <a:pt x="43211" y="39017"/>
                </a:lnTo>
                <a:lnTo>
                  <a:pt x="42990" y="36929"/>
                </a:lnTo>
                <a:lnTo>
                  <a:pt x="42749" y="34728"/>
                </a:lnTo>
                <a:lnTo>
                  <a:pt x="42487" y="32451"/>
                </a:lnTo>
                <a:lnTo>
                  <a:pt x="42199" y="30136"/>
                </a:lnTo>
                <a:lnTo>
                  <a:pt x="42052" y="28959"/>
                </a:lnTo>
                <a:lnTo>
                  <a:pt x="41891" y="27783"/>
                </a:lnTo>
                <a:lnTo>
                  <a:pt x="41730" y="26606"/>
                </a:lnTo>
                <a:lnTo>
                  <a:pt x="41556" y="25392"/>
                </a:lnTo>
                <a:lnTo>
                  <a:pt x="41382" y="24215"/>
                </a:lnTo>
                <a:lnTo>
                  <a:pt x="41201" y="23039"/>
                </a:lnTo>
                <a:lnTo>
                  <a:pt x="41014" y="21862"/>
                </a:lnTo>
                <a:lnTo>
                  <a:pt x="40819" y="20685"/>
                </a:lnTo>
                <a:lnTo>
                  <a:pt x="40625" y="19509"/>
                </a:lnTo>
                <a:lnTo>
                  <a:pt x="40418" y="18332"/>
                </a:lnTo>
                <a:lnTo>
                  <a:pt x="40210" y="17194"/>
                </a:lnTo>
                <a:lnTo>
                  <a:pt x="39989" y="16093"/>
                </a:lnTo>
                <a:lnTo>
                  <a:pt x="39768" y="14992"/>
                </a:lnTo>
                <a:lnTo>
                  <a:pt x="39533" y="13892"/>
                </a:lnTo>
                <a:lnTo>
                  <a:pt x="39299" y="12829"/>
                </a:lnTo>
                <a:lnTo>
                  <a:pt x="39058" y="11804"/>
                </a:lnTo>
                <a:lnTo>
                  <a:pt x="38810" y="10780"/>
                </a:lnTo>
                <a:lnTo>
                  <a:pt x="38555" y="9793"/>
                </a:lnTo>
                <a:lnTo>
                  <a:pt x="38294" y="8844"/>
                </a:lnTo>
                <a:lnTo>
                  <a:pt x="38026" y="7933"/>
                </a:lnTo>
                <a:lnTo>
                  <a:pt x="37752" y="7060"/>
                </a:lnTo>
                <a:lnTo>
                  <a:pt x="37470" y="6225"/>
                </a:lnTo>
                <a:lnTo>
                  <a:pt x="37182" y="5428"/>
                </a:lnTo>
                <a:lnTo>
                  <a:pt x="36888" y="4707"/>
                </a:lnTo>
                <a:lnTo>
                  <a:pt x="36586" y="3986"/>
                </a:lnTo>
                <a:lnTo>
                  <a:pt x="36278" y="3341"/>
                </a:lnTo>
                <a:lnTo>
                  <a:pt x="35963" y="2734"/>
                </a:lnTo>
                <a:lnTo>
                  <a:pt x="35648" y="2202"/>
                </a:lnTo>
                <a:lnTo>
                  <a:pt x="35320" y="1709"/>
                </a:lnTo>
                <a:lnTo>
                  <a:pt x="34985" y="1253"/>
                </a:lnTo>
                <a:lnTo>
                  <a:pt x="34644" y="874"/>
                </a:lnTo>
                <a:lnTo>
                  <a:pt x="34295" y="570"/>
                </a:lnTo>
                <a:lnTo>
                  <a:pt x="33940" y="342"/>
                </a:lnTo>
                <a:lnTo>
                  <a:pt x="33579" y="153"/>
                </a:lnTo>
                <a:lnTo>
                  <a:pt x="33210" y="39"/>
                </a:lnTo>
                <a:lnTo>
                  <a:pt x="3283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BLANK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3129982" y="4737267"/>
            <a:ext cx="7848300" cy="1407300"/>
          </a:xfrm>
          <a:prstGeom prst="rect">
            <a:avLst/>
          </a:prstGeom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73" name="Google Shape;73;p7"/>
          <p:cNvSpPr txBox="1"/>
          <p:nvPr>
            <p:ph hasCustomPrompt="1" idx="2" type="title"/>
          </p:nvPr>
        </p:nvSpPr>
        <p:spPr>
          <a:xfrm>
            <a:off x="3129968" y="3342900"/>
            <a:ext cx="2291400" cy="1582500"/>
          </a:xfrm>
          <a:prstGeom prst="rect">
            <a:avLst/>
          </a:prstGeom>
        </p:spPr>
        <p:txBody>
          <a:bodyPr anchorCtr="0" anchor="b" bIns="91400" lIns="182825" spcFirstLastPara="1" rIns="182825" wrap="square" tIns="914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" name="Google Shape;74;p7"/>
          <p:cNvSpPr txBox="1"/>
          <p:nvPr>
            <p:ph idx="1" type="subTitle"/>
          </p:nvPr>
        </p:nvSpPr>
        <p:spPr>
          <a:xfrm>
            <a:off x="3129997" y="6098133"/>
            <a:ext cx="7848300" cy="1292700"/>
          </a:xfrm>
          <a:prstGeom prst="rect">
            <a:avLst/>
          </a:prstGeom>
        </p:spPr>
        <p:txBody>
          <a:bodyPr anchorCtr="0" anchor="t" bIns="91400" lIns="182825" spcFirstLastPara="1" rIns="182825" wrap="square" tIns="91400">
            <a:normAutofit/>
          </a:bodyPr>
          <a:lstStyle>
            <a:lvl1pPr lvl="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7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3" type="title"/>
          </p:nvPr>
        </p:nvSpPr>
        <p:spPr>
          <a:xfrm>
            <a:off x="13399312" y="4737267"/>
            <a:ext cx="7848300" cy="1407300"/>
          </a:xfrm>
          <a:prstGeom prst="rect">
            <a:avLst/>
          </a:prstGeom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76" name="Google Shape;76;p7"/>
          <p:cNvSpPr txBox="1"/>
          <p:nvPr>
            <p:ph hasCustomPrompt="1" idx="4" type="title"/>
          </p:nvPr>
        </p:nvSpPr>
        <p:spPr>
          <a:xfrm>
            <a:off x="13399325" y="3342900"/>
            <a:ext cx="2291400" cy="1582500"/>
          </a:xfrm>
          <a:prstGeom prst="rect">
            <a:avLst/>
          </a:prstGeom>
        </p:spPr>
        <p:txBody>
          <a:bodyPr anchorCtr="0" anchor="b" bIns="91400" lIns="182825" spcFirstLastPara="1" rIns="182825" wrap="square" tIns="914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7" name="Google Shape;77;p7"/>
          <p:cNvSpPr txBox="1"/>
          <p:nvPr>
            <p:ph idx="5" type="subTitle"/>
          </p:nvPr>
        </p:nvSpPr>
        <p:spPr>
          <a:xfrm>
            <a:off x="13399326" y="6098133"/>
            <a:ext cx="7848300" cy="1292700"/>
          </a:xfrm>
          <a:prstGeom prst="rect">
            <a:avLst/>
          </a:prstGeom>
        </p:spPr>
        <p:txBody>
          <a:bodyPr anchorCtr="0" anchor="t" bIns="91400" lIns="182825" spcFirstLastPara="1" rIns="182825" wrap="square" tIns="91400">
            <a:normAutofit/>
          </a:bodyPr>
          <a:lstStyle>
            <a:lvl1pPr lvl="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6" type="title"/>
          </p:nvPr>
        </p:nvSpPr>
        <p:spPr>
          <a:xfrm>
            <a:off x="3129982" y="9410000"/>
            <a:ext cx="7848300" cy="1407300"/>
          </a:xfrm>
          <a:prstGeom prst="rect">
            <a:avLst/>
          </a:prstGeom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79" name="Google Shape;79;p7"/>
          <p:cNvSpPr txBox="1"/>
          <p:nvPr>
            <p:ph hasCustomPrompt="1" idx="7" type="title"/>
          </p:nvPr>
        </p:nvSpPr>
        <p:spPr>
          <a:xfrm>
            <a:off x="3129968" y="8015667"/>
            <a:ext cx="2291400" cy="1582500"/>
          </a:xfrm>
          <a:prstGeom prst="rect">
            <a:avLst/>
          </a:prstGeom>
        </p:spPr>
        <p:txBody>
          <a:bodyPr anchorCtr="0" anchor="b" bIns="91400" lIns="182825" spcFirstLastPara="1" rIns="182825" wrap="square" tIns="914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0" name="Google Shape;80;p7"/>
          <p:cNvSpPr txBox="1"/>
          <p:nvPr>
            <p:ph idx="8" type="subTitle"/>
          </p:nvPr>
        </p:nvSpPr>
        <p:spPr>
          <a:xfrm>
            <a:off x="3129997" y="10770867"/>
            <a:ext cx="7848300" cy="1292700"/>
          </a:xfrm>
          <a:prstGeom prst="rect">
            <a:avLst/>
          </a:prstGeom>
        </p:spPr>
        <p:txBody>
          <a:bodyPr anchorCtr="0" anchor="t" bIns="91400" lIns="182825" spcFirstLastPara="1" rIns="182825" wrap="square" tIns="91400">
            <a:normAutofit/>
          </a:bodyPr>
          <a:lstStyle>
            <a:lvl1pPr lvl="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7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9" type="title"/>
          </p:nvPr>
        </p:nvSpPr>
        <p:spPr>
          <a:xfrm>
            <a:off x="13399312" y="9410000"/>
            <a:ext cx="7848300" cy="1407300"/>
          </a:xfrm>
          <a:prstGeom prst="rect">
            <a:avLst/>
          </a:prstGeom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82" name="Google Shape;82;p7"/>
          <p:cNvSpPr txBox="1"/>
          <p:nvPr>
            <p:ph hasCustomPrompt="1" idx="13" type="title"/>
          </p:nvPr>
        </p:nvSpPr>
        <p:spPr>
          <a:xfrm>
            <a:off x="13399325" y="8015667"/>
            <a:ext cx="2291400" cy="1582500"/>
          </a:xfrm>
          <a:prstGeom prst="rect">
            <a:avLst/>
          </a:prstGeom>
        </p:spPr>
        <p:txBody>
          <a:bodyPr anchorCtr="0" anchor="b" bIns="91400" lIns="182825" spcFirstLastPara="1" rIns="182825" wrap="square" tIns="914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3" name="Google Shape;83;p7"/>
          <p:cNvSpPr txBox="1"/>
          <p:nvPr>
            <p:ph idx="14" type="subTitle"/>
          </p:nvPr>
        </p:nvSpPr>
        <p:spPr>
          <a:xfrm>
            <a:off x="13399326" y="10770867"/>
            <a:ext cx="7848300" cy="1292700"/>
          </a:xfrm>
          <a:prstGeom prst="rect">
            <a:avLst/>
          </a:prstGeom>
        </p:spPr>
        <p:txBody>
          <a:bodyPr anchorCtr="0" anchor="t" bIns="91400" lIns="182825" spcFirstLastPara="1" rIns="182825" wrap="square" tIns="91400">
            <a:normAutofit/>
          </a:bodyPr>
          <a:lstStyle>
            <a:lvl1pPr lvl="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5" type="title"/>
          </p:nvPr>
        </p:nvSpPr>
        <p:spPr>
          <a:xfrm>
            <a:off x="1919500" y="1186733"/>
            <a:ext cx="20538600" cy="1527300"/>
          </a:xfrm>
          <a:prstGeom prst="rect">
            <a:avLst/>
          </a:prstGeom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/>
          <p:nvPr/>
        </p:nvSpPr>
        <p:spPr>
          <a:xfrm rot="10800000">
            <a:off x="1001133" y="714837"/>
            <a:ext cx="2234091" cy="2265227"/>
          </a:xfrm>
          <a:custGeom>
            <a:rect b="b" l="l" r="r" t="t"/>
            <a:pathLst>
              <a:path extrusionOk="0" h="42183" w="92624">
                <a:moveTo>
                  <a:pt x="46831" y="12007"/>
                </a:moveTo>
                <a:lnTo>
                  <a:pt x="47350" y="12016"/>
                </a:lnTo>
                <a:lnTo>
                  <a:pt x="47848" y="12035"/>
                </a:lnTo>
                <a:lnTo>
                  <a:pt x="48347" y="12054"/>
                </a:lnTo>
                <a:lnTo>
                  <a:pt x="48866" y="12083"/>
                </a:lnTo>
                <a:lnTo>
                  <a:pt x="49343" y="12111"/>
                </a:lnTo>
                <a:lnTo>
                  <a:pt x="49841" y="12149"/>
                </a:lnTo>
                <a:lnTo>
                  <a:pt x="50339" y="12187"/>
                </a:lnTo>
                <a:lnTo>
                  <a:pt x="51294" y="12291"/>
                </a:lnTo>
                <a:lnTo>
                  <a:pt x="52249" y="12413"/>
                </a:lnTo>
                <a:lnTo>
                  <a:pt x="53183" y="12555"/>
                </a:lnTo>
                <a:lnTo>
                  <a:pt x="54076" y="12716"/>
                </a:lnTo>
                <a:lnTo>
                  <a:pt x="54968" y="12905"/>
                </a:lnTo>
                <a:lnTo>
                  <a:pt x="55820" y="13104"/>
                </a:lnTo>
                <a:lnTo>
                  <a:pt x="56650" y="13321"/>
                </a:lnTo>
                <a:lnTo>
                  <a:pt x="57459" y="13557"/>
                </a:lnTo>
                <a:lnTo>
                  <a:pt x="58248" y="13813"/>
                </a:lnTo>
                <a:lnTo>
                  <a:pt x="58996" y="14077"/>
                </a:lnTo>
                <a:lnTo>
                  <a:pt x="59722" y="14370"/>
                </a:lnTo>
                <a:lnTo>
                  <a:pt x="60428" y="14663"/>
                </a:lnTo>
                <a:lnTo>
                  <a:pt x="61071" y="14985"/>
                </a:lnTo>
                <a:lnTo>
                  <a:pt x="61715" y="15316"/>
                </a:lnTo>
                <a:lnTo>
                  <a:pt x="62296" y="15656"/>
                </a:lnTo>
                <a:lnTo>
                  <a:pt x="62857" y="16015"/>
                </a:lnTo>
                <a:lnTo>
                  <a:pt x="63375" y="16384"/>
                </a:lnTo>
                <a:lnTo>
                  <a:pt x="63853" y="16762"/>
                </a:lnTo>
                <a:lnTo>
                  <a:pt x="64289" y="17150"/>
                </a:lnTo>
                <a:lnTo>
                  <a:pt x="64683" y="17556"/>
                </a:lnTo>
                <a:lnTo>
                  <a:pt x="65057" y="17963"/>
                </a:lnTo>
                <a:lnTo>
                  <a:pt x="65368" y="18388"/>
                </a:lnTo>
                <a:lnTo>
                  <a:pt x="65638" y="18823"/>
                </a:lnTo>
                <a:lnTo>
                  <a:pt x="65846" y="19258"/>
                </a:lnTo>
                <a:lnTo>
                  <a:pt x="65949" y="19485"/>
                </a:lnTo>
                <a:lnTo>
                  <a:pt x="66033" y="19702"/>
                </a:lnTo>
                <a:lnTo>
                  <a:pt x="66095" y="19929"/>
                </a:lnTo>
                <a:lnTo>
                  <a:pt x="66157" y="20165"/>
                </a:lnTo>
                <a:lnTo>
                  <a:pt x="66199" y="20392"/>
                </a:lnTo>
                <a:lnTo>
                  <a:pt x="66240" y="20619"/>
                </a:lnTo>
                <a:lnTo>
                  <a:pt x="66261" y="20856"/>
                </a:lnTo>
                <a:lnTo>
                  <a:pt x="66261" y="21092"/>
                </a:lnTo>
                <a:lnTo>
                  <a:pt x="66261" y="21328"/>
                </a:lnTo>
                <a:lnTo>
                  <a:pt x="66240" y="21555"/>
                </a:lnTo>
                <a:lnTo>
                  <a:pt x="66199" y="21791"/>
                </a:lnTo>
                <a:lnTo>
                  <a:pt x="66157" y="22018"/>
                </a:lnTo>
                <a:lnTo>
                  <a:pt x="66095" y="22245"/>
                </a:lnTo>
                <a:lnTo>
                  <a:pt x="66033" y="22472"/>
                </a:lnTo>
                <a:lnTo>
                  <a:pt x="65949" y="22699"/>
                </a:lnTo>
                <a:lnTo>
                  <a:pt x="65846" y="22916"/>
                </a:lnTo>
                <a:lnTo>
                  <a:pt x="65638" y="23361"/>
                </a:lnTo>
                <a:lnTo>
                  <a:pt x="65368" y="23796"/>
                </a:lnTo>
                <a:lnTo>
                  <a:pt x="65057" y="24212"/>
                </a:lnTo>
                <a:lnTo>
                  <a:pt x="64683" y="24628"/>
                </a:lnTo>
                <a:lnTo>
                  <a:pt x="64289" y="25025"/>
                </a:lnTo>
                <a:lnTo>
                  <a:pt x="63853" y="25422"/>
                </a:lnTo>
                <a:lnTo>
                  <a:pt x="63375" y="25800"/>
                </a:lnTo>
                <a:lnTo>
                  <a:pt x="62857" y="26168"/>
                </a:lnTo>
                <a:lnTo>
                  <a:pt x="62296" y="26528"/>
                </a:lnTo>
                <a:lnTo>
                  <a:pt x="61715" y="26868"/>
                </a:lnTo>
                <a:lnTo>
                  <a:pt x="61071" y="27199"/>
                </a:lnTo>
                <a:lnTo>
                  <a:pt x="60428" y="27511"/>
                </a:lnTo>
                <a:lnTo>
                  <a:pt x="59722" y="27813"/>
                </a:lnTo>
                <a:lnTo>
                  <a:pt x="58996" y="28097"/>
                </a:lnTo>
                <a:lnTo>
                  <a:pt x="58248" y="28371"/>
                </a:lnTo>
                <a:lnTo>
                  <a:pt x="57459" y="28626"/>
                </a:lnTo>
                <a:lnTo>
                  <a:pt x="56650" y="28863"/>
                </a:lnTo>
                <a:lnTo>
                  <a:pt x="55820" y="29080"/>
                </a:lnTo>
                <a:lnTo>
                  <a:pt x="54968" y="29279"/>
                </a:lnTo>
                <a:lnTo>
                  <a:pt x="54076" y="29458"/>
                </a:lnTo>
                <a:lnTo>
                  <a:pt x="53183" y="29619"/>
                </a:lnTo>
                <a:lnTo>
                  <a:pt x="52249" y="29761"/>
                </a:lnTo>
                <a:lnTo>
                  <a:pt x="51294" y="29884"/>
                </a:lnTo>
                <a:lnTo>
                  <a:pt x="50339" y="29988"/>
                </a:lnTo>
                <a:lnTo>
                  <a:pt x="49841" y="30035"/>
                </a:lnTo>
                <a:lnTo>
                  <a:pt x="49343" y="30073"/>
                </a:lnTo>
                <a:lnTo>
                  <a:pt x="48866" y="30101"/>
                </a:lnTo>
                <a:lnTo>
                  <a:pt x="48347" y="30130"/>
                </a:lnTo>
                <a:lnTo>
                  <a:pt x="47848" y="30148"/>
                </a:lnTo>
                <a:lnTo>
                  <a:pt x="47350" y="30158"/>
                </a:lnTo>
                <a:lnTo>
                  <a:pt x="46831" y="30167"/>
                </a:lnTo>
                <a:lnTo>
                  <a:pt x="46312" y="30177"/>
                </a:lnTo>
                <a:lnTo>
                  <a:pt x="45793" y="30167"/>
                </a:lnTo>
                <a:lnTo>
                  <a:pt x="45295" y="30158"/>
                </a:lnTo>
                <a:lnTo>
                  <a:pt x="44776" y="30148"/>
                </a:lnTo>
                <a:lnTo>
                  <a:pt x="44278" y="30130"/>
                </a:lnTo>
                <a:lnTo>
                  <a:pt x="43780" y="30101"/>
                </a:lnTo>
                <a:lnTo>
                  <a:pt x="43282" y="30073"/>
                </a:lnTo>
                <a:lnTo>
                  <a:pt x="42783" y="30035"/>
                </a:lnTo>
                <a:lnTo>
                  <a:pt x="42285" y="29988"/>
                </a:lnTo>
                <a:lnTo>
                  <a:pt x="41330" y="29884"/>
                </a:lnTo>
                <a:lnTo>
                  <a:pt x="40375" y="29761"/>
                </a:lnTo>
                <a:lnTo>
                  <a:pt x="39462" y="29619"/>
                </a:lnTo>
                <a:lnTo>
                  <a:pt x="38549" y="29458"/>
                </a:lnTo>
                <a:lnTo>
                  <a:pt x="37677" y="29279"/>
                </a:lnTo>
                <a:lnTo>
                  <a:pt x="36805" y="29080"/>
                </a:lnTo>
                <a:lnTo>
                  <a:pt x="35975" y="28863"/>
                </a:lnTo>
                <a:lnTo>
                  <a:pt x="35165" y="28626"/>
                </a:lnTo>
                <a:lnTo>
                  <a:pt x="34376" y="28371"/>
                </a:lnTo>
                <a:lnTo>
                  <a:pt x="33629" y="28097"/>
                </a:lnTo>
                <a:lnTo>
                  <a:pt x="32903" y="27813"/>
                </a:lnTo>
                <a:lnTo>
                  <a:pt x="32218" y="27511"/>
                </a:lnTo>
                <a:lnTo>
                  <a:pt x="31553" y="27199"/>
                </a:lnTo>
                <a:lnTo>
                  <a:pt x="30931" y="26868"/>
                </a:lnTo>
                <a:lnTo>
                  <a:pt x="30329" y="26528"/>
                </a:lnTo>
                <a:lnTo>
                  <a:pt x="29768" y="26168"/>
                </a:lnTo>
                <a:lnTo>
                  <a:pt x="29249" y="25800"/>
                </a:lnTo>
                <a:lnTo>
                  <a:pt x="28772" y="25422"/>
                </a:lnTo>
                <a:lnTo>
                  <a:pt x="28336" y="25025"/>
                </a:lnTo>
                <a:lnTo>
                  <a:pt x="27941" y="24628"/>
                </a:lnTo>
                <a:lnTo>
                  <a:pt x="27588" y="24212"/>
                </a:lnTo>
                <a:lnTo>
                  <a:pt x="27256" y="23796"/>
                </a:lnTo>
                <a:lnTo>
                  <a:pt x="27007" y="23361"/>
                </a:lnTo>
                <a:lnTo>
                  <a:pt x="26779" y="22916"/>
                </a:lnTo>
                <a:lnTo>
                  <a:pt x="26675" y="22699"/>
                </a:lnTo>
                <a:lnTo>
                  <a:pt x="26592" y="22472"/>
                </a:lnTo>
                <a:lnTo>
                  <a:pt x="26530" y="22245"/>
                </a:lnTo>
                <a:lnTo>
                  <a:pt x="26468" y="22018"/>
                </a:lnTo>
                <a:lnTo>
                  <a:pt x="26426" y="21791"/>
                </a:lnTo>
                <a:lnTo>
                  <a:pt x="26405" y="21555"/>
                </a:lnTo>
                <a:lnTo>
                  <a:pt x="26385" y="21328"/>
                </a:lnTo>
                <a:lnTo>
                  <a:pt x="26364" y="21092"/>
                </a:lnTo>
                <a:lnTo>
                  <a:pt x="26385" y="20856"/>
                </a:lnTo>
                <a:lnTo>
                  <a:pt x="26405" y="20619"/>
                </a:lnTo>
                <a:lnTo>
                  <a:pt x="26426" y="20392"/>
                </a:lnTo>
                <a:lnTo>
                  <a:pt x="26468" y="20165"/>
                </a:lnTo>
                <a:lnTo>
                  <a:pt x="26530" y="19929"/>
                </a:lnTo>
                <a:lnTo>
                  <a:pt x="26592" y="19702"/>
                </a:lnTo>
                <a:lnTo>
                  <a:pt x="26675" y="19485"/>
                </a:lnTo>
                <a:lnTo>
                  <a:pt x="26779" y="19258"/>
                </a:lnTo>
                <a:lnTo>
                  <a:pt x="27007" y="18823"/>
                </a:lnTo>
                <a:lnTo>
                  <a:pt x="27256" y="18388"/>
                </a:lnTo>
                <a:lnTo>
                  <a:pt x="27588" y="17963"/>
                </a:lnTo>
                <a:lnTo>
                  <a:pt x="27941" y="17556"/>
                </a:lnTo>
                <a:lnTo>
                  <a:pt x="28336" y="17150"/>
                </a:lnTo>
                <a:lnTo>
                  <a:pt x="28772" y="16762"/>
                </a:lnTo>
                <a:lnTo>
                  <a:pt x="29249" y="16384"/>
                </a:lnTo>
                <a:lnTo>
                  <a:pt x="29768" y="16015"/>
                </a:lnTo>
                <a:lnTo>
                  <a:pt x="30329" y="15656"/>
                </a:lnTo>
                <a:lnTo>
                  <a:pt x="30931" y="15316"/>
                </a:lnTo>
                <a:lnTo>
                  <a:pt x="31553" y="14985"/>
                </a:lnTo>
                <a:lnTo>
                  <a:pt x="32218" y="14663"/>
                </a:lnTo>
                <a:lnTo>
                  <a:pt x="32903" y="14370"/>
                </a:lnTo>
                <a:lnTo>
                  <a:pt x="33629" y="14077"/>
                </a:lnTo>
                <a:lnTo>
                  <a:pt x="34376" y="13813"/>
                </a:lnTo>
                <a:lnTo>
                  <a:pt x="35165" y="13557"/>
                </a:lnTo>
                <a:lnTo>
                  <a:pt x="35975" y="13321"/>
                </a:lnTo>
                <a:lnTo>
                  <a:pt x="36805" y="13104"/>
                </a:lnTo>
                <a:lnTo>
                  <a:pt x="37677" y="12905"/>
                </a:lnTo>
                <a:lnTo>
                  <a:pt x="38549" y="12716"/>
                </a:lnTo>
                <a:lnTo>
                  <a:pt x="39462" y="12555"/>
                </a:lnTo>
                <a:lnTo>
                  <a:pt x="40375" y="12413"/>
                </a:lnTo>
                <a:lnTo>
                  <a:pt x="41330" y="12291"/>
                </a:lnTo>
                <a:lnTo>
                  <a:pt x="42285" y="12187"/>
                </a:lnTo>
                <a:lnTo>
                  <a:pt x="42783" y="12149"/>
                </a:lnTo>
                <a:lnTo>
                  <a:pt x="43282" y="12111"/>
                </a:lnTo>
                <a:lnTo>
                  <a:pt x="43780" y="12083"/>
                </a:lnTo>
                <a:lnTo>
                  <a:pt x="44278" y="12054"/>
                </a:lnTo>
                <a:lnTo>
                  <a:pt x="44776" y="12035"/>
                </a:lnTo>
                <a:lnTo>
                  <a:pt x="45295" y="12016"/>
                </a:lnTo>
                <a:lnTo>
                  <a:pt x="45793" y="12007"/>
                </a:lnTo>
                <a:close/>
                <a:moveTo>
                  <a:pt x="37718" y="1"/>
                </a:moveTo>
                <a:lnTo>
                  <a:pt x="37718" y="2979"/>
                </a:lnTo>
                <a:lnTo>
                  <a:pt x="36805" y="3073"/>
                </a:lnTo>
                <a:lnTo>
                  <a:pt x="35912" y="3177"/>
                </a:lnTo>
                <a:lnTo>
                  <a:pt x="35020" y="3291"/>
                </a:lnTo>
                <a:lnTo>
                  <a:pt x="34127" y="3404"/>
                </a:lnTo>
                <a:lnTo>
                  <a:pt x="33255" y="3536"/>
                </a:lnTo>
                <a:lnTo>
                  <a:pt x="32384" y="3678"/>
                </a:lnTo>
                <a:lnTo>
                  <a:pt x="31533" y="3820"/>
                </a:lnTo>
                <a:lnTo>
                  <a:pt x="30681" y="3981"/>
                </a:lnTo>
                <a:lnTo>
                  <a:pt x="29851" y="4141"/>
                </a:lnTo>
                <a:lnTo>
                  <a:pt x="29021" y="4312"/>
                </a:lnTo>
                <a:lnTo>
                  <a:pt x="28211" y="4491"/>
                </a:lnTo>
                <a:lnTo>
                  <a:pt x="27402" y="4680"/>
                </a:lnTo>
                <a:lnTo>
                  <a:pt x="26613" y="4879"/>
                </a:lnTo>
                <a:lnTo>
                  <a:pt x="25824" y="5087"/>
                </a:lnTo>
                <a:lnTo>
                  <a:pt x="25035" y="5295"/>
                </a:lnTo>
                <a:lnTo>
                  <a:pt x="24288" y="5512"/>
                </a:lnTo>
                <a:lnTo>
                  <a:pt x="19638" y="3404"/>
                </a:lnTo>
                <a:lnTo>
                  <a:pt x="7474" y="8944"/>
                </a:lnTo>
                <a:lnTo>
                  <a:pt x="12124" y="11052"/>
                </a:lnTo>
                <a:lnTo>
                  <a:pt x="11625" y="11402"/>
                </a:lnTo>
                <a:lnTo>
                  <a:pt x="11169" y="11752"/>
                </a:lnTo>
                <a:lnTo>
                  <a:pt x="10712" y="12111"/>
                </a:lnTo>
                <a:lnTo>
                  <a:pt x="10297" y="12480"/>
                </a:lnTo>
                <a:lnTo>
                  <a:pt x="9882" y="12839"/>
                </a:lnTo>
                <a:lnTo>
                  <a:pt x="9487" y="13217"/>
                </a:lnTo>
                <a:lnTo>
                  <a:pt x="9114" y="13595"/>
                </a:lnTo>
                <a:lnTo>
                  <a:pt x="8740" y="13973"/>
                </a:lnTo>
                <a:lnTo>
                  <a:pt x="8408" y="14361"/>
                </a:lnTo>
                <a:lnTo>
                  <a:pt x="8076" y="14748"/>
                </a:lnTo>
                <a:lnTo>
                  <a:pt x="7785" y="15146"/>
                </a:lnTo>
                <a:lnTo>
                  <a:pt x="7495" y="15543"/>
                </a:lnTo>
                <a:lnTo>
                  <a:pt x="7225" y="15940"/>
                </a:lnTo>
                <a:lnTo>
                  <a:pt x="6976" y="16346"/>
                </a:lnTo>
                <a:lnTo>
                  <a:pt x="6747" y="16762"/>
                </a:lnTo>
                <a:lnTo>
                  <a:pt x="6540" y="17169"/>
                </a:lnTo>
                <a:lnTo>
                  <a:pt x="1" y="17169"/>
                </a:lnTo>
                <a:lnTo>
                  <a:pt x="1" y="25006"/>
                </a:lnTo>
                <a:lnTo>
                  <a:pt x="6540" y="25006"/>
                </a:lnTo>
                <a:lnTo>
                  <a:pt x="6747" y="25422"/>
                </a:lnTo>
                <a:lnTo>
                  <a:pt x="6976" y="25828"/>
                </a:lnTo>
                <a:lnTo>
                  <a:pt x="7225" y="26235"/>
                </a:lnTo>
                <a:lnTo>
                  <a:pt x="7495" y="26641"/>
                </a:lnTo>
                <a:lnTo>
                  <a:pt x="7785" y="27038"/>
                </a:lnTo>
                <a:lnTo>
                  <a:pt x="8076" y="27426"/>
                </a:lnTo>
                <a:lnTo>
                  <a:pt x="8408" y="27823"/>
                </a:lnTo>
                <a:lnTo>
                  <a:pt x="8740" y="28201"/>
                </a:lnTo>
                <a:lnTo>
                  <a:pt x="9114" y="28589"/>
                </a:lnTo>
                <a:lnTo>
                  <a:pt x="9487" y="28967"/>
                </a:lnTo>
                <a:lnTo>
                  <a:pt x="9882" y="29335"/>
                </a:lnTo>
                <a:lnTo>
                  <a:pt x="10297" y="29704"/>
                </a:lnTo>
                <a:lnTo>
                  <a:pt x="10712" y="30063"/>
                </a:lnTo>
                <a:lnTo>
                  <a:pt x="11169" y="30423"/>
                </a:lnTo>
                <a:lnTo>
                  <a:pt x="11625" y="30782"/>
                </a:lnTo>
                <a:lnTo>
                  <a:pt x="12124" y="31122"/>
                </a:lnTo>
                <a:lnTo>
                  <a:pt x="7474" y="33230"/>
                </a:lnTo>
                <a:lnTo>
                  <a:pt x="19638" y="38780"/>
                </a:lnTo>
                <a:lnTo>
                  <a:pt x="24288" y="36662"/>
                </a:lnTo>
                <a:lnTo>
                  <a:pt x="25035" y="36889"/>
                </a:lnTo>
                <a:lnTo>
                  <a:pt x="25824" y="37097"/>
                </a:lnTo>
                <a:lnTo>
                  <a:pt x="26613" y="37305"/>
                </a:lnTo>
                <a:lnTo>
                  <a:pt x="27402" y="37494"/>
                </a:lnTo>
                <a:lnTo>
                  <a:pt x="28211" y="37683"/>
                </a:lnTo>
                <a:lnTo>
                  <a:pt x="29021" y="37863"/>
                </a:lnTo>
                <a:lnTo>
                  <a:pt x="29851" y="38033"/>
                </a:lnTo>
                <a:lnTo>
                  <a:pt x="30681" y="38203"/>
                </a:lnTo>
                <a:lnTo>
                  <a:pt x="31533" y="38354"/>
                </a:lnTo>
                <a:lnTo>
                  <a:pt x="32384" y="38506"/>
                </a:lnTo>
                <a:lnTo>
                  <a:pt x="33255" y="38638"/>
                </a:lnTo>
                <a:lnTo>
                  <a:pt x="34127" y="38770"/>
                </a:lnTo>
                <a:lnTo>
                  <a:pt x="35020" y="38893"/>
                </a:lnTo>
                <a:lnTo>
                  <a:pt x="35912" y="39007"/>
                </a:lnTo>
                <a:lnTo>
                  <a:pt x="36805" y="39111"/>
                </a:lnTo>
                <a:lnTo>
                  <a:pt x="37718" y="39205"/>
                </a:lnTo>
                <a:lnTo>
                  <a:pt x="37718" y="42183"/>
                </a:lnTo>
                <a:lnTo>
                  <a:pt x="54927" y="42183"/>
                </a:lnTo>
                <a:lnTo>
                  <a:pt x="54927" y="39205"/>
                </a:lnTo>
                <a:lnTo>
                  <a:pt x="55820" y="39111"/>
                </a:lnTo>
                <a:lnTo>
                  <a:pt x="56733" y="39007"/>
                </a:lnTo>
                <a:lnTo>
                  <a:pt x="57605" y="38893"/>
                </a:lnTo>
                <a:lnTo>
                  <a:pt x="58497" y="38770"/>
                </a:lnTo>
                <a:lnTo>
                  <a:pt x="59369" y="38638"/>
                </a:lnTo>
                <a:lnTo>
                  <a:pt x="60241" y="38506"/>
                </a:lnTo>
                <a:lnTo>
                  <a:pt x="61092" y="38354"/>
                </a:lnTo>
                <a:lnTo>
                  <a:pt x="61943" y="38203"/>
                </a:lnTo>
                <a:lnTo>
                  <a:pt x="62773" y="38033"/>
                </a:lnTo>
                <a:lnTo>
                  <a:pt x="63604" y="37863"/>
                </a:lnTo>
                <a:lnTo>
                  <a:pt x="64413" y="37683"/>
                </a:lnTo>
                <a:lnTo>
                  <a:pt x="65223" y="37494"/>
                </a:lnTo>
                <a:lnTo>
                  <a:pt x="66033" y="37305"/>
                </a:lnTo>
                <a:lnTo>
                  <a:pt x="66821" y="37097"/>
                </a:lnTo>
                <a:lnTo>
                  <a:pt x="67589" y="36889"/>
                </a:lnTo>
                <a:lnTo>
                  <a:pt x="68357" y="36662"/>
                </a:lnTo>
                <a:lnTo>
                  <a:pt x="72986" y="38780"/>
                </a:lnTo>
                <a:lnTo>
                  <a:pt x="85151" y="33230"/>
                </a:lnTo>
                <a:lnTo>
                  <a:pt x="80522" y="31122"/>
                </a:lnTo>
                <a:lnTo>
                  <a:pt x="80999" y="30782"/>
                </a:lnTo>
                <a:lnTo>
                  <a:pt x="81456" y="30423"/>
                </a:lnTo>
                <a:lnTo>
                  <a:pt x="81912" y="30063"/>
                </a:lnTo>
                <a:lnTo>
                  <a:pt x="82348" y="29704"/>
                </a:lnTo>
                <a:lnTo>
                  <a:pt x="82764" y="29335"/>
                </a:lnTo>
                <a:lnTo>
                  <a:pt x="83158" y="28967"/>
                </a:lnTo>
                <a:lnTo>
                  <a:pt x="83532" y="28589"/>
                </a:lnTo>
                <a:lnTo>
                  <a:pt x="83885" y="28201"/>
                </a:lnTo>
                <a:lnTo>
                  <a:pt x="84237" y="27823"/>
                </a:lnTo>
                <a:lnTo>
                  <a:pt x="84549" y="27426"/>
                </a:lnTo>
                <a:lnTo>
                  <a:pt x="84860" y="27038"/>
                </a:lnTo>
                <a:lnTo>
                  <a:pt x="85130" y="26641"/>
                </a:lnTo>
                <a:lnTo>
                  <a:pt x="85400" y="26235"/>
                </a:lnTo>
                <a:lnTo>
                  <a:pt x="85649" y="25828"/>
                </a:lnTo>
                <a:lnTo>
                  <a:pt x="85877" y="25422"/>
                </a:lnTo>
                <a:lnTo>
                  <a:pt x="86085" y="25006"/>
                </a:lnTo>
                <a:lnTo>
                  <a:pt x="92624" y="25006"/>
                </a:lnTo>
                <a:lnTo>
                  <a:pt x="92624" y="17169"/>
                </a:lnTo>
                <a:lnTo>
                  <a:pt x="86085" y="17169"/>
                </a:lnTo>
                <a:lnTo>
                  <a:pt x="85877" y="16762"/>
                </a:lnTo>
                <a:lnTo>
                  <a:pt x="85649" y="16346"/>
                </a:lnTo>
                <a:lnTo>
                  <a:pt x="85400" y="15940"/>
                </a:lnTo>
                <a:lnTo>
                  <a:pt x="85130" y="15543"/>
                </a:lnTo>
                <a:lnTo>
                  <a:pt x="84860" y="15146"/>
                </a:lnTo>
                <a:lnTo>
                  <a:pt x="84549" y="14748"/>
                </a:lnTo>
                <a:lnTo>
                  <a:pt x="84237" y="14361"/>
                </a:lnTo>
                <a:lnTo>
                  <a:pt x="83885" y="13973"/>
                </a:lnTo>
                <a:lnTo>
                  <a:pt x="83532" y="13595"/>
                </a:lnTo>
                <a:lnTo>
                  <a:pt x="83158" y="13217"/>
                </a:lnTo>
                <a:lnTo>
                  <a:pt x="82764" y="12839"/>
                </a:lnTo>
                <a:lnTo>
                  <a:pt x="82348" y="12480"/>
                </a:lnTo>
                <a:lnTo>
                  <a:pt x="81912" y="12111"/>
                </a:lnTo>
                <a:lnTo>
                  <a:pt x="81456" y="11752"/>
                </a:lnTo>
                <a:lnTo>
                  <a:pt x="80999" y="11402"/>
                </a:lnTo>
                <a:lnTo>
                  <a:pt x="80522" y="11052"/>
                </a:lnTo>
                <a:lnTo>
                  <a:pt x="85151" y="8944"/>
                </a:lnTo>
                <a:lnTo>
                  <a:pt x="72986" y="3404"/>
                </a:lnTo>
                <a:lnTo>
                  <a:pt x="68357" y="5512"/>
                </a:lnTo>
                <a:lnTo>
                  <a:pt x="67589" y="5295"/>
                </a:lnTo>
                <a:lnTo>
                  <a:pt x="66821" y="5087"/>
                </a:lnTo>
                <a:lnTo>
                  <a:pt x="66033" y="4879"/>
                </a:lnTo>
                <a:lnTo>
                  <a:pt x="65223" y="4680"/>
                </a:lnTo>
                <a:lnTo>
                  <a:pt x="64413" y="4491"/>
                </a:lnTo>
                <a:lnTo>
                  <a:pt x="63604" y="4312"/>
                </a:lnTo>
                <a:lnTo>
                  <a:pt x="62773" y="4141"/>
                </a:lnTo>
                <a:lnTo>
                  <a:pt x="61943" y="3981"/>
                </a:lnTo>
                <a:lnTo>
                  <a:pt x="61092" y="3820"/>
                </a:lnTo>
                <a:lnTo>
                  <a:pt x="60241" y="3678"/>
                </a:lnTo>
                <a:lnTo>
                  <a:pt x="59369" y="3536"/>
                </a:lnTo>
                <a:lnTo>
                  <a:pt x="58497" y="3404"/>
                </a:lnTo>
                <a:lnTo>
                  <a:pt x="57605" y="3291"/>
                </a:lnTo>
                <a:lnTo>
                  <a:pt x="56733" y="3177"/>
                </a:lnTo>
                <a:lnTo>
                  <a:pt x="55820" y="3073"/>
                </a:lnTo>
                <a:lnTo>
                  <a:pt x="54927" y="2979"/>
                </a:lnTo>
                <a:lnTo>
                  <a:pt x="54927" y="1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9460"/>
                </a:schemeClr>
              </a:gs>
              <a:gs pos="100000">
                <a:schemeClr val="accent3">
                  <a:alpha val="29460"/>
                </a:schemeClr>
              </a:gs>
            </a:gsLst>
            <a:lin ang="8100019" scaled="0"/>
          </a:gra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"/>
          <p:cNvSpPr/>
          <p:nvPr/>
        </p:nvSpPr>
        <p:spPr>
          <a:xfrm rot="7224493">
            <a:off x="-9483492" y="6854347"/>
            <a:ext cx="13313096" cy="10843790"/>
          </a:xfrm>
          <a:custGeom>
            <a:rect b="b" l="l" r="r" t="t"/>
            <a:pathLst>
              <a:path extrusionOk="0" h="575980" w="12927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FC9FFF">
              <a:alpha val="29460"/>
            </a:srgbClr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87" name="Google Shape;87;p7"/>
          <p:cNvSpPr/>
          <p:nvPr/>
        </p:nvSpPr>
        <p:spPr>
          <a:xfrm rot="-3600226">
            <a:off x="20228647" y="220537"/>
            <a:ext cx="13313093" cy="10842610"/>
          </a:xfrm>
          <a:custGeom>
            <a:rect b="b" l="l" r="r" t="t"/>
            <a:pathLst>
              <a:path extrusionOk="0" h="575980" w="129270">
                <a:moveTo>
                  <a:pt x="69347" y="1"/>
                </a:moveTo>
                <a:lnTo>
                  <a:pt x="68704" y="39"/>
                </a:lnTo>
                <a:lnTo>
                  <a:pt x="68068" y="115"/>
                </a:lnTo>
                <a:lnTo>
                  <a:pt x="67438" y="266"/>
                </a:lnTo>
                <a:lnTo>
                  <a:pt x="66829" y="456"/>
                </a:lnTo>
                <a:lnTo>
                  <a:pt x="66226" y="684"/>
                </a:lnTo>
                <a:lnTo>
                  <a:pt x="65630" y="950"/>
                </a:lnTo>
                <a:lnTo>
                  <a:pt x="65047" y="1291"/>
                </a:lnTo>
                <a:lnTo>
                  <a:pt x="64478" y="1633"/>
                </a:lnTo>
                <a:lnTo>
                  <a:pt x="63915" y="2050"/>
                </a:lnTo>
                <a:lnTo>
                  <a:pt x="63359" y="2506"/>
                </a:lnTo>
                <a:lnTo>
                  <a:pt x="62816" y="2999"/>
                </a:lnTo>
                <a:lnTo>
                  <a:pt x="62281" y="3530"/>
                </a:lnTo>
                <a:lnTo>
                  <a:pt x="61758" y="4138"/>
                </a:lnTo>
                <a:lnTo>
                  <a:pt x="61242" y="4745"/>
                </a:lnTo>
                <a:lnTo>
                  <a:pt x="60733" y="5390"/>
                </a:lnTo>
                <a:lnTo>
                  <a:pt x="60238" y="6111"/>
                </a:lnTo>
                <a:lnTo>
                  <a:pt x="59749" y="6832"/>
                </a:lnTo>
                <a:lnTo>
                  <a:pt x="59273" y="7591"/>
                </a:lnTo>
                <a:lnTo>
                  <a:pt x="58798" y="8426"/>
                </a:lnTo>
                <a:lnTo>
                  <a:pt x="58335" y="9261"/>
                </a:lnTo>
                <a:lnTo>
                  <a:pt x="57880" y="10134"/>
                </a:lnTo>
                <a:lnTo>
                  <a:pt x="57438" y="11045"/>
                </a:lnTo>
                <a:lnTo>
                  <a:pt x="56996" y="11994"/>
                </a:lnTo>
                <a:lnTo>
                  <a:pt x="56567" y="12981"/>
                </a:lnTo>
                <a:lnTo>
                  <a:pt x="56138" y="14005"/>
                </a:lnTo>
                <a:lnTo>
                  <a:pt x="55723" y="15030"/>
                </a:lnTo>
                <a:lnTo>
                  <a:pt x="55314" y="16131"/>
                </a:lnTo>
                <a:lnTo>
                  <a:pt x="54913" y="17231"/>
                </a:lnTo>
                <a:lnTo>
                  <a:pt x="54517" y="18370"/>
                </a:lnTo>
                <a:lnTo>
                  <a:pt x="54129" y="19547"/>
                </a:lnTo>
                <a:lnTo>
                  <a:pt x="53747" y="20723"/>
                </a:lnTo>
                <a:lnTo>
                  <a:pt x="53372" y="21938"/>
                </a:lnTo>
                <a:lnTo>
                  <a:pt x="53004" y="23190"/>
                </a:lnTo>
                <a:lnTo>
                  <a:pt x="52642" y="24481"/>
                </a:lnTo>
                <a:lnTo>
                  <a:pt x="52287" y="25771"/>
                </a:lnTo>
                <a:lnTo>
                  <a:pt x="51939" y="27099"/>
                </a:lnTo>
                <a:lnTo>
                  <a:pt x="51590" y="28428"/>
                </a:lnTo>
                <a:lnTo>
                  <a:pt x="51249" y="29794"/>
                </a:lnTo>
                <a:lnTo>
                  <a:pt x="50920" y="31198"/>
                </a:lnTo>
                <a:lnTo>
                  <a:pt x="50592" y="32603"/>
                </a:lnTo>
                <a:lnTo>
                  <a:pt x="50264" y="34045"/>
                </a:lnTo>
                <a:lnTo>
                  <a:pt x="49949" y="35525"/>
                </a:lnTo>
                <a:lnTo>
                  <a:pt x="49634" y="37005"/>
                </a:lnTo>
                <a:lnTo>
                  <a:pt x="49326" y="38485"/>
                </a:lnTo>
                <a:lnTo>
                  <a:pt x="49018" y="40003"/>
                </a:lnTo>
                <a:lnTo>
                  <a:pt x="48723" y="41560"/>
                </a:lnTo>
                <a:lnTo>
                  <a:pt x="48429" y="43078"/>
                </a:lnTo>
                <a:lnTo>
                  <a:pt x="48134" y="44672"/>
                </a:lnTo>
                <a:lnTo>
                  <a:pt x="47846" y="46228"/>
                </a:lnTo>
                <a:lnTo>
                  <a:pt x="47565" y="47822"/>
                </a:lnTo>
                <a:lnTo>
                  <a:pt x="47283" y="49454"/>
                </a:lnTo>
                <a:lnTo>
                  <a:pt x="47009" y="51086"/>
                </a:lnTo>
                <a:lnTo>
                  <a:pt x="46734" y="52718"/>
                </a:lnTo>
                <a:lnTo>
                  <a:pt x="46198" y="56020"/>
                </a:lnTo>
                <a:lnTo>
                  <a:pt x="45669" y="59360"/>
                </a:lnTo>
                <a:lnTo>
                  <a:pt x="45153" y="62775"/>
                </a:lnTo>
                <a:lnTo>
                  <a:pt x="44651" y="66191"/>
                </a:lnTo>
                <a:lnTo>
                  <a:pt x="44149" y="69645"/>
                </a:lnTo>
                <a:lnTo>
                  <a:pt x="43660" y="73099"/>
                </a:lnTo>
                <a:lnTo>
                  <a:pt x="43171" y="76590"/>
                </a:lnTo>
                <a:lnTo>
                  <a:pt x="42688" y="80082"/>
                </a:lnTo>
                <a:lnTo>
                  <a:pt x="41737" y="87103"/>
                </a:lnTo>
                <a:lnTo>
                  <a:pt x="40779" y="94049"/>
                </a:lnTo>
                <a:lnTo>
                  <a:pt x="40304" y="97503"/>
                </a:lnTo>
                <a:lnTo>
                  <a:pt x="39821" y="100956"/>
                </a:lnTo>
                <a:lnTo>
                  <a:pt x="39339" y="104334"/>
                </a:lnTo>
                <a:lnTo>
                  <a:pt x="38844" y="107712"/>
                </a:lnTo>
                <a:lnTo>
                  <a:pt x="38348" y="111052"/>
                </a:lnTo>
                <a:lnTo>
                  <a:pt x="37845" y="114316"/>
                </a:lnTo>
                <a:lnTo>
                  <a:pt x="37330" y="117542"/>
                </a:lnTo>
                <a:lnTo>
                  <a:pt x="36807" y="120730"/>
                </a:lnTo>
                <a:lnTo>
                  <a:pt x="36539" y="122286"/>
                </a:lnTo>
                <a:lnTo>
                  <a:pt x="36271" y="123842"/>
                </a:lnTo>
                <a:lnTo>
                  <a:pt x="35997" y="125360"/>
                </a:lnTo>
                <a:lnTo>
                  <a:pt x="35722" y="126878"/>
                </a:lnTo>
                <a:lnTo>
                  <a:pt x="35441" y="128359"/>
                </a:lnTo>
                <a:lnTo>
                  <a:pt x="35159" y="129839"/>
                </a:lnTo>
                <a:lnTo>
                  <a:pt x="34871" y="131281"/>
                </a:lnTo>
                <a:lnTo>
                  <a:pt x="34583" y="132723"/>
                </a:lnTo>
                <a:lnTo>
                  <a:pt x="34289" y="134127"/>
                </a:lnTo>
                <a:lnTo>
                  <a:pt x="33994" y="135532"/>
                </a:lnTo>
                <a:lnTo>
                  <a:pt x="33686" y="136898"/>
                </a:lnTo>
                <a:lnTo>
                  <a:pt x="33378" y="138226"/>
                </a:lnTo>
                <a:lnTo>
                  <a:pt x="33070" y="139555"/>
                </a:lnTo>
                <a:lnTo>
                  <a:pt x="32755" y="140845"/>
                </a:lnTo>
                <a:lnTo>
                  <a:pt x="32427" y="142098"/>
                </a:lnTo>
                <a:lnTo>
                  <a:pt x="32105" y="143350"/>
                </a:lnTo>
                <a:lnTo>
                  <a:pt x="31770" y="144565"/>
                </a:lnTo>
                <a:lnTo>
                  <a:pt x="31435" y="145741"/>
                </a:lnTo>
                <a:lnTo>
                  <a:pt x="31087" y="146880"/>
                </a:lnTo>
                <a:lnTo>
                  <a:pt x="30739" y="148018"/>
                </a:lnTo>
                <a:lnTo>
                  <a:pt x="30384" y="149119"/>
                </a:lnTo>
                <a:lnTo>
                  <a:pt x="30029" y="150182"/>
                </a:lnTo>
                <a:lnTo>
                  <a:pt x="29660" y="151244"/>
                </a:lnTo>
                <a:lnTo>
                  <a:pt x="29285" y="152231"/>
                </a:lnTo>
                <a:lnTo>
                  <a:pt x="28535" y="154243"/>
                </a:lnTo>
                <a:lnTo>
                  <a:pt x="27778" y="156292"/>
                </a:lnTo>
                <a:lnTo>
                  <a:pt x="27028" y="158380"/>
                </a:lnTo>
                <a:lnTo>
                  <a:pt x="26278" y="160505"/>
                </a:lnTo>
                <a:lnTo>
                  <a:pt x="25527" y="162668"/>
                </a:lnTo>
                <a:lnTo>
                  <a:pt x="24784" y="164908"/>
                </a:lnTo>
                <a:lnTo>
                  <a:pt x="24040" y="167185"/>
                </a:lnTo>
                <a:lnTo>
                  <a:pt x="23297" y="169500"/>
                </a:lnTo>
                <a:lnTo>
                  <a:pt x="22560" y="171853"/>
                </a:lnTo>
                <a:lnTo>
                  <a:pt x="21823" y="174244"/>
                </a:lnTo>
                <a:lnTo>
                  <a:pt x="21093" y="176711"/>
                </a:lnTo>
                <a:lnTo>
                  <a:pt x="20370" y="179216"/>
                </a:lnTo>
                <a:lnTo>
                  <a:pt x="19646" y="181759"/>
                </a:lnTo>
                <a:lnTo>
                  <a:pt x="18936" y="184378"/>
                </a:lnTo>
                <a:lnTo>
                  <a:pt x="18226" y="186996"/>
                </a:lnTo>
                <a:lnTo>
                  <a:pt x="17523" y="189691"/>
                </a:lnTo>
                <a:lnTo>
                  <a:pt x="16833" y="192462"/>
                </a:lnTo>
                <a:lnTo>
                  <a:pt x="16143" y="195232"/>
                </a:lnTo>
                <a:lnTo>
                  <a:pt x="15467" y="198079"/>
                </a:lnTo>
                <a:lnTo>
                  <a:pt x="14797" y="200963"/>
                </a:lnTo>
                <a:lnTo>
                  <a:pt x="14134" y="203923"/>
                </a:lnTo>
                <a:lnTo>
                  <a:pt x="13477" y="206922"/>
                </a:lnTo>
                <a:lnTo>
                  <a:pt x="12834" y="209958"/>
                </a:lnTo>
                <a:lnTo>
                  <a:pt x="12205" y="213032"/>
                </a:lnTo>
                <a:lnTo>
                  <a:pt x="11582" y="216182"/>
                </a:lnTo>
                <a:lnTo>
                  <a:pt x="10972" y="219370"/>
                </a:lnTo>
                <a:lnTo>
                  <a:pt x="10369" y="222634"/>
                </a:lnTo>
                <a:lnTo>
                  <a:pt x="9787" y="225936"/>
                </a:lnTo>
                <a:lnTo>
                  <a:pt x="9211" y="229276"/>
                </a:lnTo>
                <a:lnTo>
                  <a:pt x="8648" y="232654"/>
                </a:lnTo>
                <a:lnTo>
                  <a:pt x="8373" y="234400"/>
                </a:lnTo>
                <a:lnTo>
                  <a:pt x="8099" y="236108"/>
                </a:lnTo>
                <a:lnTo>
                  <a:pt x="7831" y="237854"/>
                </a:lnTo>
                <a:lnTo>
                  <a:pt x="7563" y="239637"/>
                </a:lnTo>
                <a:lnTo>
                  <a:pt x="7302" y="241421"/>
                </a:lnTo>
                <a:lnTo>
                  <a:pt x="7047" y="243205"/>
                </a:lnTo>
                <a:lnTo>
                  <a:pt x="6792" y="244989"/>
                </a:lnTo>
                <a:lnTo>
                  <a:pt x="6538" y="246811"/>
                </a:lnTo>
                <a:lnTo>
                  <a:pt x="6290" y="248632"/>
                </a:lnTo>
                <a:lnTo>
                  <a:pt x="6049" y="250454"/>
                </a:lnTo>
                <a:lnTo>
                  <a:pt x="5808" y="252314"/>
                </a:lnTo>
                <a:lnTo>
                  <a:pt x="5573" y="254211"/>
                </a:lnTo>
                <a:lnTo>
                  <a:pt x="5346" y="256071"/>
                </a:lnTo>
                <a:lnTo>
                  <a:pt x="5118" y="257969"/>
                </a:lnTo>
                <a:lnTo>
                  <a:pt x="4890" y="259867"/>
                </a:lnTo>
                <a:lnTo>
                  <a:pt x="4676" y="261802"/>
                </a:lnTo>
                <a:lnTo>
                  <a:pt x="4455" y="263738"/>
                </a:lnTo>
                <a:lnTo>
                  <a:pt x="4247" y="265673"/>
                </a:lnTo>
                <a:lnTo>
                  <a:pt x="4039" y="267647"/>
                </a:lnTo>
                <a:lnTo>
                  <a:pt x="3839" y="269621"/>
                </a:lnTo>
                <a:lnTo>
                  <a:pt x="3644" y="271632"/>
                </a:lnTo>
                <a:lnTo>
                  <a:pt x="3450" y="273606"/>
                </a:lnTo>
                <a:lnTo>
                  <a:pt x="3262" y="275655"/>
                </a:lnTo>
                <a:lnTo>
                  <a:pt x="3075" y="277667"/>
                </a:lnTo>
                <a:lnTo>
                  <a:pt x="2901" y="279716"/>
                </a:lnTo>
                <a:lnTo>
                  <a:pt x="2727" y="281766"/>
                </a:lnTo>
                <a:lnTo>
                  <a:pt x="2559" y="283853"/>
                </a:lnTo>
                <a:lnTo>
                  <a:pt x="2392" y="285940"/>
                </a:lnTo>
                <a:lnTo>
                  <a:pt x="2231" y="288028"/>
                </a:lnTo>
                <a:lnTo>
                  <a:pt x="2077" y="290153"/>
                </a:lnTo>
                <a:lnTo>
                  <a:pt x="1930" y="292279"/>
                </a:lnTo>
                <a:lnTo>
                  <a:pt x="1782" y="294442"/>
                </a:lnTo>
                <a:lnTo>
                  <a:pt x="1648" y="296605"/>
                </a:lnTo>
                <a:lnTo>
                  <a:pt x="1514" y="298769"/>
                </a:lnTo>
                <a:lnTo>
                  <a:pt x="1380" y="300970"/>
                </a:lnTo>
                <a:lnTo>
                  <a:pt x="1260" y="303171"/>
                </a:lnTo>
                <a:lnTo>
                  <a:pt x="1139" y="305372"/>
                </a:lnTo>
                <a:lnTo>
                  <a:pt x="1032" y="307612"/>
                </a:lnTo>
                <a:lnTo>
                  <a:pt x="925" y="309851"/>
                </a:lnTo>
                <a:lnTo>
                  <a:pt x="818" y="312128"/>
                </a:lnTo>
                <a:lnTo>
                  <a:pt x="724" y="314405"/>
                </a:lnTo>
                <a:lnTo>
                  <a:pt x="637" y="316683"/>
                </a:lnTo>
                <a:lnTo>
                  <a:pt x="550" y="318998"/>
                </a:lnTo>
                <a:lnTo>
                  <a:pt x="469" y="321313"/>
                </a:lnTo>
                <a:lnTo>
                  <a:pt x="396" y="323628"/>
                </a:lnTo>
                <a:lnTo>
                  <a:pt x="329" y="325981"/>
                </a:lnTo>
                <a:lnTo>
                  <a:pt x="268" y="328334"/>
                </a:lnTo>
                <a:lnTo>
                  <a:pt x="215" y="330725"/>
                </a:lnTo>
                <a:lnTo>
                  <a:pt x="168" y="333116"/>
                </a:lnTo>
                <a:lnTo>
                  <a:pt x="121" y="335545"/>
                </a:lnTo>
                <a:lnTo>
                  <a:pt x="88" y="337936"/>
                </a:lnTo>
                <a:lnTo>
                  <a:pt x="54" y="340403"/>
                </a:lnTo>
                <a:lnTo>
                  <a:pt x="34" y="342832"/>
                </a:lnTo>
                <a:lnTo>
                  <a:pt x="14" y="345299"/>
                </a:lnTo>
                <a:lnTo>
                  <a:pt x="0" y="347804"/>
                </a:lnTo>
                <a:lnTo>
                  <a:pt x="0" y="350271"/>
                </a:lnTo>
                <a:lnTo>
                  <a:pt x="0" y="352814"/>
                </a:lnTo>
                <a:lnTo>
                  <a:pt x="7" y="355319"/>
                </a:lnTo>
                <a:lnTo>
                  <a:pt x="21" y="357862"/>
                </a:lnTo>
                <a:lnTo>
                  <a:pt x="41" y="360443"/>
                </a:lnTo>
                <a:lnTo>
                  <a:pt x="74" y="363023"/>
                </a:lnTo>
                <a:lnTo>
                  <a:pt x="108" y="365604"/>
                </a:lnTo>
                <a:lnTo>
                  <a:pt x="148" y="368185"/>
                </a:lnTo>
                <a:lnTo>
                  <a:pt x="195" y="370804"/>
                </a:lnTo>
                <a:lnTo>
                  <a:pt x="255" y="373461"/>
                </a:lnTo>
                <a:lnTo>
                  <a:pt x="315" y="376117"/>
                </a:lnTo>
                <a:lnTo>
                  <a:pt x="382" y="378774"/>
                </a:lnTo>
                <a:lnTo>
                  <a:pt x="463" y="381469"/>
                </a:lnTo>
                <a:lnTo>
                  <a:pt x="543" y="384125"/>
                </a:lnTo>
                <a:lnTo>
                  <a:pt x="637" y="386820"/>
                </a:lnTo>
                <a:lnTo>
                  <a:pt x="731" y="389477"/>
                </a:lnTo>
                <a:lnTo>
                  <a:pt x="831" y="392096"/>
                </a:lnTo>
                <a:lnTo>
                  <a:pt x="945" y="394752"/>
                </a:lnTo>
                <a:lnTo>
                  <a:pt x="1059" y="397333"/>
                </a:lnTo>
                <a:lnTo>
                  <a:pt x="1179" y="399952"/>
                </a:lnTo>
                <a:lnTo>
                  <a:pt x="1307" y="402533"/>
                </a:lnTo>
                <a:lnTo>
                  <a:pt x="1447" y="405114"/>
                </a:lnTo>
                <a:lnTo>
                  <a:pt x="1588" y="407694"/>
                </a:lnTo>
                <a:lnTo>
                  <a:pt x="1735" y="410237"/>
                </a:lnTo>
                <a:lnTo>
                  <a:pt x="1889" y="412780"/>
                </a:lnTo>
                <a:lnTo>
                  <a:pt x="2050" y="415285"/>
                </a:lnTo>
                <a:lnTo>
                  <a:pt x="2218" y="417790"/>
                </a:lnTo>
                <a:lnTo>
                  <a:pt x="2392" y="420295"/>
                </a:lnTo>
                <a:lnTo>
                  <a:pt x="2573" y="422762"/>
                </a:lnTo>
                <a:lnTo>
                  <a:pt x="2760" y="425229"/>
                </a:lnTo>
                <a:lnTo>
                  <a:pt x="2954" y="427658"/>
                </a:lnTo>
                <a:lnTo>
                  <a:pt x="3155" y="430087"/>
                </a:lnTo>
                <a:lnTo>
                  <a:pt x="3363" y="432516"/>
                </a:lnTo>
                <a:lnTo>
                  <a:pt x="3577" y="434907"/>
                </a:lnTo>
                <a:lnTo>
                  <a:pt x="3798" y="437298"/>
                </a:lnTo>
                <a:lnTo>
                  <a:pt x="4026" y="439651"/>
                </a:lnTo>
                <a:lnTo>
                  <a:pt x="4261" y="442004"/>
                </a:lnTo>
                <a:lnTo>
                  <a:pt x="4495" y="444357"/>
                </a:lnTo>
                <a:lnTo>
                  <a:pt x="4743" y="446672"/>
                </a:lnTo>
                <a:lnTo>
                  <a:pt x="4997" y="448988"/>
                </a:lnTo>
                <a:lnTo>
                  <a:pt x="5259" y="451265"/>
                </a:lnTo>
                <a:lnTo>
                  <a:pt x="5526" y="453542"/>
                </a:lnTo>
                <a:lnTo>
                  <a:pt x="5801" y="455781"/>
                </a:lnTo>
                <a:lnTo>
                  <a:pt x="6082" y="458020"/>
                </a:lnTo>
                <a:lnTo>
                  <a:pt x="6370" y="460260"/>
                </a:lnTo>
                <a:lnTo>
                  <a:pt x="6672" y="462461"/>
                </a:lnTo>
                <a:lnTo>
                  <a:pt x="6973" y="464662"/>
                </a:lnTo>
                <a:lnTo>
                  <a:pt x="7281" y="466826"/>
                </a:lnTo>
                <a:lnTo>
                  <a:pt x="7596" y="468989"/>
                </a:lnTo>
                <a:lnTo>
                  <a:pt x="7918" y="471114"/>
                </a:lnTo>
                <a:lnTo>
                  <a:pt x="8246" y="473240"/>
                </a:lnTo>
                <a:lnTo>
                  <a:pt x="8588" y="475327"/>
                </a:lnTo>
                <a:lnTo>
                  <a:pt x="8929" y="477414"/>
                </a:lnTo>
                <a:lnTo>
                  <a:pt x="9278" y="479464"/>
                </a:lnTo>
                <a:lnTo>
                  <a:pt x="9639" y="481513"/>
                </a:lnTo>
                <a:lnTo>
                  <a:pt x="10001" y="483563"/>
                </a:lnTo>
                <a:lnTo>
                  <a:pt x="10376" y="485574"/>
                </a:lnTo>
                <a:lnTo>
                  <a:pt x="10751" y="487548"/>
                </a:lnTo>
                <a:lnTo>
                  <a:pt x="11140" y="489522"/>
                </a:lnTo>
                <a:lnTo>
                  <a:pt x="11535" y="491495"/>
                </a:lnTo>
                <a:lnTo>
                  <a:pt x="11930" y="493431"/>
                </a:lnTo>
                <a:lnTo>
                  <a:pt x="12339" y="495366"/>
                </a:lnTo>
                <a:lnTo>
                  <a:pt x="12754" y="497264"/>
                </a:lnTo>
                <a:lnTo>
                  <a:pt x="13176" y="499124"/>
                </a:lnTo>
                <a:lnTo>
                  <a:pt x="13605" y="500983"/>
                </a:lnTo>
                <a:lnTo>
                  <a:pt x="14040" y="502843"/>
                </a:lnTo>
                <a:lnTo>
                  <a:pt x="14482" y="504665"/>
                </a:lnTo>
                <a:lnTo>
                  <a:pt x="14931" y="506449"/>
                </a:lnTo>
                <a:lnTo>
                  <a:pt x="15393" y="508233"/>
                </a:lnTo>
                <a:lnTo>
                  <a:pt x="15855" y="509978"/>
                </a:lnTo>
                <a:lnTo>
                  <a:pt x="16324" y="511724"/>
                </a:lnTo>
                <a:lnTo>
                  <a:pt x="16806" y="513470"/>
                </a:lnTo>
                <a:lnTo>
                  <a:pt x="17295" y="515140"/>
                </a:lnTo>
                <a:lnTo>
                  <a:pt x="17784" y="516848"/>
                </a:lnTo>
                <a:lnTo>
                  <a:pt x="18287" y="518480"/>
                </a:lnTo>
                <a:lnTo>
                  <a:pt x="18796" y="520150"/>
                </a:lnTo>
                <a:lnTo>
                  <a:pt x="19311" y="521744"/>
                </a:lnTo>
                <a:lnTo>
                  <a:pt x="19834" y="523338"/>
                </a:lnTo>
                <a:lnTo>
                  <a:pt x="20370" y="524932"/>
                </a:lnTo>
                <a:lnTo>
                  <a:pt x="20906" y="526488"/>
                </a:lnTo>
                <a:lnTo>
                  <a:pt x="21448" y="528006"/>
                </a:lnTo>
                <a:lnTo>
                  <a:pt x="22004" y="529524"/>
                </a:lnTo>
                <a:lnTo>
                  <a:pt x="22567" y="531004"/>
                </a:lnTo>
                <a:lnTo>
                  <a:pt x="23129" y="532485"/>
                </a:lnTo>
                <a:lnTo>
                  <a:pt x="23706" y="533927"/>
                </a:lnTo>
                <a:lnTo>
                  <a:pt x="24288" y="535369"/>
                </a:lnTo>
                <a:lnTo>
                  <a:pt x="24884" y="536773"/>
                </a:lnTo>
                <a:lnTo>
                  <a:pt x="25481" y="538140"/>
                </a:lnTo>
                <a:lnTo>
                  <a:pt x="26083" y="539506"/>
                </a:lnTo>
                <a:lnTo>
                  <a:pt x="26700" y="540834"/>
                </a:lnTo>
                <a:lnTo>
                  <a:pt x="27316" y="542125"/>
                </a:lnTo>
                <a:lnTo>
                  <a:pt x="27945" y="543415"/>
                </a:lnTo>
                <a:lnTo>
                  <a:pt x="28582" y="544706"/>
                </a:lnTo>
                <a:lnTo>
                  <a:pt x="29225" y="545920"/>
                </a:lnTo>
                <a:lnTo>
                  <a:pt x="29881" y="547173"/>
                </a:lnTo>
                <a:lnTo>
                  <a:pt x="30538" y="548349"/>
                </a:lnTo>
                <a:lnTo>
                  <a:pt x="31201" y="549526"/>
                </a:lnTo>
                <a:lnTo>
                  <a:pt x="31877" y="550664"/>
                </a:lnTo>
                <a:lnTo>
                  <a:pt x="32561" y="551803"/>
                </a:lnTo>
                <a:lnTo>
                  <a:pt x="33250" y="552903"/>
                </a:lnTo>
                <a:lnTo>
                  <a:pt x="33947" y="554004"/>
                </a:lnTo>
                <a:lnTo>
                  <a:pt x="34650" y="555029"/>
                </a:lnTo>
                <a:lnTo>
                  <a:pt x="35367" y="556054"/>
                </a:lnTo>
                <a:lnTo>
                  <a:pt x="36084" y="557078"/>
                </a:lnTo>
                <a:lnTo>
                  <a:pt x="36814" y="558065"/>
                </a:lnTo>
                <a:lnTo>
                  <a:pt x="37551" y="559014"/>
                </a:lnTo>
                <a:lnTo>
                  <a:pt x="38294" y="559963"/>
                </a:lnTo>
                <a:lnTo>
                  <a:pt x="39051" y="560836"/>
                </a:lnTo>
                <a:lnTo>
                  <a:pt x="39808" y="561747"/>
                </a:lnTo>
                <a:lnTo>
                  <a:pt x="40578" y="562582"/>
                </a:lnTo>
                <a:lnTo>
                  <a:pt x="41355" y="563417"/>
                </a:lnTo>
                <a:lnTo>
                  <a:pt x="42139" y="564214"/>
                </a:lnTo>
                <a:lnTo>
                  <a:pt x="42929" y="565011"/>
                </a:lnTo>
                <a:lnTo>
                  <a:pt x="43727" y="565770"/>
                </a:lnTo>
                <a:lnTo>
                  <a:pt x="44537" y="566491"/>
                </a:lnTo>
                <a:lnTo>
                  <a:pt x="45354" y="567212"/>
                </a:lnTo>
                <a:lnTo>
                  <a:pt x="46178" y="567857"/>
                </a:lnTo>
                <a:lnTo>
                  <a:pt x="47009" y="568540"/>
                </a:lnTo>
                <a:lnTo>
                  <a:pt x="47846" y="569147"/>
                </a:lnTo>
                <a:lnTo>
                  <a:pt x="48697" y="569755"/>
                </a:lnTo>
                <a:lnTo>
                  <a:pt x="49547" y="570324"/>
                </a:lnTo>
                <a:lnTo>
                  <a:pt x="50411" y="570855"/>
                </a:lnTo>
                <a:lnTo>
                  <a:pt x="51289" y="571387"/>
                </a:lnTo>
                <a:lnTo>
                  <a:pt x="52166" y="571880"/>
                </a:lnTo>
                <a:lnTo>
                  <a:pt x="53057" y="572336"/>
                </a:lnTo>
                <a:lnTo>
                  <a:pt x="53948" y="572791"/>
                </a:lnTo>
                <a:lnTo>
                  <a:pt x="54859" y="573208"/>
                </a:lnTo>
                <a:lnTo>
                  <a:pt x="55770" y="573588"/>
                </a:lnTo>
                <a:lnTo>
                  <a:pt x="56688" y="573930"/>
                </a:lnTo>
                <a:lnTo>
                  <a:pt x="57619" y="574271"/>
                </a:lnTo>
                <a:lnTo>
                  <a:pt x="58556" y="574575"/>
                </a:lnTo>
                <a:lnTo>
                  <a:pt x="59501" y="574840"/>
                </a:lnTo>
                <a:lnTo>
                  <a:pt x="60459" y="575068"/>
                </a:lnTo>
                <a:lnTo>
                  <a:pt x="61417" y="575296"/>
                </a:lnTo>
                <a:lnTo>
                  <a:pt x="62388" y="575486"/>
                </a:lnTo>
                <a:lnTo>
                  <a:pt x="63366" y="575637"/>
                </a:lnTo>
                <a:lnTo>
                  <a:pt x="64357" y="575751"/>
                </a:lnTo>
                <a:lnTo>
                  <a:pt x="65348" y="575865"/>
                </a:lnTo>
                <a:lnTo>
                  <a:pt x="66353" y="575941"/>
                </a:lnTo>
                <a:lnTo>
                  <a:pt x="67365" y="575979"/>
                </a:lnTo>
                <a:lnTo>
                  <a:pt x="68389" y="575979"/>
                </a:lnTo>
                <a:lnTo>
                  <a:pt x="69803" y="575941"/>
                </a:lnTo>
                <a:lnTo>
                  <a:pt x="71223" y="575827"/>
                </a:lnTo>
                <a:lnTo>
                  <a:pt x="72643" y="575637"/>
                </a:lnTo>
                <a:lnTo>
                  <a:pt x="74056" y="575334"/>
                </a:lnTo>
                <a:lnTo>
                  <a:pt x="75476" y="574954"/>
                </a:lnTo>
                <a:lnTo>
                  <a:pt x="76889" y="574499"/>
                </a:lnTo>
                <a:lnTo>
                  <a:pt x="77593" y="574233"/>
                </a:lnTo>
                <a:lnTo>
                  <a:pt x="78296" y="573930"/>
                </a:lnTo>
                <a:lnTo>
                  <a:pt x="79006" y="573626"/>
                </a:lnTo>
                <a:lnTo>
                  <a:pt x="79709" y="573284"/>
                </a:lnTo>
                <a:lnTo>
                  <a:pt x="80406" y="572905"/>
                </a:lnTo>
                <a:lnTo>
                  <a:pt x="81109" y="572525"/>
                </a:lnTo>
                <a:lnTo>
                  <a:pt x="81813" y="572108"/>
                </a:lnTo>
                <a:lnTo>
                  <a:pt x="82509" y="571690"/>
                </a:lnTo>
                <a:lnTo>
                  <a:pt x="83206" y="571235"/>
                </a:lnTo>
                <a:lnTo>
                  <a:pt x="83903" y="570741"/>
                </a:lnTo>
                <a:lnTo>
                  <a:pt x="84592" y="570248"/>
                </a:lnTo>
                <a:lnTo>
                  <a:pt x="85282" y="569717"/>
                </a:lnTo>
                <a:lnTo>
                  <a:pt x="85979" y="569185"/>
                </a:lnTo>
                <a:lnTo>
                  <a:pt x="86662" y="568578"/>
                </a:lnTo>
                <a:lnTo>
                  <a:pt x="87352" y="567971"/>
                </a:lnTo>
                <a:lnTo>
                  <a:pt x="88035" y="567364"/>
                </a:lnTo>
                <a:lnTo>
                  <a:pt x="88719" y="566680"/>
                </a:lnTo>
                <a:lnTo>
                  <a:pt x="89395" y="566035"/>
                </a:lnTo>
                <a:lnTo>
                  <a:pt x="90072" y="565314"/>
                </a:lnTo>
                <a:lnTo>
                  <a:pt x="90748" y="564555"/>
                </a:lnTo>
                <a:lnTo>
                  <a:pt x="91418" y="563796"/>
                </a:lnTo>
                <a:lnTo>
                  <a:pt x="92088" y="563037"/>
                </a:lnTo>
                <a:lnTo>
                  <a:pt x="92751" y="562202"/>
                </a:lnTo>
                <a:lnTo>
                  <a:pt x="93414" y="561367"/>
                </a:lnTo>
                <a:lnTo>
                  <a:pt x="94077" y="560494"/>
                </a:lnTo>
                <a:lnTo>
                  <a:pt x="94734" y="559583"/>
                </a:lnTo>
                <a:lnTo>
                  <a:pt x="95390" y="558672"/>
                </a:lnTo>
                <a:lnTo>
                  <a:pt x="96040" y="557724"/>
                </a:lnTo>
                <a:lnTo>
                  <a:pt x="96683" y="556737"/>
                </a:lnTo>
                <a:lnTo>
                  <a:pt x="97333" y="555750"/>
                </a:lnTo>
                <a:lnTo>
                  <a:pt x="97969" y="554687"/>
                </a:lnTo>
                <a:lnTo>
                  <a:pt x="98605" y="553625"/>
                </a:lnTo>
                <a:lnTo>
                  <a:pt x="99241" y="552524"/>
                </a:lnTo>
                <a:lnTo>
                  <a:pt x="99871" y="551423"/>
                </a:lnTo>
                <a:lnTo>
                  <a:pt x="100494" y="550247"/>
                </a:lnTo>
                <a:lnTo>
                  <a:pt x="101117" y="549070"/>
                </a:lnTo>
                <a:lnTo>
                  <a:pt x="101733" y="547856"/>
                </a:lnTo>
                <a:lnTo>
                  <a:pt x="102343" y="546603"/>
                </a:lnTo>
                <a:lnTo>
                  <a:pt x="102952" y="545351"/>
                </a:lnTo>
                <a:lnTo>
                  <a:pt x="103555" y="544022"/>
                </a:lnTo>
                <a:lnTo>
                  <a:pt x="104158" y="542694"/>
                </a:lnTo>
                <a:lnTo>
                  <a:pt x="104747" y="541328"/>
                </a:lnTo>
                <a:lnTo>
                  <a:pt x="105344" y="539923"/>
                </a:lnTo>
                <a:lnTo>
                  <a:pt x="105926" y="538519"/>
                </a:lnTo>
                <a:lnTo>
                  <a:pt x="106509" y="537039"/>
                </a:lnTo>
                <a:lnTo>
                  <a:pt x="107078" y="535559"/>
                </a:lnTo>
                <a:lnTo>
                  <a:pt x="107654" y="534041"/>
                </a:lnTo>
                <a:lnTo>
                  <a:pt x="108217" y="532485"/>
                </a:lnTo>
                <a:lnTo>
                  <a:pt x="108780" y="530891"/>
                </a:lnTo>
                <a:lnTo>
                  <a:pt x="109329" y="529259"/>
                </a:lnTo>
                <a:lnTo>
                  <a:pt x="109878" y="527627"/>
                </a:lnTo>
                <a:lnTo>
                  <a:pt x="110421" y="525957"/>
                </a:lnTo>
                <a:lnTo>
                  <a:pt x="110963" y="524211"/>
                </a:lnTo>
                <a:lnTo>
                  <a:pt x="111493" y="522465"/>
                </a:lnTo>
                <a:lnTo>
                  <a:pt x="112022" y="520681"/>
                </a:lnTo>
                <a:lnTo>
                  <a:pt x="112537" y="518859"/>
                </a:lnTo>
                <a:lnTo>
                  <a:pt x="113053" y="517038"/>
                </a:lnTo>
                <a:lnTo>
                  <a:pt x="113562" y="515140"/>
                </a:lnTo>
                <a:lnTo>
                  <a:pt x="114065" y="513204"/>
                </a:lnTo>
                <a:lnTo>
                  <a:pt x="114560" y="511269"/>
                </a:lnTo>
                <a:lnTo>
                  <a:pt x="115049" y="509257"/>
                </a:lnTo>
                <a:lnTo>
                  <a:pt x="115532" y="507246"/>
                </a:lnTo>
                <a:lnTo>
                  <a:pt x="116007" y="505196"/>
                </a:lnTo>
                <a:lnTo>
                  <a:pt x="116476" y="503109"/>
                </a:lnTo>
                <a:lnTo>
                  <a:pt x="116938" y="500983"/>
                </a:lnTo>
                <a:lnTo>
                  <a:pt x="117394" y="498820"/>
                </a:lnTo>
                <a:lnTo>
                  <a:pt x="117842" y="496619"/>
                </a:lnTo>
                <a:lnTo>
                  <a:pt x="118285" y="494380"/>
                </a:lnTo>
                <a:lnTo>
                  <a:pt x="118713" y="492102"/>
                </a:lnTo>
                <a:lnTo>
                  <a:pt x="119142" y="489787"/>
                </a:lnTo>
                <a:lnTo>
                  <a:pt x="119564" y="487434"/>
                </a:lnTo>
                <a:lnTo>
                  <a:pt x="119973" y="485081"/>
                </a:lnTo>
                <a:lnTo>
                  <a:pt x="120381" y="482652"/>
                </a:lnTo>
                <a:lnTo>
                  <a:pt x="120776" y="480185"/>
                </a:lnTo>
                <a:lnTo>
                  <a:pt x="121165" y="477680"/>
                </a:lnTo>
                <a:lnTo>
                  <a:pt x="121547" y="475175"/>
                </a:lnTo>
                <a:lnTo>
                  <a:pt x="121922" y="472594"/>
                </a:lnTo>
                <a:lnTo>
                  <a:pt x="122283" y="469976"/>
                </a:lnTo>
                <a:lnTo>
                  <a:pt x="122638" y="467357"/>
                </a:lnTo>
                <a:lnTo>
                  <a:pt x="122987" y="464662"/>
                </a:lnTo>
                <a:lnTo>
                  <a:pt x="123328" y="461930"/>
                </a:lnTo>
                <a:lnTo>
                  <a:pt x="123663" y="459197"/>
                </a:lnTo>
                <a:lnTo>
                  <a:pt x="123985" y="456388"/>
                </a:lnTo>
                <a:lnTo>
                  <a:pt x="124300" y="453542"/>
                </a:lnTo>
                <a:lnTo>
                  <a:pt x="124608" y="450657"/>
                </a:lnTo>
                <a:lnTo>
                  <a:pt x="124902" y="447735"/>
                </a:lnTo>
                <a:lnTo>
                  <a:pt x="125190" y="444775"/>
                </a:lnTo>
                <a:lnTo>
                  <a:pt x="125472" y="441776"/>
                </a:lnTo>
                <a:lnTo>
                  <a:pt x="125740" y="438740"/>
                </a:lnTo>
                <a:lnTo>
                  <a:pt x="126001" y="435666"/>
                </a:lnTo>
                <a:lnTo>
                  <a:pt x="126255" y="432554"/>
                </a:lnTo>
                <a:lnTo>
                  <a:pt x="126497" y="429404"/>
                </a:lnTo>
                <a:lnTo>
                  <a:pt x="126731" y="426216"/>
                </a:lnTo>
                <a:lnTo>
                  <a:pt x="126952" y="422952"/>
                </a:lnTo>
                <a:lnTo>
                  <a:pt x="127166" y="419688"/>
                </a:lnTo>
                <a:lnTo>
                  <a:pt x="127374" y="416348"/>
                </a:lnTo>
                <a:lnTo>
                  <a:pt x="127568" y="412970"/>
                </a:lnTo>
                <a:lnTo>
                  <a:pt x="127749" y="409592"/>
                </a:lnTo>
                <a:lnTo>
                  <a:pt x="127923" y="406138"/>
                </a:lnTo>
                <a:lnTo>
                  <a:pt x="128091" y="402647"/>
                </a:lnTo>
                <a:lnTo>
                  <a:pt x="128245" y="399117"/>
                </a:lnTo>
                <a:lnTo>
                  <a:pt x="128386" y="395511"/>
                </a:lnTo>
                <a:lnTo>
                  <a:pt x="128519" y="391906"/>
                </a:lnTo>
                <a:lnTo>
                  <a:pt x="128640" y="388224"/>
                </a:lnTo>
                <a:lnTo>
                  <a:pt x="128754" y="384543"/>
                </a:lnTo>
                <a:lnTo>
                  <a:pt x="128854" y="380786"/>
                </a:lnTo>
                <a:lnTo>
                  <a:pt x="128948" y="376990"/>
                </a:lnTo>
                <a:lnTo>
                  <a:pt x="129029" y="373157"/>
                </a:lnTo>
                <a:lnTo>
                  <a:pt x="129096" y="369286"/>
                </a:lnTo>
                <a:lnTo>
                  <a:pt x="129149" y="365339"/>
                </a:lnTo>
                <a:lnTo>
                  <a:pt x="129196" y="361353"/>
                </a:lnTo>
                <a:lnTo>
                  <a:pt x="129229" y="357368"/>
                </a:lnTo>
                <a:lnTo>
                  <a:pt x="129256" y="353307"/>
                </a:lnTo>
                <a:lnTo>
                  <a:pt x="129270" y="349170"/>
                </a:lnTo>
                <a:lnTo>
                  <a:pt x="129270" y="345034"/>
                </a:lnTo>
                <a:lnTo>
                  <a:pt x="129256" y="340821"/>
                </a:lnTo>
                <a:lnTo>
                  <a:pt x="129236" y="336950"/>
                </a:lnTo>
                <a:lnTo>
                  <a:pt x="129216" y="333078"/>
                </a:lnTo>
                <a:lnTo>
                  <a:pt x="129183" y="329207"/>
                </a:lnTo>
                <a:lnTo>
                  <a:pt x="129142" y="325336"/>
                </a:lnTo>
                <a:lnTo>
                  <a:pt x="129102" y="321465"/>
                </a:lnTo>
                <a:lnTo>
                  <a:pt x="129049" y="317631"/>
                </a:lnTo>
                <a:lnTo>
                  <a:pt x="128995" y="313798"/>
                </a:lnTo>
                <a:lnTo>
                  <a:pt x="128928" y="309965"/>
                </a:lnTo>
                <a:lnTo>
                  <a:pt x="128861" y="306132"/>
                </a:lnTo>
                <a:lnTo>
                  <a:pt x="128787" y="302336"/>
                </a:lnTo>
                <a:lnTo>
                  <a:pt x="128707" y="298503"/>
                </a:lnTo>
                <a:lnTo>
                  <a:pt x="128620" y="294708"/>
                </a:lnTo>
                <a:lnTo>
                  <a:pt x="128526" y="290950"/>
                </a:lnTo>
                <a:lnTo>
                  <a:pt x="128426" y="287155"/>
                </a:lnTo>
                <a:lnTo>
                  <a:pt x="128319" y="283398"/>
                </a:lnTo>
                <a:lnTo>
                  <a:pt x="128205" y="279640"/>
                </a:lnTo>
                <a:lnTo>
                  <a:pt x="128084" y="275921"/>
                </a:lnTo>
                <a:lnTo>
                  <a:pt x="127957" y="272201"/>
                </a:lnTo>
                <a:lnTo>
                  <a:pt x="127830" y="268482"/>
                </a:lnTo>
                <a:lnTo>
                  <a:pt x="127689" y="264762"/>
                </a:lnTo>
                <a:lnTo>
                  <a:pt x="127548" y="261081"/>
                </a:lnTo>
                <a:lnTo>
                  <a:pt x="127394" y="257400"/>
                </a:lnTo>
                <a:lnTo>
                  <a:pt x="127240" y="253756"/>
                </a:lnTo>
                <a:lnTo>
                  <a:pt x="127079" y="250075"/>
                </a:lnTo>
                <a:lnTo>
                  <a:pt x="126905" y="246469"/>
                </a:lnTo>
                <a:lnTo>
                  <a:pt x="126731" y="242826"/>
                </a:lnTo>
                <a:lnTo>
                  <a:pt x="126550" y="239220"/>
                </a:lnTo>
                <a:lnTo>
                  <a:pt x="126363" y="235614"/>
                </a:lnTo>
                <a:lnTo>
                  <a:pt x="126168" y="232047"/>
                </a:lnTo>
                <a:lnTo>
                  <a:pt x="125967" y="228479"/>
                </a:lnTo>
                <a:lnTo>
                  <a:pt x="125767" y="224950"/>
                </a:lnTo>
                <a:lnTo>
                  <a:pt x="125552" y="221420"/>
                </a:lnTo>
                <a:lnTo>
                  <a:pt x="125331" y="217890"/>
                </a:lnTo>
                <a:lnTo>
                  <a:pt x="125110" y="214399"/>
                </a:lnTo>
                <a:lnTo>
                  <a:pt x="124882" y="210907"/>
                </a:lnTo>
                <a:lnTo>
                  <a:pt x="124641" y="207453"/>
                </a:lnTo>
                <a:lnTo>
                  <a:pt x="124400" y="203999"/>
                </a:lnTo>
                <a:lnTo>
                  <a:pt x="124152" y="200584"/>
                </a:lnTo>
                <a:lnTo>
                  <a:pt x="123898" y="197168"/>
                </a:lnTo>
                <a:lnTo>
                  <a:pt x="123636" y="193790"/>
                </a:lnTo>
                <a:lnTo>
                  <a:pt x="123369" y="190412"/>
                </a:lnTo>
                <a:lnTo>
                  <a:pt x="123094" y="187034"/>
                </a:lnTo>
                <a:lnTo>
                  <a:pt x="122813" y="183732"/>
                </a:lnTo>
                <a:lnTo>
                  <a:pt x="122531" y="180392"/>
                </a:lnTo>
                <a:lnTo>
                  <a:pt x="122237" y="177091"/>
                </a:lnTo>
                <a:lnTo>
                  <a:pt x="121942" y="173827"/>
                </a:lnTo>
                <a:lnTo>
                  <a:pt x="121634" y="170563"/>
                </a:lnTo>
                <a:lnTo>
                  <a:pt x="121326" y="167337"/>
                </a:lnTo>
                <a:lnTo>
                  <a:pt x="121011" y="164111"/>
                </a:lnTo>
                <a:lnTo>
                  <a:pt x="120689" y="160922"/>
                </a:lnTo>
                <a:lnTo>
                  <a:pt x="120361" y="157772"/>
                </a:lnTo>
                <a:lnTo>
                  <a:pt x="120026" y="154622"/>
                </a:lnTo>
                <a:lnTo>
                  <a:pt x="119685" y="151510"/>
                </a:lnTo>
                <a:lnTo>
                  <a:pt x="119336" y="148398"/>
                </a:lnTo>
                <a:lnTo>
                  <a:pt x="118988" y="145324"/>
                </a:lnTo>
                <a:lnTo>
                  <a:pt x="118626" y="142249"/>
                </a:lnTo>
                <a:lnTo>
                  <a:pt x="118264" y="139213"/>
                </a:lnTo>
                <a:lnTo>
                  <a:pt x="117889" y="136215"/>
                </a:lnTo>
                <a:lnTo>
                  <a:pt x="117514" y="133217"/>
                </a:lnTo>
                <a:lnTo>
                  <a:pt x="117132" y="130256"/>
                </a:lnTo>
                <a:lnTo>
                  <a:pt x="116744" y="127334"/>
                </a:lnTo>
                <a:lnTo>
                  <a:pt x="116349" y="124411"/>
                </a:lnTo>
                <a:lnTo>
                  <a:pt x="115947" y="121527"/>
                </a:lnTo>
                <a:lnTo>
                  <a:pt x="115538" y="118680"/>
                </a:lnTo>
                <a:lnTo>
                  <a:pt x="115130" y="115834"/>
                </a:lnTo>
                <a:lnTo>
                  <a:pt x="114708" y="113025"/>
                </a:lnTo>
                <a:lnTo>
                  <a:pt x="114286" y="110255"/>
                </a:lnTo>
                <a:lnTo>
                  <a:pt x="113857" y="107522"/>
                </a:lnTo>
                <a:lnTo>
                  <a:pt x="113415" y="104790"/>
                </a:lnTo>
                <a:lnTo>
                  <a:pt x="112973" y="102095"/>
                </a:lnTo>
                <a:lnTo>
                  <a:pt x="112524" y="99400"/>
                </a:lnTo>
                <a:lnTo>
                  <a:pt x="112069" y="96781"/>
                </a:lnTo>
                <a:lnTo>
                  <a:pt x="111613" y="94163"/>
                </a:lnTo>
                <a:lnTo>
                  <a:pt x="111144" y="91582"/>
                </a:lnTo>
                <a:lnTo>
                  <a:pt x="110675" y="89001"/>
                </a:lnTo>
                <a:lnTo>
                  <a:pt x="110193" y="86496"/>
                </a:lnTo>
                <a:lnTo>
                  <a:pt x="109711" y="83991"/>
                </a:lnTo>
                <a:lnTo>
                  <a:pt x="109222" y="81524"/>
                </a:lnTo>
                <a:lnTo>
                  <a:pt x="108719" y="79095"/>
                </a:lnTo>
                <a:lnTo>
                  <a:pt x="108217" y="76666"/>
                </a:lnTo>
                <a:lnTo>
                  <a:pt x="107715" y="74313"/>
                </a:lnTo>
                <a:lnTo>
                  <a:pt x="107199" y="71960"/>
                </a:lnTo>
                <a:lnTo>
                  <a:pt x="106677" y="69645"/>
                </a:lnTo>
                <a:lnTo>
                  <a:pt x="106154" y="67368"/>
                </a:lnTo>
                <a:lnTo>
                  <a:pt x="105618" y="65091"/>
                </a:lnTo>
                <a:lnTo>
                  <a:pt x="105082" y="62889"/>
                </a:lnTo>
                <a:lnTo>
                  <a:pt x="104540" y="60688"/>
                </a:lnTo>
                <a:lnTo>
                  <a:pt x="103991" y="58563"/>
                </a:lnTo>
                <a:lnTo>
                  <a:pt x="103435" y="56437"/>
                </a:lnTo>
                <a:lnTo>
                  <a:pt x="102872" y="54350"/>
                </a:lnTo>
                <a:lnTo>
                  <a:pt x="102303" y="52300"/>
                </a:lnTo>
                <a:lnTo>
                  <a:pt x="101733" y="50289"/>
                </a:lnTo>
                <a:lnTo>
                  <a:pt x="101150" y="48277"/>
                </a:lnTo>
                <a:lnTo>
                  <a:pt x="100568" y="46342"/>
                </a:lnTo>
                <a:lnTo>
                  <a:pt x="99978" y="44444"/>
                </a:lnTo>
                <a:lnTo>
                  <a:pt x="99382" y="42546"/>
                </a:lnTo>
                <a:lnTo>
                  <a:pt x="98779" y="40725"/>
                </a:lnTo>
                <a:lnTo>
                  <a:pt x="98170" y="38903"/>
                </a:lnTo>
                <a:lnTo>
                  <a:pt x="97560" y="37119"/>
                </a:lnTo>
                <a:lnTo>
                  <a:pt x="96937" y="35411"/>
                </a:lnTo>
                <a:lnTo>
                  <a:pt x="96314" y="33703"/>
                </a:lnTo>
                <a:lnTo>
                  <a:pt x="95678" y="32033"/>
                </a:lnTo>
                <a:lnTo>
                  <a:pt x="95042" y="30401"/>
                </a:lnTo>
                <a:lnTo>
                  <a:pt x="94399" y="28845"/>
                </a:lnTo>
                <a:lnTo>
                  <a:pt x="93749" y="27289"/>
                </a:lnTo>
                <a:lnTo>
                  <a:pt x="93099" y="25771"/>
                </a:lnTo>
                <a:lnTo>
                  <a:pt x="92436" y="24291"/>
                </a:lnTo>
                <a:lnTo>
                  <a:pt x="91766" y="22887"/>
                </a:lnTo>
                <a:lnTo>
                  <a:pt x="91096" y="21482"/>
                </a:lnTo>
                <a:lnTo>
                  <a:pt x="90420" y="20116"/>
                </a:lnTo>
                <a:lnTo>
                  <a:pt x="89737" y="18826"/>
                </a:lnTo>
                <a:lnTo>
                  <a:pt x="89047" y="17535"/>
                </a:lnTo>
                <a:lnTo>
                  <a:pt x="88350" y="16321"/>
                </a:lnTo>
                <a:lnTo>
                  <a:pt x="87647" y="15144"/>
                </a:lnTo>
                <a:lnTo>
                  <a:pt x="86944" y="13968"/>
                </a:lnTo>
                <a:lnTo>
                  <a:pt x="86227" y="12867"/>
                </a:lnTo>
                <a:lnTo>
                  <a:pt x="85510" y="11804"/>
                </a:lnTo>
                <a:lnTo>
                  <a:pt x="84787" y="10779"/>
                </a:lnTo>
                <a:lnTo>
                  <a:pt x="84057" y="9793"/>
                </a:lnTo>
                <a:lnTo>
                  <a:pt x="83320" y="8844"/>
                </a:lnTo>
                <a:lnTo>
                  <a:pt x="82583" y="7971"/>
                </a:lnTo>
                <a:lnTo>
                  <a:pt x="81833" y="7098"/>
                </a:lnTo>
                <a:lnTo>
                  <a:pt x="81083" y="6301"/>
                </a:lnTo>
                <a:lnTo>
                  <a:pt x="80319" y="5542"/>
                </a:lnTo>
                <a:lnTo>
                  <a:pt x="79555" y="4821"/>
                </a:lnTo>
                <a:lnTo>
                  <a:pt x="78785" y="4138"/>
                </a:lnTo>
                <a:lnTo>
                  <a:pt x="78015" y="3492"/>
                </a:lnTo>
                <a:lnTo>
                  <a:pt x="77231" y="2923"/>
                </a:lnTo>
                <a:lnTo>
                  <a:pt x="76454" y="2392"/>
                </a:lnTo>
                <a:lnTo>
                  <a:pt x="75690" y="1898"/>
                </a:lnTo>
                <a:lnTo>
                  <a:pt x="74934" y="1481"/>
                </a:lnTo>
                <a:lnTo>
                  <a:pt x="74197" y="1101"/>
                </a:lnTo>
                <a:lnTo>
                  <a:pt x="73467" y="798"/>
                </a:lnTo>
                <a:lnTo>
                  <a:pt x="72750" y="532"/>
                </a:lnTo>
                <a:lnTo>
                  <a:pt x="72047" y="304"/>
                </a:lnTo>
                <a:lnTo>
                  <a:pt x="71357" y="153"/>
                </a:lnTo>
                <a:lnTo>
                  <a:pt x="70674" y="39"/>
                </a:lnTo>
                <a:lnTo>
                  <a:pt x="70004" y="1"/>
                </a:lnTo>
                <a:close/>
              </a:path>
            </a:pathLst>
          </a:custGeom>
          <a:solidFill>
            <a:srgbClr val="41A4FF">
              <a:alpha val="18140"/>
            </a:srgbClr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Poppins"/>
              <a:buNone/>
              <a:defRPr b="1" i="0" sz="7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/>
          <p:nvPr/>
        </p:nvSpPr>
        <p:spPr>
          <a:xfrm>
            <a:off x="-243" y="2679"/>
            <a:ext cx="24378153" cy="13710657"/>
          </a:xfrm>
          <a:custGeom>
            <a:rect b="b" l="l" r="r" t="t"/>
            <a:pathLst>
              <a:path extrusionOk="0" h="11008" w="19570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B8C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203100" y="3395526"/>
            <a:ext cx="24378153" cy="10320468"/>
          </a:xfrm>
          <a:custGeom>
            <a:rect b="b" l="l" r="r" t="t"/>
            <a:pathLst>
              <a:path extrusionOk="0" h="9526" w="19570">
                <a:moveTo>
                  <a:pt x="19569" y="9525"/>
                </a:moveTo>
                <a:lnTo>
                  <a:pt x="19569" y="8702"/>
                </a:lnTo>
                <a:lnTo>
                  <a:pt x="19569" y="8702"/>
                </a:lnTo>
                <a:cubicBezTo>
                  <a:pt x="18989" y="7381"/>
                  <a:pt x="17909" y="6329"/>
                  <a:pt x="16568" y="5787"/>
                </a:cubicBezTo>
                <a:lnTo>
                  <a:pt x="16568" y="5787"/>
                </a:lnTo>
                <a:cubicBezTo>
                  <a:pt x="16341" y="3963"/>
                  <a:pt x="14867" y="2526"/>
                  <a:pt x="13026" y="2356"/>
                </a:cubicBezTo>
                <a:lnTo>
                  <a:pt x="13026" y="2356"/>
                </a:lnTo>
                <a:cubicBezTo>
                  <a:pt x="12589" y="990"/>
                  <a:pt x="11309" y="0"/>
                  <a:pt x="9797" y="0"/>
                </a:cubicBezTo>
                <a:lnTo>
                  <a:pt x="9797" y="0"/>
                </a:lnTo>
                <a:cubicBezTo>
                  <a:pt x="8292" y="0"/>
                  <a:pt x="7015" y="984"/>
                  <a:pt x="6574" y="2343"/>
                </a:cubicBezTo>
                <a:lnTo>
                  <a:pt x="6574" y="2343"/>
                </a:lnTo>
                <a:cubicBezTo>
                  <a:pt x="4628" y="2435"/>
                  <a:pt x="3051" y="3939"/>
                  <a:pt x="2846" y="5852"/>
                </a:cubicBezTo>
                <a:lnTo>
                  <a:pt x="2846" y="5852"/>
                </a:lnTo>
                <a:cubicBezTo>
                  <a:pt x="1577" y="6412"/>
                  <a:pt x="558" y="7432"/>
                  <a:pt x="0" y="8702"/>
                </a:cubicBezTo>
                <a:lnTo>
                  <a:pt x="0" y="9525"/>
                </a:lnTo>
                <a:lnTo>
                  <a:pt x="19569" y="9525"/>
                </a:lnTo>
              </a:path>
            </a:pathLst>
          </a:custGeom>
          <a:solidFill>
            <a:srgbClr val="9CB1FA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4" name="Google Shape;94;p8"/>
          <p:cNvGrpSpPr/>
          <p:nvPr/>
        </p:nvGrpSpPr>
        <p:grpSpPr>
          <a:xfrm>
            <a:off x="2949886" y="4317034"/>
            <a:ext cx="12337378" cy="6201647"/>
            <a:chOff x="6020136" y="5017834"/>
            <a:chExt cx="12337378" cy="6201647"/>
          </a:xfrm>
        </p:grpSpPr>
        <p:sp>
          <p:nvSpPr>
            <p:cNvPr id="95" name="Google Shape;95;p8"/>
            <p:cNvSpPr/>
            <p:nvPr/>
          </p:nvSpPr>
          <p:spPr>
            <a:xfrm>
              <a:off x="6020136" y="10708630"/>
              <a:ext cx="12090198" cy="510851"/>
            </a:xfrm>
            <a:custGeom>
              <a:rect b="b" l="l" r="r" t="t"/>
              <a:pathLst>
                <a:path extrusionOk="0" h="410" w="9708">
                  <a:moveTo>
                    <a:pt x="9707" y="204"/>
                  </a:moveTo>
                  <a:lnTo>
                    <a:pt x="9707" y="204"/>
                  </a:lnTo>
                  <a:cubicBezTo>
                    <a:pt x="9707" y="318"/>
                    <a:pt x="7534" y="409"/>
                    <a:pt x="4855" y="409"/>
                  </a:cubicBezTo>
                  <a:lnTo>
                    <a:pt x="4855" y="409"/>
                  </a:lnTo>
                  <a:cubicBezTo>
                    <a:pt x="2174" y="409"/>
                    <a:pt x="0" y="318"/>
                    <a:pt x="0" y="204"/>
                  </a:cubicBezTo>
                  <a:lnTo>
                    <a:pt x="0" y="204"/>
                  </a:lnTo>
                  <a:cubicBezTo>
                    <a:pt x="0" y="92"/>
                    <a:pt x="2174" y="0"/>
                    <a:pt x="4855" y="0"/>
                  </a:cubicBezTo>
                  <a:lnTo>
                    <a:pt x="4855" y="0"/>
                  </a:lnTo>
                  <a:cubicBezTo>
                    <a:pt x="7534" y="0"/>
                    <a:pt x="9707" y="92"/>
                    <a:pt x="9707" y="204"/>
                  </a:cubicBezTo>
                </a:path>
              </a:pathLst>
            </a:custGeom>
            <a:solidFill>
              <a:srgbClr val="6177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16616216" y="5655027"/>
              <a:ext cx="1741298" cy="961281"/>
            </a:xfrm>
            <a:custGeom>
              <a:rect b="b" l="l" r="r" t="t"/>
              <a:pathLst>
                <a:path extrusionOk="0" h="772" w="1397">
                  <a:moveTo>
                    <a:pt x="1396" y="212"/>
                  </a:moveTo>
                  <a:lnTo>
                    <a:pt x="1396" y="212"/>
                  </a:lnTo>
                  <a:cubicBezTo>
                    <a:pt x="1396" y="95"/>
                    <a:pt x="1301" y="0"/>
                    <a:pt x="1184" y="0"/>
                  </a:cubicBezTo>
                  <a:lnTo>
                    <a:pt x="361" y="0"/>
                  </a:lnTo>
                  <a:lnTo>
                    <a:pt x="361" y="0"/>
                  </a:lnTo>
                  <a:cubicBezTo>
                    <a:pt x="244" y="0"/>
                    <a:pt x="149" y="95"/>
                    <a:pt x="149" y="212"/>
                  </a:cubicBezTo>
                  <a:lnTo>
                    <a:pt x="149" y="212"/>
                  </a:lnTo>
                  <a:cubicBezTo>
                    <a:pt x="149" y="264"/>
                    <a:pt x="168" y="312"/>
                    <a:pt x="199" y="348"/>
                  </a:cubicBezTo>
                  <a:lnTo>
                    <a:pt x="199" y="348"/>
                  </a:lnTo>
                  <a:cubicBezTo>
                    <a:pt x="88" y="355"/>
                    <a:pt x="0" y="447"/>
                    <a:pt x="0" y="559"/>
                  </a:cubicBezTo>
                  <a:lnTo>
                    <a:pt x="0" y="559"/>
                  </a:lnTo>
                  <a:cubicBezTo>
                    <a:pt x="0" y="676"/>
                    <a:pt x="95" y="771"/>
                    <a:pt x="212" y="771"/>
                  </a:cubicBezTo>
                  <a:lnTo>
                    <a:pt x="1036" y="771"/>
                  </a:lnTo>
                  <a:lnTo>
                    <a:pt x="1036" y="771"/>
                  </a:lnTo>
                  <a:cubicBezTo>
                    <a:pt x="1153" y="771"/>
                    <a:pt x="1248" y="676"/>
                    <a:pt x="1248" y="559"/>
                  </a:cubicBezTo>
                  <a:lnTo>
                    <a:pt x="1248" y="559"/>
                  </a:lnTo>
                  <a:cubicBezTo>
                    <a:pt x="1248" y="507"/>
                    <a:pt x="1229" y="460"/>
                    <a:pt x="1198" y="424"/>
                  </a:cubicBezTo>
                  <a:lnTo>
                    <a:pt x="1198" y="424"/>
                  </a:lnTo>
                  <a:cubicBezTo>
                    <a:pt x="1308" y="416"/>
                    <a:pt x="1396" y="325"/>
                    <a:pt x="1396" y="212"/>
                  </a:cubicBezTo>
                </a:path>
              </a:pathLst>
            </a:custGeom>
            <a:solidFill>
              <a:srgbClr val="9CB1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15709867" y="5056283"/>
              <a:ext cx="1038182" cy="972270"/>
            </a:xfrm>
            <a:custGeom>
              <a:rect b="b" l="l" r="r" t="t"/>
              <a:pathLst>
                <a:path extrusionOk="0" h="779" w="833">
                  <a:moveTo>
                    <a:pt x="832" y="567"/>
                  </a:moveTo>
                  <a:lnTo>
                    <a:pt x="832" y="567"/>
                  </a:lnTo>
                  <a:cubicBezTo>
                    <a:pt x="832" y="491"/>
                    <a:pt x="792" y="425"/>
                    <a:pt x="732" y="387"/>
                  </a:cubicBezTo>
                  <a:lnTo>
                    <a:pt x="732" y="387"/>
                  </a:lnTo>
                  <a:cubicBezTo>
                    <a:pt x="787" y="349"/>
                    <a:pt x="824" y="285"/>
                    <a:pt x="824" y="212"/>
                  </a:cubicBezTo>
                  <a:lnTo>
                    <a:pt x="824" y="212"/>
                  </a:lnTo>
                  <a:cubicBezTo>
                    <a:pt x="824" y="95"/>
                    <a:pt x="729" y="0"/>
                    <a:pt x="613" y="0"/>
                  </a:cubicBezTo>
                  <a:lnTo>
                    <a:pt x="368" y="0"/>
                  </a:lnTo>
                  <a:lnTo>
                    <a:pt x="368" y="0"/>
                  </a:lnTo>
                  <a:cubicBezTo>
                    <a:pt x="251" y="0"/>
                    <a:pt x="156" y="95"/>
                    <a:pt x="156" y="212"/>
                  </a:cubicBezTo>
                  <a:lnTo>
                    <a:pt x="156" y="212"/>
                  </a:lnTo>
                  <a:cubicBezTo>
                    <a:pt x="156" y="267"/>
                    <a:pt x="177" y="317"/>
                    <a:pt x="212" y="354"/>
                  </a:cubicBezTo>
                  <a:lnTo>
                    <a:pt x="212" y="354"/>
                  </a:lnTo>
                  <a:cubicBezTo>
                    <a:pt x="95" y="355"/>
                    <a:pt x="0" y="450"/>
                    <a:pt x="0" y="567"/>
                  </a:cubicBezTo>
                  <a:lnTo>
                    <a:pt x="0" y="567"/>
                  </a:lnTo>
                  <a:cubicBezTo>
                    <a:pt x="0" y="684"/>
                    <a:pt x="95" y="778"/>
                    <a:pt x="212" y="778"/>
                  </a:cubicBezTo>
                  <a:lnTo>
                    <a:pt x="620" y="778"/>
                  </a:lnTo>
                  <a:lnTo>
                    <a:pt x="620" y="778"/>
                  </a:lnTo>
                  <a:cubicBezTo>
                    <a:pt x="737" y="778"/>
                    <a:pt x="832" y="684"/>
                    <a:pt x="832" y="567"/>
                  </a:cubicBezTo>
                </a:path>
              </a:pathLst>
            </a:custGeom>
            <a:solidFill>
              <a:srgbClr val="9CB1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11134156" y="5237555"/>
              <a:ext cx="2158769" cy="1263401"/>
            </a:xfrm>
            <a:custGeom>
              <a:rect b="b" l="l" r="r" t="t"/>
              <a:pathLst>
                <a:path extrusionOk="0" h="1015" w="1731">
                  <a:moveTo>
                    <a:pt x="1518" y="591"/>
                  </a:moveTo>
                  <a:lnTo>
                    <a:pt x="1502" y="591"/>
                  </a:lnTo>
                  <a:lnTo>
                    <a:pt x="1502" y="591"/>
                  </a:lnTo>
                  <a:cubicBezTo>
                    <a:pt x="1505" y="577"/>
                    <a:pt x="1506" y="562"/>
                    <a:pt x="1506" y="547"/>
                  </a:cubicBezTo>
                  <a:lnTo>
                    <a:pt x="1506" y="547"/>
                  </a:lnTo>
                  <a:cubicBezTo>
                    <a:pt x="1506" y="430"/>
                    <a:pt x="1411" y="335"/>
                    <a:pt x="1294" y="335"/>
                  </a:cubicBezTo>
                  <a:lnTo>
                    <a:pt x="817" y="335"/>
                  </a:lnTo>
                  <a:lnTo>
                    <a:pt x="817" y="335"/>
                  </a:lnTo>
                  <a:cubicBezTo>
                    <a:pt x="842" y="300"/>
                    <a:pt x="856" y="258"/>
                    <a:pt x="856" y="212"/>
                  </a:cubicBezTo>
                  <a:lnTo>
                    <a:pt x="856" y="212"/>
                  </a:lnTo>
                  <a:cubicBezTo>
                    <a:pt x="856" y="94"/>
                    <a:pt x="762" y="0"/>
                    <a:pt x="645" y="0"/>
                  </a:cubicBezTo>
                  <a:lnTo>
                    <a:pt x="404" y="0"/>
                  </a:lnTo>
                  <a:lnTo>
                    <a:pt x="404" y="0"/>
                  </a:lnTo>
                  <a:cubicBezTo>
                    <a:pt x="287" y="0"/>
                    <a:pt x="192" y="94"/>
                    <a:pt x="192" y="212"/>
                  </a:cubicBezTo>
                  <a:lnTo>
                    <a:pt x="192" y="212"/>
                  </a:lnTo>
                  <a:cubicBezTo>
                    <a:pt x="192" y="258"/>
                    <a:pt x="207" y="300"/>
                    <a:pt x="232" y="335"/>
                  </a:cubicBezTo>
                  <a:lnTo>
                    <a:pt x="212" y="335"/>
                  </a:lnTo>
                  <a:lnTo>
                    <a:pt x="212" y="335"/>
                  </a:lnTo>
                  <a:cubicBezTo>
                    <a:pt x="95" y="335"/>
                    <a:pt x="0" y="430"/>
                    <a:pt x="0" y="547"/>
                  </a:cubicBezTo>
                  <a:lnTo>
                    <a:pt x="0" y="547"/>
                  </a:lnTo>
                  <a:cubicBezTo>
                    <a:pt x="0" y="665"/>
                    <a:pt x="95" y="759"/>
                    <a:pt x="212" y="759"/>
                  </a:cubicBezTo>
                  <a:lnTo>
                    <a:pt x="812" y="759"/>
                  </a:lnTo>
                  <a:lnTo>
                    <a:pt x="812" y="759"/>
                  </a:lnTo>
                  <a:cubicBezTo>
                    <a:pt x="809" y="773"/>
                    <a:pt x="807" y="787"/>
                    <a:pt x="807" y="803"/>
                  </a:cubicBezTo>
                  <a:lnTo>
                    <a:pt x="807" y="803"/>
                  </a:lnTo>
                  <a:cubicBezTo>
                    <a:pt x="807" y="919"/>
                    <a:pt x="901" y="1014"/>
                    <a:pt x="1018" y="1014"/>
                  </a:cubicBezTo>
                  <a:lnTo>
                    <a:pt x="1518" y="1014"/>
                  </a:lnTo>
                  <a:lnTo>
                    <a:pt x="1518" y="1014"/>
                  </a:lnTo>
                  <a:cubicBezTo>
                    <a:pt x="1635" y="1014"/>
                    <a:pt x="1730" y="919"/>
                    <a:pt x="1730" y="803"/>
                  </a:cubicBezTo>
                  <a:lnTo>
                    <a:pt x="1730" y="803"/>
                  </a:lnTo>
                  <a:cubicBezTo>
                    <a:pt x="1730" y="685"/>
                    <a:pt x="1635" y="591"/>
                    <a:pt x="1518" y="591"/>
                  </a:cubicBezTo>
                </a:path>
              </a:pathLst>
            </a:custGeom>
            <a:solidFill>
              <a:srgbClr val="9CB1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113513" y="5589111"/>
              <a:ext cx="1889606" cy="1263401"/>
            </a:xfrm>
            <a:custGeom>
              <a:rect b="b" l="l" r="r" t="t"/>
              <a:pathLst>
                <a:path extrusionOk="0" h="1015" w="1515">
                  <a:moveTo>
                    <a:pt x="1444" y="652"/>
                  </a:moveTo>
                  <a:lnTo>
                    <a:pt x="1444" y="652"/>
                  </a:lnTo>
                  <a:cubicBezTo>
                    <a:pt x="1487" y="613"/>
                    <a:pt x="1514" y="557"/>
                    <a:pt x="1514" y="495"/>
                  </a:cubicBezTo>
                  <a:lnTo>
                    <a:pt x="1514" y="495"/>
                  </a:lnTo>
                  <a:cubicBezTo>
                    <a:pt x="1514" y="378"/>
                    <a:pt x="1419" y="283"/>
                    <a:pt x="1302" y="283"/>
                  </a:cubicBezTo>
                  <a:lnTo>
                    <a:pt x="1120" y="283"/>
                  </a:lnTo>
                  <a:lnTo>
                    <a:pt x="1120" y="283"/>
                  </a:lnTo>
                  <a:cubicBezTo>
                    <a:pt x="1128" y="261"/>
                    <a:pt x="1133" y="237"/>
                    <a:pt x="1133" y="212"/>
                  </a:cubicBezTo>
                  <a:lnTo>
                    <a:pt x="1133" y="212"/>
                  </a:lnTo>
                  <a:cubicBezTo>
                    <a:pt x="1133" y="95"/>
                    <a:pt x="1038" y="0"/>
                    <a:pt x="921" y="0"/>
                  </a:cubicBezTo>
                  <a:lnTo>
                    <a:pt x="890" y="0"/>
                  </a:lnTo>
                  <a:lnTo>
                    <a:pt x="890" y="0"/>
                  </a:lnTo>
                  <a:cubicBezTo>
                    <a:pt x="773" y="0"/>
                    <a:pt x="678" y="95"/>
                    <a:pt x="678" y="212"/>
                  </a:cubicBezTo>
                  <a:lnTo>
                    <a:pt x="678" y="212"/>
                  </a:lnTo>
                  <a:cubicBezTo>
                    <a:pt x="678" y="237"/>
                    <a:pt x="683" y="261"/>
                    <a:pt x="690" y="283"/>
                  </a:cubicBezTo>
                  <a:lnTo>
                    <a:pt x="687" y="283"/>
                  </a:lnTo>
                  <a:lnTo>
                    <a:pt x="687" y="283"/>
                  </a:lnTo>
                  <a:cubicBezTo>
                    <a:pt x="570" y="283"/>
                    <a:pt x="475" y="378"/>
                    <a:pt x="475" y="495"/>
                  </a:cubicBezTo>
                  <a:lnTo>
                    <a:pt x="475" y="495"/>
                  </a:lnTo>
                  <a:cubicBezTo>
                    <a:pt x="475" y="529"/>
                    <a:pt x="484" y="562"/>
                    <a:pt x="498" y="591"/>
                  </a:cubicBezTo>
                  <a:lnTo>
                    <a:pt x="212" y="591"/>
                  </a:lnTo>
                  <a:lnTo>
                    <a:pt x="212" y="591"/>
                  </a:lnTo>
                  <a:cubicBezTo>
                    <a:pt x="95" y="591"/>
                    <a:pt x="0" y="685"/>
                    <a:pt x="0" y="803"/>
                  </a:cubicBezTo>
                  <a:lnTo>
                    <a:pt x="0" y="803"/>
                  </a:lnTo>
                  <a:cubicBezTo>
                    <a:pt x="0" y="919"/>
                    <a:pt x="95" y="1014"/>
                    <a:pt x="212" y="1014"/>
                  </a:cubicBezTo>
                  <a:lnTo>
                    <a:pt x="1295" y="1014"/>
                  </a:lnTo>
                  <a:lnTo>
                    <a:pt x="1295" y="1014"/>
                  </a:lnTo>
                  <a:cubicBezTo>
                    <a:pt x="1412" y="1014"/>
                    <a:pt x="1507" y="919"/>
                    <a:pt x="1507" y="803"/>
                  </a:cubicBezTo>
                  <a:lnTo>
                    <a:pt x="1507" y="803"/>
                  </a:lnTo>
                  <a:cubicBezTo>
                    <a:pt x="1507" y="744"/>
                    <a:pt x="1483" y="690"/>
                    <a:pt x="1444" y="652"/>
                  </a:cubicBezTo>
                </a:path>
              </a:pathLst>
            </a:custGeom>
            <a:solidFill>
              <a:srgbClr val="9CB1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7552693" y="7945627"/>
              <a:ext cx="258175" cy="280146"/>
            </a:xfrm>
            <a:custGeom>
              <a:rect b="b" l="l" r="r" t="t"/>
              <a:pathLst>
                <a:path extrusionOk="0" h="227" w="208">
                  <a:moveTo>
                    <a:pt x="21" y="201"/>
                  </a:moveTo>
                  <a:lnTo>
                    <a:pt x="36" y="28"/>
                  </a:lnTo>
                  <a:lnTo>
                    <a:pt x="177" y="125"/>
                  </a:lnTo>
                  <a:lnTo>
                    <a:pt x="21" y="201"/>
                  </a:lnTo>
                  <a:close/>
                  <a:moveTo>
                    <a:pt x="202" y="119"/>
                  </a:moveTo>
                  <a:lnTo>
                    <a:pt x="33" y="3"/>
                  </a:lnTo>
                  <a:lnTo>
                    <a:pt x="33" y="3"/>
                  </a:lnTo>
                  <a:cubicBezTo>
                    <a:pt x="31" y="1"/>
                    <a:pt x="27" y="0"/>
                    <a:pt x="24" y="2"/>
                  </a:cubicBezTo>
                  <a:lnTo>
                    <a:pt x="24" y="2"/>
                  </a:lnTo>
                  <a:lnTo>
                    <a:pt x="24" y="2"/>
                  </a:lnTo>
                  <a:cubicBezTo>
                    <a:pt x="21" y="3"/>
                    <a:pt x="19" y="6"/>
                    <a:pt x="18" y="9"/>
                  </a:cubicBezTo>
                  <a:lnTo>
                    <a:pt x="1" y="216"/>
                  </a:lnTo>
                  <a:lnTo>
                    <a:pt x="1" y="216"/>
                  </a:lnTo>
                  <a:cubicBezTo>
                    <a:pt x="0" y="219"/>
                    <a:pt x="2" y="223"/>
                    <a:pt x="5" y="224"/>
                  </a:cubicBezTo>
                  <a:lnTo>
                    <a:pt x="5" y="224"/>
                  </a:lnTo>
                  <a:cubicBezTo>
                    <a:pt x="8" y="226"/>
                    <a:pt x="11" y="226"/>
                    <a:pt x="15" y="225"/>
                  </a:cubicBezTo>
                  <a:lnTo>
                    <a:pt x="200" y="136"/>
                  </a:lnTo>
                  <a:lnTo>
                    <a:pt x="200" y="136"/>
                  </a:lnTo>
                  <a:cubicBezTo>
                    <a:pt x="204" y="135"/>
                    <a:pt x="206" y="132"/>
                    <a:pt x="206" y="128"/>
                  </a:cubicBezTo>
                  <a:lnTo>
                    <a:pt x="206" y="128"/>
                  </a:lnTo>
                  <a:cubicBezTo>
                    <a:pt x="207" y="124"/>
                    <a:pt x="205" y="121"/>
                    <a:pt x="202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17868632" y="7061246"/>
              <a:ext cx="258175" cy="280145"/>
            </a:xfrm>
            <a:custGeom>
              <a:rect b="b" l="l" r="r" t="t"/>
              <a:pathLst>
                <a:path extrusionOk="0" h="227" w="207">
                  <a:moveTo>
                    <a:pt x="21" y="200"/>
                  </a:moveTo>
                  <a:lnTo>
                    <a:pt x="36" y="27"/>
                  </a:lnTo>
                  <a:lnTo>
                    <a:pt x="177" y="125"/>
                  </a:lnTo>
                  <a:lnTo>
                    <a:pt x="21" y="200"/>
                  </a:lnTo>
                  <a:close/>
                  <a:moveTo>
                    <a:pt x="201" y="118"/>
                  </a:moveTo>
                  <a:lnTo>
                    <a:pt x="32" y="2"/>
                  </a:lnTo>
                  <a:lnTo>
                    <a:pt x="32" y="2"/>
                  </a:lnTo>
                  <a:cubicBezTo>
                    <a:pt x="30" y="0"/>
                    <a:pt x="26" y="0"/>
                    <a:pt x="23" y="1"/>
                  </a:cubicBez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cubicBezTo>
                    <a:pt x="20" y="2"/>
                    <a:pt x="18" y="5"/>
                    <a:pt x="18" y="9"/>
                  </a:cubicBezTo>
                  <a:lnTo>
                    <a:pt x="0" y="215"/>
                  </a:lnTo>
                  <a:lnTo>
                    <a:pt x="0" y="215"/>
                  </a:lnTo>
                  <a:cubicBezTo>
                    <a:pt x="0" y="219"/>
                    <a:pt x="1" y="222"/>
                    <a:pt x="4" y="224"/>
                  </a:cubicBezTo>
                  <a:lnTo>
                    <a:pt x="4" y="224"/>
                  </a:lnTo>
                  <a:cubicBezTo>
                    <a:pt x="7" y="225"/>
                    <a:pt x="11" y="226"/>
                    <a:pt x="14" y="224"/>
                  </a:cubicBezTo>
                  <a:lnTo>
                    <a:pt x="200" y="135"/>
                  </a:lnTo>
                  <a:lnTo>
                    <a:pt x="200" y="135"/>
                  </a:lnTo>
                  <a:cubicBezTo>
                    <a:pt x="203" y="134"/>
                    <a:pt x="205" y="131"/>
                    <a:pt x="206" y="127"/>
                  </a:cubicBezTo>
                  <a:lnTo>
                    <a:pt x="206" y="127"/>
                  </a:lnTo>
                  <a:cubicBezTo>
                    <a:pt x="206" y="124"/>
                    <a:pt x="204" y="120"/>
                    <a:pt x="201" y="118"/>
                  </a:cubicBezTo>
                  <a:close/>
                </a:path>
              </a:pathLst>
            </a:custGeom>
            <a:solidFill>
              <a:srgbClr val="F1E6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11628534" y="5424318"/>
              <a:ext cx="258175" cy="280145"/>
            </a:xfrm>
            <a:custGeom>
              <a:rect b="b" l="l" r="r" t="t"/>
              <a:pathLst>
                <a:path extrusionOk="0" h="227" w="207">
                  <a:moveTo>
                    <a:pt x="21" y="200"/>
                  </a:moveTo>
                  <a:lnTo>
                    <a:pt x="36" y="28"/>
                  </a:lnTo>
                  <a:lnTo>
                    <a:pt x="177" y="125"/>
                  </a:lnTo>
                  <a:lnTo>
                    <a:pt x="21" y="200"/>
                  </a:lnTo>
                  <a:close/>
                  <a:moveTo>
                    <a:pt x="202" y="119"/>
                  </a:moveTo>
                  <a:lnTo>
                    <a:pt x="33" y="2"/>
                  </a:lnTo>
                  <a:lnTo>
                    <a:pt x="33" y="2"/>
                  </a:lnTo>
                  <a:cubicBezTo>
                    <a:pt x="30" y="0"/>
                    <a:pt x="27" y="0"/>
                    <a:pt x="24" y="1"/>
                  </a:cubicBez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cubicBezTo>
                    <a:pt x="21" y="2"/>
                    <a:pt x="19" y="5"/>
                    <a:pt x="18" y="9"/>
                  </a:cubicBezTo>
                  <a:lnTo>
                    <a:pt x="1" y="215"/>
                  </a:lnTo>
                  <a:lnTo>
                    <a:pt x="1" y="215"/>
                  </a:lnTo>
                  <a:cubicBezTo>
                    <a:pt x="0" y="219"/>
                    <a:pt x="2" y="222"/>
                    <a:pt x="5" y="224"/>
                  </a:cubicBezTo>
                  <a:lnTo>
                    <a:pt x="5" y="224"/>
                  </a:lnTo>
                  <a:cubicBezTo>
                    <a:pt x="8" y="225"/>
                    <a:pt x="11" y="226"/>
                    <a:pt x="14" y="224"/>
                  </a:cubicBezTo>
                  <a:lnTo>
                    <a:pt x="200" y="135"/>
                  </a:lnTo>
                  <a:lnTo>
                    <a:pt x="200" y="135"/>
                  </a:lnTo>
                  <a:cubicBezTo>
                    <a:pt x="204" y="134"/>
                    <a:pt x="206" y="131"/>
                    <a:pt x="206" y="127"/>
                  </a:cubicBezTo>
                  <a:lnTo>
                    <a:pt x="206" y="127"/>
                  </a:lnTo>
                  <a:cubicBezTo>
                    <a:pt x="206" y="124"/>
                    <a:pt x="205" y="121"/>
                    <a:pt x="202" y="119"/>
                  </a:cubicBezTo>
                  <a:close/>
                </a:path>
              </a:pathLst>
            </a:custGeom>
            <a:solidFill>
              <a:srgbClr val="6177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7228605" y="7011808"/>
              <a:ext cx="186763" cy="186763"/>
            </a:xfrm>
            <a:custGeom>
              <a:rect b="b" l="l" r="r" t="t"/>
              <a:pathLst>
                <a:path extrusionOk="0" h="149" w="148">
                  <a:moveTo>
                    <a:pt x="144" y="5"/>
                  </a:moveTo>
                  <a:lnTo>
                    <a:pt x="144" y="5"/>
                  </a:lnTo>
                  <a:cubicBezTo>
                    <a:pt x="140" y="0"/>
                    <a:pt x="134" y="0"/>
                    <a:pt x="130" y="5"/>
                  </a:cubicBezTo>
                  <a:lnTo>
                    <a:pt x="73" y="61"/>
                  </a:lnTo>
                  <a:lnTo>
                    <a:pt x="17" y="5"/>
                  </a:lnTo>
                  <a:lnTo>
                    <a:pt x="17" y="5"/>
                  </a:lnTo>
                  <a:cubicBezTo>
                    <a:pt x="13" y="0"/>
                    <a:pt x="7" y="0"/>
                    <a:pt x="3" y="5"/>
                  </a:cubicBezTo>
                  <a:lnTo>
                    <a:pt x="3" y="5"/>
                  </a:lnTo>
                  <a:cubicBezTo>
                    <a:pt x="0" y="8"/>
                    <a:pt x="0" y="14"/>
                    <a:pt x="3" y="18"/>
                  </a:cubicBezTo>
                  <a:lnTo>
                    <a:pt x="60" y="74"/>
                  </a:lnTo>
                  <a:lnTo>
                    <a:pt x="3" y="131"/>
                  </a:lnTo>
                  <a:lnTo>
                    <a:pt x="3" y="131"/>
                  </a:lnTo>
                  <a:cubicBezTo>
                    <a:pt x="0" y="135"/>
                    <a:pt x="0" y="141"/>
                    <a:pt x="3" y="144"/>
                  </a:cubicBezTo>
                  <a:lnTo>
                    <a:pt x="3" y="144"/>
                  </a:lnTo>
                  <a:cubicBezTo>
                    <a:pt x="5" y="146"/>
                    <a:pt x="8" y="148"/>
                    <a:pt x="10" y="148"/>
                  </a:cubicBezTo>
                  <a:lnTo>
                    <a:pt x="10" y="148"/>
                  </a:lnTo>
                  <a:cubicBezTo>
                    <a:pt x="13" y="148"/>
                    <a:pt x="15" y="146"/>
                    <a:pt x="17" y="144"/>
                  </a:cubicBezTo>
                  <a:lnTo>
                    <a:pt x="73" y="88"/>
                  </a:lnTo>
                  <a:lnTo>
                    <a:pt x="130" y="144"/>
                  </a:lnTo>
                  <a:lnTo>
                    <a:pt x="130" y="144"/>
                  </a:lnTo>
                  <a:cubicBezTo>
                    <a:pt x="132" y="146"/>
                    <a:pt x="134" y="148"/>
                    <a:pt x="137" y="148"/>
                  </a:cubicBezTo>
                  <a:lnTo>
                    <a:pt x="137" y="148"/>
                  </a:lnTo>
                  <a:cubicBezTo>
                    <a:pt x="139" y="148"/>
                    <a:pt x="142" y="146"/>
                    <a:pt x="144" y="144"/>
                  </a:cubicBezTo>
                  <a:lnTo>
                    <a:pt x="144" y="144"/>
                  </a:lnTo>
                  <a:cubicBezTo>
                    <a:pt x="147" y="141"/>
                    <a:pt x="147" y="135"/>
                    <a:pt x="144" y="131"/>
                  </a:cubicBezTo>
                  <a:lnTo>
                    <a:pt x="87" y="74"/>
                  </a:lnTo>
                  <a:lnTo>
                    <a:pt x="144" y="18"/>
                  </a:lnTo>
                  <a:lnTo>
                    <a:pt x="144" y="18"/>
                  </a:lnTo>
                  <a:cubicBezTo>
                    <a:pt x="147" y="14"/>
                    <a:pt x="147" y="8"/>
                    <a:pt x="144" y="5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17742294" y="8516903"/>
              <a:ext cx="186763" cy="186763"/>
            </a:xfrm>
            <a:custGeom>
              <a:rect b="b" l="l" r="r" t="t"/>
              <a:pathLst>
                <a:path extrusionOk="0" h="148" w="149">
                  <a:moveTo>
                    <a:pt x="144" y="4"/>
                  </a:moveTo>
                  <a:lnTo>
                    <a:pt x="144" y="4"/>
                  </a:lnTo>
                  <a:cubicBezTo>
                    <a:pt x="141" y="0"/>
                    <a:pt x="135" y="0"/>
                    <a:pt x="131" y="4"/>
                  </a:cubicBezTo>
                  <a:lnTo>
                    <a:pt x="74" y="61"/>
                  </a:lnTo>
                  <a:lnTo>
                    <a:pt x="18" y="4"/>
                  </a:lnTo>
                  <a:lnTo>
                    <a:pt x="18" y="4"/>
                  </a:lnTo>
                  <a:cubicBezTo>
                    <a:pt x="14" y="0"/>
                    <a:pt x="7" y="0"/>
                    <a:pt x="4" y="4"/>
                  </a:cubicBezTo>
                  <a:lnTo>
                    <a:pt x="4" y="4"/>
                  </a:lnTo>
                  <a:cubicBezTo>
                    <a:pt x="0" y="7"/>
                    <a:pt x="0" y="14"/>
                    <a:pt x="4" y="17"/>
                  </a:cubicBezTo>
                  <a:lnTo>
                    <a:pt x="60" y="74"/>
                  </a:lnTo>
                  <a:lnTo>
                    <a:pt x="4" y="130"/>
                  </a:lnTo>
                  <a:lnTo>
                    <a:pt x="4" y="130"/>
                  </a:lnTo>
                  <a:cubicBezTo>
                    <a:pt x="0" y="134"/>
                    <a:pt x="0" y="140"/>
                    <a:pt x="4" y="144"/>
                  </a:cubicBezTo>
                  <a:lnTo>
                    <a:pt x="4" y="144"/>
                  </a:lnTo>
                  <a:cubicBezTo>
                    <a:pt x="6" y="146"/>
                    <a:pt x="8" y="147"/>
                    <a:pt x="10" y="147"/>
                  </a:cubicBezTo>
                  <a:lnTo>
                    <a:pt x="10" y="147"/>
                  </a:lnTo>
                  <a:cubicBezTo>
                    <a:pt x="13" y="147"/>
                    <a:pt x="16" y="146"/>
                    <a:pt x="18" y="144"/>
                  </a:cubicBezTo>
                  <a:lnTo>
                    <a:pt x="74" y="87"/>
                  </a:lnTo>
                  <a:lnTo>
                    <a:pt x="131" y="144"/>
                  </a:lnTo>
                  <a:lnTo>
                    <a:pt x="131" y="144"/>
                  </a:lnTo>
                  <a:cubicBezTo>
                    <a:pt x="133" y="146"/>
                    <a:pt x="135" y="147"/>
                    <a:pt x="138" y="147"/>
                  </a:cubicBezTo>
                  <a:lnTo>
                    <a:pt x="138" y="147"/>
                  </a:lnTo>
                  <a:cubicBezTo>
                    <a:pt x="140" y="147"/>
                    <a:pt x="143" y="146"/>
                    <a:pt x="144" y="144"/>
                  </a:cubicBezTo>
                  <a:lnTo>
                    <a:pt x="144" y="144"/>
                  </a:lnTo>
                  <a:cubicBezTo>
                    <a:pt x="148" y="140"/>
                    <a:pt x="148" y="134"/>
                    <a:pt x="144" y="130"/>
                  </a:cubicBezTo>
                  <a:lnTo>
                    <a:pt x="88" y="74"/>
                  </a:lnTo>
                  <a:lnTo>
                    <a:pt x="144" y="17"/>
                  </a:lnTo>
                  <a:lnTo>
                    <a:pt x="144" y="17"/>
                  </a:lnTo>
                  <a:cubicBezTo>
                    <a:pt x="148" y="14"/>
                    <a:pt x="148" y="7"/>
                    <a:pt x="144" y="4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2886442" y="5160653"/>
              <a:ext cx="186763" cy="186763"/>
            </a:xfrm>
            <a:custGeom>
              <a:rect b="b" l="l" r="r" t="t"/>
              <a:pathLst>
                <a:path extrusionOk="0" h="148" w="149">
                  <a:moveTo>
                    <a:pt x="144" y="4"/>
                  </a:moveTo>
                  <a:lnTo>
                    <a:pt x="144" y="4"/>
                  </a:lnTo>
                  <a:cubicBezTo>
                    <a:pt x="140" y="0"/>
                    <a:pt x="134" y="0"/>
                    <a:pt x="130" y="4"/>
                  </a:cubicBezTo>
                  <a:lnTo>
                    <a:pt x="74" y="60"/>
                  </a:lnTo>
                  <a:lnTo>
                    <a:pt x="17" y="4"/>
                  </a:lnTo>
                  <a:lnTo>
                    <a:pt x="17" y="4"/>
                  </a:lnTo>
                  <a:cubicBezTo>
                    <a:pt x="14" y="0"/>
                    <a:pt x="8" y="0"/>
                    <a:pt x="4" y="4"/>
                  </a:cubicBezTo>
                  <a:lnTo>
                    <a:pt x="4" y="4"/>
                  </a:lnTo>
                  <a:cubicBezTo>
                    <a:pt x="0" y="8"/>
                    <a:pt x="0" y="14"/>
                    <a:pt x="4" y="17"/>
                  </a:cubicBezTo>
                  <a:lnTo>
                    <a:pt x="60" y="73"/>
                  </a:lnTo>
                  <a:lnTo>
                    <a:pt x="4" y="130"/>
                  </a:lnTo>
                  <a:lnTo>
                    <a:pt x="4" y="130"/>
                  </a:lnTo>
                  <a:cubicBezTo>
                    <a:pt x="0" y="134"/>
                    <a:pt x="0" y="140"/>
                    <a:pt x="4" y="144"/>
                  </a:cubicBezTo>
                  <a:lnTo>
                    <a:pt x="4" y="144"/>
                  </a:lnTo>
                  <a:cubicBezTo>
                    <a:pt x="6" y="146"/>
                    <a:pt x="8" y="147"/>
                    <a:pt x="11" y="147"/>
                  </a:cubicBezTo>
                  <a:lnTo>
                    <a:pt x="11" y="147"/>
                  </a:lnTo>
                  <a:cubicBezTo>
                    <a:pt x="13" y="147"/>
                    <a:pt x="15" y="146"/>
                    <a:pt x="17" y="144"/>
                  </a:cubicBezTo>
                  <a:lnTo>
                    <a:pt x="74" y="88"/>
                  </a:lnTo>
                  <a:lnTo>
                    <a:pt x="130" y="144"/>
                  </a:lnTo>
                  <a:lnTo>
                    <a:pt x="130" y="144"/>
                  </a:lnTo>
                  <a:cubicBezTo>
                    <a:pt x="132" y="146"/>
                    <a:pt x="135" y="147"/>
                    <a:pt x="137" y="147"/>
                  </a:cubicBezTo>
                  <a:lnTo>
                    <a:pt x="137" y="147"/>
                  </a:lnTo>
                  <a:cubicBezTo>
                    <a:pt x="140" y="147"/>
                    <a:pt x="142" y="146"/>
                    <a:pt x="144" y="144"/>
                  </a:cubicBezTo>
                  <a:lnTo>
                    <a:pt x="144" y="144"/>
                  </a:lnTo>
                  <a:cubicBezTo>
                    <a:pt x="148" y="140"/>
                    <a:pt x="148" y="134"/>
                    <a:pt x="144" y="130"/>
                  </a:cubicBezTo>
                  <a:lnTo>
                    <a:pt x="88" y="73"/>
                  </a:lnTo>
                  <a:lnTo>
                    <a:pt x="144" y="17"/>
                  </a:lnTo>
                  <a:lnTo>
                    <a:pt x="144" y="17"/>
                  </a:lnTo>
                  <a:cubicBezTo>
                    <a:pt x="148" y="14"/>
                    <a:pt x="148" y="8"/>
                    <a:pt x="144" y="4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454085" y="8939869"/>
              <a:ext cx="274652" cy="274652"/>
            </a:xfrm>
            <a:custGeom>
              <a:rect b="b" l="l" r="r" t="t"/>
              <a:pathLst>
                <a:path extrusionOk="0" h="220" w="220">
                  <a:moveTo>
                    <a:pt x="111" y="195"/>
                  </a:moveTo>
                  <a:lnTo>
                    <a:pt x="24" y="111"/>
                  </a:lnTo>
                  <a:lnTo>
                    <a:pt x="108" y="24"/>
                  </a:lnTo>
                  <a:lnTo>
                    <a:pt x="194" y="108"/>
                  </a:lnTo>
                  <a:lnTo>
                    <a:pt x="111" y="195"/>
                  </a:lnTo>
                  <a:close/>
                  <a:moveTo>
                    <a:pt x="215" y="101"/>
                  </a:moveTo>
                  <a:lnTo>
                    <a:pt x="114" y="4"/>
                  </a:lnTo>
                  <a:lnTo>
                    <a:pt x="114" y="4"/>
                  </a:lnTo>
                  <a:cubicBezTo>
                    <a:pt x="111" y="0"/>
                    <a:pt x="105" y="0"/>
                    <a:pt x="101" y="4"/>
                  </a:cubicBezTo>
                  <a:lnTo>
                    <a:pt x="4" y="104"/>
                  </a:lnTo>
                  <a:lnTo>
                    <a:pt x="4" y="104"/>
                  </a:lnTo>
                  <a:cubicBezTo>
                    <a:pt x="0" y="108"/>
                    <a:pt x="0" y="114"/>
                    <a:pt x="4" y="118"/>
                  </a:cubicBezTo>
                  <a:lnTo>
                    <a:pt x="104" y="215"/>
                  </a:lnTo>
                  <a:lnTo>
                    <a:pt x="104" y="215"/>
                  </a:lnTo>
                  <a:cubicBezTo>
                    <a:pt x="108" y="219"/>
                    <a:pt x="114" y="219"/>
                    <a:pt x="118" y="215"/>
                  </a:cubicBezTo>
                  <a:lnTo>
                    <a:pt x="215" y="115"/>
                  </a:lnTo>
                  <a:lnTo>
                    <a:pt x="215" y="115"/>
                  </a:lnTo>
                  <a:cubicBezTo>
                    <a:pt x="219" y="111"/>
                    <a:pt x="219" y="105"/>
                    <a:pt x="215" y="101"/>
                  </a:cubicBezTo>
                  <a:close/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15094646" y="5836297"/>
              <a:ext cx="274652" cy="274652"/>
            </a:xfrm>
            <a:custGeom>
              <a:rect b="b" l="l" r="r" t="t"/>
              <a:pathLst>
                <a:path extrusionOk="0" h="220" w="220">
                  <a:moveTo>
                    <a:pt x="105" y="194"/>
                  </a:moveTo>
                  <a:lnTo>
                    <a:pt x="24" y="106"/>
                  </a:lnTo>
                  <a:lnTo>
                    <a:pt x="113" y="25"/>
                  </a:lnTo>
                  <a:lnTo>
                    <a:pt x="194" y="113"/>
                  </a:lnTo>
                  <a:lnTo>
                    <a:pt x="105" y="194"/>
                  </a:lnTo>
                  <a:close/>
                  <a:moveTo>
                    <a:pt x="215" y="108"/>
                  </a:moveTo>
                  <a:lnTo>
                    <a:pt x="121" y="4"/>
                  </a:lnTo>
                  <a:lnTo>
                    <a:pt x="121" y="4"/>
                  </a:lnTo>
                  <a:cubicBezTo>
                    <a:pt x="117" y="1"/>
                    <a:pt x="111" y="0"/>
                    <a:pt x="107" y="4"/>
                  </a:cubicBezTo>
                  <a:lnTo>
                    <a:pt x="4" y="98"/>
                  </a:lnTo>
                  <a:lnTo>
                    <a:pt x="4" y="98"/>
                  </a:lnTo>
                  <a:cubicBezTo>
                    <a:pt x="0" y="102"/>
                    <a:pt x="0" y="108"/>
                    <a:pt x="3" y="112"/>
                  </a:cubicBezTo>
                  <a:lnTo>
                    <a:pt x="98" y="215"/>
                  </a:lnTo>
                  <a:lnTo>
                    <a:pt x="98" y="215"/>
                  </a:lnTo>
                  <a:cubicBezTo>
                    <a:pt x="101" y="219"/>
                    <a:pt x="107" y="219"/>
                    <a:pt x="111" y="215"/>
                  </a:cubicBezTo>
                  <a:lnTo>
                    <a:pt x="215" y="121"/>
                  </a:lnTo>
                  <a:lnTo>
                    <a:pt x="215" y="121"/>
                  </a:lnTo>
                  <a:cubicBezTo>
                    <a:pt x="218" y="118"/>
                    <a:pt x="219" y="112"/>
                    <a:pt x="215" y="108"/>
                  </a:cubicBezTo>
                  <a:close/>
                </a:path>
              </a:pathLst>
            </a:custGeom>
            <a:solidFill>
              <a:srgbClr val="FF7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15995506" y="6363630"/>
              <a:ext cx="252680" cy="252680"/>
            </a:xfrm>
            <a:custGeom>
              <a:rect b="b" l="l" r="r" t="t"/>
              <a:pathLst>
                <a:path extrusionOk="0" h="202" w="202">
                  <a:moveTo>
                    <a:pt x="100" y="20"/>
                  </a:moveTo>
                  <a:lnTo>
                    <a:pt x="100" y="20"/>
                  </a:lnTo>
                  <a:cubicBezTo>
                    <a:pt x="56" y="20"/>
                    <a:pt x="19" y="56"/>
                    <a:pt x="19" y="100"/>
                  </a:cubicBezTo>
                  <a:lnTo>
                    <a:pt x="19" y="100"/>
                  </a:lnTo>
                  <a:cubicBezTo>
                    <a:pt x="19" y="146"/>
                    <a:pt x="56" y="182"/>
                    <a:pt x="100" y="182"/>
                  </a:cubicBezTo>
                  <a:lnTo>
                    <a:pt x="100" y="182"/>
                  </a:lnTo>
                  <a:cubicBezTo>
                    <a:pt x="145" y="182"/>
                    <a:pt x="182" y="146"/>
                    <a:pt x="182" y="100"/>
                  </a:cubicBezTo>
                  <a:lnTo>
                    <a:pt x="182" y="100"/>
                  </a:lnTo>
                  <a:cubicBezTo>
                    <a:pt x="182" y="56"/>
                    <a:pt x="145" y="20"/>
                    <a:pt x="100" y="20"/>
                  </a:cubicBezTo>
                  <a:close/>
                  <a:moveTo>
                    <a:pt x="100" y="201"/>
                  </a:moveTo>
                  <a:lnTo>
                    <a:pt x="100" y="201"/>
                  </a:lnTo>
                  <a:cubicBezTo>
                    <a:pt x="45" y="201"/>
                    <a:pt x="0" y="156"/>
                    <a:pt x="0" y="100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lnTo>
                    <a:pt x="100" y="0"/>
                  </a:lnTo>
                  <a:cubicBezTo>
                    <a:pt x="156" y="0"/>
                    <a:pt x="201" y="45"/>
                    <a:pt x="201" y="100"/>
                  </a:cubicBezTo>
                  <a:lnTo>
                    <a:pt x="201" y="100"/>
                  </a:lnTo>
                  <a:cubicBezTo>
                    <a:pt x="201" y="156"/>
                    <a:pt x="156" y="201"/>
                    <a:pt x="100" y="201"/>
                  </a:cubicBezTo>
                  <a:close/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371424" y="5017834"/>
              <a:ext cx="252680" cy="252680"/>
            </a:xfrm>
            <a:custGeom>
              <a:rect b="b" l="l" r="r" t="t"/>
              <a:pathLst>
                <a:path extrusionOk="0" h="203" w="202">
                  <a:moveTo>
                    <a:pt x="101" y="20"/>
                  </a:moveTo>
                  <a:lnTo>
                    <a:pt x="101" y="20"/>
                  </a:lnTo>
                  <a:cubicBezTo>
                    <a:pt x="55" y="20"/>
                    <a:pt x="19" y="56"/>
                    <a:pt x="19" y="101"/>
                  </a:cubicBezTo>
                  <a:lnTo>
                    <a:pt x="19" y="101"/>
                  </a:lnTo>
                  <a:cubicBezTo>
                    <a:pt x="19" y="146"/>
                    <a:pt x="55" y="182"/>
                    <a:pt x="101" y="182"/>
                  </a:cubicBezTo>
                  <a:lnTo>
                    <a:pt x="101" y="182"/>
                  </a:lnTo>
                  <a:cubicBezTo>
                    <a:pt x="145" y="182"/>
                    <a:pt x="182" y="146"/>
                    <a:pt x="182" y="101"/>
                  </a:cubicBezTo>
                  <a:lnTo>
                    <a:pt x="182" y="101"/>
                  </a:lnTo>
                  <a:cubicBezTo>
                    <a:pt x="182" y="56"/>
                    <a:pt x="145" y="20"/>
                    <a:pt x="101" y="20"/>
                  </a:cubicBezTo>
                  <a:close/>
                  <a:moveTo>
                    <a:pt x="101" y="202"/>
                  </a:moveTo>
                  <a:lnTo>
                    <a:pt x="101" y="202"/>
                  </a:lnTo>
                  <a:cubicBezTo>
                    <a:pt x="45" y="202"/>
                    <a:pt x="0" y="156"/>
                    <a:pt x="0" y="101"/>
                  </a:cubicBezTo>
                  <a:lnTo>
                    <a:pt x="0" y="101"/>
                  </a:lnTo>
                  <a:cubicBezTo>
                    <a:pt x="0" y="46"/>
                    <a:pt x="45" y="0"/>
                    <a:pt x="101" y="0"/>
                  </a:cubicBezTo>
                  <a:lnTo>
                    <a:pt x="101" y="0"/>
                  </a:lnTo>
                  <a:cubicBezTo>
                    <a:pt x="156" y="0"/>
                    <a:pt x="201" y="46"/>
                    <a:pt x="201" y="101"/>
                  </a:cubicBezTo>
                  <a:lnTo>
                    <a:pt x="201" y="101"/>
                  </a:lnTo>
                  <a:cubicBezTo>
                    <a:pt x="201" y="156"/>
                    <a:pt x="156" y="202"/>
                    <a:pt x="101" y="202"/>
                  </a:cubicBezTo>
                  <a:close/>
                </a:path>
              </a:pathLst>
            </a:custGeom>
            <a:solidFill>
              <a:srgbClr val="3B46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7852155" y="9599035"/>
              <a:ext cx="252680" cy="252680"/>
            </a:xfrm>
            <a:custGeom>
              <a:rect b="b" l="l" r="r" t="t"/>
              <a:pathLst>
                <a:path extrusionOk="0" h="202" w="202">
                  <a:moveTo>
                    <a:pt x="101" y="19"/>
                  </a:moveTo>
                  <a:lnTo>
                    <a:pt x="101" y="19"/>
                  </a:lnTo>
                  <a:cubicBezTo>
                    <a:pt x="56" y="19"/>
                    <a:pt x="20" y="56"/>
                    <a:pt x="20" y="100"/>
                  </a:cubicBezTo>
                  <a:lnTo>
                    <a:pt x="20" y="100"/>
                  </a:lnTo>
                  <a:cubicBezTo>
                    <a:pt x="20" y="145"/>
                    <a:pt x="56" y="182"/>
                    <a:pt x="101" y="182"/>
                  </a:cubicBezTo>
                  <a:lnTo>
                    <a:pt x="101" y="182"/>
                  </a:lnTo>
                  <a:cubicBezTo>
                    <a:pt x="146" y="182"/>
                    <a:pt x="182" y="145"/>
                    <a:pt x="182" y="100"/>
                  </a:cubicBezTo>
                  <a:lnTo>
                    <a:pt x="182" y="100"/>
                  </a:lnTo>
                  <a:cubicBezTo>
                    <a:pt x="182" y="56"/>
                    <a:pt x="146" y="19"/>
                    <a:pt x="101" y="19"/>
                  </a:cubicBezTo>
                  <a:close/>
                  <a:moveTo>
                    <a:pt x="101" y="201"/>
                  </a:moveTo>
                  <a:lnTo>
                    <a:pt x="101" y="201"/>
                  </a:lnTo>
                  <a:cubicBezTo>
                    <a:pt x="45" y="201"/>
                    <a:pt x="0" y="156"/>
                    <a:pt x="0" y="100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1" y="0"/>
                  </a:cubicBezTo>
                  <a:lnTo>
                    <a:pt x="101" y="0"/>
                  </a:lnTo>
                  <a:cubicBezTo>
                    <a:pt x="156" y="0"/>
                    <a:pt x="201" y="45"/>
                    <a:pt x="201" y="100"/>
                  </a:cubicBezTo>
                  <a:lnTo>
                    <a:pt x="201" y="100"/>
                  </a:lnTo>
                  <a:cubicBezTo>
                    <a:pt x="201" y="156"/>
                    <a:pt x="156" y="201"/>
                    <a:pt x="101" y="201"/>
                  </a:cubicBezTo>
                  <a:close/>
                </a:path>
              </a:pathLst>
            </a:custGeom>
            <a:solidFill>
              <a:srgbClr val="B9B7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7508749" y="8808034"/>
              <a:ext cx="1488616" cy="609727"/>
            </a:xfrm>
            <a:custGeom>
              <a:rect b="b" l="l" r="r" t="t"/>
              <a:pathLst>
                <a:path extrusionOk="0" h="491" w="1196">
                  <a:moveTo>
                    <a:pt x="1195" y="490"/>
                  </a:moveTo>
                  <a:lnTo>
                    <a:pt x="0" y="490"/>
                  </a:lnTo>
                  <a:lnTo>
                    <a:pt x="0" y="0"/>
                  </a:lnTo>
                  <a:lnTo>
                    <a:pt x="1195" y="0"/>
                  </a:lnTo>
                  <a:lnTo>
                    <a:pt x="1195" y="490"/>
                  </a:lnTo>
                </a:path>
              </a:pathLst>
            </a:custGeom>
            <a:gradFill>
              <a:gsLst>
                <a:gs pos="0">
                  <a:srgbClr val="222F5E"/>
                </a:gs>
                <a:gs pos="1000">
                  <a:srgbClr val="222F5E"/>
                </a:gs>
                <a:gs pos="90000">
                  <a:srgbClr val="000000"/>
                </a:gs>
                <a:gs pos="100000">
                  <a:srgbClr val="000000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6981415" y="8297179"/>
              <a:ext cx="2548770" cy="922832"/>
            </a:xfrm>
            <a:custGeom>
              <a:rect b="b" l="l" r="r" t="t"/>
              <a:pathLst>
                <a:path extrusionOk="0" h="743" w="2045">
                  <a:moveTo>
                    <a:pt x="2044" y="371"/>
                  </a:moveTo>
                  <a:lnTo>
                    <a:pt x="1021" y="742"/>
                  </a:lnTo>
                  <a:lnTo>
                    <a:pt x="0" y="371"/>
                  </a:lnTo>
                  <a:lnTo>
                    <a:pt x="1021" y="0"/>
                  </a:lnTo>
                  <a:lnTo>
                    <a:pt x="2044" y="371"/>
                  </a:lnTo>
                </a:path>
              </a:pathLst>
            </a:custGeom>
            <a:gradFill>
              <a:gsLst>
                <a:gs pos="0">
                  <a:srgbClr val="222F5E"/>
                </a:gs>
                <a:gs pos="12000">
                  <a:srgbClr val="222F5E"/>
                </a:gs>
                <a:gs pos="87000">
                  <a:srgbClr val="3B467E"/>
                </a:gs>
                <a:gs pos="100000">
                  <a:srgbClr val="3B467E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5166053" y="6687720"/>
              <a:ext cx="741563" cy="4240631"/>
            </a:xfrm>
            <a:custGeom>
              <a:rect b="b" l="l" r="r" t="t"/>
              <a:pathLst>
                <a:path extrusionOk="0" h="3403" w="594">
                  <a:moveTo>
                    <a:pt x="0" y="3402"/>
                  </a:moveTo>
                  <a:lnTo>
                    <a:pt x="593" y="3402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0" y="3402"/>
                  </a:lnTo>
                </a:path>
              </a:pathLst>
            </a:custGeom>
            <a:gradFill>
              <a:gsLst>
                <a:gs pos="0">
                  <a:srgbClr val="FFB452"/>
                </a:gs>
                <a:gs pos="1000">
                  <a:srgbClr val="FFB452"/>
                </a:gs>
                <a:gs pos="99000">
                  <a:srgbClr val="F9D15D"/>
                </a:gs>
                <a:gs pos="100000">
                  <a:srgbClr val="F9D15D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15902122" y="7017302"/>
              <a:ext cx="714096" cy="3911046"/>
            </a:xfrm>
            <a:custGeom>
              <a:rect b="b" l="l" r="r" t="t"/>
              <a:pathLst>
                <a:path extrusionOk="0" h="3138" w="573">
                  <a:moveTo>
                    <a:pt x="572" y="3137"/>
                  </a:moveTo>
                  <a:lnTo>
                    <a:pt x="0" y="3137"/>
                  </a:lnTo>
                  <a:lnTo>
                    <a:pt x="0" y="0"/>
                  </a:lnTo>
                  <a:lnTo>
                    <a:pt x="572" y="0"/>
                  </a:lnTo>
                  <a:lnTo>
                    <a:pt x="572" y="3137"/>
                  </a:lnTo>
                </a:path>
              </a:pathLst>
            </a:custGeom>
            <a:gradFill>
              <a:gsLst>
                <a:gs pos="0">
                  <a:srgbClr val="E85D6D"/>
                </a:gs>
                <a:gs pos="30000">
                  <a:srgbClr val="E85D6D"/>
                </a:gs>
                <a:gs pos="99000">
                  <a:srgbClr val="FF747E"/>
                </a:gs>
                <a:gs pos="100000">
                  <a:srgbClr val="FF747E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16616218" y="6358135"/>
              <a:ext cx="873395" cy="4570214"/>
            </a:xfrm>
            <a:custGeom>
              <a:rect b="b" l="l" r="r" t="t"/>
              <a:pathLst>
                <a:path extrusionOk="0" h="3670" w="700">
                  <a:moveTo>
                    <a:pt x="0" y="3669"/>
                  </a:moveTo>
                  <a:lnTo>
                    <a:pt x="699" y="3669"/>
                  </a:lnTo>
                  <a:lnTo>
                    <a:pt x="699" y="0"/>
                  </a:lnTo>
                  <a:lnTo>
                    <a:pt x="0" y="0"/>
                  </a:lnTo>
                  <a:lnTo>
                    <a:pt x="0" y="3669"/>
                  </a:lnTo>
                </a:path>
              </a:pathLst>
            </a:custGeom>
            <a:gradFill>
              <a:gsLst>
                <a:gs pos="0">
                  <a:srgbClr val="4AB9FA"/>
                </a:gs>
                <a:gs pos="40000">
                  <a:srgbClr val="4AB9FA"/>
                </a:gs>
                <a:gs pos="99000">
                  <a:srgbClr val="69E0F6"/>
                </a:gs>
                <a:gs pos="100000">
                  <a:srgbClr val="69E0F6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5297884" y="10604260"/>
              <a:ext cx="483389" cy="82397"/>
            </a:xfrm>
            <a:custGeom>
              <a:rect b="b" l="l" r="r" t="t"/>
              <a:pathLst>
                <a:path extrusionOk="0" h="64" w="390">
                  <a:moveTo>
                    <a:pt x="360" y="63"/>
                  </a:moveTo>
                  <a:lnTo>
                    <a:pt x="29" y="63"/>
                  </a:lnTo>
                  <a:lnTo>
                    <a:pt x="29" y="63"/>
                  </a:lnTo>
                  <a:cubicBezTo>
                    <a:pt x="13" y="63"/>
                    <a:pt x="0" y="50"/>
                    <a:pt x="0" y="34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0" y="13"/>
                    <a:pt x="13" y="0"/>
                    <a:pt x="29" y="0"/>
                  </a:cubicBezTo>
                  <a:lnTo>
                    <a:pt x="360" y="0"/>
                  </a:lnTo>
                  <a:lnTo>
                    <a:pt x="360" y="0"/>
                  </a:lnTo>
                  <a:cubicBezTo>
                    <a:pt x="376" y="0"/>
                    <a:pt x="389" y="13"/>
                    <a:pt x="389" y="29"/>
                  </a:cubicBezTo>
                  <a:lnTo>
                    <a:pt x="389" y="34"/>
                  </a:lnTo>
                  <a:lnTo>
                    <a:pt x="389" y="34"/>
                  </a:lnTo>
                  <a:cubicBezTo>
                    <a:pt x="389" y="50"/>
                    <a:pt x="376" y="63"/>
                    <a:pt x="360" y="63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6022966" y="10604260"/>
              <a:ext cx="483389" cy="82397"/>
            </a:xfrm>
            <a:custGeom>
              <a:rect b="b" l="l" r="r" t="t"/>
              <a:pathLst>
                <a:path extrusionOk="0" h="64" w="390">
                  <a:moveTo>
                    <a:pt x="361" y="63"/>
                  </a:moveTo>
                  <a:lnTo>
                    <a:pt x="29" y="63"/>
                  </a:lnTo>
                  <a:lnTo>
                    <a:pt x="29" y="63"/>
                  </a:lnTo>
                  <a:cubicBezTo>
                    <a:pt x="13" y="63"/>
                    <a:pt x="0" y="50"/>
                    <a:pt x="0" y="34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0" y="13"/>
                    <a:pt x="13" y="0"/>
                    <a:pt x="29" y="0"/>
                  </a:cubicBezTo>
                  <a:lnTo>
                    <a:pt x="361" y="0"/>
                  </a:lnTo>
                  <a:lnTo>
                    <a:pt x="361" y="0"/>
                  </a:lnTo>
                  <a:cubicBezTo>
                    <a:pt x="377" y="0"/>
                    <a:pt x="389" y="13"/>
                    <a:pt x="389" y="29"/>
                  </a:cubicBezTo>
                  <a:lnTo>
                    <a:pt x="389" y="34"/>
                  </a:lnTo>
                  <a:lnTo>
                    <a:pt x="389" y="34"/>
                  </a:lnTo>
                  <a:cubicBezTo>
                    <a:pt x="389" y="50"/>
                    <a:pt x="377" y="63"/>
                    <a:pt x="361" y="63"/>
                  </a:cubicBezTo>
                </a:path>
              </a:pathLst>
            </a:custGeom>
            <a:solidFill>
              <a:srgbClr val="FF7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16022966" y="7226037"/>
              <a:ext cx="483389" cy="82395"/>
            </a:xfrm>
            <a:custGeom>
              <a:rect b="b" l="l" r="r" t="t"/>
              <a:pathLst>
                <a:path extrusionOk="0" h="64" w="390">
                  <a:moveTo>
                    <a:pt x="361" y="63"/>
                  </a:moveTo>
                  <a:lnTo>
                    <a:pt x="29" y="63"/>
                  </a:lnTo>
                  <a:lnTo>
                    <a:pt x="29" y="63"/>
                  </a:lnTo>
                  <a:cubicBezTo>
                    <a:pt x="13" y="63"/>
                    <a:pt x="0" y="49"/>
                    <a:pt x="0" y="33"/>
                  </a:cubicBezTo>
                  <a:lnTo>
                    <a:pt x="0" y="28"/>
                  </a:lnTo>
                  <a:lnTo>
                    <a:pt x="0" y="28"/>
                  </a:lnTo>
                  <a:cubicBezTo>
                    <a:pt x="0" y="12"/>
                    <a:pt x="13" y="0"/>
                    <a:pt x="29" y="0"/>
                  </a:cubicBezTo>
                  <a:lnTo>
                    <a:pt x="361" y="0"/>
                  </a:lnTo>
                  <a:lnTo>
                    <a:pt x="361" y="0"/>
                  </a:lnTo>
                  <a:cubicBezTo>
                    <a:pt x="377" y="0"/>
                    <a:pt x="389" y="12"/>
                    <a:pt x="389" y="28"/>
                  </a:cubicBezTo>
                  <a:lnTo>
                    <a:pt x="389" y="33"/>
                  </a:lnTo>
                  <a:lnTo>
                    <a:pt x="389" y="33"/>
                  </a:lnTo>
                  <a:cubicBezTo>
                    <a:pt x="389" y="49"/>
                    <a:pt x="377" y="63"/>
                    <a:pt x="361" y="63"/>
                  </a:cubicBezTo>
                </a:path>
              </a:pathLst>
            </a:custGeom>
            <a:solidFill>
              <a:srgbClr val="E85D6D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16819460" y="10604260"/>
              <a:ext cx="483389" cy="82397"/>
            </a:xfrm>
            <a:custGeom>
              <a:rect b="b" l="l" r="r" t="t"/>
              <a:pathLst>
                <a:path extrusionOk="0" h="64" w="390">
                  <a:moveTo>
                    <a:pt x="360" y="63"/>
                  </a:moveTo>
                  <a:lnTo>
                    <a:pt x="29" y="63"/>
                  </a:lnTo>
                  <a:lnTo>
                    <a:pt x="29" y="63"/>
                  </a:lnTo>
                  <a:cubicBezTo>
                    <a:pt x="13" y="63"/>
                    <a:pt x="0" y="50"/>
                    <a:pt x="0" y="34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0" y="13"/>
                    <a:pt x="13" y="0"/>
                    <a:pt x="29" y="0"/>
                  </a:cubicBezTo>
                  <a:lnTo>
                    <a:pt x="360" y="0"/>
                  </a:lnTo>
                  <a:lnTo>
                    <a:pt x="360" y="0"/>
                  </a:lnTo>
                  <a:cubicBezTo>
                    <a:pt x="376" y="0"/>
                    <a:pt x="389" y="13"/>
                    <a:pt x="389" y="29"/>
                  </a:cubicBezTo>
                  <a:lnTo>
                    <a:pt x="389" y="34"/>
                  </a:lnTo>
                  <a:lnTo>
                    <a:pt x="389" y="34"/>
                  </a:lnTo>
                  <a:cubicBezTo>
                    <a:pt x="389" y="50"/>
                    <a:pt x="376" y="63"/>
                    <a:pt x="360" y="63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16819460" y="6583351"/>
              <a:ext cx="483389" cy="82397"/>
            </a:xfrm>
            <a:custGeom>
              <a:rect b="b" l="l" r="r" t="t"/>
              <a:pathLst>
                <a:path extrusionOk="0" h="64" w="390">
                  <a:moveTo>
                    <a:pt x="360" y="63"/>
                  </a:moveTo>
                  <a:lnTo>
                    <a:pt x="29" y="63"/>
                  </a:lnTo>
                  <a:lnTo>
                    <a:pt x="29" y="63"/>
                  </a:lnTo>
                  <a:cubicBezTo>
                    <a:pt x="13" y="63"/>
                    <a:pt x="0" y="50"/>
                    <a:pt x="0" y="34"/>
                  </a:cubicBezTo>
                  <a:lnTo>
                    <a:pt x="0" y="28"/>
                  </a:lnTo>
                  <a:lnTo>
                    <a:pt x="0" y="28"/>
                  </a:lnTo>
                  <a:cubicBezTo>
                    <a:pt x="0" y="12"/>
                    <a:pt x="13" y="0"/>
                    <a:pt x="29" y="0"/>
                  </a:cubicBezTo>
                  <a:lnTo>
                    <a:pt x="360" y="0"/>
                  </a:lnTo>
                  <a:lnTo>
                    <a:pt x="360" y="0"/>
                  </a:lnTo>
                  <a:cubicBezTo>
                    <a:pt x="376" y="0"/>
                    <a:pt x="389" y="12"/>
                    <a:pt x="389" y="28"/>
                  </a:cubicBezTo>
                  <a:lnTo>
                    <a:pt x="389" y="34"/>
                  </a:lnTo>
                  <a:lnTo>
                    <a:pt x="389" y="34"/>
                  </a:lnTo>
                  <a:cubicBezTo>
                    <a:pt x="389" y="50"/>
                    <a:pt x="376" y="63"/>
                    <a:pt x="360" y="63"/>
                  </a:cubicBezTo>
                </a:path>
              </a:pathLst>
            </a:custGeom>
            <a:solidFill>
              <a:srgbClr val="4AB9FA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15292393" y="7066738"/>
              <a:ext cx="477892" cy="3114556"/>
            </a:xfrm>
            <a:custGeom>
              <a:rect b="b" l="l" r="r" t="t"/>
              <a:pathLst>
                <a:path extrusionOk="0" h="2500" w="382">
                  <a:moveTo>
                    <a:pt x="381" y="1249"/>
                  </a:moveTo>
                  <a:lnTo>
                    <a:pt x="381" y="1249"/>
                  </a:lnTo>
                  <a:cubicBezTo>
                    <a:pt x="381" y="1940"/>
                    <a:pt x="296" y="2499"/>
                    <a:pt x="190" y="2499"/>
                  </a:cubicBezTo>
                  <a:lnTo>
                    <a:pt x="190" y="2499"/>
                  </a:lnTo>
                  <a:cubicBezTo>
                    <a:pt x="85" y="2499"/>
                    <a:pt x="0" y="1940"/>
                    <a:pt x="0" y="1249"/>
                  </a:cubicBezTo>
                  <a:lnTo>
                    <a:pt x="0" y="1249"/>
                  </a:lnTo>
                  <a:cubicBezTo>
                    <a:pt x="0" y="559"/>
                    <a:pt x="85" y="0"/>
                    <a:pt x="190" y="0"/>
                  </a:cubicBezTo>
                  <a:lnTo>
                    <a:pt x="190" y="0"/>
                  </a:lnTo>
                  <a:cubicBezTo>
                    <a:pt x="296" y="0"/>
                    <a:pt x="381" y="559"/>
                    <a:pt x="381" y="1249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16077898" y="7632522"/>
              <a:ext cx="346064" cy="2433418"/>
            </a:xfrm>
            <a:custGeom>
              <a:rect b="b" l="l" r="r" t="t"/>
              <a:pathLst>
                <a:path extrusionOk="0" h="1955" w="280">
                  <a:moveTo>
                    <a:pt x="279" y="977"/>
                  </a:moveTo>
                  <a:lnTo>
                    <a:pt x="279" y="977"/>
                  </a:lnTo>
                  <a:cubicBezTo>
                    <a:pt x="279" y="1516"/>
                    <a:pt x="217" y="1954"/>
                    <a:pt x="139" y="1954"/>
                  </a:cubicBezTo>
                  <a:lnTo>
                    <a:pt x="139" y="1954"/>
                  </a:lnTo>
                  <a:cubicBezTo>
                    <a:pt x="62" y="1954"/>
                    <a:pt x="0" y="1516"/>
                    <a:pt x="0" y="977"/>
                  </a:cubicBezTo>
                  <a:lnTo>
                    <a:pt x="0" y="977"/>
                  </a:lnTo>
                  <a:cubicBezTo>
                    <a:pt x="0" y="437"/>
                    <a:pt x="62" y="0"/>
                    <a:pt x="139" y="0"/>
                  </a:cubicBezTo>
                  <a:lnTo>
                    <a:pt x="139" y="0"/>
                  </a:lnTo>
                  <a:cubicBezTo>
                    <a:pt x="217" y="0"/>
                    <a:pt x="279" y="437"/>
                    <a:pt x="279" y="977"/>
                  </a:cubicBezTo>
                </a:path>
              </a:pathLst>
            </a:custGeom>
            <a:solidFill>
              <a:srgbClr val="FF7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6824954" y="6731663"/>
              <a:ext cx="472402" cy="3779213"/>
            </a:xfrm>
            <a:custGeom>
              <a:rect b="b" l="l" r="r" t="t"/>
              <a:pathLst>
                <a:path extrusionOk="0" h="3036" w="378">
                  <a:moveTo>
                    <a:pt x="377" y="1517"/>
                  </a:moveTo>
                  <a:lnTo>
                    <a:pt x="377" y="1517"/>
                  </a:lnTo>
                  <a:cubicBezTo>
                    <a:pt x="377" y="2356"/>
                    <a:pt x="293" y="3035"/>
                    <a:pt x="189" y="3035"/>
                  </a:cubicBezTo>
                  <a:lnTo>
                    <a:pt x="189" y="3035"/>
                  </a:lnTo>
                  <a:cubicBezTo>
                    <a:pt x="85" y="3035"/>
                    <a:pt x="0" y="2356"/>
                    <a:pt x="0" y="1517"/>
                  </a:cubicBezTo>
                  <a:lnTo>
                    <a:pt x="0" y="1517"/>
                  </a:lnTo>
                  <a:cubicBezTo>
                    <a:pt x="0" y="679"/>
                    <a:pt x="85" y="0"/>
                    <a:pt x="189" y="0"/>
                  </a:cubicBezTo>
                  <a:lnTo>
                    <a:pt x="189" y="0"/>
                  </a:lnTo>
                  <a:cubicBezTo>
                    <a:pt x="293" y="0"/>
                    <a:pt x="377" y="679"/>
                    <a:pt x="377" y="1517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6580425" y="9417763"/>
              <a:ext cx="2026932" cy="538319"/>
            </a:xfrm>
            <a:custGeom>
              <a:rect b="b" l="l" r="r" t="t"/>
              <a:pathLst>
                <a:path extrusionOk="0" h="433" w="1625">
                  <a:moveTo>
                    <a:pt x="1574" y="432"/>
                  </a:moveTo>
                  <a:lnTo>
                    <a:pt x="51" y="432"/>
                  </a:lnTo>
                  <a:lnTo>
                    <a:pt x="51" y="432"/>
                  </a:lnTo>
                  <a:cubicBezTo>
                    <a:pt x="23" y="432"/>
                    <a:pt x="0" y="409"/>
                    <a:pt x="0" y="381"/>
                  </a:cubicBezTo>
                  <a:lnTo>
                    <a:pt x="0" y="51"/>
                  </a:ln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lnTo>
                    <a:pt x="1574" y="0"/>
                  </a:lnTo>
                  <a:lnTo>
                    <a:pt x="1574" y="0"/>
                  </a:lnTo>
                  <a:cubicBezTo>
                    <a:pt x="1602" y="0"/>
                    <a:pt x="1624" y="23"/>
                    <a:pt x="1624" y="51"/>
                  </a:cubicBezTo>
                  <a:lnTo>
                    <a:pt x="1624" y="381"/>
                  </a:lnTo>
                  <a:lnTo>
                    <a:pt x="1624" y="381"/>
                  </a:lnTo>
                  <a:cubicBezTo>
                    <a:pt x="1624" y="409"/>
                    <a:pt x="1602" y="432"/>
                    <a:pt x="1574" y="432"/>
                  </a:cubicBezTo>
                </a:path>
              </a:pathLst>
            </a:custGeom>
            <a:gradFill>
              <a:gsLst>
                <a:gs pos="0">
                  <a:srgbClr val="FFB452"/>
                </a:gs>
                <a:gs pos="8000">
                  <a:srgbClr val="FFB452"/>
                </a:gs>
                <a:gs pos="55000">
                  <a:srgbClr val="F9D15D"/>
                </a:gs>
                <a:gs pos="100000">
                  <a:srgbClr val="F9D15D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6662819" y="9483678"/>
              <a:ext cx="1944536" cy="411981"/>
            </a:xfrm>
            <a:custGeom>
              <a:rect b="b" l="l" r="r" t="t"/>
              <a:pathLst>
                <a:path extrusionOk="0" h="331" w="1563">
                  <a:moveTo>
                    <a:pt x="1562" y="330"/>
                  </a:moveTo>
                  <a:lnTo>
                    <a:pt x="29" y="330"/>
                  </a:lnTo>
                  <a:lnTo>
                    <a:pt x="29" y="330"/>
                  </a:lnTo>
                  <a:cubicBezTo>
                    <a:pt x="13" y="330"/>
                    <a:pt x="0" y="318"/>
                    <a:pt x="0" y="302"/>
                  </a:cubicBezTo>
                  <a:lnTo>
                    <a:pt x="0" y="28"/>
                  </a:lnTo>
                  <a:lnTo>
                    <a:pt x="0" y="28"/>
                  </a:lnTo>
                  <a:cubicBezTo>
                    <a:pt x="0" y="12"/>
                    <a:pt x="13" y="0"/>
                    <a:pt x="29" y="0"/>
                  </a:cubicBezTo>
                  <a:lnTo>
                    <a:pt x="1562" y="0"/>
                  </a:lnTo>
                  <a:lnTo>
                    <a:pt x="1562" y="3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6662818" y="9593539"/>
              <a:ext cx="1509345" cy="180050"/>
            </a:xfrm>
            <a:custGeom>
              <a:rect b="b" l="l" r="r" t="t"/>
              <a:pathLst>
                <a:path extrusionOk="0" h="180050" w="1509345">
                  <a:moveTo>
                    <a:pt x="1" y="159299"/>
                  </a:moveTo>
                  <a:lnTo>
                    <a:pt x="1206976" y="159299"/>
                  </a:lnTo>
                  <a:cubicBezTo>
                    <a:pt x="1213216" y="159299"/>
                    <a:pt x="1218209" y="162961"/>
                    <a:pt x="1218209" y="169064"/>
                  </a:cubicBezTo>
                  <a:lnTo>
                    <a:pt x="1218209" y="170285"/>
                  </a:lnTo>
                  <a:cubicBezTo>
                    <a:pt x="1218209" y="175168"/>
                    <a:pt x="1213216" y="180050"/>
                    <a:pt x="1206976" y="180050"/>
                  </a:cubicBezTo>
                  <a:lnTo>
                    <a:pt x="1" y="180050"/>
                  </a:lnTo>
                  <a:close/>
                  <a:moveTo>
                    <a:pt x="0" y="76902"/>
                  </a:moveTo>
                  <a:lnTo>
                    <a:pt x="785258" y="76902"/>
                  </a:lnTo>
                  <a:cubicBezTo>
                    <a:pt x="790252" y="76902"/>
                    <a:pt x="795246" y="80564"/>
                    <a:pt x="795246" y="86667"/>
                  </a:cubicBezTo>
                  <a:lnTo>
                    <a:pt x="795246" y="87888"/>
                  </a:lnTo>
                  <a:cubicBezTo>
                    <a:pt x="795246" y="92771"/>
                    <a:pt x="790252" y="97653"/>
                    <a:pt x="785258" y="97653"/>
                  </a:cubicBezTo>
                  <a:lnTo>
                    <a:pt x="0" y="97653"/>
                  </a:lnTo>
                  <a:close/>
                  <a:moveTo>
                    <a:pt x="1" y="0"/>
                  </a:moveTo>
                  <a:lnTo>
                    <a:pt x="1499382" y="0"/>
                  </a:lnTo>
                  <a:cubicBezTo>
                    <a:pt x="1504364" y="0"/>
                    <a:pt x="1509345" y="4883"/>
                    <a:pt x="1509345" y="9765"/>
                  </a:cubicBezTo>
                  <a:lnTo>
                    <a:pt x="1509345" y="12207"/>
                  </a:lnTo>
                  <a:cubicBezTo>
                    <a:pt x="1509345" y="17089"/>
                    <a:pt x="1504364" y="20751"/>
                    <a:pt x="1499382" y="20751"/>
                  </a:cubicBezTo>
                  <a:lnTo>
                    <a:pt x="1" y="20751"/>
                  </a:lnTo>
                  <a:close/>
                </a:path>
              </a:pathLst>
            </a:custGeom>
            <a:solidFill>
              <a:srgbClr val="E3E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091276" y="9956080"/>
              <a:ext cx="1719327" cy="455925"/>
            </a:xfrm>
            <a:custGeom>
              <a:rect b="b" l="l" r="r" t="t"/>
              <a:pathLst>
                <a:path extrusionOk="0" h="366" w="1379">
                  <a:moveTo>
                    <a:pt x="1336" y="365"/>
                  </a:moveTo>
                  <a:lnTo>
                    <a:pt x="43" y="365"/>
                  </a:lnTo>
                  <a:lnTo>
                    <a:pt x="43" y="365"/>
                  </a:lnTo>
                  <a:cubicBezTo>
                    <a:pt x="20" y="365"/>
                    <a:pt x="0" y="346"/>
                    <a:pt x="0" y="322"/>
                  </a:cubicBezTo>
                  <a:lnTo>
                    <a:pt x="0" y="43"/>
                  </a:lnTo>
                  <a:lnTo>
                    <a:pt x="0" y="43"/>
                  </a:lnTo>
                  <a:cubicBezTo>
                    <a:pt x="0" y="19"/>
                    <a:pt x="20" y="0"/>
                    <a:pt x="43" y="0"/>
                  </a:cubicBezTo>
                  <a:lnTo>
                    <a:pt x="1336" y="0"/>
                  </a:lnTo>
                  <a:lnTo>
                    <a:pt x="1336" y="0"/>
                  </a:lnTo>
                  <a:cubicBezTo>
                    <a:pt x="1359" y="0"/>
                    <a:pt x="1378" y="19"/>
                    <a:pt x="1378" y="43"/>
                  </a:cubicBezTo>
                  <a:lnTo>
                    <a:pt x="1378" y="322"/>
                  </a:lnTo>
                  <a:lnTo>
                    <a:pt x="1378" y="322"/>
                  </a:lnTo>
                  <a:cubicBezTo>
                    <a:pt x="1378" y="346"/>
                    <a:pt x="1359" y="365"/>
                    <a:pt x="1336" y="365"/>
                  </a:cubicBezTo>
                </a:path>
              </a:pathLst>
            </a:custGeom>
            <a:gradFill>
              <a:gsLst>
                <a:gs pos="0">
                  <a:srgbClr val="4AB9FA"/>
                </a:gs>
                <a:gs pos="15000">
                  <a:srgbClr val="4AB9FA"/>
                </a:gs>
                <a:gs pos="80000">
                  <a:srgbClr val="69E0F6"/>
                </a:gs>
                <a:gs pos="100000">
                  <a:srgbClr val="69E0F6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157191" y="10011011"/>
              <a:ext cx="1653409" cy="351554"/>
            </a:xfrm>
            <a:custGeom>
              <a:rect b="b" l="l" r="r" t="t"/>
              <a:pathLst>
                <a:path extrusionOk="0" h="281" w="1326">
                  <a:moveTo>
                    <a:pt x="1325" y="280"/>
                  </a:moveTo>
                  <a:lnTo>
                    <a:pt x="24" y="280"/>
                  </a:lnTo>
                  <a:lnTo>
                    <a:pt x="24" y="280"/>
                  </a:lnTo>
                  <a:cubicBezTo>
                    <a:pt x="11" y="280"/>
                    <a:pt x="0" y="269"/>
                    <a:pt x="0" y="256"/>
                  </a:cubicBezTo>
                  <a:lnTo>
                    <a:pt x="0" y="24"/>
                  </a:lnTo>
                  <a:lnTo>
                    <a:pt x="0" y="24"/>
                  </a:lnTo>
                  <a:cubicBezTo>
                    <a:pt x="0" y="11"/>
                    <a:pt x="11" y="0"/>
                    <a:pt x="24" y="0"/>
                  </a:cubicBezTo>
                  <a:lnTo>
                    <a:pt x="1325" y="0"/>
                  </a:lnTo>
                  <a:lnTo>
                    <a:pt x="1325" y="2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7157191" y="10126366"/>
              <a:ext cx="1278639" cy="125240"/>
            </a:xfrm>
            <a:custGeom>
              <a:rect b="b" l="l" r="r" t="t"/>
              <a:pathLst>
                <a:path extrusionOk="0" h="125240" w="1278639">
                  <a:moveTo>
                    <a:pt x="0" y="109861"/>
                  </a:moveTo>
                  <a:lnTo>
                    <a:pt x="918384" y="109861"/>
                  </a:lnTo>
                  <a:cubicBezTo>
                    <a:pt x="923355" y="109861"/>
                    <a:pt x="927083" y="112058"/>
                    <a:pt x="927083" y="116452"/>
                  </a:cubicBezTo>
                  <a:lnTo>
                    <a:pt x="927083" y="117550"/>
                  </a:lnTo>
                  <a:cubicBezTo>
                    <a:pt x="927083" y="121944"/>
                    <a:pt x="923355" y="125240"/>
                    <a:pt x="918384" y="125240"/>
                  </a:cubicBezTo>
                  <a:lnTo>
                    <a:pt x="0" y="125240"/>
                  </a:lnTo>
                  <a:close/>
                  <a:moveTo>
                    <a:pt x="2" y="0"/>
                  </a:moveTo>
                  <a:lnTo>
                    <a:pt x="1269933" y="0"/>
                  </a:lnTo>
                  <a:cubicBezTo>
                    <a:pt x="1273664" y="0"/>
                    <a:pt x="1278639" y="5493"/>
                    <a:pt x="1278639" y="9613"/>
                  </a:cubicBezTo>
                  <a:lnTo>
                    <a:pt x="1278639" y="12359"/>
                  </a:lnTo>
                  <a:cubicBezTo>
                    <a:pt x="1278639" y="16479"/>
                    <a:pt x="1273664" y="20599"/>
                    <a:pt x="1269933" y="20599"/>
                  </a:cubicBezTo>
                  <a:lnTo>
                    <a:pt x="2" y="20599"/>
                  </a:lnTo>
                  <a:close/>
                </a:path>
              </a:pathLst>
            </a:custGeom>
            <a:solidFill>
              <a:srgbClr val="E3E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6629861" y="10412005"/>
              <a:ext cx="1911578" cy="510851"/>
            </a:xfrm>
            <a:custGeom>
              <a:rect b="b" l="l" r="r" t="t"/>
              <a:pathLst>
                <a:path extrusionOk="0" h="409" w="1535">
                  <a:moveTo>
                    <a:pt x="1486" y="408"/>
                  </a:moveTo>
                  <a:lnTo>
                    <a:pt x="48" y="408"/>
                  </a:lnTo>
                  <a:lnTo>
                    <a:pt x="48" y="408"/>
                  </a:lnTo>
                  <a:cubicBezTo>
                    <a:pt x="22" y="408"/>
                    <a:pt x="0" y="386"/>
                    <a:pt x="0" y="360"/>
                  </a:cubicBezTo>
                  <a:lnTo>
                    <a:pt x="0" y="48"/>
                  </a:lnTo>
                  <a:lnTo>
                    <a:pt x="0" y="48"/>
                  </a:lnTo>
                  <a:cubicBezTo>
                    <a:pt x="0" y="22"/>
                    <a:pt x="22" y="0"/>
                    <a:pt x="48" y="0"/>
                  </a:cubicBezTo>
                  <a:lnTo>
                    <a:pt x="1486" y="0"/>
                  </a:lnTo>
                  <a:lnTo>
                    <a:pt x="1486" y="0"/>
                  </a:lnTo>
                  <a:cubicBezTo>
                    <a:pt x="1513" y="0"/>
                    <a:pt x="1534" y="22"/>
                    <a:pt x="1534" y="48"/>
                  </a:cubicBezTo>
                  <a:lnTo>
                    <a:pt x="1534" y="360"/>
                  </a:lnTo>
                  <a:lnTo>
                    <a:pt x="1534" y="360"/>
                  </a:lnTo>
                  <a:cubicBezTo>
                    <a:pt x="1534" y="386"/>
                    <a:pt x="1513" y="408"/>
                    <a:pt x="1486" y="408"/>
                  </a:cubicBezTo>
                </a:path>
              </a:pathLst>
            </a:custGeom>
            <a:gradFill>
              <a:gsLst>
                <a:gs pos="0">
                  <a:srgbClr val="E85D6D"/>
                </a:gs>
                <a:gs pos="17000">
                  <a:srgbClr val="E85D6D"/>
                </a:gs>
                <a:gs pos="69000">
                  <a:srgbClr val="FF747E"/>
                </a:gs>
                <a:gs pos="100000">
                  <a:srgbClr val="FF747E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6701271" y="10466933"/>
              <a:ext cx="1840168" cy="390005"/>
            </a:xfrm>
            <a:custGeom>
              <a:rect b="b" l="l" r="r" t="t"/>
              <a:pathLst>
                <a:path extrusionOk="0" h="315" w="1477">
                  <a:moveTo>
                    <a:pt x="1476" y="314"/>
                  </a:moveTo>
                  <a:lnTo>
                    <a:pt x="28" y="314"/>
                  </a:lnTo>
                  <a:lnTo>
                    <a:pt x="28" y="314"/>
                  </a:lnTo>
                  <a:cubicBezTo>
                    <a:pt x="13" y="314"/>
                    <a:pt x="0" y="301"/>
                    <a:pt x="0" y="286"/>
                  </a:cubicBezTo>
                  <a:lnTo>
                    <a:pt x="0" y="28"/>
                  </a:lnTo>
                  <a:lnTo>
                    <a:pt x="0" y="28"/>
                  </a:lnTo>
                  <a:cubicBezTo>
                    <a:pt x="0" y="13"/>
                    <a:pt x="13" y="0"/>
                    <a:pt x="28" y="0"/>
                  </a:cubicBezTo>
                  <a:lnTo>
                    <a:pt x="1476" y="0"/>
                  </a:lnTo>
                  <a:lnTo>
                    <a:pt x="1476" y="3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6701271" y="10576796"/>
              <a:ext cx="1426946" cy="168990"/>
            </a:xfrm>
            <a:custGeom>
              <a:rect b="b" l="l" r="r" t="t"/>
              <a:pathLst>
                <a:path extrusionOk="0" h="168990" w="1426946">
                  <a:moveTo>
                    <a:pt x="0" y="148310"/>
                  </a:moveTo>
                  <a:lnTo>
                    <a:pt x="511922" y="148310"/>
                  </a:lnTo>
                  <a:cubicBezTo>
                    <a:pt x="516880" y="148310"/>
                    <a:pt x="520599" y="152187"/>
                    <a:pt x="520599" y="157357"/>
                  </a:cubicBezTo>
                  <a:lnTo>
                    <a:pt x="520599" y="158650"/>
                  </a:lnTo>
                  <a:cubicBezTo>
                    <a:pt x="520599" y="165112"/>
                    <a:pt x="516880" y="168990"/>
                    <a:pt x="511922" y="168990"/>
                  </a:cubicBezTo>
                  <a:lnTo>
                    <a:pt x="0" y="168990"/>
                  </a:lnTo>
                  <a:close/>
                  <a:moveTo>
                    <a:pt x="1" y="71408"/>
                  </a:moveTo>
                  <a:lnTo>
                    <a:pt x="741315" y="71408"/>
                  </a:lnTo>
                  <a:cubicBezTo>
                    <a:pt x="746307" y="71408"/>
                    <a:pt x="751299" y="76578"/>
                    <a:pt x="751299" y="81748"/>
                  </a:cubicBezTo>
                  <a:lnTo>
                    <a:pt x="751299" y="83040"/>
                  </a:lnTo>
                  <a:cubicBezTo>
                    <a:pt x="751299" y="88210"/>
                    <a:pt x="746307" y="92088"/>
                    <a:pt x="741315" y="92088"/>
                  </a:cubicBezTo>
                  <a:lnTo>
                    <a:pt x="1" y="92088"/>
                  </a:lnTo>
                  <a:close/>
                  <a:moveTo>
                    <a:pt x="0" y="0"/>
                  </a:moveTo>
                  <a:lnTo>
                    <a:pt x="1416976" y="0"/>
                  </a:lnTo>
                  <a:cubicBezTo>
                    <a:pt x="1423207" y="0"/>
                    <a:pt x="1426946" y="3877"/>
                    <a:pt x="1426946" y="9047"/>
                  </a:cubicBezTo>
                  <a:lnTo>
                    <a:pt x="1426946" y="10340"/>
                  </a:lnTo>
                  <a:cubicBezTo>
                    <a:pt x="1426946" y="16802"/>
                    <a:pt x="1423207" y="20680"/>
                    <a:pt x="1416976" y="20680"/>
                  </a:cubicBezTo>
                  <a:lnTo>
                    <a:pt x="0" y="20680"/>
                  </a:lnTo>
                  <a:close/>
                </a:path>
              </a:pathLst>
            </a:custGeom>
            <a:solidFill>
              <a:srgbClr val="E3E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321984" y="8747609"/>
              <a:ext cx="939313" cy="488883"/>
            </a:xfrm>
            <a:custGeom>
              <a:rect b="b" l="l" r="r" t="t"/>
              <a:pathLst>
                <a:path extrusionOk="0" h="393" w="756">
                  <a:moveTo>
                    <a:pt x="10" y="392"/>
                  </a:moveTo>
                  <a:lnTo>
                    <a:pt x="10" y="392"/>
                  </a:lnTo>
                  <a:cubicBezTo>
                    <a:pt x="5" y="392"/>
                    <a:pt x="0" y="387"/>
                    <a:pt x="0" y="382"/>
                  </a:cubicBezTo>
                  <a:lnTo>
                    <a:pt x="0" y="115"/>
                  </a:lnTo>
                  <a:lnTo>
                    <a:pt x="0" y="115"/>
                  </a:lnTo>
                  <a:cubicBezTo>
                    <a:pt x="0" y="111"/>
                    <a:pt x="4" y="106"/>
                    <a:pt x="9" y="106"/>
                  </a:cubicBezTo>
                  <a:lnTo>
                    <a:pt x="743" y="1"/>
                  </a:lnTo>
                  <a:lnTo>
                    <a:pt x="743" y="1"/>
                  </a:lnTo>
                  <a:cubicBezTo>
                    <a:pt x="749" y="0"/>
                    <a:pt x="754" y="4"/>
                    <a:pt x="754" y="9"/>
                  </a:cubicBezTo>
                  <a:lnTo>
                    <a:pt x="754" y="9"/>
                  </a:lnTo>
                  <a:cubicBezTo>
                    <a:pt x="755" y="14"/>
                    <a:pt x="751" y="19"/>
                    <a:pt x="746" y="20"/>
                  </a:cubicBezTo>
                  <a:lnTo>
                    <a:pt x="20" y="123"/>
                  </a:lnTo>
                  <a:lnTo>
                    <a:pt x="20" y="382"/>
                  </a:lnTo>
                  <a:lnTo>
                    <a:pt x="20" y="382"/>
                  </a:lnTo>
                  <a:cubicBezTo>
                    <a:pt x="20" y="387"/>
                    <a:pt x="15" y="392"/>
                    <a:pt x="10" y="392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7239590" y="9214521"/>
              <a:ext cx="192255" cy="329582"/>
            </a:xfrm>
            <a:custGeom>
              <a:rect b="b" l="l" r="r" t="t"/>
              <a:pathLst>
                <a:path extrusionOk="0" h="265" w="153">
                  <a:moveTo>
                    <a:pt x="152" y="75"/>
                  </a:moveTo>
                  <a:lnTo>
                    <a:pt x="152" y="75"/>
                  </a:lnTo>
                  <a:cubicBezTo>
                    <a:pt x="152" y="111"/>
                    <a:pt x="150" y="264"/>
                    <a:pt x="150" y="264"/>
                  </a:cubicBezTo>
                  <a:lnTo>
                    <a:pt x="1" y="264"/>
                  </a:lnTo>
                  <a:lnTo>
                    <a:pt x="1" y="264"/>
                  </a:lnTo>
                  <a:cubicBezTo>
                    <a:pt x="1" y="264"/>
                    <a:pt x="0" y="117"/>
                    <a:pt x="0" y="75"/>
                  </a:cubicBezTo>
                  <a:lnTo>
                    <a:pt x="0" y="75"/>
                  </a:lnTo>
                  <a:cubicBezTo>
                    <a:pt x="0" y="34"/>
                    <a:pt x="35" y="0"/>
                    <a:pt x="76" y="0"/>
                  </a:cubicBezTo>
                  <a:lnTo>
                    <a:pt x="76" y="0"/>
                  </a:lnTo>
                  <a:cubicBezTo>
                    <a:pt x="118" y="0"/>
                    <a:pt x="152" y="34"/>
                    <a:pt x="152" y="75"/>
                  </a:cubicBezTo>
                </a:path>
              </a:pathLst>
            </a:custGeom>
            <a:gradFill>
              <a:gsLst>
                <a:gs pos="0">
                  <a:srgbClr val="FFB452"/>
                </a:gs>
                <a:gs pos="54000">
                  <a:srgbClr val="FFB452"/>
                </a:gs>
                <a:gs pos="92000">
                  <a:srgbClr val="F9D15D"/>
                </a:gs>
                <a:gs pos="100000">
                  <a:srgbClr val="F9D15D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7283532" y="9390297"/>
              <a:ext cx="103268" cy="152584"/>
            </a:xfrm>
            <a:custGeom>
              <a:rect b="b" l="l" r="r" t="t"/>
              <a:pathLst>
                <a:path extrusionOk="0" h="152584" w="103268">
                  <a:moveTo>
                    <a:pt x="87889" y="109861"/>
                  </a:moveTo>
                  <a:lnTo>
                    <a:pt x="103268" y="109861"/>
                  </a:lnTo>
                  <a:lnTo>
                    <a:pt x="103268" y="152584"/>
                  </a:lnTo>
                  <a:lnTo>
                    <a:pt x="87889" y="152584"/>
                  </a:lnTo>
                  <a:close/>
                  <a:moveTo>
                    <a:pt x="43946" y="60423"/>
                  </a:moveTo>
                  <a:lnTo>
                    <a:pt x="59246" y="60423"/>
                  </a:lnTo>
                  <a:lnTo>
                    <a:pt x="59246" y="152527"/>
                  </a:lnTo>
                  <a:lnTo>
                    <a:pt x="43946" y="152527"/>
                  </a:lnTo>
                  <a:close/>
                  <a:moveTo>
                    <a:pt x="0" y="0"/>
                  </a:moveTo>
                  <a:lnTo>
                    <a:pt x="15300" y="0"/>
                  </a:lnTo>
                  <a:lnTo>
                    <a:pt x="15300" y="147084"/>
                  </a:lnTo>
                  <a:lnTo>
                    <a:pt x="0" y="147084"/>
                  </a:lnTo>
                  <a:close/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8151437" y="8709162"/>
              <a:ext cx="203240" cy="98874"/>
            </a:xfrm>
            <a:custGeom>
              <a:rect b="b" l="l" r="r" t="t"/>
              <a:pathLst>
                <a:path extrusionOk="0" h="79" w="162">
                  <a:moveTo>
                    <a:pt x="161" y="39"/>
                  </a:moveTo>
                  <a:lnTo>
                    <a:pt x="161" y="39"/>
                  </a:lnTo>
                  <a:cubicBezTo>
                    <a:pt x="161" y="61"/>
                    <a:pt x="125" y="78"/>
                    <a:pt x="80" y="78"/>
                  </a:cubicBezTo>
                  <a:lnTo>
                    <a:pt x="80" y="78"/>
                  </a:lnTo>
                  <a:cubicBezTo>
                    <a:pt x="37" y="78"/>
                    <a:pt x="0" y="61"/>
                    <a:pt x="0" y="39"/>
                  </a:cubicBezTo>
                  <a:lnTo>
                    <a:pt x="0" y="39"/>
                  </a:lnTo>
                  <a:cubicBezTo>
                    <a:pt x="0" y="18"/>
                    <a:pt x="37" y="0"/>
                    <a:pt x="80" y="0"/>
                  </a:cubicBezTo>
                  <a:lnTo>
                    <a:pt x="80" y="0"/>
                  </a:lnTo>
                  <a:cubicBezTo>
                    <a:pt x="125" y="0"/>
                    <a:pt x="161" y="18"/>
                    <a:pt x="161" y="39"/>
                  </a:cubicBezTo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8189884" y="8731132"/>
              <a:ext cx="131833" cy="65917"/>
            </a:xfrm>
            <a:custGeom>
              <a:rect b="b" l="l" r="r" t="t"/>
              <a:pathLst>
                <a:path extrusionOk="0" h="51" w="104">
                  <a:moveTo>
                    <a:pt x="103" y="25"/>
                  </a:moveTo>
                  <a:lnTo>
                    <a:pt x="103" y="25"/>
                  </a:lnTo>
                  <a:cubicBezTo>
                    <a:pt x="103" y="39"/>
                    <a:pt x="80" y="50"/>
                    <a:pt x="51" y="50"/>
                  </a:cubicBezTo>
                  <a:lnTo>
                    <a:pt x="51" y="50"/>
                  </a:lnTo>
                  <a:cubicBezTo>
                    <a:pt x="23" y="50"/>
                    <a:pt x="0" y="39"/>
                    <a:pt x="0" y="25"/>
                  </a:cubicBezTo>
                  <a:lnTo>
                    <a:pt x="0" y="25"/>
                  </a:lnTo>
                  <a:cubicBezTo>
                    <a:pt x="0" y="11"/>
                    <a:pt x="23" y="0"/>
                    <a:pt x="51" y="0"/>
                  </a:cubicBezTo>
                  <a:lnTo>
                    <a:pt x="51" y="0"/>
                  </a:lnTo>
                  <a:cubicBezTo>
                    <a:pt x="80" y="0"/>
                    <a:pt x="103" y="11"/>
                    <a:pt x="103" y="25"/>
                  </a:cubicBezTo>
                </a:path>
              </a:pathLst>
            </a:custGeom>
            <a:solidFill>
              <a:srgbClr val="000000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8481019" y="6473489"/>
              <a:ext cx="6685031" cy="4196688"/>
            </a:xfrm>
            <a:custGeom>
              <a:rect b="b" l="l" r="r" t="t"/>
              <a:pathLst>
                <a:path extrusionOk="0" h="3367" w="5365">
                  <a:moveTo>
                    <a:pt x="5364" y="0"/>
                  </a:moveTo>
                  <a:lnTo>
                    <a:pt x="0" y="0"/>
                  </a:lnTo>
                  <a:lnTo>
                    <a:pt x="0" y="3366"/>
                  </a:lnTo>
                  <a:lnTo>
                    <a:pt x="5364" y="3366"/>
                  </a:lnTo>
                  <a:lnTo>
                    <a:pt x="5364" y="0"/>
                  </a:lnTo>
                </a:path>
              </a:pathLst>
            </a:custGeom>
            <a:gradFill>
              <a:gsLst>
                <a:gs pos="0">
                  <a:srgbClr val="121B33"/>
                </a:gs>
                <a:gs pos="1000">
                  <a:srgbClr val="121B33"/>
                </a:gs>
                <a:gs pos="42000">
                  <a:srgbClr val="222F5E"/>
                </a:gs>
                <a:gs pos="82000">
                  <a:srgbClr val="3B467E"/>
                </a:gs>
                <a:gs pos="100000">
                  <a:srgbClr val="3B467E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8706233" y="6698706"/>
              <a:ext cx="6234610" cy="3746256"/>
            </a:xfrm>
            <a:custGeom>
              <a:rect b="b" l="l" r="r" t="t"/>
              <a:pathLst>
                <a:path extrusionOk="0" h="3007" w="5006">
                  <a:moveTo>
                    <a:pt x="5005" y="3006"/>
                  </a:moveTo>
                  <a:lnTo>
                    <a:pt x="0" y="3006"/>
                  </a:lnTo>
                  <a:lnTo>
                    <a:pt x="0" y="0"/>
                  </a:lnTo>
                  <a:lnTo>
                    <a:pt x="5005" y="0"/>
                  </a:lnTo>
                  <a:lnTo>
                    <a:pt x="5005" y="3006"/>
                  </a:lnTo>
                </a:path>
              </a:pathLst>
            </a:custGeom>
            <a:solidFill>
              <a:srgbClr val="9CB1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821852" y="5308965"/>
              <a:ext cx="3290334" cy="208735"/>
            </a:xfrm>
            <a:custGeom>
              <a:rect b="b" l="l" r="r" t="t"/>
              <a:pathLst>
                <a:path extrusionOk="0" h="168" w="2642">
                  <a:moveTo>
                    <a:pt x="2585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25" y="0"/>
                    <a:pt x="0" y="24"/>
                    <a:pt x="0" y="55"/>
                  </a:cubicBezTo>
                  <a:lnTo>
                    <a:pt x="0" y="167"/>
                  </a:lnTo>
                  <a:lnTo>
                    <a:pt x="2641" y="167"/>
                  </a:lnTo>
                  <a:lnTo>
                    <a:pt x="2641" y="55"/>
                  </a:lnTo>
                  <a:lnTo>
                    <a:pt x="2641" y="55"/>
                  </a:lnTo>
                  <a:cubicBezTo>
                    <a:pt x="2641" y="24"/>
                    <a:pt x="2616" y="0"/>
                    <a:pt x="2585" y="0"/>
                  </a:cubicBezTo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821852" y="5517700"/>
              <a:ext cx="3290334" cy="1796228"/>
            </a:xfrm>
            <a:custGeom>
              <a:rect b="b" l="l" r="r" t="t"/>
              <a:pathLst>
                <a:path extrusionOk="0" h="1443" w="2642">
                  <a:moveTo>
                    <a:pt x="0" y="1442"/>
                  </a:moveTo>
                  <a:lnTo>
                    <a:pt x="2641" y="1442"/>
                  </a:lnTo>
                  <a:lnTo>
                    <a:pt x="2641" y="0"/>
                  </a:lnTo>
                  <a:lnTo>
                    <a:pt x="0" y="0"/>
                  </a:lnTo>
                  <a:lnTo>
                    <a:pt x="0" y="14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948192" y="5363893"/>
              <a:ext cx="104370" cy="104370"/>
            </a:xfrm>
            <a:custGeom>
              <a:rect b="b" l="l" r="r" t="t"/>
              <a:pathLst>
                <a:path extrusionOk="0" h="82" w="82">
                  <a:moveTo>
                    <a:pt x="81" y="40"/>
                  </a:moveTo>
                  <a:lnTo>
                    <a:pt x="81" y="40"/>
                  </a:lnTo>
                  <a:cubicBezTo>
                    <a:pt x="81" y="62"/>
                    <a:pt x="63" y="81"/>
                    <a:pt x="41" y="81"/>
                  </a:cubicBezTo>
                  <a:lnTo>
                    <a:pt x="41" y="81"/>
                  </a:lnTo>
                  <a:cubicBezTo>
                    <a:pt x="19" y="81"/>
                    <a:pt x="0" y="62"/>
                    <a:pt x="0" y="40"/>
                  </a:cubicBezTo>
                  <a:lnTo>
                    <a:pt x="0" y="40"/>
                  </a:lnTo>
                  <a:cubicBezTo>
                    <a:pt x="0" y="18"/>
                    <a:pt x="19" y="0"/>
                    <a:pt x="41" y="0"/>
                  </a:cubicBezTo>
                  <a:lnTo>
                    <a:pt x="41" y="0"/>
                  </a:lnTo>
                  <a:cubicBezTo>
                    <a:pt x="63" y="0"/>
                    <a:pt x="81" y="18"/>
                    <a:pt x="81" y="40"/>
                  </a:cubicBezTo>
                </a:path>
              </a:pathLst>
            </a:custGeom>
            <a:solidFill>
              <a:srgbClr val="FF7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8134955" y="5363893"/>
              <a:ext cx="104370" cy="104370"/>
            </a:xfrm>
            <a:custGeom>
              <a:rect b="b" l="l" r="r" t="t"/>
              <a:pathLst>
                <a:path extrusionOk="0" h="82" w="82">
                  <a:moveTo>
                    <a:pt x="81" y="40"/>
                  </a:moveTo>
                  <a:lnTo>
                    <a:pt x="81" y="40"/>
                  </a:lnTo>
                  <a:cubicBezTo>
                    <a:pt x="81" y="62"/>
                    <a:pt x="63" y="81"/>
                    <a:pt x="41" y="81"/>
                  </a:cubicBezTo>
                  <a:lnTo>
                    <a:pt x="41" y="81"/>
                  </a:lnTo>
                  <a:cubicBezTo>
                    <a:pt x="18" y="81"/>
                    <a:pt x="0" y="62"/>
                    <a:pt x="0" y="40"/>
                  </a:cubicBezTo>
                  <a:lnTo>
                    <a:pt x="0" y="40"/>
                  </a:lnTo>
                  <a:cubicBezTo>
                    <a:pt x="0" y="18"/>
                    <a:pt x="18" y="0"/>
                    <a:pt x="41" y="0"/>
                  </a:cubicBezTo>
                  <a:lnTo>
                    <a:pt x="41" y="0"/>
                  </a:lnTo>
                  <a:cubicBezTo>
                    <a:pt x="63" y="0"/>
                    <a:pt x="81" y="18"/>
                    <a:pt x="81" y="40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8327215" y="5363893"/>
              <a:ext cx="98874" cy="104370"/>
            </a:xfrm>
            <a:custGeom>
              <a:rect b="b" l="l" r="r" t="t"/>
              <a:pathLst>
                <a:path extrusionOk="0" h="82" w="81">
                  <a:moveTo>
                    <a:pt x="80" y="40"/>
                  </a:moveTo>
                  <a:lnTo>
                    <a:pt x="80" y="40"/>
                  </a:lnTo>
                  <a:cubicBezTo>
                    <a:pt x="80" y="62"/>
                    <a:pt x="62" y="81"/>
                    <a:pt x="40" y="81"/>
                  </a:cubicBezTo>
                  <a:lnTo>
                    <a:pt x="40" y="81"/>
                  </a:lnTo>
                  <a:cubicBezTo>
                    <a:pt x="18" y="81"/>
                    <a:pt x="0" y="62"/>
                    <a:pt x="0" y="40"/>
                  </a:cubicBezTo>
                  <a:lnTo>
                    <a:pt x="0" y="40"/>
                  </a:lnTo>
                  <a:cubicBezTo>
                    <a:pt x="0" y="18"/>
                    <a:pt x="18" y="0"/>
                    <a:pt x="40" y="0"/>
                  </a:cubicBezTo>
                  <a:lnTo>
                    <a:pt x="40" y="0"/>
                  </a:lnTo>
                  <a:cubicBezTo>
                    <a:pt x="62" y="0"/>
                    <a:pt x="80" y="18"/>
                    <a:pt x="80" y="40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992136" y="5622070"/>
              <a:ext cx="2954011" cy="1547770"/>
            </a:xfrm>
            <a:custGeom>
              <a:rect b="b" l="l" r="r" t="t"/>
              <a:pathLst>
                <a:path extrusionOk="0" h="1547770" w="2954011">
                  <a:moveTo>
                    <a:pt x="1576965" y="1499597"/>
                  </a:moveTo>
                  <a:lnTo>
                    <a:pt x="2930333" y="1499597"/>
                  </a:lnTo>
                  <a:cubicBezTo>
                    <a:pt x="2942795" y="1499597"/>
                    <a:pt x="2954011" y="1509739"/>
                    <a:pt x="2954011" y="1523683"/>
                  </a:cubicBezTo>
                  <a:cubicBezTo>
                    <a:pt x="2954011" y="1537628"/>
                    <a:pt x="2942795" y="1547770"/>
                    <a:pt x="2930333" y="1547770"/>
                  </a:cubicBezTo>
                  <a:lnTo>
                    <a:pt x="1576965" y="1547770"/>
                  </a:lnTo>
                  <a:cubicBezTo>
                    <a:pt x="1564503" y="1547770"/>
                    <a:pt x="1554533" y="1537628"/>
                    <a:pt x="1554533" y="1523683"/>
                  </a:cubicBezTo>
                  <a:cubicBezTo>
                    <a:pt x="1554533" y="1509739"/>
                    <a:pt x="1564503" y="1499597"/>
                    <a:pt x="1576965" y="1499597"/>
                  </a:cubicBezTo>
                  <a:close/>
                  <a:moveTo>
                    <a:pt x="23657" y="1499597"/>
                  </a:moveTo>
                  <a:lnTo>
                    <a:pt x="1374581" y="1499597"/>
                  </a:lnTo>
                  <a:cubicBezTo>
                    <a:pt x="1388277" y="1499597"/>
                    <a:pt x="1399483" y="1509739"/>
                    <a:pt x="1399483" y="1523683"/>
                  </a:cubicBezTo>
                  <a:cubicBezTo>
                    <a:pt x="1399483" y="1537628"/>
                    <a:pt x="1388277" y="1547770"/>
                    <a:pt x="1374581" y="1547770"/>
                  </a:cubicBezTo>
                  <a:lnTo>
                    <a:pt x="23657" y="1547770"/>
                  </a:lnTo>
                  <a:cubicBezTo>
                    <a:pt x="9961" y="1547770"/>
                    <a:pt x="0" y="1537628"/>
                    <a:pt x="0" y="1523683"/>
                  </a:cubicBezTo>
                  <a:cubicBezTo>
                    <a:pt x="0" y="1509739"/>
                    <a:pt x="9961" y="1499597"/>
                    <a:pt x="23657" y="1499597"/>
                  </a:cubicBezTo>
                  <a:close/>
                  <a:moveTo>
                    <a:pt x="1576965" y="1329317"/>
                  </a:moveTo>
                  <a:lnTo>
                    <a:pt x="2930333" y="1329317"/>
                  </a:lnTo>
                  <a:cubicBezTo>
                    <a:pt x="2942795" y="1329317"/>
                    <a:pt x="2954011" y="1340440"/>
                    <a:pt x="2954011" y="1352799"/>
                  </a:cubicBezTo>
                  <a:cubicBezTo>
                    <a:pt x="2954011" y="1366394"/>
                    <a:pt x="2942795" y="1377517"/>
                    <a:pt x="2930333" y="1377517"/>
                  </a:cubicBezTo>
                  <a:lnTo>
                    <a:pt x="1576965" y="1377517"/>
                  </a:lnTo>
                  <a:cubicBezTo>
                    <a:pt x="1564503" y="1377517"/>
                    <a:pt x="1554533" y="1366394"/>
                    <a:pt x="1554533" y="1352799"/>
                  </a:cubicBezTo>
                  <a:cubicBezTo>
                    <a:pt x="1554533" y="1340440"/>
                    <a:pt x="1564503" y="1329317"/>
                    <a:pt x="1576965" y="1329317"/>
                  </a:cubicBezTo>
                  <a:close/>
                  <a:moveTo>
                    <a:pt x="23657" y="1329317"/>
                  </a:moveTo>
                  <a:lnTo>
                    <a:pt x="1374581" y="1329317"/>
                  </a:lnTo>
                  <a:cubicBezTo>
                    <a:pt x="1388277" y="1329317"/>
                    <a:pt x="1399483" y="1340440"/>
                    <a:pt x="1399483" y="1352799"/>
                  </a:cubicBezTo>
                  <a:cubicBezTo>
                    <a:pt x="1399483" y="1366394"/>
                    <a:pt x="1388277" y="1377517"/>
                    <a:pt x="1374581" y="1377517"/>
                  </a:cubicBezTo>
                  <a:lnTo>
                    <a:pt x="23657" y="1377517"/>
                  </a:lnTo>
                  <a:cubicBezTo>
                    <a:pt x="9961" y="1377517"/>
                    <a:pt x="0" y="1366394"/>
                    <a:pt x="0" y="1352799"/>
                  </a:cubicBezTo>
                  <a:cubicBezTo>
                    <a:pt x="0" y="1340440"/>
                    <a:pt x="9961" y="1329317"/>
                    <a:pt x="23657" y="1329317"/>
                  </a:cubicBezTo>
                  <a:close/>
                  <a:moveTo>
                    <a:pt x="1576965" y="1164526"/>
                  </a:moveTo>
                  <a:lnTo>
                    <a:pt x="2930333" y="1164526"/>
                  </a:lnTo>
                  <a:cubicBezTo>
                    <a:pt x="2942795" y="1164526"/>
                    <a:pt x="2954011" y="1175649"/>
                    <a:pt x="2954011" y="1189244"/>
                  </a:cubicBezTo>
                  <a:cubicBezTo>
                    <a:pt x="2954011" y="1201603"/>
                    <a:pt x="2942795" y="1212726"/>
                    <a:pt x="2930333" y="1212726"/>
                  </a:cubicBezTo>
                  <a:lnTo>
                    <a:pt x="1576965" y="1212726"/>
                  </a:lnTo>
                  <a:cubicBezTo>
                    <a:pt x="1564503" y="1212726"/>
                    <a:pt x="1554533" y="1201603"/>
                    <a:pt x="1554533" y="1189244"/>
                  </a:cubicBezTo>
                  <a:cubicBezTo>
                    <a:pt x="1554533" y="1175649"/>
                    <a:pt x="1564503" y="1164526"/>
                    <a:pt x="1576965" y="1164526"/>
                  </a:cubicBezTo>
                  <a:close/>
                  <a:moveTo>
                    <a:pt x="23657" y="1164526"/>
                  </a:moveTo>
                  <a:lnTo>
                    <a:pt x="1374581" y="1164526"/>
                  </a:lnTo>
                  <a:cubicBezTo>
                    <a:pt x="1388277" y="1164526"/>
                    <a:pt x="1399483" y="1175649"/>
                    <a:pt x="1399483" y="1189244"/>
                  </a:cubicBezTo>
                  <a:cubicBezTo>
                    <a:pt x="1399483" y="1201603"/>
                    <a:pt x="1388277" y="1212726"/>
                    <a:pt x="1374581" y="1212726"/>
                  </a:cubicBezTo>
                  <a:lnTo>
                    <a:pt x="23657" y="1212726"/>
                  </a:lnTo>
                  <a:cubicBezTo>
                    <a:pt x="9961" y="1212726"/>
                    <a:pt x="0" y="1201603"/>
                    <a:pt x="0" y="1189244"/>
                  </a:cubicBezTo>
                  <a:cubicBezTo>
                    <a:pt x="0" y="1175649"/>
                    <a:pt x="9961" y="1164526"/>
                    <a:pt x="23657" y="1164526"/>
                  </a:cubicBezTo>
                  <a:close/>
                  <a:moveTo>
                    <a:pt x="1576965" y="994236"/>
                  </a:moveTo>
                  <a:lnTo>
                    <a:pt x="2930333" y="994236"/>
                  </a:lnTo>
                  <a:cubicBezTo>
                    <a:pt x="2942795" y="994236"/>
                    <a:pt x="2954011" y="1004378"/>
                    <a:pt x="2954011" y="1018322"/>
                  </a:cubicBezTo>
                  <a:cubicBezTo>
                    <a:pt x="2954011" y="1032267"/>
                    <a:pt x="2942795" y="1042409"/>
                    <a:pt x="2930333" y="1042409"/>
                  </a:cubicBezTo>
                  <a:lnTo>
                    <a:pt x="1576965" y="1042409"/>
                  </a:lnTo>
                  <a:cubicBezTo>
                    <a:pt x="1564503" y="1042409"/>
                    <a:pt x="1554533" y="1032267"/>
                    <a:pt x="1554533" y="1018322"/>
                  </a:cubicBezTo>
                  <a:cubicBezTo>
                    <a:pt x="1554533" y="1004378"/>
                    <a:pt x="1564503" y="994236"/>
                    <a:pt x="1576965" y="994236"/>
                  </a:cubicBezTo>
                  <a:close/>
                  <a:moveTo>
                    <a:pt x="23657" y="994236"/>
                  </a:moveTo>
                  <a:lnTo>
                    <a:pt x="1374581" y="994236"/>
                  </a:lnTo>
                  <a:cubicBezTo>
                    <a:pt x="1388277" y="994236"/>
                    <a:pt x="1399483" y="1004378"/>
                    <a:pt x="1399483" y="1018322"/>
                  </a:cubicBezTo>
                  <a:cubicBezTo>
                    <a:pt x="1399483" y="1032267"/>
                    <a:pt x="1388277" y="1042409"/>
                    <a:pt x="1374581" y="1042409"/>
                  </a:cubicBezTo>
                  <a:lnTo>
                    <a:pt x="23657" y="1042409"/>
                  </a:lnTo>
                  <a:cubicBezTo>
                    <a:pt x="9961" y="1042409"/>
                    <a:pt x="0" y="1032267"/>
                    <a:pt x="0" y="1018322"/>
                  </a:cubicBezTo>
                  <a:cubicBezTo>
                    <a:pt x="0" y="1004378"/>
                    <a:pt x="9961" y="994236"/>
                    <a:pt x="23657" y="994236"/>
                  </a:cubicBezTo>
                  <a:close/>
                  <a:moveTo>
                    <a:pt x="1576965" y="829445"/>
                  </a:moveTo>
                  <a:lnTo>
                    <a:pt x="2930333" y="829445"/>
                  </a:lnTo>
                  <a:cubicBezTo>
                    <a:pt x="2942795" y="829445"/>
                    <a:pt x="2954011" y="840854"/>
                    <a:pt x="2954011" y="853531"/>
                  </a:cubicBezTo>
                  <a:cubicBezTo>
                    <a:pt x="2954011" y="866208"/>
                    <a:pt x="2942795" y="877618"/>
                    <a:pt x="2930333" y="877618"/>
                  </a:cubicBezTo>
                  <a:lnTo>
                    <a:pt x="1576965" y="877618"/>
                  </a:lnTo>
                  <a:cubicBezTo>
                    <a:pt x="1564503" y="877618"/>
                    <a:pt x="1554533" y="866208"/>
                    <a:pt x="1554533" y="853531"/>
                  </a:cubicBezTo>
                  <a:cubicBezTo>
                    <a:pt x="1554533" y="840854"/>
                    <a:pt x="1564503" y="829445"/>
                    <a:pt x="1576965" y="829445"/>
                  </a:cubicBezTo>
                  <a:close/>
                  <a:moveTo>
                    <a:pt x="23657" y="829445"/>
                  </a:moveTo>
                  <a:lnTo>
                    <a:pt x="1374581" y="829445"/>
                  </a:lnTo>
                  <a:cubicBezTo>
                    <a:pt x="1388277" y="829445"/>
                    <a:pt x="1399483" y="840854"/>
                    <a:pt x="1399483" y="853531"/>
                  </a:cubicBezTo>
                  <a:cubicBezTo>
                    <a:pt x="1399483" y="866208"/>
                    <a:pt x="1388277" y="877618"/>
                    <a:pt x="1374581" y="877618"/>
                  </a:cubicBezTo>
                  <a:lnTo>
                    <a:pt x="23657" y="877618"/>
                  </a:lnTo>
                  <a:cubicBezTo>
                    <a:pt x="9961" y="877618"/>
                    <a:pt x="0" y="866208"/>
                    <a:pt x="0" y="853531"/>
                  </a:cubicBezTo>
                  <a:cubicBezTo>
                    <a:pt x="0" y="840854"/>
                    <a:pt x="9961" y="829445"/>
                    <a:pt x="23657" y="829445"/>
                  </a:cubicBezTo>
                  <a:close/>
                  <a:moveTo>
                    <a:pt x="1554535" y="0"/>
                  </a:moveTo>
                  <a:lnTo>
                    <a:pt x="2943026" y="0"/>
                  </a:lnTo>
                  <a:lnTo>
                    <a:pt x="2943026" y="624956"/>
                  </a:lnTo>
                  <a:lnTo>
                    <a:pt x="1554535" y="624956"/>
                  </a:lnTo>
                  <a:close/>
                  <a:moveTo>
                    <a:pt x="0" y="0"/>
                  </a:moveTo>
                  <a:lnTo>
                    <a:pt x="1388495" y="0"/>
                  </a:lnTo>
                  <a:lnTo>
                    <a:pt x="1388495" y="624956"/>
                  </a:lnTo>
                  <a:lnTo>
                    <a:pt x="0" y="624956"/>
                  </a:lnTo>
                  <a:close/>
                </a:path>
              </a:pathLst>
            </a:custGeom>
            <a:solidFill>
              <a:srgbClr val="F1E6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1776845" y="6533913"/>
              <a:ext cx="104366" cy="104366"/>
            </a:xfrm>
            <a:custGeom>
              <a:rect b="b" l="l" r="r" t="t"/>
              <a:pathLst>
                <a:path extrusionOk="0" h="83" w="84">
                  <a:moveTo>
                    <a:pt x="83" y="41"/>
                  </a:moveTo>
                  <a:lnTo>
                    <a:pt x="83" y="41"/>
                  </a:lnTo>
                  <a:cubicBezTo>
                    <a:pt x="83" y="63"/>
                    <a:pt x="64" y="82"/>
                    <a:pt x="41" y="82"/>
                  </a:cubicBezTo>
                  <a:lnTo>
                    <a:pt x="41" y="82"/>
                  </a:lnTo>
                  <a:cubicBezTo>
                    <a:pt x="19" y="82"/>
                    <a:pt x="0" y="63"/>
                    <a:pt x="0" y="41"/>
                  </a:cubicBezTo>
                  <a:lnTo>
                    <a:pt x="0" y="41"/>
                  </a:lnTo>
                  <a:cubicBezTo>
                    <a:pt x="0" y="18"/>
                    <a:pt x="19" y="0"/>
                    <a:pt x="41" y="0"/>
                  </a:cubicBezTo>
                  <a:lnTo>
                    <a:pt x="41" y="0"/>
                  </a:lnTo>
                  <a:cubicBezTo>
                    <a:pt x="64" y="0"/>
                    <a:pt x="83" y="18"/>
                    <a:pt x="83" y="41"/>
                  </a:cubicBezTo>
                </a:path>
              </a:pathLst>
            </a:custGeom>
            <a:solidFill>
              <a:srgbClr val="9CB1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8047066" y="10664685"/>
              <a:ext cx="7558433" cy="252680"/>
            </a:xfrm>
            <a:custGeom>
              <a:rect b="b" l="l" r="r" t="t"/>
              <a:pathLst>
                <a:path extrusionOk="0" h="205" w="6066">
                  <a:moveTo>
                    <a:pt x="0" y="66"/>
                  </a:moveTo>
                  <a:lnTo>
                    <a:pt x="0" y="0"/>
                  </a:lnTo>
                  <a:lnTo>
                    <a:pt x="6065" y="0"/>
                  </a:lnTo>
                  <a:lnTo>
                    <a:pt x="6065" y="66"/>
                  </a:lnTo>
                  <a:lnTo>
                    <a:pt x="6065" y="66"/>
                  </a:lnTo>
                  <a:cubicBezTo>
                    <a:pt x="6065" y="142"/>
                    <a:pt x="6004" y="204"/>
                    <a:pt x="5928" y="204"/>
                  </a:cubicBezTo>
                  <a:lnTo>
                    <a:pt x="137" y="204"/>
                  </a:lnTo>
                  <a:lnTo>
                    <a:pt x="137" y="204"/>
                  </a:lnTo>
                  <a:cubicBezTo>
                    <a:pt x="61" y="204"/>
                    <a:pt x="0" y="142"/>
                    <a:pt x="0" y="66"/>
                  </a:cubicBezTo>
                </a:path>
              </a:pathLst>
            </a:custGeom>
            <a:gradFill>
              <a:gsLst>
                <a:gs pos="0">
                  <a:srgbClr val="222F5E"/>
                </a:gs>
                <a:gs pos="1000">
                  <a:srgbClr val="222F5E"/>
                </a:gs>
                <a:gs pos="99000">
                  <a:srgbClr val="3B467E"/>
                </a:gs>
                <a:gs pos="100000">
                  <a:srgbClr val="3B467E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0035550" y="10258198"/>
              <a:ext cx="4515282" cy="60421"/>
            </a:xfrm>
            <a:custGeom>
              <a:rect b="b" l="l" r="r" t="t"/>
              <a:pathLst>
                <a:path extrusionOk="0" h="50" w="3625">
                  <a:moveTo>
                    <a:pt x="3624" y="25"/>
                  </a:moveTo>
                  <a:lnTo>
                    <a:pt x="3624" y="25"/>
                  </a:lnTo>
                  <a:cubicBezTo>
                    <a:pt x="3624" y="11"/>
                    <a:pt x="3613" y="0"/>
                    <a:pt x="3599" y="0"/>
                  </a:cubicBezTo>
                  <a:lnTo>
                    <a:pt x="0" y="0"/>
                  </a:lnTo>
                  <a:lnTo>
                    <a:pt x="0" y="49"/>
                  </a:lnTo>
                  <a:lnTo>
                    <a:pt x="3599" y="49"/>
                  </a:lnTo>
                  <a:lnTo>
                    <a:pt x="3599" y="49"/>
                  </a:lnTo>
                  <a:cubicBezTo>
                    <a:pt x="3613" y="49"/>
                    <a:pt x="3624" y="38"/>
                    <a:pt x="3624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9096239" y="10258198"/>
              <a:ext cx="939309" cy="60421"/>
            </a:xfrm>
            <a:custGeom>
              <a:rect b="b" l="l" r="r" t="t"/>
              <a:pathLst>
                <a:path extrusionOk="0" h="50" w="754">
                  <a:moveTo>
                    <a:pt x="25" y="0"/>
                  </a:move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25"/>
                  </a:lnTo>
                  <a:cubicBezTo>
                    <a:pt x="0" y="38"/>
                    <a:pt x="11" y="49"/>
                    <a:pt x="25" y="49"/>
                  </a:cubicBezTo>
                  <a:lnTo>
                    <a:pt x="753" y="49"/>
                  </a:lnTo>
                  <a:lnTo>
                    <a:pt x="753" y="0"/>
                  </a:lnTo>
                  <a:lnTo>
                    <a:pt x="25" y="0"/>
                  </a:lnTo>
                </a:path>
              </a:pathLst>
            </a:custGeom>
            <a:solidFill>
              <a:srgbClr val="FF7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9936674" y="10192281"/>
              <a:ext cx="203244" cy="197750"/>
            </a:xfrm>
            <a:custGeom>
              <a:rect b="b" l="l" r="r" t="t"/>
              <a:pathLst>
                <a:path extrusionOk="0" h="160" w="161">
                  <a:moveTo>
                    <a:pt x="160" y="79"/>
                  </a:moveTo>
                  <a:lnTo>
                    <a:pt x="160" y="79"/>
                  </a:lnTo>
                  <a:cubicBezTo>
                    <a:pt x="160" y="123"/>
                    <a:pt x="124" y="159"/>
                    <a:pt x="80" y="159"/>
                  </a:cubicBezTo>
                  <a:lnTo>
                    <a:pt x="80" y="159"/>
                  </a:lnTo>
                  <a:cubicBezTo>
                    <a:pt x="36" y="159"/>
                    <a:pt x="0" y="123"/>
                    <a:pt x="0" y="79"/>
                  </a:cubicBezTo>
                  <a:lnTo>
                    <a:pt x="0" y="79"/>
                  </a:lnTo>
                  <a:cubicBezTo>
                    <a:pt x="0" y="35"/>
                    <a:pt x="36" y="0"/>
                    <a:pt x="80" y="0"/>
                  </a:cubicBezTo>
                  <a:lnTo>
                    <a:pt x="80" y="0"/>
                  </a:lnTo>
                  <a:cubicBezTo>
                    <a:pt x="124" y="0"/>
                    <a:pt x="160" y="35"/>
                    <a:pt x="160" y="79"/>
                  </a:cubicBezTo>
                </a:path>
              </a:pathLst>
            </a:custGeom>
            <a:solidFill>
              <a:srgbClr val="3B46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9986114" y="10241719"/>
              <a:ext cx="98874" cy="98874"/>
            </a:xfrm>
            <a:custGeom>
              <a:rect b="b" l="l" r="r" t="t"/>
              <a:pathLst>
                <a:path extrusionOk="0" h="80" w="79">
                  <a:moveTo>
                    <a:pt x="78" y="39"/>
                  </a:moveTo>
                  <a:lnTo>
                    <a:pt x="78" y="39"/>
                  </a:lnTo>
                  <a:cubicBezTo>
                    <a:pt x="78" y="61"/>
                    <a:pt x="61" y="79"/>
                    <a:pt x="39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lnTo>
                    <a:pt x="0" y="39"/>
                  </a:lnTo>
                  <a:cubicBezTo>
                    <a:pt x="0" y="18"/>
                    <a:pt x="17" y="0"/>
                    <a:pt x="39" y="0"/>
                  </a:cubicBezTo>
                  <a:lnTo>
                    <a:pt x="39" y="0"/>
                  </a:lnTo>
                  <a:cubicBezTo>
                    <a:pt x="61" y="0"/>
                    <a:pt x="78" y="18"/>
                    <a:pt x="78" y="39"/>
                  </a:cubicBezTo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964408" y="6929413"/>
              <a:ext cx="5723756" cy="3202444"/>
            </a:xfrm>
            <a:custGeom>
              <a:rect b="b" l="l" r="r" t="t"/>
              <a:pathLst>
                <a:path extrusionOk="0" h="2571" w="4594">
                  <a:moveTo>
                    <a:pt x="4593" y="2570"/>
                  </a:moveTo>
                  <a:lnTo>
                    <a:pt x="0" y="2570"/>
                  </a:lnTo>
                  <a:lnTo>
                    <a:pt x="0" y="0"/>
                  </a:lnTo>
                  <a:lnTo>
                    <a:pt x="4593" y="0"/>
                  </a:lnTo>
                  <a:lnTo>
                    <a:pt x="4593" y="2570"/>
                  </a:lnTo>
                </a:path>
              </a:pathLst>
            </a:custGeom>
            <a:solidFill>
              <a:srgbClr val="E3E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211592" y="7105189"/>
              <a:ext cx="1082131" cy="175778"/>
            </a:xfrm>
            <a:custGeom>
              <a:rect b="b" l="l" r="r" t="t"/>
              <a:pathLst>
                <a:path extrusionOk="0" h="141" w="868">
                  <a:moveTo>
                    <a:pt x="803" y="140"/>
                  </a:moveTo>
                  <a:lnTo>
                    <a:pt x="64" y="140"/>
                  </a:lnTo>
                  <a:lnTo>
                    <a:pt x="64" y="140"/>
                  </a:lnTo>
                  <a:cubicBezTo>
                    <a:pt x="29" y="140"/>
                    <a:pt x="0" y="111"/>
                    <a:pt x="0" y="76"/>
                  </a:cubicBezTo>
                  <a:lnTo>
                    <a:pt x="0" y="64"/>
                  </a:lnTo>
                  <a:lnTo>
                    <a:pt x="0" y="64"/>
                  </a:lnTo>
                  <a:cubicBezTo>
                    <a:pt x="0" y="29"/>
                    <a:pt x="29" y="0"/>
                    <a:pt x="64" y="0"/>
                  </a:cubicBezTo>
                  <a:lnTo>
                    <a:pt x="803" y="0"/>
                  </a:lnTo>
                  <a:lnTo>
                    <a:pt x="803" y="0"/>
                  </a:lnTo>
                  <a:cubicBezTo>
                    <a:pt x="839" y="0"/>
                    <a:pt x="867" y="29"/>
                    <a:pt x="867" y="64"/>
                  </a:cubicBezTo>
                  <a:lnTo>
                    <a:pt x="867" y="76"/>
                  </a:lnTo>
                  <a:lnTo>
                    <a:pt x="867" y="76"/>
                  </a:lnTo>
                  <a:cubicBezTo>
                    <a:pt x="867" y="111"/>
                    <a:pt x="839" y="140"/>
                    <a:pt x="803" y="140"/>
                  </a:cubicBezTo>
                </a:path>
              </a:pathLst>
            </a:custGeom>
            <a:solidFill>
              <a:srgbClr val="9CB1FA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10623305" y="7171107"/>
              <a:ext cx="3757244" cy="2784972"/>
            </a:xfrm>
            <a:custGeom>
              <a:rect b="b" l="l" r="r" t="t"/>
              <a:pathLst>
                <a:path extrusionOk="0" h="2235" w="3018">
                  <a:moveTo>
                    <a:pt x="3017" y="2234"/>
                  </a:moveTo>
                  <a:lnTo>
                    <a:pt x="0" y="2234"/>
                  </a:lnTo>
                  <a:lnTo>
                    <a:pt x="0" y="0"/>
                  </a:lnTo>
                  <a:lnTo>
                    <a:pt x="3017" y="0"/>
                  </a:lnTo>
                  <a:lnTo>
                    <a:pt x="3017" y="2234"/>
                  </a:lnTo>
                </a:path>
              </a:pathLst>
            </a:custGeom>
            <a:solidFill>
              <a:srgbClr val="788FF7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10727671" y="7033780"/>
              <a:ext cx="3823155" cy="2817932"/>
            </a:xfrm>
            <a:custGeom>
              <a:rect b="b" l="l" r="r" t="t"/>
              <a:pathLst>
                <a:path extrusionOk="0" h="2262" w="3070">
                  <a:moveTo>
                    <a:pt x="3069" y="2261"/>
                  </a:moveTo>
                  <a:lnTo>
                    <a:pt x="0" y="2261"/>
                  </a:lnTo>
                  <a:lnTo>
                    <a:pt x="0" y="0"/>
                  </a:lnTo>
                  <a:lnTo>
                    <a:pt x="3069" y="0"/>
                  </a:lnTo>
                  <a:lnTo>
                    <a:pt x="3069" y="22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1013310" y="7390830"/>
              <a:ext cx="2838661" cy="2053161"/>
            </a:xfrm>
            <a:custGeom>
              <a:rect b="b" l="l" r="r" t="t"/>
              <a:pathLst>
                <a:path extrusionOk="0" h="2053161" w="2838661">
                  <a:moveTo>
                    <a:pt x="579744" y="2004957"/>
                  </a:moveTo>
                  <a:lnTo>
                    <a:pt x="1018737" y="2004957"/>
                  </a:lnTo>
                  <a:cubicBezTo>
                    <a:pt x="1031209" y="2004957"/>
                    <a:pt x="1042433" y="2016081"/>
                    <a:pt x="1042433" y="2028441"/>
                  </a:cubicBezTo>
                  <a:cubicBezTo>
                    <a:pt x="1042433" y="2042037"/>
                    <a:pt x="1031209" y="2053161"/>
                    <a:pt x="1018737" y="2053161"/>
                  </a:cubicBezTo>
                  <a:lnTo>
                    <a:pt x="579744" y="2053161"/>
                  </a:lnTo>
                  <a:cubicBezTo>
                    <a:pt x="566025" y="2053161"/>
                    <a:pt x="554801" y="2042037"/>
                    <a:pt x="554801" y="2028441"/>
                  </a:cubicBezTo>
                  <a:cubicBezTo>
                    <a:pt x="554801" y="2016081"/>
                    <a:pt x="566025" y="2004957"/>
                    <a:pt x="579744" y="2004957"/>
                  </a:cubicBezTo>
                  <a:close/>
                  <a:moveTo>
                    <a:pt x="23694" y="2004957"/>
                  </a:moveTo>
                  <a:lnTo>
                    <a:pt x="436474" y="2004957"/>
                  </a:lnTo>
                  <a:cubicBezTo>
                    <a:pt x="450191" y="2004957"/>
                    <a:pt x="460168" y="2016081"/>
                    <a:pt x="460168" y="2028441"/>
                  </a:cubicBezTo>
                  <a:cubicBezTo>
                    <a:pt x="460168" y="2042037"/>
                    <a:pt x="450191" y="2053161"/>
                    <a:pt x="436474" y="2053161"/>
                  </a:cubicBezTo>
                  <a:lnTo>
                    <a:pt x="23694" y="2053161"/>
                  </a:lnTo>
                  <a:cubicBezTo>
                    <a:pt x="9977" y="2053161"/>
                    <a:pt x="0" y="2042037"/>
                    <a:pt x="0" y="2028441"/>
                  </a:cubicBezTo>
                  <a:cubicBezTo>
                    <a:pt x="0" y="2016081"/>
                    <a:pt x="9977" y="2004957"/>
                    <a:pt x="23694" y="2004957"/>
                  </a:cubicBezTo>
                  <a:close/>
                  <a:moveTo>
                    <a:pt x="23637" y="1851153"/>
                  </a:moveTo>
                  <a:lnTo>
                    <a:pt x="1018801" y="1851153"/>
                  </a:lnTo>
                  <a:cubicBezTo>
                    <a:pt x="1031240" y="1851153"/>
                    <a:pt x="1042436" y="1861561"/>
                    <a:pt x="1042436" y="1874572"/>
                  </a:cubicBezTo>
                  <a:cubicBezTo>
                    <a:pt x="1042436" y="1888884"/>
                    <a:pt x="1031240" y="1899292"/>
                    <a:pt x="1018801" y="1899292"/>
                  </a:cubicBezTo>
                  <a:lnTo>
                    <a:pt x="23637" y="1899292"/>
                  </a:lnTo>
                  <a:cubicBezTo>
                    <a:pt x="11198" y="1899292"/>
                    <a:pt x="2" y="1888884"/>
                    <a:pt x="2" y="1874572"/>
                  </a:cubicBezTo>
                  <a:cubicBezTo>
                    <a:pt x="2" y="1861561"/>
                    <a:pt x="11198" y="1851153"/>
                    <a:pt x="23637" y="1851153"/>
                  </a:cubicBezTo>
                  <a:close/>
                  <a:moveTo>
                    <a:pt x="798308" y="1697347"/>
                  </a:moveTo>
                  <a:lnTo>
                    <a:pt x="1018642" y="1697347"/>
                  </a:lnTo>
                  <a:cubicBezTo>
                    <a:pt x="1031161" y="1697347"/>
                    <a:pt x="1042428" y="1708756"/>
                    <a:pt x="1042428" y="1722701"/>
                  </a:cubicBezTo>
                  <a:cubicBezTo>
                    <a:pt x="1042428" y="1735378"/>
                    <a:pt x="1031161" y="1745519"/>
                    <a:pt x="1018642" y="1745519"/>
                  </a:cubicBezTo>
                  <a:lnTo>
                    <a:pt x="798308" y="1745519"/>
                  </a:lnTo>
                  <a:cubicBezTo>
                    <a:pt x="784537" y="1745519"/>
                    <a:pt x="774522" y="1735378"/>
                    <a:pt x="774522" y="1722701"/>
                  </a:cubicBezTo>
                  <a:cubicBezTo>
                    <a:pt x="774522" y="1708756"/>
                    <a:pt x="784537" y="1697347"/>
                    <a:pt x="798308" y="1697347"/>
                  </a:cubicBezTo>
                  <a:close/>
                  <a:moveTo>
                    <a:pt x="56651" y="1697347"/>
                  </a:moveTo>
                  <a:lnTo>
                    <a:pt x="645213" y="1697347"/>
                  </a:lnTo>
                  <a:cubicBezTo>
                    <a:pt x="657682" y="1697347"/>
                    <a:pt x="668905" y="1708756"/>
                    <a:pt x="668905" y="1722701"/>
                  </a:cubicBezTo>
                  <a:cubicBezTo>
                    <a:pt x="668905" y="1735378"/>
                    <a:pt x="657682" y="1745519"/>
                    <a:pt x="645213" y="1745519"/>
                  </a:cubicBezTo>
                  <a:lnTo>
                    <a:pt x="56651" y="1745519"/>
                  </a:lnTo>
                  <a:cubicBezTo>
                    <a:pt x="42935" y="1745519"/>
                    <a:pt x="32959" y="1735378"/>
                    <a:pt x="32959" y="1722701"/>
                  </a:cubicBezTo>
                  <a:cubicBezTo>
                    <a:pt x="32959" y="1708756"/>
                    <a:pt x="42935" y="1697347"/>
                    <a:pt x="56651" y="1697347"/>
                  </a:cubicBezTo>
                  <a:close/>
                  <a:moveTo>
                    <a:pt x="23687" y="1543542"/>
                  </a:moveTo>
                  <a:lnTo>
                    <a:pt x="2814973" y="1543542"/>
                  </a:lnTo>
                  <a:cubicBezTo>
                    <a:pt x="2827439" y="1543542"/>
                    <a:pt x="2838659" y="1554666"/>
                    <a:pt x="2838659" y="1567026"/>
                  </a:cubicBezTo>
                  <a:cubicBezTo>
                    <a:pt x="2838659" y="1580622"/>
                    <a:pt x="2827439" y="1591746"/>
                    <a:pt x="2814973" y="1591746"/>
                  </a:cubicBezTo>
                  <a:lnTo>
                    <a:pt x="23687" y="1591746"/>
                  </a:lnTo>
                  <a:cubicBezTo>
                    <a:pt x="11220" y="1591746"/>
                    <a:pt x="0" y="1580622"/>
                    <a:pt x="0" y="1567026"/>
                  </a:cubicBezTo>
                  <a:cubicBezTo>
                    <a:pt x="0" y="1554666"/>
                    <a:pt x="11220" y="1543542"/>
                    <a:pt x="23687" y="1543542"/>
                  </a:cubicBezTo>
                  <a:close/>
                  <a:moveTo>
                    <a:pt x="1089342" y="1159029"/>
                  </a:moveTo>
                  <a:lnTo>
                    <a:pt x="2814971" y="1159029"/>
                  </a:lnTo>
                  <a:cubicBezTo>
                    <a:pt x="2827440" y="1159029"/>
                    <a:pt x="2838661" y="1170153"/>
                    <a:pt x="2838661" y="1182513"/>
                  </a:cubicBezTo>
                  <a:cubicBezTo>
                    <a:pt x="2838661" y="1196109"/>
                    <a:pt x="2827440" y="1207233"/>
                    <a:pt x="2814971" y="1207233"/>
                  </a:cubicBezTo>
                  <a:lnTo>
                    <a:pt x="1089342" y="1207233"/>
                  </a:lnTo>
                  <a:cubicBezTo>
                    <a:pt x="1076874" y="1207233"/>
                    <a:pt x="1065652" y="1196109"/>
                    <a:pt x="1065652" y="1182513"/>
                  </a:cubicBezTo>
                  <a:cubicBezTo>
                    <a:pt x="1065652" y="1170153"/>
                    <a:pt x="1076874" y="1159029"/>
                    <a:pt x="1089342" y="1159029"/>
                  </a:cubicBezTo>
                  <a:close/>
                  <a:moveTo>
                    <a:pt x="1918523" y="955791"/>
                  </a:moveTo>
                  <a:lnTo>
                    <a:pt x="2123132" y="955791"/>
                  </a:lnTo>
                  <a:cubicBezTo>
                    <a:pt x="2135458" y="955791"/>
                    <a:pt x="2146551" y="965932"/>
                    <a:pt x="2146551" y="979875"/>
                  </a:cubicBezTo>
                  <a:cubicBezTo>
                    <a:pt x="2146551" y="992551"/>
                    <a:pt x="2135458" y="1003959"/>
                    <a:pt x="2123132" y="1003959"/>
                  </a:cubicBezTo>
                  <a:lnTo>
                    <a:pt x="1918523" y="1003959"/>
                  </a:lnTo>
                  <a:cubicBezTo>
                    <a:pt x="1906197" y="1003959"/>
                    <a:pt x="1895104" y="992551"/>
                    <a:pt x="1895104" y="979875"/>
                  </a:cubicBezTo>
                  <a:cubicBezTo>
                    <a:pt x="1895104" y="965932"/>
                    <a:pt x="1906197" y="955791"/>
                    <a:pt x="1918523" y="955791"/>
                  </a:cubicBezTo>
                  <a:close/>
                  <a:moveTo>
                    <a:pt x="1089372" y="955791"/>
                  </a:moveTo>
                  <a:lnTo>
                    <a:pt x="1809710" y="955791"/>
                  </a:lnTo>
                  <a:cubicBezTo>
                    <a:pt x="1823442" y="955791"/>
                    <a:pt x="1833430" y="965932"/>
                    <a:pt x="1833430" y="979875"/>
                  </a:cubicBezTo>
                  <a:cubicBezTo>
                    <a:pt x="1833430" y="992551"/>
                    <a:pt x="1823442" y="1003959"/>
                    <a:pt x="1809710" y="1003959"/>
                  </a:cubicBezTo>
                  <a:lnTo>
                    <a:pt x="1089372" y="1003959"/>
                  </a:lnTo>
                  <a:cubicBezTo>
                    <a:pt x="1076888" y="1003959"/>
                    <a:pt x="1065652" y="992551"/>
                    <a:pt x="1065652" y="979875"/>
                  </a:cubicBezTo>
                  <a:cubicBezTo>
                    <a:pt x="1065652" y="965932"/>
                    <a:pt x="1076888" y="955791"/>
                    <a:pt x="1089372" y="955791"/>
                  </a:cubicBezTo>
                  <a:close/>
                  <a:moveTo>
                    <a:pt x="1089342" y="747054"/>
                  </a:moveTo>
                  <a:lnTo>
                    <a:pt x="2814971" y="747054"/>
                  </a:lnTo>
                  <a:cubicBezTo>
                    <a:pt x="2827440" y="747054"/>
                    <a:pt x="2838661" y="758177"/>
                    <a:pt x="2838661" y="770536"/>
                  </a:cubicBezTo>
                  <a:cubicBezTo>
                    <a:pt x="2838661" y="784131"/>
                    <a:pt x="2827440" y="795254"/>
                    <a:pt x="2814971" y="795254"/>
                  </a:cubicBezTo>
                  <a:lnTo>
                    <a:pt x="1089342" y="795254"/>
                  </a:lnTo>
                  <a:cubicBezTo>
                    <a:pt x="1076874" y="795254"/>
                    <a:pt x="1065652" y="784131"/>
                    <a:pt x="1065652" y="770536"/>
                  </a:cubicBezTo>
                  <a:cubicBezTo>
                    <a:pt x="1065652" y="758177"/>
                    <a:pt x="1076874" y="747054"/>
                    <a:pt x="1089342" y="747054"/>
                  </a:cubicBezTo>
                  <a:close/>
                  <a:moveTo>
                    <a:pt x="1089342" y="335071"/>
                  </a:moveTo>
                  <a:lnTo>
                    <a:pt x="2814971" y="335071"/>
                  </a:lnTo>
                  <a:cubicBezTo>
                    <a:pt x="2827440" y="335071"/>
                    <a:pt x="2838661" y="345480"/>
                    <a:pt x="2838661" y="359791"/>
                  </a:cubicBezTo>
                  <a:cubicBezTo>
                    <a:pt x="2838661" y="372802"/>
                    <a:pt x="2827440" y="383210"/>
                    <a:pt x="2814971" y="383210"/>
                  </a:cubicBezTo>
                  <a:lnTo>
                    <a:pt x="1089342" y="383210"/>
                  </a:lnTo>
                  <a:cubicBezTo>
                    <a:pt x="1076874" y="383210"/>
                    <a:pt x="1065652" y="372802"/>
                    <a:pt x="1065652" y="359791"/>
                  </a:cubicBezTo>
                  <a:cubicBezTo>
                    <a:pt x="1065652" y="345480"/>
                    <a:pt x="1076874" y="335071"/>
                    <a:pt x="1089342" y="335071"/>
                  </a:cubicBezTo>
                  <a:close/>
                  <a:moveTo>
                    <a:pt x="1792524" y="131833"/>
                  </a:moveTo>
                  <a:lnTo>
                    <a:pt x="2022644" y="131833"/>
                  </a:lnTo>
                  <a:cubicBezTo>
                    <a:pt x="2036401" y="131833"/>
                    <a:pt x="2047657" y="142956"/>
                    <a:pt x="2047657" y="155315"/>
                  </a:cubicBezTo>
                  <a:cubicBezTo>
                    <a:pt x="2047657" y="168910"/>
                    <a:pt x="2036401" y="180033"/>
                    <a:pt x="2022644" y="180033"/>
                  </a:cubicBezTo>
                  <a:lnTo>
                    <a:pt x="1792524" y="180033"/>
                  </a:lnTo>
                  <a:cubicBezTo>
                    <a:pt x="1780018" y="180033"/>
                    <a:pt x="1768762" y="168910"/>
                    <a:pt x="1768762" y="155315"/>
                  </a:cubicBezTo>
                  <a:cubicBezTo>
                    <a:pt x="1768762" y="142956"/>
                    <a:pt x="1780018" y="131833"/>
                    <a:pt x="1792524" y="131833"/>
                  </a:cubicBezTo>
                  <a:close/>
                  <a:moveTo>
                    <a:pt x="1089242" y="126336"/>
                  </a:moveTo>
                  <a:lnTo>
                    <a:pt x="1546178" y="126336"/>
                  </a:lnTo>
                  <a:cubicBezTo>
                    <a:pt x="1559836" y="126336"/>
                    <a:pt x="1569769" y="136478"/>
                    <a:pt x="1569769" y="150422"/>
                  </a:cubicBezTo>
                  <a:cubicBezTo>
                    <a:pt x="1569769" y="164367"/>
                    <a:pt x="1559836" y="174509"/>
                    <a:pt x="1546178" y="174509"/>
                  </a:cubicBezTo>
                  <a:lnTo>
                    <a:pt x="1089242" y="174509"/>
                  </a:lnTo>
                  <a:cubicBezTo>
                    <a:pt x="1076825" y="174509"/>
                    <a:pt x="1065650" y="164367"/>
                    <a:pt x="1065650" y="150422"/>
                  </a:cubicBezTo>
                  <a:cubicBezTo>
                    <a:pt x="1065650" y="136478"/>
                    <a:pt x="1076825" y="126336"/>
                    <a:pt x="1089242" y="126336"/>
                  </a:cubicBezTo>
                  <a:close/>
                  <a:moveTo>
                    <a:pt x="1089263" y="0"/>
                  </a:moveTo>
                  <a:lnTo>
                    <a:pt x="2035038" y="0"/>
                  </a:lnTo>
                  <a:cubicBezTo>
                    <a:pt x="2047466" y="0"/>
                    <a:pt x="2058651" y="11409"/>
                    <a:pt x="2058651" y="24084"/>
                  </a:cubicBezTo>
                  <a:cubicBezTo>
                    <a:pt x="2058651" y="38028"/>
                    <a:pt x="2047466" y="48169"/>
                    <a:pt x="2035038" y="48169"/>
                  </a:cubicBezTo>
                  <a:lnTo>
                    <a:pt x="1089263" y="48169"/>
                  </a:lnTo>
                  <a:cubicBezTo>
                    <a:pt x="1076835" y="48169"/>
                    <a:pt x="1065650" y="38028"/>
                    <a:pt x="1065650" y="24084"/>
                  </a:cubicBezTo>
                  <a:cubicBezTo>
                    <a:pt x="1065650" y="11409"/>
                    <a:pt x="1076835" y="0"/>
                    <a:pt x="1089263" y="0"/>
                  </a:cubicBezTo>
                  <a:close/>
                </a:path>
              </a:pathLst>
            </a:custGeom>
            <a:solidFill>
              <a:srgbClr val="F1E6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12078962" y="7929149"/>
              <a:ext cx="1767521" cy="872156"/>
            </a:xfrm>
            <a:custGeom>
              <a:rect b="b" l="l" r="r" t="t"/>
              <a:pathLst>
                <a:path extrusionOk="0" h="872156" w="1767521">
                  <a:moveTo>
                    <a:pt x="1298034" y="823956"/>
                  </a:moveTo>
                  <a:lnTo>
                    <a:pt x="1726149" y="823956"/>
                  </a:lnTo>
                  <a:cubicBezTo>
                    <a:pt x="1739839" y="823956"/>
                    <a:pt x="1751039" y="835079"/>
                    <a:pt x="1751039" y="848674"/>
                  </a:cubicBezTo>
                  <a:cubicBezTo>
                    <a:pt x="1751039" y="862269"/>
                    <a:pt x="1739839" y="872156"/>
                    <a:pt x="1726149" y="872156"/>
                  </a:cubicBezTo>
                  <a:lnTo>
                    <a:pt x="1298034" y="872156"/>
                  </a:lnTo>
                  <a:cubicBezTo>
                    <a:pt x="1284344" y="872156"/>
                    <a:pt x="1274388" y="862269"/>
                    <a:pt x="1274388" y="848674"/>
                  </a:cubicBezTo>
                  <a:cubicBezTo>
                    <a:pt x="1274388" y="835079"/>
                    <a:pt x="1284344" y="823956"/>
                    <a:pt x="1298034" y="823956"/>
                  </a:cubicBezTo>
                  <a:close/>
                  <a:moveTo>
                    <a:pt x="645541" y="823956"/>
                  </a:moveTo>
                  <a:lnTo>
                    <a:pt x="1073781" y="823956"/>
                  </a:lnTo>
                  <a:cubicBezTo>
                    <a:pt x="1086194" y="823956"/>
                    <a:pt x="1097366" y="835079"/>
                    <a:pt x="1097366" y="848674"/>
                  </a:cubicBezTo>
                  <a:cubicBezTo>
                    <a:pt x="1097366" y="862269"/>
                    <a:pt x="1086194" y="872156"/>
                    <a:pt x="1073781" y="872156"/>
                  </a:cubicBezTo>
                  <a:lnTo>
                    <a:pt x="645541" y="872156"/>
                  </a:lnTo>
                  <a:cubicBezTo>
                    <a:pt x="631887" y="872156"/>
                    <a:pt x="620715" y="862269"/>
                    <a:pt x="620715" y="848674"/>
                  </a:cubicBezTo>
                  <a:cubicBezTo>
                    <a:pt x="620715" y="835079"/>
                    <a:pt x="631887" y="823956"/>
                    <a:pt x="645541" y="823956"/>
                  </a:cubicBezTo>
                  <a:close/>
                  <a:moveTo>
                    <a:pt x="23646" y="823956"/>
                  </a:moveTo>
                  <a:lnTo>
                    <a:pt x="451761" y="823956"/>
                  </a:lnTo>
                  <a:cubicBezTo>
                    <a:pt x="465451" y="823956"/>
                    <a:pt x="476651" y="835079"/>
                    <a:pt x="476651" y="848674"/>
                  </a:cubicBezTo>
                  <a:cubicBezTo>
                    <a:pt x="476651" y="862269"/>
                    <a:pt x="465451" y="872156"/>
                    <a:pt x="451761" y="872156"/>
                  </a:cubicBezTo>
                  <a:lnTo>
                    <a:pt x="23646" y="872156"/>
                  </a:lnTo>
                  <a:cubicBezTo>
                    <a:pt x="11201" y="872156"/>
                    <a:pt x="0" y="862269"/>
                    <a:pt x="0" y="848674"/>
                  </a:cubicBezTo>
                  <a:cubicBezTo>
                    <a:pt x="0" y="835079"/>
                    <a:pt x="11201" y="823956"/>
                    <a:pt x="23646" y="823956"/>
                  </a:cubicBezTo>
                  <a:close/>
                  <a:moveTo>
                    <a:pt x="1337617" y="0"/>
                  </a:moveTo>
                  <a:lnTo>
                    <a:pt x="1743982" y="0"/>
                  </a:lnTo>
                  <a:cubicBezTo>
                    <a:pt x="1756371" y="0"/>
                    <a:pt x="1767521" y="10141"/>
                    <a:pt x="1767521" y="24084"/>
                  </a:cubicBezTo>
                  <a:cubicBezTo>
                    <a:pt x="1767521" y="38028"/>
                    <a:pt x="1756371" y="48169"/>
                    <a:pt x="1743982" y="48169"/>
                  </a:cubicBezTo>
                  <a:lnTo>
                    <a:pt x="1337617" y="48169"/>
                  </a:lnTo>
                  <a:cubicBezTo>
                    <a:pt x="1323989" y="48169"/>
                    <a:pt x="1312839" y="38028"/>
                    <a:pt x="1312839" y="24084"/>
                  </a:cubicBezTo>
                  <a:cubicBezTo>
                    <a:pt x="1312839" y="10141"/>
                    <a:pt x="1323989" y="0"/>
                    <a:pt x="1337617" y="0"/>
                  </a:cubicBezTo>
                  <a:close/>
                  <a:moveTo>
                    <a:pt x="754323" y="0"/>
                  </a:moveTo>
                  <a:lnTo>
                    <a:pt x="1150516" y="0"/>
                  </a:lnTo>
                  <a:cubicBezTo>
                    <a:pt x="1163014" y="0"/>
                    <a:pt x="1174262" y="10141"/>
                    <a:pt x="1174262" y="24084"/>
                  </a:cubicBezTo>
                  <a:cubicBezTo>
                    <a:pt x="1174262" y="38028"/>
                    <a:pt x="1163014" y="48169"/>
                    <a:pt x="1150516" y="48169"/>
                  </a:cubicBezTo>
                  <a:lnTo>
                    <a:pt x="754323" y="48169"/>
                  </a:lnTo>
                  <a:cubicBezTo>
                    <a:pt x="740575" y="48169"/>
                    <a:pt x="730576" y="38028"/>
                    <a:pt x="730576" y="24084"/>
                  </a:cubicBezTo>
                  <a:cubicBezTo>
                    <a:pt x="730576" y="10141"/>
                    <a:pt x="740575" y="0"/>
                    <a:pt x="754323" y="0"/>
                  </a:cubicBezTo>
                  <a:close/>
                  <a:moveTo>
                    <a:pt x="23588" y="0"/>
                  </a:moveTo>
                  <a:lnTo>
                    <a:pt x="557433" y="0"/>
                  </a:lnTo>
                  <a:cubicBezTo>
                    <a:pt x="569848" y="0"/>
                    <a:pt x="581022" y="10141"/>
                    <a:pt x="581022" y="24084"/>
                  </a:cubicBezTo>
                  <a:cubicBezTo>
                    <a:pt x="581022" y="38028"/>
                    <a:pt x="569848" y="48169"/>
                    <a:pt x="557433" y="48169"/>
                  </a:cubicBezTo>
                  <a:lnTo>
                    <a:pt x="23588" y="48169"/>
                  </a:lnTo>
                  <a:cubicBezTo>
                    <a:pt x="11173" y="48169"/>
                    <a:pt x="0" y="38028"/>
                    <a:pt x="0" y="24084"/>
                  </a:cubicBezTo>
                  <a:cubicBezTo>
                    <a:pt x="0" y="10141"/>
                    <a:pt x="11173" y="0"/>
                    <a:pt x="23588" y="0"/>
                  </a:cubicBezTo>
                  <a:close/>
                </a:path>
              </a:pathLst>
            </a:custGeom>
            <a:solidFill>
              <a:srgbClr val="B9B7F6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1568111" y="9549596"/>
              <a:ext cx="516345" cy="516346"/>
            </a:xfrm>
            <a:custGeom>
              <a:rect b="b" l="l" r="r" t="t"/>
              <a:pathLst>
                <a:path extrusionOk="0" h="415" w="413">
                  <a:moveTo>
                    <a:pt x="412" y="207"/>
                  </a:moveTo>
                  <a:lnTo>
                    <a:pt x="412" y="207"/>
                  </a:lnTo>
                  <a:cubicBezTo>
                    <a:pt x="412" y="321"/>
                    <a:pt x="320" y="414"/>
                    <a:pt x="206" y="414"/>
                  </a:cubicBezTo>
                  <a:lnTo>
                    <a:pt x="206" y="414"/>
                  </a:lnTo>
                  <a:cubicBezTo>
                    <a:pt x="93" y="414"/>
                    <a:pt x="0" y="321"/>
                    <a:pt x="0" y="207"/>
                  </a:cubicBezTo>
                  <a:lnTo>
                    <a:pt x="0" y="207"/>
                  </a:lnTo>
                  <a:cubicBezTo>
                    <a:pt x="0" y="92"/>
                    <a:pt x="93" y="0"/>
                    <a:pt x="206" y="0"/>
                  </a:cubicBezTo>
                  <a:lnTo>
                    <a:pt x="206" y="0"/>
                  </a:lnTo>
                  <a:cubicBezTo>
                    <a:pt x="320" y="0"/>
                    <a:pt x="412" y="92"/>
                    <a:pt x="412" y="207"/>
                  </a:cubicBezTo>
                </a:path>
              </a:pathLst>
            </a:custGeom>
            <a:solidFill>
              <a:srgbClr val="9CB1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0996835" y="9615513"/>
              <a:ext cx="384513" cy="390007"/>
            </a:xfrm>
            <a:custGeom>
              <a:rect b="b" l="l" r="r" t="t"/>
              <a:pathLst>
                <a:path extrusionOk="0" h="311" w="310">
                  <a:moveTo>
                    <a:pt x="309" y="155"/>
                  </a:moveTo>
                  <a:lnTo>
                    <a:pt x="309" y="155"/>
                  </a:lnTo>
                  <a:cubicBezTo>
                    <a:pt x="309" y="240"/>
                    <a:pt x="239" y="310"/>
                    <a:pt x="155" y="310"/>
                  </a:cubicBezTo>
                  <a:lnTo>
                    <a:pt x="155" y="310"/>
                  </a:lnTo>
                  <a:cubicBezTo>
                    <a:pt x="69" y="310"/>
                    <a:pt x="0" y="240"/>
                    <a:pt x="0" y="155"/>
                  </a:cubicBezTo>
                  <a:lnTo>
                    <a:pt x="0" y="155"/>
                  </a:lnTo>
                  <a:cubicBezTo>
                    <a:pt x="0" y="69"/>
                    <a:pt x="69" y="0"/>
                    <a:pt x="155" y="0"/>
                  </a:cubicBezTo>
                  <a:lnTo>
                    <a:pt x="155" y="0"/>
                  </a:lnTo>
                  <a:cubicBezTo>
                    <a:pt x="239" y="0"/>
                    <a:pt x="309" y="69"/>
                    <a:pt x="309" y="155"/>
                  </a:cubicBezTo>
                </a:path>
              </a:pathLst>
            </a:custGeom>
            <a:solidFill>
              <a:srgbClr val="788F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1732902" y="9697907"/>
              <a:ext cx="230708" cy="236199"/>
            </a:xfrm>
            <a:custGeom>
              <a:rect b="b" l="l" r="r" t="t"/>
              <a:pathLst>
                <a:path extrusionOk="0" h="188" w="186">
                  <a:moveTo>
                    <a:pt x="0" y="187"/>
                  </a:moveTo>
                  <a:lnTo>
                    <a:pt x="0" y="0"/>
                  </a:lnTo>
                  <a:lnTo>
                    <a:pt x="185" y="94"/>
                  </a:lnTo>
                  <a:lnTo>
                    <a:pt x="0" y="1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1068241" y="9741853"/>
              <a:ext cx="203244" cy="131833"/>
            </a:xfrm>
            <a:custGeom>
              <a:rect b="b" l="l" r="r" t="t"/>
              <a:pathLst>
                <a:path extrusionOk="0" h="105" w="162">
                  <a:moveTo>
                    <a:pt x="161" y="0"/>
                  </a:moveTo>
                  <a:lnTo>
                    <a:pt x="105" y="27"/>
                  </a:lnTo>
                  <a:lnTo>
                    <a:pt x="105" y="0"/>
                  </a:lnTo>
                  <a:lnTo>
                    <a:pt x="0" y="52"/>
                  </a:lnTo>
                  <a:lnTo>
                    <a:pt x="105" y="104"/>
                  </a:lnTo>
                  <a:lnTo>
                    <a:pt x="105" y="77"/>
                  </a:lnTo>
                  <a:lnTo>
                    <a:pt x="161" y="104"/>
                  </a:lnTo>
                  <a:lnTo>
                    <a:pt x="16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2216291" y="9615513"/>
              <a:ext cx="384513" cy="390007"/>
            </a:xfrm>
            <a:custGeom>
              <a:rect b="b" l="l" r="r" t="t"/>
              <a:pathLst>
                <a:path extrusionOk="0" h="311" w="309">
                  <a:moveTo>
                    <a:pt x="0" y="155"/>
                  </a:moveTo>
                  <a:lnTo>
                    <a:pt x="0" y="155"/>
                  </a:lnTo>
                  <a:cubicBezTo>
                    <a:pt x="0" y="240"/>
                    <a:pt x="69" y="310"/>
                    <a:pt x="154" y="310"/>
                  </a:cubicBezTo>
                  <a:lnTo>
                    <a:pt x="154" y="310"/>
                  </a:lnTo>
                  <a:cubicBezTo>
                    <a:pt x="239" y="310"/>
                    <a:pt x="308" y="240"/>
                    <a:pt x="308" y="155"/>
                  </a:cubicBezTo>
                  <a:lnTo>
                    <a:pt x="308" y="155"/>
                  </a:lnTo>
                  <a:cubicBezTo>
                    <a:pt x="308" y="69"/>
                    <a:pt x="239" y="0"/>
                    <a:pt x="154" y="0"/>
                  </a:cubicBezTo>
                  <a:lnTo>
                    <a:pt x="154" y="0"/>
                  </a:lnTo>
                  <a:cubicBezTo>
                    <a:pt x="69" y="0"/>
                    <a:pt x="0" y="69"/>
                    <a:pt x="0" y="155"/>
                  </a:cubicBezTo>
                </a:path>
              </a:pathLst>
            </a:custGeom>
            <a:solidFill>
              <a:srgbClr val="788F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2326151" y="9741853"/>
              <a:ext cx="203240" cy="131833"/>
            </a:xfrm>
            <a:custGeom>
              <a:rect b="b" l="l" r="r" t="t"/>
              <a:pathLst>
                <a:path extrusionOk="0" h="105" w="161">
                  <a:moveTo>
                    <a:pt x="0" y="0"/>
                  </a:moveTo>
                  <a:lnTo>
                    <a:pt x="55" y="27"/>
                  </a:lnTo>
                  <a:lnTo>
                    <a:pt x="55" y="0"/>
                  </a:lnTo>
                  <a:lnTo>
                    <a:pt x="160" y="52"/>
                  </a:lnTo>
                  <a:lnTo>
                    <a:pt x="55" y="104"/>
                  </a:lnTo>
                  <a:lnTo>
                    <a:pt x="55" y="77"/>
                  </a:ln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12337136" y="9093675"/>
              <a:ext cx="488879" cy="488879"/>
            </a:xfrm>
            <a:custGeom>
              <a:rect b="b" l="l" r="r" t="t"/>
              <a:pathLst>
                <a:path extrusionOk="0" h="393" w="391">
                  <a:moveTo>
                    <a:pt x="0" y="197"/>
                  </a:moveTo>
                  <a:lnTo>
                    <a:pt x="0" y="197"/>
                  </a:lnTo>
                  <a:cubicBezTo>
                    <a:pt x="0" y="305"/>
                    <a:pt x="88" y="392"/>
                    <a:pt x="195" y="392"/>
                  </a:cubicBezTo>
                  <a:lnTo>
                    <a:pt x="195" y="392"/>
                  </a:lnTo>
                  <a:cubicBezTo>
                    <a:pt x="303" y="392"/>
                    <a:pt x="390" y="305"/>
                    <a:pt x="390" y="197"/>
                  </a:cubicBezTo>
                  <a:lnTo>
                    <a:pt x="390" y="197"/>
                  </a:lnTo>
                  <a:cubicBezTo>
                    <a:pt x="390" y="88"/>
                    <a:pt x="303" y="0"/>
                    <a:pt x="195" y="0"/>
                  </a:cubicBezTo>
                  <a:lnTo>
                    <a:pt x="195" y="0"/>
                  </a:lnTo>
                  <a:cubicBezTo>
                    <a:pt x="88" y="0"/>
                    <a:pt x="0" y="88"/>
                    <a:pt x="0" y="197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12419529" y="9231000"/>
              <a:ext cx="322855" cy="262437"/>
            </a:xfrm>
            <a:custGeom>
              <a:rect b="b" l="l" r="r" t="t"/>
              <a:pathLst>
                <a:path extrusionOk="0" h="262437" w="322855">
                  <a:moveTo>
                    <a:pt x="71354" y="115353"/>
                  </a:moveTo>
                  <a:cubicBezTo>
                    <a:pt x="87550" y="115353"/>
                    <a:pt x="98763" y="128836"/>
                    <a:pt x="98763" y="143544"/>
                  </a:cubicBezTo>
                  <a:cubicBezTo>
                    <a:pt x="98763" y="177864"/>
                    <a:pt x="128663" y="207281"/>
                    <a:pt x="163547" y="207281"/>
                  </a:cubicBezTo>
                  <a:cubicBezTo>
                    <a:pt x="199676" y="207281"/>
                    <a:pt x="228330" y="177864"/>
                    <a:pt x="228330" y="143544"/>
                  </a:cubicBezTo>
                  <a:cubicBezTo>
                    <a:pt x="228330" y="128836"/>
                    <a:pt x="240789" y="115353"/>
                    <a:pt x="255739" y="115353"/>
                  </a:cubicBezTo>
                  <a:cubicBezTo>
                    <a:pt x="271935" y="115353"/>
                    <a:pt x="284393" y="128836"/>
                    <a:pt x="284393" y="143544"/>
                  </a:cubicBezTo>
                  <a:cubicBezTo>
                    <a:pt x="284393" y="209732"/>
                    <a:pt x="230822" y="262437"/>
                    <a:pt x="163547" y="262437"/>
                  </a:cubicBezTo>
                  <a:cubicBezTo>
                    <a:pt x="97517" y="262437"/>
                    <a:pt x="43946" y="209732"/>
                    <a:pt x="43946" y="143544"/>
                  </a:cubicBezTo>
                  <a:cubicBezTo>
                    <a:pt x="43946" y="128836"/>
                    <a:pt x="56404" y="115353"/>
                    <a:pt x="71354" y="115353"/>
                  </a:cubicBezTo>
                  <a:close/>
                  <a:moveTo>
                    <a:pt x="254810" y="0"/>
                  </a:moveTo>
                  <a:cubicBezTo>
                    <a:pt x="291925" y="0"/>
                    <a:pt x="322855" y="31289"/>
                    <a:pt x="322855" y="68836"/>
                  </a:cubicBezTo>
                  <a:cubicBezTo>
                    <a:pt x="322855" y="85107"/>
                    <a:pt x="310483" y="97622"/>
                    <a:pt x="295637" y="97622"/>
                  </a:cubicBezTo>
                  <a:cubicBezTo>
                    <a:pt x="279554" y="97622"/>
                    <a:pt x="267182" y="85107"/>
                    <a:pt x="267182" y="68836"/>
                  </a:cubicBezTo>
                  <a:cubicBezTo>
                    <a:pt x="267182" y="62578"/>
                    <a:pt x="262233" y="56321"/>
                    <a:pt x="254810" y="56321"/>
                  </a:cubicBezTo>
                  <a:cubicBezTo>
                    <a:pt x="247387" y="56321"/>
                    <a:pt x="242438" y="62578"/>
                    <a:pt x="242438" y="68836"/>
                  </a:cubicBezTo>
                  <a:cubicBezTo>
                    <a:pt x="242438" y="85107"/>
                    <a:pt x="228829" y="97622"/>
                    <a:pt x="213983" y="97622"/>
                  </a:cubicBezTo>
                  <a:cubicBezTo>
                    <a:pt x="199137" y="97622"/>
                    <a:pt x="186765" y="85107"/>
                    <a:pt x="186765" y="68836"/>
                  </a:cubicBezTo>
                  <a:cubicBezTo>
                    <a:pt x="186765" y="31289"/>
                    <a:pt x="217695" y="0"/>
                    <a:pt x="254810" y="0"/>
                  </a:cubicBezTo>
                  <a:close/>
                  <a:moveTo>
                    <a:pt x="67437" y="0"/>
                  </a:moveTo>
                  <a:cubicBezTo>
                    <a:pt x="105448" y="0"/>
                    <a:pt x="136101" y="31289"/>
                    <a:pt x="136101" y="68836"/>
                  </a:cubicBezTo>
                  <a:cubicBezTo>
                    <a:pt x="136101" y="85107"/>
                    <a:pt x="122613" y="97622"/>
                    <a:pt x="107900" y="97622"/>
                  </a:cubicBezTo>
                  <a:cubicBezTo>
                    <a:pt x="93186" y="97622"/>
                    <a:pt x="79699" y="85107"/>
                    <a:pt x="79699" y="68836"/>
                  </a:cubicBezTo>
                  <a:cubicBezTo>
                    <a:pt x="79699" y="62578"/>
                    <a:pt x="74794" y="56321"/>
                    <a:pt x="67437" y="56321"/>
                  </a:cubicBezTo>
                  <a:cubicBezTo>
                    <a:pt x="60081" y="56321"/>
                    <a:pt x="55176" y="62578"/>
                    <a:pt x="55176" y="68836"/>
                  </a:cubicBezTo>
                  <a:cubicBezTo>
                    <a:pt x="55176" y="85107"/>
                    <a:pt x="42915" y="97622"/>
                    <a:pt x="28201" y="97622"/>
                  </a:cubicBezTo>
                  <a:cubicBezTo>
                    <a:pt x="12261" y="97622"/>
                    <a:pt x="0" y="85107"/>
                    <a:pt x="0" y="68836"/>
                  </a:cubicBezTo>
                  <a:cubicBezTo>
                    <a:pt x="0" y="31289"/>
                    <a:pt x="30653" y="0"/>
                    <a:pt x="67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12930386" y="9093675"/>
              <a:ext cx="488879" cy="488879"/>
            </a:xfrm>
            <a:custGeom>
              <a:rect b="b" l="l" r="r" t="t"/>
              <a:pathLst>
                <a:path extrusionOk="0" h="393" w="391">
                  <a:moveTo>
                    <a:pt x="0" y="197"/>
                  </a:moveTo>
                  <a:lnTo>
                    <a:pt x="0" y="197"/>
                  </a:lnTo>
                  <a:cubicBezTo>
                    <a:pt x="0" y="305"/>
                    <a:pt x="87" y="392"/>
                    <a:pt x="195" y="392"/>
                  </a:cubicBezTo>
                  <a:lnTo>
                    <a:pt x="195" y="392"/>
                  </a:lnTo>
                  <a:cubicBezTo>
                    <a:pt x="303" y="392"/>
                    <a:pt x="390" y="305"/>
                    <a:pt x="390" y="197"/>
                  </a:cubicBezTo>
                  <a:lnTo>
                    <a:pt x="390" y="197"/>
                  </a:lnTo>
                  <a:cubicBezTo>
                    <a:pt x="390" y="88"/>
                    <a:pt x="303" y="0"/>
                    <a:pt x="195" y="0"/>
                  </a:cubicBezTo>
                  <a:lnTo>
                    <a:pt x="195" y="0"/>
                  </a:lnTo>
                  <a:cubicBezTo>
                    <a:pt x="87" y="0"/>
                    <a:pt x="0" y="88"/>
                    <a:pt x="0" y="197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3045739" y="9258465"/>
              <a:ext cx="256930" cy="190966"/>
            </a:xfrm>
            <a:custGeom>
              <a:rect b="b" l="l" r="r" t="t"/>
              <a:pathLst>
                <a:path extrusionOk="0" h="190966" w="256930">
                  <a:moveTo>
                    <a:pt x="32879" y="131831"/>
                  </a:moveTo>
                  <a:lnTo>
                    <a:pt x="229546" y="131831"/>
                  </a:lnTo>
                  <a:cubicBezTo>
                    <a:pt x="244483" y="131831"/>
                    <a:pt x="256930" y="145972"/>
                    <a:pt x="256930" y="161399"/>
                  </a:cubicBezTo>
                  <a:cubicBezTo>
                    <a:pt x="256930" y="176825"/>
                    <a:pt x="244483" y="190966"/>
                    <a:pt x="229546" y="190966"/>
                  </a:cubicBezTo>
                  <a:lnTo>
                    <a:pt x="32879" y="190966"/>
                  </a:lnTo>
                  <a:cubicBezTo>
                    <a:pt x="17942" y="190966"/>
                    <a:pt x="5495" y="176825"/>
                    <a:pt x="5495" y="161399"/>
                  </a:cubicBezTo>
                  <a:cubicBezTo>
                    <a:pt x="5495" y="145972"/>
                    <a:pt x="17942" y="131831"/>
                    <a:pt x="32879" y="131831"/>
                  </a:cubicBezTo>
                  <a:close/>
                  <a:moveTo>
                    <a:pt x="205361" y="0"/>
                  </a:moveTo>
                  <a:cubicBezTo>
                    <a:pt x="233026" y="0"/>
                    <a:pt x="256918" y="21277"/>
                    <a:pt x="256918" y="48811"/>
                  </a:cubicBezTo>
                  <a:cubicBezTo>
                    <a:pt x="256918" y="76346"/>
                    <a:pt x="233026" y="97622"/>
                    <a:pt x="205361" y="97622"/>
                  </a:cubicBezTo>
                  <a:cubicBezTo>
                    <a:pt x="177697" y="97622"/>
                    <a:pt x="153805" y="76346"/>
                    <a:pt x="153805" y="48811"/>
                  </a:cubicBezTo>
                  <a:cubicBezTo>
                    <a:pt x="153805" y="21277"/>
                    <a:pt x="177697" y="0"/>
                    <a:pt x="205361" y="0"/>
                  </a:cubicBezTo>
                  <a:close/>
                  <a:moveTo>
                    <a:pt x="48827" y="0"/>
                  </a:moveTo>
                  <a:cubicBezTo>
                    <a:pt x="75681" y="0"/>
                    <a:pt x="97653" y="21277"/>
                    <a:pt x="97653" y="48811"/>
                  </a:cubicBezTo>
                  <a:cubicBezTo>
                    <a:pt x="97653" y="76346"/>
                    <a:pt x="75681" y="97622"/>
                    <a:pt x="48827" y="97622"/>
                  </a:cubicBezTo>
                  <a:cubicBezTo>
                    <a:pt x="20751" y="97622"/>
                    <a:pt x="0" y="76346"/>
                    <a:pt x="0" y="48811"/>
                  </a:cubicBezTo>
                  <a:cubicBezTo>
                    <a:pt x="0" y="21277"/>
                    <a:pt x="20751" y="0"/>
                    <a:pt x="488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3496166" y="9093675"/>
              <a:ext cx="488883" cy="488879"/>
            </a:xfrm>
            <a:custGeom>
              <a:rect b="b" l="l" r="r" t="t"/>
              <a:pathLst>
                <a:path extrusionOk="0" h="393" w="392">
                  <a:moveTo>
                    <a:pt x="0" y="197"/>
                  </a:moveTo>
                  <a:lnTo>
                    <a:pt x="0" y="197"/>
                  </a:lnTo>
                  <a:cubicBezTo>
                    <a:pt x="0" y="305"/>
                    <a:pt x="88" y="392"/>
                    <a:pt x="196" y="392"/>
                  </a:cubicBezTo>
                  <a:lnTo>
                    <a:pt x="196" y="392"/>
                  </a:lnTo>
                  <a:cubicBezTo>
                    <a:pt x="303" y="392"/>
                    <a:pt x="391" y="305"/>
                    <a:pt x="391" y="197"/>
                  </a:cubicBezTo>
                  <a:lnTo>
                    <a:pt x="391" y="197"/>
                  </a:lnTo>
                  <a:cubicBezTo>
                    <a:pt x="391" y="88"/>
                    <a:pt x="303" y="0"/>
                    <a:pt x="196" y="0"/>
                  </a:cubicBezTo>
                  <a:lnTo>
                    <a:pt x="196" y="0"/>
                  </a:lnTo>
                  <a:cubicBezTo>
                    <a:pt x="88" y="0"/>
                    <a:pt x="0" y="88"/>
                    <a:pt x="0" y="197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13611523" y="9225507"/>
              <a:ext cx="262393" cy="251422"/>
            </a:xfrm>
            <a:custGeom>
              <a:rect b="b" l="l" r="r" t="t"/>
              <a:pathLst>
                <a:path extrusionOk="0" h="251422" w="262393">
                  <a:moveTo>
                    <a:pt x="136704" y="131833"/>
                  </a:moveTo>
                  <a:cubicBezTo>
                    <a:pt x="203634" y="131833"/>
                    <a:pt x="256931" y="172116"/>
                    <a:pt x="256931" y="223728"/>
                  </a:cubicBezTo>
                  <a:cubicBezTo>
                    <a:pt x="256931" y="240093"/>
                    <a:pt x="244536" y="251422"/>
                    <a:pt x="229663" y="251422"/>
                  </a:cubicBezTo>
                  <a:cubicBezTo>
                    <a:pt x="213550" y="251422"/>
                    <a:pt x="201155" y="240093"/>
                    <a:pt x="201155" y="223728"/>
                  </a:cubicBezTo>
                  <a:cubicBezTo>
                    <a:pt x="201155" y="207363"/>
                    <a:pt x="173887" y="187222"/>
                    <a:pt x="136704" y="187222"/>
                  </a:cubicBezTo>
                  <a:cubicBezTo>
                    <a:pt x="100760" y="187222"/>
                    <a:pt x="73492" y="207363"/>
                    <a:pt x="73492" y="223728"/>
                  </a:cubicBezTo>
                  <a:cubicBezTo>
                    <a:pt x="73492" y="240093"/>
                    <a:pt x="59858" y="251422"/>
                    <a:pt x="44984" y="251422"/>
                  </a:cubicBezTo>
                  <a:cubicBezTo>
                    <a:pt x="30111" y="251422"/>
                    <a:pt x="16477" y="240093"/>
                    <a:pt x="16477" y="223728"/>
                  </a:cubicBezTo>
                  <a:cubicBezTo>
                    <a:pt x="16477" y="172116"/>
                    <a:pt x="69773" y="131833"/>
                    <a:pt x="136704" y="131833"/>
                  </a:cubicBezTo>
                  <a:close/>
                  <a:moveTo>
                    <a:pt x="211481" y="0"/>
                  </a:moveTo>
                  <a:cubicBezTo>
                    <a:pt x="239483" y="0"/>
                    <a:pt x="262393" y="22247"/>
                    <a:pt x="262393" y="49437"/>
                  </a:cubicBezTo>
                  <a:cubicBezTo>
                    <a:pt x="262393" y="76627"/>
                    <a:pt x="239483" y="97638"/>
                    <a:pt x="211481" y="97638"/>
                  </a:cubicBezTo>
                  <a:cubicBezTo>
                    <a:pt x="182206" y="97638"/>
                    <a:pt x="159296" y="76627"/>
                    <a:pt x="159296" y="49437"/>
                  </a:cubicBezTo>
                  <a:cubicBezTo>
                    <a:pt x="159296" y="22247"/>
                    <a:pt x="182206" y="0"/>
                    <a:pt x="211481" y="0"/>
                  </a:cubicBezTo>
                  <a:close/>
                  <a:moveTo>
                    <a:pt x="52183" y="0"/>
                  </a:moveTo>
                  <a:cubicBezTo>
                    <a:pt x="80184" y="0"/>
                    <a:pt x="103093" y="22247"/>
                    <a:pt x="103093" y="49437"/>
                  </a:cubicBezTo>
                  <a:cubicBezTo>
                    <a:pt x="103093" y="76627"/>
                    <a:pt x="80184" y="97638"/>
                    <a:pt x="52183" y="97638"/>
                  </a:cubicBezTo>
                  <a:cubicBezTo>
                    <a:pt x="22910" y="97638"/>
                    <a:pt x="0" y="76627"/>
                    <a:pt x="0" y="49437"/>
                  </a:cubicBezTo>
                  <a:cubicBezTo>
                    <a:pt x="0" y="22247"/>
                    <a:pt x="22910" y="0"/>
                    <a:pt x="52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1035282" y="8687188"/>
              <a:ext cx="862409" cy="142819"/>
            </a:xfrm>
            <a:custGeom>
              <a:rect b="b" l="l" r="r" t="t"/>
              <a:pathLst>
                <a:path extrusionOk="0" h="115" w="691">
                  <a:moveTo>
                    <a:pt x="637" y="114"/>
                  </a:moveTo>
                  <a:lnTo>
                    <a:pt x="53" y="114"/>
                  </a:lnTo>
                  <a:lnTo>
                    <a:pt x="53" y="114"/>
                  </a:lnTo>
                  <a:cubicBezTo>
                    <a:pt x="24" y="114"/>
                    <a:pt x="0" y="91"/>
                    <a:pt x="0" y="62"/>
                  </a:cubicBezTo>
                  <a:lnTo>
                    <a:pt x="0" y="52"/>
                  </a:ln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637" y="0"/>
                  </a:lnTo>
                  <a:lnTo>
                    <a:pt x="637" y="0"/>
                  </a:lnTo>
                  <a:cubicBezTo>
                    <a:pt x="666" y="0"/>
                    <a:pt x="690" y="23"/>
                    <a:pt x="690" y="52"/>
                  </a:cubicBezTo>
                  <a:lnTo>
                    <a:pt x="690" y="62"/>
                  </a:lnTo>
                  <a:lnTo>
                    <a:pt x="690" y="62"/>
                  </a:lnTo>
                  <a:cubicBezTo>
                    <a:pt x="690" y="91"/>
                    <a:pt x="666" y="114"/>
                    <a:pt x="637" y="114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0996833" y="7390830"/>
              <a:ext cx="922832" cy="1235932"/>
            </a:xfrm>
            <a:custGeom>
              <a:rect b="b" l="l" r="r" t="t"/>
              <a:pathLst>
                <a:path extrusionOk="0" h="994" w="743">
                  <a:moveTo>
                    <a:pt x="742" y="0"/>
                  </a:moveTo>
                  <a:lnTo>
                    <a:pt x="0" y="0"/>
                  </a:lnTo>
                  <a:lnTo>
                    <a:pt x="0" y="993"/>
                  </a:lnTo>
                  <a:lnTo>
                    <a:pt x="742" y="993"/>
                  </a:lnTo>
                  <a:lnTo>
                    <a:pt x="742" y="0"/>
                  </a:lnTo>
                </a:path>
              </a:pathLst>
            </a:custGeom>
            <a:solidFill>
              <a:srgbClr val="E3E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1095709" y="7616042"/>
              <a:ext cx="450430" cy="450430"/>
            </a:xfrm>
            <a:custGeom>
              <a:rect b="b" l="l" r="r" t="t"/>
              <a:pathLst>
                <a:path extrusionOk="0" h="361" w="362">
                  <a:moveTo>
                    <a:pt x="361" y="180"/>
                  </a:moveTo>
                  <a:lnTo>
                    <a:pt x="361" y="180"/>
                  </a:lnTo>
                  <a:cubicBezTo>
                    <a:pt x="361" y="279"/>
                    <a:pt x="280" y="360"/>
                    <a:pt x="181" y="360"/>
                  </a:cubicBezTo>
                  <a:lnTo>
                    <a:pt x="181" y="360"/>
                  </a:lnTo>
                  <a:cubicBezTo>
                    <a:pt x="81" y="360"/>
                    <a:pt x="0" y="279"/>
                    <a:pt x="0" y="180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181" y="0"/>
                  </a:lnTo>
                  <a:cubicBezTo>
                    <a:pt x="280" y="0"/>
                    <a:pt x="361" y="81"/>
                    <a:pt x="361" y="180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1425291" y="7863232"/>
              <a:ext cx="406485" cy="406485"/>
            </a:xfrm>
            <a:custGeom>
              <a:rect b="b" l="l" r="r" t="t"/>
              <a:pathLst>
                <a:path extrusionOk="0" h="326" w="326">
                  <a:moveTo>
                    <a:pt x="325" y="325"/>
                  </a:moveTo>
                  <a:lnTo>
                    <a:pt x="0" y="325"/>
                  </a:lnTo>
                  <a:lnTo>
                    <a:pt x="0" y="0"/>
                  </a:lnTo>
                  <a:lnTo>
                    <a:pt x="325" y="0"/>
                  </a:lnTo>
                  <a:lnTo>
                    <a:pt x="325" y="325"/>
                  </a:lnTo>
                </a:path>
              </a:pathLst>
            </a:custGeom>
            <a:solidFill>
              <a:srgbClr val="FF7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11117681" y="8044499"/>
              <a:ext cx="428458" cy="357051"/>
            </a:xfrm>
            <a:custGeom>
              <a:rect b="b" l="l" r="r" t="t"/>
              <a:pathLst>
                <a:path extrusionOk="0" h="287" w="346">
                  <a:moveTo>
                    <a:pt x="345" y="286"/>
                  </a:moveTo>
                  <a:lnTo>
                    <a:pt x="0" y="286"/>
                  </a:lnTo>
                  <a:lnTo>
                    <a:pt x="173" y="0"/>
                  </a:lnTo>
                  <a:lnTo>
                    <a:pt x="345" y="286"/>
                  </a:lnTo>
                </a:path>
              </a:pathLst>
            </a:custGeom>
            <a:solidFill>
              <a:srgbClr val="788F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0892463" y="8879442"/>
              <a:ext cx="329582" cy="335077"/>
            </a:xfrm>
            <a:custGeom>
              <a:rect b="b" l="l" r="r" t="t"/>
              <a:pathLst>
                <a:path extrusionOk="0" h="269" w="265">
                  <a:moveTo>
                    <a:pt x="0" y="176"/>
                  </a:moveTo>
                  <a:lnTo>
                    <a:pt x="36" y="148"/>
                  </a:lnTo>
                  <a:lnTo>
                    <a:pt x="57" y="56"/>
                  </a:lnTo>
                  <a:lnTo>
                    <a:pt x="57" y="56"/>
                  </a:lnTo>
                  <a:cubicBezTo>
                    <a:pt x="64" y="25"/>
                    <a:pt x="90" y="3"/>
                    <a:pt x="122" y="2"/>
                  </a:cubicBezTo>
                  <a:lnTo>
                    <a:pt x="232" y="0"/>
                  </a:lnTo>
                  <a:lnTo>
                    <a:pt x="264" y="179"/>
                  </a:lnTo>
                  <a:lnTo>
                    <a:pt x="136" y="223"/>
                  </a:lnTo>
                  <a:lnTo>
                    <a:pt x="82" y="268"/>
                  </a:lnTo>
                  <a:lnTo>
                    <a:pt x="0" y="176"/>
                  </a:lnTo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964408" y="8615777"/>
              <a:ext cx="2075125" cy="1514836"/>
            </a:xfrm>
            <a:custGeom>
              <a:rect b="b" l="l" r="r" t="t"/>
              <a:pathLst>
                <a:path extrusionOk="0" h="1514836" w="2075125">
                  <a:moveTo>
                    <a:pt x="650580" y="0"/>
                  </a:moveTo>
                  <a:lnTo>
                    <a:pt x="851237" y="0"/>
                  </a:lnTo>
                  <a:lnTo>
                    <a:pt x="1064358" y="57211"/>
                  </a:lnTo>
                  <a:cubicBezTo>
                    <a:pt x="1255045" y="111934"/>
                    <a:pt x="1251306" y="194018"/>
                    <a:pt x="1301159" y="307196"/>
                  </a:cubicBezTo>
                  <a:lnTo>
                    <a:pt x="1474398" y="787267"/>
                  </a:lnTo>
                  <a:lnTo>
                    <a:pt x="1926812" y="431567"/>
                  </a:lnTo>
                  <a:lnTo>
                    <a:pt x="2075125" y="611904"/>
                  </a:lnTo>
                  <a:lnTo>
                    <a:pt x="1534221" y="1116850"/>
                  </a:lnTo>
                  <a:cubicBezTo>
                    <a:pt x="1430777" y="1201422"/>
                    <a:pt x="1358490" y="1165354"/>
                    <a:pt x="1238843" y="985017"/>
                  </a:cubicBezTo>
                  <a:lnTo>
                    <a:pt x="1181512" y="892982"/>
                  </a:lnTo>
                  <a:lnTo>
                    <a:pt x="1122935" y="1514836"/>
                  </a:lnTo>
                  <a:lnTo>
                    <a:pt x="0" y="1514836"/>
                  </a:lnTo>
                  <a:lnTo>
                    <a:pt x="0" y="898680"/>
                  </a:lnTo>
                  <a:lnTo>
                    <a:pt x="189467" y="1311593"/>
                  </a:lnTo>
                  <a:lnTo>
                    <a:pt x="245931" y="659166"/>
                  </a:lnTo>
                  <a:lnTo>
                    <a:pt x="0" y="821337"/>
                  </a:lnTo>
                  <a:lnTo>
                    <a:pt x="0" y="365650"/>
                  </a:lnTo>
                  <a:lnTo>
                    <a:pt x="178224" y="210187"/>
                  </a:lnTo>
                  <a:cubicBezTo>
                    <a:pt x="256742" y="143026"/>
                    <a:pt x="347724" y="92034"/>
                    <a:pt x="446183" y="60942"/>
                  </a:cubicBezTo>
                  <a:close/>
                </a:path>
              </a:pathLst>
            </a:custGeom>
            <a:gradFill>
              <a:gsLst>
                <a:gs pos="0">
                  <a:srgbClr val="FF747E"/>
                </a:gs>
                <a:gs pos="17000">
                  <a:srgbClr val="FF747E"/>
                </a:gs>
                <a:gs pos="99000">
                  <a:srgbClr val="FB8A7C"/>
                </a:gs>
                <a:gs pos="100000">
                  <a:srgbClr val="FB8A7C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9557656" y="8725637"/>
              <a:ext cx="255908" cy="1404973"/>
            </a:xfrm>
            <a:custGeom>
              <a:rect b="b" l="l" r="r" t="t"/>
              <a:pathLst>
                <a:path extrusionOk="0" h="1404973" w="255908">
                  <a:moveTo>
                    <a:pt x="111642" y="1279881"/>
                  </a:moveTo>
                  <a:cubicBezTo>
                    <a:pt x="122331" y="1279881"/>
                    <a:pt x="130644" y="1288670"/>
                    <a:pt x="129457" y="1301225"/>
                  </a:cubicBezTo>
                  <a:cubicBezTo>
                    <a:pt x="128269" y="1312525"/>
                    <a:pt x="118768" y="1322569"/>
                    <a:pt x="106891" y="1322569"/>
                  </a:cubicBezTo>
                  <a:cubicBezTo>
                    <a:pt x="96202" y="1322569"/>
                    <a:pt x="87888" y="1312525"/>
                    <a:pt x="89076" y="1301225"/>
                  </a:cubicBezTo>
                  <a:cubicBezTo>
                    <a:pt x="90263" y="1289925"/>
                    <a:pt x="100952" y="1279881"/>
                    <a:pt x="111642" y="1279881"/>
                  </a:cubicBezTo>
                  <a:close/>
                  <a:moveTo>
                    <a:pt x="144598" y="1010722"/>
                  </a:moveTo>
                  <a:cubicBezTo>
                    <a:pt x="156474" y="1010722"/>
                    <a:pt x="163600" y="1019511"/>
                    <a:pt x="162413" y="1032066"/>
                  </a:cubicBezTo>
                  <a:cubicBezTo>
                    <a:pt x="162413" y="1043366"/>
                    <a:pt x="151724" y="1052155"/>
                    <a:pt x="139847" y="1053410"/>
                  </a:cubicBezTo>
                  <a:cubicBezTo>
                    <a:pt x="129158" y="1053410"/>
                    <a:pt x="120844" y="1044622"/>
                    <a:pt x="123219" y="1032066"/>
                  </a:cubicBezTo>
                  <a:cubicBezTo>
                    <a:pt x="124407" y="1020766"/>
                    <a:pt x="133908" y="1010722"/>
                    <a:pt x="144598" y="1010722"/>
                  </a:cubicBezTo>
                  <a:close/>
                  <a:moveTo>
                    <a:pt x="172063" y="741564"/>
                  </a:moveTo>
                  <a:cubicBezTo>
                    <a:pt x="182752" y="741564"/>
                    <a:pt x="191065" y="750353"/>
                    <a:pt x="189878" y="761653"/>
                  </a:cubicBezTo>
                  <a:cubicBezTo>
                    <a:pt x="187502" y="774208"/>
                    <a:pt x="179189" y="782997"/>
                    <a:pt x="167312" y="782997"/>
                  </a:cubicBezTo>
                  <a:cubicBezTo>
                    <a:pt x="155435" y="784252"/>
                    <a:pt x="148309" y="775464"/>
                    <a:pt x="149497" y="762908"/>
                  </a:cubicBezTo>
                  <a:cubicBezTo>
                    <a:pt x="150684" y="751608"/>
                    <a:pt x="160186" y="741564"/>
                    <a:pt x="172063" y="741564"/>
                  </a:cubicBezTo>
                  <a:close/>
                  <a:moveTo>
                    <a:pt x="206208" y="468133"/>
                  </a:moveTo>
                  <a:cubicBezTo>
                    <a:pt x="216897" y="466912"/>
                    <a:pt x="224023" y="476677"/>
                    <a:pt x="222836" y="487663"/>
                  </a:cubicBezTo>
                  <a:cubicBezTo>
                    <a:pt x="221648" y="499870"/>
                    <a:pt x="212147" y="509635"/>
                    <a:pt x="200270" y="509635"/>
                  </a:cubicBezTo>
                  <a:cubicBezTo>
                    <a:pt x="189581" y="509635"/>
                    <a:pt x="181267" y="499870"/>
                    <a:pt x="183642" y="488884"/>
                  </a:cubicBezTo>
                  <a:cubicBezTo>
                    <a:pt x="184830" y="477898"/>
                    <a:pt x="194331" y="468133"/>
                    <a:pt x="206208" y="468133"/>
                  </a:cubicBezTo>
                  <a:close/>
                  <a:moveTo>
                    <a:pt x="237980" y="197750"/>
                  </a:moveTo>
                  <a:cubicBezTo>
                    <a:pt x="248669" y="197750"/>
                    <a:pt x="256982" y="207515"/>
                    <a:pt x="255795" y="218501"/>
                  </a:cubicBezTo>
                  <a:cubicBezTo>
                    <a:pt x="253419" y="230708"/>
                    <a:pt x="243918" y="239253"/>
                    <a:pt x="233229" y="240473"/>
                  </a:cubicBezTo>
                  <a:cubicBezTo>
                    <a:pt x="222540" y="240473"/>
                    <a:pt x="214226" y="230708"/>
                    <a:pt x="215414" y="219722"/>
                  </a:cubicBezTo>
                  <a:cubicBezTo>
                    <a:pt x="216601" y="207515"/>
                    <a:pt x="226103" y="198971"/>
                    <a:pt x="237980" y="197750"/>
                  </a:cubicBezTo>
                  <a:close/>
                  <a:moveTo>
                    <a:pt x="149160" y="0"/>
                  </a:moveTo>
                  <a:lnTo>
                    <a:pt x="185510" y="0"/>
                  </a:lnTo>
                  <a:lnTo>
                    <a:pt x="35096" y="1404973"/>
                  </a:lnTo>
                  <a:lnTo>
                    <a:pt x="0" y="1404973"/>
                  </a:lnTo>
                  <a:close/>
                </a:path>
              </a:pathLst>
            </a:custGeom>
            <a:solidFill>
              <a:srgbClr val="E85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9524697" y="8615778"/>
              <a:ext cx="368032" cy="252680"/>
            </a:xfrm>
            <a:custGeom>
              <a:rect b="b" l="l" r="r" t="t"/>
              <a:pathLst>
                <a:path extrusionOk="0" h="203" w="295">
                  <a:moveTo>
                    <a:pt x="71" y="0"/>
                  </a:moveTo>
                  <a:lnTo>
                    <a:pt x="71" y="0"/>
                  </a:lnTo>
                  <a:cubicBezTo>
                    <a:pt x="71" y="0"/>
                    <a:pt x="0" y="75"/>
                    <a:pt x="27" y="199"/>
                  </a:cubicBezTo>
                  <a:lnTo>
                    <a:pt x="27" y="199"/>
                  </a:lnTo>
                  <a:cubicBezTo>
                    <a:pt x="27" y="199"/>
                    <a:pt x="67" y="202"/>
                    <a:pt x="158" y="132"/>
                  </a:cubicBezTo>
                  <a:lnTo>
                    <a:pt x="158" y="132"/>
                  </a:lnTo>
                  <a:cubicBezTo>
                    <a:pt x="158" y="132"/>
                    <a:pt x="232" y="185"/>
                    <a:pt x="281" y="188"/>
                  </a:cubicBezTo>
                  <a:lnTo>
                    <a:pt x="281" y="188"/>
                  </a:lnTo>
                  <a:cubicBezTo>
                    <a:pt x="281" y="188"/>
                    <a:pt x="294" y="75"/>
                    <a:pt x="232" y="0"/>
                  </a:cubicBezTo>
                  <a:lnTo>
                    <a:pt x="71" y="0"/>
                  </a:lnTo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9612588" y="8445495"/>
              <a:ext cx="203240" cy="335075"/>
            </a:xfrm>
            <a:custGeom>
              <a:rect b="b" l="l" r="r" t="t"/>
              <a:pathLst>
                <a:path extrusionOk="0" h="269" w="162">
                  <a:moveTo>
                    <a:pt x="92" y="264"/>
                  </a:moveTo>
                  <a:lnTo>
                    <a:pt x="87" y="268"/>
                  </a:lnTo>
                  <a:lnTo>
                    <a:pt x="79" y="263"/>
                  </a:lnTo>
                  <a:lnTo>
                    <a:pt x="79" y="263"/>
                  </a:lnTo>
                  <a:cubicBezTo>
                    <a:pt x="30" y="235"/>
                    <a:pt x="0" y="184"/>
                    <a:pt x="0" y="129"/>
                  </a:cubicBezTo>
                  <a:lnTo>
                    <a:pt x="0" y="0"/>
                  </a:lnTo>
                  <a:lnTo>
                    <a:pt x="161" y="0"/>
                  </a:lnTo>
                  <a:lnTo>
                    <a:pt x="161" y="136"/>
                  </a:lnTo>
                  <a:lnTo>
                    <a:pt x="161" y="136"/>
                  </a:lnTo>
                  <a:cubicBezTo>
                    <a:pt x="161" y="188"/>
                    <a:pt x="135" y="236"/>
                    <a:pt x="92" y="264"/>
                  </a:cubicBezTo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9640050" y="8445495"/>
              <a:ext cx="170286" cy="142819"/>
            </a:xfrm>
            <a:custGeom>
              <a:rect b="b" l="l" r="r" t="t"/>
              <a:pathLst>
                <a:path extrusionOk="0" h="114" w="138">
                  <a:moveTo>
                    <a:pt x="137" y="113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ubicBezTo>
                    <a:pt x="0" y="87"/>
                    <a:pt x="26" y="113"/>
                    <a:pt x="58" y="113"/>
                  </a:cubicBezTo>
                  <a:lnTo>
                    <a:pt x="137" y="113"/>
                  </a:lnTo>
                </a:path>
              </a:pathLst>
            </a:custGeom>
            <a:solidFill>
              <a:srgbClr val="E8767C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9964142" y="7978585"/>
              <a:ext cx="120848" cy="192257"/>
            </a:xfrm>
            <a:custGeom>
              <a:rect b="b" l="l" r="r" t="t"/>
              <a:pathLst>
                <a:path extrusionOk="0" h="155" w="99">
                  <a:moveTo>
                    <a:pt x="4" y="154"/>
                  </a:moveTo>
                  <a:lnTo>
                    <a:pt x="4" y="154"/>
                  </a:lnTo>
                  <a:cubicBezTo>
                    <a:pt x="4" y="154"/>
                    <a:pt x="98" y="152"/>
                    <a:pt x="98" y="0"/>
                  </a:cubicBezTo>
                  <a:lnTo>
                    <a:pt x="0" y="0"/>
                  </a:lnTo>
                  <a:lnTo>
                    <a:pt x="4" y="154"/>
                  </a:lnTo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9505773" y="7868723"/>
              <a:ext cx="583449" cy="641438"/>
            </a:xfrm>
            <a:custGeom>
              <a:rect b="b" l="l" r="r" t="t"/>
              <a:pathLst>
                <a:path extrusionOk="0" h="641438" w="583449">
                  <a:moveTo>
                    <a:pt x="240150" y="0"/>
                  </a:moveTo>
                  <a:cubicBezTo>
                    <a:pt x="468456" y="0"/>
                    <a:pt x="481773" y="50738"/>
                    <a:pt x="481536" y="224250"/>
                  </a:cubicBezTo>
                  <a:lnTo>
                    <a:pt x="481261" y="289740"/>
                  </a:lnTo>
                  <a:lnTo>
                    <a:pt x="488939" y="284195"/>
                  </a:lnTo>
                  <a:cubicBezTo>
                    <a:pt x="494780" y="281766"/>
                    <a:pt x="502570" y="280146"/>
                    <a:pt x="512955" y="280146"/>
                  </a:cubicBezTo>
                  <a:cubicBezTo>
                    <a:pt x="569602" y="280146"/>
                    <a:pt x="583449" y="309761"/>
                    <a:pt x="583449" y="344310"/>
                  </a:cubicBezTo>
                  <a:cubicBezTo>
                    <a:pt x="583449" y="380403"/>
                    <a:pt x="562914" y="421354"/>
                    <a:pt x="517596" y="439573"/>
                  </a:cubicBezTo>
                  <a:lnTo>
                    <a:pt x="466017" y="448808"/>
                  </a:lnTo>
                  <a:lnTo>
                    <a:pt x="457669" y="482700"/>
                  </a:lnTo>
                  <a:cubicBezTo>
                    <a:pt x="428366" y="573059"/>
                    <a:pt x="366727" y="641438"/>
                    <a:pt x="246362" y="641438"/>
                  </a:cubicBezTo>
                  <a:cubicBezTo>
                    <a:pt x="53777" y="641438"/>
                    <a:pt x="351" y="466387"/>
                    <a:pt x="351" y="306340"/>
                  </a:cubicBezTo>
                  <a:cubicBezTo>
                    <a:pt x="351" y="105031"/>
                    <a:pt x="-19529" y="0"/>
                    <a:pt x="240150" y="0"/>
                  </a:cubicBezTo>
                  <a:close/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679871" y="8117171"/>
              <a:ext cx="287562" cy="79899"/>
            </a:xfrm>
            <a:custGeom>
              <a:rect b="b" l="l" r="r" t="t"/>
              <a:pathLst>
                <a:path extrusionOk="0" h="79899" w="287562">
                  <a:moveTo>
                    <a:pt x="251311" y="20711"/>
                  </a:moveTo>
                  <a:cubicBezTo>
                    <a:pt x="265697" y="20711"/>
                    <a:pt x="277468" y="34275"/>
                    <a:pt x="277468" y="50305"/>
                  </a:cubicBezTo>
                  <a:cubicBezTo>
                    <a:pt x="277468" y="66335"/>
                    <a:pt x="265697" y="79899"/>
                    <a:pt x="251311" y="79899"/>
                  </a:cubicBezTo>
                  <a:cubicBezTo>
                    <a:pt x="235617" y="79899"/>
                    <a:pt x="223846" y="66335"/>
                    <a:pt x="223846" y="50305"/>
                  </a:cubicBezTo>
                  <a:cubicBezTo>
                    <a:pt x="223846" y="34275"/>
                    <a:pt x="235617" y="20711"/>
                    <a:pt x="251311" y="20711"/>
                  </a:cubicBezTo>
                  <a:close/>
                  <a:moveTo>
                    <a:pt x="48069" y="20711"/>
                  </a:moveTo>
                  <a:cubicBezTo>
                    <a:pt x="62455" y="20711"/>
                    <a:pt x="74226" y="34275"/>
                    <a:pt x="74226" y="50305"/>
                  </a:cubicBezTo>
                  <a:cubicBezTo>
                    <a:pt x="74226" y="66335"/>
                    <a:pt x="62455" y="79899"/>
                    <a:pt x="48069" y="79899"/>
                  </a:cubicBezTo>
                  <a:cubicBezTo>
                    <a:pt x="33683" y="79899"/>
                    <a:pt x="20604" y="66335"/>
                    <a:pt x="20604" y="50305"/>
                  </a:cubicBezTo>
                  <a:cubicBezTo>
                    <a:pt x="20604" y="34275"/>
                    <a:pt x="33683" y="20711"/>
                    <a:pt x="48069" y="20711"/>
                  </a:cubicBezTo>
                  <a:close/>
                  <a:moveTo>
                    <a:pt x="237968" y="723"/>
                  </a:moveTo>
                  <a:cubicBezTo>
                    <a:pt x="252407" y="-1565"/>
                    <a:pt x="269043" y="1181"/>
                    <a:pt x="284738" y="14608"/>
                  </a:cubicBezTo>
                  <a:cubicBezTo>
                    <a:pt x="288504" y="17050"/>
                    <a:pt x="288504" y="23154"/>
                    <a:pt x="284738" y="25595"/>
                  </a:cubicBezTo>
                  <a:cubicBezTo>
                    <a:pt x="283482" y="29257"/>
                    <a:pt x="277204" y="29257"/>
                    <a:pt x="274693" y="25595"/>
                  </a:cubicBezTo>
                  <a:cubicBezTo>
                    <a:pt x="245815" y="2402"/>
                    <a:pt x="216938" y="26816"/>
                    <a:pt x="215682" y="29257"/>
                  </a:cubicBezTo>
                  <a:cubicBezTo>
                    <a:pt x="214427" y="29257"/>
                    <a:pt x="211915" y="30478"/>
                    <a:pt x="210660" y="30478"/>
                  </a:cubicBezTo>
                  <a:cubicBezTo>
                    <a:pt x="208149" y="30478"/>
                    <a:pt x="205638" y="29257"/>
                    <a:pt x="204382" y="28036"/>
                  </a:cubicBezTo>
                  <a:cubicBezTo>
                    <a:pt x="201871" y="24374"/>
                    <a:pt x="201871" y="19491"/>
                    <a:pt x="204382" y="17050"/>
                  </a:cubicBezTo>
                  <a:cubicBezTo>
                    <a:pt x="211287" y="10336"/>
                    <a:pt x="223529" y="3012"/>
                    <a:pt x="237968" y="723"/>
                  </a:cubicBezTo>
                  <a:close/>
                  <a:moveTo>
                    <a:pt x="35457" y="723"/>
                  </a:moveTo>
                  <a:cubicBezTo>
                    <a:pt x="49693" y="-1565"/>
                    <a:pt x="66095" y="1181"/>
                    <a:pt x="81568" y="14608"/>
                  </a:cubicBezTo>
                  <a:cubicBezTo>
                    <a:pt x="85281" y="17050"/>
                    <a:pt x="85281" y="23154"/>
                    <a:pt x="82805" y="25595"/>
                  </a:cubicBezTo>
                  <a:cubicBezTo>
                    <a:pt x="79092" y="29257"/>
                    <a:pt x="74140" y="29257"/>
                    <a:pt x="70427" y="25595"/>
                  </a:cubicBezTo>
                  <a:cubicBezTo>
                    <a:pt x="43193" y="2402"/>
                    <a:pt x="14722" y="26816"/>
                    <a:pt x="13484" y="29257"/>
                  </a:cubicBezTo>
                  <a:cubicBezTo>
                    <a:pt x="12247" y="29257"/>
                    <a:pt x="11009" y="30478"/>
                    <a:pt x="8533" y="30478"/>
                  </a:cubicBezTo>
                  <a:cubicBezTo>
                    <a:pt x="6057" y="30478"/>
                    <a:pt x="3581" y="29257"/>
                    <a:pt x="2344" y="28036"/>
                  </a:cubicBezTo>
                  <a:cubicBezTo>
                    <a:pt x="-1370" y="24374"/>
                    <a:pt x="-132" y="19491"/>
                    <a:pt x="2344" y="17050"/>
                  </a:cubicBezTo>
                  <a:cubicBezTo>
                    <a:pt x="9152" y="10336"/>
                    <a:pt x="21221" y="3012"/>
                    <a:pt x="35457" y="723"/>
                  </a:cubicBezTo>
                  <a:close/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9641448" y="8027850"/>
              <a:ext cx="417719" cy="372425"/>
            </a:xfrm>
            <a:custGeom>
              <a:rect b="b" l="l" r="r" t="t"/>
              <a:pathLst>
                <a:path extrusionOk="0" h="372425" w="417719">
                  <a:moveTo>
                    <a:pt x="15874" y="303563"/>
                  </a:moveTo>
                  <a:cubicBezTo>
                    <a:pt x="19647" y="302288"/>
                    <a:pt x="24677" y="304839"/>
                    <a:pt x="25934" y="309940"/>
                  </a:cubicBezTo>
                  <a:cubicBezTo>
                    <a:pt x="27192" y="311215"/>
                    <a:pt x="43539" y="355847"/>
                    <a:pt x="103897" y="355847"/>
                  </a:cubicBezTo>
                  <a:cubicBezTo>
                    <a:pt x="108927" y="355847"/>
                    <a:pt x="112700" y="359673"/>
                    <a:pt x="112700" y="364774"/>
                  </a:cubicBezTo>
                  <a:cubicBezTo>
                    <a:pt x="112700" y="368599"/>
                    <a:pt x="108927" y="372425"/>
                    <a:pt x="103897" y="372425"/>
                  </a:cubicBezTo>
                  <a:cubicBezTo>
                    <a:pt x="32221" y="372425"/>
                    <a:pt x="12102" y="317591"/>
                    <a:pt x="10844" y="315040"/>
                  </a:cubicBezTo>
                  <a:cubicBezTo>
                    <a:pt x="9587" y="309940"/>
                    <a:pt x="10844" y="306114"/>
                    <a:pt x="15874" y="303563"/>
                  </a:cubicBezTo>
                  <a:close/>
                  <a:moveTo>
                    <a:pt x="384805" y="149737"/>
                  </a:moveTo>
                  <a:cubicBezTo>
                    <a:pt x="384805" y="149737"/>
                    <a:pt x="406356" y="158526"/>
                    <a:pt x="415230" y="179870"/>
                  </a:cubicBezTo>
                  <a:cubicBezTo>
                    <a:pt x="420300" y="193681"/>
                    <a:pt x="417765" y="211259"/>
                    <a:pt x="406356" y="230092"/>
                  </a:cubicBezTo>
                  <a:cubicBezTo>
                    <a:pt x="405088" y="233859"/>
                    <a:pt x="402553" y="235115"/>
                    <a:pt x="400017" y="235115"/>
                  </a:cubicBezTo>
                  <a:cubicBezTo>
                    <a:pt x="398750" y="235115"/>
                    <a:pt x="397482" y="233859"/>
                    <a:pt x="396214" y="233859"/>
                  </a:cubicBezTo>
                  <a:cubicBezTo>
                    <a:pt x="392411" y="231348"/>
                    <a:pt x="389876" y="226326"/>
                    <a:pt x="392411" y="222559"/>
                  </a:cubicBezTo>
                  <a:cubicBezTo>
                    <a:pt x="401285" y="207492"/>
                    <a:pt x="403820" y="194937"/>
                    <a:pt x="400017" y="184892"/>
                  </a:cubicBezTo>
                  <a:cubicBezTo>
                    <a:pt x="393679" y="171081"/>
                    <a:pt x="378466" y="164803"/>
                    <a:pt x="378466" y="164803"/>
                  </a:cubicBezTo>
                  <a:cubicBezTo>
                    <a:pt x="374663" y="163548"/>
                    <a:pt x="372128" y="158526"/>
                    <a:pt x="373396" y="154759"/>
                  </a:cubicBezTo>
                  <a:cubicBezTo>
                    <a:pt x="375931" y="149737"/>
                    <a:pt x="379734" y="148481"/>
                    <a:pt x="384805" y="149737"/>
                  </a:cubicBezTo>
                  <a:close/>
                  <a:moveTo>
                    <a:pt x="193118" y="148483"/>
                  </a:moveTo>
                  <a:cubicBezTo>
                    <a:pt x="198288" y="148483"/>
                    <a:pt x="200873" y="153445"/>
                    <a:pt x="200873" y="157166"/>
                  </a:cubicBezTo>
                  <a:cubicBezTo>
                    <a:pt x="195703" y="183213"/>
                    <a:pt x="196996" y="225385"/>
                    <a:pt x="209921" y="232827"/>
                  </a:cubicBezTo>
                  <a:cubicBezTo>
                    <a:pt x="222846" y="242750"/>
                    <a:pt x="228016" y="258875"/>
                    <a:pt x="222846" y="273759"/>
                  </a:cubicBezTo>
                  <a:cubicBezTo>
                    <a:pt x="217676" y="287403"/>
                    <a:pt x="202166" y="301047"/>
                    <a:pt x="177608" y="301047"/>
                  </a:cubicBezTo>
                  <a:cubicBezTo>
                    <a:pt x="176316" y="301047"/>
                    <a:pt x="173731" y="299807"/>
                    <a:pt x="171146" y="299807"/>
                  </a:cubicBezTo>
                  <a:cubicBezTo>
                    <a:pt x="167268" y="299807"/>
                    <a:pt x="163391" y="296085"/>
                    <a:pt x="164683" y="291124"/>
                  </a:cubicBezTo>
                  <a:cubicBezTo>
                    <a:pt x="164683" y="287403"/>
                    <a:pt x="168561" y="283682"/>
                    <a:pt x="173731" y="283682"/>
                  </a:cubicBezTo>
                  <a:cubicBezTo>
                    <a:pt x="189241" y="286163"/>
                    <a:pt x="202166" y="279961"/>
                    <a:pt x="207336" y="267557"/>
                  </a:cubicBezTo>
                  <a:cubicBezTo>
                    <a:pt x="209921" y="260115"/>
                    <a:pt x="207336" y="251433"/>
                    <a:pt x="200873" y="246471"/>
                  </a:cubicBezTo>
                  <a:cubicBezTo>
                    <a:pt x="175023" y="229106"/>
                    <a:pt x="181486" y="168329"/>
                    <a:pt x="184071" y="155925"/>
                  </a:cubicBezTo>
                  <a:cubicBezTo>
                    <a:pt x="184071" y="150964"/>
                    <a:pt x="187948" y="148483"/>
                    <a:pt x="193118" y="148483"/>
                  </a:cubicBezTo>
                  <a:close/>
                  <a:moveTo>
                    <a:pt x="56655" y="1395"/>
                  </a:moveTo>
                  <a:cubicBezTo>
                    <a:pt x="67601" y="-354"/>
                    <a:pt x="79895" y="-658"/>
                    <a:pt x="93244" y="1640"/>
                  </a:cubicBezTo>
                  <a:cubicBezTo>
                    <a:pt x="111043" y="4705"/>
                    <a:pt x="130719" y="12395"/>
                    <a:pt x="151580" y="27455"/>
                  </a:cubicBezTo>
                  <a:cubicBezTo>
                    <a:pt x="155372" y="30018"/>
                    <a:pt x="156637" y="35145"/>
                    <a:pt x="154108" y="38990"/>
                  </a:cubicBezTo>
                  <a:cubicBezTo>
                    <a:pt x="151580" y="40272"/>
                    <a:pt x="149051" y="42835"/>
                    <a:pt x="147787" y="42835"/>
                  </a:cubicBezTo>
                  <a:cubicBezTo>
                    <a:pt x="145258" y="42835"/>
                    <a:pt x="143994" y="41553"/>
                    <a:pt x="142729" y="40272"/>
                  </a:cubicBezTo>
                  <a:cubicBezTo>
                    <a:pt x="69400" y="-10996"/>
                    <a:pt x="13772" y="37708"/>
                    <a:pt x="13772" y="37708"/>
                  </a:cubicBezTo>
                  <a:cubicBezTo>
                    <a:pt x="9979" y="40272"/>
                    <a:pt x="4921" y="40272"/>
                    <a:pt x="2393" y="37708"/>
                  </a:cubicBezTo>
                  <a:cubicBezTo>
                    <a:pt x="-1400" y="32581"/>
                    <a:pt x="-136" y="28736"/>
                    <a:pt x="2393" y="24891"/>
                  </a:cubicBezTo>
                  <a:cubicBezTo>
                    <a:pt x="3104" y="24891"/>
                    <a:pt x="23816" y="6642"/>
                    <a:pt x="56655" y="1395"/>
                  </a:cubicBezTo>
                  <a:close/>
                  <a:moveTo>
                    <a:pt x="308940" y="114"/>
                  </a:moveTo>
                  <a:cubicBezTo>
                    <a:pt x="323326" y="-134"/>
                    <a:pt x="340057" y="2002"/>
                    <a:pt x="359133" y="8105"/>
                  </a:cubicBezTo>
                  <a:cubicBezTo>
                    <a:pt x="362885" y="9326"/>
                    <a:pt x="365387" y="12988"/>
                    <a:pt x="364136" y="17870"/>
                  </a:cubicBezTo>
                  <a:cubicBezTo>
                    <a:pt x="361634" y="21532"/>
                    <a:pt x="357882" y="23974"/>
                    <a:pt x="354129" y="22753"/>
                  </a:cubicBezTo>
                  <a:cubicBezTo>
                    <a:pt x="287831" y="781"/>
                    <a:pt x="255307" y="33739"/>
                    <a:pt x="254056" y="34960"/>
                  </a:cubicBezTo>
                  <a:cubicBezTo>
                    <a:pt x="252805" y="36180"/>
                    <a:pt x="250303" y="37401"/>
                    <a:pt x="249052" y="37401"/>
                  </a:cubicBezTo>
                  <a:cubicBezTo>
                    <a:pt x="246551" y="37401"/>
                    <a:pt x="244049" y="36180"/>
                    <a:pt x="242798" y="34960"/>
                  </a:cubicBezTo>
                  <a:cubicBezTo>
                    <a:pt x="240296" y="32518"/>
                    <a:pt x="240296" y="26415"/>
                    <a:pt x="242798" y="23974"/>
                  </a:cubicBezTo>
                  <a:cubicBezTo>
                    <a:pt x="243736" y="23058"/>
                    <a:pt x="265783" y="857"/>
                    <a:pt x="308940" y="114"/>
                  </a:cubicBezTo>
                  <a:close/>
                </a:path>
              </a:pathLst>
            </a:custGeom>
            <a:solidFill>
              <a:srgbClr val="E876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9129197" y="7467730"/>
              <a:ext cx="1312835" cy="922832"/>
            </a:xfrm>
            <a:custGeom>
              <a:rect b="b" l="l" r="r" t="t"/>
              <a:pathLst>
                <a:path extrusionOk="0" h="743" w="1056">
                  <a:moveTo>
                    <a:pt x="316" y="614"/>
                  </a:moveTo>
                  <a:lnTo>
                    <a:pt x="326" y="542"/>
                  </a:lnTo>
                  <a:lnTo>
                    <a:pt x="326" y="542"/>
                  </a:lnTo>
                  <a:cubicBezTo>
                    <a:pt x="326" y="542"/>
                    <a:pt x="379" y="499"/>
                    <a:pt x="356" y="428"/>
                  </a:cubicBezTo>
                  <a:lnTo>
                    <a:pt x="356" y="428"/>
                  </a:lnTo>
                  <a:cubicBezTo>
                    <a:pt x="356" y="428"/>
                    <a:pt x="452" y="445"/>
                    <a:pt x="458" y="376"/>
                  </a:cubicBezTo>
                  <a:lnTo>
                    <a:pt x="458" y="376"/>
                  </a:lnTo>
                  <a:cubicBezTo>
                    <a:pt x="458" y="376"/>
                    <a:pt x="612" y="475"/>
                    <a:pt x="685" y="411"/>
                  </a:cubicBezTo>
                  <a:lnTo>
                    <a:pt x="685" y="411"/>
                  </a:lnTo>
                  <a:cubicBezTo>
                    <a:pt x="685" y="411"/>
                    <a:pt x="720" y="489"/>
                    <a:pt x="849" y="461"/>
                  </a:cubicBezTo>
                  <a:lnTo>
                    <a:pt x="849" y="461"/>
                  </a:lnTo>
                  <a:cubicBezTo>
                    <a:pt x="1023" y="424"/>
                    <a:pt x="1055" y="199"/>
                    <a:pt x="858" y="207"/>
                  </a:cubicBezTo>
                  <a:lnTo>
                    <a:pt x="858" y="207"/>
                  </a:lnTo>
                  <a:cubicBezTo>
                    <a:pt x="858" y="207"/>
                    <a:pt x="809" y="72"/>
                    <a:pt x="675" y="156"/>
                  </a:cubicBezTo>
                  <a:lnTo>
                    <a:pt x="675" y="156"/>
                  </a:lnTo>
                  <a:cubicBezTo>
                    <a:pt x="675" y="156"/>
                    <a:pt x="578" y="0"/>
                    <a:pt x="445" y="108"/>
                  </a:cubicBezTo>
                  <a:lnTo>
                    <a:pt x="445" y="108"/>
                  </a:lnTo>
                  <a:cubicBezTo>
                    <a:pt x="445" y="108"/>
                    <a:pt x="309" y="3"/>
                    <a:pt x="206" y="145"/>
                  </a:cubicBezTo>
                  <a:lnTo>
                    <a:pt x="206" y="145"/>
                  </a:lnTo>
                  <a:cubicBezTo>
                    <a:pt x="206" y="145"/>
                    <a:pt x="0" y="191"/>
                    <a:pt x="109" y="400"/>
                  </a:cubicBezTo>
                  <a:lnTo>
                    <a:pt x="109" y="400"/>
                  </a:lnTo>
                  <a:cubicBezTo>
                    <a:pt x="109" y="400"/>
                    <a:pt x="46" y="497"/>
                    <a:pt x="168" y="572"/>
                  </a:cubicBezTo>
                  <a:lnTo>
                    <a:pt x="168" y="572"/>
                  </a:lnTo>
                  <a:cubicBezTo>
                    <a:pt x="168" y="572"/>
                    <a:pt x="156" y="665"/>
                    <a:pt x="257" y="679"/>
                  </a:cubicBezTo>
                  <a:lnTo>
                    <a:pt x="257" y="679"/>
                  </a:lnTo>
                  <a:cubicBezTo>
                    <a:pt x="257" y="679"/>
                    <a:pt x="301" y="742"/>
                    <a:pt x="319" y="725"/>
                  </a:cubicBezTo>
                  <a:lnTo>
                    <a:pt x="319" y="725"/>
                  </a:lnTo>
                  <a:cubicBezTo>
                    <a:pt x="347" y="697"/>
                    <a:pt x="316" y="614"/>
                    <a:pt x="316" y="614"/>
                  </a:cubicBezTo>
                </a:path>
              </a:pathLst>
            </a:custGeom>
            <a:solidFill>
              <a:srgbClr val="3B46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9524697" y="8066472"/>
              <a:ext cx="521838" cy="186763"/>
            </a:xfrm>
            <a:custGeom>
              <a:rect b="b" l="l" r="r" t="t"/>
              <a:pathLst>
                <a:path extrusionOk="0" h="152" w="421">
                  <a:moveTo>
                    <a:pt x="344" y="138"/>
                  </a:moveTo>
                  <a:lnTo>
                    <a:pt x="344" y="138"/>
                  </a:lnTo>
                  <a:cubicBezTo>
                    <a:pt x="310" y="138"/>
                    <a:pt x="281" y="110"/>
                    <a:pt x="281" y="75"/>
                  </a:cubicBezTo>
                  <a:lnTo>
                    <a:pt x="281" y="75"/>
                  </a:lnTo>
                  <a:cubicBezTo>
                    <a:pt x="281" y="41"/>
                    <a:pt x="310" y="12"/>
                    <a:pt x="344" y="12"/>
                  </a:cubicBezTo>
                  <a:lnTo>
                    <a:pt x="344" y="12"/>
                  </a:lnTo>
                  <a:cubicBezTo>
                    <a:pt x="379" y="12"/>
                    <a:pt x="407" y="41"/>
                    <a:pt x="407" y="75"/>
                  </a:cubicBezTo>
                  <a:lnTo>
                    <a:pt x="407" y="75"/>
                  </a:lnTo>
                  <a:cubicBezTo>
                    <a:pt x="407" y="110"/>
                    <a:pt x="379" y="138"/>
                    <a:pt x="344" y="138"/>
                  </a:cubicBezTo>
                  <a:close/>
                  <a:moveTo>
                    <a:pt x="150" y="138"/>
                  </a:moveTo>
                  <a:lnTo>
                    <a:pt x="150" y="138"/>
                  </a:lnTo>
                  <a:cubicBezTo>
                    <a:pt x="115" y="138"/>
                    <a:pt x="87" y="110"/>
                    <a:pt x="87" y="75"/>
                  </a:cubicBezTo>
                  <a:lnTo>
                    <a:pt x="87" y="75"/>
                  </a:lnTo>
                  <a:cubicBezTo>
                    <a:pt x="87" y="41"/>
                    <a:pt x="115" y="12"/>
                    <a:pt x="150" y="12"/>
                  </a:cubicBezTo>
                  <a:lnTo>
                    <a:pt x="150" y="12"/>
                  </a:lnTo>
                  <a:cubicBezTo>
                    <a:pt x="184" y="12"/>
                    <a:pt x="213" y="41"/>
                    <a:pt x="213" y="75"/>
                  </a:cubicBezTo>
                  <a:lnTo>
                    <a:pt x="213" y="75"/>
                  </a:lnTo>
                  <a:cubicBezTo>
                    <a:pt x="213" y="110"/>
                    <a:pt x="184" y="138"/>
                    <a:pt x="150" y="138"/>
                  </a:cubicBezTo>
                  <a:close/>
                  <a:moveTo>
                    <a:pt x="344" y="0"/>
                  </a:moveTo>
                  <a:lnTo>
                    <a:pt x="344" y="0"/>
                  </a:lnTo>
                  <a:cubicBezTo>
                    <a:pt x="307" y="0"/>
                    <a:pt x="276" y="27"/>
                    <a:pt x="270" y="62"/>
                  </a:cubicBezTo>
                  <a:lnTo>
                    <a:pt x="270" y="62"/>
                  </a:lnTo>
                  <a:cubicBezTo>
                    <a:pt x="255" y="57"/>
                    <a:pt x="239" y="57"/>
                    <a:pt x="224" y="62"/>
                  </a:cubicBezTo>
                  <a:lnTo>
                    <a:pt x="224" y="62"/>
                  </a:lnTo>
                  <a:cubicBezTo>
                    <a:pt x="217" y="27"/>
                    <a:pt x="187" y="0"/>
                    <a:pt x="150" y="0"/>
                  </a:cubicBezTo>
                  <a:lnTo>
                    <a:pt x="150" y="0"/>
                  </a:lnTo>
                  <a:cubicBezTo>
                    <a:pt x="114" y="0"/>
                    <a:pt x="84" y="25"/>
                    <a:pt x="76" y="58"/>
                  </a:cubicBezTo>
                  <a:lnTo>
                    <a:pt x="0" y="58"/>
                  </a:lnTo>
                  <a:lnTo>
                    <a:pt x="0" y="71"/>
                  </a:lnTo>
                  <a:lnTo>
                    <a:pt x="74" y="71"/>
                  </a:lnTo>
                  <a:lnTo>
                    <a:pt x="74" y="71"/>
                  </a:lnTo>
                  <a:cubicBezTo>
                    <a:pt x="74" y="73"/>
                    <a:pt x="74" y="74"/>
                    <a:pt x="74" y="75"/>
                  </a:cubicBezTo>
                  <a:lnTo>
                    <a:pt x="74" y="75"/>
                  </a:lnTo>
                  <a:cubicBezTo>
                    <a:pt x="74" y="118"/>
                    <a:pt x="108" y="151"/>
                    <a:pt x="150" y="151"/>
                  </a:cubicBezTo>
                  <a:lnTo>
                    <a:pt x="150" y="151"/>
                  </a:lnTo>
                  <a:cubicBezTo>
                    <a:pt x="192" y="151"/>
                    <a:pt x="225" y="118"/>
                    <a:pt x="225" y="75"/>
                  </a:cubicBezTo>
                  <a:lnTo>
                    <a:pt x="225" y="75"/>
                  </a:lnTo>
                  <a:lnTo>
                    <a:pt x="225" y="75"/>
                  </a:lnTo>
                  <a:lnTo>
                    <a:pt x="225" y="75"/>
                  </a:lnTo>
                  <a:cubicBezTo>
                    <a:pt x="239" y="69"/>
                    <a:pt x="255" y="69"/>
                    <a:pt x="269" y="75"/>
                  </a:cubicBezTo>
                  <a:lnTo>
                    <a:pt x="269" y="75"/>
                  </a:lnTo>
                  <a:lnTo>
                    <a:pt x="269" y="75"/>
                  </a:lnTo>
                  <a:lnTo>
                    <a:pt x="269" y="75"/>
                  </a:lnTo>
                  <a:cubicBezTo>
                    <a:pt x="269" y="118"/>
                    <a:pt x="302" y="151"/>
                    <a:pt x="344" y="151"/>
                  </a:cubicBezTo>
                  <a:lnTo>
                    <a:pt x="344" y="151"/>
                  </a:lnTo>
                  <a:cubicBezTo>
                    <a:pt x="386" y="151"/>
                    <a:pt x="420" y="118"/>
                    <a:pt x="420" y="75"/>
                  </a:cubicBezTo>
                  <a:lnTo>
                    <a:pt x="420" y="75"/>
                  </a:lnTo>
                  <a:cubicBezTo>
                    <a:pt x="420" y="34"/>
                    <a:pt x="386" y="0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392864" y="8104925"/>
              <a:ext cx="148310" cy="170282"/>
            </a:xfrm>
            <a:custGeom>
              <a:rect b="b" l="l" r="r" t="t"/>
              <a:pathLst>
                <a:path extrusionOk="0" h="138" w="120">
                  <a:moveTo>
                    <a:pt x="119" y="61"/>
                  </a:moveTo>
                  <a:lnTo>
                    <a:pt x="118" y="137"/>
                  </a:lnTo>
                  <a:lnTo>
                    <a:pt x="118" y="137"/>
                  </a:lnTo>
                  <a:cubicBezTo>
                    <a:pt x="33" y="137"/>
                    <a:pt x="0" y="107"/>
                    <a:pt x="0" y="61"/>
                  </a:cubicBezTo>
                  <a:lnTo>
                    <a:pt x="0" y="61"/>
                  </a:lnTo>
                  <a:cubicBezTo>
                    <a:pt x="0" y="27"/>
                    <a:pt x="26" y="0"/>
                    <a:pt x="59" y="0"/>
                  </a:cubicBezTo>
                  <a:lnTo>
                    <a:pt x="59" y="0"/>
                  </a:lnTo>
                  <a:cubicBezTo>
                    <a:pt x="92" y="0"/>
                    <a:pt x="119" y="26"/>
                    <a:pt x="119" y="61"/>
                  </a:cubicBezTo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9425821" y="8137882"/>
              <a:ext cx="60421" cy="82395"/>
            </a:xfrm>
            <a:custGeom>
              <a:rect b="b" l="l" r="r" t="t"/>
              <a:pathLst>
                <a:path extrusionOk="0" h="64" w="50">
                  <a:moveTo>
                    <a:pt x="11" y="63"/>
                  </a:moveTo>
                  <a:lnTo>
                    <a:pt x="11" y="63"/>
                  </a:lnTo>
                  <a:cubicBezTo>
                    <a:pt x="8" y="63"/>
                    <a:pt x="6" y="61"/>
                    <a:pt x="5" y="58"/>
                  </a:cubicBezTo>
                  <a:lnTo>
                    <a:pt x="5" y="58"/>
                  </a:lnTo>
                  <a:cubicBezTo>
                    <a:pt x="0" y="43"/>
                    <a:pt x="0" y="30"/>
                    <a:pt x="7" y="20"/>
                  </a:cubicBezTo>
                  <a:lnTo>
                    <a:pt x="7" y="20"/>
                  </a:lnTo>
                  <a:cubicBezTo>
                    <a:pt x="18" y="3"/>
                    <a:pt x="41" y="0"/>
                    <a:pt x="42" y="0"/>
                  </a:cubicBezTo>
                  <a:lnTo>
                    <a:pt x="42" y="0"/>
                  </a:lnTo>
                  <a:cubicBezTo>
                    <a:pt x="46" y="0"/>
                    <a:pt x="48" y="2"/>
                    <a:pt x="49" y="6"/>
                  </a:cubicBezTo>
                  <a:lnTo>
                    <a:pt x="49" y="6"/>
                  </a:lnTo>
                  <a:cubicBezTo>
                    <a:pt x="49" y="10"/>
                    <a:pt x="47" y="12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25" y="15"/>
                    <a:pt x="18" y="27"/>
                  </a:cubicBezTo>
                  <a:lnTo>
                    <a:pt x="18" y="27"/>
                  </a:lnTo>
                  <a:cubicBezTo>
                    <a:pt x="14" y="34"/>
                    <a:pt x="13" y="43"/>
                    <a:pt x="17" y="54"/>
                  </a:cubicBezTo>
                  <a:lnTo>
                    <a:pt x="17" y="54"/>
                  </a:lnTo>
                  <a:cubicBezTo>
                    <a:pt x="19" y="58"/>
                    <a:pt x="17" y="62"/>
                    <a:pt x="13" y="63"/>
                  </a:cubicBezTo>
                  <a:lnTo>
                    <a:pt x="13" y="63"/>
                  </a:lnTo>
                  <a:cubicBezTo>
                    <a:pt x="12" y="63"/>
                    <a:pt x="12" y="63"/>
                    <a:pt x="11" y="63"/>
                  </a:cubicBezTo>
                </a:path>
              </a:pathLst>
            </a:custGeom>
            <a:solidFill>
              <a:srgbClr val="E876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101729" y="9978052"/>
              <a:ext cx="269161" cy="153804"/>
            </a:xfrm>
            <a:custGeom>
              <a:rect b="b" l="l" r="r" t="t"/>
              <a:pathLst>
                <a:path extrusionOk="0" h="124" w="218">
                  <a:moveTo>
                    <a:pt x="45" y="0"/>
                  </a:moveTo>
                  <a:lnTo>
                    <a:pt x="45" y="0"/>
                  </a:lnTo>
                  <a:cubicBezTo>
                    <a:pt x="45" y="0"/>
                    <a:pt x="0" y="46"/>
                    <a:pt x="3" y="123"/>
                  </a:cubicBezTo>
                  <a:lnTo>
                    <a:pt x="207" y="123"/>
                  </a:lnTo>
                  <a:lnTo>
                    <a:pt x="207" y="123"/>
                  </a:lnTo>
                  <a:cubicBezTo>
                    <a:pt x="207" y="123"/>
                    <a:pt x="217" y="93"/>
                    <a:pt x="182" y="80"/>
                  </a:cubicBezTo>
                  <a:lnTo>
                    <a:pt x="182" y="80"/>
                  </a:lnTo>
                  <a:cubicBezTo>
                    <a:pt x="182" y="80"/>
                    <a:pt x="189" y="50"/>
                    <a:pt x="159" y="40"/>
                  </a:cubicBezTo>
                  <a:lnTo>
                    <a:pt x="159" y="40"/>
                  </a:lnTo>
                  <a:cubicBezTo>
                    <a:pt x="125" y="29"/>
                    <a:pt x="45" y="0"/>
                    <a:pt x="45" y="0"/>
                  </a:cubicBezTo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0892463" y="8879442"/>
              <a:ext cx="329582" cy="335077"/>
            </a:xfrm>
            <a:custGeom>
              <a:rect b="b" l="l" r="r" t="t"/>
              <a:pathLst>
                <a:path extrusionOk="0" h="269" w="265">
                  <a:moveTo>
                    <a:pt x="0" y="176"/>
                  </a:moveTo>
                  <a:lnTo>
                    <a:pt x="36" y="148"/>
                  </a:lnTo>
                  <a:lnTo>
                    <a:pt x="57" y="56"/>
                  </a:lnTo>
                  <a:lnTo>
                    <a:pt x="57" y="56"/>
                  </a:lnTo>
                  <a:cubicBezTo>
                    <a:pt x="64" y="25"/>
                    <a:pt x="90" y="3"/>
                    <a:pt x="122" y="2"/>
                  </a:cubicBezTo>
                  <a:lnTo>
                    <a:pt x="232" y="0"/>
                  </a:lnTo>
                  <a:lnTo>
                    <a:pt x="264" y="179"/>
                  </a:lnTo>
                  <a:lnTo>
                    <a:pt x="136" y="223"/>
                  </a:lnTo>
                  <a:lnTo>
                    <a:pt x="82" y="268"/>
                  </a:lnTo>
                  <a:lnTo>
                    <a:pt x="0" y="176"/>
                  </a:lnTo>
                </a:path>
              </a:pathLst>
            </a:custGeom>
            <a:solidFill>
              <a:srgbClr val="E8767C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0974861" y="8280702"/>
              <a:ext cx="659165" cy="785503"/>
            </a:xfrm>
            <a:custGeom>
              <a:rect b="b" l="l" r="r" t="t"/>
              <a:pathLst>
                <a:path extrusionOk="0" h="632" w="531">
                  <a:moveTo>
                    <a:pt x="29" y="631"/>
                  </a:moveTo>
                  <a:lnTo>
                    <a:pt x="0" y="607"/>
                  </a:lnTo>
                  <a:lnTo>
                    <a:pt x="517" y="0"/>
                  </a:lnTo>
                  <a:lnTo>
                    <a:pt x="530" y="12"/>
                  </a:lnTo>
                  <a:lnTo>
                    <a:pt x="29" y="631"/>
                  </a:lnTo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0947392" y="8849940"/>
              <a:ext cx="322744" cy="265532"/>
            </a:xfrm>
            <a:custGeom>
              <a:rect b="b" l="l" r="r" t="t"/>
              <a:pathLst>
                <a:path extrusionOk="0" h="265532" w="322744">
                  <a:moveTo>
                    <a:pt x="141956" y="28"/>
                  </a:moveTo>
                  <a:cubicBezTo>
                    <a:pt x="159851" y="530"/>
                    <a:pt x="177280" y="7902"/>
                    <a:pt x="190217" y="20446"/>
                  </a:cubicBezTo>
                  <a:lnTo>
                    <a:pt x="198107" y="31868"/>
                  </a:lnTo>
                  <a:lnTo>
                    <a:pt x="204484" y="30416"/>
                  </a:lnTo>
                  <a:cubicBezTo>
                    <a:pt x="234873" y="26068"/>
                    <a:pt x="259990" y="21719"/>
                    <a:pt x="278286" y="23583"/>
                  </a:cubicBezTo>
                  <a:cubicBezTo>
                    <a:pt x="296581" y="25447"/>
                    <a:pt x="308054" y="33523"/>
                    <a:pt x="311155" y="54023"/>
                  </a:cubicBezTo>
                  <a:cubicBezTo>
                    <a:pt x="312706" y="64273"/>
                    <a:pt x="311310" y="72194"/>
                    <a:pt x="307395" y="78464"/>
                  </a:cubicBezTo>
                  <a:lnTo>
                    <a:pt x="294202" y="88627"/>
                  </a:lnTo>
                  <a:lnTo>
                    <a:pt x="300746" y="91126"/>
                  </a:lnTo>
                  <a:cubicBezTo>
                    <a:pt x="306021" y="95741"/>
                    <a:pt x="309537" y="102547"/>
                    <a:pt x="311099" y="112246"/>
                  </a:cubicBezTo>
                  <a:cubicBezTo>
                    <a:pt x="312662" y="121946"/>
                    <a:pt x="311334" y="129377"/>
                    <a:pt x="307583" y="135204"/>
                  </a:cubicBezTo>
                  <a:lnTo>
                    <a:pt x="299159" y="141429"/>
                  </a:lnTo>
                  <a:lnTo>
                    <a:pt x="312259" y="146233"/>
                  </a:lnTo>
                  <a:cubicBezTo>
                    <a:pt x="317474" y="150750"/>
                    <a:pt x="320834" y="157478"/>
                    <a:pt x="322084" y="167177"/>
                  </a:cubicBezTo>
                  <a:cubicBezTo>
                    <a:pt x="325209" y="185951"/>
                    <a:pt x="317084" y="196589"/>
                    <a:pt x="301145" y="203472"/>
                  </a:cubicBezTo>
                  <a:lnTo>
                    <a:pt x="298722" y="204138"/>
                  </a:lnTo>
                  <a:lnTo>
                    <a:pt x="306953" y="220774"/>
                  </a:lnTo>
                  <a:cubicBezTo>
                    <a:pt x="311875" y="253978"/>
                    <a:pt x="278653" y="256438"/>
                    <a:pt x="230666" y="263816"/>
                  </a:cubicBezTo>
                  <a:cubicBezTo>
                    <a:pt x="182679" y="269965"/>
                    <a:pt x="164223" y="258897"/>
                    <a:pt x="161762" y="241680"/>
                  </a:cubicBezTo>
                  <a:cubicBezTo>
                    <a:pt x="160532" y="233072"/>
                    <a:pt x="163300" y="225079"/>
                    <a:pt x="172375" y="218315"/>
                  </a:cubicBezTo>
                  <a:lnTo>
                    <a:pt x="176457" y="216311"/>
                  </a:lnTo>
                  <a:lnTo>
                    <a:pt x="171912" y="215518"/>
                  </a:lnTo>
                  <a:cubicBezTo>
                    <a:pt x="158942" y="210669"/>
                    <a:pt x="152692" y="202221"/>
                    <a:pt x="150816" y="192208"/>
                  </a:cubicBezTo>
                  <a:cubicBezTo>
                    <a:pt x="149566" y="182196"/>
                    <a:pt x="153317" y="172496"/>
                    <a:pt x="164412" y="164204"/>
                  </a:cubicBezTo>
                  <a:lnTo>
                    <a:pt x="167971" y="162421"/>
                  </a:lnTo>
                  <a:lnTo>
                    <a:pt x="160302" y="161213"/>
                  </a:lnTo>
                  <a:cubicBezTo>
                    <a:pt x="147332" y="156677"/>
                    <a:pt x="141082" y="148542"/>
                    <a:pt x="139831" y="138529"/>
                  </a:cubicBezTo>
                  <a:cubicBezTo>
                    <a:pt x="138581" y="127891"/>
                    <a:pt x="142019" y="117878"/>
                    <a:pt x="152958" y="109430"/>
                  </a:cubicBezTo>
                  <a:lnTo>
                    <a:pt x="157886" y="106924"/>
                  </a:lnTo>
                  <a:lnTo>
                    <a:pt x="151460" y="105740"/>
                  </a:lnTo>
                  <a:cubicBezTo>
                    <a:pt x="144638" y="103178"/>
                    <a:pt x="139599" y="99722"/>
                    <a:pt x="136110" y="95587"/>
                  </a:cubicBezTo>
                  <a:lnTo>
                    <a:pt x="132764" y="87712"/>
                  </a:lnTo>
                  <a:lnTo>
                    <a:pt x="116508" y="117808"/>
                  </a:lnTo>
                  <a:cubicBezTo>
                    <a:pt x="101015" y="142665"/>
                    <a:pt x="78086" y="170763"/>
                    <a:pt x="48339" y="183732"/>
                  </a:cubicBezTo>
                  <a:cubicBezTo>
                    <a:pt x="14873" y="198554"/>
                    <a:pt x="0" y="177557"/>
                    <a:pt x="0" y="177557"/>
                  </a:cubicBezTo>
                  <a:lnTo>
                    <a:pt x="21071" y="79983"/>
                  </a:lnTo>
                  <a:cubicBezTo>
                    <a:pt x="28507" y="52810"/>
                    <a:pt x="48339" y="30578"/>
                    <a:pt x="74367" y="20697"/>
                  </a:cubicBezTo>
                  <a:lnTo>
                    <a:pt x="115269" y="4640"/>
                  </a:lnTo>
                  <a:cubicBezTo>
                    <a:pt x="123945" y="1244"/>
                    <a:pt x="133009" y="-223"/>
                    <a:pt x="141956" y="28"/>
                  </a:cubicBezTo>
                  <a:close/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3194053" y="5655025"/>
              <a:ext cx="1587488" cy="2169752"/>
            </a:xfrm>
            <a:custGeom>
              <a:rect b="b" l="l" r="r" t="t"/>
              <a:pathLst>
                <a:path extrusionOk="0" h="1741" w="1276">
                  <a:moveTo>
                    <a:pt x="1239" y="1740"/>
                  </a:moveTo>
                  <a:lnTo>
                    <a:pt x="35" y="1740"/>
                  </a:lnTo>
                  <a:lnTo>
                    <a:pt x="35" y="1740"/>
                  </a:lnTo>
                  <a:cubicBezTo>
                    <a:pt x="16" y="1740"/>
                    <a:pt x="0" y="1724"/>
                    <a:pt x="0" y="1705"/>
                  </a:cubicBezTo>
                  <a:lnTo>
                    <a:pt x="0" y="35"/>
                  </a:lnTo>
                  <a:lnTo>
                    <a:pt x="0" y="35"/>
                  </a:lnTo>
                  <a:cubicBezTo>
                    <a:pt x="0" y="16"/>
                    <a:pt x="16" y="0"/>
                    <a:pt x="35" y="0"/>
                  </a:cubicBezTo>
                  <a:lnTo>
                    <a:pt x="1239" y="0"/>
                  </a:lnTo>
                  <a:lnTo>
                    <a:pt x="1239" y="0"/>
                  </a:lnTo>
                  <a:cubicBezTo>
                    <a:pt x="1259" y="0"/>
                    <a:pt x="1275" y="16"/>
                    <a:pt x="1275" y="35"/>
                  </a:cubicBezTo>
                  <a:lnTo>
                    <a:pt x="1275" y="1705"/>
                  </a:lnTo>
                  <a:lnTo>
                    <a:pt x="1275" y="1705"/>
                  </a:lnTo>
                  <a:cubicBezTo>
                    <a:pt x="1275" y="1724"/>
                    <a:pt x="1259" y="1740"/>
                    <a:pt x="1239" y="1740"/>
                  </a:cubicBezTo>
                </a:path>
              </a:pathLst>
            </a:custGeom>
            <a:gradFill>
              <a:gsLst>
                <a:gs pos="0">
                  <a:srgbClr val="222F5E"/>
                </a:gs>
                <a:gs pos="12000">
                  <a:srgbClr val="222F5E"/>
                </a:gs>
                <a:gs pos="87000">
                  <a:srgbClr val="3B467E"/>
                </a:gs>
                <a:gs pos="100000">
                  <a:srgbClr val="3B467E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3331374" y="5825309"/>
              <a:ext cx="263667" cy="263667"/>
            </a:xfrm>
            <a:custGeom>
              <a:rect b="b" l="l" r="r" t="t"/>
              <a:pathLst>
                <a:path extrusionOk="0" h="211" w="210">
                  <a:moveTo>
                    <a:pt x="209" y="105"/>
                  </a:moveTo>
                  <a:lnTo>
                    <a:pt x="209" y="105"/>
                  </a:lnTo>
                  <a:cubicBezTo>
                    <a:pt x="209" y="162"/>
                    <a:pt x="162" y="210"/>
                    <a:pt x="104" y="210"/>
                  </a:cubicBezTo>
                  <a:lnTo>
                    <a:pt x="104" y="210"/>
                  </a:lnTo>
                  <a:cubicBezTo>
                    <a:pt x="46" y="210"/>
                    <a:pt x="0" y="162"/>
                    <a:pt x="0" y="105"/>
                  </a:cubicBezTo>
                  <a:lnTo>
                    <a:pt x="0" y="105"/>
                  </a:lnTo>
                  <a:cubicBezTo>
                    <a:pt x="0" y="47"/>
                    <a:pt x="46" y="0"/>
                    <a:pt x="104" y="0"/>
                  </a:cubicBezTo>
                  <a:lnTo>
                    <a:pt x="104" y="0"/>
                  </a:lnTo>
                  <a:cubicBezTo>
                    <a:pt x="162" y="0"/>
                    <a:pt x="209" y="47"/>
                    <a:pt x="209" y="105"/>
                  </a:cubicBezTo>
                </a:path>
              </a:pathLst>
            </a:custGeom>
            <a:solidFill>
              <a:srgbClr val="F9D1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3331374" y="6528419"/>
              <a:ext cx="263667" cy="263667"/>
            </a:xfrm>
            <a:custGeom>
              <a:rect b="b" l="l" r="r" t="t"/>
              <a:pathLst>
                <a:path extrusionOk="0" h="210" w="210">
                  <a:moveTo>
                    <a:pt x="209" y="104"/>
                  </a:moveTo>
                  <a:lnTo>
                    <a:pt x="209" y="104"/>
                  </a:lnTo>
                  <a:cubicBezTo>
                    <a:pt x="209" y="163"/>
                    <a:pt x="162" y="209"/>
                    <a:pt x="104" y="209"/>
                  </a:cubicBezTo>
                  <a:lnTo>
                    <a:pt x="104" y="209"/>
                  </a:lnTo>
                  <a:cubicBezTo>
                    <a:pt x="46" y="209"/>
                    <a:pt x="0" y="163"/>
                    <a:pt x="0" y="104"/>
                  </a:cubicBezTo>
                  <a:lnTo>
                    <a:pt x="0" y="104"/>
                  </a:lnTo>
                  <a:cubicBezTo>
                    <a:pt x="0" y="47"/>
                    <a:pt x="46" y="0"/>
                    <a:pt x="104" y="0"/>
                  </a:cubicBezTo>
                  <a:lnTo>
                    <a:pt x="104" y="0"/>
                  </a:lnTo>
                  <a:cubicBezTo>
                    <a:pt x="162" y="0"/>
                    <a:pt x="209" y="47"/>
                    <a:pt x="209" y="104"/>
                  </a:cubicBezTo>
                </a:path>
              </a:pathLst>
            </a:custGeom>
            <a:solidFill>
              <a:srgbClr val="FF74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31374" y="7198569"/>
              <a:ext cx="263667" cy="263667"/>
            </a:xfrm>
            <a:custGeom>
              <a:rect b="b" l="l" r="r" t="t"/>
              <a:pathLst>
                <a:path extrusionOk="0" h="211" w="210">
                  <a:moveTo>
                    <a:pt x="209" y="105"/>
                  </a:moveTo>
                  <a:lnTo>
                    <a:pt x="209" y="105"/>
                  </a:lnTo>
                  <a:cubicBezTo>
                    <a:pt x="209" y="163"/>
                    <a:pt x="162" y="210"/>
                    <a:pt x="104" y="210"/>
                  </a:cubicBezTo>
                  <a:lnTo>
                    <a:pt x="104" y="210"/>
                  </a:lnTo>
                  <a:cubicBezTo>
                    <a:pt x="46" y="210"/>
                    <a:pt x="0" y="163"/>
                    <a:pt x="0" y="105"/>
                  </a:cubicBezTo>
                  <a:lnTo>
                    <a:pt x="0" y="105"/>
                  </a:lnTo>
                  <a:cubicBezTo>
                    <a:pt x="0" y="47"/>
                    <a:pt x="46" y="0"/>
                    <a:pt x="104" y="0"/>
                  </a:cubicBezTo>
                  <a:lnTo>
                    <a:pt x="104" y="0"/>
                  </a:lnTo>
                  <a:cubicBezTo>
                    <a:pt x="162" y="0"/>
                    <a:pt x="209" y="47"/>
                    <a:pt x="209" y="105"/>
                  </a:cubicBezTo>
                </a:path>
              </a:pathLst>
            </a:custGeom>
            <a:solidFill>
              <a:srgbClr val="A5A1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3864203" y="6110949"/>
              <a:ext cx="269158" cy="346064"/>
            </a:xfrm>
            <a:custGeom>
              <a:rect b="b" l="l" r="r" t="t"/>
              <a:pathLst>
                <a:path extrusionOk="0" h="279" w="217">
                  <a:moveTo>
                    <a:pt x="159" y="172"/>
                  </a:moveTo>
                  <a:lnTo>
                    <a:pt x="159" y="5"/>
                  </a:lnTo>
                  <a:lnTo>
                    <a:pt x="159" y="5"/>
                  </a:lnTo>
                  <a:cubicBezTo>
                    <a:pt x="159" y="2"/>
                    <a:pt x="157" y="0"/>
                    <a:pt x="155" y="0"/>
                  </a:cubicBezTo>
                  <a:lnTo>
                    <a:pt x="60" y="0"/>
                  </a:lnTo>
                  <a:lnTo>
                    <a:pt x="60" y="0"/>
                  </a:lnTo>
                  <a:cubicBezTo>
                    <a:pt x="58" y="0"/>
                    <a:pt x="57" y="2"/>
                    <a:pt x="57" y="5"/>
                  </a:cubicBezTo>
                  <a:lnTo>
                    <a:pt x="57" y="172"/>
                  </a:lnTo>
                  <a:lnTo>
                    <a:pt x="57" y="172"/>
                  </a:lnTo>
                  <a:cubicBezTo>
                    <a:pt x="57" y="174"/>
                    <a:pt x="55" y="176"/>
                    <a:pt x="53" y="176"/>
                  </a:cubicBezTo>
                  <a:lnTo>
                    <a:pt x="5" y="176"/>
                  </a:lnTo>
                  <a:lnTo>
                    <a:pt x="5" y="176"/>
                  </a:lnTo>
                  <a:cubicBezTo>
                    <a:pt x="2" y="176"/>
                    <a:pt x="0" y="180"/>
                    <a:pt x="3" y="182"/>
                  </a:cubicBezTo>
                  <a:lnTo>
                    <a:pt x="110" y="277"/>
                  </a:lnTo>
                  <a:lnTo>
                    <a:pt x="110" y="277"/>
                  </a:lnTo>
                  <a:cubicBezTo>
                    <a:pt x="111" y="278"/>
                    <a:pt x="113" y="278"/>
                    <a:pt x="115" y="277"/>
                  </a:cubicBezTo>
                  <a:lnTo>
                    <a:pt x="213" y="182"/>
                  </a:lnTo>
                  <a:lnTo>
                    <a:pt x="213" y="182"/>
                  </a:lnTo>
                  <a:cubicBezTo>
                    <a:pt x="216" y="180"/>
                    <a:pt x="214" y="176"/>
                    <a:pt x="210" y="176"/>
                  </a:cubicBezTo>
                  <a:lnTo>
                    <a:pt x="163" y="176"/>
                  </a:lnTo>
                  <a:lnTo>
                    <a:pt x="163" y="176"/>
                  </a:lnTo>
                  <a:cubicBezTo>
                    <a:pt x="161" y="176"/>
                    <a:pt x="159" y="174"/>
                    <a:pt x="159" y="172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3864203" y="6808565"/>
              <a:ext cx="269158" cy="346060"/>
            </a:xfrm>
            <a:custGeom>
              <a:rect b="b" l="l" r="r" t="t"/>
              <a:pathLst>
                <a:path extrusionOk="0" h="279" w="217">
                  <a:moveTo>
                    <a:pt x="159" y="170"/>
                  </a:moveTo>
                  <a:lnTo>
                    <a:pt x="159" y="4"/>
                  </a:lnTo>
                  <a:lnTo>
                    <a:pt x="159" y="4"/>
                  </a:lnTo>
                  <a:cubicBezTo>
                    <a:pt x="159" y="2"/>
                    <a:pt x="157" y="0"/>
                    <a:pt x="155" y="0"/>
                  </a:cubicBezTo>
                  <a:lnTo>
                    <a:pt x="60" y="0"/>
                  </a:lnTo>
                  <a:lnTo>
                    <a:pt x="60" y="0"/>
                  </a:lnTo>
                  <a:cubicBezTo>
                    <a:pt x="58" y="0"/>
                    <a:pt x="57" y="2"/>
                    <a:pt x="57" y="4"/>
                  </a:cubicBezTo>
                  <a:lnTo>
                    <a:pt x="57" y="170"/>
                  </a:lnTo>
                  <a:lnTo>
                    <a:pt x="57" y="170"/>
                  </a:lnTo>
                  <a:cubicBezTo>
                    <a:pt x="57" y="173"/>
                    <a:pt x="55" y="175"/>
                    <a:pt x="53" y="175"/>
                  </a:cubicBezTo>
                  <a:lnTo>
                    <a:pt x="5" y="175"/>
                  </a:lnTo>
                  <a:lnTo>
                    <a:pt x="5" y="175"/>
                  </a:lnTo>
                  <a:cubicBezTo>
                    <a:pt x="2" y="175"/>
                    <a:pt x="0" y="179"/>
                    <a:pt x="3" y="181"/>
                  </a:cubicBezTo>
                  <a:lnTo>
                    <a:pt x="110" y="276"/>
                  </a:lnTo>
                  <a:lnTo>
                    <a:pt x="110" y="276"/>
                  </a:lnTo>
                  <a:cubicBezTo>
                    <a:pt x="111" y="278"/>
                    <a:pt x="113" y="278"/>
                    <a:pt x="115" y="276"/>
                  </a:cubicBezTo>
                  <a:lnTo>
                    <a:pt x="213" y="181"/>
                  </a:lnTo>
                  <a:lnTo>
                    <a:pt x="213" y="181"/>
                  </a:lnTo>
                  <a:cubicBezTo>
                    <a:pt x="216" y="179"/>
                    <a:pt x="214" y="175"/>
                    <a:pt x="210" y="175"/>
                  </a:cubicBezTo>
                  <a:lnTo>
                    <a:pt x="163" y="175"/>
                  </a:lnTo>
                  <a:lnTo>
                    <a:pt x="163" y="175"/>
                  </a:lnTo>
                  <a:cubicBezTo>
                    <a:pt x="161" y="175"/>
                    <a:pt x="159" y="173"/>
                    <a:pt x="159" y="170"/>
                  </a:cubicBez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3660959" y="5885735"/>
              <a:ext cx="998486" cy="1421431"/>
            </a:xfrm>
            <a:custGeom>
              <a:rect b="b" l="l" r="r" t="t"/>
              <a:pathLst>
                <a:path extrusionOk="0" h="1421431" w="998486">
                  <a:moveTo>
                    <a:pt x="23714" y="1373262"/>
                  </a:moveTo>
                  <a:lnTo>
                    <a:pt x="973524" y="1373262"/>
                  </a:lnTo>
                  <a:cubicBezTo>
                    <a:pt x="987253" y="1373262"/>
                    <a:pt x="998486" y="1383403"/>
                    <a:pt x="998486" y="1397346"/>
                  </a:cubicBezTo>
                  <a:cubicBezTo>
                    <a:pt x="998486" y="1411290"/>
                    <a:pt x="987253" y="1421431"/>
                    <a:pt x="973524" y="1421431"/>
                  </a:cubicBezTo>
                  <a:lnTo>
                    <a:pt x="23714" y="1421431"/>
                  </a:lnTo>
                  <a:cubicBezTo>
                    <a:pt x="11233" y="1421431"/>
                    <a:pt x="0" y="1411290"/>
                    <a:pt x="0" y="1397346"/>
                  </a:cubicBezTo>
                  <a:cubicBezTo>
                    <a:pt x="0" y="1383403"/>
                    <a:pt x="11233" y="1373262"/>
                    <a:pt x="23714" y="1373262"/>
                  </a:cubicBezTo>
                  <a:close/>
                  <a:moveTo>
                    <a:pt x="23714" y="703111"/>
                  </a:moveTo>
                  <a:lnTo>
                    <a:pt x="973524" y="703111"/>
                  </a:lnTo>
                  <a:cubicBezTo>
                    <a:pt x="987253" y="703111"/>
                    <a:pt x="998486" y="714234"/>
                    <a:pt x="998486" y="726593"/>
                  </a:cubicBezTo>
                  <a:cubicBezTo>
                    <a:pt x="998486" y="740188"/>
                    <a:pt x="987253" y="751311"/>
                    <a:pt x="973524" y="751311"/>
                  </a:cubicBezTo>
                  <a:lnTo>
                    <a:pt x="23714" y="751311"/>
                  </a:lnTo>
                  <a:cubicBezTo>
                    <a:pt x="11233" y="751311"/>
                    <a:pt x="0" y="740188"/>
                    <a:pt x="0" y="726593"/>
                  </a:cubicBezTo>
                  <a:cubicBezTo>
                    <a:pt x="0" y="714234"/>
                    <a:pt x="11233" y="703111"/>
                    <a:pt x="23714" y="703111"/>
                  </a:cubicBezTo>
                  <a:close/>
                  <a:moveTo>
                    <a:pt x="23714" y="0"/>
                  </a:moveTo>
                  <a:lnTo>
                    <a:pt x="973524" y="0"/>
                  </a:lnTo>
                  <a:cubicBezTo>
                    <a:pt x="987253" y="0"/>
                    <a:pt x="998486" y="10141"/>
                    <a:pt x="998486" y="24084"/>
                  </a:cubicBezTo>
                  <a:cubicBezTo>
                    <a:pt x="998486" y="36760"/>
                    <a:pt x="987253" y="48169"/>
                    <a:pt x="973524" y="48169"/>
                  </a:cubicBezTo>
                  <a:lnTo>
                    <a:pt x="23714" y="48169"/>
                  </a:lnTo>
                  <a:cubicBezTo>
                    <a:pt x="11233" y="48169"/>
                    <a:pt x="0" y="36760"/>
                    <a:pt x="0" y="24084"/>
                  </a:cubicBezTo>
                  <a:cubicBezTo>
                    <a:pt x="0" y="10141"/>
                    <a:pt x="11233" y="0"/>
                    <a:pt x="2371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3660961" y="5979113"/>
              <a:ext cx="494374" cy="49440"/>
            </a:xfrm>
            <a:custGeom>
              <a:rect b="b" l="l" r="r" t="t"/>
              <a:pathLst>
                <a:path extrusionOk="0" h="39" w="396">
                  <a:moveTo>
                    <a:pt x="376" y="38"/>
                  </a:moveTo>
                  <a:lnTo>
                    <a:pt x="19" y="38"/>
                  </a:lnTo>
                  <a:lnTo>
                    <a:pt x="19" y="38"/>
                  </a:lnTo>
                  <a:cubicBezTo>
                    <a:pt x="9" y="38"/>
                    <a:pt x="0" y="30"/>
                    <a:pt x="0" y="19"/>
                  </a:cubicBezTo>
                  <a:lnTo>
                    <a:pt x="0" y="19"/>
                  </a:lnTo>
                  <a:cubicBezTo>
                    <a:pt x="0" y="8"/>
                    <a:pt x="9" y="0"/>
                    <a:pt x="19" y="0"/>
                  </a:cubicBezTo>
                  <a:lnTo>
                    <a:pt x="376" y="0"/>
                  </a:lnTo>
                  <a:lnTo>
                    <a:pt x="376" y="0"/>
                  </a:lnTo>
                  <a:cubicBezTo>
                    <a:pt x="386" y="0"/>
                    <a:pt x="395" y="8"/>
                    <a:pt x="395" y="19"/>
                  </a:cubicBezTo>
                  <a:lnTo>
                    <a:pt x="395" y="19"/>
                  </a:lnTo>
                  <a:cubicBezTo>
                    <a:pt x="395" y="30"/>
                    <a:pt x="386" y="38"/>
                    <a:pt x="376" y="38"/>
                  </a:cubicBezTo>
                </a:path>
              </a:pathLst>
            </a:custGeom>
            <a:solidFill>
              <a:srgbClr val="F9D15D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3660961" y="6682223"/>
              <a:ext cx="494374" cy="49440"/>
            </a:xfrm>
            <a:custGeom>
              <a:rect b="b" l="l" r="r" t="t"/>
              <a:pathLst>
                <a:path extrusionOk="0" h="40" w="396">
                  <a:moveTo>
                    <a:pt x="376" y="39"/>
                  </a:moveTo>
                  <a:lnTo>
                    <a:pt x="19" y="39"/>
                  </a:lnTo>
                  <a:lnTo>
                    <a:pt x="19" y="39"/>
                  </a:lnTo>
                  <a:cubicBezTo>
                    <a:pt x="9" y="39"/>
                    <a:pt x="0" y="30"/>
                    <a:pt x="0" y="20"/>
                  </a:cubicBezTo>
                  <a:lnTo>
                    <a:pt x="0" y="20"/>
                  </a:lnTo>
                  <a:cubicBezTo>
                    <a:pt x="0" y="9"/>
                    <a:pt x="9" y="0"/>
                    <a:pt x="19" y="0"/>
                  </a:cubicBezTo>
                  <a:lnTo>
                    <a:pt x="376" y="0"/>
                  </a:lnTo>
                  <a:lnTo>
                    <a:pt x="376" y="0"/>
                  </a:lnTo>
                  <a:cubicBezTo>
                    <a:pt x="386" y="0"/>
                    <a:pt x="395" y="9"/>
                    <a:pt x="395" y="20"/>
                  </a:cubicBezTo>
                  <a:lnTo>
                    <a:pt x="395" y="20"/>
                  </a:lnTo>
                  <a:cubicBezTo>
                    <a:pt x="395" y="30"/>
                    <a:pt x="386" y="39"/>
                    <a:pt x="376" y="39"/>
                  </a:cubicBezTo>
                </a:path>
              </a:pathLst>
            </a:custGeom>
            <a:solidFill>
              <a:srgbClr val="FF747E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3660961" y="7352375"/>
              <a:ext cx="494374" cy="49440"/>
            </a:xfrm>
            <a:custGeom>
              <a:rect b="b" l="l" r="r" t="t"/>
              <a:pathLst>
                <a:path extrusionOk="0" h="40" w="396">
                  <a:moveTo>
                    <a:pt x="376" y="39"/>
                  </a:moveTo>
                  <a:lnTo>
                    <a:pt x="19" y="39"/>
                  </a:lnTo>
                  <a:lnTo>
                    <a:pt x="19" y="39"/>
                  </a:lnTo>
                  <a:cubicBezTo>
                    <a:pt x="9" y="39"/>
                    <a:pt x="0" y="30"/>
                    <a:pt x="0" y="19"/>
                  </a:cubicBezTo>
                  <a:lnTo>
                    <a:pt x="0" y="19"/>
                  </a:lnTo>
                  <a:cubicBezTo>
                    <a:pt x="0" y="9"/>
                    <a:pt x="9" y="0"/>
                    <a:pt x="19" y="0"/>
                  </a:cubicBezTo>
                  <a:lnTo>
                    <a:pt x="376" y="0"/>
                  </a:lnTo>
                  <a:lnTo>
                    <a:pt x="376" y="0"/>
                  </a:lnTo>
                  <a:cubicBezTo>
                    <a:pt x="386" y="0"/>
                    <a:pt x="395" y="9"/>
                    <a:pt x="395" y="19"/>
                  </a:cubicBezTo>
                  <a:lnTo>
                    <a:pt x="395" y="19"/>
                  </a:lnTo>
                  <a:cubicBezTo>
                    <a:pt x="395" y="30"/>
                    <a:pt x="386" y="39"/>
                    <a:pt x="376" y="39"/>
                  </a:cubicBezTo>
                </a:path>
              </a:pathLst>
            </a:custGeom>
            <a:solidFill>
              <a:srgbClr val="A5A1EA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847458" y="6858003"/>
              <a:ext cx="1571009" cy="582263"/>
            </a:xfrm>
            <a:custGeom>
              <a:rect b="b" l="l" r="r" t="t"/>
              <a:pathLst>
                <a:path extrusionOk="0" h="469" w="1260">
                  <a:moveTo>
                    <a:pt x="0" y="0"/>
                  </a:moveTo>
                  <a:lnTo>
                    <a:pt x="0" y="315"/>
                  </a:lnTo>
                  <a:lnTo>
                    <a:pt x="29" y="342"/>
                  </a:lnTo>
                  <a:lnTo>
                    <a:pt x="160" y="342"/>
                  </a:lnTo>
                  <a:lnTo>
                    <a:pt x="131" y="440"/>
                  </a:lnTo>
                  <a:lnTo>
                    <a:pt x="160" y="468"/>
                  </a:lnTo>
                  <a:lnTo>
                    <a:pt x="295" y="342"/>
                  </a:lnTo>
                  <a:lnTo>
                    <a:pt x="1259" y="342"/>
                  </a:lnTo>
                  <a:lnTo>
                    <a:pt x="1259" y="27"/>
                  </a:lnTo>
                  <a:lnTo>
                    <a:pt x="1230" y="0"/>
                  </a:lnTo>
                  <a:lnTo>
                    <a:pt x="0" y="0"/>
                  </a:lnTo>
                </a:path>
              </a:pathLst>
            </a:custGeom>
            <a:solidFill>
              <a:srgbClr val="222F5E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232236" y="8830008"/>
              <a:ext cx="1197485" cy="1719321"/>
            </a:xfrm>
            <a:custGeom>
              <a:rect b="b" l="l" r="r" t="t"/>
              <a:pathLst>
                <a:path extrusionOk="0" h="1381" w="960">
                  <a:moveTo>
                    <a:pt x="402" y="0"/>
                  </a:moveTo>
                  <a:lnTo>
                    <a:pt x="0" y="1380"/>
                  </a:lnTo>
                  <a:lnTo>
                    <a:pt x="107" y="1380"/>
                  </a:lnTo>
                  <a:lnTo>
                    <a:pt x="598" y="161"/>
                  </a:lnTo>
                  <a:lnTo>
                    <a:pt x="629" y="161"/>
                  </a:lnTo>
                  <a:lnTo>
                    <a:pt x="529" y="1379"/>
                  </a:lnTo>
                  <a:lnTo>
                    <a:pt x="636" y="1379"/>
                  </a:lnTo>
                  <a:lnTo>
                    <a:pt x="636" y="1379"/>
                  </a:lnTo>
                  <a:cubicBezTo>
                    <a:pt x="636" y="1379"/>
                    <a:pt x="959" y="197"/>
                    <a:pt x="832" y="0"/>
                  </a:cubicBezTo>
                  <a:lnTo>
                    <a:pt x="402" y="0"/>
                  </a:lnTo>
                </a:path>
              </a:pathLst>
            </a:custGeom>
            <a:solidFill>
              <a:srgbClr val="3B46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718051" y="8022527"/>
              <a:ext cx="551122" cy="883137"/>
            </a:xfrm>
            <a:custGeom>
              <a:rect b="b" l="l" r="r" t="t"/>
              <a:pathLst>
                <a:path extrusionOk="0" h="883137" w="551122">
                  <a:moveTo>
                    <a:pt x="115221" y="0"/>
                  </a:moveTo>
                  <a:lnTo>
                    <a:pt x="117186" y="0"/>
                  </a:lnTo>
                  <a:lnTo>
                    <a:pt x="477431" y="0"/>
                  </a:lnTo>
                  <a:lnTo>
                    <a:pt x="494917" y="368701"/>
                  </a:lnTo>
                  <a:cubicBezTo>
                    <a:pt x="494917" y="386139"/>
                    <a:pt x="493668" y="402332"/>
                    <a:pt x="489921" y="418525"/>
                  </a:cubicBezTo>
                  <a:lnTo>
                    <a:pt x="459945" y="543086"/>
                  </a:lnTo>
                  <a:lnTo>
                    <a:pt x="551122" y="805910"/>
                  </a:lnTo>
                  <a:cubicBezTo>
                    <a:pt x="551122" y="805910"/>
                    <a:pt x="456198" y="881892"/>
                    <a:pt x="288832" y="883137"/>
                  </a:cubicBezTo>
                  <a:cubicBezTo>
                    <a:pt x="113972" y="883137"/>
                    <a:pt x="14052" y="805910"/>
                    <a:pt x="14052" y="805910"/>
                  </a:cubicBezTo>
                  <a:lnTo>
                    <a:pt x="127711" y="543086"/>
                  </a:lnTo>
                  <a:lnTo>
                    <a:pt x="103173" y="431852"/>
                  </a:lnTo>
                  <a:lnTo>
                    <a:pt x="98689" y="570034"/>
                  </a:lnTo>
                  <a:lnTo>
                    <a:pt x="37" y="570034"/>
                  </a:lnTo>
                  <a:lnTo>
                    <a:pt x="37" y="329105"/>
                  </a:lnTo>
                  <a:cubicBezTo>
                    <a:pt x="-2121" y="85692"/>
                    <a:pt x="89190" y="16281"/>
                    <a:pt x="112051" y="2731"/>
                  </a:cubicBezTo>
                  <a:lnTo>
                    <a:pt x="115163" y="1076"/>
                  </a:lnTo>
                  <a:close/>
                </a:path>
              </a:pathLst>
            </a:custGeom>
            <a:solidFill>
              <a:srgbClr val="A5A1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039981" y="10549330"/>
              <a:ext cx="335075" cy="120848"/>
            </a:xfrm>
            <a:custGeom>
              <a:rect b="b" l="l" r="r" t="t"/>
              <a:pathLst>
                <a:path extrusionOk="0" h="96" w="267">
                  <a:moveTo>
                    <a:pt x="264" y="0"/>
                  </a:moveTo>
                  <a:lnTo>
                    <a:pt x="266" y="95"/>
                  </a:lnTo>
                  <a:lnTo>
                    <a:pt x="0" y="95"/>
                  </a:lnTo>
                  <a:lnTo>
                    <a:pt x="157" y="0"/>
                  </a:lnTo>
                  <a:lnTo>
                    <a:pt x="264" y="0"/>
                  </a:lnTo>
                </a:path>
              </a:pathLst>
            </a:custGeom>
            <a:solidFill>
              <a:srgbClr val="A5A1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4891399" y="10549330"/>
              <a:ext cx="335077" cy="120848"/>
            </a:xfrm>
            <a:custGeom>
              <a:rect b="b" l="l" r="r" t="t"/>
              <a:pathLst>
                <a:path extrusionOk="0" h="96" w="267">
                  <a:moveTo>
                    <a:pt x="2" y="0"/>
                  </a:moveTo>
                  <a:lnTo>
                    <a:pt x="0" y="95"/>
                  </a:lnTo>
                  <a:lnTo>
                    <a:pt x="266" y="95"/>
                  </a:lnTo>
                  <a:lnTo>
                    <a:pt x="109" y="0"/>
                  </a:lnTo>
                  <a:lnTo>
                    <a:pt x="2" y="0"/>
                  </a:lnTo>
                </a:path>
              </a:pathLst>
            </a:custGeom>
            <a:solidFill>
              <a:srgbClr val="A5A1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4847458" y="6858001"/>
              <a:ext cx="1532561" cy="549304"/>
            </a:xfrm>
            <a:custGeom>
              <a:rect b="b" l="l" r="r" t="t"/>
              <a:pathLst>
                <a:path extrusionOk="0" h="441" w="1231">
                  <a:moveTo>
                    <a:pt x="0" y="0"/>
                  </a:moveTo>
                  <a:lnTo>
                    <a:pt x="0" y="315"/>
                  </a:lnTo>
                  <a:lnTo>
                    <a:pt x="131" y="315"/>
                  </a:lnTo>
                  <a:lnTo>
                    <a:pt x="131" y="440"/>
                  </a:lnTo>
                  <a:lnTo>
                    <a:pt x="266" y="315"/>
                  </a:lnTo>
                  <a:lnTo>
                    <a:pt x="1230" y="315"/>
                  </a:lnTo>
                  <a:lnTo>
                    <a:pt x="1230" y="0"/>
                  </a:lnTo>
                  <a:lnTo>
                    <a:pt x="0" y="0"/>
                  </a:lnTo>
                </a:path>
              </a:pathLst>
            </a:custGeom>
            <a:solidFill>
              <a:srgbClr val="69E0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4990275" y="6995330"/>
              <a:ext cx="1229196" cy="141551"/>
            </a:xfrm>
            <a:custGeom>
              <a:rect b="b" l="l" r="r" t="t"/>
              <a:pathLst>
                <a:path extrusionOk="0" h="141551" w="1229196">
                  <a:moveTo>
                    <a:pt x="22369" y="93378"/>
                  </a:moveTo>
                  <a:lnTo>
                    <a:pt x="1046295" y="93378"/>
                  </a:lnTo>
                  <a:cubicBezTo>
                    <a:pt x="1059964" y="93378"/>
                    <a:pt x="1069905" y="103520"/>
                    <a:pt x="1069905" y="116197"/>
                  </a:cubicBezTo>
                  <a:cubicBezTo>
                    <a:pt x="1069905" y="130141"/>
                    <a:pt x="1059964" y="141551"/>
                    <a:pt x="1046295" y="141551"/>
                  </a:cubicBezTo>
                  <a:lnTo>
                    <a:pt x="22369" y="141551"/>
                  </a:lnTo>
                  <a:cubicBezTo>
                    <a:pt x="9943" y="141551"/>
                    <a:pt x="2" y="130141"/>
                    <a:pt x="2" y="116197"/>
                  </a:cubicBezTo>
                  <a:cubicBezTo>
                    <a:pt x="2" y="103520"/>
                    <a:pt x="9943" y="93378"/>
                    <a:pt x="22369" y="93378"/>
                  </a:cubicBezTo>
                  <a:close/>
                  <a:moveTo>
                    <a:pt x="22440" y="0"/>
                  </a:moveTo>
                  <a:lnTo>
                    <a:pt x="1205510" y="0"/>
                  </a:lnTo>
                  <a:cubicBezTo>
                    <a:pt x="1217977" y="0"/>
                    <a:pt x="1229196" y="9887"/>
                    <a:pt x="1229196" y="23482"/>
                  </a:cubicBezTo>
                  <a:cubicBezTo>
                    <a:pt x="1229196" y="37077"/>
                    <a:pt x="1217977" y="48200"/>
                    <a:pt x="1205510" y="48200"/>
                  </a:cubicBezTo>
                  <a:lnTo>
                    <a:pt x="22440" y="48200"/>
                  </a:lnTo>
                  <a:cubicBezTo>
                    <a:pt x="9973" y="48200"/>
                    <a:pt x="0" y="37077"/>
                    <a:pt x="0" y="23482"/>
                  </a:cubicBezTo>
                  <a:cubicBezTo>
                    <a:pt x="0" y="9887"/>
                    <a:pt x="9973" y="0"/>
                    <a:pt x="22440" y="0"/>
                  </a:cubicBezTo>
                  <a:close/>
                </a:path>
              </a:pathLst>
            </a:custGeom>
            <a:solidFill>
              <a:srgbClr val="4AB9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4732104" y="8489438"/>
              <a:ext cx="538319" cy="417472"/>
            </a:xfrm>
            <a:custGeom>
              <a:rect b="b" l="l" r="r" t="t"/>
              <a:pathLst>
                <a:path extrusionOk="0" h="335" w="431">
                  <a:moveTo>
                    <a:pt x="357" y="61"/>
                  </a:moveTo>
                  <a:lnTo>
                    <a:pt x="372" y="0"/>
                  </a:lnTo>
                  <a:lnTo>
                    <a:pt x="372" y="0"/>
                  </a:lnTo>
                  <a:cubicBezTo>
                    <a:pt x="343" y="31"/>
                    <a:pt x="245" y="122"/>
                    <a:pt x="52" y="151"/>
                  </a:cubicBezTo>
                  <a:lnTo>
                    <a:pt x="0" y="272"/>
                  </a:lnTo>
                  <a:lnTo>
                    <a:pt x="0" y="272"/>
                  </a:lnTo>
                  <a:cubicBezTo>
                    <a:pt x="0" y="272"/>
                    <a:pt x="80" y="334"/>
                    <a:pt x="220" y="334"/>
                  </a:cubicBezTo>
                  <a:lnTo>
                    <a:pt x="220" y="334"/>
                  </a:lnTo>
                  <a:cubicBezTo>
                    <a:pt x="354" y="333"/>
                    <a:pt x="430" y="272"/>
                    <a:pt x="430" y="272"/>
                  </a:cubicBezTo>
                  <a:lnTo>
                    <a:pt x="357" y="61"/>
                  </a:lnTo>
                </a:path>
              </a:pathLst>
            </a:custGeom>
            <a:solidFill>
              <a:srgbClr val="3B467E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4682665" y="8632258"/>
              <a:ext cx="285639" cy="93380"/>
            </a:xfrm>
            <a:custGeom>
              <a:rect b="b" l="l" r="r" t="t"/>
              <a:pathLst>
                <a:path extrusionOk="0" h="76" w="231">
                  <a:moveTo>
                    <a:pt x="209" y="13"/>
                  </a:moveTo>
                  <a:lnTo>
                    <a:pt x="209" y="13"/>
                  </a:lnTo>
                  <a:cubicBezTo>
                    <a:pt x="209" y="13"/>
                    <a:pt x="131" y="0"/>
                    <a:pt x="101" y="23"/>
                  </a:cubicBezTo>
                  <a:lnTo>
                    <a:pt x="0" y="24"/>
                  </a:lnTo>
                  <a:lnTo>
                    <a:pt x="16" y="49"/>
                  </a:lnTo>
                  <a:lnTo>
                    <a:pt x="115" y="75"/>
                  </a:lnTo>
                  <a:lnTo>
                    <a:pt x="210" y="65"/>
                  </a:lnTo>
                  <a:lnTo>
                    <a:pt x="230" y="65"/>
                  </a:lnTo>
                  <a:lnTo>
                    <a:pt x="230" y="16"/>
                  </a:lnTo>
                  <a:lnTo>
                    <a:pt x="209" y="13"/>
                  </a:lnTo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4942286" y="8022529"/>
              <a:ext cx="499868" cy="763534"/>
            </a:xfrm>
            <a:custGeom>
              <a:rect b="b" l="l" r="r" t="t"/>
              <a:pathLst>
                <a:path extrusionOk="0" h="613" w="401">
                  <a:moveTo>
                    <a:pt x="203" y="0"/>
                  </a:moveTo>
                  <a:lnTo>
                    <a:pt x="203" y="0"/>
                  </a:lnTo>
                  <a:cubicBezTo>
                    <a:pt x="203" y="0"/>
                    <a:pt x="287" y="5"/>
                    <a:pt x="317" y="153"/>
                  </a:cubicBezTo>
                  <a:lnTo>
                    <a:pt x="317" y="153"/>
                  </a:lnTo>
                  <a:cubicBezTo>
                    <a:pt x="343" y="286"/>
                    <a:pt x="400" y="594"/>
                    <a:pt x="323" y="601"/>
                  </a:cubicBezTo>
                  <a:lnTo>
                    <a:pt x="323" y="601"/>
                  </a:lnTo>
                  <a:cubicBezTo>
                    <a:pt x="206" y="612"/>
                    <a:pt x="1" y="568"/>
                    <a:pt x="1" y="568"/>
                  </a:cubicBezTo>
                  <a:lnTo>
                    <a:pt x="0" y="502"/>
                  </a:lnTo>
                  <a:lnTo>
                    <a:pt x="257" y="481"/>
                  </a:lnTo>
                  <a:lnTo>
                    <a:pt x="217" y="304"/>
                  </a:lnTo>
                  <a:lnTo>
                    <a:pt x="203" y="0"/>
                  </a:lnTo>
                </a:path>
              </a:pathLst>
            </a:custGeom>
            <a:solidFill>
              <a:srgbClr val="A5A1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4265195" y="8203799"/>
              <a:ext cx="976511" cy="454746"/>
            </a:xfrm>
            <a:custGeom>
              <a:rect b="b" l="l" r="r" t="t"/>
              <a:pathLst>
                <a:path extrusionOk="0" h="454746" w="976511">
                  <a:moveTo>
                    <a:pt x="0" y="0"/>
                  </a:moveTo>
                  <a:lnTo>
                    <a:pt x="587992" y="0"/>
                  </a:lnTo>
                  <a:lnTo>
                    <a:pt x="688812" y="422964"/>
                  </a:lnTo>
                  <a:lnTo>
                    <a:pt x="969008" y="422964"/>
                  </a:lnTo>
                  <a:lnTo>
                    <a:pt x="976511" y="454746"/>
                  </a:lnTo>
                  <a:lnTo>
                    <a:pt x="677653" y="454746"/>
                  </a:lnTo>
                  <a:lnTo>
                    <a:pt x="677638" y="454682"/>
                  </a:lnTo>
                  <a:lnTo>
                    <a:pt x="108380" y="454682"/>
                  </a:lnTo>
                  <a:close/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4298154" y="8467467"/>
              <a:ext cx="148314" cy="186763"/>
            </a:xfrm>
            <a:custGeom>
              <a:rect b="b" l="l" r="r" t="t"/>
              <a:pathLst>
                <a:path extrusionOk="0" h="148" w="120">
                  <a:moveTo>
                    <a:pt x="5" y="45"/>
                  </a:moveTo>
                  <a:lnTo>
                    <a:pt x="5" y="45"/>
                  </a:lnTo>
                  <a:cubicBezTo>
                    <a:pt x="5" y="45"/>
                    <a:pt x="0" y="66"/>
                    <a:pt x="9" y="73"/>
                  </a:cubicBezTo>
                  <a:lnTo>
                    <a:pt x="9" y="73"/>
                  </a:lnTo>
                  <a:cubicBezTo>
                    <a:pt x="9" y="73"/>
                    <a:pt x="5" y="95"/>
                    <a:pt x="20" y="99"/>
                  </a:cubicBezTo>
                  <a:lnTo>
                    <a:pt x="20" y="99"/>
                  </a:lnTo>
                  <a:cubicBezTo>
                    <a:pt x="20" y="99"/>
                    <a:pt x="16" y="117"/>
                    <a:pt x="33" y="124"/>
                  </a:cubicBezTo>
                  <a:lnTo>
                    <a:pt x="33" y="124"/>
                  </a:lnTo>
                  <a:cubicBezTo>
                    <a:pt x="33" y="124"/>
                    <a:pt x="31" y="143"/>
                    <a:pt x="48" y="145"/>
                  </a:cubicBezTo>
                  <a:lnTo>
                    <a:pt x="58" y="147"/>
                  </a:lnTo>
                  <a:lnTo>
                    <a:pt x="56" y="138"/>
                  </a:lnTo>
                  <a:lnTo>
                    <a:pt x="100" y="99"/>
                  </a:lnTo>
                  <a:lnTo>
                    <a:pt x="100" y="99"/>
                  </a:lnTo>
                  <a:cubicBezTo>
                    <a:pt x="108" y="92"/>
                    <a:pt x="100" y="78"/>
                    <a:pt x="90" y="81"/>
                  </a:cubicBezTo>
                  <a:lnTo>
                    <a:pt x="90" y="81"/>
                  </a:lnTo>
                  <a:lnTo>
                    <a:pt x="90" y="82"/>
                  </a:lnTo>
                  <a:lnTo>
                    <a:pt x="111" y="64"/>
                  </a:lnTo>
                  <a:lnTo>
                    <a:pt x="111" y="64"/>
                  </a:lnTo>
                  <a:cubicBezTo>
                    <a:pt x="119" y="56"/>
                    <a:pt x="115" y="41"/>
                    <a:pt x="103" y="41"/>
                  </a:cubicBezTo>
                  <a:lnTo>
                    <a:pt x="103" y="41"/>
                  </a:lnTo>
                  <a:cubicBezTo>
                    <a:pt x="100" y="41"/>
                    <a:pt x="97" y="42"/>
                    <a:pt x="94" y="44"/>
                  </a:cubicBezTo>
                  <a:lnTo>
                    <a:pt x="108" y="32"/>
                  </a:lnTo>
                  <a:lnTo>
                    <a:pt x="108" y="32"/>
                  </a:lnTo>
                  <a:cubicBezTo>
                    <a:pt x="118" y="23"/>
                    <a:pt x="108" y="8"/>
                    <a:pt x="96" y="12"/>
                  </a:cubicBezTo>
                  <a:lnTo>
                    <a:pt x="96" y="12"/>
                  </a:lnTo>
                  <a:cubicBezTo>
                    <a:pt x="92" y="14"/>
                    <a:pt x="87" y="17"/>
                    <a:pt x="83" y="22"/>
                  </a:cubicBezTo>
                  <a:lnTo>
                    <a:pt x="72" y="30"/>
                  </a:lnTo>
                  <a:lnTo>
                    <a:pt x="79" y="22"/>
                  </a:lnTo>
                  <a:lnTo>
                    <a:pt x="79" y="22"/>
                  </a:lnTo>
                  <a:cubicBezTo>
                    <a:pt x="81" y="17"/>
                    <a:pt x="81" y="11"/>
                    <a:pt x="77" y="7"/>
                  </a:cubicBezTo>
                  <a:lnTo>
                    <a:pt x="77" y="7"/>
                  </a:lnTo>
                  <a:cubicBezTo>
                    <a:pt x="74" y="3"/>
                    <a:pt x="66" y="0"/>
                    <a:pt x="55" y="7"/>
                  </a:cubicBezTo>
                  <a:lnTo>
                    <a:pt x="55" y="7"/>
                  </a:lnTo>
                  <a:cubicBezTo>
                    <a:pt x="36" y="19"/>
                    <a:pt x="5" y="45"/>
                    <a:pt x="5" y="45"/>
                  </a:cubicBezTo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4781539" y="7401815"/>
              <a:ext cx="488883" cy="697613"/>
            </a:xfrm>
            <a:custGeom>
              <a:rect b="b" l="l" r="r" t="t"/>
              <a:pathLst>
                <a:path extrusionOk="0" h="562" w="392">
                  <a:moveTo>
                    <a:pt x="41" y="151"/>
                  </a:moveTo>
                  <a:lnTo>
                    <a:pt x="41" y="151"/>
                  </a:lnTo>
                  <a:cubicBezTo>
                    <a:pt x="41" y="151"/>
                    <a:pt x="0" y="268"/>
                    <a:pt x="36" y="362"/>
                  </a:cubicBezTo>
                  <a:lnTo>
                    <a:pt x="36" y="362"/>
                  </a:lnTo>
                  <a:cubicBezTo>
                    <a:pt x="73" y="457"/>
                    <a:pt x="18" y="550"/>
                    <a:pt x="18" y="550"/>
                  </a:cubicBezTo>
                  <a:lnTo>
                    <a:pt x="18" y="550"/>
                  </a:lnTo>
                  <a:cubicBezTo>
                    <a:pt x="18" y="550"/>
                    <a:pt x="110" y="561"/>
                    <a:pt x="149" y="500"/>
                  </a:cubicBezTo>
                  <a:lnTo>
                    <a:pt x="233" y="500"/>
                  </a:lnTo>
                  <a:lnTo>
                    <a:pt x="233" y="500"/>
                  </a:lnTo>
                  <a:cubicBezTo>
                    <a:pt x="233" y="500"/>
                    <a:pt x="278" y="557"/>
                    <a:pt x="356" y="550"/>
                  </a:cubicBezTo>
                  <a:lnTo>
                    <a:pt x="356" y="550"/>
                  </a:lnTo>
                  <a:cubicBezTo>
                    <a:pt x="356" y="550"/>
                    <a:pt x="307" y="474"/>
                    <a:pt x="347" y="402"/>
                  </a:cubicBezTo>
                  <a:lnTo>
                    <a:pt x="347" y="402"/>
                  </a:lnTo>
                  <a:cubicBezTo>
                    <a:pt x="391" y="324"/>
                    <a:pt x="383" y="229"/>
                    <a:pt x="383" y="229"/>
                  </a:cubicBezTo>
                  <a:lnTo>
                    <a:pt x="383" y="229"/>
                  </a:lnTo>
                  <a:cubicBezTo>
                    <a:pt x="383" y="229"/>
                    <a:pt x="288" y="0"/>
                    <a:pt x="41" y="151"/>
                  </a:cubicBezTo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4935347" y="7874219"/>
              <a:ext cx="170286" cy="296624"/>
            </a:xfrm>
            <a:custGeom>
              <a:rect b="b" l="l" r="r" t="t"/>
              <a:pathLst>
                <a:path extrusionOk="0" h="240" w="137">
                  <a:moveTo>
                    <a:pt x="123" y="204"/>
                  </a:moveTo>
                  <a:lnTo>
                    <a:pt x="83" y="232"/>
                  </a:lnTo>
                  <a:lnTo>
                    <a:pt x="83" y="232"/>
                  </a:lnTo>
                  <a:cubicBezTo>
                    <a:pt x="74" y="239"/>
                    <a:pt x="63" y="239"/>
                    <a:pt x="55" y="232"/>
                  </a:cubicBezTo>
                  <a:lnTo>
                    <a:pt x="13" y="204"/>
                  </a:lnTo>
                  <a:lnTo>
                    <a:pt x="13" y="204"/>
                  </a:lnTo>
                  <a:cubicBezTo>
                    <a:pt x="3" y="198"/>
                    <a:pt x="0" y="185"/>
                    <a:pt x="4" y="175"/>
                  </a:cubicBezTo>
                  <a:lnTo>
                    <a:pt x="26" y="122"/>
                  </a:lnTo>
                  <a:lnTo>
                    <a:pt x="26" y="0"/>
                  </a:lnTo>
                  <a:lnTo>
                    <a:pt x="110" y="0"/>
                  </a:lnTo>
                  <a:lnTo>
                    <a:pt x="110" y="122"/>
                  </a:lnTo>
                  <a:lnTo>
                    <a:pt x="132" y="175"/>
                  </a:lnTo>
                  <a:lnTo>
                    <a:pt x="132" y="175"/>
                  </a:lnTo>
                  <a:cubicBezTo>
                    <a:pt x="136" y="186"/>
                    <a:pt x="132" y="198"/>
                    <a:pt x="123" y="204"/>
                  </a:cubicBezTo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4968305" y="7874217"/>
              <a:ext cx="82397" cy="82395"/>
            </a:xfrm>
            <a:custGeom>
              <a:rect b="b" l="l" r="r" t="t"/>
              <a:pathLst>
                <a:path extrusionOk="0" h="65" w="67">
                  <a:moveTo>
                    <a:pt x="8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66" y="6"/>
                  </a:lnTo>
                  <a:cubicBezTo>
                    <a:pt x="66" y="38"/>
                    <a:pt x="40" y="64"/>
                    <a:pt x="8" y="64"/>
                  </a:cubicBezTo>
                </a:path>
              </a:pathLst>
            </a:custGeom>
            <a:solidFill>
              <a:srgbClr val="E8767C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4830980" y="7588580"/>
              <a:ext cx="362541" cy="313101"/>
            </a:xfrm>
            <a:custGeom>
              <a:rect b="b" l="l" r="r" t="t"/>
              <a:pathLst>
                <a:path extrusionOk="0" h="253" w="293">
                  <a:moveTo>
                    <a:pt x="265" y="103"/>
                  </a:moveTo>
                  <a:lnTo>
                    <a:pt x="265" y="103"/>
                  </a:lnTo>
                  <a:cubicBezTo>
                    <a:pt x="261" y="103"/>
                    <a:pt x="256" y="103"/>
                    <a:pt x="253" y="105"/>
                  </a:cubicBezTo>
                  <a:lnTo>
                    <a:pt x="253" y="105"/>
                  </a:lnTo>
                  <a:cubicBezTo>
                    <a:pt x="252" y="48"/>
                    <a:pt x="241" y="0"/>
                    <a:pt x="147" y="0"/>
                  </a:cubicBezTo>
                  <a:lnTo>
                    <a:pt x="147" y="0"/>
                  </a:lnTo>
                  <a:cubicBezTo>
                    <a:pt x="54" y="0"/>
                    <a:pt x="44" y="49"/>
                    <a:pt x="42" y="106"/>
                  </a:cubicBezTo>
                  <a:lnTo>
                    <a:pt x="42" y="106"/>
                  </a:lnTo>
                  <a:cubicBezTo>
                    <a:pt x="38" y="104"/>
                    <a:pt x="33" y="103"/>
                    <a:pt x="27" y="103"/>
                  </a:cubicBezTo>
                  <a:lnTo>
                    <a:pt x="27" y="103"/>
                  </a:lnTo>
                  <a:cubicBezTo>
                    <a:pt x="10" y="103"/>
                    <a:pt x="0" y="117"/>
                    <a:pt x="0" y="135"/>
                  </a:cubicBezTo>
                  <a:lnTo>
                    <a:pt x="0" y="135"/>
                  </a:lnTo>
                  <a:cubicBezTo>
                    <a:pt x="0" y="164"/>
                    <a:pt x="25" y="171"/>
                    <a:pt x="42" y="171"/>
                  </a:cubicBezTo>
                  <a:lnTo>
                    <a:pt x="42" y="171"/>
                  </a:lnTo>
                  <a:cubicBezTo>
                    <a:pt x="45" y="171"/>
                    <a:pt x="47" y="170"/>
                    <a:pt x="49" y="170"/>
                  </a:cubicBezTo>
                  <a:lnTo>
                    <a:pt x="49" y="170"/>
                  </a:lnTo>
                  <a:cubicBezTo>
                    <a:pt x="62" y="216"/>
                    <a:pt x="97" y="252"/>
                    <a:pt x="147" y="252"/>
                  </a:cubicBezTo>
                  <a:lnTo>
                    <a:pt x="147" y="252"/>
                  </a:lnTo>
                  <a:cubicBezTo>
                    <a:pt x="199" y="252"/>
                    <a:pt x="233" y="216"/>
                    <a:pt x="247" y="171"/>
                  </a:cubicBezTo>
                  <a:lnTo>
                    <a:pt x="247" y="171"/>
                  </a:lnTo>
                  <a:cubicBezTo>
                    <a:pt x="248" y="171"/>
                    <a:pt x="249" y="171"/>
                    <a:pt x="250" y="171"/>
                  </a:cubicBezTo>
                  <a:lnTo>
                    <a:pt x="250" y="171"/>
                  </a:lnTo>
                  <a:cubicBezTo>
                    <a:pt x="267" y="171"/>
                    <a:pt x="292" y="164"/>
                    <a:pt x="292" y="135"/>
                  </a:cubicBezTo>
                  <a:lnTo>
                    <a:pt x="292" y="135"/>
                  </a:lnTo>
                  <a:cubicBezTo>
                    <a:pt x="292" y="117"/>
                    <a:pt x="282" y="103"/>
                    <a:pt x="265" y="103"/>
                  </a:cubicBezTo>
                </a:path>
              </a:pathLst>
            </a:custGeom>
            <a:solidFill>
              <a:srgbClr val="F7AC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4919650" y="7688556"/>
              <a:ext cx="173718" cy="63549"/>
            </a:xfrm>
            <a:custGeom>
              <a:rect b="b" l="l" r="r" t="t"/>
              <a:pathLst>
                <a:path extrusionOk="0" h="63549" w="173718">
                  <a:moveTo>
                    <a:pt x="139289" y="31857"/>
                  </a:moveTo>
                  <a:cubicBezTo>
                    <a:pt x="152885" y="31857"/>
                    <a:pt x="162773" y="44534"/>
                    <a:pt x="162773" y="57210"/>
                  </a:cubicBezTo>
                  <a:cubicBezTo>
                    <a:pt x="162773" y="61013"/>
                    <a:pt x="161537" y="63549"/>
                    <a:pt x="157829" y="63549"/>
                  </a:cubicBezTo>
                  <a:cubicBezTo>
                    <a:pt x="154121" y="63549"/>
                    <a:pt x="151649" y="61013"/>
                    <a:pt x="151649" y="57210"/>
                  </a:cubicBezTo>
                  <a:cubicBezTo>
                    <a:pt x="151649" y="49604"/>
                    <a:pt x="145469" y="44534"/>
                    <a:pt x="139289" y="44534"/>
                  </a:cubicBezTo>
                  <a:cubicBezTo>
                    <a:pt x="131873" y="44534"/>
                    <a:pt x="125693" y="49604"/>
                    <a:pt x="125693" y="57210"/>
                  </a:cubicBezTo>
                  <a:cubicBezTo>
                    <a:pt x="125693" y="61013"/>
                    <a:pt x="123221" y="63549"/>
                    <a:pt x="119513" y="63549"/>
                  </a:cubicBezTo>
                  <a:cubicBezTo>
                    <a:pt x="115805" y="63549"/>
                    <a:pt x="114569" y="61013"/>
                    <a:pt x="114569" y="57210"/>
                  </a:cubicBezTo>
                  <a:cubicBezTo>
                    <a:pt x="114569" y="44534"/>
                    <a:pt x="125693" y="31857"/>
                    <a:pt x="139289" y="31857"/>
                  </a:cubicBezTo>
                  <a:close/>
                  <a:moveTo>
                    <a:pt x="39810" y="31857"/>
                  </a:moveTo>
                  <a:cubicBezTo>
                    <a:pt x="53074" y="31857"/>
                    <a:pt x="63927" y="44534"/>
                    <a:pt x="63927" y="57210"/>
                  </a:cubicBezTo>
                  <a:cubicBezTo>
                    <a:pt x="63927" y="61013"/>
                    <a:pt x="61515" y="63549"/>
                    <a:pt x="57898" y="63549"/>
                  </a:cubicBezTo>
                  <a:cubicBezTo>
                    <a:pt x="55486" y="63549"/>
                    <a:pt x="53074" y="61013"/>
                    <a:pt x="53074" y="57210"/>
                  </a:cubicBezTo>
                  <a:cubicBezTo>
                    <a:pt x="53074" y="49604"/>
                    <a:pt x="47045" y="44534"/>
                    <a:pt x="39810" y="44534"/>
                  </a:cubicBezTo>
                  <a:cubicBezTo>
                    <a:pt x="32575" y="44534"/>
                    <a:pt x="27752" y="49604"/>
                    <a:pt x="27752" y="57210"/>
                  </a:cubicBezTo>
                  <a:cubicBezTo>
                    <a:pt x="27752" y="61013"/>
                    <a:pt x="24134" y="63549"/>
                    <a:pt x="21722" y="63549"/>
                  </a:cubicBezTo>
                  <a:cubicBezTo>
                    <a:pt x="18105" y="63549"/>
                    <a:pt x="15693" y="61013"/>
                    <a:pt x="15693" y="57210"/>
                  </a:cubicBezTo>
                  <a:cubicBezTo>
                    <a:pt x="15693" y="44534"/>
                    <a:pt x="26546" y="31857"/>
                    <a:pt x="39810" y="31857"/>
                  </a:cubicBezTo>
                  <a:close/>
                  <a:moveTo>
                    <a:pt x="125175" y="224"/>
                  </a:moveTo>
                  <a:cubicBezTo>
                    <a:pt x="137949" y="-1102"/>
                    <a:pt x="164775" y="2875"/>
                    <a:pt x="173718" y="28066"/>
                  </a:cubicBezTo>
                  <a:cubicBezTo>
                    <a:pt x="173718" y="32044"/>
                    <a:pt x="172440" y="34696"/>
                    <a:pt x="169885" y="36021"/>
                  </a:cubicBezTo>
                  <a:cubicBezTo>
                    <a:pt x="168608" y="36021"/>
                    <a:pt x="167330" y="36021"/>
                    <a:pt x="167330" y="36021"/>
                  </a:cubicBezTo>
                  <a:cubicBezTo>
                    <a:pt x="164775" y="36021"/>
                    <a:pt x="162221" y="34696"/>
                    <a:pt x="162221" y="32044"/>
                  </a:cubicBezTo>
                  <a:cubicBezTo>
                    <a:pt x="153278" y="9504"/>
                    <a:pt x="127730" y="13482"/>
                    <a:pt x="127730" y="13482"/>
                  </a:cubicBezTo>
                  <a:cubicBezTo>
                    <a:pt x="123897" y="13482"/>
                    <a:pt x="121342" y="10830"/>
                    <a:pt x="120065" y="6853"/>
                  </a:cubicBezTo>
                  <a:cubicBezTo>
                    <a:pt x="120065" y="2875"/>
                    <a:pt x="122620" y="224"/>
                    <a:pt x="125175" y="224"/>
                  </a:cubicBezTo>
                  <a:close/>
                  <a:moveTo>
                    <a:pt x="46659" y="224"/>
                  </a:moveTo>
                  <a:cubicBezTo>
                    <a:pt x="49155" y="224"/>
                    <a:pt x="52901" y="2875"/>
                    <a:pt x="51652" y="6853"/>
                  </a:cubicBezTo>
                  <a:cubicBezTo>
                    <a:pt x="51652" y="10830"/>
                    <a:pt x="49155" y="13482"/>
                    <a:pt x="45410" y="13482"/>
                  </a:cubicBezTo>
                  <a:cubicBezTo>
                    <a:pt x="44162" y="13482"/>
                    <a:pt x="19194" y="10830"/>
                    <a:pt x="11703" y="32044"/>
                  </a:cubicBezTo>
                  <a:cubicBezTo>
                    <a:pt x="10455" y="34696"/>
                    <a:pt x="7958" y="36021"/>
                    <a:pt x="5461" y="36021"/>
                  </a:cubicBezTo>
                  <a:lnTo>
                    <a:pt x="4213" y="36021"/>
                  </a:lnTo>
                  <a:cubicBezTo>
                    <a:pt x="467" y="34696"/>
                    <a:pt x="-781" y="32044"/>
                    <a:pt x="467" y="28066"/>
                  </a:cubicBezTo>
                  <a:cubicBezTo>
                    <a:pt x="9206" y="2875"/>
                    <a:pt x="34174" y="-1102"/>
                    <a:pt x="46659" y="224"/>
                  </a:cubicBezTo>
                  <a:close/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4853208" y="7736890"/>
              <a:ext cx="317248" cy="119612"/>
            </a:xfrm>
            <a:custGeom>
              <a:rect b="b" l="l" r="r" t="t"/>
              <a:pathLst>
                <a:path extrusionOk="0" h="119612" w="317248">
                  <a:moveTo>
                    <a:pt x="218715" y="72648"/>
                  </a:moveTo>
                  <a:cubicBezTo>
                    <a:pt x="221212" y="73884"/>
                    <a:pt x="223709" y="77592"/>
                    <a:pt x="222460" y="80064"/>
                  </a:cubicBezTo>
                  <a:cubicBezTo>
                    <a:pt x="209976" y="113433"/>
                    <a:pt x="182511" y="119612"/>
                    <a:pt x="163785" y="119612"/>
                  </a:cubicBezTo>
                  <a:cubicBezTo>
                    <a:pt x="153798" y="119612"/>
                    <a:pt x="147556" y="118376"/>
                    <a:pt x="147556" y="118376"/>
                  </a:cubicBezTo>
                  <a:cubicBezTo>
                    <a:pt x="143810" y="117141"/>
                    <a:pt x="142562" y="113433"/>
                    <a:pt x="142562" y="110961"/>
                  </a:cubicBezTo>
                  <a:cubicBezTo>
                    <a:pt x="143810" y="107253"/>
                    <a:pt x="146307" y="104782"/>
                    <a:pt x="150052" y="107253"/>
                  </a:cubicBezTo>
                  <a:cubicBezTo>
                    <a:pt x="152549" y="107253"/>
                    <a:pt x="196244" y="117141"/>
                    <a:pt x="211224" y="76356"/>
                  </a:cubicBezTo>
                  <a:cubicBezTo>
                    <a:pt x="212473" y="73884"/>
                    <a:pt x="216218" y="71412"/>
                    <a:pt x="218715" y="72648"/>
                  </a:cubicBezTo>
                  <a:close/>
                  <a:moveTo>
                    <a:pt x="301599" y="0"/>
                  </a:moveTo>
                  <a:cubicBezTo>
                    <a:pt x="310754" y="3722"/>
                    <a:pt x="322524" y="16126"/>
                    <a:pt x="314677" y="34732"/>
                  </a:cubicBezTo>
                  <a:cubicBezTo>
                    <a:pt x="313370" y="37213"/>
                    <a:pt x="312062" y="37213"/>
                    <a:pt x="310754" y="37213"/>
                  </a:cubicBezTo>
                  <a:cubicBezTo>
                    <a:pt x="309446" y="37213"/>
                    <a:pt x="308138" y="37213"/>
                    <a:pt x="308138" y="37213"/>
                  </a:cubicBezTo>
                  <a:cubicBezTo>
                    <a:pt x="306830" y="37213"/>
                    <a:pt x="305523" y="34732"/>
                    <a:pt x="306830" y="32251"/>
                  </a:cubicBezTo>
                  <a:cubicBezTo>
                    <a:pt x="314677" y="14885"/>
                    <a:pt x="300291" y="7443"/>
                    <a:pt x="298984" y="7443"/>
                  </a:cubicBezTo>
                  <a:cubicBezTo>
                    <a:pt x="296368" y="6202"/>
                    <a:pt x="296368" y="4962"/>
                    <a:pt x="296368" y="2481"/>
                  </a:cubicBezTo>
                  <a:cubicBezTo>
                    <a:pt x="297676" y="0"/>
                    <a:pt x="300291" y="0"/>
                    <a:pt x="301599" y="0"/>
                  </a:cubicBezTo>
                  <a:close/>
                  <a:moveTo>
                    <a:pt x="150682" y="0"/>
                  </a:moveTo>
                  <a:cubicBezTo>
                    <a:pt x="153071" y="0"/>
                    <a:pt x="156653" y="3845"/>
                    <a:pt x="156653" y="6409"/>
                  </a:cubicBezTo>
                  <a:lnTo>
                    <a:pt x="156653" y="33324"/>
                  </a:lnTo>
                  <a:cubicBezTo>
                    <a:pt x="156653" y="34606"/>
                    <a:pt x="155459" y="35888"/>
                    <a:pt x="155459" y="37170"/>
                  </a:cubicBezTo>
                  <a:cubicBezTo>
                    <a:pt x="148294" y="47423"/>
                    <a:pt x="143518" y="58958"/>
                    <a:pt x="143518" y="61522"/>
                  </a:cubicBezTo>
                  <a:cubicBezTo>
                    <a:pt x="143518" y="62804"/>
                    <a:pt x="148294" y="64085"/>
                    <a:pt x="151876" y="62804"/>
                  </a:cubicBezTo>
                  <a:cubicBezTo>
                    <a:pt x="154265" y="62804"/>
                    <a:pt x="157847" y="65367"/>
                    <a:pt x="157847" y="69212"/>
                  </a:cubicBezTo>
                  <a:cubicBezTo>
                    <a:pt x="157847" y="71775"/>
                    <a:pt x="155459" y="75621"/>
                    <a:pt x="153071" y="75621"/>
                  </a:cubicBezTo>
                  <a:cubicBezTo>
                    <a:pt x="151876" y="75621"/>
                    <a:pt x="150682" y="75621"/>
                    <a:pt x="149488" y="75621"/>
                  </a:cubicBezTo>
                  <a:cubicBezTo>
                    <a:pt x="145906" y="75621"/>
                    <a:pt x="139936" y="75621"/>
                    <a:pt x="135159" y="71775"/>
                  </a:cubicBezTo>
                  <a:cubicBezTo>
                    <a:pt x="132771" y="69212"/>
                    <a:pt x="131577" y="65367"/>
                    <a:pt x="131577" y="61522"/>
                  </a:cubicBezTo>
                  <a:cubicBezTo>
                    <a:pt x="131577" y="53832"/>
                    <a:pt x="139936" y="38451"/>
                    <a:pt x="144712" y="32043"/>
                  </a:cubicBezTo>
                  <a:lnTo>
                    <a:pt x="144712" y="6409"/>
                  </a:lnTo>
                  <a:cubicBezTo>
                    <a:pt x="144712" y="3845"/>
                    <a:pt x="147100" y="0"/>
                    <a:pt x="150682" y="0"/>
                  </a:cubicBezTo>
                  <a:close/>
                  <a:moveTo>
                    <a:pt x="14223" y="0"/>
                  </a:moveTo>
                  <a:cubicBezTo>
                    <a:pt x="15472" y="0"/>
                    <a:pt x="17969" y="0"/>
                    <a:pt x="20466" y="2481"/>
                  </a:cubicBezTo>
                  <a:cubicBezTo>
                    <a:pt x="20466" y="4962"/>
                    <a:pt x="20466" y="6202"/>
                    <a:pt x="17969" y="7443"/>
                  </a:cubicBezTo>
                  <a:cubicBezTo>
                    <a:pt x="15472" y="7443"/>
                    <a:pt x="1739" y="14885"/>
                    <a:pt x="9229" y="32251"/>
                  </a:cubicBezTo>
                  <a:cubicBezTo>
                    <a:pt x="10478" y="34732"/>
                    <a:pt x="9229" y="37213"/>
                    <a:pt x="7981" y="37213"/>
                  </a:cubicBezTo>
                  <a:lnTo>
                    <a:pt x="6733" y="37213"/>
                  </a:lnTo>
                  <a:cubicBezTo>
                    <a:pt x="4236" y="37213"/>
                    <a:pt x="2987" y="37213"/>
                    <a:pt x="2987" y="34732"/>
                  </a:cubicBezTo>
                  <a:cubicBezTo>
                    <a:pt x="-5752" y="16126"/>
                    <a:pt x="6733" y="3722"/>
                    <a:pt x="14223" y="0"/>
                  </a:cubicBezTo>
                  <a:close/>
                </a:path>
              </a:pathLst>
            </a:custGeom>
            <a:solidFill>
              <a:srgbClr val="E876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4803510" y="7401815"/>
              <a:ext cx="466911" cy="318598"/>
            </a:xfrm>
            <a:custGeom>
              <a:rect b="b" l="l" r="r" t="t"/>
              <a:pathLst>
                <a:path extrusionOk="0" h="256" w="375">
                  <a:moveTo>
                    <a:pt x="236" y="175"/>
                  </a:moveTo>
                  <a:lnTo>
                    <a:pt x="236" y="175"/>
                  </a:lnTo>
                  <a:cubicBezTo>
                    <a:pt x="236" y="175"/>
                    <a:pt x="176" y="223"/>
                    <a:pt x="84" y="213"/>
                  </a:cubicBezTo>
                  <a:lnTo>
                    <a:pt x="84" y="213"/>
                  </a:lnTo>
                  <a:cubicBezTo>
                    <a:pt x="84" y="213"/>
                    <a:pt x="81" y="245"/>
                    <a:pt x="62" y="255"/>
                  </a:cubicBezTo>
                  <a:lnTo>
                    <a:pt x="62" y="255"/>
                  </a:lnTo>
                  <a:cubicBezTo>
                    <a:pt x="62" y="255"/>
                    <a:pt x="0" y="221"/>
                    <a:pt x="23" y="150"/>
                  </a:cubicBezTo>
                  <a:lnTo>
                    <a:pt x="23" y="150"/>
                  </a:lnTo>
                  <a:cubicBezTo>
                    <a:pt x="46" y="77"/>
                    <a:pt x="206" y="0"/>
                    <a:pt x="278" y="103"/>
                  </a:cubicBezTo>
                  <a:lnTo>
                    <a:pt x="278" y="103"/>
                  </a:lnTo>
                  <a:cubicBezTo>
                    <a:pt x="278" y="103"/>
                    <a:pt x="374" y="84"/>
                    <a:pt x="365" y="228"/>
                  </a:cubicBezTo>
                  <a:lnTo>
                    <a:pt x="273" y="254"/>
                  </a:lnTo>
                  <a:lnTo>
                    <a:pt x="273" y="254"/>
                  </a:lnTo>
                  <a:cubicBezTo>
                    <a:pt x="273" y="254"/>
                    <a:pt x="235" y="250"/>
                    <a:pt x="236" y="175"/>
                  </a:cubicBezTo>
                </a:path>
              </a:pathLst>
            </a:custGeom>
            <a:solidFill>
              <a:srgbClr val="222F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22" name="Google Shape;222;p8"/>
          <p:cNvSpPr txBox="1"/>
          <p:nvPr/>
        </p:nvSpPr>
        <p:spPr>
          <a:xfrm>
            <a:off x="5918025" y="314000"/>
            <a:ext cx="12948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351C75"/>
                </a:solidFill>
                <a:latin typeface="Poppins"/>
                <a:ea typeface="Poppins"/>
                <a:cs typeface="Poppins"/>
                <a:sym typeface="Poppins"/>
              </a:rPr>
              <a:t>Digital Education through Online Courses </a:t>
            </a:r>
            <a:endParaRPr b="1" sz="7400">
              <a:solidFill>
                <a:srgbClr val="351C7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351C75"/>
                </a:solidFill>
                <a:latin typeface="Poppins"/>
                <a:ea typeface="Poppins"/>
                <a:cs typeface="Poppins"/>
                <a:sym typeface="Poppins"/>
              </a:rPr>
              <a:t>&amp; Online Trainings 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13960750" y="10518675"/>
            <a:ext cx="8443200" cy="20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51C75"/>
                </a:solidFill>
                <a:latin typeface="Poppins"/>
                <a:ea typeface="Poppins"/>
                <a:cs typeface="Poppins"/>
                <a:sym typeface="Poppins"/>
              </a:rPr>
              <a:t>Dr. Angel Rathnabai</a:t>
            </a:r>
            <a:r>
              <a:rPr lang="en-US" sz="6000">
                <a:solidFill>
                  <a:srgbClr val="351C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4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oogle Shape;822;p17"/>
          <p:cNvGrpSpPr/>
          <p:nvPr/>
        </p:nvGrpSpPr>
        <p:grpSpPr>
          <a:xfrm>
            <a:off x="1050988" y="1877001"/>
            <a:ext cx="4292170" cy="2921092"/>
            <a:chOff x="6490010" y="3925229"/>
            <a:chExt cx="3207900" cy="2765400"/>
          </a:xfrm>
        </p:grpSpPr>
        <p:sp>
          <p:nvSpPr>
            <p:cNvPr id="823" name="Google Shape;823;p17"/>
            <p:cNvSpPr/>
            <p:nvPr/>
          </p:nvSpPr>
          <p:spPr>
            <a:xfrm>
              <a:off x="6490010" y="3925229"/>
              <a:ext cx="3207900" cy="2765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785210" y="4179712"/>
              <a:ext cx="2617500" cy="2256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825" name="Google Shape;825;p17"/>
          <p:cNvGrpSpPr/>
          <p:nvPr/>
        </p:nvGrpSpPr>
        <p:grpSpPr>
          <a:xfrm>
            <a:off x="1050988" y="6124678"/>
            <a:ext cx="4292170" cy="2921092"/>
            <a:chOff x="6490010" y="3925229"/>
            <a:chExt cx="3207900" cy="2765400"/>
          </a:xfrm>
        </p:grpSpPr>
        <p:sp>
          <p:nvSpPr>
            <p:cNvPr id="826" name="Google Shape;826;p17"/>
            <p:cNvSpPr/>
            <p:nvPr/>
          </p:nvSpPr>
          <p:spPr>
            <a:xfrm>
              <a:off x="6490010" y="3925229"/>
              <a:ext cx="3207900" cy="2765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785210" y="4179712"/>
              <a:ext cx="2617500" cy="2256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>
            <a:off x="1050988" y="10182992"/>
            <a:ext cx="4292170" cy="2921092"/>
            <a:chOff x="6490010" y="3925229"/>
            <a:chExt cx="3207900" cy="2765400"/>
          </a:xfrm>
        </p:grpSpPr>
        <p:sp>
          <p:nvSpPr>
            <p:cNvPr id="829" name="Google Shape;829;p17"/>
            <p:cNvSpPr/>
            <p:nvPr/>
          </p:nvSpPr>
          <p:spPr>
            <a:xfrm>
              <a:off x="6490010" y="3925229"/>
              <a:ext cx="3207900" cy="2765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785210" y="4179712"/>
              <a:ext cx="2617500" cy="2256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831" name="Google Shape;831;p17"/>
          <p:cNvGrpSpPr/>
          <p:nvPr/>
        </p:nvGrpSpPr>
        <p:grpSpPr>
          <a:xfrm>
            <a:off x="5738261" y="4017715"/>
            <a:ext cx="4292170" cy="2921092"/>
            <a:chOff x="6490010" y="3925229"/>
            <a:chExt cx="3207900" cy="2765400"/>
          </a:xfrm>
        </p:grpSpPr>
        <p:sp>
          <p:nvSpPr>
            <p:cNvPr id="832" name="Google Shape;832;p17"/>
            <p:cNvSpPr/>
            <p:nvPr/>
          </p:nvSpPr>
          <p:spPr>
            <a:xfrm>
              <a:off x="6490010" y="3925229"/>
              <a:ext cx="3207900" cy="2765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785210" y="4179712"/>
              <a:ext cx="2617500" cy="2256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834" name="Google Shape;834;p17"/>
          <p:cNvGrpSpPr/>
          <p:nvPr/>
        </p:nvGrpSpPr>
        <p:grpSpPr>
          <a:xfrm>
            <a:off x="5738261" y="8130958"/>
            <a:ext cx="4292170" cy="2921092"/>
            <a:chOff x="6490010" y="3925229"/>
            <a:chExt cx="3207900" cy="2765400"/>
          </a:xfrm>
        </p:grpSpPr>
        <p:sp>
          <p:nvSpPr>
            <p:cNvPr id="835" name="Google Shape;835;p17"/>
            <p:cNvSpPr/>
            <p:nvPr/>
          </p:nvSpPr>
          <p:spPr>
            <a:xfrm>
              <a:off x="6490010" y="3925229"/>
              <a:ext cx="3207900" cy="2765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6785210" y="4179712"/>
              <a:ext cx="2617500" cy="2256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37" name="Google Shape;837;p17"/>
          <p:cNvSpPr txBox="1"/>
          <p:nvPr/>
        </p:nvSpPr>
        <p:spPr>
          <a:xfrm>
            <a:off x="5769862" y="8764066"/>
            <a:ext cx="4551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NISHTHA</a:t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(FLN)</a:t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Online</a:t>
            </a:r>
            <a:endParaRPr sz="30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8" name="Google Shape;838;p17"/>
          <p:cNvSpPr txBox="1"/>
          <p:nvPr/>
        </p:nvSpPr>
        <p:spPr>
          <a:xfrm>
            <a:off x="5899691" y="4739509"/>
            <a:ext cx="4292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NISHTHA</a:t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(ELEMENTARY) Online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839" name="Google Shape;839;p17"/>
          <p:cNvSpPr txBox="1"/>
          <p:nvPr/>
        </p:nvSpPr>
        <p:spPr>
          <a:xfrm>
            <a:off x="1607601" y="6825600"/>
            <a:ext cx="3178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NISHTHA</a:t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(SECONDARY)</a:t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Online</a:t>
            </a:r>
            <a:endParaRPr sz="30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0" name="Google Shape;840;p17"/>
          <p:cNvSpPr txBox="1"/>
          <p:nvPr/>
        </p:nvSpPr>
        <p:spPr>
          <a:xfrm>
            <a:off x="19113009" y="2729052"/>
            <a:ext cx="429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1" name="Google Shape;841;p17"/>
          <p:cNvSpPr txBox="1"/>
          <p:nvPr/>
        </p:nvSpPr>
        <p:spPr>
          <a:xfrm>
            <a:off x="17335441" y="10484064"/>
            <a:ext cx="138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grpSp>
        <p:nvGrpSpPr>
          <p:cNvPr id="842" name="Google Shape;842;p17"/>
          <p:cNvGrpSpPr/>
          <p:nvPr/>
        </p:nvGrpSpPr>
        <p:grpSpPr>
          <a:xfrm>
            <a:off x="244739" y="3373141"/>
            <a:ext cx="5888339" cy="1858394"/>
            <a:chOff x="2161372" y="4056481"/>
            <a:chExt cx="4159019" cy="1662546"/>
          </a:xfrm>
        </p:grpSpPr>
        <p:cxnSp>
          <p:nvCxnSpPr>
            <p:cNvPr id="843" name="Google Shape;843;p17"/>
            <p:cNvCxnSpPr/>
            <p:nvPr/>
          </p:nvCxnSpPr>
          <p:spPr>
            <a:xfrm flipH="1">
              <a:off x="5558991" y="4056481"/>
              <a:ext cx="761400" cy="165210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4" name="Google Shape;844;p17"/>
            <p:cNvCxnSpPr/>
            <p:nvPr/>
          </p:nvCxnSpPr>
          <p:spPr>
            <a:xfrm rot="10800000">
              <a:off x="2989827" y="5719027"/>
              <a:ext cx="25797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5" name="Google Shape;845;p17"/>
            <p:cNvCxnSpPr/>
            <p:nvPr/>
          </p:nvCxnSpPr>
          <p:spPr>
            <a:xfrm rot="10800000">
              <a:off x="2161372" y="4077127"/>
              <a:ext cx="848400" cy="164190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46" name="Google Shape;846;p17"/>
          <p:cNvGrpSpPr/>
          <p:nvPr/>
        </p:nvGrpSpPr>
        <p:grpSpPr>
          <a:xfrm>
            <a:off x="244739" y="7587844"/>
            <a:ext cx="5888339" cy="1858394"/>
            <a:chOff x="2161372" y="4218709"/>
            <a:chExt cx="4159019" cy="1662546"/>
          </a:xfrm>
        </p:grpSpPr>
        <p:cxnSp>
          <p:nvCxnSpPr>
            <p:cNvPr id="847" name="Google Shape;847;p17"/>
            <p:cNvCxnSpPr/>
            <p:nvPr/>
          </p:nvCxnSpPr>
          <p:spPr>
            <a:xfrm flipH="1">
              <a:off x="5558991" y="4218709"/>
              <a:ext cx="761400" cy="165210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8" name="Google Shape;848;p17"/>
            <p:cNvCxnSpPr/>
            <p:nvPr/>
          </p:nvCxnSpPr>
          <p:spPr>
            <a:xfrm rot="10800000">
              <a:off x="2989827" y="5881255"/>
              <a:ext cx="25797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9" name="Google Shape;849;p17"/>
            <p:cNvCxnSpPr/>
            <p:nvPr/>
          </p:nvCxnSpPr>
          <p:spPr>
            <a:xfrm rot="10800000">
              <a:off x="2161372" y="4239355"/>
              <a:ext cx="848400" cy="164190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50" name="Google Shape;850;p17"/>
          <p:cNvGrpSpPr/>
          <p:nvPr/>
        </p:nvGrpSpPr>
        <p:grpSpPr>
          <a:xfrm>
            <a:off x="244739" y="11646158"/>
            <a:ext cx="5888339" cy="1858394"/>
            <a:chOff x="2161372" y="4218709"/>
            <a:chExt cx="4159019" cy="1662546"/>
          </a:xfrm>
        </p:grpSpPr>
        <p:cxnSp>
          <p:nvCxnSpPr>
            <p:cNvPr id="851" name="Google Shape;851;p17"/>
            <p:cNvCxnSpPr/>
            <p:nvPr/>
          </p:nvCxnSpPr>
          <p:spPr>
            <a:xfrm flipH="1">
              <a:off x="5558991" y="4218709"/>
              <a:ext cx="761400" cy="1652100"/>
            </a:xfrm>
            <a:prstGeom prst="straightConnector1">
              <a:avLst/>
            </a:prstGeom>
            <a:noFill/>
            <a:ln cap="flat" cmpd="sng" w="762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2" name="Google Shape;852;p17"/>
            <p:cNvCxnSpPr/>
            <p:nvPr/>
          </p:nvCxnSpPr>
          <p:spPr>
            <a:xfrm rot="10800000">
              <a:off x="2989827" y="5881255"/>
              <a:ext cx="25797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3" name="Google Shape;853;p17"/>
            <p:cNvCxnSpPr/>
            <p:nvPr/>
          </p:nvCxnSpPr>
          <p:spPr>
            <a:xfrm rot="10800000">
              <a:off x="2161372" y="4239355"/>
              <a:ext cx="848400" cy="1641900"/>
            </a:xfrm>
            <a:prstGeom prst="straightConnector1">
              <a:avLst/>
            </a:prstGeom>
            <a:noFill/>
            <a:ln cap="flat" cmpd="sng" w="762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54" name="Google Shape;854;p17"/>
          <p:cNvGrpSpPr/>
          <p:nvPr/>
        </p:nvGrpSpPr>
        <p:grpSpPr>
          <a:xfrm>
            <a:off x="5313033" y="5454567"/>
            <a:ext cx="5089807" cy="1858394"/>
            <a:chOff x="2161372" y="4218709"/>
            <a:chExt cx="4159019" cy="1662546"/>
          </a:xfrm>
        </p:grpSpPr>
        <p:cxnSp>
          <p:nvCxnSpPr>
            <p:cNvPr id="855" name="Google Shape;855;p17"/>
            <p:cNvCxnSpPr/>
            <p:nvPr/>
          </p:nvCxnSpPr>
          <p:spPr>
            <a:xfrm flipH="1">
              <a:off x="5558991" y="4218709"/>
              <a:ext cx="761400" cy="165210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6" name="Google Shape;856;p17"/>
            <p:cNvCxnSpPr/>
            <p:nvPr/>
          </p:nvCxnSpPr>
          <p:spPr>
            <a:xfrm rot="10800000">
              <a:off x="2989827" y="5881255"/>
              <a:ext cx="25797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7" name="Google Shape;857;p17"/>
            <p:cNvCxnSpPr/>
            <p:nvPr/>
          </p:nvCxnSpPr>
          <p:spPr>
            <a:xfrm rot="10800000">
              <a:off x="2161372" y="4239355"/>
              <a:ext cx="848400" cy="164190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58" name="Google Shape;858;p17"/>
          <p:cNvGrpSpPr/>
          <p:nvPr/>
        </p:nvGrpSpPr>
        <p:grpSpPr>
          <a:xfrm>
            <a:off x="5313035" y="9564595"/>
            <a:ext cx="5089807" cy="1858394"/>
            <a:chOff x="2161372" y="4218709"/>
            <a:chExt cx="4159019" cy="1662546"/>
          </a:xfrm>
        </p:grpSpPr>
        <p:cxnSp>
          <p:nvCxnSpPr>
            <p:cNvPr id="859" name="Google Shape;859;p17"/>
            <p:cNvCxnSpPr/>
            <p:nvPr/>
          </p:nvCxnSpPr>
          <p:spPr>
            <a:xfrm flipH="1">
              <a:off x="5558991" y="4218709"/>
              <a:ext cx="761400" cy="1652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0" name="Google Shape;860;p17"/>
            <p:cNvCxnSpPr/>
            <p:nvPr/>
          </p:nvCxnSpPr>
          <p:spPr>
            <a:xfrm rot="10800000">
              <a:off x="2989827" y="5881255"/>
              <a:ext cx="25797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1" name="Google Shape;861;p17"/>
            <p:cNvCxnSpPr/>
            <p:nvPr/>
          </p:nvCxnSpPr>
          <p:spPr>
            <a:xfrm rot="10800000">
              <a:off x="2161372" y="4239355"/>
              <a:ext cx="848400" cy="16419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62" name="Google Shape;862;p17"/>
          <p:cNvSpPr txBox="1"/>
          <p:nvPr/>
        </p:nvSpPr>
        <p:spPr>
          <a:xfrm>
            <a:off x="11162200" y="1754275"/>
            <a:ext cx="12864600" cy="19857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4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Target: 42 Lakh</a:t>
            </a:r>
            <a:endParaRPr b="1" sz="4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4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33 States and UTs </a:t>
            </a:r>
            <a:endParaRPr b="1" sz="4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4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Certification: </a:t>
            </a:r>
            <a:r>
              <a:rPr b="1" lang="en-US" sz="4100">
                <a:solidFill>
                  <a:schemeClr val="dk2"/>
                </a:solidFill>
                <a:highlight>
                  <a:srgbClr val="FFFFFF"/>
                </a:highlight>
              </a:rPr>
              <a:t>17,73,312</a:t>
            </a:r>
            <a:endParaRPr sz="4100">
              <a:highlight>
                <a:srgbClr val="FFFFFF"/>
              </a:highlight>
            </a:endParaRPr>
          </a:p>
        </p:txBody>
      </p:sp>
      <p:sp>
        <p:nvSpPr>
          <p:cNvPr id="863" name="Google Shape;863;p17"/>
          <p:cNvSpPr txBox="1"/>
          <p:nvPr/>
        </p:nvSpPr>
        <p:spPr>
          <a:xfrm>
            <a:off x="11162200" y="4216125"/>
            <a:ext cx="13010400" cy="1893300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Target: 42 Lakh</a:t>
            </a:r>
            <a:endParaRPr b="1" sz="3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33 States/ UTs  &amp; 7 Autonomous Organization </a:t>
            </a:r>
            <a:endParaRPr b="1" sz="3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Certification: </a:t>
            </a:r>
            <a:r>
              <a:rPr b="1" lang="en-US" sz="3900">
                <a:highlight>
                  <a:srgbClr val="FFFFFF"/>
                </a:highlight>
              </a:rPr>
              <a:t>22,64,539</a:t>
            </a:r>
            <a:endParaRPr b="1" sz="3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4" name="Google Shape;864;p17"/>
          <p:cNvSpPr txBox="1"/>
          <p:nvPr/>
        </p:nvSpPr>
        <p:spPr>
          <a:xfrm>
            <a:off x="11162201" y="6416150"/>
            <a:ext cx="13010400" cy="18933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Target: 10 Lakh</a:t>
            </a:r>
            <a:endParaRPr b="1" sz="3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33 States/ UTs  &amp; 8 Autonomous Organization </a:t>
            </a:r>
            <a:endParaRPr b="1" sz="3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Certification: </a:t>
            </a:r>
            <a:r>
              <a:rPr b="1" lang="en-US" sz="3900">
                <a:highlight>
                  <a:srgbClr val="FFFFFF"/>
                </a:highlight>
              </a:rPr>
              <a:t>7,49,352</a:t>
            </a:r>
            <a:endParaRPr sz="3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65" name="Google Shape;865;p17"/>
          <p:cNvSpPr txBox="1"/>
          <p:nvPr/>
        </p:nvSpPr>
        <p:spPr>
          <a:xfrm>
            <a:off x="11162201" y="8785442"/>
            <a:ext cx="13010400" cy="1893300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Target: 25 Lakh</a:t>
            </a:r>
            <a:endParaRPr b="1" sz="3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33 States/ UTs  &amp; 5 Autonomous Organization </a:t>
            </a:r>
            <a:endParaRPr b="1" sz="3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Certification: </a:t>
            </a:r>
            <a:r>
              <a:rPr b="1" lang="en-US" sz="3900">
                <a:highlight>
                  <a:srgbClr val="FFFFFF"/>
                </a:highlight>
              </a:rPr>
              <a:t>12,97,621</a:t>
            </a:r>
            <a:endParaRPr sz="3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66" name="Google Shape;866;p17"/>
          <p:cNvSpPr txBox="1"/>
          <p:nvPr/>
        </p:nvSpPr>
        <p:spPr>
          <a:xfrm>
            <a:off x="11162201" y="11119478"/>
            <a:ext cx="13010400" cy="1893300"/>
          </a:xfrm>
          <a:prstGeom prst="rect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Target: 90 Thousand</a:t>
            </a:r>
            <a:endParaRPr b="1" sz="3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33 States/ UTs </a:t>
            </a:r>
            <a:endParaRPr b="1" sz="3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Certification: </a:t>
            </a:r>
            <a:r>
              <a:rPr b="1" lang="en-US" sz="3900">
                <a:highlight>
                  <a:srgbClr val="FFFFFF"/>
                </a:highlight>
              </a:rPr>
              <a:t>30,572 (</a:t>
            </a:r>
            <a:r>
              <a:rPr b="1" i="1" lang="en-US" sz="3900">
                <a:highlight>
                  <a:srgbClr val="FFFFFF"/>
                </a:highlight>
              </a:rPr>
              <a:t>Ongoing</a:t>
            </a:r>
            <a:r>
              <a:rPr b="1" i="1" lang="en-US" sz="3900">
                <a:highlight>
                  <a:srgbClr val="FFFFFF"/>
                </a:highlight>
              </a:rPr>
              <a:t>)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67" name="Google Shape;867;p17"/>
          <p:cNvSpPr/>
          <p:nvPr/>
        </p:nvSpPr>
        <p:spPr>
          <a:xfrm>
            <a:off x="-19595" y="-112667"/>
            <a:ext cx="8905800" cy="1390500"/>
          </a:xfrm>
          <a:prstGeom prst="roundRect">
            <a:avLst>
              <a:gd fmla="val 16667" name="adj"/>
            </a:avLst>
          </a:prstGeom>
          <a:solidFill>
            <a:srgbClr val="4949E7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NISHTHA</a:t>
            </a:r>
            <a:endParaRPr b="0" i="0" sz="7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7"/>
          <p:cNvSpPr txBox="1"/>
          <p:nvPr/>
        </p:nvSpPr>
        <p:spPr>
          <a:xfrm>
            <a:off x="1296874" y="2552598"/>
            <a:ext cx="3489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NISHTHA</a:t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(ELEMENTARY) Face to Face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9" name="Google Shape;869;p17"/>
          <p:cNvSpPr txBox="1"/>
          <p:nvPr/>
        </p:nvSpPr>
        <p:spPr>
          <a:xfrm>
            <a:off x="1530499" y="10831066"/>
            <a:ext cx="3489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NISHTHA</a:t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(ECCE)</a:t>
            </a:r>
            <a:endParaRPr b="1" sz="3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Online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8"/>
          <p:cNvSpPr/>
          <p:nvPr/>
        </p:nvSpPr>
        <p:spPr>
          <a:xfrm>
            <a:off x="12363364" y="3035269"/>
            <a:ext cx="2475556" cy="1699247"/>
          </a:xfrm>
          <a:custGeom>
            <a:rect b="b" l="l" r="r" t="t"/>
            <a:pathLst>
              <a:path extrusionOk="0" h="1149" w="1744">
                <a:moveTo>
                  <a:pt x="1322" y="1148"/>
                </a:moveTo>
                <a:lnTo>
                  <a:pt x="1743" y="710"/>
                </a:lnTo>
                <a:lnTo>
                  <a:pt x="1743" y="710"/>
                </a:lnTo>
                <a:cubicBezTo>
                  <a:pt x="1292" y="272"/>
                  <a:pt x="677" y="1"/>
                  <a:pt x="0" y="0"/>
                </a:cubicBezTo>
                <a:lnTo>
                  <a:pt x="0" y="608"/>
                </a:lnTo>
                <a:lnTo>
                  <a:pt x="0" y="608"/>
                </a:lnTo>
                <a:cubicBezTo>
                  <a:pt x="514" y="609"/>
                  <a:pt x="980" y="815"/>
                  <a:pt x="1322" y="11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5" name="Google Shape;875;p18"/>
          <p:cNvSpPr/>
          <p:nvPr/>
        </p:nvSpPr>
        <p:spPr>
          <a:xfrm>
            <a:off x="14243535" y="4083462"/>
            <a:ext cx="1679616" cy="2656295"/>
          </a:xfrm>
          <a:custGeom>
            <a:rect b="b" l="l" r="r" t="t"/>
            <a:pathLst>
              <a:path extrusionOk="0" h="1799" w="1182">
                <a:moveTo>
                  <a:pt x="573" y="1798"/>
                </a:moveTo>
                <a:lnTo>
                  <a:pt x="1181" y="1798"/>
                </a:lnTo>
                <a:lnTo>
                  <a:pt x="1181" y="1798"/>
                </a:lnTo>
                <a:cubicBezTo>
                  <a:pt x="1181" y="1093"/>
                  <a:pt x="890" y="456"/>
                  <a:pt x="421" y="0"/>
                </a:cubicBezTo>
                <a:lnTo>
                  <a:pt x="0" y="438"/>
                </a:lnTo>
                <a:lnTo>
                  <a:pt x="0" y="438"/>
                </a:lnTo>
                <a:cubicBezTo>
                  <a:pt x="354" y="782"/>
                  <a:pt x="573" y="1265"/>
                  <a:pt x="573" y="179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6" name="Google Shape;876;p18"/>
          <p:cNvSpPr/>
          <p:nvPr/>
        </p:nvSpPr>
        <p:spPr>
          <a:xfrm>
            <a:off x="14299940" y="6739760"/>
            <a:ext cx="1623213" cy="2578174"/>
          </a:xfrm>
          <a:custGeom>
            <a:rect b="b" l="l" r="r" t="t"/>
            <a:pathLst>
              <a:path extrusionOk="0" h="1746" w="1144">
                <a:moveTo>
                  <a:pt x="535" y="0"/>
                </a:moveTo>
                <a:lnTo>
                  <a:pt x="535" y="0"/>
                </a:lnTo>
                <a:cubicBezTo>
                  <a:pt x="535" y="515"/>
                  <a:pt x="332" y="981"/>
                  <a:pt x="0" y="1323"/>
                </a:cubicBezTo>
                <a:lnTo>
                  <a:pt x="438" y="1745"/>
                </a:lnTo>
                <a:lnTo>
                  <a:pt x="438" y="1745"/>
                </a:lnTo>
                <a:cubicBezTo>
                  <a:pt x="875" y="1293"/>
                  <a:pt x="1143" y="678"/>
                  <a:pt x="1143" y="0"/>
                </a:cubicBezTo>
                <a:lnTo>
                  <a:pt x="535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7" name="Google Shape;877;p18"/>
          <p:cNvSpPr/>
          <p:nvPr/>
        </p:nvSpPr>
        <p:spPr>
          <a:xfrm>
            <a:off x="12363367" y="8692921"/>
            <a:ext cx="2557027" cy="1751332"/>
          </a:xfrm>
          <a:custGeom>
            <a:rect b="b" l="l" r="r" t="t"/>
            <a:pathLst>
              <a:path extrusionOk="0" h="1188" w="1799">
                <a:moveTo>
                  <a:pt x="0" y="579"/>
                </a:moveTo>
                <a:lnTo>
                  <a:pt x="0" y="1187"/>
                </a:lnTo>
                <a:lnTo>
                  <a:pt x="0" y="1187"/>
                </a:lnTo>
                <a:cubicBezTo>
                  <a:pt x="705" y="1185"/>
                  <a:pt x="1343" y="893"/>
                  <a:pt x="1798" y="422"/>
                </a:cubicBezTo>
                <a:lnTo>
                  <a:pt x="1360" y="0"/>
                </a:lnTo>
                <a:lnTo>
                  <a:pt x="1360" y="0"/>
                </a:lnTo>
                <a:cubicBezTo>
                  <a:pt x="1015" y="356"/>
                  <a:pt x="534" y="578"/>
                  <a:pt x="0" y="57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8" name="Google Shape;878;p18"/>
          <p:cNvSpPr/>
          <p:nvPr/>
        </p:nvSpPr>
        <p:spPr>
          <a:xfrm>
            <a:off x="9781265" y="3035267"/>
            <a:ext cx="2582107" cy="1764354"/>
          </a:xfrm>
          <a:custGeom>
            <a:rect b="b" l="l" r="r" t="t"/>
            <a:pathLst>
              <a:path extrusionOk="0" h="1197" w="1819">
                <a:moveTo>
                  <a:pt x="1813" y="608"/>
                </a:moveTo>
                <a:lnTo>
                  <a:pt x="1813" y="608"/>
                </a:lnTo>
                <a:cubicBezTo>
                  <a:pt x="1815" y="608"/>
                  <a:pt x="1817" y="608"/>
                  <a:pt x="1818" y="608"/>
                </a:cubicBezTo>
                <a:lnTo>
                  <a:pt x="1818" y="0"/>
                </a:lnTo>
                <a:lnTo>
                  <a:pt x="1818" y="0"/>
                </a:lnTo>
                <a:cubicBezTo>
                  <a:pt x="1817" y="0"/>
                  <a:pt x="1815" y="0"/>
                  <a:pt x="1813" y="0"/>
                </a:cubicBezTo>
                <a:lnTo>
                  <a:pt x="1813" y="0"/>
                </a:lnTo>
                <a:cubicBezTo>
                  <a:pt x="1101" y="0"/>
                  <a:pt x="457" y="297"/>
                  <a:pt x="0" y="774"/>
                </a:cubicBezTo>
                <a:lnTo>
                  <a:pt x="438" y="1196"/>
                </a:lnTo>
                <a:lnTo>
                  <a:pt x="438" y="1196"/>
                </a:lnTo>
                <a:cubicBezTo>
                  <a:pt x="785" y="834"/>
                  <a:pt x="1273" y="608"/>
                  <a:pt x="1813" y="60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9" name="Google Shape;879;p18"/>
          <p:cNvSpPr/>
          <p:nvPr/>
        </p:nvSpPr>
        <p:spPr>
          <a:xfrm>
            <a:off x="8791043" y="4174610"/>
            <a:ext cx="1610676" cy="2558639"/>
          </a:xfrm>
          <a:custGeom>
            <a:rect b="b" l="l" r="r" t="t"/>
            <a:pathLst>
              <a:path extrusionOk="0" h="1735" w="1135">
                <a:moveTo>
                  <a:pt x="1134" y="422"/>
                </a:moveTo>
                <a:lnTo>
                  <a:pt x="696" y="0"/>
                </a:lnTo>
                <a:lnTo>
                  <a:pt x="696" y="0"/>
                </a:lnTo>
                <a:cubicBezTo>
                  <a:pt x="265" y="451"/>
                  <a:pt x="0" y="1061"/>
                  <a:pt x="0" y="1734"/>
                </a:cubicBezTo>
                <a:lnTo>
                  <a:pt x="608" y="1734"/>
                </a:lnTo>
                <a:lnTo>
                  <a:pt x="608" y="1734"/>
                </a:lnTo>
                <a:cubicBezTo>
                  <a:pt x="608" y="1225"/>
                  <a:pt x="808" y="762"/>
                  <a:pt x="1134" y="42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0" name="Google Shape;880;p18"/>
          <p:cNvSpPr/>
          <p:nvPr/>
        </p:nvSpPr>
        <p:spPr>
          <a:xfrm>
            <a:off x="8791042" y="6739760"/>
            <a:ext cx="1704687" cy="2682347"/>
          </a:xfrm>
          <a:custGeom>
            <a:rect b="b" l="l" r="r" t="t"/>
            <a:pathLst>
              <a:path extrusionOk="0" h="1819" w="1201">
                <a:moveTo>
                  <a:pt x="608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715"/>
                  <a:pt x="299" y="1361"/>
                  <a:pt x="778" y="1818"/>
                </a:cubicBezTo>
                <a:lnTo>
                  <a:pt x="1200" y="1380"/>
                </a:lnTo>
                <a:lnTo>
                  <a:pt x="1200" y="1380"/>
                </a:lnTo>
                <a:cubicBezTo>
                  <a:pt x="835" y="1033"/>
                  <a:pt x="608" y="544"/>
                  <a:pt x="608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1" name="Google Shape;881;p18"/>
          <p:cNvSpPr/>
          <p:nvPr/>
        </p:nvSpPr>
        <p:spPr>
          <a:xfrm>
            <a:off x="9894079" y="8771048"/>
            <a:ext cx="2469293" cy="1666695"/>
          </a:xfrm>
          <a:custGeom>
            <a:rect b="b" l="l" r="r" t="t"/>
            <a:pathLst>
              <a:path extrusionOk="0" h="1131" w="1737">
                <a:moveTo>
                  <a:pt x="1731" y="522"/>
                </a:moveTo>
                <a:lnTo>
                  <a:pt x="1731" y="522"/>
                </a:lnTo>
                <a:cubicBezTo>
                  <a:pt x="1224" y="522"/>
                  <a:pt x="763" y="324"/>
                  <a:pt x="422" y="0"/>
                </a:cubicBezTo>
                <a:lnTo>
                  <a:pt x="0" y="438"/>
                </a:lnTo>
                <a:lnTo>
                  <a:pt x="0" y="438"/>
                </a:lnTo>
                <a:cubicBezTo>
                  <a:pt x="451" y="867"/>
                  <a:pt x="1060" y="1130"/>
                  <a:pt x="1731" y="1130"/>
                </a:cubicBezTo>
                <a:lnTo>
                  <a:pt x="1731" y="1130"/>
                </a:lnTo>
                <a:cubicBezTo>
                  <a:pt x="1733" y="1130"/>
                  <a:pt x="1735" y="1130"/>
                  <a:pt x="1736" y="1130"/>
                </a:cubicBezTo>
                <a:lnTo>
                  <a:pt x="1736" y="522"/>
                </a:lnTo>
                <a:lnTo>
                  <a:pt x="1736" y="522"/>
                </a:lnTo>
                <a:cubicBezTo>
                  <a:pt x="1735" y="522"/>
                  <a:pt x="1733" y="522"/>
                  <a:pt x="1731" y="52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2" name="Google Shape;882;p18"/>
          <p:cNvSpPr/>
          <p:nvPr/>
        </p:nvSpPr>
        <p:spPr>
          <a:xfrm>
            <a:off x="12363364" y="3035269"/>
            <a:ext cx="2475556" cy="1699249"/>
          </a:xfrm>
          <a:custGeom>
            <a:rect b="b" l="l" r="r" t="t"/>
            <a:pathLst>
              <a:path extrusionOk="0" h="1150" w="1744">
                <a:moveTo>
                  <a:pt x="1322" y="1149"/>
                </a:moveTo>
                <a:lnTo>
                  <a:pt x="1743" y="711"/>
                </a:lnTo>
                <a:lnTo>
                  <a:pt x="1743" y="711"/>
                </a:lnTo>
                <a:cubicBezTo>
                  <a:pt x="1292" y="272"/>
                  <a:pt x="677" y="1"/>
                  <a:pt x="0" y="0"/>
                </a:cubicBezTo>
                <a:lnTo>
                  <a:pt x="0" y="608"/>
                </a:lnTo>
                <a:lnTo>
                  <a:pt x="0" y="608"/>
                </a:lnTo>
                <a:cubicBezTo>
                  <a:pt x="514" y="609"/>
                  <a:pt x="980" y="815"/>
                  <a:pt x="1322" y="114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3" name="Google Shape;883;p18"/>
          <p:cNvSpPr/>
          <p:nvPr/>
        </p:nvSpPr>
        <p:spPr>
          <a:xfrm>
            <a:off x="14243535" y="4083462"/>
            <a:ext cx="1679616" cy="2656298"/>
          </a:xfrm>
          <a:custGeom>
            <a:rect b="b" l="l" r="r" t="t"/>
            <a:pathLst>
              <a:path extrusionOk="0" h="1798" w="1182">
                <a:moveTo>
                  <a:pt x="573" y="1797"/>
                </a:moveTo>
                <a:lnTo>
                  <a:pt x="1181" y="1797"/>
                </a:lnTo>
                <a:lnTo>
                  <a:pt x="1181" y="1797"/>
                </a:lnTo>
                <a:cubicBezTo>
                  <a:pt x="1181" y="1092"/>
                  <a:pt x="890" y="455"/>
                  <a:pt x="421" y="0"/>
                </a:cubicBezTo>
                <a:lnTo>
                  <a:pt x="0" y="438"/>
                </a:lnTo>
                <a:lnTo>
                  <a:pt x="0" y="438"/>
                </a:lnTo>
                <a:cubicBezTo>
                  <a:pt x="354" y="781"/>
                  <a:pt x="573" y="1264"/>
                  <a:pt x="573" y="17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4" name="Google Shape;884;p18"/>
          <p:cNvSpPr/>
          <p:nvPr/>
        </p:nvSpPr>
        <p:spPr>
          <a:xfrm>
            <a:off x="14299940" y="6739760"/>
            <a:ext cx="1623213" cy="2578174"/>
          </a:xfrm>
          <a:custGeom>
            <a:rect b="b" l="l" r="r" t="t"/>
            <a:pathLst>
              <a:path extrusionOk="0" h="1746" w="1144">
                <a:moveTo>
                  <a:pt x="535" y="0"/>
                </a:moveTo>
                <a:lnTo>
                  <a:pt x="535" y="0"/>
                </a:lnTo>
                <a:cubicBezTo>
                  <a:pt x="535" y="515"/>
                  <a:pt x="332" y="981"/>
                  <a:pt x="0" y="1323"/>
                </a:cubicBezTo>
                <a:lnTo>
                  <a:pt x="438" y="1745"/>
                </a:lnTo>
                <a:lnTo>
                  <a:pt x="438" y="1745"/>
                </a:lnTo>
                <a:cubicBezTo>
                  <a:pt x="875" y="1293"/>
                  <a:pt x="1143" y="678"/>
                  <a:pt x="1143" y="0"/>
                </a:cubicBezTo>
                <a:lnTo>
                  <a:pt x="535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5" name="Google Shape;885;p18"/>
          <p:cNvSpPr/>
          <p:nvPr/>
        </p:nvSpPr>
        <p:spPr>
          <a:xfrm>
            <a:off x="12363367" y="8692921"/>
            <a:ext cx="2557027" cy="1751332"/>
          </a:xfrm>
          <a:custGeom>
            <a:rect b="b" l="l" r="r" t="t"/>
            <a:pathLst>
              <a:path extrusionOk="0" h="1188" w="1799">
                <a:moveTo>
                  <a:pt x="0" y="579"/>
                </a:moveTo>
                <a:lnTo>
                  <a:pt x="0" y="1187"/>
                </a:lnTo>
                <a:lnTo>
                  <a:pt x="0" y="1187"/>
                </a:lnTo>
                <a:cubicBezTo>
                  <a:pt x="705" y="1185"/>
                  <a:pt x="1343" y="893"/>
                  <a:pt x="1798" y="422"/>
                </a:cubicBezTo>
                <a:lnTo>
                  <a:pt x="1360" y="0"/>
                </a:lnTo>
                <a:lnTo>
                  <a:pt x="1360" y="0"/>
                </a:lnTo>
                <a:cubicBezTo>
                  <a:pt x="1015" y="356"/>
                  <a:pt x="534" y="578"/>
                  <a:pt x="0" y="57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6" name="Google Shape;886;p18"/>
          <p:cNvSpPr/>
          <p:nvPr/>
        </p:nvSpPr>
        <p:spPr>
          <a:xfrm>
            <a:off x="13328521" y="2527445"/>
            <a:ext cx="4744299" cy="1119813"/>
          </a:xfrm>
          <a:custGeom>
            <a:rect b="b" l="l" r="r" t="t"/>
            <a:pathLst>
              <a:path extrusionOk="0" h="760" w="3338">
                <a:moveTo>
                  <a:pt x="0" y="759"/>
                </a:moveTo>
                <a:lnTo>
                  <a:pt x="340" y="0"/>
                </a:lnTo>
                <a:lnTo>
                  <a:pt x="3337" y="0"/>
                </a:lnTo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7" name="Google Shape;887;p18"/>
          <p:cNvSpPr/>
          <p:nvPr/>
        </p:nvSpPr>
        <p:spPr>
          <a:xfrm>
            <a:off x="18342307" y="1557375"/>
            <a:ext cx="6035346" cy="1940141"/>
          </a:xfrm>
          <a:custGeom>
            <a:rect b="b" l="l" r="r" t="t"/>
            <a:pathLst>
              <a:path extrusionOk="0" h="1314" w="4248">
                <a:moveTo>
                  <a:pt x="3643" y="0"/>
                </a:moveTo>
                <a:lnTo>
                  <a:pt x="333" y="0"/>
                </a:lnTo>
                <a:lnTo>
                  <a:pt x="333" y="0"/>
                </a:lnTo>
                <a:cubicBezTo>
                  <a:pt x="150" y="0"/>
                  <a:pt x="0" y="149"/>
                  <a:pt x="0" y="332"/>
                </a:cubicBezTo>
                <a:lnTo>
                  <a:pt x="0" y="980"/>
                </a:lnTo>
                <a:lnTo>
                  <a:pt x="0" y="980"/>
                </a:lnTo>
                <a:cubicBezTo>
                  <a:pt x="0" y="1164"/>
                  <a:pt x="150" y="1313"/>
                  <a:pt x="333" y="1313"/>
                </a:cubicBezTo>
                <a:lnTo>
                  <a:pt x="3643" y="1313"/>
                </a:lnTo>
                <a:lnTo>
                  <a:pt x="3643" y="1313"/>
                </a:lnTo>
                <a:cubicBezTo>
                  <a:pt x="3746" y="1313"/>
                  <a:pt x="3844" y="1265"/>
                  <a:pt x="3906" y="1183"/>
                </a:cubicBezTo>
                <a:lnTo>
                  <a:pt x="4155" y="859"/>
                </a:lnTo>
                <a:lnTo>
                  <a:pt x="4155" y="859"/>
                </a:lnTo>
                <a:cubicBezTo>
                  <a:pt x="4247" y="739"/>
                  <a:pt x="4247" y="574"/>
                  <a:pt x="4155" y="454"/>
                </a:cubicBezTo>
                <a:lnTo>
                  <a:pt x="3906" y="130"/>
                </a:lnTo>
                <a:lnTo>
                  <a:pt x="3906" y="130"/>
                </a:lnTo>
                <a:cubicBezTo>
                  <a:pt x="3844" y="48"/>
                  <a:pt x="3746" y="0"/>
                  <a:pt x="3643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8" name="Google Shape;888;p18"/>
          <p:cNvSpPr/>
          <p:nvPr/>
        </p:nvSpPr>
        <p:spPr>
          <a:xfrm>
            <a:off x="18342307" y="4363419"/>
            <a:ext cx="6035346" cy="1940136"/>
          </a:xfrm>
          <a:custGeom>
            <a:rect b="b" l="l" r="r" t="t"/>
            <a:pathLst>
              <a:path extrusionOk="0" h="1312" w="4248">
                <a:moveTo>
                  <a:pt x="3643" y="0"/>
                </a:moveTo>
                <a:lnTo>
                  <a:pt x="333" y="0"/>
                </a:lnTo>
                <a:lnTo>
                  <a:pt x="333" y="0"/>
                </a:lnTo>
                <a:cubicBezTo>
                  <a:pt x="150" y="0"/>
                  <a:pt x="0" y="148"/>
                  <a:pt x="0" y="332"/>
                </a:cubicBezTo>
                <a:lnTo>
                  <a:pt x="0" y="979"/>
                </a:lnTo>
                <a:lnTo>
                  <a:pt x="0" y="979"/>
                </a:lnTo>
                <a:cubicBezTo>
                  <a:pt x="0" y="1162"/>
                  <a:pt x="150" y="1311"/>
                  <a:pt x="333" y="1311"/>
                </a:cubicBezTo>
                <a:lnTo>
                  <a:pt x="3643" y="1311"/>
                </a:lnTo>
                <a:lnTo>
                  <a:pt x="3643" y="1311"/>
                </a:lnTo>
                <a:cubicBezTo>
                  <a:pt x="3746" y="1311"/>
                  <a:pt x="3844" y="1263"/>
                  <a:pt x="3906" y="1181"/>
                </a:cubicBezTo>
                <a:lnTo>
                  <a:pt x="4155" y="856"/>
                </a:lnTo>
                <a:lnTo>
                  <a:pt x="4155" y="856"/>
                </a:lnTo>
                <a:cubicBezTo>
                  <a:pt x="4247" y="737"/>
                  <a:pt x="4247" y="573"/>
                  <a:pt x="4155" y="453"/>
                </a:cubicBezTo>
                <a:lnTo>
                  <a:pt x="3906" y="129"/>
                </a:lnTo>
                <a:lnTo>
                  <a:pt x="3906" y="129"/>
                </a:lnTo>
                <a:cubicBezTo>
                  <a:pt x="3844" y="47"/>
                  <a:pt x="3746" y="0"/>
                  <a:pt x="364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9" name="Google Shape;889;p18"/>
          <p:cNvSpPr/>
          <p:nvPr/>
        </p:nvSpPr>
        <p:spPr>
          <a:xfrm>
            <a:off x="18342307" y="7162949"/>
            <a:ext cx="6035346" cy="1940141"/>
          </a:xfrm>
          <a:custGeom>
            <a:rect b="b" l="l" r="r" t="t"/>
            <a:pathLst>
              <a:path extrusionOk="0" h="1314" w="4248">
                <a:moveTo>
                  <a:pt x="3643" y="0"/>
                </a:moveTo>
                <a:lnTo>
                  <a:pt x="333" y="0"/>
                </a:lnTo>
                <a:lnTo>
                  <a:pt x="333" y="0"/>
                </a:lnTo>
                <a:cubicBezTo>
                  <a:pt x="150" y="0"/>
                  <a:pt x="0" y="149"/>
                  <a:pt x="0" y="332"/>
                </a:cubicBezTo>
                <a:lnTo>
                  <a:pt x="0" y="981"/>
                </a:lnTo>
                <a:lnTo>
                  <a:pt x="0" y="981"/>
                </a:lnTo>
                <a:cubicBezTo>
                  <a:pt x="0" y="1164"/>
                  <a:pt x="150" y="1313"/>
                  <a:pt x="333" y="1313"/>
                </a:cubicBezTo>
                <a:lnTo>
                  <a:pt x="3643" y="1313"/>
                </a:lnTo>
                <a:lnTo>
                  <a:pt x="3643" y="1313"/>
                </a:lnTo>
                <a:cubicBezTo>
                  <a:pt x="3746" y="1313"/>
                  <a:pt x="3844" y="1265"/>
                  <a:pt x="3906" y="1183"/>
                </a:cubicBezTo>
                <a:lnTo>
                  <a:pt x="4155" y="859"/>
                </a:lnTo>
                <a:lnTo>
                  <a:pt x="4155" y="859"/>
                </a:lnTo>
                <a:cubicBezTo>
                  <a:pt x="4247" y="740"/>
                  <a:pt x="4247" y="574"/>
                  <a:pt x="4155" y="455"/>
                </a:cubicBezTo>
                <a:lnTo>
                  <a:pt x="3906" y="131"/>
                </a:lnTo>
                <a:lnTo>
                  <a:pt x="3906" y="131"/>
                </a:lnTo>
                <a:cubicBezTo>
                  <a:pt x="3844" y="49"/>
                  <a:pt x="3746" y="0"/>
                  <a:pt x="364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90" name="Google Shape;890;p18"/>
          <p:cNvGrpSpPr/>
          <p:nvPr/>
        </p:nvGrpSpPr>
        <p:grpSpPr>
          <a:xfrm>
            <a:off x="13168980" y="10965008"/>
            <a:ext cx="6035354" cy="1940289"/>
            <a:chOff x="17432582" y="10852591"/>
            <a:chExt cx="5287677" cy="1636270"/>
          </a:xfrm>
        </p:grpSpPr>
        <p:sp>
          <p:nvSpPr>
            <p:cNvPr id="891" name="Google Shape;891;p18"/>
            <p:cNvSpPr/>
            <p:nvPr/>
          </p:nvSpPr>
          <p:spPr>
            <a:xfrm>
              <a:off x="17432582" y="10852591"/>
              <a:ext cx="5287677" cy="1636270"/>
            </a:xfrm>
            <a:custGeom>
              <a:rect b="b" l="l" r="r" t="t"/>
              <a:pathLst>
                <a:path extrusionOk="0" h="1313" w="4248">
                  <a:moveTo>
                    <a:pt x="3643" y="0"/>
                  </a:moveTo>
                  <a:lnTo>
                    <a:pt x="333" y="0"/>
                  </a:lnTo>
                  <a:lnTo>
                    <a:pt x="333" y="0"/>
                  </a:lnTo>
                  <a:cubicBezTo>
                    <a:pt x="150" y="0"/>
                    <a:pt x="0" y="149"/>
                    <a:pt x="0" y="332"/>
                  </a:cubicBezTo>
                  <a:lnTo>
                    <a:pt x="0" y="980"/>
                  </a:lnTo>
                  <a:lnTo>
                    <a:pt x="0" y="980"/>
                  </a:lnTo>
                  <a:cubicBezTo>
                    <a:pt x="0" y="1163"/>
                    <a:pt x="150" y="1312"/>
                    <a:pt x="333" y="1312"/>
                  </a:cubicBezTo>
                  <a:lnTo>
                    <a:pt x="3643" y="1312"/>
                  </a:lnTo>
                  <a:lnTo>
                    <a:pt x="3643" y="1312"/>
                  </a:lnTo>
                  <a:cubicBezTo>
                    <a:pt x="3746" y="1312"/>
                    <a:pt x="3844" y="1264"/>
                    <a:pt x="3906" y="1182"/>
                  </a:cubicBezTo>
                  <a:lnTo>
                    <a:pt x="4155" y="858"/>
                  </a:lnTo>
                  <a:lnTo>
                    <a:pt x="4155" y="858"/>
                  </a:lnTo>
                  <a:cubicBezTo>
                    <a:pt x="4247" y="739"/>
                    <a:pt x="4247" y="573"/>
                    <a:pt x="4155" y="454"/>
                  </a:cubicBezTo>
                  <a:lnTo>
                    <a:pt x="3906" y="130"/>
                  </a:lnTo>
                  <a:lnTo>
                    <a:pt x="3906" y="130"/>
                  </a:lnTo>
                  <a:cubicBezTo>
                    <a:pt x="3844" y="47"/>
                    <a:pt x="3746" y="0"/>
                    <a:pt x="364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999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2" name="Google Shape;892;p18"/>
            <p:cNvSpPr txBox="1"/>
            <p:nvPr/>
          </p:nvSpPr>
          <p:spPr>
            <a:xfrm>
              <a:off x="17827440" y="11125205"/>
              <a:ext cx="4545900" cy="1064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        Certification  </a:t>
              </a:r>
              <a:endParaRPr b="1" sz="3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           3,91,664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sp>
        <p:nvSpPr>
          <p:cNvPr id="893" name="Google Shape;893;p18"/>
          <p:cNvSpPr/>
          <p:nvPr/>
        </p:nvSpPr>
        <p:spPr>
          <a:xfrm>
            <a:off x="15302697" y="5060044"/>
            <a:ext cx="2770119" cy="664075"/>
          </a:xfrm>
          <a:custGeom>
            <a:rect b="b" l="l" r="r" t="t"/>
            <a:pathLst>
              <a:path extrusionOk="0" h="448" w="1947">
                <a:moveTo>
                  <a:pt x="0" y="447"/>
                </a:moveTo>
                <a:lnTo>
                  <a:pt x="584" y="0"/>
                </a:lnTo>
                <a:lnTo>
                  <a:pt x="1946" y="0"/>
                </a:lnTo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4" name="Google Shape;894;p18"/>
          <p:cNvSpPr/>
          <p:nvPr/>
        </p:nvSpPr>
        <p:spPr>
          <a:xfrm>
            <a:off x="15302697" y="7735876"/>
            <a:ext cx="2770119" cy="664073"/>
          </a:xfrm>
          <a:custGeom>
            <a:rect b="b" l="l" r="r" t="t"/>
            <a:pathLst>
              <a:path extrusionOk="0" h="449" w="1947">
                <a:moveTo>
                  <a:pt x="0" y="0"/>
                </a:moveTo>
                <a:lnTo>
                  <a:pt x="584" y="448"/>
                </a:lnTo>
                <a:lnTo>
                  <a:pt x="1946" y="448"/>
                </a:lnTo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5" name="Google Shape;895;p18"/>
          <p:cNvSpPr/>
          <p:nvPr/>
        </p:nvSpPr>
        <p:spPr>
          <a:xfrm>
            <a:off x="6622582" y="2527445"/>
            <a:ext cx="4744293" cy="1119813"/>
          </a:xfrm>
          <a:custGeom>
            <a:rect b="b" l="l" r="r" t="t"/>
            <a:pathLst>
              <a:path extrusionOk="0" h="760" w="3339">
                <a:moveTo>
                  <a:pt x="3338" y="759"/>
                </a:moveTo>
                <a:lnTo>
                  <a:pt x="2997" y="0"/>
                </a:lnTo>
                <a:lnTo>
                  <a:pt x="0" y="0"/>
                </a:lnTo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6" name="Google Shape;896;p18"/>
          <p:cNvSpPr/>
          <p:nvPr/>
        </p:nvSpPr>
        <p:spPr>
          <a:xfrm>
            <a:off x="311475" y="1557375"/>
            <a:ext cx="6035339" cy="1940141"/>
          </a:xfrm>
          <a:custGeom>
            <a:rect b="b" l="l" r="r" t="t"/>
            <a:pathLst>
              <a:path extrusionOk="0" h="1314" w="4246">
                <a:moveTo>
                  <a:pt x="603" y="0"/>
                </a:moveTo>
                <a:lnTo>
                  <a:pt x="3913" y="0"/>
                </a:lnTo>
                <a:lnTo>
                  <a:pt x="3913" y="0"/>
                </a:lnTo>
                <a:cubicBezTo>
                  <a:pt x="4096" y="0"/>
                  <a:pt x="4245" y="149"/>
                  <a:pt x="4245" y="332"/>
                </a:cubicBezTo>
                <a:lnTo>
                  <a:pt x="4245" y="980"/>
                </a:lnTo>
                <a:lnTo>
                  <a:pt x="4245" y="980"/>
                </a:lnTo>
                <a:cubicBezTo>
                  <a:pt x="4245" y="1164"/>
                  <a:pt x="4096" y="1313"/>
                  <a:pt x="3913" y="1313"/>
                </a:cubicBezTo>
                <a:lnTo>
                  <a:pt x="603" y="1313"/>
                </a:lnTo>
                <a:lnTo>
                  <a:pt x="603" y="1313"/>
                </a:lnTo>
                <a:cubicBezTo>
                  <a:pt x="500" y="1313"/>
                  <a:pt x="402" y="1265"/>
                  <a:pt x="340" y="1183"/>
                </a:cubicBezTo>
                <a:lnTo>
                  <a:pt x="91" y="859"/>
                </a:lnTo>
                <a:lnTo>
                  <a:pt x="91" y="859"/>
                </a:lnTo>
                <a:cubicBezTo>
                  <a:pt x="0" y="739"/>
                  <a:pt x="0" y="574"/>
                  <a:pt x="91" y="454"/>
                </a:cubicBezTo>
                <a:lnTo>
                  <a:pt x="340" y="130"/>
                </a:lnTo>
                <a:lnTo>
                  <a:pt x="340" y="130"/>
                </a:lnTo>
                <a:cubicBezTo>
                  <a:pt x="402" y="48"/>
                  <a:pt x="500" y="0"/>
                  <a:pt x="603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7" name="Google Shape;897;p18"/>
          <p:cNvSpPr/>
          <p:nvPr/>
        </p:nvSpPr>
        <p:spPr>
          <a:xfrm>
            <a:off x="311475" y="4363419"/>
            <a:ext cx="6035339" cy="1940136"/>
          </a:xfrm>
          <a:custGeom>
            <a:rect b="b" l="l" r="r" t="t"/>
            <a:pathLst>
              <a:path extrusionOk="0" h="1312" w="4246">
                <a:moveTo>
                  <a:pt x="603" y="0"/>
                </a:moveTo>
                <a:lnTo>
                  <a:pt x="3913" y="0"/>
                </a:lnTo>
                <a:lnTo>
                  <a:pt x="3913" y="0"/>
                </a:lnTo>
                <a:cubicBezTo>
                  <a:pt x="4096" y="0"/>
                  <a:pt x="4245" y="148"/>
                  <a:pt x="4245" y="332"/>
                </a:cubicBezTo>
                <a:lnTo>
                  <a:pt x="4245" y="979"/>
                </a:lnTo>
                <a:lnTo>
                  <a:pt x="4245" y="979"/>
                </a:lnTo>
                <a:cubicBezTo>
                  <a:pt x="4245" y="1162"/>
                  <a:pt x="4096" y="1311"/>
                  <a:pt x="3913" y="1311"/>
                </a:cubicBezTo>
                <a:lnTo>
                  <a:pt x="603" y="1311"/>
                </a:lnTo>
                <a:lnTo>
                  <a:pt x="603" y="1311"/>
                </a:lnTo>
                <a:cubicBezTo>
                  <a:pt x="500" y="1311"/>
                  <a:pt x="402" y="1263"/>
                  <a:pt x="340" y="1181"/>
                </a:cubicBezTo>
                <a:lnTo>
                  <a:pt x="91" y="856"/>
                </a:lnTo>
                <a:lnTo>
                  <a:pt x="91" y="856"/>
                </a:lnTo>
                <a:cubicBezTo>
                  <a:pt x="0" y="737"/>
                  <a:pt x="0" y="573"/>
                  <a:pt x="91" y="453"/>
                </a:cubicBezTo>
                <a:lnTo>
                  <a:pt x="340" y="129"/>
                </a:lnTo>
                <a:lnTo>
                  <a:pt x="340" y="129"/>
                </a:lnTo>
                <a:cubicBezTo>
                  <a:pt x="402" y="47"/>
                  <a:pt x="500" y="0"/>
                  <a:pt x="60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8" name="Google Shape;898;p18"/>
          <p:cNvSpPr/>
          <p:nvPr/>
        </p:nvSpPr>
        <p:spPr>
          <a:xfrm>
            <a:off x="311475" y="7162949"/>
            <a:ext cx="6035339" cy="1940141"/>
          </a:xfrm>
          <a:custGeom>
            <a:rect b="b" l="l" r="r" t="t"/>
            <a:pathLst>
              <a:path extrusionOk="0" h="1314" w="4246">
                <a:moveTo>
                  <a:pt x="603" y="0"/>
                </a:moveTo>
                <a:lnTo>
                  <a:pt x="3913" y="0"/>
                </a:lnTo>
                <a:lnTo>
                  <a:pt x="3913" y="0"/>
                </a:lnTo>
                <a:cubicBezTo>
                  <a:pt x="4096" y="0"/>
                  <a:pt x="4245" y="149"/>
                  <a:pt x="4245" y="332"/>
                </a:cubicBezTo>
                <a:lnTo>
                  <a:pt x="4245" y="981"/>
                </a:lnTo>
                <a:lnTo>
                  <a:pt x="4245" y="981"/>
                </a:lnTo>
                <a:cubicBezTo>
                  <a:pt x="4245" y="1164"/>
                  <a:pt x="4096" y="1313"/>
                  <a:pt x="3913" y="1313"/>
                </a:cubicBezTo>
                <a:lnTo>
                  <a:pt x="603" y="1313"/>
                </a:lnTo>
                <a:lnTo>
                  <a:pt x="603" y="1313"/>
                </a:lnTo>
                <a:cubicBezTo>
                  <a:pt x="500" y="1313"/>
                  <a:pt x="402" y="1265"/>
                  <a:pt x="340" y="1183"/>
                </a:cubicBezTo>
                <a:lnTo>
                  <a:pt x="91" y="859"/>
                </a:lnTo>
                <a:lnTo>
                  <a:pt x="91" y="859"/>
                </a:lnTo>
                <a:cubicBezTo>
                  <a:pt x="0" y="740"/>
                  <a:pt x="0" y="574"/>
                  <a:pt x="91" y="455"/>
                </a:cubicBezTo>
                <a:lnTo>
                  <a:pt x="340" y="131"/>
                </a:lnTo>
                <a:lnTo>
                  <a:pt x="340" y="131"/>
                </a:lnTo>
                <a:cubicBezTo>
                  <a:pt x="402" y="49"/>
                  <a:pt x="500" y="0"/>
                  <a:pt x="60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99" name="Google Shape;899;p18"/>
          <p:cNvGrpSpPr/>
          <p:nvPr/>
        </p:nvGrpSpPr>
        <p:grpSpPr>
          <a:xfrm>
            <a:off x="6555873" y="11031283"/>
            <a:ext cx="6035360" cy="1940289"/>
            <a:chOff x="4972644" y="11747591"/>
            <a:chExt cx="5287682" cy="1636270"/>
          </a:xfrm>
        </p:grpSpPr>
        <p:sp>
          <p:nvSpPr>
            <p:cNvPr id="900" name="Google Shape;900;p18"/>
            <p:cNvSpPr/>
            <p:nvPr/>
          </p:nvSpPr>
          <p:spPr>
            <a:xfrm>
              <a:off x="4972644" y="11747591"/>
              <a:ext cx="5287682" cy="1636270"/>
            </a:xfrm>
            <a:custGeom>
              <a:rect b="b" l="l" r="r" t="t"/>
              <a:pathLst>
                <a:path extrusionOk="0" h="1313" w="4246">
                  <a:moveTo>
                    <a:pt x="603" y="0"/>
                  </a:moveTo>
                  <a:lnTo>
                    <a:pt x="3913" y="0"/>
                  </a:lnTo>
                  <a:lnTo>
                    <a:pt x="3913" y="0"/>
                  </a:lnTo>
                  <a:cubicBezTo>
                    <a:pt x="4096" y="0"/>
                    <a:pt x="4245" y="149"/>
                    <a:pt x="4245" y="332"/>
                  </a:cubicBezTo>
                  <a:lnTo>
                    <a:pt x="4245" y="980"/>
                  </a:lnTo>
                  <a:lnTo>
                    <a:pt x="4245" y="980"/>
                  </a:lnTo>
                  <a:cubicBezTo>
                    <a:pt x="4245" y="1163"/>
                    <a:pt x="4096" y="1312"/>
                    <a:pt x="3913" y="1312"/>
                  </a:cubicBezTo>
                  <a:lnTo>
                    <a:pt x="603" y="1312"/>
                  </a:lnTo>
                  <a:lnTo>
                    <a:pt x="603" y="1312"/>
                  </a:lnTo>
                  <a:cubicBezTo>
                    <a:pt x="500" y="1312"/>
                    <a:pt x="402" y="1264"/>
                    <a:pt x="340" y="1182"/>
                  </a:cubicBezTo>
                  <a:lnTo>
                    <a:pt x="91" y="858"/>
                  </a:lnTo>
                  <a:lnTo>
                    <a:pt x="91" y="858"/>
                  </a:lnTo>
                  <a:cubicBezTo>
                    <a:pt x="0" y="739"/>
                    <a:pt x="0" y="573"/>
                    <a:pt x="91" y="454"/>
                  </a:cubicBezTo>
                  <a:lnTo>
                    <a:pt x="340" y="130"/>
                  </a:lnTo>
                  <a:lnTo>
                    <a:pt x="340" y="130"/>
                  </a:lnTo>
                  <a:cubicBezTo>
                    <a:pt x="402" y="47"/>
                    <a:pt x="500" y="0"/>
                    <a:pt x="60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999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1" name="Google Shape;901;p18"/>
            <p:cNvSpPr txBox="1"/>
            <p:nvPr/>
          </p:nvSpPr>
          <p:spPr>
            <a:xfrm>
              <a:off x="5341515" y="11940355"/>
              <a:ext cx="4545900" cy="106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        Enrolment  </a:t>
              </a:r>
              <a:endParaRPr b="1" sz="3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           6,44,360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sp>
        <p:nvSpPr>
          <p:cNvPr id="902" name="Google Shape;902;p18"/>
          <p:cNvSpPr/>
          <p:nvPr/>
        </p:nvSpPr>
        <p:spPr>
          <a:xfrm>
            <a:off x="6622580" y="5112127"/>
            <a:ext cx="2770119" cy="657565"/>
          </a:xfrm>
          <a:custGeom>
            <a:rect b="b" l="l" r="r" t="t"/>
            <a:pathLst>
              <a:path extrusionOk="0" h="447" w="1948">
                <a:moveTo>
                  <a:pt x="1947" y="446"/>
                </a:moveTo>
                <a:lnTo>
                  <a:pt x="1362" y="0"/>
                </a:lnTo>
                <a:lnTo>
                  <a:pt x="0" y="0"/>
                </a:lnTo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3" name="Google Shape;903;p18"/>
          <p:cNvSpPr/>
          <p:nvPr/>
        </p:nvSpPr>
        <p:spPr>
          <a:xfrm>
            <a:off x="6622580" y="8067912"/>
            <a:ext cx="2770119" cy="664073"/>
          </a:xfrm>
          <a:custGeom>
            <a:rect b="b" l="l" r="r" t="t"/>
            <a:pathLst>
              <a:path extrusionOk="0" h="449" w="1948">
                <a:moveTo>
                  <a:pt x="1947" y="0"/>
                </a:moveTo>
                <a:lnTo>
                  <a:pt x="1362" y="448"/>
                </a:lnTo>
                <a:lnTo>
                  <a:pt x="0" y="448"/>
                </a:lnTo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4" name="Google Shape;904;p18"/>
          <p:cNvSpPr txBox="1"/>
          <p:nvPr/>
        </p:nvSpPr>
        <p:spPr>
          <a:xfrm>
            <a:off x="476328" y="1759842"/>
            <a:ext cx="6035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US" sz="3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Cyber Hygiene Practices: Personal Digital Devices</a:t>
            </a:r>
            <a:endParaRPr b="1" sz="3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5" name="Google Shape;905;p18"/>
          <p:cNvSpPr txBox="1"/>
          <p:nvPr/>
        </p:nvSpPr>
        <p:spPr>
          <a:xfrm>
            <a:off x="732503" y="4352118"/>
            <a:ext cx="518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US" sz="3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Hazards of Electronic Waste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6" name="Google Shape;906;p18"/>
          <p:cNvSpPr txBox="1"/>
          <p:nvPr/>
        </p:nvSpPr>
        <p:spPr>
          <a:xfrm>
            <a:off x="732503" y="7361077"/>
            <a:ext cx="518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en-US" sz="3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 19 -</a:t>
            </a:r>
            <a:br>
              <a:rPr b="1" lang="en-US" sz="3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Responsive Behaviour</a:t>
            </a:r>
            <a:endParaRPr b="1" sz="3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7" name="Google Shape;907;p18"/>
          <p:cNvSpPr txBox="1"/>
          <p:nvPr/>
        </p:nvSpPr>
        <p:spPr>
          <a:xfrm>
            <a:off x="18793021" y="2152150"/>
            <a:ext cx="518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Action Research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8" name="Google Shape;908;p18"/>
          <p:cNvSpPr txBox="1"/>
          <p:nvPr/>
        </p:nvSpPr>
        <p:spPr>
          <a:xfrm>
            <a:off x="19053944" y="4623171"/>
            <a:ext cx="518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Urdu Language Script Writing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9" name="Google Shape;909;p18"/>
          <p:cNvSpPr txBox="1"/>
          <p:nvPr/>
        </p:nvSpPr>
        <p:spPr>
          <a:xfrm>
            <a:off x="19140918" y="7722481"/>
            <a:ext cx="518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Catch the Rain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0" name="Google Shape;910;p18"/>
          <p:cNvSpPr txBox="1"/>
          <p:nvPr/>
        </p:nvSpPr>
        <p:spPr>
          <a:xfrm>
            <a:off x="10778781" y="5778197"/>
            <a:ext cx="3156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CAPACITY BUILDING COURSES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1" name="Google Shape;911;p18"/>
          <p:cNvSpPr/>
          <p:nvPr/>
        </p:nvSpPr>
        <p:spPr>
          <a:xfrm>
            <a:off x="-7350" y="-42250"/>
            <a:ext cx="10964700" cy="1405500"/>
          </a:xfrm>
          <a:prstGeom prst="roundRect">
            <a:avLst>
              <a:gd fmla="val 16667" name="adj"/>
            </a:avLst>
          </a:prstGeom>
          <a:solidFill>
            <a:srgbClr val="4949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CPD Courses on DIKSHA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9"/>
          <p:cNvSpPr/>
          <p:nvPr/>
        </p:nvSpPr>
        <p:spPr>
          <a:xfrm>
            <a:off x="1505063" y="3597946"/>
            <a:ext cx="2668318" cy="2525503"/>
          </a:xfrm>
          <a:custGeom>
            <a:rect b="b" l="l" r="r" t="t"/>
            <a:pathLst>
              <a:path extrusionOk="0" h="2525503" w="2668318">
                <a:moveTo>
                  <a:pt x="0" y="2323510"/>
                </a:moveTo>
                <a:lnTo>
                  <a:pt x="317337" y="2323510"/>
                </a:lnTo>
                <a:lnTo>
                  <a:pt x="317337" y="2525503"/>
                </a:lnTo>
                <a:close/>
                <a:moveTo>
                  <a:pt x="2241117" y="0"/>
                </a:moveTo>
                <a:lnTo>
                  <a:pt x="2668318" y="234951"/>
                </a:lnTo>
                <a:lnTo>
                  <a:pt x="2241117" y="234951"/>
                </a:lnTo>
                <a:close/>
              </a:path>
            </a:pathLst>
          </a:custGeom>
          <a:solidFill>
            <a:srgbClr val="D83F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7" name="Google Shape;917;p19"/>
          <p:cNvSpPr/>
          <p:nvPr/>
        </p:nvSpPr>
        <p:spPr>
          <a:xfrm rot="5400000">
            <a:off x="4910619" y="744476"/>
            <a:ext cx="2285100" cy="8470200"/>
          </a:xfrm>
          <a:prstGeom prst="round2SameRect">
            <a:avLst>
              <a:gd fmla="val 1534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8" name="Google Shape;918;p19"/>
          <p:cNvSpPr/>
          <p:nvPr/>
        </p:nvSpPr>
        <p:spPr>
          <a:xfrm>
            <a:off x="1505062" y="3597946"/>
            <a:ext cx="2241115" cy="2329004"/>
          </a:xfrm>
          <a:custGeom>
            <a:rect b="b" l="l" r="r" t="t"/>
            <a:pathLst>
              <a:path extrusionOk="0" h="1868" w="1801">
                <a:moveTo>
                  <a:pt x="1800" y="1867"/>
                </a:moveTo>
                <a:lnTo>
                  <a:pt x="0" y="1867"/>
                </a:lnTo>
                <a:lnTo>
                  <a:pt x="0" y="0"/>
                </a:lnTo>
                <a:lnTo>
                  <a:pt x="1800" y="0"/>
                </a:lnTo>
                <a:lnTo>
                  <a:pt x="1800" y="1867"/>
                </a:lnTo>
              </a:path>
            </a:pathLst>
          </a:custGeom>
          <a:solidFill>
            <a:srgbClr val="D83F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9" name="Google Shape;919;p19"/>
          <p:cNvSpPr/>
          <p:nvPr/>
        </p:nvSpPr>
        <p:spPr>
          <a:xfrm>
            <a:off x="1988441" y="4235128"/>
            <a:ext cx="1267578" cy="1053359"/>
          </a:xfrm>
          <a:custGeom>
            <a:rect b="b" l="l" r="r" t="t"/>
            <a:pathLst>
              <a:path extrusionOk="0" h="304439" w="366352">
                <a:moveTo>
                  <a:pt x="123797" y="95250"/>
                </a:moveTo>
                <a:cubicBezTo>
                  <a:pt x="129555" y="95250"/>
                  <a:pt x="134233" y="98863"/>
                  <a:pt x="135313" y="103921"/>
                </a:cubicBezTo>
                <a:lnTo>
                  <a:pt x="170221" y="293239"/>
                </a:lnTo>
                <a:cubicBezTo>
                  <a:pt x="170581" y="294684"/>
                  <a:pt x="171660" y="295045"/>
                  <a:pt x="172380" y="295045"/>
                </a:cubicBezTo>
                <a:cubicBezTo>
                  <a:pt x="172740" y="295045"/>
                  <a:pt x="173819" y="294684"/>
                  <a:pt x="174179" y="293600"/>
                </a:cubicBezTo>
                <a:lnTo>
                  <a:pt x="206928" y="137522"/>
                </a:lnTo>
                <a:lnTo>
                  <a:pt x="206928" y="137160"/>
                </a:lnTo>
                <a:cubicBezTo>
                  <a:pt x="208367" y="132102"/>
                  <a:pt x="213046" y="128851"/>
                  <a:pt x="218444" y="128851"/>
                </a:cubicBezTo>
                <a:cubicBezTo>
                  <a:pt x="223842" y="129212"/>
                  <a:pt x="228160" y="132463"/>
                  <a:pt x="229240" y="137883"/>
                </a:cubicBezTo>
                <a:lnTo>
                  <a:pt x="253712" y="252051"/>
                </a:lnTo>
                <a:cubicBezTo>
                  <a:pt x="254071" y="253497"/>
                  <a:pt x="254791" y="253497"/>
                  <a:pt x="255511" y="253497"/>
                </a:cubicBezTo>
                <a:cubicBezTo>
                  <a:pt x="256231" y="253858"/>
                  <a:pt x="256950" y="253497"/>
                  <a:pt x="257670" y="252413"/>
                </a:cubicBezTo>
                <a:lnTo>
                  <a:pt x="269186" y="211587"/>
                </a:lnTo>
                <a:cubicBezTo>
                  <a:pt x="270626" y="206890"/>
                  <a:pt x="274584" y="203638"/>
                  <a:pt x="279263" y="203277"/>
                </a:cubicBezTo>
                <a:cubicBezTo>
                  <a:pt x="283941" y="202554"/>
                  <a:pt x="288259" y="205445"/>
                  <a:pt x="290419" y="209419"/>
                </a:cubicBezTo>
                <a:lnTo>
                  <a:pt x="304454" y="237961"/>
                </a:lnTo>
                <a:cubicBezTo>
                  <a:pt x="305174" y="238684"/>
                  <a:pt x="305893" y="239045"/>
                  <a:pt x="306253" y="239045"/>
                </a:cubicBezTo>
                <a:lnTo>
                  <a:pt x="361674" y="239045"/>
                </a:lnTo>
                <a:cubicBezTo>
                  <a:pt x="364553" y="239045"/>
                  <a:pt x="366352" y="241213"/>
                  <a:pt x="366352" y="244103"/>
                </a:cubicBezTo>
                <a:cubicBezTo>
                  <a:pt x="366352" y="246632"/>
                  <a:pt x="364553" y="248800"/>
                  <a:pt x="361674" y="248800"/>
                </a:cubicBezTo>
                <a:lnTo>
                  <a:pt x="306253" y="248800"/>
                </a:lnTo>
                <a:cubicBezTo>
                  <a:pt x="301935" y="248800"/>
                  <a:pt x="297976" y="246271"/>
                  <a:pt x="296177" y="242297"/>
                </a:cubicBezTo>
                <a:lnTo>
                  <a:pt x="281782" y="213754"/>
                </a:lnTo>
                <a:cubicBezTo>
                  <a:pt x="281422" y="212671"/>
                  <a:pt x="280342" y="212671"/>
                  <a:pt x="279982" y="212671"/>
                </a:cubicBezTo>
                <a:cubicBezTo>
                  <a:pt x="279622" y="212671"/>
                  <a:pt x="278543" y="213032"/>
                  <a:pt x="278183" y="214116"/>
                </a:cubicBezTo>
                <a:lnTo>
                  <a:pt x="266667" y="254942"/>
                </a:lnTo>
                <a:cubicBezTo>
                  <a:pt x="265228" y="260000"/>
                  <a:pt x="260549" y="263252"/>
                  <a:pt x="255151" y="263252"/>
                </a:cubicBezTo>
                <a:cubicBezTo>
                  <a:pt x="249753" y="263252"/>
                  <a:pt x="245434" y="259277"/>
                  <a:pt x="244355" y="254219"/>
                </a:cubicBezTo>
                <a:lnTo>
                  <a:pt x="219883" y="139689"/>
                </a:lnTo>
                <a:cubicBezTo>
                  <a:pt x="219523" y="138605"/>
                  <a:pt x="218444" y="138244"/>
                  <a:pt x="218084" y="138244"/>
                </a:cubicBezTo>
                <a:cubicBezTo>
                  <a:pt x="217364" y="138244"/>
                  <a:pt x="216644" y="138605"/>
                  <a:pt x="216285" y="139689"/>
                </a:cubicBezTo>
                <a:lnTo>
                  <a:pt x="183536" y="295768"/>
                </a:lnTo>
                <a:lnTo>
                  <a:pt x="183536" y="296129"/>
                </a:lnTo>
                <a:cubicBezTo>
                  <a:pt x="182097" y="301187"/>
                  <a:pt x="177778" y="304439"/>
                  <a:pt x="172380" y="304439"/>
                </a:cubicBezTo>
                <a:cubicBezTo>
                  <a:pt x="172020" y="304439"/>
                  <a:pt x="172020" y="304439"/>
                  <a:pt x="172020" y="304439"/>
                </a:cubicBezTo>
                <a:cubicBezTo>
                  <a:pt x="166622" y="304439"/>
                  <a:pt x="162303" y="300826"/>
                  <a:pt x="161224" y="295407"/>
                </a:cubicBezTo>
                <a:lnTo>
                  <a:pt x="126316" y="106089"/>
                </a:lnTo>
                <a:cubicBezTo>
                  <a:pt x="125596" y="104644"/>
                  <a:pt x="124517" y="104644"/>
                  <a:pt x="124157" y="104644"/>
                </a:cubicBezTo>
                <a:cubicBezTo>
                  <a:pt x="123437" y="104644"/>
                  <a:pt x="122357" y="104644"/>
                  <a:pt x="121997" y="106089"/>
                </a:cubicBezTo>
                <a:lnTo>
                  <a:pt x="93567" y="239406"/>
                </a:lnTo>
                <a:cubicBezTo>
                  <a:pt x="92848" y="244826"/>
                  <a:pt x="88169" y="248800"/>
                  <a:pt x="82411" y="248800"/>
                </a:cubicBezTo>
                <a:lnTo>
                  <a:pt x="4678" y="248800"/>
                </a:lnTo>
                <a:cubicBezTo>
                  <a:pt x="2159" y="248800"/>
                  <a:pt x="0" y="246632"/>
                  <a:pt x="0" y="244103"/>
                </a:cubicBezTo>
                <a:cubicBezTo>
                  <a:pt x="0" y="241213"/>
                  <a:pt x="2159" y="239045"/>
                  <a:pt x="4678" y="239045"/>
                </a:cubicBezTo>
                <a:lnTo>
                  <a:pt x="82411" y="239045"/>
                </a:lnTo>
                <a:cubicBezTo>
                  <a:pt x="83491" y="239045"/>
                  <a:pt x="84211" y="238322"/>
                  <a:pt x="84211" y="237600"/>
                </a:cubicBezTo>
                <a:lnTo>
                  <a:pt x="113001" y="104283"/>
                </a:lnTo>
                <a:cubicBezTo>
                  <a:pt x="113720" y="99224"/>
                  <a:pt x="118399" y="95250"/>
                  <a:pt x="123797" y="95250"/>
                </a:cubicBezTo>
                <a:close/>
                <a:moveTo>
                  <a:pt x="338993" y="53116"/>
                </a:moveTo>
                <a:cubicBezTo>
                  <a:pt x="338633" y="64679"/>
                  <a:pt x="336473" y="75880"/>
                  <a:pt x="332513" y="84191"/>
                </a:cubicBezTo>
                <a:cubicBezTo>
                  <a:pt x="345473" y="78771"/>
                  <a:pt x="354472" y="67208"/>
                  <a:pt x="356272" y="53116"/>
                </a:cubicBezTo>
                <a:close/>
                <a:moveTo>
                  <a:pt x="306594" y="53116"/>
                </a:moveTo>
                <a:cubicBezTo>
                  <a:pt x="307674" y="74073"/>
                  <a:pt x="314154" y="87081"/>
                  <a:pt x="318114" y="87081"/>
                </a:cubicBezTo>
                <a:cubicBezTo>
                  <a:pt x="321713" y="87081"/>
                  <a:pt x="328553" y="74073"/>
                  <a:pt x="329273" y="53116"/>
                </a:cubicBezTo>
                <a:close/>
                <a:moveTo>
                  <a:pt x="279595" y="53116"/>
                </a:moveTo>
                <a:cubicBezTo>
                  <a:pt x="281395" y="67208"/>
                  <a:pt x="291114" y="78771"/>
                  <a:pt x="303714" y="84191"/>
                </a:cubicBezTo>
                <a:cubicBezTo>
                  <a:pt x="299754" y="75880"/>
                  <a:pt x="297594" y="64679"/>
                  <a:pt x="297234" y="53116"/>
                </a:cubicBezTo>
                <a:close/>
                <a:moveTo>
                  <a:pt x="213792" y="28575"/>
                </a:moveTo>
                <a:cubicBezTo>
                  <a:pt x="229988" y="28575"/>
                  <a:pt x="246185" y="30368"/>
                  <a:pt x="262021" y="33954"/>
                </a:cubicBezTo>
                <a:cubicBezTo>
                  <a:pt x="264541" y="34312"/>
                  <a:pt x="266340" y="37181"/>
                  <a:pt x="265620" y="39691"/>
                </a:cubicBezTo>
                <a:cubicBezTo>
                  <a:pt x="264900" y="42201"/>
                  <a:pt x="262381" y="43993"/>
                  <a:pt x="259862" y="43276"/>
                </a:cubicBezTo>
                <a:cubicBezTo>
                  <a:pt x="244745" y="39691"/>
                  <a:pt x="229268" y="37898"/>
                  <a:pt x="213792" y="37898"/>
                </a:cubicBezTo>
                <a:cubicBezTo>
                  <a:pt x="108336" y="37898"/>
                  <a:pt x="20875" y="116423"/>
                  <a:pt x="10078" y="220764"/>
                </a:cubicBezTo>
                <a:cubicBezTo>
                  <a:pt x="9358" y="222915"/>
                  <a:pt x="7558" y="225067"/>
                  <a:pt x="5039" y="225067"/>
                </a:cubicBezTo>
                <a:cubicBezTo>
                  <a:pt x="4679" y="225067"/>
                  <a:pt x="4679" y="225067"/>
                  <a:pt x="4679" y="224708"/>
                </a:cubicBezTo>
                <a:cubicBezTo>
                  <a:pt x="2160" y="224708"/>
                  <a:pt x="0" y="222198"/>
                  <a:pt x="360" y="219688"/>
                </a:cubicBezTo>
                <a:cubicBezTo>
                  <a:pt x="11877" y="110686"/>
                  <a:pt x="103657" y="28575"/>
                  <a:pt x="213792" y="28575"/>
                </a:cubicBezTo>
                <a:close/>
                <a:moveTo>
                  <a:pt x="332513" y="12285"/>
                </a:moveTo>
                <a:cubicBezTo>
                  <a:pt x="336473" y="20234"/>
                  <a:pt x="338633" y="31797"/>
                  <a:pt x="338993" y="43360"/>
                </a:cubicBezTo>
                <a:lnTo>
                  <a:pt x="356272" y="43360"/>
                </a:lnTo>
                <a:cubicBezTo>
                  <a:pt x="354472" y="29268"/>
                  <a:pt x="345473" y="17344"/>
                  <a:pt x="332513" y="12285"/>
                </a:cubicBezTo>
                <a:close/>
                <a:moveTo>
                  <a:pt x="303714" y="12285"/>
                </a:moveTo>
                <a:cubicBezTo>
                  <a:pt x="291114" y="17344"/>
                  <a:pt x="281395" y="29268"/>
                  <a:pt x="279595" y="43360"/>
                </a:cubicBezTo>
                <a:lnTo>
                  <a:pt x="297234" y="43360"/>
                </a:lnTo>
                <a:cubicBezTo>
                  <a:pt x="297594" y="31797"/>
                  <a:pt x="299754" y="20234"/>
                  <a:pt x="303714" y="12285"/>
                </a:cubicBezTo>
                <a:close/>
                <a:moveTo>
                  <a:pt x="318114" y="9394"/>
                </a:moveTo>
                <a:cubicBezTo>
                  <a:pt x="314154" y="9394"/>
                  <a:pt x="307674" y="22041"/>
                  <a:pt x="306594" y="43360"/>
                </a:cubicBezTo>
                <a:lnTo>
                  <a:pt x="329273" y="43360"/>
                </a:lnTo>
                <a:cubicBezTo>
                  <a:pt x="328553" y="22041"/>
                  <a:pt x="321713" y="9394"/>
                  <a:pt x="318114" y="9394"/>
                </a:cubicBezTo>
                <a:close/>
                <a:moveTo>
                  <a:pt x="318114" y="0"/>
                </a:moveTo>
                <a:cubicBezTo>
                  <a:pt x="344753" y="0"/>
                  <a:pt x="366352" y="21680"/>
                  <a:pt x="366352" y="48057"/>
                </a:cubicBezTo>
                <a:cubicBezTo>
                  <a:pt x="366352" y="74796"/>
                  <a:pt x="344753" y="96476"/>
                  <a:pt x="318114" y="96476"/>
                </a:cubicBezTo>
                <a:cubicBezTo>
                  <a:pt x="291474" y="96476"/>
                  <a:pt x="269875" y="74796"/>
                  <a:pt x="269875" y="48057"/>
                </a:cubicBezTo>
                <a:cubicBezTo>
                  <a:pt x="269875" y="21680"/>
                  <a:pt x="291474" y="0"/>
                  <a:pt x="318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0" name="Google Shape;920;p19"/>
          <p:cNvSpPr/>
          <p:nvPr/>
        </p:nvSpPr>
        <p:spPr>
          <a:xfrm>
            <a:off x="1505064" y="3597946"/>
            <a:ext cx="2668318" cy="2525503"/>
          </a:xfrm>
          <a:custGeom>
            <a:rect b="b" l="l" r="r" t="t"/>
            <a:pathLst>
              <a:path extrusionOk="0" h="2525503" w="2668318">
                <a:moveTo>
                  <a:pt x="0" y="2323510"/>
                </a:moveTo>
                <a:lnTo>
                  <a:pt x="317337" y="2323510"/>
                </a:lnTo>
                <a:lnTo>
                  <a:pt x="317337" y="2525503"/>
                </a:lnTo>
                <a:close/>
                <a:moveTo>
                  <a:pt x="2241117" y="0"/>
                </a:moveTo>
                <a:lnTo>
                  <a:pt x="2668318" y="234951"/>
                </a:lnTo>
                <a:lnTo>
                  <a:pt x="2241117" y="234951"/>
                </a:lnTo>
                <a:close/>
              </a:path>
            </a:pathLst>
          </a:custGeom>
          <a:solidFill>
            <a:srgbClr val="11134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1" name="Google Shape;921;p19"/>
          <p:cNvSpPr/>
          <p:nvPr/>
        </p:nvSpPr>
        <p:spPr>
          <a:xfrm>
            <a:off x="1505062" y="9843535"/>
            <a:ext cx="2241115" cy="2329004"/>
          </a:xfrm>
          <a:custGeom>
            <a:rect b="b" l="l" r="r" t="t"/>
            <a:pathLst>
              <a:path extrusionOk="0" h="1868" w="1801">
                <a:moveTo>
                  <a:pt x="1800" y="1867"/>
                </a:moveTo>
                <a:lnTo>
                  <a:pt x="0" y="1867"/>
                </a:lnTo>
                <a:lnTo>
                  <a:pt x="0" y="0"/>
                </a:lnTo>
                <a:lnTo>
                  <a:pt x="1800" y="0"/>
                </a:lnTo>
                <a:lnTo>
                  <a:pt x="1800" y="1867"/>
                </a:lnTo>
              </a:path>
            </a:pathLst>
          </a:custGeom>
          <a:solidFill>
            <a:srgbClr val="667D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p19"/>
          <p:cNvSpPr/>
          <p:nvPr/>
        </p:nvSpPr>
        <p:spPr>
          <a:xfrm>
            <a:off x="1505063" y="9843535"/>
            <a:ext cx="2668318" cy="2525503"/>
          </a:xfrm>
          <a:custGeom>
            <a:rect b="b" l="l" r="r" t="t"/>
            <a:pathLst>
              <a:path extrusionOk="0" h="2525503" w="2668318">
                <a:moveTo>
                  <a:pt x="0" y="2323510"/>
                </a:moveTo>
                <a:lnTo>
                  <a:pt x="317337" y="2323510"/>
                </a:lnTo>
                <a:lnTo>
                  <a:pt x="317337" y="2525503"/>
                </a:lnTo>
                <a:close/>
                <a:moveTo>
                  <a:pt x="2241117" y="0"/>
                </a:moveTo>
                <a:lnTo>
                  <a:pt x="2668318" y="234951"/>
                </a:lnTo>
                <a:lnTo>
                  <a:pt x="2241117" y="234951"/>
                </a:lnTo>
                <a:close/>
              </a:path>
            </a:pathLst>
          </a:custGeom>
          <a:solidFill>
            <a:srgbClr val="667D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3" name="Google Shape;923;p19"/>
          <p:cNvSpPr/>
          <p:nvPr/>
        </p:nvSpPr>
        <p:spPr>
          <a:xfrm>
            <a:off x="1990921" y="10394256"/>
            <a:ext cx="1262651" cy="1235167"/>
          </a:xfrm>
          <a:custGeom>
            <a:rect b="b" l="l" r="r" t="t"/>
            <a:pathLst>
              <a:path extrusionOk="0" h="1235167" w="1262651">
                <a:moveTo>
                  <a:pt x="32971" y="956159"/>
                </a:moveTo>
                <a:lnTo>
                  <a:pt x="32971" y="995465"/>
                </a:lnTo>
                <a:cubicBezTo>
                  <a:pt x="32971" y="1029858"/>
                  <a:pt x="61583" y="1059338"/>
                  <a:pt x="96414" y="1059338"/>
                </a:cubicBezTo>
                <a:lnTo>
                  <a:pt x="1164992" y="1059338"/>
                </a:lnTo>
                <a:cubicBezTo>
                  <a:pt x="1201068" y="1059338"/>
                  <a:pt x="1229679" y="1029858"/>
                  <a:pt x="1229679" y="995465"/>
                </a:cubicBezTo>
                <a:lnTo>
                  <a:pt x="1229679" y="956159"/>
                </a:lnTo>
                <a:close/>
                <a:moveTo>
                  <a:pt x="685721" y="752838"/>
                </a:moveTo>
                <a:cubicBezTo>
                  <a:pt x="695142" y="752838"/>
                  <a:pt x="702207" y="760296"/>
                  <a:pt x="702207" y="768997"/>
                </a:cubicBezTo>
                <a:lnTo>
                  <a:pt x="702207" y="838604"/>
                </a:lnTo>
                <a:cubicBezTo>
                  <a:pt x="702207" y="848548"/>
                  <a:pt x="695142" y="856006"/>
                  <a:pt x="685721" y="856006"/>
                </a:cubicBezTo>
                <a:cubicBezTo>
                  <a:pt x="677478" y="856006"/>
                  <a:pt x="670413" y="848548"/>
                  <a:pt x="670413" y="838604"/>
                </a:cubicBezTo>
                <a:lnTo>
                  <a:pt x="670413" y="768997"/>
                </a:lnTo>
                <a:cubicBezTo>
                  <a:pt x="670413" y="760296"/>
                  <a:pt x="677478" y="752838"/>
                  <a:pt x="685721" y="752838"/>
                </a:cubicBezTo>
                <a:close/>
                <a:moveTo>
                  <a:pt x="1005619" y="681400"/>
                </a:moveTo>
                <a:cubicBezTo>
                  <a:pt x="1013862" y="681400"/>
                  <a:pt x="1020928" y="688883"/>
                  <a:pt x="1020928" y="697613"/>
                </a:cubicBezTo>
                <a:lnTo>
                  <a:pt x="1020928" y="838540"/>
                </a:lnTo>
                <a:cubicBezTo>
                  <a:pt x="1020928" y="848517"/>
                  <a:pt x="1013862" y="856000"/>
                  <a:pt x="1005619" y="856000"/>
                </a:cubicBezTo>
                <a:cubicBezTo>
                  <a:pt x="996199" y="856000"/>
                  <a:pt x="989133" y="848517"/>
                  <a:pt x="989133" y="838540"/>
                </a:cubicBezTo>
                <a:lnTo>
                  <a:pt x="989133" y="697613"/>
                </a:lnTo>
                <a:cubicBezTo>
                  <a:pt x="989133" y="688883"/>
                  <a:pt x="996199" y="681400"/>
                  <a:pt x="1005619" y="681400"/>
                </a:cubicBezTo>
                <a:close/>
                <a:moveTo>
                  <a:pt x="582492" y="681400"/>
                </a:moveTo>
                <a:cubicBezTo>
                  <a:pt x="590735" y="681400"/>
                  <a:pt x="597800" y="688883"/>
                  <a:pt x="597800" y="697613"/>
                </a:cubicBezTo>
                <a:lnTo>
                  <a:pt x="597800" y="838540"/>
                </a:lnTo>
                <a:cubicBezTo>
                  <a:pt x="597800" y="848517"/>
                  <a:pt x="590735" y="856000"/>
                  <a:pt x="582492" y="856000"/>
                </a:cubicBezTo>
                <a:cubicBezTo>
                  <a:pt x="573071" y="856000"/>
                  <a:pt x="566006" y="848517"/>
                  <a:pt x="566006" y="838540"/>
                </a:cubicBezTo>
                <a:lnTo>
                  <a:pt x="566006" y="697613"/>
                </a:lnTo>
                <a:cubicBezTo>
                  <a:pt x="566006" y="688883"/>
                  <a:pt x="573071" y="681400"/>
                  <a:pt x="582492" y="681400"/>
                </a:cubicBezTo>
                <a:close/>
                <a:moveTo>
                  <a:pt x="367566" y="681400"/>
                </a:moveTo>
                <a:cubicBezTo>
                  <a:pt x="376115" y="681400"/>
                  <a:pt x="383442" y="688883"/>
                  <a:pt x="383442" y="697613"/>
                </a:cubicBezTo>
                <a:lnTo>
                  <a:pt x="383442" y="838540"/>
                </a:lnTo>
                <a:cubicBezTo>
                  <a:pt x="383442" y="848517"/>
                  <a:pt x="376115" y="856000"/>
                  <a:pt x="367566" y="856000"/>
                </a:cubicBezTo>
                <a:cubicBezTo>
                  <a:pt x="359018" y="856000"/>
                  <a:pt x="351691" y="848517"/>
                  <a:pt x="351691" y="838540"/>
                </a:cubicBezTo>
                <a:lnTo>
                  <a:pt x="351691" y="697613"/>
                </a:lnTo>
                <a:cubicBezTo>
                  <a:pt x="351691" y="688883"/>
                  <a:pt x="359018" y="681400"/>
                  <a:pt x="367566" y="681400"/>
                </a:cubicBezTo>
                <a:close/>
                <a:moveTo>
                  <a:pt x="900603" y="648432"/>
                </a:moveTo>
                <a:cubicBezTo>
                  <a:pt x="909152" y="648432"/>
                  <a:pt x="916479" y="655845"/>
                  <a:pt x="916479" y="664495"/>
                </a:cubicBezTo>
                <a:lnTo>
                  <a:pt x="916479" y="838714"/>
                </a:lnTo>
                <a:cubicBezTo>
                  <a:pt x="916479" y="848599"/>
                  <a:pt x="909152" y="856013"/>
                  <a:pt x="900603" y="856013"/>
                </a:cubicBezTo>
                <a:cubicBezTo>
                  <a:pt x="890834" y="856013"/>
                  <a:pt x="884728" y="848599"/>
                  <a:pt x="884728" y="838714"/>
                </a:cubicBezTo>
                <a:lnTo>
                  <a:pt x="884728" y="664495"/>
                </a:lnTo>
                <a:cubicBezTo>
                  <a:pt x="884728" y="655845"/>
                  <a:pt x="890834" y="648432"/>
                  <a:pt x="900603" y="648432"/>
                </a:cubicBezTo>
                <a:close/>
                <a:moveTo>
                  <a:pt x="262594" y="648432"/>
                </a:moveTo>
                <a:cubicBezTo>
                  <a:pt x="272015" y="648432"/>
                  <a:pt x="279080" y="655845"/>
                  <a:pt x="279080" y="664495"/>
                </a:cubicBezTo>
                <a:lnTo>
                  <a:pt x="279080" y="838714"/>
                </a:lnTo>
                <a:cubicBezTo>
                  <a:pt x="279080" y="848599"/>
                  <a:pt x="272015" y="856013"/>
                  <a:pt x="262594" y="856013"/>
                </a:cubicBezTo>
                <a:cubicBezTo>
                  <a:pt x="254351" y="856013"/>
                  <a:pt x="247286" y="848599"/>
                  <a:pt x="247286" y="838714"/>
                </a:cubicBezTo>
                <a:lnTo>
                  <a:pt x="247286" y="664495"/>
                </a:lnTo>
                <a:cubicBezTo>
                  <a:pt x="247286" y="655845"/>
                  <a:pt x="254351" y="648432"/>
                  <a:pt x="262594" y="648432"/>
                </a:cubicBezTo>
                <a:close/>
                <a:moveTo>
                  <a:pt x="790699" y="615459"/>
                </a:moveTo>
                <a:cubicBezTo>
                  <a:pt x="799248" y="615459"/>
                  <a:pt x="806575" y="622937"/>
                  <a:pt x="806575" y="632907"/>
                </a:cubicBezTo>
                <a:lnTo>
                  <a:pt x="806575" y="838552"/>
                </a:lnTo>
                <a:cubicBezTo>
                  <a:pt x="806575" y="848523"/>
                  <a:pt x="799248" y="856001"/>
                  <a:pt x="790699" y="856001"/>
                </a:cubicBezTo>
                <a:cubicBezTo>
                  <a:pt x="782151" y="856001"/>
                  <a:pt x="774824" y="848523"/>
                  <a:pt x="774824" y="838552"/>
                </a:cubicBezTo>
                <a:lnTo>
                  <a:pt x="774824" y="632907"/>
                </a:lnTo>
                <a:cubicBezTo>
                  <a:pt x="774824" y="622937"/>
                  <a:pt x="782151" y="615459"/>
                  <a:pt x="790699" y="615459"/>
                </a:cubicBezTo>
                <a:close/>
                <a:moveTo>
                  <a:pt x="478081" y="615459"/>
                </a:moveTo>
                <a:cubicBezTo>
                  <a:pt x="486324" y="615459"/>
                  <a:pt x="493389" y="622937"/>
                  <a:pt x="493389" y="632907"/>
                </a:cubicBezTo>
                <a:lnTo>
                  <a:pt x="493389" y="838552"/>
                </a:lnTo>
                <a:cubicBezTo>
                  <a:pt x="493389" y="848523"/>
                  <a:pt x="486324" y="856001"/>
                  <a:pt x="478081" y="856001"/>
                </a:cubicBezTo>
                <a:cubicBezTo>
                  <a:pt x="468660" y="856001"/>
                  <a:pt x="461595" y="848523"/>
                  <a:pt x="461595" y="838552"/>
                </a:cubicBezTo>
                <a:lnTo>
                  <a:pt x="461595" y="632907"/>
                </a:lnTo>
                <a:cubicBezTo>
                  <a:pt x="461595" y="622937"/>
                  <a:pt x="468660" y="615459"/>
                  <a:pt x="478081" y="615459"/>
                </a:cubicBezTo>
                <a:close/>
                <a:moveTo>
                  <a:pt x="96414" y="340699"/>
                </a:moveTo>
                <a:cubicBezTo>
                  <a:pt x="61583" y="340699"/>
                  <a:pt x="32971" y="369265"/>
                  <a:pt x="32971" y="405282"/>
                </a:cubicBezTo>
                <a:lnTo>
                  <a:pt x="32971" y="921947"/>
                </a:lnTo>
                <a:lnTo>
                  <a:pt x="1229679" y="921947"/>
                </a:lnTo>
                <a:lnTo>
                  <a:pt x="1229679" y="405282"/>
                </a:lnTo>
                <a:cubicBezTo>
                  <a:pt x="1229679" y="369265"/>
                  <a:pt x="1201068" y="340699"/>
                  <a:pt x="1164992" y="340699"/>
                </a:cubicBezTo>
                <a:lnTo>
                  <a:pt x="963468" y="340699"/>
                </a:lnTo>
                <a:cubicBezTo>
                  <a:pt x="963468" y="353119"/>
                  <a:pt x="957248" y="364297"/>
                  <a:pt x="947296" y="372991"/>
                </a:cubicBezTo>
                <a:cubicBezTo>
                  <a:pt x="937344" y="381685"/>
                  <a:pt x="923660" y="385411"/>
                  <a:pt x="909977" y="382927"/>
                </a:cubicBezTo>
                <a:cubicBezTo>
                  <a:pt x="902513" y="381685"/>
                  <a:pt x="896293" y="385411"/>
                  <a:pt x="895049" y="391621"/>
                </a:cubicBezTo>
                <a:cubicBezTo>
                  <a:pt x="888829" y="413976"/>
                  <a:pt x="878877" y="435090"/>
                  <a:pt x="866437" y="454962"/>
                </a:cubicBezTo>
                <a:cubicBezTo>
                  <a:pt x="863949" y="459930"/>
                  <a:pt x="866437" y="467382"/>
                  <a:pt x="871413" y="471107"/>
                </a:cubicBezTo>
                <a:cubicBezTo>
                  <a:pt x="882609" y="478559"/>
                  <a:pt x="890073" y="490979"/>
                  <a:pt x="891317" y="504641"/>
                </a:cubicBezTo>
                <a:cubicBezTo>
                  <a:pt x="892561" y="517061"/>
                  <a:pt x="887585" y="530723"/>
                  <a:pt x="877633" y="539417"/>
                </a:cubicBezTo>
                <a:lnTo>
                  <a:pt x="853997" y="563014"/>
                </a:lnTo>
                <a:cubicBezTo>
                  <a:pt x="845290" y="571708"/>
                  <a:pt x="831606" y="576676"/>
                  <a:pt x="817922" y="575434"/>
                </a:cubicBezTo>
                <a:cubicBezTo>
                  <a:pt x="804238" y="574192"/>
                  <a:pt x="793042" y="567982"/>
                  <a:pt x="784335" y="556804"/>
                </a:cubicBezTo>
                <a:cubicBezTo>
                  <a:pt x="780603" y="550594"/>
                  <a:pt x="773139" y="549352"/>
                  <a:pt x="766919" y="551836"/>
                </a:cubicBezTo>
                <a:cubicBezTo>
                  <a:pt x="747015" y="564256"/>
                  <a:pt x="724624" y="572950"/>
                  <a:pt x="702232" y="579160"/>
                </a:cubicBezTo>
                <a:cubicBezTo>
                  <a:pt x="696012" y="580402"/>
                  <a:pt x="691036" y="586612"/>
                  <a:pt x="693524" y="592822"/>
                </a:cubicBezTo>
                <a:cubicBezTo>
                  <a:pt x="694768" y="605242"/>
                  <a:pt x="691036" y="618903"/>
                  <a:pt x="682328" y="630081"/>
                </a:cubicBezTo>
                <a:cubicBezTo>
                  <a:pt x="674864" y="640017"/>
                  <a:pt x="661181" y="646227"/>
                  <a:pt x="647497" y="646227"/>
                </a:cubicBezTo>
                <a:lnTo>
                  <a:pt x="615153" y="646227"/>
                </a:lnTo>
                <a:cubicBezTo>
                  <a:pt x="601470" y="646227"/>
                  <a:pt x="587786" y="640017"/>
                  <a:pt x="579078" y="630081"/>
                </a:cubicBezTo>
                <a:cubicBezTo>
                  <a:pt x="570370" y="618903"/>
                  <a:pt x="567882" y="605242"/>
                  <a:pt x="569126" y="592822"/>
                </a:cubicBezTo>
                <a:cubicBezTo>
                  <a:pt x="570370" y="586612"/>
                  <a:pt x="566638" y="580402"/>
                  <a:pt x="560418" y="579160"/>
                </a:cubicBezTo>
                <a:cubicBezTo>
                  <a:pt x="538027" y="572950"/>
                  <a:pt x="515635" y="564256"/>
                  <a:pt x="494487" y="551836"/>
                </a:cubicBezTo>
                <a:cubicBezTo>
                  <a:pt x="488268" y="549352"/>
                  <a:pt x="480804" y="550594"/>
                  <a:pt x="477072" y="555562"/>
                </a:cubicBezTo>
                <a:cubicBezTo>
                  <a:pt x="469608" y="567982"/>
                  <a:pt x="458412" y="574192"/>
                  <a:pt x="444728" y="575434"/>
                </a:cubicBezTo>
                <a:cubicBezTo>
                  <a:pt x="431044" y="576676"/>
                  <a:pt x="417361" y="571708"/>
                  <a:pt x="407409" y="563014"/>
                </a:cubicBezTo>
                <a:lnTo>
                  <a:pt x="385017" y="539417"/>
                </a:lnTo>
                <a:cubicBezTo>
                  <a:pt x="375065" y="530723"/>
                  <a:pt x="370090" y="517061"/>
                  <a:pt x="371333" y="504641"/>
                </a:cubicBezTo>
                <a:cubicBezTo>
                  <a:pt x="372577" y="490979"/>
                  <a:pt x="380041" y="478559"/>
                  <a:pt x="391237" y="471107"/>
                </a:cubicBezTo>
                <a:cubicBezTo>
                  <a:pt x="396213" y="467382"/>
                  <a:pt x="397457" y="459930"/>
                  <a:pt x="394969" y="454962"/>
                </a:cubicBezTo>
                <a:cubicBezTo>
                  <a:pt x="382529" y="435090"/>
                  <a:pt x="373821" y="413976"/>
                  <a:pt x="367602" y="391621"/>
                </a:cubicBezTo>
                <a:cubicBezTo>
                  <a:pt x="366358" y="385411"/>
                  <a:pt x="360138" y="381685"/>
                  <a:pt x="352674" y="382927"/>
                </a:cubicBezTo>
                <a:cubicBezTo>
                  <a:pt x="338990" y="385411"/>
                  <a:pt x="325306" y="381685"/>
                  <a:pt x="315354" y="372991"/>
                </a:cubicBezTo>
                <a:cubicBezTo>
                  <a:pt x="304159" y="364297"/>
                  <a:pt x="299183" y="353119"/>
                  <a:pt x="299183" y="340699"/>
                </a:cubicBezTo>
                <a:close/>
                <a:moveTo>
                  <a:pt x="634076" y="213638"/>
                </a:moveTo>
                <a:cubicBezTo>
                  <a:pt x="572109" y="213638"/>
                  <a:pt x="521297" y="263334"/>
                  <a:pt x="521297" y="322969"/>
                </a:cubicBezTo>
                <a:cubicBezTo>
                  <a:pt x="521297" y="383846"/>
                  <a:pt x="572109" y="433542"/>
                  <a:pt x="634076" y="433542"/>
                </a:cubicBezTo>
                <a:cubicBezTo>
                  <a:pt x="696042" y="433542"/>
                  <a:pt x="746855" y="383846"/>
                  <a:pt x="746855" y="322969"/>
                </a:cubicBezTo>
                <a:cubicBezTo>
                  <a:pt x="746855" y="263334"/>
                  <a:pt x="696042" y="213638"/>
                  <a:pt x="634076" y="213638"/>
                </a:cubicBezTo>
                <a:close/>
                <a:moveTo>
                  <a:pt x="634076" y="181336"/>
                </a:moveTo>
                <a:cubicBezTo>
                  <a:pt x="714632" y="181336"/>
                  <a:pt x="779078" y="244698"/>
                  <a:pt x="779078" y="322969"/>
                </a:cubicBezTo>
                <a:cubicBezTo>
                  <a:pt x="779078" y="402482"/>
                  <a:pt x="714632" y="465844"/>
                  <a:pt x="634076" y="465844"/>
                </a:cubicBezTo>
                <a:cubicBezTo>
                  <a:pt x="553519" y="465844"/>
                  <a:pt x="489074" y="402482"/>
                  <a:pt x="489074" y="322969"/>
                </a:cubicBezTo>
                <a:cubicBezTo>
                  <a:pt x="489074" y="244698"/>
                  <a:pt x="553519" y="181336"/>
                  <a:pt x="634076" y="181336"/>
                </a:cubicBezTo>
                <a:close/>
                <a:moveTo>
                  <a:pt x="620549" y="32970"/>
                </a:moveTo>
                <a:cubicBezTo>
                  <a:pt x="615544" y="32970"/>
                  <a:pt x="611789" y="35454"/>
                  <a:pt x="609286" y="37938"/>
                </a:cubicBezTo>
                <a:cubicBezTo>
                  <a:pt x="608035" y="39180"/>
                  <a:pt x="606783" y="42906"/>
                  <a:pt x="606783" y="47874"/>
                </a:cubicBezTo>
                <a:cubicBezTo>
                  <a:pt x="611789" y="70230"/>
                  <a:pt x="596771" y="93827"/>
                  <a:pt x="574244" y="100037"/>
                </a:cubicBezTo>
                <a:cubicBezTo>
                  <a:pt x="554220" y="103763"/>
                  <a:pt x="534196" y="112457"/>
                  <a:pt x="515424" y="122393"/>
                </a:cubicBezTo>
                <a:cubicBezTo>
                  <a:pt x="495400" y="133571"/>
                  <a:pt x="469119" y="128603"/>
                  <a:pt x="455352" y="109973"/>
                </a:cubicBezTo>
                <a:cubicBezTo>
                  <a:pt x="451598" y="105005"/>
                  <a:pt x="449095" y="103763"/>
                  <a:pt x="445340" y="103763"/>
                </a:cubicBezTo>
                <a:cubicBezTo>
                  <a:pt x="441586" y="103763"/>
                  <a:pt x="437832" y="105005"/>
                  <a:pt x="435329" y="107489"/>
                </a:cubicBezTo>
                <a:lnTo>
                  <a:pt x="411550" y="129845"/>
                </a:lnTo>
                <a:cubicBezTo>
                  <a:pt x="407796" y="133571"/>
                  <a:pt x="407796" y="137297"/>
                  <a:pt x="407796" y="139781"/>
                </a:cubicBezTo>
                <a:cubicBezTo>
                  <a:pt x="409047" y="141023"/>
                  <a:pt x="409047" y="144749"/>
                  <a:pt x="412802" y="148475"/>
                </a:cubicBezTo>
                <a:lnTo>
                  <a:pt x="414053" y="148475"/>
                </a:lnTo>
                <a:cubicBezTo>
                  <a:pt x="432826" y="162136"/>
                  <a:pt x="439083" y="188218"/>
                  <a:pt x="427820" y="208090"/>
                </a:cubicBezTo>
                <a:cubicBezTo>
                  <a:pt x="416556" y="225478"/>
                  <a:pt x="409047" y="244107"/>
                  <a:pt x="402790" y="263979"/>
                </a:cubicBezTo>
                <a:cubicBezTo>
                  <a:pt x="397784" y="285093"/>
                  <a:pt x="374005" y="299997"/>
                  <a:pt x="351479" y="296271"/>
                </a:cubicBezTo>
                <a:cubicBezTo>
                  <a:pt x="346473" y="295029"/>
                  <a:pt x="342718" y="296271"/>
                  <a:pt x="340215" y="298755"/>
                </a:cubicBezTo>
                <a:cubicBezTo>
                  <a:pt x="337712" y="299997"/>
                  <a:pt x="335209" y="303723"/>
                  <a:pt x="335209" y="308690"/>
                </a:cubicBezTo>
                <a:lnTo>
                  <a:pt x="335209" y="339740"/>
                </a:lnTo>
                <a:cubicBezTo>
                  <a:pt x="335209" y="344708"/>
                  <a:pt x="337712" y="348434"/>
                  <a:pt x="340215" y="348434"/>
                </a:cubicBezTo>
                <a:cubicBezTo>
                  <a:pt x="342718" y="352160"/>
                  <a:pt x="346473" y="352160"/>
                  <a:pt x="351479" y="352160"/>
                </a:cubicBezTo>
                <a:cubicBezTo>
                  <a:pt x="374005" y="348434"/>
                  <a:pt x="397784" y="362096"/>
                  <a:pt x="402790" y="384451"/>
                </a:cubicBezTo>
                <a:cubicBezTo>
                  <a:pt x="409047" y="403081"/>
                  <a:pt x="416556" y="421711"/>
                  <a:pt x="427820" y="440341"/>
                </a:cubicBezTo>
                <a:cubicBezTo>
                  <a:pt x="439083" y="460212"/>
                  <a:pt x="432826" y="486294"/>
                  <a:pt x="414053" y="499956"/>
                </a:cubicBezTo>
                <a:cubicBezTo>
                  <a:pt x="409047" y="502440"/>
                  <a:pt x="409047" y="506166"/>
                  <a:pt x="407796" y="508650"/>
                </a:cubicBezTo>
                <a:cubicBezTo>
                  <a:pt x="407796" y="511134"/>
                  <a:pt x="407796" y="513618"/>
                  <a:pt x="411550" y="518586"/>
                </a:cubicBezTo>
                <a:lnTo>
                  <a:pt x="435329" y="540941"/>
                </a:lnTo>
                <a:cubicBezTo>
                  <a:pt x="437832" y="543425"/>
                  <a:pt x="441586" y="544667"/>
                  <a:pt x="445340" y="543425"/>
                </a:cubicBezTo>
                <a:cubicBezTo>
                  <a:pt x="449095" y="543425"/>
                  <a:pt x="451598" y="543425"/>
                  <a:pt x="455352" y="538457"/>
                </a:cubicBezTo>
                <a:cubicBezTo>
                  <a:pt x="464113" y="526037"/>
                  <a:pt x="479131" y="519828"/>
                  <a:pt x="492897" y="519828"/>
                </a:cubicBezTo>
                <a:cubicBezTo>
                  <a:pt x="501658" y="519828"/>
                  <a:pt x="509167" y="521070"/>
                  <a:pt x="515424" y="526037"/>
                </a:cubicBezTo>
                <a:cubicBezTo>
                  <a:pt x="534196" y="534731"/>
                  <a:pt x="554220" y="543425"/>
                  <a:pt x="574244" y="548393"/>
                </a:cubicBezTo>
                <a:cubicBezTo>
                  <a:pt x="596771" y="554603"/>
                  <a:pt x="611789" y="576959"/>
                  <a:pt x="606783" y="599314"/>
                </a:cubicBezTo>
                <a:cubicBezTo>
                  <a:pt x="606783" y="604282"/>
                  <a:pt x="608035" y="608008"/>
                  <a:pt x="609286" y="610492"/>
                </a:cubicBezTo>
                <a:cubicBezTo>
                  <a:pt x="611789" y="612976"/>
                  <a:pt x="615544" y="614218"/>
                  <a:pt x="620549" y="614218"/>
                </a:cubicBezTo>
                <a:lnTo>
                  <a:pt x="653088" y="614218"/>
                </a:lnTo>
                <a:cubicBezTo>
                  <a:pt x="656843" y="614218"/>
                  <a:pt x="660597" y="612976"/>
                  <a:pt x="663100" y="610492"/>
                </a:cubicBezTo>
                <a:cubicBezTo>
                  <a:pt x="665603" y="608008"/>
                  <a:pt x="666855" y="604282"/>
                  <a:pt x="665603" y="599314"/>
                </a:cubicBezTo>
                <a:cubicBezTo>
                  <a:pt x="661849" y="576959"/>
                  <a:pt x="676867" y="554603"/>
                  <a:pt x="699394" y="548393"/>
                </a:cubicBezTo>
                <a:cubicBezTo>
                  <a:pt x="719417" y="543425"/>
                  <a:pt x="739441" y="534731"/>
                  <a:pt x="756962" y="526037"/>
                </a:cubicBezTo>
                <a:cubicBezTo>
                  <a:pt x="778238" y="513618"/>
                  <a:pt x="804519" y="519828"/>
                  <a:pt x="818285" y="538457"/>
                </a:cubicBezTo>
                <a:cubicBezTo>
                  <a:pt x="820788" y="543425"/>
                  <a:pt x="824543" y="543425"/>
                  <a:pt x="827046" y="543425"/>
                </a:cubicBezTo>
                <a:cubicBezTo>
                  <a:pt x="832052" y="544667"/>
                  <a:pt x="835806" y="543425"/>
                  <a:pt x="838309" y="540941"/>
                </a:cubicBezTo>
                <a:lnTo>
                  <a:pt x="862088" y="518586"/>
                </a:lnTo>
                <a:cubicBezTo>
                  <a:pt x="864591" y="513618"/>
                  <a:pt x="865842" y="511134"/>
                  <a:pt x="864591" y="508650"/>
                </a:cubicBezTo>
                <a:cubicBezTo>
                  <a:pt x="864591" y="506166"/>
                  <a:pt x="864591" y="502440"/>
                  <a:pt x="859585" y="499956"/>
                </a:cubicBezTo>
                <a:cubicBezTo>
                  <a:pt x="839561" y="486294"/>
                  <a:pt x="833303" y="460212"/>
                  <a:pt x="845818" y="440341"/>
                </a:cubicBezTo>
                <a:cubicBezTo>
                  <a:pt x="857082" y="421711"/>
                  <a:pt x="864591" y="403081"/>
                  <a:pt x="869597" y="384451"/>
                </a:cubicBezTo>
                <a:cubicBezTo>
                  <a:pt x="875854" y="362096"/>
                  <a:pt x="899632" y="348434"/>
                  <a:pt x="922159" y="352160"/>
                </a:cubicBezTo>
                <a:cubicBezTo>
                  <a:pt x="925914" y="352160"/>
                  <a:pt x="930920" y="352160"/>
                  <a:pt x="933423" y="348434"/>
                </a:cubicBezTo>
                <a:cubicBezTo>
                  <a:pt x="934674" y="348434"/>
                  <a:pt x="938429" y="344708"/>
                  <a:pt x="938429" y="339740"/>
                </a:cubicBezTo>
                <a:lnTo>
                  <a:pt x="938429" y="308690"/>
                </a:lnTo>
                <a:cubicBezTo>
                  <a:pt x="938429" y="303723"/>
                  <a:pt x="934674" y="299997"/>
                  <a:pt x="933423" y="298755"/>
                </a:cubicBezTo>
                <a:cubicBezTo>
                  <a:pt x="930920" y="296271"/>
                  <a:pt x="925914" y="295029"/>
                  <a:pt x="922159" y="296271"/>
                </a:cubicBezTo>
                <a:cubicBezTo>
                  <a:pt x="899632" y="299997"/>
                  <a:pt x="875854" y="285093"/>
                  <a:pt x="869597" y="263979"/>
                </a:cubicBezTo>
                <a:cubicBezTo>
                  <a:pt x="864591" y="244107"/>
                  <a:pt x="857082" y="225478"/>
                  <a:pt x="845818" y="208090"/>
                </a:cubicBezTo>
                <a:cubicBezTo>
                  <a:pt x="834555" y="188218"/>
                  <a:pt x="839561" y="162136"/>
                  <a:pt x="859585" y="148475"/>
                </a:cubicBezTo>
                <a:cubicBezTo>
                  <a:pt x="864591" y="144749"/>
                  <a:pt x="864591" y="141023"/>
                  <a:pt x="864591" y="139781"/>
                </a:cubicBezTo>
                <a:cubicBezTo>
                  <a:pt x="865842" y="137297"/>
                  <a:pt x="864591" y="133571"/>
                  <a:pt x="862088" y="129845"/>
                </a:cubicBezTo>
                <a:lnTo>
                  <a:pt x="838309" y="107489"/>
                </a:lnTo>
                <a:cubicBezTo>
                  <a:pt x="835806" y="105005"/>
                  <a:pt x="830800" y="103763"/>
                  <a:pt x="827046" y="103763"/>
                </a:cubicBezTo>
                <a:cubicBezTo>
                  <a:pt x="824543" y="103763"/>
                  <a:pt x="820788" y="105005"/>
                  <a:pt x="818285" y="109973"/>
                </a:cubicBezTo>
                <a:cubicBezTo>
                  <a:pt x="804519" y="128603"/>
                  <a:pt x="778238" y="133571"/>
                  <a:pt x="756962" y="122393"/>
                </a:cubicBezTo>
                <a:cubicBezTo>
                  <a:pt x="739441" y="112457"/>
                  <a:pt x="719417" y="103763"/>
                  <a:pt x="699394" y="100037"/>
                </a:cubicBezTo>
                <a:cubicBezTo>
                  <a:pt x="676867" y="93827"/>
                  <a:pt x="661849" y="70230"/>
                  <a:pt x="665603" y="47874"/>
                </a:cubicBezTo>
                <a:cubicBezTo>
                  <a:pt x="666855" y="42906"/>
                  <a:pt x="665603" y="39180"/>
                  <a:pt x="663100" y="37938"/>
                </a:cubicBezTo>
                <a:cubicBezTo>
                  <a:pt x="660597" y="35454"/>
                  <a:pt x="656843" y="32970"/>
                  <a:pt x="653088" y="32970"/>
                </a:cubicBezTo>
                <a:close/>
                <a:moveTo>
                  <a:pt x="615776" y="0"/>
                </a:moveTo>
                <a:lnTo>
                  <a:pt x="648120" y="0"/>
                </a:lnTo>
                <a:cubicBezTo>
                  <a:pt x="661803" y="0"/>
                  <a:pt x="675487" y="4996"/>
                  <a:pt x="682951" y="16236"/>
                </a:cubicBezTo>
                <a:cubicBezTo>
                  <a:pt x="691659" y="26227"/>
                  <a:pt x="695391" y="39965"/>
                  <a:pt x="694147" y="53703"/>
                </a:cubicBezTo>
                <a:cubicBezTo>
                  <a:pt x="691659" y="59948"/>
                  <a:pt x="696635" y="66192"/>
                  <a:pt x="702855" y="67441"/>
                </a:cubicBezTo>
                <a:cubicBezTo>
                  <a:pt x="725247" y="73686"/>
                  <a:pt x="747639" y="82428"/>
                  <a:pt x="767543" y="93668"/>
                </a:cubicBezTo>
                <a:cubicBezTo>
                  <a:pt x="773763" y="97415"/>
                  <a:pt x="781227" y="94917"/>
                  <a:pt x="784959" y="89921"/>
                </a:cubicBezTo>
                <a:cubicBezTo>
                  <a:pt x="793667" y="78681"/>
                  <a:pt x="804862" y="71188"/>
                  <a:pt x="818546" y="69939"/>
                </a:cubicBezTo>
                <a:cubicBezTo>
                  <a:pt x="832230" y="69939"/>
                  <a:pt x="845914" y="74935"/>
                  <a:pt x="854622" y="83677"/>
                </a:cubicBezTo>
                <a:lnTo>
                  <a:pt x="878258" y="106157"/>
                </a:lnTo>
                <a:cubicBezTo>
                  <a:pt x="888210" y="114900"/>
                  <a:pt x="893186" y="128637"/>
                  <a:pt x="891942" y="142375"/>
                </a:cubicBezTo>
                <a:cubicBezTo>
                  <a:pt x="890698" y="156113"/>
                  <a:pt x="883234" y="168602"/>
                  <a:pt x="872038" y="176096"/>
                </a:cubicBezTo>
                <a:cubicBezTo>
                  <a:pt x="865818" y="179843"/>
                  <a:pt x="864574" y="186087"/>
                  <a:pt x="867062" y="192332"/>
                </a:cubicBezTo>
                <a:cubicBezTo>
                  <a:pt x="879502" y="212314"/>
                  <a:pt x="889454" y="233545"/>
                  <a:pt x="895674" y="256026"/>
                </a:cubicBezTo>
                <a:cubicBezTo>
                  <a:pt x="896918" y="262270"/>
                  <a:pt x="903138" y="264768"/>
                  <a:pt x="910602" y="264768"/>
                </a:cubicBezTo>
                <a:cubicBezTo>
                  <a:pt x="924286" y="262270"/>
                  <a:pt x="937969" y="266017"/>
                  <a:pt x="947921" y="274759"/>
                </a:cubicBezTo>
                <a:cubicBezTo>
                  <a:pt x="957873" y="283502"/>
                  <a:pt x="964093" y="295991"/>
                  <a:pt x="964093" y="309729"/>
                </a:cubicBezTo>
                <a:lnTo>
                  <a:pt x="1165620" y="309729"/>
                </a:lnTo>
                <a:cubicBezTo>
                  <a:pt x="1219112" y="309729"/>
                  <a:pt x="1262651" y="354689"/>
                  <a:pt x="1262651" y="408392"/>
                </a:cubicBezTo>
                <a:lnTo>
                  <a:pt x="1262651" y="1000373"/>
                </a:lnTo>
                <a:cubicBezTo>
                  <a:pt x="1262651" y="1054076"/>
                  <a:pt x="1219112" y="1097788"/>
                  <a:pt x="1165620" y="1097788"/>
                </a:cubicBezTo>
                <a:lnTo>
                  <a:pt x="648120" y="1097788"/>
                </a:lnTo>
                <a:lnTo>
                  <a:pt x="648120" y="1202696"/>
                </a:lnTo>
                <a:lnTo>
                  <a:pt x="768787" y="1202696"/>
                </a:lnTo>
                <a:cubicBezTo>
                  <a:pt x="777495" y="1202696"/>
                  <a:pt x="784959" y="1208940"/>
                  <a:pt x="784959" y="1217682"/>
                </a:cubicBezTo>
                <a:cubicBezTo>
                  <a:pt x="784959" y="1227674"/>
                  <a:pt x="777495" y="1235167"/>
                  <a:pt x="768787" y="1235167"/>
                </a:cubicBezTo>
                <a:lnTo>
                  <a:pt x="495109" y="1235167"/>
                </a:lnTo>
                <a:cubicBezTo>
                  <a:pt x="486401" y="1235167"/>
                  <a:pt x="478937" y="1227674"/>
                  <a:pt x="478937" y="1217682"/>
                </a:cubicBezTo>
                <a:cubicBezTo>
                  <a:pt x="478937" y="1208940"/>
                  <a:pt x="486401" y="1202696"/>
                  <a:pt x="495109" y="1202696"/>
                </a:cubicBezTo>
                <a:lnTo>
                  <a:pt x="615776" y="1202696"/>
                </a:lnTo>
                <a:lnTo>
                  <a:pt x="615776" y="1097788"/>
                </a:lnTo>
                <a:lnTo>
                  <a:pt x="97031" y="1097788"/>
                </a:lnTo>
                <a:cubicBezTo>
                  <a:pt x="44784" y="1097788"/>
                  <a:pt x="0" y="1054076"/>
                  <a:pt x="0" y="1000373"/>
                </a:cubicBezTo>
                <a:lnTo>
                  <a:pt x="0" y="408392"/>
                </a:lnTo>
                <a:cubicBezTo>
                  <a:pt x="0" y="354689"/>
                  <a:pt x="44784" y="309729"/>
                  <a:pt x="97031" y="309729"/>
                </a:cubicBezTo>
                <a:lnTo>
                  <a:pt x="299802" y="309729"/>
                </a:lnTo>
                <a:cubicBezTo>
                  <a:pt x="299802" y="295991"/>
                  <a:pt x="304778" y="283502"/>
                  <a:pt x="315974" y="274759"/>
                </a:cubicBezTo>
                <a:cubicBezTo>
                  <a:pt x="325926" y="266017"/>
                  <a:pt x="339610" y="262270"/>
                  <a:pt x="353294" y="264768"/>
                </a:cubicBezTo>
                <a:cubicBezTo>
                  <a:pt x="360758" y="266017"/>
                  <a:pt x="366978" y="262270"/>
                  <a:pt x="368222" y="256026"/>
                </a:cubicBezTo>
                <a:cubicBezTo>
                  <a:pt x="374441" y="233545"/>
                  <a:pt x="383149" y="212314"/>
                  <a:pt x="395589" y="192332"/>
                </a:cubicBezTo>
                <a:cubicBezTo>
                  <a:pt x="398077" y="186087"/>
                  <a:pt x="396833" y="179843"/>
                  <a:pt x="391857" y="176096"/>
                </a:cubicBezTo>
                <a:cubicBezTo>
                  <a:pt x="380661" y="168602"/>
                  <a:pt x="373197" y="156113"/>
                  <a:pt x="371953" y="142375"/>
                </a:cubicBezTo>
                <a:cubicBezTo>
                  <a:pt x="370710" y="128637"/>
                  <a:pt x="375685" y="114900"/>
                  <a:pt x="385637" y="106157"/>
                </a:cubicBezTo>
                <a:lnTo>
                  <a:pt x="408029" y="83677"/>
                </a:lnTo>
                <a:cubicBezTo>
                  <a:pt x="417981" y="74935"/>
                  <a:pt x="431665" y="69939"/>
                  <a:pt x="445349" y="69939"/>
                </a:cubicBezTo>
                <a:cubicBezTo>
                  <a:pt x="459033" y="71188"/>
                  <a:pt x="470229" y="78681"/>
                  <a:pt x="477693" y="89921"/>
                </a:cubicBezTo>
                <a:cubicBezTo>
                  <a:pt x="481425" y="94917"/>
                  <a:pt x="488889" y="97415"/>
                  <a:pt x="495109" y="93668"/>
                </a:cubicBezTo>
                <a:cubicBezTo>
                  <a:pt x="516256" y="82428"/>
                  <a:pt x="538648" y="73686"/>
                  <a:pt x="561040" y="67441"/>
                </a:cubicBezTo>
                <a:cubicBezTo>
                  <a:pt x="567260" y="66192"/>
                  <a:pt x="570992" y="59948"/>
                  <a:pt x="569748" y="53703"/>
                </a:cubicBezTo>
                <a:cubicBezTo>
                  <a:pt x="568504" y="39965"/>
                  <a:pt x="570992" y="26227"/>
                  <a:pt x="579700" y="16236"/>
                </a:cubicBezTo>
                <a:cubicBezTo>
                  <a:pt x="588408" y="6245"/>
                  <a:pt x="602092" y="0"/>
                  <a:pt x="6157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4" name="Google Shape;924;p19"/>
          <p:cNvSpPr txBox="1"/>
          <p:nvPr/>
        </p:nvSpPr>
        <p:spPr>
          <a:xfrm>
            <a:off x="3746175" y="3921700"/>
            <a:ext cx="74112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-74295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●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 courses for Class XI and XII across 11 subjects</a:t>
            </a:r>
            <a:endParaRPr b="1" sz="4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●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Yearly two cycle:</a:t>
            </a:r>
            <a:endParaRPr b="1" sz="4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1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○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to September</a:t>
            </a:r>
            <a:endParaRPr b="1" sz="4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1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○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to March</a:t>
            </a:r>
            <a:endParaRPr b="1" sz="4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1113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5" name="Google Shape;925;p19"/>
          <p:cNvSpPr txBox="1"/>
          <p:nvPr/>
        </p:nvSpPr>
        <p:spPr>
          <a:xfrm>
            <a:off x="3915675" y="10228925"/>
            <a:ext cx="6189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-74295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●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can join?</a:t>
            </a:r>
            <a:endParaRPr b="1" sz="4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1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○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  <a:endParaRPr b="1" sz="4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1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○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</a:t>
            </a:r>
            <a:endParaRPr b="1" sz="4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1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○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Parents</a:t>
            </a:r>
            <a:endParaRPr b="1" sz="4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2950" lvl="1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imes New Roman"/>
              <a:buChar char="○"/>
            </a:pPr>
            <a:r>
              <a:rPr b="1" lang="en-US" sz="4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one</a:t>
            </a:r>
            <a:endParaRPr b="1" sz="4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6" name="Google Shape;9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7875" y="6645999"/>
            <a:ext cx="12327227" cy="67063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7" name="Google Shape;927;p19"/>
          <p:cNvSpPr txBox="1"/>
          <p:nvPr>
            <p:ph idx="4294967295" type="ctrTitle"/>
          </p:nvPr>
        </p:nvSpPr>
        <p:spPr>
          <a:xfrm>
            <a:off x="-112775" y="0"/>
            <a:ext cx="24490500" cy="2285100"/>
          </a:xfrm>
          <a:prstGeom prst="rect">
            <a:avLst/>
          </a:prstGeom>
          <a:solidFill>
            <a:srgbClr val="0000FF"/>
          </a:solidFill>
        </p:spPr>
        <p:txBody>
          <a:bodyPr anchorCtr="0" anchor="ctr" bIns="91400" lIns="182825" spcFirstLastPara="1" rIns="182825" wrap="square" tIns="914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</a:rPr>
              <a:t>Online Courses offered by NCERT on SWAYAM</a:t>
            </a:r>
            <a:endParaRPr b="1" sz="7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0"/>
          <p:cNvSpPr txBox="1"/>
          <p:nvPr>
            <p:ph idx="12" type="sldNum"/>
          </p:nvPr>
        </p:nvSpPr>
        <p:spPr>
          <a:xfrm>
            <a:off x="22405854" y="12666269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fld id="{00000000-1234-1234-1234-123412341234}" type="slidenum">
              <a:rPr b="0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-19595" y="-112667"/>
            <a:ext cx="11339400" cy="1390500"/>
          </a:xfrm>
          <a:prstGeom prst="roundRect">
            <a:avLst>
              <a:gd fmla="val 16667" name="adj"/>
            </a:avLst>
          </a:prstGeom>
          <a:solidFill>
            <a:srgbClr val="4949E7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ICT Curriculum</a:t>
            </a:r>
            <a:endParaRPr b="0" i="0" sz="7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14713439" y="12713800"/>
            <a:ext cx="9663900" cy="972900"/>
          </a:xfrm>
          <a:prstGeom prst="rect">
            <a:avLst/>
          </a:prstGeom>
          <a:solidFill>
            <a:srgbClr val="4949E7"/>
          </a:solidFill>
          <a:ln>
            <a:noFill/>
          </a:ln>
        </p:spPr>
        <p:txBody>
          <a:bodyPr anchorCtr="0" anchor="t" bIns="119975" lIns="239950" spcFirstLastPara="1" rIns="239950" wrap="square" tIns="119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https://ictcurriculum.gov.in/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5" name="Google Shape;935;p20"/>
          <p:cNvPicPr preferRelativeResize="0"/>
          <p:nvPr/>
        </p:nvPicPr>
        <p:blipFill rotWithShape="1">
          <a:blip r:embed="rId3">
            <a:alphaModFix/>
          </a:blip>
          <a:srcRect b="49122" l="5456" r="6538" t="7946"/>
          <a:stretch/>
        </p:blipFill>
        <p:spPr>
          <a:xfrm>
            <a:off x="1140135" y="1216333"/>
            <a:ext cx="22097382" cy="45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0"/>
          <p:cNvPicPr preferRelativeResize="0"/>
          <p:nvPr/>
        </p:nvPicPr>
        <p:blipFill rotWithShape="1">
          <a:blip r:embed="rId4">
            <a:alphaModFix/>
          </a:blip>
          <a:srcRect b="0" l="4294" r="1931" t="0"/>
          <a:stretch/>
        </p:blipFill>
        <p:spPr>
          <a:xfrm>
            <a:off x="1441033" y="6181821"/>
            <a:ext cx="10837843" cy="6268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937" name="Google Shape;93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71797" y="5129821"/>
            <a:ext cx="10675681" cy="8142284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20"/>
          <p:cNvSpPr txBox="1"/>
          <p:nvPr/>
        </p:nvSpPr>
        <p:spPr>
          <a:xfrm>
            <a:off x="15611320" y="6001645"/>
            <a:ext cx="3602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Programming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9" name="Google Shape;939;p20"/>
          <p:cNvSpPr txBox="1"/>
          <p:nvPr/>
        </p:nvSpPr>
        <p:spPr>
          <a:xfrm>
            <a:off x="16918265" y="7128755"/>
            <a:ext cx="3602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Graphics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0" name="Google Shape;940;p20"/>
          <p:cNvSpPr txBox="1"/>
          <p:nvPr/>
        </p:nvSpPr>
        <p:spPr>
          <a:xfrm>
            <a:off x="17444648" y="8015624"/>
            <a:ext cx="4261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Processing and Representation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1" name="Google Shape;941;p20"/>
          <p:cNvSpPr txBox="1"/>
          <p:nvPr/>
        </p:nvSpPr>
        <p:spPr>
          <a:xfrm>
            <a:off x="17520719" y="9112733"/>
            <a:ext cx="308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Subject Specific Tools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2" name="Google Shape;942;p20"/>
          <p:cNvSpPr txBox="1"/>
          <p:nvPr/>
        </p:nvSpPr>
        <p:spPr>
          <a:xfrm>
            <a:off x="17086405" y="10209813"/>
            <a:ext cx="308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Internet &amp; ICT Environment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3" name="Google Shape;943;p20"/>
          <p:cNvSpPr txBox="1"/>
          <p:nvPr/>
        </p:nvSpPr>
        <p:spPr>
          <a:xfrm>
            <a:off x="15691395" y="11276867"/>
            <a:ext cx="3402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Audio Video Communication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4" name="Google Shape;944;p20"/>
          <p:cNvSpPr txBox="1"/>
          <p:nvPr/>
        </p:nvSpPr>
        <p:spPr>
          <a:xfrm>
            <a:off x="13105461" y="8689296"/>
            <a:ext cx="28959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Themes</a:t>
            </a:r>
            <a:endParaRPr b="1" i="0" sz="4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1"/>
          <p:cNvSpPr/>
          <p:nvPr/>
        </p:nvSpPr>
        <p:spPr>
          <a:xfrm>
            <a:off x="6586051" y="772927"/>
            <a:ext cx="11303700" cy="1731900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0" name="Google Shape;950;p21"/>
          <p:cNvSpPr/>
          <p:nvPr/>
        </p:nvSpPr>
        <p:spPr>
          <a:xfrm>
            <a:off x="2257394" y="7020303"/>
            <a:ext cx="8926202" cy="3323292"/>
          </a:xfrm>
          <a:custGeom>
            <a:rect b="b" l="l" r="r" t="t"/>
            <a:pathLst>
              <a:path extrusionOk="0" h="2669" w="7166">
                <a:moveTo>
                  <a:pt x="7165" y="2668"/>
                </a:moveTo>
                <a:lnTo>
                  <a:pt x="340" y="2668"/>
                </a:lnTo>
                <a:lnTo>
                  <a:pt x="340" y="2668"/>
                </a:lnTo>
                <a:cubicBezTo>
                  <a:pt x="153" y="2668"/>
                  <a:pt x="0" y="2515"/>
                  <a:pt x="0" y="2327"/>
                </a:cubicBezTo>
                <a:lnTo>
                  <a:pt x="0" y="0"/>
                </a:lnTo>
                <a:lnTo>
                  <a:pt x="7165" y="0"/>
                </a:lnTo>
                <a:lnTo>
                  <a:pt x="7165" y="2668"/>
                </a:lnTo>
              </a:path>
            </a:pathLst>
          </a:custGeom>
          <a:solidFill>
            <a:schemeClr val="accent6">
              <a:alpha val="247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1" name="Google Shape;951;p21"/>
          <p:cNvSpPr/>
          <p:nvPr/>
        </p:nvSpPr>
        <p:spPr>
          <a:xfrm>
            <a:off x="11183596" y="7020303"/>
            <a:ext cx="763532" cy="3323292"/>
          </a:xfrm>
          <a:custGeom>
            <a:rect b="b" l="l" r="r" t="t"/>
            <a:pathLst>
              <a:path extrusionOk="0" h="2669" w="614">
                <a:moveTo>
                  <a:pt x="238" y="2668"/>
                </a:moveTo>
                <a:lnTo>
                  <a:pt x="0" y="2668"/>
                </a:lnTo>
                <a:lnTo>
                  <a:pt x="0" y="0"/>
                </a:lnTo>
                <a:lnTo>
                  <a:pt x="286" y="0"/>
                </a:lnTo>
                <a:lnTo>
                  <a:pt x="286" y="0"/>
                </a:lnTo>
                <a:cubicBezTo>
                  <a:pt x="467" y="0"/>
                  <a:pt x="613" y="146"/>
                  <a:pt x="613" y="327"/>
                </a:cubicBezTo>
                <a:lnTo>
                  <a:pt x="613" y="2294"/>
                </a:lnTo>
                <a:lnTo>
                  <a:pt x="613" y="2294"/>
                </a:lnTo>
                <a:cubicBezTo>
                  <a:pt x="613" y="2500"/>
                  <a:pt x="445" y="2668"/>
                  <a:pt x="238" y="266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515836" y="7278474"/>
            <a:ext cx="2867368" cy="2378493"/>
          </a:xfrm>
          <a:custGeom>
            <a:rect b="b" l="l" r="r" t="t"/>
            <a:pathLst>
              <a:path extrusionOk="0" h="1911" w="2304">
                <a:moveTo>
                  <a:pt x="1706" y="205"/>
                </a:moveTo>
                <a:lnTo>
                  <a:pt x="598" y="205"/>
                </a:lnTo>
                <a:lnTo>
                  <a:pt x="402" y="205"/>
                </a:lnTo>
                <a:lnTo>
                  <a:pt x="205" y="205"/>
                </a:lnTo>
                <a:lnTo>
                  <a:pt x="205" y="205"/>
                </a:lnTo>
                <a:cubicBezTo>
                  <a:pt x="92" y="205"/>
                  <a:pt x="0" y="113"/>
                  <a:pt x="0" y="0"/>
                </a:cubicBezTo>
                <a:lnTo>
                  <a:pt x="0" y="205"/>
                </a:lnTo>
                <a:lnTo>
                  <a:pt x="0" y="639"/>
                </a:lnTo>
                <a:lnTo>
                  <a:pt x="0" y="1644"/>
                </a:lnTo>
                <a:lnTo>
                  <a:pt x="0" y="1644"/>
                </a:lnTo>
                <a:cubicBezTo>
                  <a:pt x="0" y="1790"/>
                  <a:pt x="119" y="1910"/>
                  <a:pt x="266" y="1910"/>
                </a:cubicBezTo>
                <a:lnTo>
                  <a:pt x="1706" y="1910"/>
                </a:lnTo>
                <a:lnTo>
                  <a:pt x="2303" y="1057"/>
                </a:lnTo>
                <a:lnTo>
                  <a:pt x="1706" y="20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510340" y="7020303"/>
            <a:ext cx="752549" cy="510851"/>
          </a:xfrm>
          <a:custGeom>
            <a:rect b="b" l="l" r="r" t="t"/>
            <a:pathLst>
              <a:path extrusionOk="0" h="411" w="603">
                <a:moveTo>
                  <a:pt x="209" y="0"/>
                </a:moveTo>
                <a:lnTo>
                  <a:pt x="209" y="0"/>
                </a:lnTo>
                <a:cubicBezTo>
                  <a:pt x="94" y="0"/>
                  <a:pt x="0" y="95"/>
                  <a:pt x="4" y="212"/>
                </a:cubicBezTo>
                <a:lnTo>
                  <a:pt x="4" y="212"/>
                </a:lnTo>
                <a:cubicBezTo>
                  <a:pt x="8" y="323"/>
                  <a:pt x="103" y="410"/>
                  <a:pt x="214" y="410"/>
                </a:cubicBezTo>
                <a:lnTo>
                  <a:pt x="406" y="410"/>
                </a:lnTo>
                <a:lnTo>
                  <a:pt x="602" y="410"/>
                </a:lnTo>
                <a:lnTo>
                  <a:pt x="602" y="0"/>
                </a:lnTo>
                <a:lnTo>
                  <a:pt x="209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10340" y="7020303"/>
            <a:ext cx="752549" cy="510851"/>
          </a:xfrm>
          <a:custGeom>
            <a:rect b="b" l="l" r="r" t="t"/>
            <a:pathLst>
              <a:path extrusionOk="0" h="411" w="603">
                <a:moveTo>
                  <a:pt x="209" y="0"/>
                </a:moveTo>
                <a:lnTo>
                  <a:pt x="209" y="0"/>
                </a:lnTo>
                <a:cubicBezTo>
                  <a:pt x="94" y="0"/>
                  <a:pt x="0" y="95"/>
                  <a:pt x="4" y="212"/>
                </a:cubicBezTo>
                <a:lnTo>
                  <a:pt x="4" y="212"/>
                </a:lnTo>
                <a:cubicBezTo>
                  <a:pt x="8" y="323"/>
                  <a:pt x="103" y="410"/>
                  <a:pt x="214" y="410"/>
                </a:cubicBezTo>
                <a:lnTo>
                  <a:pt x="406" y="410"/>
                </a:lnTo>
                <a:lnTo>
                  <a:pt x="602" y="410"/>
                </a:lnTo>
                <a:lnTo>
                  <a:pt x="602" y="0"/>
                </a:lnTo>
                <a:lnTo>
                  <a:pt x="209" y="0"/>
                </a:lnTo>
              </a:path>
            </a:pathLst>
          </a:custGeom>
          <a:solidFill>
            <a:srgbClr val="11134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5" name="Google Shape;955;p21"/>
          <p:cNvSpPr/>
          <p:nvPr/>
        </p:nvSpPr>
        <p:spPr>
          <a:xfrm>
            <a:off x="2048657" y="7882709"/>
            <a:ext cx="1494108" cy="1494107"/>
          </a:xfrm>
          <a:custGeom>
            <a:rect b="b" l="l" r="r" t="t"/>
            <a:pathLst>
              <a:path extrusionOk="0" h="1199" w="1200">
                <a:moveTo>
                  <a:pt x="1199" y="600"/>
                </a:moveTo>
                <a:lnTo>
                  <a:pt x="1199" y="600"/>
                </a:lnTo>
                <a:cubicBezTo>
                  <a:pt x="1199" y="930"/>
                  <a:pt x="930" y="1198"/>
                  <a:pt x="599" y="1198"/>
                </a:cubicBezTo>
                <a:lnTo>
                  <a:pt x="599" y="1198"/>
                </a:lnTo>
                <a:cubicBezTo>
                  <a:pt x="268" y="1198"/>
                  <a:pt x="0" y="930"/>
                  <a:pt x="0" y="600"/>
                </a:cubicBezTo>
                <a:lnTo>
                  <a:pt x="0" y="600"/>
                </a:lnTo>
                <a:cubicBezTo>
                  <a:pt x="0" y="268"/>
                  <a:pt x="268" y="0"/>
                  <a:pt x="599" y="0"/>
                </a:cubicBezTo>
                <a:lnTo>
                  <a:pt x="599" y="0"/>
                </a:lnTo>
                <a:cubicBezTo>
                  <a:pt x="930" y="0"/>
                  <a:pt x="1199" y="268"/>
                  <a:pt x="1199" y="600"/>
                </a:cubicBez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21"/>
          <p:cNvSpPr/>
          <p:nvPr/>
        </p:nvSpPr>
        <p:spPr>
          <a:xfrm>
            <a:off x="13161095" y="7020303"/>
            <a:ext cx="8926194" cy="3323292"/>
          </a:xfrm>
          <a:custGeom>
            <a:rect b="b" l="l" r="r" t="t"/>
            <a:pathLst>
              <a:path extrusionOk="0" h="2669" w="7167">
                <a:moveTo>
                  <a:pt x="7166" y="2668"/>
                </a:moveTo>
                <a:lnTo>
                  <a:pt x="340" y="2668"/>
                </a:lnTo>
                <a:lnTo>
                  <a:pt x="340" y="2668"/>
                </a:lnTo>
                <a:cubicBezTo>
                  <a:pt x="153" y="2668"/>
                  <a:pt x="0" y="2515"/>
                  <a:pt x="0" y="2327"/>
                </a:cubicBezTo>
                <a:lnTo>
                  <a:pt x="0" y="0"/>
                </a:lnTo>
                <a:lnTo>
                  <a:pt x="7166" y="0"/>
                </a:lnTo>
                <a:lnTo>
                  <a:pt x="7166" y="2668"/>
                </a:lnTo>
              </a:path>
            </a:pathLst>
          </a:custGeom>
          <a:solidFill>
            <a:schemeClr val="accent6">
              <a:alpha val="247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7" name="Google Shape;957;p21"/>
          <p:cNvSpPr/>
          <p:nvPr/>
        </p:nvSpPr>
        <p:spPr>
          <a:xfrm>
            <a:off x="22087293" y="7020303"/>
            <a:ext cx="763534" cy="3323292"/>
          </a:xfrm>
          <a:custGeom>
            <a:rect b="b" l="l" r="r" t="t"/>
            <a:pathLst>
              <a:path extrusionOk="0" h="2669" w="613">
                <a:moveTo>
                  <a:pt x="238" y="2668"/>
                </a:moveTo>
                <a:lnTo>
                  <a:pt x="0" y="2668"/>
                </a:lnTo>
                <a:lnTo>
                  <a:pt x="0" y="0"/>
                </a:lnTo>
                <a:lnTo>
                  <a:pt x="285" y="0"/>
                </a:lnTo>
                <a:lnTo>
                  <a:pt x="285" y="0"/>
                </a:lnTo>
                <a:cubicBezTo>
                  <a:pt x="465" y="0"/>
                  <a:pt x="612" y="146"/>
                  <a:pt x="612" y="327"/>
                </a:cubicBezTo>
                <a:lnTo>
                  <a:pt x="612" y="2294"/>
                </a:lnTo>
                <a:lnTo>
                  <a:pt x="612" y="2294"/>
                </a:lnTo>
                <a:cubicBezTo>
                  <a:pt x="612" y="2500"/>
                  <a:pt x="445" y="2668"/>
                  <a:pt x="238" y="266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8" name="Google Shape;958;p21"/>
          <p:cNvSpPr/>
          <p:nvPr/>
        </p:nvSpPr>
        <p:spPr>
          <a:xfrm>
            <a:off x="12414039" y="7278474"/>
            <a:ext cx="2872860" cy="2378493"/>
          </a:xfrm>
          <a:custGeom>
            <a:rect b="b" l="l" r="r" t="t"/>
            <a:pathLst>
              <a:path extrusionOk="0" h="1911" w="2305">
                <a:moveTo>
                  <a:pt x="1706" y="205"/>
                </a:moveTo>
                <a:lnTo>
                  <a:pt x="598" y="205"/>
                </a:lnTo>
                <a:lnTo>
                  <a:pt x="402" y="205"/>
                </a:lnTo>
                <a:lnTo>
                  <a:pt x="205" y="205"/>
                </a:lnTo>
                <a:lnTo>
                  <a:pt x="205" y="205"/>
                </a:lnTo>
                <a:cubicBezTo>
                  <a:pt x="92" y="205"/>
                  <a:pt x="0" y="113"/>
                  <a:pt x="0" y="0"/>
                </a:cubicBezTo>
                <a:lnTo>
                  <a:pt x="0" y="205"/>
                </a:lnTo>
                <a:lnTo>
                  <a:pt x="0" y="639"/>
                </a:lnTo>
                <a:lnTo>
                  <a:pt x="0" y="1644"/>
                </a:lnTo>
                <a:lnTo>
                  <a:pt x="0" y="1644"/>
                </a:lnTo>
                <a:cubicBezTo>
                  <a:pt x="0" y="1790"/>
                  <a:pt x="119" y="1910"/>
                  <a:pt x="265" y="1910"/>
                </a:cubicBezTo>
                <a:lnTo>
                  <a:pt x="1706" y="1910"/>
                </a:lnTo>
                <a:lnTo>
                  <a:pt x="2304" y="1057"/>
                </a:lnTo>
                <a:lnTo>
                  <a:pt x="1706" y="205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9" name="Google Shape;959;p21"/>
          <p:cNvSpPr/>
          <p:nvPr/>
        </p:nvSpPr>
        <p:spPr>
          <a:xfrm>
            <a:off x="12414039" y="7020303"/>
            <a:ext cx="752547" cy="510851"/>
          </a:xfrm>
          <a:custGeom>
            <a:rect b="b" l="l" r="r" t="t"/>
            <a:pathLst>
              <a:path extrusionOk="0" h="411" w="603">
                <a:moveTo>
                  <a:pt x="209" y="0"/>
                </a:moveTo>
                <a:lnTo>
                  <a:pt x="209" y="0"/>
                </a:lnTo>
                <a:cubicBezTo>
                  <a:pt x="94" y="0"/>
                  <a:pt x="0" y="95"/>
                  <a:pt x="4" y="212"/>
                </a:cubicBezTo>
                <a:lnTo>
                  <a:pt x="4" y="212"/>
                </a:lnTo>
                <a:cubicBezTo>
                  <a:pt x="9" y="323"/>
                  <a:pt x="103" y="410"/>
                  <a:pt x="214" y="410"/>
                </a:cubicBezTo>
                <a:lnTo>
                  <a:pt x="406" y="410"/>
                </a:lnTo>
                <a:lnTo>
                  <a:pt x="602" y="410"/>
                </a:lnTo>
                <a:lnTo>
                  <a:pt x="602" y="0"/>
                </a:lnTo>
                <a:lnTo>
                  <a:pt x="209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0" name="Google Shape;960;p21"/>
          <p:cNvSpPr/>
          <p:nvPr/>
        </p:nvSpPr>
        <p:spPr>
          <a:xfrm>
            <a:off x="12414039" y="7020303"/>
            <a:ext cx="752547" cy="510851"/>
          </a:xfrm>
          <a:custGeom>
            <a:rect b="b" l="l" r="r" t="t"/>
            <a:pathLst>
              <a:path extrusionOk="0" h="411" w="603">
                <a:moveTo>
                  <a:pt x="209" y="0"/>
                </a:moveTo>
                <a:lnTo>
                  <a:pt x="209" y="0"/>
                </a:lnTo>
                <a:cubicBezTo>
                  <a:pt x="94" y="0"/>
                  <a:pt x="0" y="95"/>
                  <a:pt x="4" y="212"/>
                </a:cubicBezTo>
                <a:lnTo>
                  <a:pt x="4" y="212"/>
                </a:lnTo>
                <a:cubicBezTo>
                  <a:pt x="9" y="323"/>
                  <a:pt x="103" y="410"/>
                  <a:pt x="214" y="410"/>
                </a:cubicBezTo>
                <a:lnTo>
                  <a:pt x="406" y="410"/>
                </a:lnTo>
                <a:lnTo>
                  <a:pt x="602" y="410"/>
                </a:lnTo>
                <a:lnTo>
                  <a:pt x="602" y="0"/>
                </a:lnTo>
                <a:lnTo>
                  <a:pt x="209" y="0"/>
                </a:lnTo>
              </a:path>
            </a:pathLst>
          </a:custGeom>
          <a:solidFill>
            <a:srgbClr val="11134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12952358" y="7882709"/>
            <a:ext cx="1494108" cy="1494107"/>
          </a:xfrm>
          <a:custGeom>
            <a:rect b="b" l="l" r="r" t="t"/>
            <a:pathLst>
              <a:path extrusionOk="0" h="1199" w="1200">
                <a:moveTo>
                  <a:pt x="1199" y="600"/>
                </a:moveTo>
                <a:lnTo>
                  <a:pt x="1199" y="600"/>
                </a:lnTo>
                <a:cubicBezTo>
                  <a:pt x="1199" y="930"/>
                  <a:pt x="931" y="1198"/>
                  <a:pt x="599" y="1198"/>
                </a:cubicBezTo>
                <a:lnTo>
                  <a:pt x="599" y="1198"/>
                </a:lnTo>
                <a:cubicBezTo>
                  <a:pt x="268" y="1198"/>
                  <a:pt x="0" y="930"/>
                  <a:pt x="0" y="600"/>
                </a:cubicBezTo>
                <a:lnTo>
                  <a:pt x="0" y="600"/>
                </a:lnTo>
                <a:cubicBezTo>
                  <a:pt x="0" y="268"/>
                  <a:pt x="268" y="0"/>
                  <a:pt x="599" y="0"/>
                </a:cubicBezTo>
                <a:lnTo>
                  <a:pt x="599" y="0"/>
                </a:lnTo>
                <a:cubicBezTo>
                  <a:pt x="931" y="0"/>
                  <a:pt x="1199" y="268"/>
                  <a:pt x="1199" y="600"/>
                </a:cubicBez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2" name="Google Shape;962;p21"/>
          <p:cNvSpPr txBox="1"/>
          <p:nvPr/>
        </p:nvSpPr>
        <p:spPr>
          <a:xfrm>
            <a:off x="1520826" y="751491"/>
            <a:ext cx="213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1"/>
          <p:cNvSpPr txBox="1"/>
          <p:nvPr/>
        </p:nvSpPr>
        <p:spPr>
          <a:xfrm>
            <a:off x="7503672" y="1178280"/>
            <a:ext cx="9370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Online Training</a:t>
            </a:r>
            <a:r>
              <a:rPr b="1" lang="en-US" sz="3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sp>
        <p:nvSpPr>
          <p:cNvPr id="964" name="Google Shape;964;p21"/>
          <p:cNvSpPr txBox="1"/>
          <p:nvPr/>
        </p:nvSpPr>
        <p:spPr>
          <a:xfrm>
            <a:off x="4476491" y="7632888"/>
            <a:ext cx="6646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Eg: Training series on NEP 2020: ET &amp; ICT</a:t>
            </a:r>
            <a:endParaRPr b="1" sz="4800"/>
          </a:p>
        </p:txBody>
      </p:sp>
      <p:sp>
        <p:nvSpPr>
          <p:cNvPr id="965" name="Google Shape;965;p21"/>
          <p:cNvSpPr txBox="1"/>
          <p:nvPr/>
        </p:nvSpPr>
        <p:spPr>
          <a:xfrm>
            <a:off x="15392220" y="7362300"/>
            <a:ext cx="6646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Eg: Training on Development of eContent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6" name="Google Shape;966;p21"/>
          <p:cNvSpPr txBox="1"/>
          <p:nvPr/>
        </p:nvSpPr>
        <p:spPr>
          <a:xfrm>
            <a:off x="2149476" y="8169711"/>
            <a:ext cx="1298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967" name="Google Shape;967;p21"/>
          <p:cNvSpPr txBox="1"/>
          <p:nvPr/>
        </p:nvSpPr>
        <p:spPr>
          <a:xfrm>
            <a:off x="13052936" y="8169711"/>
            <a:ext cx="1298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968" name="Google Shape;968;p21"/>
          <p:cNvSpPr txBox="1"/>
          <p:nvPr/>
        </p:nvSpPr>
        <p:spPr>
          <a:xfrm>
            <a:off x="2881150" y="5083150"/>
            <a:ext cx="75087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latin typeface="Poppins"/>
                <a:ea typeface="Poppins"/>
                <a:cs typeface="Poppins"/>
                <a:sym typeface="Poppins"/>
              </a:rPr>
              <a:t>Theory Based Training</a:t>
            </a:r>
            <a:endParaRPr b="1" sz="4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>
            <a:off x="13493525" y="5190513"/>
            <a:ext cx="75087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latin typeface="Poppins"/>
                <a:ea typeface="Poppins"/>
                <a:cs typeface="Poppins"/>
                <a:sym typeface="Poppins"/>
              </a:rPr>
              <a:t>Practical </a:t>
            </a:r>
            <a:r>
              <a:rPr b="1" lang="en-US" sz="4200">
                <a:latin typeface="Poppins"/>
                <a:ea typeface="Poppins"/>
                <a:cs typeface="Poppins"/>
                <a:sym typeface="Poppins"/>
              </a:rPr>
              <a:t>Based Training</a:t>
            </a:r>
            <a:endParaRPr b="1" sz="4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>
            <a:off x="11183600" y="11335450"/>
            <a:ext cx="5539800" cy="1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/>
              <a:t>Live Vs Recorded</a:t>
            </a:r>
            <a:endParaRPr b="1" sz="4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2"/>
          <p:cNvSpPr/>
          <p:nvPr/>
        </p:nvSpPr>
        <p:spPr>
          <a:xfrm>
            <a:off x="-1" y="2807"/>
            <a:ext cx="24377664" cy="13710381"/>
          </a:xfrm>
          <a:custGeom>
            <a:rect b="b" l="l" r="r" t="t"/>
            <a:pathLst>
              <a:path extrusionOk="0" h="11008" w="19570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6" name="Google Shape;976;p22"/>
          <p:cNvSpPr/>
          <p:nvPr/>
        </p:nvSpPr>
        <p:spPr>
          <a:xfrm rot="130">
            <a:off x="5626125" y="4951350"/>
            <a:ext cx="15876300" cy="3813300"/>
          </a:xfrm>
          <a:prstGeom prst="round2SameRect">
            <a:avLst>
              <a:gd fmla="val 1534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4300">
                <a:solidFill>
                  <a:srgbClr val="37415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NEP 2002 emphasizes that ‘Children and adolescents enrolled in schools must not be forgotten in this whole process; after all, the school system is designed for them. Careful attention must be paid to their safety and rights’ (Para 8.11). </a:t>
            </a:r>
            <a:endParaRPr sz="54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7" name="Google Shape;977;p22"/>
          <p:cNvSpPr txBox="1"/>
          <p:nvPr/>
        </p:nvSpPr>
        <p:spPr>
          <a:xfrm>
            <a:off x="2994750" y="868475"/>
            <a:ext cx="18687300" cy="2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7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Cyber Safety and Security in School Education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8" name="Google Shape;978;p22"/>
          <p:cNvSpPr/>
          <p:nvPr/>
        </p:nvSpPr>
        <p:spPr>
          <a:xfrm>
            <a:off x="1387299" y="4951100"/>
            <a:ext cx="3433940" cy="3813812"/>
          </a:xfrm>
          <a:custGeom>
            <a:rect b="b" l="l" r="r" t="t"/>
            <a:pathLst>
              <a:path extrusionOk="0" h="417152" w="348889">
                <a:moveTo>
                  <a:pt x="311367" y="379688"/>
                </a:moveTo>
                <a:lnTo>
                  <a:pt x="311367" y="398420"/>
                </a:lnTo>
                <a:cubicBezTo>
                  <a:pt x="311367" y="401302"/>
                  <a:pt x="311006" y="403463"/>
                  <a:pt x="309923" y="405985"/>
                </a:cubicBezTo>
                <a:cubicBezTo>
                  <a:pt x="317861" y="403463"/>
                  <a:pt x="324355" y="393016"/>
                  <a:pt x="325798" y="379688"/>
                </a:cubicBezTo>
                <a:close/>
                <a:moveTo>
                  <a:pt x="22008" y="379688"/>
                </a:moveTo>
                <a:cubicBezTo>
                  <a:pt x="23812" y="393377"/>
                  <a:pt x="30668" y="404544"/>
                  <a:pt x="39327" y="405985"/>
                </a:cubicBezTo>
                <a:cubicBezTo>
                  <a:pt x="38244" y="403823"/>
                  <a:pt x="37523" y="401302"/>
                  <a:pt x="37523" y="398420"/>
                </a:cubicBezTo>
                <a:lnTo>
                  <a:pt x="37523" y="379688"/>
                </a:lnTo>
                <a:close/>
                <a:moveTo>
                  <a:pt x="170030" y="301337"/>
                </a:moveTo>
                <a:lnTo>
                  <a:pt x="178118" y="306027"/>
                </a:lnTo>
                <a:lnTo>
                  <a:pt x="186574" y="310717"/>
                </a:lnTo>
                <a:cubicBezTo>
                  <a:pt x="191720" y="313964"/>
                  <a:pt x="191720" y="321902"/>
                  <a:pt x="186574" y="325149"/>
                </a:cubicBezTo>
                <a:lnTo>
                  <a:pt x="178118" y="329478"/>
                </a:lnTo>
                <a:lnTo>
                  <a:pt x="170030" y="334529"/>
                </a:lnTo>
                <a:cubicBezTo>
                  <a:pt x="164148" y="337776"/>
                  <a:pt x="157163" y="333447"/>
                  <a:pt x="157163" y="327314"/>
                </a:cubicBezTo>
                <a:lnTo>
                  <a:pt x="157163" y="317933"/>
                </a:lnTo>
                <a:lnTo>
                  <a:pt x="157163" y="308552"/>
                </a:lnTo>
                <a:cubicBezTo>
                  <a:pt x="157163" y="302058"/>
                  <a:pt x="164148" y="298450"/>
                  <a:pt x="170030" y="301337"/>
                </a:cubicBezTo>
                <a:close/>
                <a:moveTo>
                  <a:pt x="311367" y="246040"/>
                </a:moveTo>
                <a:lnTo>
                  <a:pt x="311367" y="344024"/>
                </a:lnTo>
                <a:lnTo>
                  <a:pt x="331932" y="344024"/>
                </a:lnTo>
                <a:cubicBezTo>
                  <a:pt x="335179" y="344024"/>
                  <a:pt x="338065" y="341142"/>
                  <a:pt x="338065" y="337900"/>
                </a:cubicBezTo>
                <a:lnTo>
                  <a:pt x="338065" y="286747"/>
                </a:lnTo>
                <a:cubicBezTo>
                  <a:pt x="338065" y="274499"/>
                  <a:pt x="324355" y="254686"/>
                  <a:pt x="311367" y="246040"/>
                </a:cubicBezTo>
                <a:close/>
                <a:moveTo>
                  <a:pt x="37523" y="246040"/>
                </a:moveTo>
                <a:cubicBezTo>
                  <a:pt x="24534" y="254686"/>
                  <a:pt x="11185" y="274499"/>
                  <a:pt x="11185" y="286747"/>
                </a:cubicBezTo>
                <a:lnTo>
                  <a:pt x="11185" y="337900"/>
                </a:lnTo>
                <a:cubicBezTo>
                  <a:pt x="11185" y="341142"/>
                  <a:pt x="13710" y="344024"/>
                  <a:pt x="16957" y="344024"/>
                </a:cubicBezTo>
                <a:lnTo>
                  <a:pt x="37523" y="344024"/>
                </a:lnTo>
                <a:close/>
                <a:moveTo>
                  <a:pt x="56645" y="229829"/>
                </a:moveTo>
                <a:cubicBezTo>
                  <a:pt x="51954" y="229829"/>
                  <a:pt x="48347" y="233432"/>
                  <a:pt x="48347" y="237394"/>
                </a:cubicBezTo>
                <a:lnTo>
                  <a:pt x="48347" y="398420"/>
                </a:lnTo>
                <a:cubicBezTo>
                  <a:pt x="48347" y="403103"/>
                  <a:pt x="51954" y="406345"/>
                  <a:pt x="56645" y="406345"/>
                </a:cubicBezTo>
                <a:lnTo>
                  <a:pt x="292605" y="406345"/>
                </a:lnTo>
                <a:cubicBezTo>
                  <a:pt x="296935" y="406345"/>
                  <a:pt x="300543" y="403103"/>
                  <a:pt x="300543" y="398420"/>
                </a:cubicBezTo>
                <a:lnTo>
                  <a:pt x="300543" y="237394"/>
                </a:lnTo>
                <a:cubicBezTo>
                  <a:pt x="300543" y="233432"/>
                  <a:pt x="296935" y="229829"/>
                  <a:pt x="292605" y="229829"/>
                </a:cubicBezTo>
                <a:close/>
                <a:moveTo>
                  <a:pt x="206001" y="69778"/>
                </a:moveTo>
                <a:cubicBezTo>
                  <a:pt x="203482" y="69778"/>
                  <a:pt x="200964" y="70860"/>
                  <a:pt x="198445" y="72664"/>
                </a:cubicBezTo>
                <a:cubicBezTo>
                  <a:pt x="175059" y="93229"/>
                  <a:pt x="146636" y="106940"/>
                  <a:pt x="116054" y="113073"/>
                </a:cubicBezTo>
                <a:cubicBezTo>
                  <a:pt x="112097" y="113795"/>
                  <a:pt x="109218" y="117042"/>
                  <a:pt x="109218" y="120650"/>
                </a:cubicBezTo>
                <a:cubicBezTo>
                  <a:pt x="109218" y="121732"/>
                  <a:pt x="109218" y="122815"/>
                  <a:pt x="109218" y="123897"/>
                </a:cubicBezTo>
                <a:cubicBezTo>
                  <a:pt x="109218" y="142297"/>
                  <a:pt x="117134" y="159976"/>
                  <a:pt x="130446" y="172244"/>
                </a:cubicBezTo>
                <a:cubicBezTo>
                  <a:pt x="144477" y="184871"/>
                  <a:pt x="162467" y="190644"/>
                  <a:pt x="181176" y="188479"/>
                </a:cubicBezTo>
                <a:cubicBezTo>
                  <a:pt x="211038" y="184871"/>
                  <a:pt x="234784" y="161059"/>
                  <a:pt x="238022" y="131113"/>
                </a:cubicBezTo>
                <a:cubicBezTo>
                  <a:pt x="240540" y="108383"/>
                  <a:pt x="231546" y="86374"/>
                  <a:pt x="213196" y="72664"/>
                </a:cubicBezTo>
                <a:cubicBezTo>
                  <a:pt x="211038" y="70860"/>
                  <a:pt x="208879" y="69778"/>
                  <a:pt x="206001" y="69778"/>
                </a:cubicBezTo>
                <a:close/>
                <a:moveTo>
                  <a:pt x="205551" y="58999"/>
                </a:moveTo>
                <a:cubicBezTo>
                  <a:pt x="210588" y="58864"/>
                  <a:pt x="215715" y="60397"/>
                  <a:pt x="220032" y="63644"/>
                </a:cubicBezTo>
                <a:cubicBezTo>
                  <a:pt x="241260" y="79880"/>
                  <a:pt x="252053" y="105857"/>
                  <a:pt x="249175" y="132195"/>
                </a:cubicBezTo>
                <a:cubicBezTo>
                  <a:pt x="245217" y="167192"/>
                  <a:pt x="217154" y="195334"/>
                  <a:pt x="182615" y="199303"/>
                </a:cubicBezTo>
                <a:cubicBezTo>
                  <a:pt x="179736" y="199664"/>
                  <a:pt x="176858" y="199664"/>
                  <a:pt x="173980" y="199664"/>
                </a:cubicBezTo>
                <a:cubicBezTo>
                  <a:pt x="155631" y="199664"/>
                  <a:pt x="137282" y="192809"/>
                  <a:pt x="123250" y="180542"/>
                </a:cubicBezTo>
                <a:cubicBezTo>
                  <a:pt x="107420" y="166110"/>
                  <a:pt x="98425" y="145184"/>
                  <a:pt x="98425" y="123897"/>
                </a:cubicBezTo>
                <a:cubicBezTo>
                  <a:pt x="98425" y="122454"/>
                  <a:pt x="98425" y="121371"/>
                  <a:pt x="98425" y="120289"/>
                </a:cubicBezTo>
                <a:cubicBezTo>
                  <a:pt x="98785" y="111630"/>
                  <a:pt x="105261" y="104053"/>
                  <a:pt x="113536" y="102249"/>
                </a:cubicBezTo>
                <a:cubicBezTo>
                  <a:pt x="142678" y="96837"/>
                  <a:pt x="169303" y="83488"/>
                  <a:pt x="191609" y="64366"/>
                </a:cubicBezTo>
                <a:cubicBezTo>
                  <a:pt x="195567" y="60938"/>
                  <a:pt x="200514" y="59134"/>
                  <a:pt x="205551" y="58999"/>
                </a:cubicBezTo>
                <a:close/>
                <a:moveTo>
                  <a:pt x="174986" y="11167"/>
                </a:moveTo>
                <a:cubicBezTo>
                  <a:pt x="120145" y="11167"/>
                  <a:pt x="75406" y="49352"/>
                  <a:pt x="75406" y="96543"/>
                </a:cubicBezTo>
                <a:lnTo>
                  <a:pt x="75406" y="217942"/>
                </a:lnTo>
                <a:cubicBezTo>
                  <a:pt x="75406" y="218302"/>
                  <a:pt x="75406" y="218662"/>
                  <a:pt x="75406" y="218662"/>
                </a:cubicBezTo>
                <a:lnTo>
                  <a:pt x="274926" y="218662"/>
                </a:lnTo>
                <a:cubicBezTo>
                  <a:pt x="274926" y="218662"/>
                  <a:pt x="274926" y="218302"/>
                  <a:pt x="274926" y="217942"/>
                </a:cubicBezTo>
                <a:lnTo>
                  <a:pt x="274926" y="96543"/>
                </a:lnTo>
                <a:cubicBezTo>
                  <a:pt x="274926" y="49352"/>
                  <a:pt x="230188" y="11167"/>
                  <a:pt x="174986" y="11167"/>
                </a:cubicBezTo>
                <a:close/>
                <a:moveTo>
                  <a:pt x="174986" y="0"/>
                </a:moveTo>
                <a:cubicBezTo>
                  <a:pt x="236321" y="0"/>
                  <a:pt x="285750" y="43588"/>
                  <a:pt x="285750" y="96543"/>
                </a:cubicBezTo>
                <a:lnTo>
                  <a:pt x="285750" y="217942"/>
                </a:lnTo>
                <a:cubicBezTo>
                  <a:pt x="285750" y="218302"/>
                  <a:pt x="285750" y="218662"/>
                  <a:pt x="285750" y="218662"/>
                </a:cubicBezTo>
                <a:lnTo>
                  <a:pt x="292605" y="218662"/>
                </a:lnTo>
                <a:cubicBezTo>
                  <a:pt x="301625" y="218662"/>
                  <a:pt x="308841" y="225146"/>
                  <a:pt x="311006" y="233072"/>
                </a:cubicBezTo>
                <a:cubicBezTo>
                  <a:pt x="329046" y="241357"/>
                  <a:pt x="348889" y="268735"/>
                  <a:pt x="348889" y="286747"/>
                </a:cubicBezTo>
                <a:lnTo>
                  <a:pt x="348889" y="337900"/>
                </a:lnTo>
                <a:cubicBezTo>
                  <a:pt x="348889" y="347266"/>
                  <a:pt x="341313" y="354831"/>
                  <a:pt x="331932" y="354831"/>
                </a:cubicBezTo>
                <a:lnTo>
                  <a:pt x="311367" y="354831"/>
                </a:lnTo>
                <a:lnTo>
                  <a:pt x="311367" y="368881"/>
                </a:lnTo>
                <a:lnTo>
                  <a:pt x="331571" y="368881"/>
                </a:lnTo>
                <a:cubicBezTo>
                  <a:pt x="334818" y="368881"/>
                  <a:pt x="336983" y="371042"/>
                  <a:pt x="336983" y="374284"/>
                </a:cubicBezTo>
                <a:cubicBezTo>
                  <a:pt x="336983" y="398420"/>
                  <a:pt x="323634" y="417152"/>
                  <a:pt x="306315" y="417152"/>
                </a:cubicBezTo>
                <a:lnTo>
                  <a:pt x="293327" y="417152"/>
                </a:lnTo>
                <a:cubicBezTo>
                  <a:pt x="292966" y="417152"/>
                  <a:pt x="292605" y="417152"/>
                  <a:pt x="292605" y="417152"/>
                </a:cubicBezTo>
                <a:lnTo>
                  <a:pt x="56645" y="417152"/>
                </a:lnTo>
                <a:cubicBezTo>
                  <a:pt x="55923" y="417152"/>
                  <a:pt x="55562" y="417152"/>
                  <a:pt x="55202" y="417152"/>
                </a:cubicBezTo>
                <a:cubicBezTo>
                  <a:pt x="55202" y="417152"/>
                  <a:pt x="54841" y="417152"/>
                  <a:pt x="54480" y="417152"/>
                </a:cubicBezTo>
                <a:lnTo>
                  <a:pt x="41491" y="417152"/>
                </a:lnTo>
                <a:cubicBezTo>
                  <a:pt x="24534" y="417152"/>
                  <a:pt x="11185" y="398420"/>
                  <a:pt x="11185" y="374284"/>
                </a:cubicBezTo>
                <a:cubicBezTo>
                  <a:pt x="11185" y="371042"/>
                  <a:pt x="13349" y="368881"/>
                  <a:pt x="16597" y="368881"/>
                </a:cubicBezTo>
                <a:lnTo>
                  <a:pt x="37523" y="368881"/>
                </a:lnTo>
                <a:lnTo>
                  <a:pt x="37523" y="354831"/>
                </a:lnTo>
                <a:lnTo>
                  <a:pt x="16957" y="354831"/>
                </a:lnTo>
                <a:cubicBezTo>
                  <a:pt x="7577" y="354831"/>
                  <a:pt x="0" y="347266"/>
                  <a:pt x="0" y="337900"/>
                </a:cubicBezTo>
                <a:lnTo>
                  <a:pt x="0" y="286747"/>
                </a:lnTo>
                <a:cubicBezTo>
                  <a:pt x="0" y="268735"/>
                  <a:pt x="19844" y="241357"/>
                  <a:pt x="38244" y="233072"/>
                </a:cubicBezTo>
                <a:cubicBezTo>
                  <a:pt x="40048" y="225146"/>
                  <a:pt x="47625" y="218662"/>
                  <a:pt x="56645" y="218662"/>
                </a:cubicBezTo>
                <a:lnTo>
                  <a:pt x="64582" y="218662"/>
                </a:lnTo>
                <a:cubicBezTo>
                  <a:pt x="64582" y="218662"/>
                  <a:pt x="64582" y="218302"/>
                  <a:pt x="64582" y="217942"/>
                </a:cubicBezTo>
                <a:lnTo>
                  <a:pt x="64582" y="96543"/>
                </a:lnTo>
                <a:cubicBezTo>
                  <a:pt x="64582" y="43588"/>
                  <a:pt x="114372" y="0"/>
                  <a:pt x="174986" y="0"/>
                </a:cubicBezTo>
                <a:close/>
              </a:path>
            </a:pathLst>
          </a:custGeom>
          <a:solidFill>
            <a:srgbClr val="EF5E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9" name="Google Shape;979;p22"/>
          <p:cNvSpPr/>
          <p:nvPr/>
        </p:nvSpPr>
        <p:spPr>
          <a:xfrm>
            <a:off x="1347625" y="9129350"/>
            <a:ext cx="21232800" cy="4082100"/>
          </a:xfrm>
          <a:prstGeom prst="wedgeRoundRectCallout">
            <a:avLst>
              <a:gd fmla="val 14739" name="adj1"/>
              <a:gd fmla="val -51353" name="adj2"/>
              <a:gd fmla="val 0" name="adj3"/>
            </a:avLst>
          </a:prstGeom>
          <a:solidFill>
            <a:srgbClr val="F1E6F7"/>
          </a:solidFill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22"/>
          <p:cNvSpPr txBox="1"/>
          <p:nvPr/>
        </p:nvSpPr>
        <p:spPr>
          <a:xfrm>
            <a:off x="2006500" y="9493400"/>
            <a:ext cx="19974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Verdana"/>
                <a:ea typeface="Verdana"/>
                <a:cs typeface="Verdana"/>
                <a:sym typeface="Verdana"/>
              </a:rPr>
              <a:t>According to the report – </a:t>
            </a:r>
            <a:r>
              <a:rPr b="1" lang="en-US" sz="3500">
                <a:highlight>
                  <a:srgbClr val="FED7A0"/>
                </a:highlight>
                <a:latin typeface="Verdana"/>
                <a:ea typeface="Verdana"/>
                <a:cs typeface="Verdana"/>
                <a:sym typeface="Verdana"/>
              </a:rPr>
              <a:t>“Cyber Threats Targeting the Global Education Sector”</a:t>
            </a:r>
            <a:r>
              <a:rPr b="1" lang="en-US" sz="35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500">
                <a:latin typeface="Verdana"/>
                <a:ea typeface="Verdana"/>
                <a:cs typeface="Verdana"/>
                <a:sym typeface="Verdana"/>
              </a:rPr>
              <a:t>– education and research were the most targeted sectors in India, with an average of 1,605 weekly attacks, an increase of 75% from previous years. Data also shows that there has been a 20 per cent increase in cyber threats to the global education sector in the first three months of 2022 when compared to the corresponding period of 2021.</a:t>
            </a:r>
            <a:endParaRPr sz="3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3"/>
          <p:cNvSpPr txBox="1"/>
          <p:nvPr>
            <p:ph type="title"/>
          </p:nvPr>
        </p:nvSpPr>
        <p:spPr>
          <a:xfrm>
            <a:off x="2545550" y="275475"/>
            <a:ext cx="18956700" cy="2060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25" spcFirstLastPara="1" rIns="182825" wrap="square" tIns="914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Various Aspects of Cyber Safety and Security in Educational Institutions</a:t>
            </a:r>
            <a:endParaRPr sz="4700"/>
          </a:p>
        </p:txBody>
      </p:sp>
      <p:sp>
        <p:nvSpPr>
          <p:cNvPr id="986" name="Google Shape;986;p23"/>
          <p:cNvSpPr/>
          <p:nvPr/>
        </p:nvSpPr>
        <p:spPr>
          <a:xfrm>
            <a:off x="3688124" y="4197715"/>
            <a:ext cx="4987200" cy="1292100"/>
          </a:xfrm>
          <a:prstGeom prst="flowChartAlternateProcess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dk2"/>
                </a:solidFill>
              </a:rPr>
              <a:t>Technical Aspects</a:t>
            </a:r>
            <a:endParaRPr b="1" sz="4100">
              <a:solidFill>
                <a:schemeClr val="dk2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>
            <a:off x="9043687" y="5643348"/>
            <a:ext cx="5893500" cy="2387100"/>
          </a:xfrm>
          <a:prstGeom prst="flowChartAlternateProcess">
            <a:avLst/>
          </a:prstGeom>
          <a:solidFill>
            <a:srgbClr val="D1D3D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rPr>
              <a:t>Aspects of Cyber Safety and Security in Educational Institutions</a:t>
            </a:r>
            <a:endParaRPr sz="3300">
              <a:solidFill>
                <a:schemeClr val="dk2"/>
              </a:solidFill>
              <a:latin typeface="Maven Pro Black"/>
              <a:ea typeface="Maven Pro Black"/>
              <a:cs typeface="Maven Pro Black"/>
              <a:sym typeface="Maven Pro Black"/>
            </a:endParaRPr>
          </a:p>
        </p:txBody>
      </p:sp>
      <p:cxnSp>
        <p:nvCxnSpPr>
          <p:cNvPr id="988" name="Google Shape;988;p23"/>
          <p:cNvCxnSpPr>
            <a:endCxn id="986" idx="3"/>
          </p:cNvCxnSpPr>
          <p:nvPr/>
        </p:nvCxnSpPr>
        <p:spPr>
          <a:xfrm rot="10800000">
            <a:off x="8675324" y="4843765"/>
            <a:ext cx="53820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9" name="Google Shape;989;p23"/>
          <p:cNvCxnSpPr>
            <a:endCxn id="990" idx="3"/>
          </p:cNvCxnSpPr>
          <p:nvPr/>
        </p:nvCxnSpPr>
        <p:spPr>
          <a:xfrm flipH="1">
            <a:off x="8675324" y="7922692"/>
            <a:ext cx="566700" cy="110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1" name="Google Shape;991;p23"/>
          <p:cNvCxnSpPr>
            <a:endCxn id="992" idx="1"/>
          </p:cNvCxnSpPr>
          <p:nvPr/>
        </p:nvCxnSpPr>
        <p:spPr>
          <a:xfrm flipH="1" rot="10800000">
            <a:off x="14767208" y="4843765"/>
            <a:ext cx="632100" cy="9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23"/>
          <p:cNvCxnSpPr>
            <a:endCxn id="994" idx="1"/>
          </p:cNvCxnSpPr>
          <p:nvPr/>
        </p:nvCxnSpPr>
        <p:spPr>
          <a:xfrm>
            <a:off x="14880643" y="7981180"/>
            <a:ext cx="821700" cy="104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2" name="Google Shape;992;p23"/>
          <p:cNvSpPr/>
          <p:nvPr/>
        </p:nvSpPr>
        <p:spPr>
          <a:xfrm>
            <a:off x="15399308" y="4197715"/>
            <a:ext cx="4987200" cy="1292100"/>
          </a:xfrm>
          <a:prstGeom prst="flowChartAlternateProcess">
            <a:avLst/>
          </a:prstGeom>
          <a:solidFill>
            <a:srgbClr val="FDBBB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dk2"/>
                </a:solidFill>
              </a:rPr>
              <a:t>Ethical Aspects</a:t>
            </a:r>
            <a:endParaRPr b="1" sz="4100">
              <a:solidFill>
                <a:schemeClr val="dk2"/>
              </a:solidFill>
            </a:endParaRPr>
          </a:p>
        </p:txBody>
      </p:sp>
      <p:sp>
        <p:nvSpPr>
          <p:cNvPr id="990" name="Google Shape;990;p23"/>
          <p:cNvSpPr/>
          <p:nvPr/>
        </p:nvSpPr>
        <p:spPr>
          <a:xfrm>
            <a:off x="3688124" y="8380342"/>
            <a:ext cx="4987200" cy="1292100"/>
          </a:xfrm>
          <a:prstGeom prst="flowChartAlternateProcess">
            <a:avLst/>
          </a:prstGeom>
          <a:solidFill>
            <a:srgbClr val="A9E3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dk2"/>
                </a:solidFill>
              </a:rPr>
              <a:t>Psychological A</a:t>
            </a:r>
            <a:r>
              <a:rPr b="1" lang="en-US" sz="4100">
                <a:solidFill>
                  <a:schemeClr val="dk2"/>
                </a:solidFill>
              </a:rPr>
              <a:t>spects</a:t>
            </a:r>
            <a:endParaRPr b="1" sz="4100">
              <a:solidFill>
                <a:schemeClr val="dk2"/>
              </a:solidFill>
            </a:endParaRPr>
          </a:p>
        </p:txBody>
      </p:sp>
      <p:sp>
        <p:nvSpPr>
          <p:cNvPr id="994" name="Google Shape;994;p23"/>
          <p:cNvSpPr/>
          <p:nvPr/>
        </p:nvSpPr>
        <p:spPr>
          <a:xfrm>
            <a:off x="15702343" y="8380330"/>
            <a:ext cx="4987200" cy="1292100"/>
          </a:xfrm>
          <a:prstGeom prst="flowChartAlternateProcess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dk2"/>
                </a:solidFill>
              </a:rPr>
              <a:t>Social A</a:t>
            </a:r>
            <a:r>
              <a:rPr b="1" lang="en-US" sz="4100">
                <a:solidFill>
                  <a:schemeClr val="dk2"/>
                </a:solidFill>
              </a:rPr>
              <a:t>spects</a:t>
            </a:r>
            <a:endParaRPr b="1" sz="4100">
              <a:solidFill>
                <a:schemeClr val="dk2"/>
              </a:solidFill>
            </a:endParaRPr>
          </a:p>
        </p:txBody>
      </p:sp>
      <p:cxnSp>
        <p:nvCxnSpPr>
          <p:cNvPr id="995" name="Google Shape;995;p23"/>
          <p:cNvCxnSpPr>
            <a:stCxn id="987" idx="2"/>
            <a:endCxn id="996" idx="0"/>
          </p:cNvCxnSpPr>
          <p:nvPr/>
        </p:nvCxnSpPr>
        <p:spPr>
          <a:xfrm flipH="1">
            <a:off x="11735737" y="8030448"/>
            <a:ext cx="254700" cy="203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6" name="Google Shape;996;p23"/>
          <p:cNvSpPr/>
          <p:nvPr/>
        </p:nvSpPr>
        <p:spPr>
          <a:xfrm>
            <a:off x="9242018" y="10067830"/>
            <a:ext cx="4987200" cy="1292100"/>
          </a:xfrm>
          <a:prstGeom prst="flowChartAlternateProcess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dk2"/>
                </a:solidFill>
              </a:rPr>
              <a:t>Legal </a:t>
            </a:r>
            <a:r>
              <a:rPr b="1" lang="en-US" sz="4100">
                <a:solidFill>
                  <a:schemeClr val="dk2"/>
                </a:solidFill>
              </a:rPr>
              <a:t>Aspects</a:t>
            </a:r>
            <a:endParaRPr b="1" sz="4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 rot="5400000">
            <a:off x="9836006" y="4527057"/>
            <a:ext cx="4308982" cy="0"/>
          </a:xfrm>
          <a:custGeom>
            <a:rect b="b" l="l" r="r" t="t"/>
            <a:pathLst>
              <a:path extrusionOk="0" h="120000" w="8163">
                <a:moveTo>
                  <a:pt x="0" y="0"/>
                </a:moveTo>
                <a:lnTo>
                  <a:pt x="8163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9" name="Google Shape;229;p9"/>
          <p:cNvSpPr/>
          <p:nvPr/>
        </p:nvSpPr>
        <p:spPr>
          <a:xfrm rot="5400000">
            <a:off x="10684049" y="10671071"/>
            <a:ext cx="2849887" cy="0"/>
          </a:xfrm>
          <a:custGeom>
            <a:rect b="b" l="l" r="r" t="t"/>
            <a:pathLst>
              <a:path extrusionOk="0" h="120000" w="8163">
                <a:moveTo>
                  <a:pt x="0" y="0"/>
                </a:moveTo>
                <a:lnTo>
                  <a:pt x="8163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0" name="Google Shape;230;p9"/>
          <p:cNvSpPr/>
          <p:nvPr/>
        </p:nvSpPr>
        <p:spPr>
          <a:xfrm flipH="1">
            <a:off x="5487743" y="4834845"/>
            <a:ext cx="3329860" cy="1854125"/>
          </a:xfrm>
          <a:custGeom>
            <a:rect b="b" l="l" r="r" t="t"/>
            <a:pathLst>
              <a:path extrusionOk="0" h="1179094" w="2117558">
                <a:moveTo>
                  <a:pt x="0" y="1179094"/>
                </a:moveTo>
                <a:lnTo>
                  <a:pt x="986589" y="192505"/>
                </a:lnTo>
                <a:cubicBezTo>
                  <a:pt x="1075897" y="111610"/>
                  <a:pt x="1187507" y="8412"/>
                  <a:pt x="1371600" y="0"/>
                </a:cubicBezTo>
                <a:lnTo>
                  <a:pt x="2117558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15723418" y="4834845"/>
            <a:ext cx="3329860" cy="1854125"/>
          </a:xfrm>
          <a:custGeom>
            <a:rect b="b" l="l" r="r" t="t"/>
            <a:pathLst>
              <a:path extrusionOk="0" h="1179094" w="2117558">
                <a:moveTo>
                  <a:pt x="0" y="1179094"/>
                </a:moveTo>
                <a:lnTo>
                  <a:pt x="986589" y="192505"/>
                </a:lnTo>
                <a:cubicBezTo>
                  <a:pt x="1075897" y="111610"/>
                  <a:pt x="1187507" y="8412"/>
                  <a:pt x="1371600" y="0"/>
                </a:cubicBezTo>
                <a:lnTo>
                  <a:pt x="2117558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2" name="Google Shape;232;p9"/>
          <p:cNvSpPr/>
          <p:nvPr/>
        </p:nvSpPr>
        <p:spPr>
          <a:xfrm flipH="1">
            <a:off x="7958804" y="2655458"/>
            <a:ext cx="2514600" cy="4050188"/>
          </a:xfrm>
          <a:custGeom>
            <a:rect b="b" l="l" r="r" t="t"/>
            <a:pathLst>
              <a:path extrusionOk="0" h="1179094" w="2117558">
                <a:moveTo>
                  <a:pt x="0" y="1179094"/>
                </a:moveTo>
                <a:lnTo>
                  <a:pt x="986589" y="192505"/>
                </a:lnTo>
                <a:cubicBezTo>
                  <a:pt x="1075897" y="111610"/>
                  <a:pt x="1171944" y="2110"/>
                  <a:pt x="1433853" y="0"/>
                </a:cubicBezTo>
                <a:lnTo>
                  <a:pt x="2117558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3540537" y="2655458"/>
            <a:ext cx="2514600" cy="4050188"/>
          </a:xfrm>
          <a:custGeom>
            <a:rect b="b" l="l" r="r" t="t"/>
            <a:pathLst>
              <a:path extrusionOk="0" h="1179094" w="2117558">
                <a:moveTo>
                  <a:pt x="0" y="1179094"/>
                </a:moveTo>
                <a:lnTo>
                  <a:pt x="986589" y="192505"/>
                </a:lnTo>
                <a:cubicBezTo>
                  <a:pt x="1075897" y="111610"/>
                  <a:pt x="1171944" y="2110"/>
                  <a:pt x="1433853" y="0"/>
                </a:cubicBezTo>
                <a:lnTo>
                  <a:pt x="2117558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444976" y="4153645"/>
            <a:ext cx="5128800" cy="13650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4872678" y="4208267"/>
            <a:ext cx="377700" cy="492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4954496" y="4312374"/>
            <a:ext cx="218100" cy="285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8910184" y="4146857"/>
            <a:ext cx="5128800" cy="1365000"/>
          </a:xfrm>
          <a:prstGeom prst="round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19256539" y="4582475"/>
            <a:ext cx="377700" cy="492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19338356" y="4686583"/>
            <a:ext cx="218100" cy="285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2814400" y="1990100"/>
            <a:ext cx="5355000" cy="1365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7468211" y="2425720"/>
            <a:ext cx="377700" cy="492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7550028" y="2529828"/>
            <a:ext cx="218100" cy="285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15843052" y="2001415"/>
            <a:ext cx="5128800" cy="13650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16189408" y="2437034"/>
            <a:ext cx="377700" cy="492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16271224" y="2541141"/>
            <a:ext cx="218100" cy="285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9426175" y="1185525"/>
            <a:ext cx="4817100" cy="1365000"/>
          </a:xfrm>
          <a:prstGeom prst="roundRect">
            <a:avLst>
              <a:gd fmla="val 50000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11801565" y="2138385"/>
            <a:ext cx="377700" cy="492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11883382" y="2242563"/>
            <a:ext cx="218100" cy="285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8448354" y="6327678"/>
            <a:ext cx="7849800" cy="2918700"/>
          </a:xfrm>
          <a:prstGeom prst="roundRect">
            <a:avLst>
              <a:gd fmla="val 33988" name="adj"/>
            </a:avLst>
          </a:prstGeom>
          <a:solidFill>
            <a:schemeClr val="lt2"/>
          </a:solidFill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9740400" y="12117275"/>
            <a:ext cx="4817100" cy="1530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11945975" y="11923966"/>
            <a:ext cx="326100" cy="325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12016569" y="11992615"/>
            <a:ext cx="188400" cy="1881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3" name="Google Shape;253;p9"/>
          <p:cNvSpPr/>
          <p:nvPr/>
        </p:nvSpPr>
        <p:spPr>
          <a:xfrm rot="10800000">
            <a:off x="8636977" y="9244476"/>
            <a:ext cx="2170497" cy="2679491"/>
          </a:xfrm>
          <a:custGeom>
            <a:rect b="b" l="l" r="r" t="t"/>
            <a:pathLst>
              <a:path extrusionOk="0" h="1179094" w="2117558">
                <a:moveTo>
                  <a:pt x="0" y="1179094"/>
                </a:moveTo>
                <a:lnTo>
                  <a:pt x="986589" y="192505"/>
                </a:lnTo>
                <a:cubicBezTo>
                  <a:pt x="1075897" y="111610"/>
                  <a:pt x="1171944" y="2110"/>
                  <a:pt x="1433853" y="0"/>
                </a:cubicBezTo>
                <a:lnTo>
                  <a:pt x="2117558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4" name="Google Shape;254;p9"/>
          <p:cNvSpPr/>
          <p:nvPr/>
        </p:nvSpPr>
        <p:spPr>
          <a:xfrm flipH="1" rot="10800000">
            <a:off x="13453896" y="9244476"/>
            <a:ext cx="2170497" cy="2679491"/>
          </a:xfrm>
          <a:custGeom>
            <a:rect b="b" l="l" r="r" t="t"/>
            <a:pathLst>
              <a:path extrusionOk="0" h="1179094" w="2117558">
                <a:moveTo>
                  <a:pt x="0" y="1179094"/>
                </a:moveTo>
                <a:lnTo>
                  <a:pt x="986589" y="192505"/>
                </a:lnTo>
                <a:cubicBezTo>
                  <a:pt x="1075897" y="111610"/>
                  <a:pt x="1171944" y="2110"/>
                  <a:pt x="1433853" y="0"/>
                </a:cubicBezTo>
                <a:lnTo>
                  <a:pt x="2117558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3656198" y="12025649"/>
            <a:ext cx="5128800" cy="1530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8180084" y="11760135"/>
            <a:ext cx="326100" cy="326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8250680" y="11828953"/>
            <a:ext cx="188400" cy="1884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15406175" y="12025649"/>
            <a:ext cx="4817100" cy="1530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15705023" y="11760135"/>
            <a:ext cx="326100" cy="326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15775618" y="11828953"/>
            <a:ext cx="188400" cy="1884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1" name="Google Shape;261;p9"/>
          <p:cNvSpPr/>
          <p:nvPr/>
        </p:nvSpPr>
        <p:spPr>
          <a:xfrm flipH="1" rot="10800000">
            <a:off x="15356807" y="9243509"/>
            <a:ext cx="2874585" cy="1220362"/>
          </a:xfrm>
          <a:custGeom>
            <a:rect b="b" l="l" r="r" t="t"/>
            <a:pathLst>
              <a:path extrusionOk="0" h="1179094" w="2117558">
                <a:moveTo>
                  <a:pt x="0" y="1179094"/>
                </a:moveTo>
                <a:lnTo>
                  <a:pt x="986589" y="192505"/>
                </a:lnTo>
                <a:cubicBezTo>
                  <a:pt x="1075897" y="111610"/>
                  <a:pt x="1187507" y="8412"/>
                  <a:pt x="1371600" y="0"/>
                </a:cubicBezTo>
                <a:lnTo>
                  <a:pt x="2117558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2" name="Google Shape;262;p9"/>
          <p:cNvSpPr/>
          <p:nvPr/>
        </p:nvSpPr>
        <p:spPr>
          <a:xfrm rot="10800000">
            <a:off x="6501217" y="9243509"/>
            <a:ext cx="2874585" cy="1220362"/>
          </a:xfrm>
          <a:custGeom>
            <a:rect b="b" l="l" r="r" t="t"/>
            <a:pathLst>
              <a:path extrusionOk="0" h="1179094" w="2117558">
                <a:moveTo>
                  <a:pt x="0" y="1179094"/>
                </a:moveTo>
                <a:lnTo>
                  <a:pt x="986589" y="192505"/>
                </a:lnTo>
                <a:cubicBezTo>
                  <a:pt x="1075897" y="111610"/>
                  <a:pt x="1187507" y="8412"/>
                  <a:pt x="1371600" y="0"/>
                </a:cubicBezTo>
                <a:lnTo>
                  <a:pt x="2117558" y="0"/>
                </a:lnTo>
              </a:path>
            </a:pathLst>
          </a:custGeom>
          <a:noFill/>
          <a:ln cap="flat" cmpd="sng" w="38100">
            <a:solidFill>
              <a:srgbClr val="7F7F7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1358125" y="10041200"/>
            <a:ext cx="5214300" cy="1365000"/>
          </a:xfrm>
          <a:prstGeom prst="round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5967501" y="10304526"/>
            <a:ext cx="326100" cy="326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6038096" y="10373345"/>
            <a:ext cx="188400" cy="1884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18079525" y="9896575"/>
            <a:ext cx="5538000" cy="1530300"/>
          </a:xfrm>
          <a:prstGeom prst="roundRect">
            <a:avLst>
              <a:gd fmla="val 50000" name="adj"/>
            </a:avLst>
          </a:prstGeom>
          <a:solidFill>
            <a:srgbClr val="DAE6F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18378374" y="10304526"/>
            <a:ext cx="326100" cy="326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18448968" y="10373345"/>
            <a:ext cx="188400" cy="1884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8877804" y="7467944"/>
            <a:ext cx="6495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BARRIERS</a:t>
            </a:r>
            <a:endParaRPr/>
          </a:p>
        </p:txBody>
      </p:sp>
      <p:sp>
        <p:nvSpPr>
          <p:cNvPr id="270" name="Google Shape;270;p9"/>
          <p:cNvSpPr txBox="1"/>
          <p:nvPr/>
        </p:nvSpPr>
        <p:spPr>
          <a:xfrm>
            <a:off x="2905524" y="2327586"/>
            <a:ext cx="481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 proper Guidance</a:t>
            </a:r>
            <a:endParaRPr b="1" sz="3800">
              <a:solidFill>
                <a:schemeClr val="dk2"/>
              </a:solidFill>
            </a:endParaRPr>
          </a:p>
        </p:txBody>
      </p:sp>
      <p:sp>
        <p:nvSpPr>
          <p:cNvPr id="271" name="Google Shape;271;p9"/>
          <p:cNvSpPr txBox="1"/>
          <p:nvPr/>
        </p:nvSpPr>
        <p:spPr>
          <a:xfrm>
            <a:off x="713423" y="4531355"/>
            <a:ext cx="372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Fear of Failure</a:t>
            </a:r>
            <a:endParaRPr b="1" sz="3800">
              <a:solidFill>
                <a:schemeClr val="dk2"/>
              </a:solidFill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2306640" y="10378682"/>
            <a:ext cx="3215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Health Issues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273" name="Google Shape;273;p9"/>
          <p:cNvSpPr txBox="1"/>
          <p:nvPr/>
        </p:nvSpPr>
        <p:spPr>
          <a:xfrm>
            <a:off x="3895425" y="12437975"/>
            <a:ext cx="512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000">
                <a:solidFill>
                  <a:schemeClr val="dk2"/>
                </a:solidFill>
              </a:rPr>
              <a:t>Work Life Balance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274" name="Google Shape;274;p9"/>
          <p:cNvSpPr txBox="1"/>
          <p:nvPr/>
        </p:nvSpPr>
        <p:spPr>
          <a:xfrm>
            <a:off x="16557898" y="2265070"/>
            <a:ext cx="481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Lack of Motivation</a:t>
            </a:r>
            <a:endParaRPr b="1" sz="3800">
              <a:solidFill>
                <a:schemeClr val="dk2"/>
              </a:solidFill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19711776" y="4531350"/>
            <a:ext cx="4284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Lack of Resources</a:t>
            </a:r>
            <a:endParaRPr b="1" sz="3800">
              <a:solidFill>
                <a:schemeClr val="dk2"/>
              </a:solidFill>
            </a:endParaRPr>
          </a:p>
        </p:txBody>
      </p:sp>
      <p:sp>
        <p:nvSpPr>
          <p:cNvPr id="276" name="Google Shape;276;p9"/>
          <p:cNvSpPr txBox="1"/>
          <p:nvPr/>
        </p:nvSpPr>
        <p:spPr>
          <a:xfrm>
            <a:off x="18280950" y="10226275"/>
            <a:ext cx="553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r>
              <a:rPr b="1" lang="en-US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Financial Constraints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277" name="Google Shape;277;p9"/>
          <p:cNvSpPr txBox="1"/>
          <p:nvPr/>
        </p:nvSpPr>
        <p:spPr>
          <a:xfrm>
            <a:off x="15821295" y="12437975"/>
            <a:ext cx="4817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Lack of Support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9833003" y="1414425"/>
            <a:ext cx="4477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3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Time Constraints</a:t>
            </a:r>
            <a:endParaRPr b="1" sz="3800">
              <a:solidFill>
                <a:schemeClr val="dk2"/>
              </a:solidFill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9909200" y="12599725"/>
            <a:ext cx="447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Language Barriers</a:t>
            </a:r>
            <a:endParaRPr b="1" sz="4000">
              <a:solidFill>
                <a:schemeClr val="dk2"/>
              </a:solidFill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0" y="-2975"/>
            <a:ext cx="14640600" cy="10158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Barriers for Continuing learning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/>
          <p:nvPr/>
        </p:nvSpPr>
        <p:spPr>
          <a:xfrm>
            <a:off x="1504850" y="2899887"/>
            <a:ext cx="4594143" cy="2016349"/>
          </a:xfrm>
          <a:custGeom>
            <a:rect b="b" l="l" r="r" t="t"/>
            <a:pathLst>
              <a:path extrusionOk="0" h="1367" w="2272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rgbClr val="F985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1504850" y="5644874"/>
            <a:ext cx="4594143" cy="2016349"/>
          </a:xfrm>
          <a:custGeom>
            <a:rect b="b" l="l" r="r" t="t"/>
            <a:pathLst>
              <a:path extrusionOk="0" h="1367" w="2272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rgbClr val="3A90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6099008" y="11547875"/>
            <a:ext cx="16705380" cy="2016349"/>
          </a:xfrm>
          <a:custGeom>
            <a:rect b="b" l="l" r="r" t="t"/>
            <a:pathLst>
              <a:path extrusionOk="0" h="1367" w="5114">
                <a:moveTo>
                  <a:pt x="3052" y="1366"/>
                </a:moveTo>
                <a:lnTo>
                  <a:pt x="3943" y="1366"/>
                </a:lnTo>
                <a:lnTo>
                  <a:pt x="5113" y="0"/>
                </a:lnTo>
                <a:lnTo>
                  <a:pt x="4222" y="0"/>
                </a:lnTo>
                <a:lnTo>
                  <a:pt x="0" y="0"/>
                </a:lnTo>
                <a:lnTo>
                  <a:pt x="0" y="1366"/>
                </a:lnTo>
                <a:lnTo>
                  <a:pt x="3052" y="1366"/>
                </a:lnTo>
              </a:path>
            </a:pathLst>
          </a:custGeom>
          <a:solidFill>
            <a:srgbClr val="2D2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1504850" y="11547877"/>
            <a:ext cx="4594143" cy="2016349"/>
          </a:xfrm>
          <a:custGeom>
            <a:rect b="b" l="l" r="r" t="t"/>
            <a:pathLst>
              <a:path extrusionOk="0" h="1367" w="2272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rgbClr val="2D2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1504850" y="11547877"/>
            <a:ext cx="4594143" cy="2016349"/>
          </a:xfrm>
          <a:custGeom>
            <a:rect b="b" l="l" r="r" t="t"/>
            <a:pathLst>
              <a:path extrusionOk="0" h="1367" w="2272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rgbClr val="FFFFFF">
              <a:alpha val="2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3815300" y="11970659"/>
            <a:ext cx="1409466" cy="1157775"/>
          </a:xfrm>
          <a:custGeom>
            <a:rect b="b" l="l" r="r" t="t"/>
            <a:pathLst>
              <a:path extrusionOk="0" h="787" w="698">
                <a:moveTo>
                  <a:pt x="676" y="387"/>
                </a:moveTo>
                <a:lnTo>
                  <a:pt x="676" y="387"/>
                </a:lnTo>
                <a:cubicBezTo>
                  <a:pt x="676" y="398"/>
                  <a:pt x="667" y="407"/>
                  <a:pt x="656" y="407"/>
                </a:cubicBezTo>
                <a:lnTo>
                  <a:pt x="406" y="408"/>
                </a:lnTo>
                <a:lnTo>
                  <a:pt x="406" y="408"/>
                </a:lnTo>
                <a:cubicBezTo>
                  <a:pt x="406" y="408"/>
                  <a:pt x="406" y="408"/>
                  <a:pt x="405" y="408"/>
                </a:cubicBezTo>
                <a:lnTo>
                  <a:pt x="405" y="408"/>
                </a:lnTo>
                <a:lnTo>
                  <a:pt x="404" y="408"/>
                </a:lnTo>
                <a:lnTo>
                  <a:pt x="404" y="408"/>
                </a:lnTo>
                <a:lnTo>
                  <a:pt x="403" y="408"/>
                </a:lnTo>
                <a:lnTo>
                  <a:pt x="403" y="408"/>
                </a:lnTo>
                <a:cubicBezTo>
                  <a:pt x="402" y="408"/>
                  <a:pt x="402" y="408"/>
                  <a:pt x="402" y="408"/>
                </a:cubicBezTo>
                <a:lnTo>
                  <a:pt x="402" y="408"/>
                </a:lnTo>
                <a:cubicBezTo>
                  <a:pt x="401" y="409"/>
                  <a:pt x="401" y="409"/>
                  <a:pt x="401" y="409"/>
                </a:cubicBezTo>
                <a:lnTo>
                  <a:pt x="401" y="409"/>
                </a:lnTo>
                <a:cubicBezTo>
                  <a:pt x="401" y="410"/>
                  <a:pt x="400" y="410"/>
                  <a:pt x="400" y="410"/>
                </a:cubicBezTo>
                <a:lnTo>
                  <a:pt x="400" y="410"/>
                </a:lnTo>
                <a:lnTo>
                  <a:pt x="400" y="410"/>
                </a:lnTo>
                <a:lnTo>
                  <a:pt x="400" y="410"/>
                </a:lnTo>
                <a:cubicBezTo>
                  <a:pt x="399" y="411"/>
                  <a:pt x="399" y="411"/>
                  <a:pt x="398" y="411"/>
                </a:cubicBezTo>
                <a:lnTo>
                  <a:pt x="398" y="411"/>
                </a:lnTo>
                <a:cubicBezTo>
                  <a:pt x="398" y="411"/>
                  <a:pt x="398" y="411"/>
                  <a:pt x="398" y="412"/>
                </a:cubicBezTo>
                <a:lnTo>
                  <a:pt x="398" y="412"/>
                </a:lnTo>
                <a:cubicBezTo>
                  <a:pt x="398" y="412"/>
                  <a:pt x="398" y="412"/>
                  <a:pt x="397" y="413"/>
                </a:cubicBezTo>
                <a:lnTo>
                  <a:pt x="397" y="413"/>
                </a:lnTo>
                <a:cubicBezTo>
                  <a:pt x="397" y="413"/>
                  <a:pt x="397" y="413"/>
                  <a:pt x="396" y="413"/>
                </a:cubicBezTo>
                <a:lnTo>
                  <a:pt x="396" y="413"/>
                </a:lnTo>
                <a:cubicBezTo>
                  <a:pt x="396" y="414"/>
                  <a:pt x="396" y="414"/>
                  <a:pt x="396" y="414"/>
                </a:cubicBezTo>
                <a:lnTo>
                  <a:pt x="396" y="414"/>
                </a:lnTo>
                <a:cubicBezTo>
                  <a:pt x="396" y="414"/>
                  <a:pt x="396" y="415"/>
                  <a:pt x="396" y="416"/>
                </a:cubicBezTo>
                <a:lnTo>
                  <a:pt x="396" y="416"/>
                </a:lnTo>
                <a:lnTo>
                  <a:pt x="396" y="416"/>
                </a:lnTo>
                <a:lnTo>
                  <a:pt x="396" y="416"/>
                </a:lnTo>
                <a:cubicBezTo>
                  <a:pt x="395" y="417"/>
                  <a:pt x="395" y="417"/>
                  <a:pt x="395" y="418"/>
                </a:cubicBezTo>
                <a:lnTo>
                  <a:pt x="395" y="418"/>
                </a:lnTo>
                <a:cubicBezTo>
                  <a:pt x="395" y="418"/>
                  <a:pt x="395" y="418"/>
                  <a:pt x="395" y="419"/>
                </a:cubicBezTo>
                <a:lnTo>
                  <a:pt x="395" y="428"/>
                </a:lnTo>
                <a:lnTo>
                  <a:pt x="395" y="428"/>
                </a:lnTo>
                <a:cubicBezTo>
                  <a:pt x="395" y="432"/>
                  <a:pt x="393" y="434"/>
                  <a:pt x="390" y="434"/>
                </a:cubicBezTo>
                <a:lnTo>
                  <a:pt x="305" y="434"/>
                </a:lnTo>
                <a:lnTo>
                  <a:pt x="305" y="434"/>
                </a:lnTo>
                <a:cubicBezTo>
                  <a:pt x="303" y="434"/>
                  <a:pt x="300" y="432"/>
                  <a:pt x="300" y="429"/>
                </a:cubicBezTo>
                <a:lnTo>
                  <a:pt x="300" y="418"/>
                </a:lnTo>
                <a:lnTo>
                  <a:pt x="300" y="418"/>
                </a:lnTo>
                <a:cubicBezTo>
                  <a:pt x="300" y="412"/>
                  <a:pt x="296" y="407"/>
                  <a:pt x="290" y="407"/>
                </a:cubicBezTo>
                <a:lnTo>
                  <a:pt x="43" y="407"/>
                </a:lnTo>
                <a:lnTo>
                  <a:pt x="43" y="407"/>
                </a:lnTo>
                <a:cubicBezTo>
                  <a:pt x="31" y="407"/>
                  <a:pt x="22" y="397"/>
                  <a:pt x="22" y="386"/>
                </a:cubicBezTo>
                <a:lnTo>
                  <a:pt x="22" y="120"/>
                </a:lnTo>
                <a:lnTo>
                  <a:pt x="22" y="120"/>
                </a:lnTo>
                <a:cubicBezTo>
                  <a:pt x="22" y="118"/>
                  <a:pt x="25" y="103"/>
                  <a:pt x="38" y="103"/>
                </a:cubicBezTo>
                <a:lnTo>
                  <a:pt x="46" y="103"/>
                </a:lnTo>
                <a:lnTo>
                  <a:pt x="46" y="342"/>
                </a:lnTo>
                <a:lnTo>
                  <a:pt x="46" y="342"/>
                </a:lnTo>
                <a:cubicBezTo>
                  <a:pt x="46" y="348"/>
                  <a:pt x="51" y="353"/>
                  <a:pt x="57" y="353"/>
                </a:cubicBezTo>
                <a:lnTo>
                  <a:pt x="57" y="353"/>
                </a:lnTo>
                <a:cubicBezTo>
                  <a:pt x="64" y="353"/>
                  <a:pt x="69" y="348"/>
                  <a:pt x="69" y="342"/>
                </a:cubicBezTo>
                <a:lnTo>
                  <a:pt x="69" y="59"/>
                </a:lnTo>
                <a:lnTo>
                  <a:pt x="69" y="59"/>
                </a:lnTo>
                <a:cubicBezTo>
                  <a:pt x="69" y="53"/>
                  <a:pt x="72" y="47"/>
                  <a:pt x="77" y="43"/>
                </a:cubicBezTo>
                <a:lnTo>
                  <a:pt x="77" y="43"/>
                </a:lnTo>
                <a:cubicBezTo>
                  <a:pt x="81" y="39"/>
                  <a:pt x="88" y="38"/>
                  <a:pt x="94" y="38"/>
                </a:cubicBezTo>
                <a:lnTo>
                  <a:pt x="94" y="38"/>
                </a:lnTo>
                <a:cubicBezTo>
                  <a:pt x="93" y="40"/>
                  <a:pt x="93" y="42"/>
                  <a:pt x="93" y="44"/>
                </a:cubicBezTo>
                <a:lnTo>
                  <a:pt x="93" y="312"/>
                </a:lnTo>
                <a:lnTo>
                  <a:pt x="93" y="312"/>
                </a:lnTo>
                <a:cubicBezTo>
                  <a:pt x="93" y="331"/>
                  <a:pt x="108" y="348"/>
                  <a:pt x="127" y="353"/>
                </a:cubicBezTo>
                <a:lnTo>
                  <a:pt x="332" y="394"/>
                </a:lnTo>
                <a:lnTo>
                  <a:pt x="332" y="394"/>
                </a:lnTo>
                <a:cubicBezTo>
                  <a:pt x="335" y="394"/>
                  <a:pt x="338" y="395"/>
                  <a:pt x="340" y="395"/>
                </a:cubicBezTo>
                <a:lnTo>
                  <a:pt x="357" y="395"/>
                </a:lnTo>
                <a:lnTo>
                  <a:pt x="357" y="395"/>
                </a:lnTo>
                <a:cubicBezTo>
                  <a:pt x="360" y="395"/>
                  <a:pt x="363" y="394"/>
                  <a:pt x="366" y="394"/>
                </a:cubicBezTo>
                <a:lnTo>
                  <a:pt x="570" y="353"/>
                </a:lnTo>
                <a:lnTo>
                  <a:pt x="570" y="353"/>
                </a:lnTo>
                <a:cubicBezTo>
                  <a:pt x="590" y="348"/>
                  <a:pt x="604" y="331"/>
                  <a:pt x="604" y="312"/>
                </a:cubicBezTo>
                <a:lnTo>
                  <a:pt x="604" y="44"/>
                </a:lnTo>
                <a:lnTo>
                  <a:pt x="604" y="44"/>
                </a:lnTo>
                <a:cubicBezTo>
                  <a:pt x="604" y="41"/>
                  <a:pt x="604" y="39"/>
                  <a:pt x="604" y="36"/>
                </a:cubicBezTo>
                <a:lnTo>
                  <a:pt x="604" y="36"/>
                </a:lnTo>
                <a:cubicBezTo>
                  <a:pt x="610" y="36"/>
                  <a:pt x="615" y="37"/>
                  <a:pt x="620" y="41"/>
                </a:cubicBezTo>
                <a:lnTo>
                  <a:pt x="620" y="41"/>
                </a:lnTo>
                <a:cubicBezTo>
                  <a:pt x="626" y="45"/>
                  <a:pt x="629" y="51"/>
                  <a:pt x="629" y="58"/>
                </a:cubicBezTo>
                <a:lnTo>
                  <a:pt x="629" y="340"/>
                </a:lnTo>
                <a:lnTo>
                  <a:pt x="629" y="340"/>
                </a:lnTo>
                <a:cubicBezTo>
                  <a:pt x="629" y="347"/>
                  <a:pt x="634" y="351"/>
                  <a:pt x="640" y="351"/>
                </a:cubicBezTo>
                <a:lnTo>
                  <a:pt x="640" y="351"/>
                </a:lnTo>
                <a:cubicBezTo>
                  <a:pt x="646" y="351"/>
                  <a:pt x="651" y="347"/>
                  <a:pt x="651" y="340"/>
                </a:cubicBezTo>
                <a:lnTo>
                  <a:pt x="651" y="103"/>
                </a:lnTo>
                <a:lnTo>
                  <a:pt x="664" y="103"/>
                </a:lnTo>
                <a:lnTo>
                  <a:pt x="664" y="103"/>
                </a:lnTo>
                <a:cubicBezTo>
                  <a:pt x="670" y="103"/>
                  <a:pt x="676" y="108"/>
                  <a:pt x="676" y="115"/>
                </a:cubicBezTo>
                <a:lnTo>
                  <a:pt x="676" y="387"/>
                </a:lnTo>
                <a:close/>
                <a:moveTo>
                  <a:pt x="123" y="28"/>
                </a:moveTo>
                <a:lnTo>
                  <a:pt x="123" y="28"/>
                </a:lnTo>
                <a:cubicBezTo>
                  <a:pt x="127" y="25"/>
                  <a:pt x="131" y="24"/>
                  <a:pt x="136" y="24"/>
                </a:cubicBezTo>
                <a:lnTo>
                  <a:pt x="136" y="24"/>
                </a:lnTo>
                <a:cubicBezTo>
                  <a:pt x="138" y="24"/>
                  <a:pt x="140" y="24"/>
                  <a:pt x="142" y="25"/>
                </a:cubicBezTo>
                <a:lnTo>
                  <a:pt x="337" y="82"/>
                </a:lnTo>
                <a:lnTo>
                  <a:pt x="337" y="82"/>
                </a:lnTo>
                <a:cubicBezTo>
                  <a:pt x="337" y="82"/>
                  <a:pt x="338" y="82"/>
                  <a:pt x="338" y="83"/>
                </a:cubicBezTo>
                <a:lnTo>
                  <a:pt x="338" y="373"/>
                </a:lnTo>
                <a:lnTo>
                  <a:pt x="338" y="373"/>
                </a:lnTo>
                <a:cubicBezTo>
                  <a:pt x="338" y="373"/>
                  <a:pt x="337" y="373"/>
                  <a:pt x="336" y="372"/>
                </a:cubicBezTo>
                <a:lnTo>
                  <a:pt x="132" y="331"/>
                </a:lnTo>
                <a:lnTo>
                  <a:pt x="132" y="331"/>
                </a:lnTo>
                <a:cubicBezTo>
                  <a:pt x="122" y="329"/>
                  <a:pt x="115" y="321"/>
                  <a:pt x="115" y="312"/>
                </a:cubicBezTo>
                <a:lnTo>
                  <a:pt x="115" y="44"/>
                </a:lnTo>
                <a:lnTo>
                  <a:pt x="115" y="44"/>
                </a:lnTo>
                <a:cubicBezTo>
                  <a:pt x="115" y="41"/>
                  <a:pt x="116" y="38"/>
                  <a:pt x="117" y="35"/>
                </a:cubicBezTo>
                <a:lnTo>
                  <a:pt x="117" y="35"/>
                </a:lnTo>
                <a:lnTo>
                  <a:pt x="117" y="35"/>
                </a:lnTo>
                <a:cubicBezTo>
                  <a:pt x="118" y="32"/>
                  <a:pt x="120" y="30"/>
                  <a:pt x="123" y="28"/>
                </a:cubicBezTo>
                <a:close/>
                <a:moveTo>
                  <a:pt x="555" y="25"/>
                </a:moveTo>
                <a:lnTo>
                  <a:pt x="555" y="25"/>
                </a:lnTo>
                <a:cubicBezTo>
                  <a:pt x="562" y="23"/>
                  <a:pt x="569" y="24"/>
                  <a:pt x="574" y="28"/>
                </a:cubicBezTo>
                <a:lnTo>
                  <a:pt x="574" y="28"/>
                </a:lnTo>
                <a:cubicBezTo>
                  <a:pt x="579" y="32"/>
                  <a:pt x="582" y="38"/>
                  <a:pt x="582" y="44"/>
                </a:cubicBezTo>
                <a:lnTo>
                  <a:pt x="582" y="312"/>
                </a:lnTo>
                <a:lnTo>
                  <a:pt x="582" y="312"/>
                </a:lnTo>
                <a:cubicBezTo>
                  <a:pt x="582" y="321"/>
                  <a:pt x="576" y="329"/>
                  <a:pt x="566" y="331"/>
                </a:cubicBezTo>
                <a:lnTo>
                  <a:pt x="361" y="372"/>
                </a:lnTo>
                <a:lnTo>
                  <a:pt x="361" y="372"/>
                </a:lnTo>
                <a:cubicBezTo>
                  <a:pt x="361" y="373"/>
                  <a:pt x="361" y="373"/>
                  <a:pt x="360" y="373"/>
                </a:cubicBezTo>
                <a:lnTo>
                  <a:pt x="360" y="82"/>
                </a:lnTo>
                <a:lnTo>
                  <a:pt x="360" y="82"/>
                </a:lnTo>
                <a:cubicBezTo>
                  <a:pt x="361" y="82"/>
                  <a:pt x="361" y="82"/>
                  <a:pt x="361" y="82"/>
                </a:cubicBezTo>
                <a:lnTo>
                  <a:pt x="555" y="25"/>
                </a:lnTo>
                <a:close/>
                <a:moveTo>
                  <a:pt x="376" y="592"/>
                </a:moveTo>
                <a:lnTo>
                  <a:pt x="376" y="592"/>
                </a:lnTo>
                <a:cubicBezTo>
                  <a:pt x="417" y="592"/>
                  <a:pt x="417" y="605"/>
                  <a:pt x="418" y="627"/>
                </a:cubicBezTo>
                <a:lnTo>
                  <a:pt x="418" y="639"/>
                </a:lnTo>
                <a:lnTo>
                  <a:pt x="371" y="639"/>
                </a:lnTo>
                <a:lnTo>
                  <a:pt x="371" y="597"/>
                </a:lnTo>
                <a:lnTo>
                  <a:pt x="371" y="595"/>
                </a:lnTo>
                <a:lnTo>
                  <a:pt x="371" y="595"/>
                </a:lnTo>
                <a:cubicBezTo>
                  <a:pt x="371" y="594"/>
                  <a:pt x="372" y="592"/>
                  <a:pt x="376" y="592"/>
                </a:cubicBezTo>
                <a:close/>
                <a:moveTo>
                  <a:pt x="418" y="716"/>
                </a:moveTo>
                <a:lnTo>
                  <a:pt x="418" y="716"/>
                </a:lnTo>
                <a:cubicBezTo>
                  <a:pt x="418" y="742"/>
                  <a:pt x="397" y="764"/>
                  <a:pt x="371" y="764"/>
                </a:cubicBezTo>
                <a:lnTo>
                  <a:pt x="349" y="764"/>
                </a:lnTo>
                <a:lnTo>
                  <a:pt x="349" y="764"/>
                </a:lnTo>
                <a:cubicBezTo>
                  <a:pt x="322" y="764"/>
                  <a:pt x="300" y="742"/>
                  <a:pt x="300" y="716"/>
                </a:cubicBezTo>
                <a:lnTo>
                  <a:pt x="300" y="661"/>
                </a:lnTo>
                <a:lnTo>
                  <a:pt x="360" y="661"/>
                </a:lnTo>
                <a:lnTo>
                  <a:pt x="418" y="661"/>
                </a:lnTo>
                <a:lnTo>
                  <a:pt x="418" y="716"/>
                </a:lnTo>
                <a:close/>
                <a:moveTo>
                  <a:pt x="300" y="628"/>
                </a:moveTo>
                <a:lnTo>
                  <a:pt x="300" y="628"/>
                </a:lnTo>
                <a:cubicBezTo>
                  <a:pt x="300" y="603"/>
                  <a:pt x="313" y="592"/>
                  <a:pt x="341" y="592"/>
                </a:cubicBezTo>
                <a:lnTo>
                  <a:pt x="343" y="592"/>
                </a:lnTo>
                <a:lnTo>
                  <a:pt x="343" y="592"/>
                </a:lnTo>
                <a:cubicBezTo>
                  <a:pt x="346" y="592"/>
                  <a:pt x="349" y="594"/>
                  <a:pt x="349" y="597"/>
                </a:cubicBezTo>
                <a:lnTo>
                  <a:pt x="349" y="639"/>
                </a:lnTo>
                <a:lnTo>
                  <a:pt x="300" y="639"/>
                </a:lnTo>
                <a:lnTo>
                  <a:pt x="300" y="628"/>
                </a:lnTo>
                <a:close/>
                <a:moveTo>
                  <a:pt x="664" y="81"/>
                </a:moveTo>
                <a:lnTo>
                  <a:pt x="651" y="81"/>
                </a:lnTo>
                <a:lnTo>
                  <a:pt x="651" y="58"/>
                </a:lnTo>
                <a:lnTo>
                  <a:pt x="651" y="58"/>
                </a:lnTo>
                <a:cubicBezTo>
                  <a:pt x="651" y="45"/>
                  <a:pt x="645" y="32"/>
                  <a:pt x="634" y="24"/>
                </a:cubicBezTo>
                <a:lnTo>
                  <a:pt x="634" y="24"/>
                </a:lnTo>
                <a:cubicBezTo>
                  <a:pt x="622" y="15"/>
                  <a:pt x="607" y="13"/>
                  <a:pt x="594" y="16"/>
                </a:cubicBezTo>
                <a:lnTo>
                  <a:pt x="594" y="16"/>
                </a:lnTo>
                <a:cubicBezTo>
                  <a:pt x="592" y="14"/>
                  <a:pt x="590" y="13"/>
                  <a:pt x="588" y="11"/>
                </a:cubicBezTo>
                <a:lnTo>
                  <a:pt x="588" y="11"/>
                </a:lnTo>
                <a:cubicBezTo>
                  <a:pt x="577" y="2"/>
                  <a:pt x="562" y="0"/>
                  <a:pt x="549" y="4"/>
                </a:cubicBezTo>
                <a:lnTo>
                  <a:pt x="355" y="62"/>
                </a:lnTo>
                <a:lnTo>
                  <a:pt x="355" y="62"/>
                </a:lnTo>
                <a:cubicBezTo>
                  <a:pt x="351" y="63"/>
                  <a:pt x="346" y="63"/>
                  <a:pt x="343" y="62"/>
                </a:cubicBezTo>
                <a:lnTo>
                  <a:pt x="149" y="4"/>
                </a:lnTo>
                <a:lnTo>
                  <a:pt x="149" y="4"/>
                </a:lnTo>
                <a:cubicBezTo>
                  <a:pt x="135" y="0"/>
                  <a:pt x="120" y="2"/>
                  <a:pt x="109" y="11"/>
                </a:cubicBezTo>
                <a:lnTo>
                  <a:pt x="109" y="11"/>
                </a:lnTo>
                <a:cubicBezTo>
                  <a:pt x="107" y="13"/>
                  <a:pt x="105" y="15"/>
                  <a:pt x="103" y="18"/>
                </a:cubicBezTo>
                <a:lnTo>
                  <a:pt x="103" y="18"/>
                </a:lnTo>
                <a:cubicBezTo>
                  <a:pt x="90" y="14"/>
                  <a:pt x="75" y="17"/>
                  <a:pt x="64" y="25"/>
                </a:cubicBezTo>
                <a:lnTo>
                  <a:pt x="64" y="25"/>
                </a:lnTo>
                <a:cubicBezTo>
                  <a:pt x="53" y="34"/>
                  <a:pt x="46" y="46"/>
                  <a:pt x="46" y="59"/>
                </a:cubicBezTo>
                <a:lnTo>
                  <a:pt x="46" y="81"/>
                </a:lnTo>
                <a:lnTo>
                  <a:pt x="38" y="81"/>
                </a:lnTo>
                <a:lnTo>
                  <a:pt x="38" y="81"/>
                </a:lnTo>
                <a:cubicBezTo>
                  <a:pt x="11" y="81"/>
                  <a:pt x="1" y="106"/>
                  <a:pt x="0" y="118"/>
                </a:cubicBezTo>
                <a:lnTo>
                  <a:pt x="0" y="118"/>
                </a:lnTo>
                <a:cubicBezTo>
                  <a:pt x="0" y="119"/>
                  <a:pt x="0" y="120"/>
                  <a:pt x="0" y="120"/>
                </a:cubicBezTo>
                <a:lnTo>
                  <a:pt x="0" y="386"/>
                </a:lnTo>
                <a:lnTo>
                  <a:pt x="0" y="386"/>
                </a:lnTo>
                <a:cubicBezTo>
                  <a:pt x="0" y="410"/>
                  <a:pt x="19" y="429"/>
                  <a:pt x="43" y="429"/>
                </a:cubicBezTo>
                <a:lnTo>
                  <a:pt x="46" y="429"/>
                </a:lnTo>
                <a:lnTo>
                  <a:pt x="46" y="507"/>
                </a:lnTo>
                <a:lnTo>
                  <a:pt x="46" y="507"/>
                </a:lnTo>
                <a:cubicBezTo>
                  <a:pt x="46" y="528"/>
                  <a:pt x="63" y="545"/>
                  <a:pt x="84" y="545"/>
                </a:cubicBezTo>
                <a:lnTo>
                  <a:pt x="337" y="545"/>
                </a:lnTo>
                <a:lnTo>
                  <a:pt x="337" y="545"/>
                </a:lnTo>
                <a:cubicBezTo>
                  <a:pt x="343" y="545"/>
                  <a:pt x="349" y="550"/>
                  <a:pt x="349" y="556"/>
                </a:cubicBezTo>
                <a:lnTo>
                  <a:pt x="349" y="571"/>
                </a:lnTo>
                <a:lnTo>
                  <a:pt x="349" y="571"/>
                </a:lnTo>
                <a:cubicBezTo>
                  <a:pt x="347" y="570"/>
                  <a:pt x="344" y="570"/>
                  <a:pt x="343" y="570"/>
                </a:cubicBezTo>
                <a:lnTo>
                  <a:pt x="341" y="570"/>
                </a:lnTo>
                <a:lnTo>
                  <a:pt x="341" y="570"/>
                </a:lnTo>
                <a:cubicBezTo>
                  <a:pt x="301" y="570"/>
                  <a:pt x="279" y="591"/>
                  <a:pt x="279" y="628"/>
                </a:cubicBezTo>
                <a:lnTo>
                  <a:pt x="279" y="650"/>
                </a:lnTo>
                <a:lnTo>
                  <a:pt x="279" y="716"/>
                </a:lnTo>
                <a:lnTo>
                  <a:pt x="279" y="716"/>
                </a:lnTo>
                <a:cubicBezTo>
                  <a:pt x="279" y="754"/>
                  <a:pt x="310" y="786"/>
                  <a:pt x="349" y="786"/>
                </a:cubicBezTo>
                <a:lnTo>
                  <a:pt x="371" y="786"/>
                </a:lnTo>
                <a:lnTo>
                  <a:pt x="371" y="786"/>
                </a:lnTo>
                <a:cubicBezTo>
                  <a:pt x="409" y="786"/>
                  <a:pt x="440" y="754"/>
                  <a:pt x="440" y="716"/>
                </a:cubicBezTo>
                <a:lnTo>
                  <a:pt x="440" y="650"/>
                </a:lnTo>
                <a:lnTo>
                  <a:pt x="440" y="631"/>
                </a:lnTo>
                <a:lnTo>
                  <a:pt x="440" y="626"/>
                </a:lnTo>
                <a:lnTo>
                  <a:pt x="440" y="626"/>
                </a:lnTo>
                <a:cubicBezTo>
                  <a:pt x="439" y="602"/>
                  <a:pt x="438" y="570"/>
                  <a:pt x="376" y="570"/>
                </a:cubicBezTo>
                <a:lnTo>
                  <a:pt x="376" y="570"/>
                </a:lnTo>
                <a:cubicBezTo>
                  <a:pt x="374" y="570"/>
                  <a:pt x="372" y="570"/>
                  <a:pt x="371" y="570"/>
                </a:cubicBezTo>
                <a:lnTo>
                  <a:pt x="371" y="556"/>
                </a:lnTo>
                <a:lnTo>
                  <a:pt x="371" y="556"/>
                </a:lnTo>
                <a:cubicBezTo>
                  <a:pt x="371" y="538"/>
                  <a:pt x="355" y="523"/>
                  <a:pt x="337" y="523"/>
                </a:cubicBezTo>
                <a:lnTo>
                  <a:pt x="84" y="523"/>
                </a:lnTo>
                <a:lnTo>
                  <a:pt x="84" y="523"/>
                </a:lnTo>
                <a:cubicBezTo>
                  <a:pt x="75" y="523"/>
                  <a:pt x="68" y="516"/>
                  <a:pt x="68" y="507"/>
                </a:cubicBezTo>
                <a:lnTo>
                  <a:pt x="67" y="429"/>
                </a:lnTo>
                <a:lnTo>
                  <a:pt x="279" y="429"/>
                </a:lnTo>
                <a:lnTo>
                  <a:pt x="279" y="429"/>
                </a:lnTo>
                <a:lnTo>
                  <a:pt x="279" y="429"/>
                </a:lnTo>
                <a:cubicBezTo>
                  <a:pt x="279" y="430"/>
                  <a:pt x="279" y="430"/>
                  <a:pt x="279" y="432"/>
                </a:cubicBezTo>
                <a:lnTo>
                  <a:pt x="279" y="432"/>
                </a:lnTo>
                <a:cubicBezTo>
                  <a:pt x="280" y="445"/>
                  <a:pt x="291" y="456"/>
                  <a:pt x="305" y="456"/>
                </a:cubicBezTo>
                <a:lnTo>
                  <a:pt x="390" y="456"/>
                </a:lnTo>
                <a:lnTo>
                  <a:pt x="390" y="456"/>
                </a:lnTo>
                <a:cubicBezTo>
                  <a:pt x="404" y="456"/>
                  <a:pt x="416" y="444"/>
                  <a:pt x="417" y="430"/>
                </a:cubicBezTo>
                <a:lnTo>
                  <a:pt x="656" y="429"/>
                </a:lnTo>
                <a:lnTo>
                  <a:pt x="656" y="429"/>
                </a:lnTo>
                <a:cubicBezTo>
                  <a:pt x="679" y="429"/>
                  <a:pt x="697" y="410"/>
                  <a:pt x="697" y="387"/>
                </a:cubicBezTo>
                <a:lnTo>
                  <a:pt x="697" y="115"/>
                </a:lnTo>
                <a:lnTo>
                  <a:pt x="697" y="115"/>
                </a:lnTo>
                <a:cubicBezTo>
                  <a:pt x="697" y="96"/>
                  <a:pt x="682" y="81"/>
                  <a:pt x="664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1" name="Google Shape;291;p10"/>
          <p:cNvGrpSpPr/>
          <p:nvPr/>
        </p:nvGrpSpPr>
        <p:grpSpPr>
          <a:xfrm>
            <a:off x="1504863" y="2753175"/>
            <a:ext cx="22127516" cy="2163021"/>
            <a:chOff x="1504850" y="4223805"/>
            <a:chExt cx="13625318" cy="1826721"/>
          </a:xfrm>
        </p:grpSpPr>
        <p:sp>
          <p:nvSpPr>
            <p:cNvPr id="292" name="Google Shape;292;p10"/>
            <p:cNvSpPr/>
            <p:nvPr/>
          </p:nvSpPr>
          <p:spPr>
            <a:xfrm>
              <a:off x="4333768" y="4223805"/>
              <a:ext cx="10796400" cy="1825475"/>
            </a:xfrm>
            <a:custGeom>
              <a:rect b="b" l="l" r="r" t="t"/>
              <a:pathLst>
                <a:path extrusionOk="0" h="73019" w="431856">
                  <a:moveTo>
                    <a:pt x="152109" y="73019"/>
                  </a:moveTo>
                  <a:lnTo>
                    <a:pt x="339950" y="68957"/>
                  </a:lnTo>
                  <a:lnTo>
                    <a:pt x="431856" y="0"/>
                  </a:lnTo>
                  <a:lnTo>
                    <a:pt x="210421" y="4955"/>
                  </a:lnTo>
                  <a:lnTo>
                    <a:pt x="0" y="4955"/>
                  </a:lnTo>
                  <a:lnTo>
                    <a:pt x="0" y="73019"/>
                  </a:lnTo>
                  <a:lnTo>
                    <a:pt x="152109" y="73019"/>
                  </a:lnTo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1504850" y="4347682"/>
              <a:ext cx="2828918" cy="1702845"/>
            </a:xfrm>
            <a:custGeom>
              <a:rect b="b" l="l" r="r" t="t"/>
              <a:pathLst>
                <a:path extrusionOk="0" h="1367" w="2272">
                  <a:moveTo>
                    <a:pt x="1171" y="0"/>
                  </a:moveTo>
                  <a:lnTo>
                    <a:pt x="0" y="1366"/>
                  </a:lnTo>
                  <a:lnTo>
                    <a:pt x="891" y="1366"/>
                  </a:lnTo>
                  <a:lnTo>
                    <a:pt x="2271" y="1366"/>
                  </a:lnTo>
                  <a:lnTo>
                    <a:pt x="2271" y="0"/>
                  </a:lnTo>
                  <a:lnTo>
                    <a:pt x="2062" y="0"/>
                  </a:lnTo>
                  <a:lnTo>
                    <a:pt x="1171" y="0"/>
                  </a:lnTo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2803201" y="4787125"/>
              <a:ext cx="1040391" cy="822670"/>
            </a:xfrm>
            <a:custGeom>
              <a:rect b="b" l="l" r="r" t="t"/>
              <a:pathLst>
                <a:path extrusionOk="0" h="237766" w="300691">
                  <a:moveTo>
                    <a:pt x="30306" y="171939"/>
                  </a:moveTo>
                  <a:lnTo>
                    <a:pt x="8402" y="223018"/>
                  </a:lnTo>
                  <a:cubicBezTo>
                    <a:pt x="7325" y="224456"/>
                    <a:pt x="7684" y="226255"/>
                    <a:pt x="8761" y="227694"/>
                  </a:cubicBezTo>
                  <a:cubicBezTo>
                    <a:pt x="9479" y="229133"/>
                    <a:pt x="10915" y="229852"/>
                    <a:pt x="12711" y="229852"/>
                  </a:cubicBezTo>
                  <a:lnTo>
                    <a:pt x="279505" y="229852"/>
                  </a:lnTo>
                  <a:cubicBezTo>
                    <a:pt x="281301" y="229852"/>
                    <a:pt x="282737" y="229133"/>
                    <a:pt x="283814" y="227694"/>
                  </a:cubicBezTo>
                  <a:cubicBezTo>
                    <a:pt x="284533" y="226255"/>
                    <a:pt x="284892" y="224456"/>
                    <a:pt x="284173" y="223018"/>
                  </a:cubicBezTo>
                  <a:lnTo>
                    <a:pt x="261911" y="171939"/>
                  </a:lnTo>
                  <a:close/>
                  <a:moveTo>
                    <a:pt x="129771" y="73318"/>
                  </a:moveTo>
                  <a:cubicBezTo>
                    <a:pt x="129043" y="73318"/>
                    <a:pt x="128315" y="73676"/>
                    <a:pt x="127951" y="74034"/>
                  </a:cubicBezTo>
                  <a:cubicBezTo>
                    <a:pt x="127587" y="74392"/>
                    <a:pt x="126131" y="75108"/>
                    <a:pt x="126131" y="76897"/>
                  </a:cubicBezTo>
                  <a:lnTo>
                    <a:pt x="126131" y="115548"/>
                  </a:lnTo>
                  <a:cubicBezTo>
                    <a:pt x="126131" y="117338"/>
                    <a:pt x="127587" y="118053"/>
                    <a:pt x="127951" y="118411"/>
                  </a:cubicBezTo>
                  <a:cubicBezTo>
                    <a:pt x="128315" y="118769"/>
                    <a:pt x="130135" y="119127"/>
                    <a:pt x="131591" y="118411"/>
                  </a:cubicBezTo>
                  <a:lnTo>
                    <a:pt x="165809" y="99086"/>
                  </a:lnTo>
                  <a:cubicBezTo>
                    <a:pt x="167265" y="98370"/>
                    <a:pt x="167265" y="96581"/>
                    <a:pt x="167265" y="96223"/>
                  </a:cubicBezTo>
                  <a:cubicBezTo>
                    <a:pt x="167265" y="95507"/>
                    <a:pt x="167265" y="94075"/>
                    <a:pt x="165809" y="93360"/>
                  </a:cubicBezTo>
                  <a:lnTo>
                    <a:pt x="131591" y="74034"/>
                  </a:lnTo>
                  <a:cubicBezTo>
                    <a:pt x="130863" y="73676"/>
                    <a:pt x="130135" y="73318"/>
                    <a:pt x="129771" y="73318"/>
                  </a:cubicBezTo>
                  <a:close/>
                  <a:moveTo>
                    <a:pt x="123947" y="67235"/>
                  </a:moveTo>
                  <a:cubicBezTo>
                    <a:pt x="127587" y="65087"/>
                    <a:pt x="131591" y="65087"/>
                    <a:pt x="135232" y="67235"/>
                  </a:cubicBezTo>
                  <a:lnTo>
                    <a:pt x="169813" y="86560"/>
                  </a:lnTo>
                  <a:cubicBezTo>
                    <a:pt x="173089" y="88349"/>
                    <a:pt x="175273" y="91928"/>
                    <a:pt x="175273" y="96223"/>
                  </a:cubicBezTo>
                  <a:cubicBezTo>
                    <a:pt x="175273" y="100159"/>
                    <a:pt x="173089" y="104096"/>
                    <a:pt x="169813" y="105885"/>
                  </a:cubicBezTo>
                  <a:lnTo>
                    <a:pt x="135232" y="125211"/>
                  </a:lnTo>
                  <a:cubicBezTo>
                    <a:pt x="133411" y="126284"/>
                    <a:pt x="131591" y="126642"/>
                    <a:pt x="129771" y="126642"/>
                  </a:cubicBezTo>
                  <a:cubicBezTo>
                    <a:pt x="127951" y="126642"/>
                    <a:pt x="125767" y="126284"/>
                    <a:pt x="123947" y="125211"/>
                  </a:cubicBezTo>
                  <a:cubicBezTo>
                    <a:pt x="120307" y="123064"/>
                    <a:pt x="118487" y="119485"/>
                    <a:pt x="118487" y="115548"/>
                  </a:cubicBezTo>
                  <a:lnTo>
                    <a:pt x="118487" y="76897"/>
                  </a:lnTo>
                  <a:cubicBezTo>
                    <a:pt x="118487" y="72961"/>
                    <a:pt x="120307" y="69024"/>
                    <a:pt x="123947" y="67235"/>
                  </a:cubicBezTo>
                  <a:close/>
                  <a:moveTo>
                    <a:pt x="55800" y="48201"/>
                  </a:moveTo>
                  <a:cubicBezTo>
                    <a:pt x="52568" y="48201"/>
                    <a:pt x="50414" y="50359"/>
                    <a:pt x="50414" y="53237"/>
                  </a:cubicBezTo>
                  <a:lnTo>
                    <a:pt x="50414" y="139566"/>
                  </a:lnTo>
                  <a:cubicBezTo>
                    <a:pt x="50414" y="142444"/>
                    <a:pt x="52927" y="144602"/>
                    <a:pt x="55800" y="144602"/>
                  </a:cubicBezTo>
                  <a:lnTo>
                    <a:pt x="236416" y="144602"/>
                  </a:lnTo>
                  <a:cubicBezTo>
                    <a:pt x="239289" y="144602"/>
                    <a:pt x="241802" y="142084"/>
                    <a:pt x="241802" y="139206"/>
                  </a:cubicBezTo>
                  <a:lnTo>
                    <a:pt x="241802" y="69423"/>
                  </a:lnTo>
                  <a:lnTo>
                    <a:pt x="206972" y="69423"/>
                  </a:lnTo>
                  <a:lnTo>
                    <a:pt x="187941" y="82013"/>
                  </a:lnTo>
                  <a:cubicBezTo>
                    <a:pt x="186504" y="82732"/>
                    <a:pt x="185068" y="83452"/>
                    <a:pt x="183632" y="83452"/>
                  </a:cubicBezTo>
                  <a:cubicBezTo>
                    <a:pt x="181836" y="83452"/>
                    <a:pt x="180041" y="82732"/>
                    <a:pt x="178964" y="82013"/>
                  </a:cubicBezTo>
                  <a:cubicBezTo>
                    <a:pt x="175732" y="79855"/>
                    <a:pt x="174296" y="76258"/>
                    <a:pt x="175014" y="72661"/>
                  </a:cubicBezTo>
                  <a:lnTo>
                    <a:pt x="178964" y="48560"/>
                  </a:lnTo>
                  <a:lnTo>
                    <a:pt x="178964" y="48201"/>
                  </a:lnTo>
                  <a:close/>
                  <a:moveTo>
                    <a:pt x="36410" y="29136"/>
                  </a:moveTo>
                  <a:cubicBezTo>
                    <a:pt x="33896" y="29136"/>
                    <a:pt x="31742" y="31295"/>
                    <a:pt x="31742" y="34172"/>
                  </a:cubicBezTo>
                  <a:lnTo>
                    <a:pt x="31742" y="163666"/>
                  </a:lnTo>
                  <a:lnTo>
                    <a:pt x="260833" y="163666"/>
                  </a:lnTo>
                  <a:lnTo>
                    <a:pt x="260833" y="69423"/>
                  </a:lnTo>
                  <a:lnTo>
                    <a:pt x="249702" y="69423"/>
                  </a:lnTo>
                  <a:lnTo>
                    <a:pt x="249702" y="139206"/>
                  </a:lnTo>
                  <a:cubicBezTo>
                    <a:pt x="249702" y="146760"/>
                    <a:pt x="243598" y="152515"/>
                    <a:pt x="236416" y="152515"/>
                  </a:cubicBezTo>
                  <a:lnTo>
                    <a:pt x="55800" y="152515"/>
                  </a:lnTo>
                  <a:cubicBezTo>
                    <a:pt x="48619" y="152515"/>
                    <a:pt x="42514" y="146760"/>
                    <a:pt x="42514" y="139566"/>
                  </a:cubicBezTo>
                  <a:lnTo>
                    <a:pt x="42514" y="53237"/>
                  </a:lnTo>
                  <a:cubicBezTo>
                    <a:pt x="42514" y="46043"/>
                    <a:pt x="48619" y="40287"/>
                    <a:pt x="55800" y="40287"/>
                  </a:cubicBezTo>
                  <a:lnTo>
                    <a:pt x="178964" y="40287"/>
                  </a:lnTo>
                  <a:lnTo>
                    <a:pt x="178964" y="29136"/>
                  </a:lnTo>
                  <a:close/>
                  <a:moveTo>
                    <a:pt x="259434" y="28575"/>
                  </a:moveTo>
                  <a:cubicBezTo>
                    <a:pt x="262156" y="28575"/>
                    <a:pt x="264197" y="31257"/>
                    <a:pt x="264197" y="33940"/>
                  </a:cubicBezTo>
                  <a:cubicBezTo>
                    <a:pt x="264197" y="37005"/>
                    <a:pt x="262156" y="39304"/>
                    <a:pt x="259434" y="39304"/>
                  </a:cubicBezTo>
                  <a:cubicBezTo>
                    <a:pt x="257053" y="39304"/>
                    <a:pt x="255012" y="37005"/>
                    <a:pt x="255012" y="33940"/>
                  </a:cubicBezTo>
                  <a:cubicBezTo>
                    <a:pt x="255012" y="31257"/>
                    <a:pt x="257053" y="28575"/>
                    <a:pt x="259434" y="28575"/>
                  </a:cubicBezTo>
                  <a:close/>
                  <a:moveTo>
                    <a:pt x="240384" y="28575"/>
                  </a:moveTo>
                  <a:cubicBezTo>
                    <a:pt x="243106" y="28575"/>
                    <a:pt x="245147" y="31257"/>
                    <a:pt x="245147" y="33940"/>
                  </a:cubicBezTo>
                  <a:cubicBezTo>
                    <a:pt x="245147" y="37005"/>
                    <a:pt x="243106" y="39304"/>
                    <a:pt x="240384" y="39304"/>
                  </a:cubicBezTo>
                  <a:cubicBezTo>
                    <a:pt x="238003" y="39304"/>
                    <a:pt x="235962" y="37005"/>
                    <a:pt x="235962" y="33940"/>
                  </a:cubicBezTo>
                  <a:cubicBezTo>
                    <a:pt x="235962" y="31257"/>
                    <a:pt x="238003" y="28575"/>
                    <a:pt x="240384" y="28575"/>
                  </a:cubicBezTo>
                  <a:close/>
                  <a:moveTo>
                    <a:pt x="222277" y="28575"/>
                  </a:moveTo>
                  <a:cubicBezTo>
                    <a:pt x="225342" y="28575"/>
                    <a:pt x="227642" y="31257"/>
                    <a:pt x="227642" y="33940"/>
                  </a:cubicBezTo>
                  <a:cubicBezTo>
                    <a:pt x="227642" y="37005"/>
                    <a:pt x="225342" y="39304"/>
                    <a:pt x="222277" y="39304"/>
                  </a:cubicBezTo>
                  <a:cubicBezTo>
                    <a:pt x="219211" y="39304"/>
                    <a:pt x="216912" y="37005"/>
                    <a:pt x="216912" y="33940"/>
                  </a:cubicBezTo>
                  <a:cubicBezTo>
                    <a:pt x="216912" y="31257"/>
                    <a:pt x="219211" y="28575"/>
                    <a:pt x="222277" y="28575"/>
                  </a:cubicBezTo>
                  <a:close/>
                  <a:moveTo>
                    <a:pt x="200867" y="7913"/>
                  </a:moveTo>
                  <a:cubicBezTo>
                    <a:pt x="192968" y="7913"/>
                    <a:pt x="186504" y="14748"/>
                    <a:pt x="186504" y="23740"/>
                  </a:cubicBezTo>
                  <a:lnTo>
                    <a:pt x="186504" y="25179"/>
                  </a:lnTo>
                  <a:lnTo>
                    <a:pt x="186863" y="44244"/>
                  </a:lnTo>
                  <a:lnTo>
                    <a:pt x="186863" y="48920"/>
                  </a:lnTo>
                  <a:cubicBezTo>
                    <a:pt x="186863" y="49280"/>
                    <a:pt x="186863" y="49280"/>
                    <a:pt x="186504" y="49640"/>
                  </a:cubicBezTo>
                  <a:lnTo>
                    <a:pt x="182554" y="74100"/>
                  </a:lnTo>
                  <a:cubicBezTo>
                    <a:pt x="182195" y="74819"/>
                    <a:pt x="182913" y="75179"/>
                    <a:pt x="182913" y="75179"/>
                  </a:cubicBezTo>
                  <a:cubicBezTo>
                    <a:pt x="183632" y="75538"/>
                    <a:pt x="183632" y="75538"/>
                    <a:pt x="183632" y="75179"/>
                  </a:cubicBezTo>
                  <a:lnTo>
                    <a:pt x="203381" y="62229"/>
                  </a:lnTo>
                  <a:cubicBezTo>
                    <a:pt x="204099" y="61870"/>
                    <a:pt x="204817" y="61510"/>
                    <a:pt x="205535" y="61510"/>
                  </a:cubicBezTo>
                  <a:lnTo>
                    <a:pt x="278428" y="61510"/>
                  </a:lnTo>
                  <a:cubicBezTo>
                    <a:pt x="286328" y="61510"/>
                    <a:pt x="292791" y="54316"/>
                    <a:pt x="292791" y="46043"/>
                  </a:cubicBezTo>
                  <a:lnTo>
                    <a:pt x="292791" y="23740"/>
                  </a:lnTo>
                  <a:cubicBezTo>
                    <a:pt x="292791" y="14748"/>
                    <a:pt x="286328" y="7913"/>
                    <a:pt x="278428" y="7913"/>
                  </a:cubicBezTo>
                  <a:close/>
                  <a:moveTo>
                    <a:pt x="200867" y="0"/>
                  </a:moveTo>
                  <a:lnTo>
                    <a:pt x="278428" y="0"/>
                  </a:lnTo>
                  <a:cubicBezTo>
                    <a:pt x="290996" y="0"/>
                    <a:pt x="300691" y="10431"/>
                    <a:pt x="300691" y="23740"/>
                  </a:cubicBezTo>
                  <a:lnTo>
                    <a:pt x="300691" y="46043"/>
                  </a:lnTo>
                  <a:cubicBezTo>
                    <a:pt x="300691" y="58992"/>
                    <a:pt x="290996" y="69423"/>
                    <a:pt x="278428" y="69423"/>
                  </a:cubicBezTo>
                  <a:lnTo>
                    <a:pt x="268733" y="69423"/>
                  </a:lnTo>
                  <a:lnTo>
                    <a:pt x="268733" y="166904"/>
                  </a:lnTo>
                  <a:lnTo>
                    <a:pt x="291355" y="219780"/>
                  </a:lnTo>
                  <a:cubicBezTo>
                    <a:pt x="293150" y="223737"/>
                    <a:pt x="292432" y="228413"/>
                    <a:pt x="290278" y="232010"/>
                  </a:cubicBezTo>
                  <a:cubicBezTo>
                    <a:pt x="287764" y="235607"/>
                    <a:pt x="283814" y="237766"/>
                    <a:pt x="279505" y="237766"/>
                  </a:cubicBezTo>
                  <a:lnTo>
                    <a:pt x="12711" y="237766"/>
                  </a:lnTo>
                  <a:cubicBezTo>
                    <a:pt x="8402" y="237766"/>
                    <a:pt x="4452" y="235607"/>
                    <a:pt x="1938" y="232010"/>
                  </a:cubicBezTo>
                  <a:cubicBezTo>
                    <a:pt x="-216" y="228413"/>
                    <a:pt x="-575" y="223737"/>
                    <a:pt x="861" y="219780"/>
                  </a:cubicBezTo>
                  <a:lnTo>
                    <a:pt x="23842" y="166904"/>
                  </a:lnTo>
                  <a:lnTo>
                    <a:pt x="23842" y="34172"/>
                  </a:lnTo>
                  <a:cubicBezTo>
                    <a:pt x="23842" y="26978"/>
                    <a:pt x="29587" y="21222"/>
                    <a:pt x="36410" y="21222"/>
                  </a:cubicBezTo>
                  <a:lnTo>
                    <a:pt x="178964" y="21222"/>
                  </a:lnTo>
                  <a:cubicBezTo>
                    <a:pt x="180041" y="9352"/>
                    <a:pt x="189736" y="0"/>
                    <a:pt x="200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5" name="Google Shape;295;p10"/>
            <p:cNvSpPr txBox="1"/>
            <p:nvPr/>
          </p:nvSpPr>
          <p:spPr>
            <a:xfrm>
              <a:off x="4486167" y="4608654"/>
              <a:ext cx="8284800" cy="10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chemeClr val="lt2"/>
                  </a:solidFill>
                </a:rPr>
                <a:t>Online courses/ trainings are programs offered over the internet. </a:t>
              </a:r>
              <a:endParaRPr b="1" sz="3500">
                <a:solidFill>
                  <a:schemeClr val="lt2"/>
                </a:solidFill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1504863" y="5644825"/>
            <a:ext cx="21699982" cy="2016353"/>
            <a:chOff x="1504850" y="5218063"/>
            <a:chExt cx="13362058" cy="1702857"/>
          </a:xfrm>
        </p:grpSpPr>
        <p:sp>
          <p:nvSpPr>
            <p:cNvPr id="297" name="Google Shape;297;p10"/>
            <p:cNvSpPr/>
            <p:nvPr/>
          </p:nvSpPr>
          <p:spPr>
            <a:xfrm>
              <a:off x="4333768" y="5218063"/>
              <a:ext cx="10533140" cy="1702855"/>
            </a:xfrm>
            <a:custGeom>
              <a:rect b="b" l="l" r="r" t="t"/>
              <a:pathLst>
                <a:path extrusionOk="0" h="1367" w="5114">
                  <a:moveTo>
                    <a:pt x="3052" y="1366"/>
                  </a:moveTo>
                  <a:lnTo>
                    <a:pt x="3943" y="1366"/>
                  </a:lnTo>
                  <a:lnTo>
                    <a:pt x="5113" y="0"/>
                  </a:lnTo>
                  <a:lnTo>
                    <a:pt x="4222" y="0"/>
                  </a:lnTo>
                  <a:lnTo>
                    <a:pt x="0" y="0"/>
                  </a:lnTo>
                  <a:lnTo>
                    <a:pt x="0" y="1366"/>
                  </a:lnTo>
                  <a:lnTo>
                    <a:pt x="3052" y="1366"/>
                  </a:lnTo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1504850" y="5218075"/>
              <a:ext cx="2828918" cy="1702845"/>
            </a:xfrm>
            <a:custGeom>
              <a:rect b="b" l="l" r="r" t="t"/>
              <a:pathLst>
                <a:path extrusionOk="0" h="1367" w="2272">
                  <a:moveTo>
                    <a:pt x="1171" y="0"/>
                  </a:moveTo>
                  <a:lnTo>
                    <a:pt x="0" y="1366"/>
                  </a:lnTo>
                  <a:lnTo>
                    <a:pt x="891" y="1366"/>
                  </a:lnTo>
                  <a:lnTo>
                    <a:pt x="2271" y="1366"/>
                  </a:lnTo>
                  <a:lnTo>
                    <a:pt x="2271" y="0"/>
                  </a:lnTo>
                  <a:lnTo>
                    <a:pt x="2062" y="0"/>
                  </a:lnTo>
                  <a:lnTo>
                    <a:pt x="1171" y="0"/>
                  </a:lnTo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2861633" y="5788647"/>
              <a:ext cx="1043678" cy="703110"/>
            </a:xfrm>
            <a:custGeom>
              <a:rect b="b" l="l" r="r" t="t"/>
              <a:pathLst>
                <a:path extrusionOk="0" h="565" w="839">
                  <a:moveTo>
                    <a:pt x="764" y="451"/>
                  </a:moveTo>
                  <a:lnTo>
                    <a:pt x="764" y="451"/>
                  </a:lnTo>
                  <a:cubicBezTo>
                    <a:pt x="788" y="460"/>
                    <a:pt x="805" y="471"/>
                    <a:pt x="812" y="482"/>
                  </a:cubicBezTo>
                  <a:lnTo>
                    <a:pt x="755" y="482"/>
                  </a:lnTo>
                  <a:lnTo>
                    <a:pt x="755" y="482"/>
                  </a:lnTo>
                  <a:cubicBezTo>
                    <a:pt x="759" y="472"/>
                    <a:pt x="762" y="462"/>
                    <a:pt x="764" y="451"/>
                  </a:cubicBezTo>
                  <a:close/>
                  <a:moveTo>
                    <a:pt x="629" y="542"/>
                  </a:moveTo>
                  <a:lnTo>
                    <a:pt x="629" y="542"/>
                  </a:lnTo>
                  <a:cubicBezTo>
                    <a:pt x="566" y="542"/>
                    <a:pt x="514" y="491"/>
                    <a:pt x="514" y="427"/>
                  </a:cubicBezTo>
                  <a:lnTo>
                    <a:pt x="519" y="378"/>
                  </a:lnTo>
                  <a:lnTo>
                    <a:pt x="519" y="378"/>
                  </a:lnTo>
                  <a:cubicBezTo>
                    <a:pt x="521" y="355"/>
                    <a:pt x="520" y="332"/>
                    <a:pt x="514" y="310"/>
                  </a:cubicBezTo>
                  <a:lnTo>
                    <a:pt x="514" y="310"/>
                  </a:lnTo>
                  <a:cubicBezTo>
                    <a:pt x="515" y="308"/>
                    <a:pt x="520" y="304"/>
                    <a:pt x="528" y="304"/>
                  </a:cubicBezTo>
                  <a:lnTo>
                    <a:pt x="528" y="304"/>
                  </a:lnTo>
                  <a:cubicBezTo>
                    <a:pt x="537" y="304"/>
                    <a:pt x="542" y="308"/>
                    <a:pt x="542" y="310"/>
                  </a:cubicBezTo>
                  <a:lnTo>
                    <a:pt x="542" y="321"/>
                  </a:lnTo>
                  <a:lnTo>
                    <a:pt x="542" y="401"/>
                  </a:lnTo>
                  <a:lnTo>
                    <a:pt x="542" y="401"/>
                  </a:lnTo>
                  <a:cubicBezTo>
                    <a:pt x="542" y="407"/>
                    <a:pt x="547" y="412"/>
                    <a:pt x="553" y="412"/>
                  </a:cubicBezTo>
                  <a:lnTo>
                    <a:pt x="553" y="412"/>
                  </a:lnTo>
                  <a:cubicBezTo>
                    <a:pt x="559" y="412"/>
                    <a:pt x="564" y="407"/>
                    <a:pt x="564" y="401"/>
                  </a:cubicBezTo>
                  <a:lnTo>
                    <a:pt x="564" y="321"/>
                  </a:lnTo>
                  <a:lnTo>
                    <a:pt x="564" y="310"/>
                  </a:lnTo>
                  <a:lnTo>
                    <a:pt x="564" y="183"/>
                  </a:lnTo>
                  <a:lnTo>
                    <a:pt x="564" y="183"/>
                  </a:lnTo>
                  <a:cubicBezTo>
                    <a:pt x="564" y="181"/>
                    <a:pt x="570" y="177"/>
                    <a:pt x="579" y="177"/>
                  </a:cubicBezTo>
                  <a:lnTo>
                    <a:pt x="579" y="177"/>
                  </a:lnTo>
                  <a:cubicBezTo>
                    <a:pt x="588" y="177"/>
                    <a:pt x="593" y="181"/>
                    <a:pt x="593" y="183"/>
                  </a:cubicBezTo>
                  <a:lnTo>
                    <a:pt x="593" y="304"/>
                  </a:lnTo>
                  <a:lnTo>
                    <a:pt x="593" y="331"/>
                  </a:lnTo>
                  <a:lnTo>
                    <a:pt x="593" y="344"/>
                  </a:lnTo>
                  <a:lnTo>
                    <a:pt x="593" y="344"/>
                  </a:lnTo>
                  <a:cubicBezTo>
                    <a:pt x="593" y="350"/>
                    <a:pt x="598" y="355"/>
                    <a:pt x="604" y="355"/>
                  </a:cubicBezTo>
                  <a:lnTo>
                    <a:pt x="604" y="355"/>
                  </a:lnTo>
                  <a:cubicBezTo>
                    <a:pt x="610" y="355"/>
                    <a:pt x="615" y="350"/>
                    <a:pt x="615" y="344"/>
                  </a:cubicBezTo>
                  <a:lnTo>
                    <a:pt x="615" y="331"/>
                  </a:lnTo>
                  <a:lnTo>
                    <a:pt x="615" y="304"/>
                  </a:lnTo>
                  <a:lnTo>
                    <a:pt x="615" y="304"/>
                  </a:lnTo>
                  <a:cubicBezTo>
                    <a:pt x="615" y="302"/>
                    <a:pt x="620" y="297"/>
                    <a:pt x="629" y="297"/>
                  </a:cubicBezTo>
                  <a:lnTo>
                    <a:pt x="629" y="297"/>
                  </a:lnTo>
                  <a:cubicBezTo>
                    <a:pt x="638" y="297"/>
                    <a:pt x="643" y="302"/>
                    <a:pt x="643" y="304"/>
                  </a:cubicBezTo>
                  <a:lnTo>
                    <a:pt x="643" y="331"/>
                  </a:lnTo>
                  <a:lnTo>
                    <a:pt x="643" y="344"/>
                  </a:lnTo>
                  <a:lnTo>
                    <a:pt x="643" y="344"/>
                  </a:lnTo>
                  <a:cubicBezTo>
                    <a:pt x="643" y="350"/>
                    <a:pt x="648" y="355"/>
                    <a:pt x="654" y="355"/>
                  </a:cubicBezTo>
                  <a:lnTo>
                    <a:pt x="654" y="355"/>
                  </a:lnTo>
                  <a:cubicBezTo>
                    <a:pt x="660" y="355"/>
                    <a:pt x="665" y="350"/>
                    <a:pt x="665" y="344"/>
                  </a:cubicBezTo>
                  <a:lnTo>
                    <a:pt x="665" y="331"/>
                  </a:lnTo>
                  <a:lnTo>
                    <a:pt x="665" y="304"/>
                  </a:lnTo>
                  <a:lnTo>
                    <a:pt x="665" y="304"/>
                  </a:lnTo>
                  <a:cubicBezTo>
                    <a:pt x="665" y="302"/>
                    <a:pt x="671" y="297"/>
                    <a:pt x="679" y="297"/>
                  </a:cubicBezTo>
                  <a:lnTo>
                    <a:pt x="679" y="297"/>
                  </a:lnTo>
                  <a:cubicBezTo>
                    <a:pt x="688" y="297"/>
                    <a:pt x="694" y="302"/>
                    <a:pt x="694" y="304"/>
                  </a:cubicBezTo>
                  <a:lnTo>
                    <a:pt x="694" y="331"/>
                  </a:lnTo>
                  <a:lnTo>
                    <a:pt x="694" y="344"/>
                  </a:lnTo>
                  <a:lnTo>
                    <a:pt x="694" y="344"/>
                  </a:lnTo>
                  <a:cubicBezTo>
                    <a:pt x="694" y="350"/>
                    <a:pt x="699" y="355"/>
                    <a:pt x="705" y="355"/>
                  </a:cubicBezTo>
                  <a:lnTo>
                    <a:pt x="705" y="355"/>
                  </a:lnTo>
                  <a:cubicBezTo>
                    <a:pt x="710" y="355"/>
                    <a:pt x="715" y="350"/>
                    <a:pt x="715" y="344"/>
                  </a:cubicBezTo>
                  <a:lnTo>
                    <a:pt x="715" y="331"/>
                  </a:lnTo>
                  <a:lnTo>
                    <a:pt x="715" y="304"/>
                  </a:lnTo>
                  <a:lnTo>
                    <a:pt x="715" y="304"/>
                  </a:lnTo>
                  <a:cubicBezTo>
                    <a:pt x="715" y="302"/>
                    <a:pt x="721" y="297"/>
                    <a:pt x="730" y="297"/>
                  </a:cubicBezTo>
                  <a:lnTo>
                    <a:pt x="730" y="297"/>
                  </a:lnTo>
                  <a:cubicBezTo>
                    <a:pt x="739" y="297"/>
                    <a:pt x="744" y="302"/>
                    <a:pt x="744" y="304"/>
                  </a:cubicBezTo>
                  <a:lnTo>
                    <a:pt x="744" y="331"/>
                  </a:lnTo>
                  <a:lnTo>
                    <a:pt x="744" y="427"/>
                  </a:lnTo>
                  <a:lnTo>
                    <a:pt x="744" y="427"/>
                  </a:lnTo>
                  <a:cubicBezTo>
                    <a:pt x="744" y="490"/>
                    <a:pt x="693" y="542"/>
                    <a:pt x="629" y="542"/>
                  </a:cubicBezTo>
                  <a:close/>
                  <a:moveTo>
                    <a:pt x="433" y="482"/>
                  </a:moveTo>
                  <a:lnTo>
                    <a:pt x="433" y="482"/>
                  </a:lnTo>
                  <a:cubicBezTo>
                    <a:pt x="442" y="470"/>
                    <a:pt x="463" y="457"/>
                    <a:pt x="494" y="447"/>
                  </a:cubicBezTo>
                  <a:lnTo>
                    <a:pt x="494" y="447"/>
                  </a:lnTo>
                  <a:cubicBezTo>
                    <a:pt x="496" y="459"/>
                    <a:pt x="499" y="471"/>
                    <a:pt x="504" y="482"/>
                  </a:cubicBezTo>
                  <a:lnTo>
                    <a:pt x="433" y="482"/>
                  </a:lnTo>
                  <a:close/>
                  <a:moveTo>
                    <a:pt x="405" y="482"/>
                  </a:moveTo>
                  <a:lnTo>
                    <a:pt x="26" y="482"/>
                  </a:lnTo>
                  <a:lnTo>
                    <a:pt x="26" y="482"/>
                  </a:lnTo>
                  <a:cubicBezTo>
                    <a:pt x="42" y="455"/>
                    <a:pt x="115" y="430"/>
                    <a:pt x="215" y="430"/>
                  </a:cubicBezTo>
                  <a:lnTo>
                    <a:pt x="215" y="430"/>
                  </a:lnTo>
                  <a:cubicBezTo>
                    <a:pt x="315" y="430"/>
                    <a:pt x="388" y="455"/>
                    <a:pt x="405" y="482"/>
                  </a:cubicBezTo>
                  <a:close/>
                  <a:moveTo>
                    <a:pt x="70" y="45"/>
                  </a:moveTo>
                  <a:lnTo>
                    <a:pt x="70" y="208"/>
                  </a:lnTo>
                  <a:lnTo>
                    <a:pt x="70" y="208"/>
                  </a:lnTo>
                  <a:cubicBezTo>
                    <a:pt x="70" y="213"/>
                    <a:pt x="72" y="216"/>
                    <a:pt x="76" y="218"/>
                  </a:cubicBezTo>
                  <a:lnTo>
                    <a:pt x="76" y="218"/>
                  </a:lnTo>
                  <a:cubicBezTo>
                    <a:pt x="81" y="220"/>
                    <a:pt x="85" y="219"/>
                    <a:pt x="89" y="215"/>
                  </a:cubicBezTo>
                  <a:lnTo>
                    <a:pt x="120" y="182"/>
                  </a:lnTo>
                  <a:lnTo>
                    <a:pt x="152" y="215"/>
                  </a:lnTo>
                  <a:lnTo>
                    <a:pt x="152" y="215"/>
                  </a:lnTo>
                  <a:cubicBezTo>
                    <a:pt x="154" y="218"/>
                    <a:pt x="157" y="219"/>
                    <a:pt x="159" y="219"/>
                  </a:cubicBezTo>
                  <a:lnTo>
                    <a:pt x="159" y="219"/>
                  </a:lnTo>
                  <a:cubicBezTo>
                    <a:pt x="161" y="219"/>
                    <a:pt x="163" y="219"/>
                    <a:pt x="164" y="218"/>
                  </a:cubicBezTo>
                  <a:lnTo>
                    <a:pt x="164" y="218"/>
                  </a:lnTo>
                  <a:cubicBezTo>
                    <a:pt x="168" y="216"/>
                    <a:pt x="170" y="213"/>
                    <a:pt x="170" y="208"/>
                  </a:cubicBezTo>
                  <a:lnTo>
                    <a:pt x="170" y="24"/>
                  </a:lnTo>
                  <a:lnTo>
                    <a:pt x="170" y="24"/>
                  </a:lnTo>
                  <a:cubicBezTo>
                    <a:pt x="185" y="22"/>
                    <a:pt x="200" y="22"/>
                    <a:pt x="215" y="22"/>
                  </a:cubicBezTo>
                  <a:lnTo>
                    <a:pt x="215" y="22"/>
                  </a:lnTo>
                  <a:cubicBezTo>
                    <a:pt x="329" y="22"/>
                    <a:pt x="408" y="56"/>
                    <a:pt x="408" y="86"/>
                  </a:cubicBezTo>
                  <a:lnTo>
                    <a:pt x="408" y="454"/>
                  </a:lnTo>
                  <a:lnTo>
                    <a:pt x="408" y="454"/>
                  </a:lnTo>
                  <a:cubicBezTo>
                    <a:pt x="371" y="424"/>
                    <a:pt x="291" y="408"/>
                    <a:pt x="215" y="408"/>
                  </a:cubicBezTo>
                  <a:lnTo>
                    <a:pt x="215" y="408"/>
                  </a:lnTo>
                  <a:cubicBezTo>
                    <a:pt x="139" y="408"/>
                    <a:pt x="60" y="424"/>
                    <a:pt x="22" y="454"/>
                  </a:cubicBezTo>
                  <a:lnTo>
                    <a:pt x="22" y="86"/>
                  </a:lnTo>
                  <a:lnTo>
                    <a:pt x="22" y="86"/>
                  </a:lnTo>
                  <a:cubicBezTo>
                    <a:pt x="22" y="72"/>
                    <a:pt x="39" y="57"/>
                    <a:pt x="70" y="45"/>
                  </a:cubicBezTo>
                  <a:lnTo>
                    <a:pt x="91" y="38"/>
                  </a:lnTo>
                  <a:lnTo>
                    <a:pt x="91" y="38"/>
                  </a:lnTo>
                  <a:cubicBezTo>
                    <a:pt x="108" y="33"/>
                    <a:pt x="127" y="29"/>
                    <a:pt x="148" y="26"/>
                  </a:cubicBezTo>
                  <a:lnTo>
                    <a:pt x="148" y="180"/>
                  </a:lnTo>
                  <a:lnTo>
                    <a:pt x="128" y="158"/>
                  </a:lnTo>
                  <a:lnTo>
                    <a:pt x="128" y="158"/>
                  </a:lnTo>
                  <a:cubicBezTo>
                    <a:pt x="124" y="153"/>
                    <a:pt x="116" y="153"/>
                    <a:pt x="112" y="158"/>
                  </a:cubicBezTo>
                  <a:lnTo>
                    <a:pt x="91" y="180"/>
                  </a:lnTo>
                  <a:lnTo>
                    <a:pt x="70" y="45"/>
                  </a:lnTo>
                  <a:close/>
                  <a:moveTo>
                    <a:pt x="623" y="22"/>
                  </a:moveTo>
                  <a:lnTo>
                    <a:pt x="623" y="22"/>
                  </a:lnTo>
                  <a:cubicBezTo>
                    <a:pt x="737" y="22"/>
                    <a:pt x="816" y="56"/>
                    <a:pt x="816" y="86"/>
                  </a:cubicBezTo>
                  <a:lnTo>
                    <a:pt x="816" y="454"/>
                  </a:lnTo>
                  <a:lnTo>
                    <a:pt x="816" y="454"/>
                  </a:lnTo>
                  <a:cubicBezTo>
                    <a:pt x="804" y="445"/>
                    <a:pt x="787" y="436"/>
                    <a:pt x="766" y="429"/>
                  </a:cubicBezTo>
                  <a:lnTo>
                    <a:pt x="766" y="429"/>
                  </a:lnTo>
                  <a:cubicBezTo>
                    <a:pt x="766" y="428"/>
                    <a:pt x="766" y="427"/>
                    <a:pt x="766" y="427"/>
                  </a:cubicBezTo>
                  <a:lnTo>
                    <a:pt x="766" y="331"/>
                  </a:lnTo>
                  <a:lnTo>
                    <a:pt x="766" y="304"/>
                  </a:lnTo>
                  <a:lnTo>
                    <a:pt x="766" y="304"/>
                  </a:lnTo>
                  <a:cubicBezTo>
                    <a:pt x="766" y="288"/>
                    <a:pt x="750" y="275"/>
                    <a:pt x="730" y="275"/>
                  </a:cubicBezTo>
                  <a:lnTo>
                    <a:pt x="730" y="275"/>
                  </a:lnTo>
                  <a:cubicBezTo>
                    <a:pt x="720" y="275"/>
                    <a:pt x="711" y="278"/>
                    <a:pt x="705" y="284"/>
                  </a:cubicBezTo>
                  <a:lnTo>
                    <a:pt x="705" y="284"/>
                  </a:lnTo>
                  <a:cubicBezTo>
                    <a:pt x="698" y="278"/>
                    <a:pt x="690" y="275"/>
                    <a:pt x="679" y="275"/>
                  </a:cubicBezTo>
                  <a:lnTo>
                    <a:pt x="679" y="275"/>
                  </a:lnTo>
                  <a:cubicBezTo>
                    <a:pt x="669" y="275"/>
                    <a:pt x="661" y="278"/>
                    <a:pt x="654" y="284"/>
                  </a:cubicBezTo>
                  <a:lnTo>
                    <a:pt x="654" y="284"/>
                  </a:lnTo>
                  <a:cubicBezTo>
                    <a:pt x="648" y="278"/>
                    <a:pt x="639" y="275"/>
                    <a:pt x="629" y="275"/>
                  </a:cubicBezTo>
                  <a:lnTo>
                    <a:pt x="629" y="275"/>
                  </a:lnTo>
                  <a:cubicBezTo>
                    <a:pt x="624" y="275"/>
                    <a:pt x="619" y="276"/>
                    <a:pt x="615" y="278"/>
                  </a:cubicBezTo>
                  <a:lnTo>
                    <a:pt x="615" y="183"/>
                  </a:lnTo>
                  <a:lnTo>
                    <a:pt x="615" y="183"/>
                  </a:lnTo>
                  <a:cubicBezTo>
                    <a:pt x="615" y="167"/>
                    <a:pt x="599" y="155"/>
                    <a:pt x="579" y="155"/>
                  </a:cubicBezTo>
                  <a:lnTo>
                    <a:pt x="579" y="155"/>
                  </a:lnTo>
                  <a:cubicBezTo>
                    <a:pt x="558" y="155"/>
                    <a:pt x="542" y="167"/>
                    <a:pt x="542" y="183"/>
                  </a:cubicBezTo>
                  <a:lnTo>
                    <a:pt x="542" y="284"/>
                  </a:lnTo>
                  <a:lnTo>
                    <a:pt x="542" y="284"/>
                  </a:lnTo>
                  <a:cubicBezTo>
                    <a:pt x="538" y="282"/>
                    <a:pt x="533" y="282"/>
                    <a:pt x="528" y="282"/>
                  </a:cubicBezTo>
                  <a:lnTo>
                    <a:pt x="528" y="282"/>
                  </a:lnTo>
                  <a:cubicBezTo>
                    <a:pt x="508" y="282"/>
                    <a:pt x="492" y="295"/>
                    <a:pt x="492" y="310"/>
                  </a:cubicBezTo>
                  <a:lnTo>
                    <a:pt x="492" y="310"/>
                  </a:lnTo>
                  <a:cubicBezTo>
                    <a:pt x="492" y="312"/>
                    <a:pt x="492" y="312"/>
                    <a:pt x="493" y="313"/>
                  </a:cubicBezTo>
                  <a:lnTo>
                    <a:pt x="493" y="313"/>
                  </a:lnTo>
                  <a:cubicBezTo>
                    <a:pt x="498" y="334"/>
                    <a:pt x="499" y="355"/>
                    <a:pt x="497" y="375"/>
                  </a:cubicBezTo>
                  <a:lnTo>
                    <a:pt x="493" y="422"/>
                  </a:lnTo>
                  <a:lnTo>
                    <a:pt x="493" y="422"/>
                  </a:lnTo>
                  <a:cubicBezTo>
                    <a:pt x="492" y="423"/>
                    <a:pt x="492" y="424"/>
                    <a:pt x="492" y="425"/>
                  </a:cubicBezTo>
                  <a:lnTo>
                    <a:pt x="492" y="425"/>
                  </a:lnTo>
                  <a:cubicBezTo>
                    <a:pt x="465" y="433"/>
                    <a:pt x="445" y="443"/>
                    <a:pt x="430" y="454"/>
                  </a:cubicBezTo>
                  <a:lnTo>
                    <a:pt x="430" y="86"/>
                  </a:lnTo>
                  <a:lnTo>
                    <a:pt x="430" y="86"/>
                  </a:lnTo>
                  <a:cubicBezTo>
                    <a:pt x="430" y="56"/>
                    <a:pt x="509" y="22"/>
                    <a:pt x="623" y="22"/>
                  </a:cubicBezTo>
                  <a:close/>
                  <a:moveTo>
                    <a:pt x="838" y="86"/>
                  </a:moveTo>
                  <a:lnTo>
                    <a:pt x="838" y="86"/>
                  </a:lnTo>
                  <a:cubicBezTo>
                    <a:pt x="838" y="30"/>
                    <a:pt x="727" y="0"/>
                    <a:pt x="623" y="0"/>
                  </a:cubicBezTo>
                  <a:lnTo>
                    <a:pt x="623" y="0"/>
                  </a:lnTo>
                  <a:cubicBezTo>
                    <a:pt x="538" y="0"/>
                    <a:pt x="449" y="20"/>
                    <a:pt x="419" y="57"/>
                  </a:cubicBezTo>
                  <a:lnTo>
                    <a:pt x="419" y="57"/>
                  </a:lnTo>
                  <a:cubicBezTo>
                    <a:pt x="389" y="20"/>
                    <a:pt x="300" y="0"/>
                    <a:pt x="215" y="0"/>
                  </a:cubicBezTo>
                  <a:lnTo>
                    <a:pt x="215" y="0"/>
                  </a:lnTo>
                  <a:cubicBezTo>
                    <a:pt x="197" y="0"/>
                    <a:pt x="178" y="1"/>
                    <a:pt x="159" y="3"/>
                  </a:cubicBezTo>
                  <a:lnTo>
                    <a:pt x="159" y="3"/>
                  </a:lnTo>
                  <a:lnTo>
                    <a:pt x="159" y="3"/>
                  </a:lnTo>
                  <a:lnTo>
                    <a:pt x="159" y="3"/>
                  </a:lnTo>
                  <a:cubicBezTo>
                    <a:pt x="159" y="3"/>
                    <a:pt x="158" y="3"/>
                    <a:pt x="157" y="3"/>
                  </a:cubicBezTo>
                  <a:lnTo>
                    <a:pt x="157" y="3"/>
                  </a:lnTo>
                  <a:cubicBezTo>
                    <a:pt x="74" y="12"/>
                    <a:pt x="0" y="40"/>
                    <a:pt x="0" y="86"/>
                  </a:cubicBezTo>
                  <a:lnTo>
                    <a:pt x="0" y="493"/>
                  </a:lnTo>
                  <a:lnTo>
                    <a:pt x="0" y="493"/>
                  </a:lnTo>
                  <a:cubicBezTo>
                    <a:pt x="0" y="499"/>
                    <a:pt x="5" y="504"/>
                    <a:pt x="11" y="504"/>
                  </a:cubicBezTo>
                  <a:lnTo>
                    <a:pt x="419" y="504"/>
                  </a:lnTo>
                  <a:lnTo>
                    <a:pt x="516" y="504"/>
                  </a:lnTo>
                  <a:lnTo>
                    <a:pt x="516" y="504"/>
                  </a:lnTo>
                  <a:cubicBezTo>
                    <a:pt x="541" y="540"/>
                    <a:pt x="582" y="564"/>
                    <a:pt x="629" y="564"/>
                  </a:cubicBezTo>
                  <a:lnTo>
                    <a:pt x="629" y="564"/>
                  </a:lnTo>
                  <a:cubicBezTo>
                    <a:pt x="676" y="564"/>
                    <a:pt x="718" y="540"/>
                    <a:pt x="742" y="504"/>
                  </a:cubicBezTo>
                  <a:lnTo>
                    <a:pt x="827" y="504"/>
                  </a:lnTo>
                  <a:lnTo>
                    <a:pt x="827" y="504"/>
                  </a:lnTo>
                  <a:cubicBezTo>
                    <a:pt x="833" y="504"/>
                    <a:pt x="838" y="499"/>
                    <a:pt x="838" y="493"/>
                  </a:cubicBezTo>
                  <a:lnTo>
                    <a:pt x="838" y="493"/>
                  </a:lnTo>
                  <a:cubicBezTo>
                    <a:pt x="838" y="492"/>
                    <a:pt x="838" y="490"/>
                    <a:pt x="838" y="489"/>
                  </a:cubicBezTo>
                  <a:lnTo>
                    <a:pt x="838" y="489"/>
                  </a:lnTo>
                  <a:cubicBezTo>
                    <a:pt x="838" y="488"/>
                    <a:pt x="838" y="488"/>
                    <a:pt x="838" y="487"/>
                  </a:cubicBezTo>
                  <a:lnTo>
                    <a:pt x="83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0" name="Google Shape;300;p10"/>
            <p:cNvSpPr txBox="1"/>
            <p:nvPr/>
          </p:nvSpPr>
          <p:spPr>
            <a:xfrm>
              <a:off x="4333765" y="5335620"/>
              <a:ext cx="8190600" cy="15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chemeClr val="lt1"/>
                  </a:solidFill>
                </a:rPr>
                <a:t>They provide a platform for individuals to acquire knowledge, develop skills, and earn qualifications without the need to attend traditional physical classrooms.</a:t>
              </a:r>
              <a:endParaRPr b="1" sz="3500">
                <a:solidFill>
                  <a:schemeClr val="lt1"/>
                </a:solidFill>
              </a:endParaRPr>
            </a:p>
          </p:txBody>
        </p:sp>
      </p:grpSp>
      <p:sp>
        <p:nvSpPr>
          <p:cNvPr id="301" name="Google Shape;301;p10"/>
          <p:cNvSpPr txBox="1"/>
          <p:nvPr/>
        </p:nvSpPr>
        <p:spPr>
          <a:xfrm>
            <a:off x="6269749" y="11808875"/>
            <a:ext cx="129159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</a:rPr>
              <a:t>It has become a valuable way for personal and professional growth in our increasingly digital and interconnected world.</a:t>
            </a:r>
            <a:endParaRPr b="1" sz="3500">
              <a:solidFill>
                <a:schemeClr val="lt1"/>
              </a:solidFill>
            </a:endParaRPr>
          </a:p>
        </p:txBody>
      </p:sp>
      <p:grpSp>
        <p:nvGrpSpPr>
          <p:cNvPr id="302" name="Google Shape;302;p10"/>
          <p:cNvGrpSpPr/>
          <p:nvPr/>
        </p:nvGrpSpPr>
        <p:grpSpPr>
          <a:xfrm>
            <a:off x="1752359" y="8398675"/>
            <a:ext cx="21052026" cy="2059600"/>
            <a:chOff x="1504850" y="5181540"/>
            <a:chExt cx="12963070" cy="1739380"/>
          </a:xfrm>
        </p:grpSpPr>
        <p:sp>
          <p:nvSpPr>
            <p:cNvPr id="303" name="Google Shape;303;p10"/>
            <p:cNvSpPr/>
            <p:nvPr/>
          </p:nvSpPr>
          <p:spPr>
            <a:xfrm>
              <a:off x="4333770" y="5181540"/>
              <a:ext cx="10134150" cy="1738125"/>
            </a:xfrm>
            <a:custGeom>
              <a:rect b="b" l="l" r="r" t="t"/>
              <a:pathLst>
                <a:path extrusionOk="0" h="69525" w="405366">
                  <a:moveTo>
                    <a:pt x="152109" y="69525"/>
                  </a:moveTo>
                  <a:lnTo>
                    <a:pt x="320702" y="67641"/>
                  </a:lnTo>
                  <a:lnTo>
                    <a:pt x="405366" y="0"/>
                  </a:lnTo>
                  <a:lnTo>
                    <a:pt x="210421" y="1461"/>
                  </a:lnTo>
                  <a:lnTo>
                    <a:pt x="0" y="1461"/>
                  </a:lnTo>
                  <a:lnTo>
                    <a:pt x="0" y="69525"/>
                  </a:lnTo>
                  <a:lnTo>
                    <a:pt x="152109" y="69525"/>
                  </a:lnTo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1504850" y="5218075"/>
              <a:ext cx="2828918" cy="1702845"/>
            </a:xfrm>
            <a:custGeom>
              <a:rect b="b" l="l" r="r" t="t"/>
              <a:pathLst>
                <a:path extrusionOk="0" h="1367" w="2272">
                  <a:moveTo>
                    <a:pt x="1171" y="0"/>
                  </a:moveTo>
                  <a:lnTo>
                    <a:pt x="0" y="1366"/>
                  </a:lnTo>
                  <a:lnTo>
                    <a:pt x="891" y="1366"/>
                  </a:lnTo>
                  <a:lnTo>
                    <a:pt x="2271" y="1366"/>
                  </a:lnTo>
                  <a:lnTo>
                    <a:pt x="2271" y="0"/>
                  </a:lnTo>
                  <a:lnTo>
                    <a:pt x="2062" y="0"/>
                  </a:lnTo>
                  <a:lnTo>
                    <a:pt x="1171" y="0"/>
                  </a:lnTo>
                </a:path>
              </a:pathLst>
            </a:custGeom>
            <a:solidFill>
              <a:srgbClr val="517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2861633" y="5788647"/>
              <a:ext cx="1043678" cy="703110"/>
            </a:xfrm>
            <a:custGeom>
              <a:rect b="b" l="l" r="r" t="t"/>
              <a:pathLst>
                <a:path extrusionOk="0" h="565" w="839">
                  <a:moveTo>
                    <a:pt x="764" y="451"/>
                  </a:moveTo>
                  <a:lnTo>
                    <a:pt x="764" y="451"/>
                  </a:lnTo>
                  <a:cubicBezTo>
                    <a:pt x="788" y="460"/>
                    <a:pt x="805" y="471"/>
                    <a:pt x="812" y="482"/>
                  </a:cubicBezTo>
                  <a:lnTo>
                    <a:pt x="755" y="482"/>
                  </a:lnTo>
                  <a:lnTo>
                    <a:pt x="755" y="482"/>
                  </a:lnTo>
                  <a:cubicBezTo>
                    <a:pt x="759" y="472"/>
                    <a:pt x="762" y="462"/>
                    <a:pt x="764" y="451"/>
                  </a:cubicBezTo>
                  <a:close/>
                  <a:moveTo>
                    <a:pt x="629" y="542"/>
                  </a:moveTo>
                  <a:lnTo>
                    <a:pt x="629" y="542"/>
                  </a:lnTo>
                  <a:cubicBezTo>
                    <a:pt x="566" y="542"/>
                    <a:pt x="514" y="491"/>
                    <a:pt x="514" y="427"/>
                  </a:cubicBezTo>
                  <a:lnTo>
                    <a:pt x="519" y="378"/>
                  </a:lnTo>
                  <a:lnTo>
                    <a:pt x="519" y="378"/>
                  </a:lnTo>
                  <a:cubicBezTo>
                    <a:pt x="521" y="355"/>
                    <a:pt x="520" y="332"/>
                    <a:pt x="514" y="310"/>
                  </a:cubicBezTo>
                  <a:lnTo>
                    <a:pt x="514" y="310"/>
                  </a:lnTo>
                  <a:cubicBezTo>
                    <a:pt x="515" y="308"/>
                    <a:pt x="520" y="304"/>
                    <a:pt x="528" y="304"/>
                  </a:cubicBezTo>
                  <a:lnTo>
                    <a:pt x="528" y="304"/>
                  </a:lnTo>
                  <a:cubicBezTo>
                    <a:pt x="537" y="304"/>
                    <a:pt x="542" y="308"/>
                    <a:pt x="542" y="310"/>
                  </a:cubicBezTo>
                  <a:lnTo>
                    <a:pt x="542" y="321"/>
                  </a:lnTo>
                  <a:lnTo>
                    <a:pt x="542" y="401"/>
                  </a:lnTo>
                  <a:lnTo>
                    <a:pt x="542" y="401"/>
                  </a:lnTo>
                  <a:cubicBezTo>
                    <a:pt x="542" y="407"/>
                    <a:pt x="547" y="412"/>
                    <a:pt x="553" y="412"/>
                  </a:cubicBezTo>
                  <a:lnTo>
                    <a:pt x="553" y="412"/>
                  </a:lnTo>
                  <a:cubicBezTo>
                    <a:pt x="559" y="412"/>
                    <a:pt x="564" y="407"/>
                    <a:pt x="564" y="401"/>
                  </a:cubicBezTo>
                  <a:lnTo>
                    <a:pt x="564" y="321"/>
                  </a:lnTo>
                  <a:lnTo>
                    <a:pt x="564" y="310"/>
                  </a:lnTo>
                  <a:lnTo>
                    <a:pt x="564" y="183"/>
                  </a:lnTo>
                  <a:lnTo>
                    <a:pt x="564" y="183"/>
                  </a:lnTo>
                  <a:cubicBezTo>
                    <a:pt x="564" y="181"/>
                    <a:pt x="570" y="177"/>
                    <a:pt x="579" y="177"/>
                  </a:cubicBezTo>
                  <a:lnTo>
                    <a:pt x="579" y="177"/>
                  </a:lnTo>
                  <a:cubicBezTo>
                    <a:pt x="588" y="177"/>
                    <a:pt x="593" y="181"/>
                    <a:pt x="593" y="183"/>
                  </a:cubicBezTo>
                  <a:lnTo>
                    <a:pt x="593" y="304"/>
                  </a:lnTo>
                  <a:lnTo>
                    <a:pt x="593" y="331"/>
                  </a:lnTo>
                  <a:lnTo>
                    <a:pt x="593" y="344"/>
                  </a:lnTo>
                  <a:lnTo>
                    <a:pt x="593" y="344"/>
                  </a:lnTo>
                  <a:cubicBezTo>
                    <a:pt x="593" y="350"/>
                    <a:pt x="598" y="355"/>
                    <a:pt x="604" y="355"/>
                  </a:cubicBezTo>
                  <a:lnTo>
                    <a:pt x="604" y="355"/>
                  </a:lnTo>
                  <a:cubicBezTo>
                    <a:pt x="610" y="355"/>
                    <a:pt x="615" y="350"/>
                    <a:pt x="615" y="344"/>
                  </a:cubicBezTo>
                  <a:lnTo>
                    <a:pt x="615" y="331"/>
                  </a:lnTo>
                  <a:lnTo>
                    <a:pt x="615" y="304"/>
                  </a:lnTo>
                  <a:lnTo>
                    <a:pt x="615" y="304"/>
                  </a:lnTo>
                  <a:cubicBezTo>
                    <a:pt x="615" y="302"/>
                    <a:pt x="620" y="297"/>
                    <a:pt x="629" y="297"/>
                  </a:cubicBezTo>
                  <a:lnTo>
                    <a:pt x="629" y="297"/>
                  </a:lnTo>
                  <a:cubicBezTo>
                    <a:pt x="638" y="297"/>
                    <a:pt x="643" y="302"/>
                    <a:pt x="643" y="304"/>
                  </a:cubicBezTo>
                  <a:lnTo>
                    <a:pt x="643" y="331"/>
                  </a:lnTo>
                  <a:lnTo>
                    <a:pt x="643" y="344"/>
                  </a:lnTo>
                  <a:lnTo>
                    <a:pt x="643" y="344"/>
                  </a:lnTo>
                  <a:cubicBezTo>
                    <a:pt x="643" y="350"/>
                    <a:pt x="648" y="355"/>
                    <a:pt x="654" y="355"/>
                  </a:cubicBezTo>
                  <a:lnTo>
                    <a:pt x="654" y="355"/>
                  </a:lnTo>
                  <a:cubicBezTo>
                    <a:pt x="660" y="355"/>
                    <a:pt x="665" y="350"/>
                    <a:pt x="665" y="344"/>
                  </a:cubicBezTo>
                  <a:lnTo>
                    <a:pt x="665" y="331"/>
                  </a:lnTo>
                  <a:lnTo>
                    <a:pt x="665" y="304"/>
                  </a:lnTo>
                  <a:lnTo>
                    <a:pt x="665" y="304"/>
                  </a:lnTo>
                  <a:cubicBezTo>
                    <a:pt x="665" y="302"/>
                    <a:pt x="671" y="297"/>
                    <a:pt x="679" y="297"/>
                  </a:cubicBezTo>
                  <a:lnTo>
                    <a:pt x="679" y="297"/>
                  </a:lnTo>
                  <a:cubicBezTo>
                    <a:pt x="688" y="297"/>
                    <a:pt x="694" y="302"/>
                    <a:pt x="694" y="304"/>
                  </a:cubicBezTo>
                  <a:lnTo>
                    <a:pt x="694" y="331"/>
                  </a:lnTo>
                  <a:lnTo>
                    <a:pt x="694" y="344"/>
                  </a:lnTo>
                  <a:lnTo>
                    <a:pt x="694" y="344"/>
                  </a:lnTo>
                  <a:cubicBezTo>
                    <a:pt x="694" y="350"/>
                    <a:pt x="699" y="355"/>
                    <a:pt x="705" y="355"/>
                  </a:cubicBezTo>
                  <a:lnTo>
                    <a:pt x="705" y="355"/>
                  </a:lnTo>
                  <a:cubicBezTo>
                    <a:pt x="710" y="355"/>
                    <a:pt x="715" y="350"/>
                    <a:pt x="715" y="344"/>
                  </a:cubicBezTo>
                  <a:lnTo>
                    <a:pt x="715" y="331"/>
                  </a:lnTo>
                  <a:lnTo>
                    <a:pt x="715" y="304"/>
                  </a:lnTo>
                  <a:lnTo>
                    <a:pt x="715" y="304"/>
                  </a:lnTo>
                  <a:cubicBezTo>
                    <a:pt x="715" y="302"/>
                    <a:pt x="721" y="297"/>
                    <a:pt x="730" y="297"/>
                  </a:cubicBezTo>
                  <a:lnTo>
                    <a:pt x="730" y="297"/>
                  </a:lnTo>
                  <a:cubicBezTo>
                    <a:pt x="739" y="297"/>
                    <a:pt x="744" y="302"/>
                    <a:pt x="744" y="304"/>
                  </a:cubicBezTo>
                  <a:lnTo>
                    <a:pt x="744" y="331"/>
                  </a:lnTo>
                  <a:lnTo>
                    <a:pt x="744" y="427"/>
                  </a:lnTo>
                  <a:lnTo>
                    <a:pt x="744" y="427"/>
                  </a:lnTo>
                  <a:cubicBezTo>
                    <a:pt x="744" y="490"/>
                    <a:pt x="693" y="542"/>
                    <a:pt x="629" y="542"/>
                  </a:cubicBezTo>
                  <a:close/>
                  <a:moveTo>
                    <a:pt x="433" y="482"/>
                  </a:moveTo>
                  <a:lnTo>
                    <a:pt x="433" y="482"/>
                  </a:lnTo>
                  <a:cubicBezTo>
                    <a:pt x="442" y="470"/>
                    <a:pt x="463" y="457"/>
                    <a:pt x="494" y="447"/>
                  </a:cubicBezTo>
                  <a:lnTo>
                    <a:pt x="494" y="447"/>
                  </a:lnTo>
                  <a:cubicBezTo>
                    <a:pt x="496" y="459"/>
                    <a:pt x="499" y="471"/>
                    <a:pt x="504" y="482"/>
                  </a:cubicBezTo>
                  <a:lnTo>
                    <a:pt x="433" y="482"/>
                  </a:lnTo>
                  <a:close/>
                  <a:moveTo>
                    <a:pt x="405" y="482"/>
                  </a:moveTo>
                  <a:lnTo>
                    <a:pt x="26" y="482"/>
                  </a:lnTo>
                  <a:lnTo>
                    <a:pt x="26" y="482"/>
                  </a:lnTo>
                  <a:cubicBezTo>
                    <a:pt x="42" y="455"/>
                    <a:pt x="115" y="430"/>
                    <a:pt x="215" y="430"/>
                  </a:cubicBezTo>
                  <a:lnTo>
                    <a:pt x="215" y="430"/>
                  </a:lnTo>
                  <a:cubicBezTo>
                    <a:pt x="315" y="430"/>
                    <a:pt x="388" y="455"/>
                    <a:pt x="405" y="482"/>
                  </a:cubicBezTo>
                  <a:close/>
                  <a:moveTo>
                    <a:pt x="70" y="45"/>
                  </a:moveTo>
                  <a:lnTo>
                    <a:pt x="70" y="208"/>
                  </a:lnTo>
                  <a:lnTo>
                    <a:pt x="70" y="208"/>
                  </a:lnTo>
                  <a:cubicBezTo>
                    <a:pt x="70" y="213"/>
                    <a:pt x="72" y="216"/>
                    <a:pt x="76" y="218"/>
                  </a:cubicBezTo>
                  <a:lnTo>
                    <a:pt x="76" y="218"/>
                  </a:lnTo>
                  <a:cubicBezTo>
                    <a:pt x="81" y="220"/>
                    <a:pt x="85" y="219"/>
                    <a:pt x="89" y="215"/>
                  </a:cubicBezTo>
                  <a:lnTo>
                    <a:pt x="120" y="182"/>
                  </a:lnTo>
                  <a:lnTo>
                    <a:pt x="152" y="215"/>
                  </a:lnTo>
                  <a:lnTo>
                    <a:pt x="152" y="215"/>
                  </a:lnTo>
                  <a:cubicBezTo>
                    <a:pt x="154" y="218"/>
                    <a:pt x="157" y="219"/>
                    <a:pt x="159" y="219"/>
                  </a:cubicBezTo>
                  <a:lnTo>
                    <a:pt x="159" y="219"/>
                  </a:lnTo>
                  <a:cubicBezTo>
                    <a:pt x="161" y="219"/>
                    <a:pt x="163" y="219"/>
                    <a:pt x="164" y="218"/>
                  </a:cubicBezTo>
                  <a:lnTo>
                    <a:pt x="164" y="218"/>
                  </a:lnTo>
                  <a:cubicBezTo>
                    <a:pt x="168" y="216"/>
                    <a:pt x="170" y="213"/>
                    <a:pt x="170" y="208"/>
                  </a:cubicBezTo>
                  <a:lnTo>
                    <a:pt x="170" y="24"/>
                  </a:lnTo>
                  <a:lnTo>
                    <a:pt x="170" y="24"/>
                  </a:lnTo>
                  <a:cubicBezTo>
                    <a:pt x="185" y="22"/>
                    <a:pt x="200" y="22"/>
                    <a:pt x="215" y="22"/>
                  </a:cubicBezTo>
                  <a:lnTo>
                    <a:pt x="215" y="22"/>
                  </a:lnTo>
                  <a:cubicBezTo>
                    <a:pt x="329" y="22"/>
                    <a:pt x="408" y="56"/>
                    <a:pt x="408" y="86"/>
                  </a:cubicBezTo>
                  <a:lnTo>
                    <a:pt x="408" y="454"/>
                  </a:lnTo>
                  <a:lnTo>
                    <a:pt x="408" y="454"/>
                  </a:lnTo>
                  <a:cubicBezTo>
                    <a:pt x="371" y="424"/>
                    <a:pt x="291" y="408"/>
                    <a:pt x="215" y="408"/>
                  </a:cubicBezTo>
                  <a:lnTo>
                    <a:pt x="215" y="408"/>
                  </a:lnTo>
                  <a:cubicBezTo>
                    <a:pt x="139" y="408"/>
                    <a:pt x="60" y="424"/>
                    <a:pt x="22" y="454"/>
                  </a:cubicBezTo>
                  <a:lnTo>
                    <a:pt x="22" y="86"/>
                  </a:lnTo>
                  <a:lnTo>
                    <a:pt x="22" y="86"/>
                  </a:lnTo>
                  <a:cubicBezTo>
                    <a:pt x="22" y="72"/>
                    <a:pt x="39" y="57"/>
                    <a:pt x="70" y="45"/>
                  </a:cubicBezTo>
                  <a:lnTo>
                    <a:pt x="91" y="38"/>
                  </a:lnTo>
                  <a:lnTo>
                    <a:pt x="91" y="38"/>
                  </a:lnTo>
                  <a:cubicBezTo>
                    <a:pt x="108" y="33"/>
                    <a:pt x="127" y="29"/>
                    <a:pt x="148" y="26"/>
                  </a:cubicBezTo>
                  <a:lnTo>
                    <a:pt x="148" y="180"/>
                  </a:lnTo>
                  <a:lnTo>
                    <a:pt x="128" y="158"/>
                  </a:lnTo>
                  <a:lnTo>
                    <a:pt x="128" y="158"/>
                  </a:lnTo>
                  <a:cubicBezTo>
                    <a:pt x="124" y="153"/>
                    <a:pt x="116" y="153"/>
                    <a:pt x="112" y="158"/>
                  </a:cubicBezTo>
                  <a:lnTo>
                    <a:pt x="91" y="180"/>
                  </a:lnTo>
                  <a:lnTo>
                    <a:pt x="70" y="45"/>
                  </a:lnTo>
                  <a:close/>
                  <a:moveTo>
                    <a:pt x="623" y="22"/>
                  </a:moveTo>
                  <a:lnTo>
                    <a:pt x="623" y="22"/>
                  </a:lnTo>
                  <a:cubicBezTo>
                    <a:pt x="737" y="22"/>
                    <a:pt x="816" y="56"/>
                    <a:pt x="816" y="86"/>
                  </a:cubicBezTo>
                  <a:lnTo>
                    <a:pt x="816" y="454"/>
                  </a:lnTo>
                  <a:lnTo>
                    <a:pt x="816" y="454"/>
                  </a:lnTo>
                  <a:cubicBezTo>
                    <a:pt x="804" y="445"/>
                    <a:pt x="787" y="436"/>
                    <a:pt x="766" y="429"/>
                  </a:cubicBezTo>
                  <a:lnTo>
                    <a:pt x="766" y="429"/>
                  </a:lnTo>
                  <a:cubicBezTo>
                    <a:pt x="766" y="428"/>
                    <a:pt x="766" y="427"/>
                    <a:pt x="766" y="427"/>
                  </a:cubicBezTo>
                  <a:lnTo>
                    <a:pt x="766" y="331"/>
                  </a:lnTo>
                  <a:lnTo>
                    <a:pt x="766" y="304"/>
                  </a:lnTo>
                  <a:lnTo>
                    <a:pt x="766" y="304"/>
                  </a:lnTo>
                  <a:cubicBezTo>
                    <a:pt x="766" y="288"/>
                    <a:pt x="750" y="275"/>
                    <a:pt x="730" y="275"/>
                  </a:cubicBezTo>
                  <a:lnTo>
                    <a:pt x="730" y="275"/>
                  </a:lnTo>
                  <a:cubicBezTo>
                    <a:pt x="720" y="275"/>
                    <a:pt x="711" y="278"/>
                    <a:pt x="705" y="284"/>
                  </a:cubicBezTo>
                  <a:lnTo>
                    <a:pt x="705" y="284"/>
                  </a:lnTo>
                  <a:cubicBezTo>
                    <a:pt x="698" y="278"/>
                    <a:pt x="690" y="275"/>
                    <a:pt x="679" y="275"/>
                  </a:cubicBezTo>
                  <a:lnTo>
                    <a:pt x="679" y="275"/>
                  </a:lnTo>
                  <a:cubicBezTo>
                    <a:pt x="669" y="275"/>
                    <a:pt x="661" y="278"/>
                    <a:pt x="654" y="284"/>
                  </a:cubicBezTo>
                  <a:lnTo>
                    <a:pt x="654" y="284"/>
                  </a:lnTo>
                  <a:cubicBezTo>
                    <a:pt x="648" y="278"/>
                    <a:pt x="639" y="275"/>
                    <a:pt x="629" y="275"/>
                  </a:cubicBezTo>
                  <a:lnTo>
                    <a:pt x="629" y="275"/>
                  </a:lnTo>
                  <a:cubicBezTo>
                    <a:pt x="624" y="275"/>
                    <a:pt x="619" y="276"/>
                    <a:pt x="615" y="278"/>
                  </a:cubicBezTo>
                  <a:lnTo>
                    <a:pt x="615" y="183"/>
                  </a:lnTo>
                  <a:lnTo>
                    <a:pt x="615" y="183"/>
                  </a:lnTo>
                  <a:cubicBezTo>
                    <a:pt x="615" y="167"/>
                    <a:pt x="599" y="155"/>
                    <a:pt x="579" y="155"/>
                  </a:cubicBezTo>
                  <a:lnTo>
                    <a:pt x="579" y="155"/>
                  </a:lnTo>
                  <a:cubicBezTo>
                    <a:pt x="558" y="155"/>
                    <a:pt x="542" y="167"/>
                    <a:pt x="542" y="183"/>
                  </a:cubicBezTo>
                  <a:lnTo>
                    <a:pt x="542" y="284"/>
                  </a:lnTo>
                  <a:lnTo>
                    <a:pt x="542" y="284"/>
                  </a:lnTo>
                  <a:cubicBezTo>
                    <a:pt x="538" y="282"/>
                    <a:pt x="533" y="282"/>
                    <a:pt x="528" y="282"/>
                  </a:cubicBezTo>
                  <a:lnTo>
                    <a:pt x="528" y="282"/>
                  </a:lnTo>
                  <a:cubicBezTo>
                    <a:pt x="508" y="282"/>
                    <a:pt x="492" y="295"/>
                    <a:pt x="492" y="310"/>
                  </a:cubicBezTo>
                  <a:lnTo>
                    <a:pt x="492" y="310"/>
                  </a:lnTo>
                  <a:cubicBezTo>
                    <a:pt x="492" y="312"/>
                    <a:pt x="492" y="312"/>
                    <a:pt x="493" y="313"/>
                  </a:cubicBezTo>
                  <a:lnTo>
                    <a:pt x="493" y="313"/>
                  </a:lnTo>
                  <a:cubicBezTo>
                    <a:pt x="498" y="334"/>
                    <a:pt x="499" y="355"/>
                    <a:pt x="497" y="375"/>
                  </a:cubicBezTo>
                  <a:lnTo>
                    <a:pt x="493" y="422"/>
                  </a:lnTo>
                  <a:lnTo>
                    <a:pt x="493" y="422"/>
                  </a:lnTo>
                  <a:cubicBezTo>
                    <a:pt x="492" y="423"/>
                    <a:pt x="492" y="424"/>
                    <a:pt x="492" y="425"/>
                  </a:cubicBezTo>
                  <a:lnTo>
                    <a:pt x="492" y="425"/>
                  </a:lnTo>
                  <a:cubicBezTo>
                    <a:pt x="465" y="433"/>
                    <a:pt x="445" y="443"/>
                    <a:pt x="430" y="454"/>
                  </a:cubicBezTo>
                  <a:lnTo>
                    <a:pt x="430" y="86"/>
                  </a:lnTo>
                  <a:lnTo>
                    <a:pt x="430" y="86"/>
                  </a:lnTo>
                  <a:cubicBezTo>
                    <a:pt x="430" y="56"/>
                    <a:pt x="509" y="22"/>
                    <a:pt x="623" y="22"/>
                  </a:cubicBezTo>
                  <a:close/>
                  <a:moveTo>
                    <a:pt x="838" y="86"/>
                  </a:moveTo>
                  <a:lnTo>
                    <a:pt x="838" y="86"/>
                  </a:lnTo>
                  <a:cubicBezTo>
                    <a:pt x="838" y="30"/>
                    <a:pt x="727" y="0"/>
                    <a:pt x="623" y="0"/>
                  </a:cubicBezTo>
                  <a:lnTo>
                    <a:pt x="623" y="0"/>
                  </a:lnTo>
                  <a:cubicBezTo>
                    <a:pt x="538" y="0"/>
                    <a:pt x="449" y="20"/>
                    <a:pt x="419" y="57"/>
                  </a:cubicBezTo>
                  <a:lnTo>
                    <a:pt x="419" y="57"/>
                  </a:lnTo>
                  <a:cubicBezTo>
                    <a:pt x="389" y="20"/>
                    <a:pt x="300" y="0"/>
                    <a:pt x="215" y="0"/>
                  </a:cubicBezTo>
                  <a:lnTo>
                    <a:pt x="215" y="0"/>
                  </a:lnTo>
                  <a:cubicBezTo>
                    <a:pt x="197" y="0"/>
                    <a:pt x="178" y="1"/>
                    <a:pt x="159" y="3"/>
                  </a:cubicBezTo>
                  <a:lnTo>
                    <a:pt x="159" y="3"/>
                  </a:lnTo>
                  <a:lnTo>
                    <a:pt x="159" y="3"/>
                  </a:lnTo>
                  <a:lnTo>
                    <a:pt x="159" y="3"/>
                  </a:lnTo>
                  <a:cubicBezTo>
                    <a:pt x="159" y="3"/>
                    <a:pt x="158" y="3"/>
                    <a:pt x="157" y="3"/>
                  </a:cubicBezTo>
                  <a:lnTo>
                    <a:pt x="157" y="3"/>
                  </a:lnTo>
                  <a:cubicBezTo>
                    <a:pt x="74" y="12"/>
                    <a:pt x="0" y="40"/>
                    <a:pt x="0" y="86"/>
                  </a:cubicBezTo>
                  <a:lnTo>
                    <a:pt x="0" y="493"/>
                  </a:lnTo>
                  <a:lnTo>
                    <a:pt x="0" y="493"/>
                  </a:lnTo>
                  <a:cubicBezTo>
                    <a:pt x="0" y="499"/>
                    <a:pt x="5" y="504"/>
                    <a:pt x="11" y="504"/>
                  </a:cubicBezTo>
                  <a:lnTo>
                    <a:pt x="419" y="504"/>
                  </a:lnTo>
                  <a:lnTo>
                    <a:pt x="516" y="504"/>
                  </a:lnTo>
                  <a:lnTo>
                    <a:pt x="516" y="504"/>
                  </a:lnTo>
                  <a:cubicBezTo>
                    <a:pt x="541" y="540"/>
                    <a:pt x="582" y="564"/>
                    <a:pt x="629" y="564"/>
                  </a:cubicBezTo>
                  <a:lnTo>
                    <a:pt x="629" y="564"/>
                  </a:lnTo>
                  <a:cubicBezTo>
                    <a:pt x="676" y="564"/>
                    <a:pt x="718" y="540"/>
                    <a:pt x="742" y="504"/>
                  </a:cubicBezTo>
                  <a:lnTo>
                    <a:pt x="827" y="504"/>
                  </a:lnTo>
                  <a:lnTo>
                    <a:pt x="827" y="504"/>
                  </a:lnTo>
                  <a:cubicBezTo>
                    <a:pt x="833" y="504"/>
                    <a:pt x="838" y="499"/>
                    <a:pt x="838" y="493"/>
                  </a:cubicBezTo>
                  <a:lnTo>
                    <a:pt x="838" y="493"/>
                  </a:lnTo>
                  <a:cubicBezTo>
                    <a:pt x="838" y="492"/>
                    <a:pt x="838" y="490"/>
                    <a:pt x="838" y="489"/>
                  </a:cubicBezTo>
                  <a:lnTo>
                    <a:pt x="838" y="489"/>
                  </a:lnTo>
                  <a:cubicBezTo>
                    <a:pt x="838" y="488"/>
                    <a:pt x="838" y="488"/>
                    <a:pt x="838" y="487"/>
                  </a:cubicBezTo>
                  <a:lnTo>
                    <a:pt x="838" y="86"/>
                  </a:lnTo>
                  <a:close/>
                </a:path>
              </a:pathLst>
            </a:custGeom>
            <a:solidFill>
              <a:srgbClr val="517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4421593" y="5308619"/>
              <a:ext cx="7580400" cy="15795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chemeClr val="lt1"/>
                  </a:solidFill>
                </a:rPr>
                <a:t>Online learning have revolutionized the way people learn by providing accessible, flexible, and diverse educational opportunities.</a:t>
              </a:r>
              <a:endParaRPr b="1" sz="3500">
                <a:solidFill>
                  <a:schemeClr val="lt1"/>
                </a:solidFill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1752346" y="8441971"/>
            <a:ext cx="4594143" cy="2016349"/>
          </a:xfrm>
          <a:custGeom>
            <a:rect b="b" l="l" r="r" t="t"/>
            <a:pathLst>
              <a:path extrusionOk="0" h="1367" w="2272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rgbClr val="B8C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3883236" y="9023660"/>
            <a:ext cx="1755564" cy="1013267"/>
          </a:xfrm>
          <a:custGeom>
            <a:rect b="b" l="l" r="r" t="t"/>
            <a:pathLst>
              <a:path extrusionOk="0" h="247289" w="312378">
                <a:moveTo>
                  <a:pt x="223829" y="153443"/>
                </a:moveTo>
                <a:cubicBezTo>
                  <a:pt x="223469" y="153443"/>
                  <a:pt x="222749" y="153802"/>
                  <a:pt x="222749" y="154161"/>
                </a:cubicBezTo>
                <a:lnTo>
                  <a:pt x="211230" y="191160"/>
                </a:lnTo>
                <a:cubicBezTo>
                  <a:pt x="210870" y="191879"/>
                  <a:pt x="211590" y="192238"/>
                  <a:pt x="211590" y="192597"/>
                </a:cubicBezTo>
                <a:cubicBezTo>
                  <a:pt x="211590" y="192956"/>
                  <a:pt x="211950" y="192956"/>
                  <a:pt x="211950" y="192956"/>
                </a:cubicBezTo>
                <a:lnTo>
                  <a:pt x="286821" y="192956"/>
                </a:lnTo>
                <a:cubicBezTo>
                  <a:pt x="287181" y="192956"/>
                  <a:pt x="287541" y="192597"/>
                  <a:pt x="287541" y="191879"/>
                </a:cubicBezTo>
                <a:lnTo>
                  <a:pt x="293300" y="155239"/>
                </a:lnTo>
                <a:cubicBezTo>
                  <a:pt x="293660" y="154520"/>
                  <a:pt x="293300" y="154161"/>
                  <a:pt x="292940" y="153802"/>
                </a:cubicBezTo>
                <a:cubicBezTo>
                  <a:pt x="292940" y="153443"/>
                  <a:pt x="292580" y="153443"/>
                  <a:pt x="292221" y="153443"/>
                </a:cubicBezTo>
                <a:close/>
                <a:moveTo>
                  <a:pt x="223829" y="144462"/>
                </a:moveTo>
                <a:lnTo>
                  <a:pt x="292221" y="144462"/>
                </a:lnTo>
                <a:cubicBezTo>
                  <a:pt x="295460" y="144462"/>
                  <a:pt x="297980" y="145540"/>
                  <a:pt x="300140" y="147695"/>
                </a:cubicBezTo>
                <a:cubicBezTo>
                  <a:pt x="302299" y="150210"/>
                  <a:pt x="303019" y="153443"/>
                  <a:pt x="302659" y="156316"/>
                </a:cubicBezTo>
                <a:lnTo>
                  <a:pt x="296900" y="192956"/>
                </a:lnTo>
                <a:lnTo>
                  <a:pt x="303739" y="192956"/>
                </a:lnTo>
                <a:cubicBezTo>
                  <a:pt x="308419" y="192956"/>
                  <a:pt x="312378" y="196908"/>
                  <a:pt x="312378" y="201937"/>
                </a:cubicBezTo>
                <a:lnTo>
                  <a:pt x="312378" y="218461"/>
                </a:lnTo>
                <a:lnTo>
                  <a:pt x="312378" y="234625"/>
                </a:lnTo>
                <a:cubicBezTo>
                  <a:pt x="312378" y="237140"/>
                  <a:pt x="310218" y="239295"/>
                  <a:pt x="308059" y="239295"/>
                </a:cubicBezTo>
                <a:cubicBezTo>
                  <a:pt x="305179" y="239295"/>
                  <a:pt x="303379" y="237140"/>
                  <a:pt x="303379" y="234625"/>
                </a:cubicBezTo>
                <a:lnTo>
                  <a:pt x="303379" y="223130"/>
                </a:lnTo>
                <a:lnTo>
                  <a:pt x="135999" y="223130"/>
                </a:lnTo>
                <a:lnTo>
                  <a:pt x="135999" y="237858"/>
                </a:lnTo>
                <a:cubicBezTo>
                  <a:pt x="135999" y="240373"/>
                  <a:pt x="134199" y="242528"/>
                  <a:pt x="131680" y="242528"/>
                </a:cubicBezTo>
                <a:cubicBezTo>
                  <a:pt x="129160" y="242528"/>
                  <a:pt x="127000" y="240373"/>
                  <a:pt x="127000" y="237858"/>
                </a:cubicBezTo>
                <a:lnTo>
                  <a:pt x="127000" y="218461"/>
                </a:lnTo>
                <a:cubicBezTo>
                  <a:pt x="127000" y="215946"/>
                  <a:pt x="129160" y="213791"/>
                  <a:pt x="131680" y="213791"/>
                </a:cubicBezTo>
                <a:lnTo>
                  <a:pt x="303379" y="213791"/>
                </a:lnTo>
                <a:lnTo>
                  <a:pt x="303379" y="202296"/>
                </a:lnTo>
                <a:lnTo>
                  <a:pt x="279622" y="202296"/>
                </a:lnTo>
                <a:lnTo>
                  <a:pt x="279262" y="202296"/>
                </a:lnTo>
                <a:lnTo>
                  <a:pt x="211950" y="202296"/>
                </a:lnTo>
                <a:cubicBezTo>
                  <a:pt x="211590" y="202296"/>
                  <a:pt x="211590" y="202296"/>
                  <a:pt x="210870" y="202296"/>
                </a:cubicBezTo>
                <a:cubicBezTo>
                  <a:pt x="208350" y="201937"/>
                  <a:pt x="205471" y="200500"/>
                  <a:pt x="204031" y="198345"/>
                </a:cubicBezTo>
                <a:cubicBezTo>
                  <a:pt x="201871" y="195112"/>
                  <a:pt x="201511" y="191879"/>
                  <a:pt x="202591" y="188287"/>
                </a:cubicBezTo>
                <a:lnTo>
                  <a:pt x="214110" y="151647"/>
                </a:lnTo>
                <a:cubicBezTo>
                  <a:pt x="215550" y="146977"/>
                  <a:pt x="219509" y="144462"/>
                  <a:pt x="223829" y="144462"/>
                </a:cubicBezTo>
                <a:close/>
                <a:moveTo>
                  <a:pt x="113303" y="144462"/>
                </a:moveTo>
                <a:lnTo>
                  <a:pt x="114021" y="144823"/>
                </a:lnTo>
                <a:cubicBezTo>
                  <a:pt x="117252" y="145905"/>
                  <a:pt x="119047" y="148431"/>
                  <a:pt x="120483" y="150957"/>
                </a:cubicBezTo>
                <a:cubicBezTo>
                  <a:pt x="121201" y="151317"/>
                  <a:pt x="121201" y="151317"/>
                  <a:pt x="121560" y="152039"/>
                </a:cubicBezTo>
                <a:lnTo>
                  <a:pt x="135919" y="169718"/>
                </a:lnTo>
                <a:lnTo>
                  <a:pt x="182228" y="169718"/>
                </a:lnTo>
                <a:cubicBezTo>
                  <a:pt x="192639" y="169718"/>
                  <a:pt x="201254" y="176934"/>
                  <a:pt x="201254" y="186315"/>
                </a:cubicBezTo>
                <a:cubicBezTo>
                  <a:pt x="201254" y="195695"/>
                  <a:pt x="192639" y="203272"/>
                  <a:pt x="182228" y="203272"/>
                </a:cubicBezTo>
                <a:lnTo>
                  <a:pt x="126586" y="203272"/>
                </a:lnTo>
                <a:cubicBezTo>
                  <a:pt x="122996" y="203272"/>
                  <a:pt x="119765" y="202190"/>
                  <a:pt x="116534" y="200747"/>
                </a:cubicBezTo>
                <a:lnTo>
                  <a:pt x="116534" y="240074"/>
                </a:lnTo>
                <a:lnTo>
                  <a:pt x="116534" y="242238"/>
                </a:lnTo>
                <a:cubicBezTo>
                  <a:pt x="116534" y="244764"/>
                  <a:pt x="114380" y="246568"/>
                  <a:pt x="112226" y="246929"/>
                </a:cubicBezTo>
                <a:cubicBezTo>
                  <a:pt x="109714" y="246929"/>
                  <a:pt x="107560" y="244764"/>
                  <a:pt x="107560" y="242238"/>
                </a:cubicBezTo>
                <a:lnTo>
                  <a:pt x="107560" y="240074"/>
                </a:lnTo>
                <a:lnTo>
                  <a:pt x="107560" y="176934"/>
                </a:lnTo>
                <a:lnTo>
                  <a:pt x="118329" y="190644"/>
                </a:lnTo>
                <a:cubicBezTo>
                  <a:pt x="120124" y="192809"/>
                  <a:pt x="123355" y="193891"/>
                  <a:pt x="126586" y="193891"/>
                </a:cubicBezTo>
                <a:lnTo>
                  <a:pt x="182228" y="193891"/>
                </a:lnTo>
                <a:cubicBezTo>
                  <a:pt x="187613" y="193891"/>
                  <a:pt x="191921" y="190644"/>
                  <a:pt x="191921" y="186315"/>
                </a:cubicBezTo>
                <a:cubicBezTo>
                  <a:pt x="191921" y="181985"/>
                  <a:pt x="187613" y="178738"/>
                  <a:pt x="182228" y="178738"/>
                </a:cubicBezTo>
                <a:lnTo>
                  <a:pt x="131970" y="178738"/>
                </a:lnTo>
                <a:lnTo>
                  <a:pt x="114380" y="157812"/>
                </a:lnTo>
                <a:cubicBezTo>
                  <a:pt x="114380" y="157090"/>
                  <a:pt x="114021" y="156729"/>
                  <a:pt x="113662" y="156369"/>
                </a:cubicBezTo>
                <a:cubicBezTo>
                  <a:pt x="112944" y="155647"/>
                  <a:pt x="111867" y="154204"/>
                  <a:pt x="111149" y="153482"/>
                </a:cubicBezTo>
                <a:lnTo>
                  <a:pt x="77046" y="154204"/>
                </a:lnTo>
                <a:cubicBezTo>
                  <a:pt x="72020" y="154204"/>
                  <a:pt x="67713" y="158173"/>
                  <a:pt x="67713" y="163224"/>
                </a:cubicBezTo>
                <a:lnTo>
                  <a:pt x="67713" y="241517"/>
                </a:lnTo>
                <a:lnTo>
                  <a:pt x="67713" y="242599"/>
                </a:lnTo>
                <a:cubicBezTo>
                  <a:pt x="67713" y="245125"/>
                  <a:pt x="65918" y="247289"/>
                  <a:pt x="63046" y="247289"/>
                </a:cubicBezTo>
                <a:cubicBezTo>
                  <a:pt x="60892" y="247289"/>
                  <a:pt x="58738" y="245125"/>
                  <a:pt x="58738" y="242599"/>
                </a:cubicBezTo>
                <a:lnTo>
                  <a:pt x="58738" y="242238"/>
                </a:lnTo>
                <a:lnTo>
                  <a:pt x="58738" y="163224"/>
                </a:lnTo>
                <a:cubicBezTo>
                  <a:pt x="58738" y="153121"/>
                  <a:pt x="66995" y="145184"/>
                  <a:pt x="77046" y="145184"/>
                </a:cubicBezTo>
                <a:close/>
                <a:moveTo>
                  <a:pt x="91101" y="90331"/>
                </a:moveTo>
                <a:cubicBezTo>
                  <a:pt x="79931" y="90331"/>
                  <a:pt x="71282" y="98980"/>
                  <a:pt x="71282" y="110151"/>
                </a:cubicBezTo>
                <a:cubicBezTo>
                  <a:pt x="71282" y="120961"/>
                  <a:pt x="79931" y="129970"/>
                  <a:pt x="91101" y="129970"/>
                </a:cubicBezTo>
                <a:cubicBezTo>
                  <a:pt x="101912" y="129970"/>
                  <a:pt x="110921" y="120961"/>
                  <a:pt x="110921" y="110151"/>
                </a:cubicBezTo>
                <a:cubicBezTo>
                  <a:pt x="110921" y="98980"/>
                  <a:pt x="101912" y="90331"/>
                  <a:pt x="91101" y="90331"/>
                </a:cubicBezTo>
                <a:close/>
                <a:moveTo>
                  <a:pt x="180892" y="87312"/>
                </a:moveTo>
                <a:lnTo>
                  <a:pt x="233086" y="87312"/>
                </a:lnTo>
                <a:cubicBezTo>
                  <a:pt x="235965" y="87312"/>
                  <a:pt x="237765" y="89781"/>
                  <a:pt x="237765" y="91898"/>
                </a:cubicBezTo>
                <a:cubicBezTo>
                  <a:pt x="237765" y="94720"/>
                  <a:pt x="235965" y="96484"/>
                  <a:pt x="233086" y="96484"/>
                </a:cubicBezTo>
                <a:lnTo>
                  <a:pt x="180892" y="96484"/>
                </a:lnTo>
                <a:cubicBezTo>
                  <a:pt x="178373" y="96484"/>
                  <a:pt x="176213" y="94720"/>
                  <a:pt x="176213" y="91898"/>
                </a:cubicBezTo>
                <a:cubicBezTo>
                  <a:pt x="176213" y="89781"/>
                  <a:pt x="178373" y="87312"/>
                  <a:pt x="180892" y="87312"/>
                </a:cubicBezTo>
                <a:close/>
                <a:moveTo>
                  <a:pt x="91101" y="80962"/>
                </a:moveTo>
                <a:cubicBezTo>
                  <a:pt x="106957" y="80962"/>
                  <a:pt x="120290" y="93935"/>
                  <a:pt x="120290" y="110151"/>
                </a:cubicBezTo>
                <a:cubicBezTo>
                  <a:pt x="120290" y="126006"/>
                  <a:pt x="106957" y="139339"/>
                  <a:pt x="91101" y="139339"/>
                </a:cubicBezTo>
                <a:cubicBezTo>
                  <a:pt x="74886" y="139339"/>
                  <a:pt x="61913" y="126006"/>
                  <a:pt x="61913" y="110151"/>
                </a:cubicBezTo>
                <a:cubicBezTo>
                  <a:pt x="61913" y="93935"/>
                  <a:pt x="74886" y="80962"/>
                  <a:pt x="91101" y="80962"/>
                </a:cubicBezTo>
                <a:close/>
                <a:moveTo>
                  <a:pt x="180894" y="68262"/>
                </a:moveTo>
                <a:lnTo>
                  <a:pt x="241022" y="68262"/>
                </a:lnTo>
                <a:cubicBezTo>
                  <a:pt x="243903" y="68262"/>
                  <a:pt x="245703" y="70378"/>
                  <a:pt x="245703" y="72848"/>
                </a:cubicBezTo>
                <a:cubicBezTo>
                  <a:pt x="245703" y="75317"/>
                  <a:pt x="243903" y="77434"/>
                  <a:pt x="241022" y="77434"/>
                </a:cubicBezTo>
                <a:lnTo>
                  <a:pt x="180894" y="77434"/>
                </a:lnTo>
                <a:cubicBezTo>
                  <a:pt x="178373" y="77434"/>
                  <a:pt x="176213" y="75317"/>
                  <a:pt x="176213" y="72848"/>
                </a:cubicBezTo>
                <a:cubicBezTo>
                  <a:pt x="176213" y="70378"/>
                  <a:pt x="178373" y="68262"/>
                  <a:pt x="180894" y="68262"/>
                </a:cubicBezTo>
                <a:close/>
                <a:moveTo>
                  <a:pt x="159760" y="56687"/>
                </a:moveTo>
                <a:cubicBezTo>
                  <a:pt x="156874" y="56687"/>
                  <a:pt x="155070" y="58862"/>
                  <a:pt x="155070" y="61037"/>
                </a:cubicBezTo>
                <a:lnTo>
                  <a:pt x="155070" y="100550"/>
                </a:lnTo>
                <a:cubicBezTo>
                  <a:pt x="155070" y="104537"/>
                  <a:pt x="158678" y="107800"/>
                  <a:pt x="162647" y="107800"/>
                </a:cubicBezTo>
                <a:lnTo>
                  <a:pt x="222178" y="107800"/>
                </a:lnTo>
                <a:cubicBezTo>
                  <a:pt x="226868" y="107800"/>
                  <a:pt x="230837" y="109612"/>
                  <a:pt x="234084" y="112875"/>
                </a:cubicBezTo>
                <a:lnTo>
                  <a:pt x="252485" y="129912"/>
                </a:lnTo>
                <a:cubicBezTo>
                  <a:pt x="252846" y="130275"/>
                  <a:pt x="253567" y="130275"/>
                  <a:pt x="253567" y="129912"/>
                </a:cubicBezTo>
                <a:cubicBezTo>
                  <a:pt x="253928" y="129912"/>
                  <a:pt x="253928" y="129550"/>
                  <a:pt x="253928" y="129550"/>
                </a:cubicBezTo>
                <a:lnTo>
                  <a:pt x="253928" y="113600"/>
                </a:lnTo>
                <a:cubicBezTo>
                  <a:pt x="253928" y="110337"/>
                  <a:pt x="256453" y="107800"/>
                  <a:pt x="259340" y="107800"/>
                </a:cubicBezTo>
                <a:cubicBezTo>
                  <a:pt x="261505" y="107800"/>
                  <a:pt x="263669" y="105987"/>
                  <a:pt x="263669" y="103812"/>
                </a:cubicBezTo>
                <a:lnTo>
                  <a:pt x="263669" y="61762"/>
                </a:lnTo>
                <a:cubicBezTo>
                  <a:pt x="263669" y="58862"/>
                  <a:pt x="261505" y="56687"/>
                  <a:pt x="258618" y="56687"/>
                </a:cubicBezTo>
                <a:close/>
                <a:moveTo>
                  <a:pt x="159760" y="47625"/>
                </a:moveTo>
                <a:lnTo>
                  <a:pt x="258618" y="47625"/>
                </a:lnTo>
                <a:cubicBezTo>
                  <a:pt x="266556" y="47625"/>
                  <a:pt x="272689" y="53787"/>
                  <a:pt x="272689" y="61762"/>
                </a:cubicBezTo>
                <a:lnTo>
                  <a:pt x="272689" y="103812"/>
                </a:lnTo>
                <a:cubicBezTo>
                  <a:pt x="272689" y="109612"/>
                  <a:pt x="268721" y="115050"/>
                  <a:pt x="262948" y="116500"/>
                </a:cubicBezTo>
                <a:lnTo>
                  <a:pt x="262948" y="129550"/>
                </a:lnTo>
                <a:cubicBezTo>
                  <a:pt x="262948" y="133537"/>
                  <a:pt x="260783" y="136800"/>
                  <a:pt x="257175" y="138250"/>
                </a:cubicBezTo>
                <a:cubicBezTo>
                  <a:pt x="255732" y="138975"/>
                  <a:pt x="254649" y="139337"/>
                  <a:pt x="253206" y="139337"/>
                </a:cubicBezTo>
                <a:cubicBezTo>
                  <a:pt x="250320" y="139337"/>
                  <a:pt x="248155" y="138250"/>
                  <a:pt x="246351" y="136800"/>
                </a:cubicBezTo>
                <a:lnTo>
                  <a:pt x="227951" y="119400"/>
                </a:lnTo>
                <a:cubicBezTo>
                  <a:pt x="226507" y="117950"/>
                  <a:pt x="224343" y="117225"/>
                  <a:pt x="222178" y="117225"/>
                </a:cubicBezTo>
                <a:lnTo>
                  <a:pt x="162647" y="117225"/>
                </a:lnTo>
                <a:cubicBezTo>
                  <a:pt x="153266" y="117225"/>
                  <a:pt x="146050" y="109612"/>
                  <a:pt x="146050" y="100550"/>
                </a:cubicBezTo>
                <a:lnTo>
                  <a:pt x="146050" y="61037"/>
                </a:lnTo>
                <a:cubicBezTo>
                  <a:pt x="146050" y="53787"/>
                  <a:pt x="151823" y="47625"/>
                  <a:pt x="159760" y="47625"/>
                </a:cubicBezTo>
                <a:close/>
                <a:moveTo>
                  <a:pt x="85726" y="23812"/>
                </a:moveTo>
                <a:cubicBezTo>
                  <a:pt x="87924" y="23812"/>
                  <a:pt x="90122" y="26010"/>
                  <a:pt x="90122" y="28574"/>
                </a:cubicBezTo>
                <a:cubicBezTo>
                  <a:pt x="90122" y="31139"/>
                  <a:pt x="87924" y="32970"/>
                  <a:pt x="85726" y="32970"/>
                </a:cubicBezTo>
                <a:cubicBezTo>
                  <a:pt x="83161" y="32970"/>
                  <a:pt x="80963" y="31139"/>
                  <a:pt x="80963" y="28574"/>
                </a:cubicBezTo>
                <a:cubicBezTo>
                  <a:pt x="80963" y="26010"/>
                  <a:pt x="83161" y="23812"/>
                  <a:pt x="85726" y="23812"/>
                </a:cubicBezTo>
                <a:close/>
                <a:moveTo>
                  <a:pt x="64721" y="23812"/>
                </a:moveTo>
                <a:cubicBezTo>
                  <a:pt x="67286" y="23812"/>
                  <a:pt x="69484" y="26010"/>
                  <a:pt x="69484" y="28574"/>
                </a:cubicBezTo>
                <a:cubicBezTo>
                  <a:pt x="69484" y="31139"/>
                  <a:pt x="67286" y="32970"/>
                  <a:pt x="64721" y="32970"/>
                </a:cubicBezTo>
                <a:cubicBezTo>
                  <a:pt x="62157" y="32970"/>
                  <a:pt x="60325" y="31139"/>
                  <a:pt x="60325" y="28574"/>
                </a:cubicBezTo>
                <a:cubicBezTo>
                  <a:pt x="60325" y="26010"/>
                  <a:pt x="62157" y="23812"/>
                  <a:pt x="64721" y="23812"/>
                </a:cubicBezTo>
                <a:close/>
                <a:moveTo>
                  <a:pt x="44260" y="23812"/>
                </a:moveTo>
                <a:cubicBezTo>
                  <a:pt x="46546" y="23812"/>
                  <a:pt x="48832" y="26010"/>
                  <a:pt x="48832" y="28574"/>
                </a:cubicBezTo>
                <a:cubicBezTo>
                  <a:pt x="48832" y="31139"/>
                  <a:pt x="46546" y="32970"/>
                  <a:pt x="44260" y="32970"/>
                </a:cubicBezTo>
                <a:cubicBezTo>
                  <a:pt x="41593" y="32970"/>
                  <a:pt x="39688" y="31139"/>
                  <a:pt x="39688" y="28574"/>
                </a:cubicBezTo>
                <a:cubicBezTo>
                  <a:pt x="39688" y="26010"/>
                  <a:pt x="41593" y="23812"/>
                  <a:pt x="44260" y="23812"/>
                </a:cubicBezTo>
                <a:close/>
                <a:moveTo>
                  <a:pt x="23622" y="23812"/>
                </a:moveTo>
                <a:cubicBezTo>
                  <a:pt x="25908" y="23812"/>
                  <a:pt x="28194" y="26010"/>
                  <a:pt x="28194" y="28574"/>
                </a:cubicBezTo>
                <a:cubicBezTo>
                  <a:pt x="28194" y="31139"/>
                  <a:pt x="25908" y="32970"/>
                  <a:pt x="23622" y="32970"/>
                </a:cubicBezTo>
                <a:cubicBezTo>
                  <a:pt x="20955" y="32970"/>
                  <a:pt x="19050" y="31139"/>
                  <a:pt x="19050" y="28574"/>
                </a:cubicBezTo>
                <a:cubicBezTo>
                  <a:pt x="19050" y="26010"/>
                  <a:pt x="20955" y="23812"/>
                  <a:pt x="23622" y="23812"/>
                </a:cubicBezTo>
                <a:close/>
                <a:moveTo>
                  <a:pt x="23546" y="9082"/>
                </a:moveTo>
                <a:cubicBezTo>
                  <a:pt x="15577" y="9082"/>
                  <a:pt x="9056" y="15259"/>
                  <a:pt x="9056" y="22888"/>
                </a:cubicBezTo>
                <a:lnTo>
                  <a:pt x="9056" y="36331"/>
                </a:lnTo>
                <a:cubicBezTo>
                  <a:pt x="9056" y="43597"/>
                  <a:pt x="15577" y="49773"/>
                  <a:pt x="23546" y="49773"/>
                </a:cubicBezTo>
                <a:lnTo>
                  <a:pt x="66654" y="49773"/>
                </a:lnTo>
                <a:lnTo>
                  <a:pt x="84404" y="62125"/>
                </a:lnTo>
                <a:lnTo>
                  <a:pt x="80781" y="50500"/>
                </a:lnTo>
                <a:lnTo>
                  <a:pt x="86215" y="49773"/>
                </a:lnTo>
                <a:cubicBezTo>
                  <a:pt x="93098" y="48683"/>
                  <a:pt x="98169" y="42870"/>
                  <a:pt x="98169" y="36331"/>
                </a:cubicBezTo>
                <a:lnTo>
                  <a:pt x="98169" y="22888"/>
                </a:lnTo>
                <a:cubicBezTo>
                  <a:pt x="98169" y="15259"/>
                  <a:pt x="92011" y="9082"/>
                  <a:pt x="84042" y="9082"/>
                </a:cubicBezTo>
                <a:close/>
                <a:moveTo>
                  <a:pt x="23546" y="0"/>
                </a:moveTo>
                <a:lnTo>
                  <a:pt x="84042" y="0"/>
                </a:lnTo>
                <a:cubicBezTo>
                  <a:pt x="97083" y="0"/>
                  <a:pt x="107588" y="10172"/>
                  <a:pt x="107588" y="22888"/>
                </a:cubicBezTo>
                <a:lnTo>
                  <a:pt x="107588" y="36331"/>
                </a:lnTo>
                <a:cubicBezTo>
                  <a:pt x="107588" y="45777"/>
                  <a:pt x="101430" y="54496"/>
                  <a:pt x="92373" y="57402"/>
                </a:cubicBezTo>
                <a:lnTo>
                  <a:pt x="93822" y="61762"/>
                </a:lnTo>
                <a:cubicBezTo>
                  <a:pt x="94547" y="65395"/>
                  <a:pt x="93460" y="68665"/>
                  <a:pt x="90562" y="70845"/>
                </a:cubicBezTo>
                <a:cubicBezTo>
                  <a:pt x="89113" y="71935"/>
                  <a:pt x="87664" y="72661"/>
                  <a:pt x="85491" y="72661"/>
                </a:cubicBezTo>
                <a:cubicBezTo>
                  <a:pt x="84042" y="72661"/>
                  <a:pt x="82230" y="72298"/>
                  <a:pt x="80781" y="71208"/>
                </a:cubicBezTo>
                <a:lnTo>
                  <a:pt x="63756" y="59219"/>
                </a:lnTo>
                <a:lnTo>
                  <a:pt x="23546" y="59219"/>
                </a:lnTo>
                <a:cubicBezTo>
                  <a:pt x="10505" y="59219"/>
                  <a:pt x="0" y="48683"/>
                  <a:pt x="0" y="36331"/>
                </a:cubicBezTo>
                <a:lnTo>
                  <a:pt x="0" y="22888"/>
                </a:lnTo>
                <a:cubicBezTo>
                  <a:pt x="0" y="10172"/>
                  <a:pt x="10505" y="0"/>
                  <a:pt x="235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-19600" y="39725"/>
            <a:ext cx="8507400" cy="14856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Need  &amp; Scope</a:t>
            </a:r>
            <a:endParaRPr b="0" i="0" sz="7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"/>
          <p:cNvSpPr/>
          <p:nvPr/>
        </p:nvSpPr>
        <p:spPr>
          <a:xfrm>
            <a:off x="-250" y="-473575"/>
            <a:ext cx="24378153" cy="14345295"/>
          </a:xfrm>
          <a:custGeom>
            <a:rect b="b" l="l" r="r" t="t"/>
            <a:pathLst>
              <a:path extrusionOk="0" h="11008" w="19570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rgbClr val="9CCBE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15" name="Google Shape;315;p11"/>
          <p:cNvGrpSpPr/>
          <p:nvPr/>
        </p:nvGrpSpPr>
        <p:grpSpPr>
          <a:xfrm>
            <a:off x="8135223" y="2276871"/>
            <a:ext cx="7493852" cy="5534255"/>
            <a:chOff x="6635355" y="3424852"/>
            <a:chExt cx="11106939" cy="9343668"/>
          </a:xfrm>
        </p:grpSpPr>
        <p:sp>
          <p:nvSpPr>
            <p:cNvPr id="316" name="Google Shape;316;p11"/>
            <p:cNvSpPr/>
            <p:nvPr/>
          </p:nvSpPr>
          <p:spPr>
            <a:xfrm>
              <a:off x="8151437" y="7050261"/>
              <a:ext cx="3762734" cy="2180737"/>
            </a:xfrm>
            <a:custGeom>
              <a:rect b="b" l="l" r="r" t="t"/>
              <a:pathLst>
                <a:path extrusionOk="0" h="1751" w="3022">
                  <a:moveTo>
                    <a:pt x="0" y="1719"/>
                  </a:moveTo>
                  <a:lnTo>
                    <a:pt x="49" y="1750"/>
                  </a:lnTo>
                  <a:lnTo>
                    <a:pt x="3021" y="34"/>
                  </a:lnTo>
                  <a:lnTo>
                    <a:pt x="2963" y="0"/>
                  </a:lnTo>
                  <a:lnTo>
                    <a:pt x="0" y="1719"/>
                  </a:ln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8211856" y="9230996"/>
              <a:ext cx="2466380" cy="1631437"/>
            </a:xfrm>
            <a:custGeom>
              <a:rect b="b" l="l" r="r" t="t"/>
              <a:pathLst>
                <a:path extrusionOk="0" h="1310" w="1982">
                  <a:moveTo>
                    <a:pt x="1898" y="1096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cubicBezTo>
                    <a:pt x="0" y="154"/>
                    <a:pt x="31" y="209"/>
                    <a:pt x="83" y="239"/>
                  </a:cubicBezTo>
                  <a:lnTo>
                    <a:pt x="1898" y="1287"/>
                  </a:lnTo>
                  <a:lnTo>
                    <a:pt x="1898" y="1287"/>
                  </a:lnTo>
                  <a:cubicBezTo>
                    <a:pt x="1924" y="1302"/>
                    <a:pt x="1952" y="1309"/>
                    <a:pt x="1981" y="1309"/>
                  </a:cubicBezTo>
                  <a:lnTo>
                    <a:pt x="1981" y="1118"/>
                  </a:lnTo>
                  <a:lnTo>
                    <a:pt x="1981" y="1118"/>
                  </a:lnTo>
                  <a:cubicBezTo>
                    <a:pt x="1952" y="1118"/>
                    <a:pt x="1924" y="1111"/>
                    <a:pt x="1898" y="1096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0678237" y="8516903"/>
              <a:ext cx="3702313" cy="2345532"/>
            </a:xfrm>
            <a:custGeom>
              <a:rect b="b" l="l" r="r" t="t"/>
              <a:pathLst>
                <a:path extrusionOk="0" h="1883" w="2973">
                  <a:moveTo>
                    <a:pt x="83" y="1668"/>
                  </a:moveTo>
                  <a:lnTo>
                    <a:pt x="83" y="1668"/>
                  </a:lnTo>
                  <a:cubicBezTo>
                    <a:pt x="58" y="1683"/>
                    <a:pt x="28" y="1691"/>
                    <a:pt x="0" y="1690"/>
                  </a:cubicBezTo>
                  <a:lnTo>
                    <a:pt x="0" y="1881"/>
                  </a:lnTo>
                  <a:lnTo>
                    <a:pt x="0" y="1881"/>
                  </a:lnTo>
                  <a:cubicBezTo>
                    <a:pt x="28" y="1882"/>
                    <a:pt x="58" y="1874"/>
                    <a:pt x="83" y="1859"/>
                  </a:cubicBezTo>
                  <a:lnTo>
                    <a:pt x="2889" y="238"/>
                  </a:lnTo>
                  <a:lnTo>
                    <a:pt x="2889" y="238"/>
                  </a:lnTo>
                  <a:cubicBezTo>
                    <a:pt x="2940" y="209"/>
                    <a:pt x="2972" y="154"/>
                    <a:pt x="2972" y="95"/>
                  </a:cubicBezTo>
                  <a:lnTo>
                    <a:pt x="2972" y="0"/>
                  </a:lnTo>
                  <a:lnTo>
                    <a:pt x="83" y="1668"/>
                  </a:lnTo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8167914" y="4221340"/>
              <a:ext cx="3702313" cy="4987686"/>
            </a:xfrm>
            <a:custGeom>
              <a:rect b="b" l="l" r="r" t="t"/>
              <a:pathLst>
                <a:path extrusionOk="0" h="4004" w="2973">
                  <a:moveTo>
                    <a:pt x="2972" y="0"/>
                  </a:moveTo>
                  <a:lnTo>
                    <a:pt x="2972" y="2188"/>
                  </a:lnTo>
                  <a:lnTo>
                    <a:pt x="2972" y="2188"/>
                  </a:lnTo>
                  <a:cubicBezTo>
                    <a:pt x="2972" y="2249"/>
                    <a:pt x="2939" y="2306"/>
                    <a:pt x="2886" y="2336"/>
                  </a:cubicBezTo>
                  <a:lnTo>
                    <a:pt x="0" y="4003"/>
                  </a:lnTo>
                  <a:lnTo>
                    <a:pt x="0" y="1821"/>
                  </a:lnTo>
                  <a:lnTo>
                    <a:pt x="0" y="1821"/>
                  </a:lnTo>
                  <a:cubicBezTo>
                    <a:pt x="0" y="1756"/>
                    <a:pt x="35" y="1696"/>
                    <a:pt x="91" y="1663"/>
                  </a:cubicBezTo>
                  <a:lnTo>
                    <a:pt x="297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8365664" y="4572896"/>
              <a:ext cx="3306813" cy="4279084"/>
            </a:xfrm>
            <a:custGeom>
              <a:rect b="b" l="l" r="r" t="t"/>
              <a:pathLst>
                <a:path extrusionOk="0" h="3433" w="2655">
                  <a:moveTo>
                    <a:pt x="2654" y="0"/>
                  </a:moveTo>
                  <a:lnTo>
                    <a:pt x="2654" y="1900"/>
                  </a:lnTo>
                  <a:lnTo>
                    <a:pt x="0" y="3432"/>
                  </a:lnTo>
                  <a:lnTo>
                    <a:pt x="0" y="1533"/>
                  </a:lnTo>
                  <a:lnTo>
                    <a:pt x="2654" y="0"/>
                  </a:lnTo>
                </a:path>
              </a:pathLst>
            </a:custGeom>
            <a:gradFill>
              <a:gsLst>
                <a:gs pos="0">
                  <a:srgbClr val="368BD1"/>
                </a:gs>
                <a:gs pos="40000">
                  <a:srgbClr val="368BD1"/>
                </a:gs>
                <a:gs pos="68000">
                  <a:srgbClr val="1161A3"/>
                </a:gs>
                <a:gs pos="100000">
                  <a:srgbClr val="1161A3"/>
                </a:gs>
              </a:gsLst>
              <a:lin ang="3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7959177" y="6253767"/>
              <a:ext cx="236203" cy="2949767"/>
            </a:xfrm>
            <a:custGeom>
              <a:rect b="b" l="l" r="r" t="t"/>
              <a:pathLst>
                <a:path extrusionOk="0" h="2369" w="191">
                  <a:moveTo>
                    <a:pt x="0" y="91"/>
                  </a:moveTo>
                  <a:lnTo>
                    <a:pt x="0" y="2167"/>
                  </a:lnTo>
                  <a:lnTo>
                    <a:pt x="0" y="2167"/>
                  </a:lnTo>
                  <a:cubicBezTo>
                    <a:pt x="0" y="2233"/>
                    <a:pt x="35" y="2293"/>
                    <a:pt x="91" y="2325"/>
                  </a:cubicBezTo>
                  <a:lnTo>
                    <a:pt x="165" y="2368"/>
                  </a:lnTo>
                  <a:lnTo>
                    <a:pt x="165" y="186"/>
                  </a:lnTo>
                  <a:lnTo>
                    <a:pt x="165" y="186"/>
                  </a:lnTo>
                  <a:cubicBezTo>
                    <a:pt x="165" y="154"/>
                    <a:pt x="174" y="122"/>
                    <a:pt x="190" y="95"/>
                  </a:cubicBezTo>
                  <a:lnTo>
                    <a:pt x="24" y="0"/>
                  </a:lnTo>
                  <a:lnTo>
                    <a:pt x="24" y="0"/>
                  </a:lnTo>
                  <a:cubicBezTo>
                    <a:pt x="8" y="27"/>
                    <a:pt x="0" y="58"/>
                    <a:pt x="0" y="9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7992138" y="4127960"/>
              <a:ext cx="3878089" cy="2252149"/>
            </a:xfrm>
            <a:custGeom>
              <a:rect b="b" l="l" r="r" t="t"/>
              <a:pathLst>
                <a:path extrusionOk="0" h="1806" w="3114">
                  <a:moveTo>
                    <a:pt x="232" y="1738"/>
                  </a:moveTo>
                  <a:lnTo>
                    <a:pt x="3113" y="75"/>
                  </a:lnTo>
                  <a:lnTo>
                    <a:pt x="3039" y="32"/>
                  </a:lnTo>
                  <a:lnTo>
                    <a:pt x="3039" y="32"/>
                  </a:lnTo>
                  <a:cubicBezTo>
                    <a:pt x="2983" y="0"/>
                    <a:pt x="2913" y="0"/>
                    <a:pt x="2857" y="32"/>
                  </a:cubicBezTo>
                  <a:lnTo>
                    <a:pt x="67" y="1643"/>
                  </a:lnTo>
                  <a:lnTo>
                    <a:pt x="67" y="1643"/>
                  </a:lnTo>
                  <a:cubicBezTo>
                    <a:pt x="39" y="1659"/>
                    <a:pt x="16" y="1682"/>
                    <a:pt x="0" y="1710"/>
                  </a:cubicBezTo>
                  <a:lnTo>
                    <a:pt x="166" y="1805"/>
                  </a:lnTo>
                  <a:lnTo>
                    <a:pt x="166" y="1805"/>
                  </a:lnTo>
                  <a:cubicBezTo>
                    <a:pt x="181" y="1778"/>
                    <a:pt x="204" y="1754"/>
                    <a:pt x="232" y="1738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8211860" y="7088710"/>
              <a:ext cx="6168691" cy="3543016"/>
            </a:xfrm>
            <a:custGeom>
              <a:rect b="b" l="l" r="r" t="t"/>
              <a:pathLst>
                <a:path extrusionOk="0" h="2843" w="4954">
                  <a:moveTo>
                    <a:pt x="2972" y="0"/>
                  </a:moveTo>
                  <a:lnTo>
                    <a:pt x="0" y="1716"/>
                  </a:lnTo>
                  <a:lnTo>
                    <a:pt x="1898" y="2812"/>
                  </a:lnTo>
                  <a:lnTo>
                    <a:pt x="1898" y="2812"/>
                  </a:lnTo>
                  <a:cubicBezTo>
                    <a:pt x="1950" y="2842"/>
                    <a:pt x="2013" y="2842"/>
                    <a:pt x="2064" y="2812"/>
                  </a:cubicBezTo>
                  <a:lnTo>
                    <a:pt x="4953" y="1144"/>
                  </a:lnTo>
                  <a:lnTo>
                    <a:pt x="297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8623839" y="7324911"/>
              <a:ext cx="4553733" cy="2631167"/>
            </a:xfrm>
            <a:custGeom>
              <a:rect b="b" l="l" r="r" t="t"/>
              <a:pathLst>
                <a:path extrusionOk="0" h="2111" w="3654">
                  <a:moveTo>
                    <a:pt x="0" y="1526"/>
                  </a:moveTo>
                  <a:lnTo>
                    <a:pt x="1012" y="2110"/>
                  </a:lnTo>
                  <a:lnTo>
                    <a:pt x="3653" y="585"/>
                  </a:lnTo>
                  <a:lnTo>
                    <a:pt x="2642" y="0"/>
                  </a:lnTo>
                  <a:lnTo>
                    <a:pt x="0" y="1526"/>
                  </a:ln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2078962" y="8873953"/>
              <a:ext cx="631703" cy="379019"/>
            </a:xfrm>
            <a:custGeom>
              <a:rect b="b" l="l" r="r" t="t"/>
              <a:pathLst>
                <a:path extrusionOk="0" h="305" w="509">
                  <a:moveTo>
                    <a:pt x="494" y="266"/>
                  </a:moveTo>
                  <a:lnTo>
                    <a:pt x="42" y="4"/>
                  </a:lnTo>
                  <a:lnTo>
                    <a:pt x="42" y="4"/>
                  </a:lnTo>
                  <a:cubicBezTo>
                    <a:pt x="35" y="0"/>
                    <a:pt x="27" y="0"/>
                    <a:pt x="21" y="4"/>
                  </a:cubicBezTo>
                  <a:lnTo>
                    <a:pt x="0" y="16"/>
                  </a:lnTo>
                  <a:lnTo>
                    <a:pt x="482" y="295"/>
                  </a:lnTo>
                  <a:lnTo>
                    <a:pt x="482" y="295"/>
                  </a:lnTo>
                  <a:cubicBezTo>
                    <a:pt x="486" y="298"/>
                    <a:pt x="489" y="301"/>
                    <a:pt x="491" y="304"/>
                  </a:cubicBezTo>
                  <a:lnTo>
                    <a:pt x="494" y="302"/>
                  </a:lnTo>
                  <a:lnTo>
                    <a:pt x="494" y="302"/>
                  </a:lnTo>
                  <a:cubicBezTo>
                    <a:pt x="508" y="294"/>
                    <a:pt x="508" y="274"/>
                    <a:pt x="494" y="266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11315430" y="8895923"/>
              <a:ext cx="1373262" cy="807477"/>
            </a:xfrm>
            <a:custGeom>
              <a:rect b="b" l="l" r="r" t="t"/>
              <a:pathLst>
                <a:path extrusionOk="0" h="648" w="1104">
                  <a:moveTo>
                    <a:pt x="1094" y="279"/>
                  </a:moveTo>
                  <a:lnTo>
                    <a:pt x="612" y="0"/>
                  </a:lnTo>
                  <a:lnTo>
                    <a:pt x="14" y="345"/>
                  </a:lnTo>
                  <a:lnTo>
                    <a:pt x="14" y="345"/>
                  </a:lnTo>
                  <a:cubicBezTo>
                    <a:pt x="0" y="353"/>
                    <a:pt x="0" y="373"/>
                    <a:pt x="14" y="381"/>
                  </a:cubicBezTo>
                  <a:lnTo>
                    <a:pt x="468" y="643"/>
                  </a:lnTo>
                  <a:lnTo>
                    <a:pt x="468" y="643"/>
                  </a:lnTo>
                  <a:cubicBezTo>
                    <a:pt x="474" y="647"/>
                    <a:pt x="482" y="647"/>
                    <a:pt x="489" y="643"/>
                  </a:cubicBezTo>
                  <a:lnTo>
                    <a:pt x="1103" y="288"/>
                  </a:lnTo>
                  <a:lnTo>
                    <a:pt x="1103" y="288"/>
                  </a:lnTo>
                  <a:cubicBezTo>
                    <a:pt x="1101" y="285"/>
                    <a:pt x="1098" y="282"/>
                    <a:pt x="1094" y="279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9920195" y="5687985"/>
              <a:ext cx="812971" cy="576768"/>
            </a:xfrm>
            <a:custGeom>
              <a:rect b="b" l="l" r="r" t="t"/>
              <a:pathLst>
                <a:path extrusionOk="0" h="464" w="652">
                  <a:moveTo>
                    <a:pt x="491" y="371"/>
                  </a:moveTo>
                  <a:lnTo>
                    <a:pt x="491" y="371"/>
                  </a:lnTo>
                  <a:cubicBezTo>
                    <a:pt x="428" y="302"/>
                    <a:pt x="331" y="290"/>
                    <a:pt x="222" y="353"/>
                  </a:cubicBezTo>
                  <a:lnTo>
                    <a:pt x="222" y="353"/>
                  </a:lnTo>
                  <a:cubicBezTo>
                    <a:pt x="176" y="380"/>
                    <a:pt x="132" y="418"/>
                    <a:pt x="91" y="463"/>
                  </a:cubicBezTo>
                  <a:lnTo>
                    <a:pt x="0" y="295"/>
                  </a:lnTo>
                  <a:lnTo>
                    <a:pt x="0" y="295"/>
                  </a:lnTo>
                  <a:cubicBezTo>
                    <a:pt x="68" y="215"/>
                    <a:pt x="143" y="147"/>
                    <a:pt x="222" y="101"/>
                  </a:cubicBezTo>
                  <a:lnTo>
                    <a:pt x="222" y="101"/>
                  </a:lnTo>
                  <a:cubicBezTo>
                    <a:pt x="398" y="0"/>
                    <a:pt x="554" y="24"/>
                    <a:pt x="651" y="143"/>
                  </a:cubicBezTo>
                  <a:lnTo>
                    <a:pt x="491" y="371"/>
                  </a:lnTo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10453021" y="5935169"/>
              <a:ext cx="411981" cy="1279881"/>
            </a:xfrm>
            <a:custGeom>
              <a:rect b="b" l="l" r="r" t="t"/>
              <a:pathLst>
                <a:path extrusionOk="0" h="1026" w="329">
                  <a:moveTo>
                    <a:pt x="0" y="862"/>
                  </a:moveTo>
                  <a:lnTo>
                    <a:pt x="0" y="862"/>
                  </a:lnTo>
                  <a:cubicBezTo>
                    <a:pt x="85" y="731"/>
                    <a:pt x="140" y="565"/>
                    <a:pt x="140" y="413"/>
                  </a:cubicBezTo>
                  <a:lnTo>
                    <a:pt x="140" y="413"/>
                  </a:lnTo>
                  <a:cubicBezTo>
                    <a:pt x="140" y="340"/>
                    <a:pt x="127" y="277"/>
                    <a:pt x="103" y="229"/>
                  </a:cubicBezTo>
                  <a:lnTo>
                    <a:pt x="263" y="0"/>
                  </a:lnTo>
                  <a:lnTo>
                    <a:pt x="263" y="0"/>
                  </a:lnTo>
                  <a:cubicBezTo>
                    <a:pt x="305" y="78"/>
                    <a:pt x="328" y="181"/>
                    <a:pt x="328" y="305"/>
                  </a:cubicBezTo>
                  <a:lnTo>
                    <a:pt x="328" y="305"/>
                  </a:lnTo>
                  <a:cubicBezTo>
                    <a:pt x="328" y="549"/>
                    <a:pt x="236" y="816"/>
                    <a:pt x="96" y="1025"/>
                  </a:cubicBezTo>
                  <a:lnTo>
                    <a:pt x="0" y="8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9535682" y="6154893"/>
              <a:ext cx="961281" cy="1636927"/>
            </a:xfrm>
            <a:custGeom>
              <a:rect b="b" l="l" r="r" t="t"/>
              <a:pathLst>
                <a:path extrusionOk="0" h="1316" w="773">
                  <a:moveTo>
                    <a:pt x="340" y="168"/>
                  </a:moveTo>
                  <a:lnTo>
                    <a:pt x="340" y="168"/>
                  </a:lnTo>
                  <a:cubicBezTo>
                    <a:pt x="249" y="304"/>
                    <a:pt x="189" y="477"/>
                    <a:pt x="189" y="633"/>
                  </a:cubicBezTo>
                  <a:lnTo>
                    <a:pt x="189" y="633"/>
                  </a:lnTo>
                  <a:cubicBezTo>
                    <a:pt x="189" y="886"/>
                    <a:pt x="343" y="1002"/>
                    <a:pt x="532" y="894"/>
                  </a:cubicBezTo>
                  <a:lnTo>
                    <a:pt x="532" y="894"/>
                  </a:lnTo>
                  <a:cubicBezTo>
                    <a:pt x="584" y="863"/>
                    <a:pt x="632" y="821"/>
                    <a:pt x="676" y="769"/>
                  </a:cubicBezTo>
                  <a:lnTo>
                    <a:pt x="772" y="931"/>
                  </a:lnTo>
                  <a:lnTo>
                    <a:pt x="772" y="931"/>
                  </a:lnTo>
                  <a:cubicBezTo>
                    <a:pt x="699" y="1021"/>
                    <a:pt x="619" y="1095"/>
                    <a:pt x="532" y="1145"/>
                  </a:cubicBezTo>
                  <a:lnTo>
                    <a:pt x="532" y="1145"/>
                  </a:lnTo>
                  <a:cubicBezTo>
                    <a:pt x="238" y="1315"/>
                    <a:pt x="0" y="1134"/>
                    <a:pt x="0" y="742"/>
                  </a:cubicBezTo>
                  <a:lnTo>
                    <a:pt x="0" y="742"/>
                  </a:lnTo>
                  <a:cubicBezTo>
                    <a:pt x="0" y="491"/>
                    <a:pt x="99" y="212"/>
                    <a:pt x="248" y="0"/>
                  </a:cubicBezTo>
                  <a:lnTo>
                    <a:pt x="340" y="168"/>
                  </a:lnTo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8579893" y="4907973"/>
              <a:ext cx="2926535" cy="2564014"/>
            </a:xfrm>
            <a:custGeom>
              <a:rect b="b" l="l" r="r" t="t"/>
              <a:pathLst>
                <a:path extrusionOk="0" h="2564014" w="2926535">
                  <a:moveTo>
                    <a:pt x="504119" y="2219190"/>
                  </a:moveTo>
                  <a:lnTo>
                    <a:pt x="504119" y="2273571"/>
                  </a:lnTo>
                  <a:lnTo>
                    <a:pt x="0" y="2564014"/>
                  </a:lnTo>
                  <a:lnTo>
                    <a:pt x="0" y="2509633"/>
                  </a:lnTo>
                  <a:close/>
                  <a:moveTo>
                    <a:pt x="668904" y="1982987"/>
                  </a:moveTo>
                  <a:lnTo>
                    <a:pt x="668904" y="2036517"/>
                  </a:lnTo>
                  <a:lnTo>
                    <a:pt x="2" y="2421185"/>
                  </a:lnTo>
                  <a:lnTo>
                    <a:pt x="2" y="2367655"/>
                  </a:lnTo>
                  <a:close/>
                  <a:moveTo>
                    <a:pt x="822713" y="1746788"/>
                  </a:moveTo>
                  <a:lnTo>
                    <a:pt x="822713" y="1801383"/>
                  </a:lnTo>
                  <a:lnTo>
                    <a:pt x="2" y="2272879"/>
                  </a:lnTo>
                  <a:lnTo>
                    <a:pt x="2" y="2219526"/>
                  </a:lnTo>
                  <a:close/>
                  <a:moveTo>
                    <a:pt x="822713" y="1598474"/>
                  </a:moveTo>
                  <a:lnTo>
                    <a:pt x="822713" y="1651828"/>
                  </a:lnTo>
                  <a:lnTo>
                    <a:pt x="2" y="2124565"/>
                  </a:lnTo>
                  <a:lnTo>
                    <a:pt x="2" y="2069971"/>
                  </a:lnTo>
                  <a:close/>
                  <a:moveTo>
                    <a:pt x="822713" y="1450162"/>
                  </a:moveTo>
                  <a:lnTo>
                    <a:pt x="822713" y="1504757"/>
                  </a:lnTo>
                  <a:lnTo>
                    <a:pt x="2" y="1976253"/>
                  </a:lnTo>
                  <a:lnTo>
                    <a:pt x="2" y="1922900"/>
                  </a:lnTo>
                  <a:close/>
                  <a:moveTo>
                    <a:pt x="2926535" y="494373"/>
                  </a:moveTo>
                  <a:lnTo>
                    <a:pt x="2926535" y="541338"/>
                  </a:lnTo>
                  <a:lnTo>
                    <a:pt x="2664124" y="690887"/>
                  </a:lnTo>
                  <a:lnTo>
                    <a:pt x="2664124" y="643921"/>
                  </a:lnTo>
                  <a:close/>
                  <a:moveTo>
                    <a:pt x="2921052" y="373526"/>
                  </a:moveTo>
                  <a:lnTo>
                    <a:pt x="2921052" y="420003"/>
                  </a:lnTo>
                  <a:lnTo>
                    <a:pt x="2444404" y="696358"/>
                  </a:lnTo>
                  <a:lnTo>
                    <a:pt x="2444404" y="649880"/>
                  </a:lnTo>
                  <a:close/>
                  <a:moveTo>
                    <a:pt x="2921057" y="247186"/>
                  </a:moveTo>
                  <a:lnTo>
                    <a:pt x="2921057" y="293224"/>
                  </a:lnTo>
                  <a:lnTo>
                    <a:pt x="2224683" y="696371"/>
                  </a:lnTo>
                  <a:lnTo>
                    <a:pt x="2224683" y="650333"/>
                  </a:lnTo>
                  <a:close/>
                  <a:moveTo>
                    <a:pt x="2921057" y="120847"/>
                  </a:moveTo>
                  <a:lnTo>
                    <a:pt x="2921057" y="168129"/>
                  </a:lnTo>
                  <a:lnTo>
                    <a:pt x="2224683" y="570032"/>
                  </a:lnTo>
                  <a:lnTo>
                    <a:pt x="2224683" y="523994"/>
                  </a:lnTo>
                  <a:close/>
                  <a:moveTo>
                    <a:pt x="2921057" y="0"/>
                  </a:moveTo>
                  <a:lnTo>
                    <a:pt x="2921057" y="47282"/>
                  </a:lnTo>
                  <a:lnTo>
                    <a:pt x="2224683" y="449185"/>
                  </a:lnTo>
                  <a:lnTo>
                    <a:pt x="2224683" y="403147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9392863" y="5704465"/>
              <a:ext cx="1553302" cy="1328054"/>
            </a:xfrm>
            <a:custGeom>
              <a:rect b="b" l="l" r="r" t="t"/>
              <a:pathLst>
                <a:path extrusionOk="0" h="1328054" w="1553302">
                  <a:moveTo>
                    <a:pt x="12384" y="1115087"/>
                  </a:moveTo>
                  <a:lnTo>
                    <a:pt x="339331" y="1306631"/>
                  </a:lnTo>
                  <a:lnTo>
                    <a:pt x="328185" y="1328054"/>
                  </a:lnTo>
                  <a:lnTo>
                    <a:pt x="0" y="1136510"/>
                  </a:lnTo>
                  <a:close/>
                  <a:moveTo>
                    <a:pt x="1531186" y="0"/>
                  </a:moveTo>
                  <a:lnTo>
                    <a:pt x="1553302" y="7461"/>
                  </a:lnTo>
                  <a:lnTo>
                    <a:pt x="1391113" y="498625"/>
                  </a:lnTo>
                  <a:lnTo>
                    <a:pt x="1367768" y="491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8700740" y="7374349"/>
              <a:ext cx="4387700" cy="2536531"/>
            </a:xfrm>
            <a:custGeom>
              <a:rect b="b" l="l" r="r" t="t"/>
              <a:pathLst>
                <a:path extrusionOk="0" h="2536531" w="4387700">
                  <a:moveTo>
                    <a:pt x="1188622" y="2329053"/>
                  </a:moveTo>
                  <a:lnTo>
                    <a:pt x="1366524" y="2433421"/>
                  </a:lnTo>
                  <a:lnTo>
                    <a:pt x="1188622" y="2536531"/>
                  </a:lnTo>
                  <a:lnTo>
                    <a:pt x="1010721" y="2433421"/>
                  </a:lnTo>
                  <a:close/>
                  <a:moveTo>
                    <a:pt x="1391245" y="2213700"/>
                  </a:moveTo>
                  <a:lnTo>
                    <a:pt x="1569770" y="2316810"/>
                  </a:lnTo>
                  <a:lnTo>
                    <a:pt x="1391245" y="2421178"/>
                  </a:lnTo>
                  <a:lnTo>
                    <a:pt x="1213959" y="2316810"/>
                  </a:lnTo>
                  <a:close/>
                  <a:moveTo>
                    <a:pt x="1589612" y="2098344"/>
                  </a:moveTo>
                  <a:lnTo>
                    <a:pt x="1767516" y="2202087"/>
                  </a:lnTo>
                  <a:lnTo>
                    <a:pt x="1589612" y="2305829"/>
                  </a:lnTo>
                  <a:lnTo>
                    <a:pt x="1411709" y="2202087"/>
                  </a:lnTo>
                  <a:close/>
                  <a:moveTo>
                    <a:pt x="984833" y="1977497"/>
                  </a:moveTo>
                  <a:lnTo>
                    <a:pt x="1163277" y="2080561"/>
                  </a:lnTo>
                  <a:lnTo>
                    <a:pt x="978593" y="2187350"/>
                  </a:lnTo>
                  <a:lnTo>
                    <a:pt x="782679" y="2300347"/>
                  </a:lnTo>
                  <a:lnTo>
                    <a:pt x="604234" y="2197284"/>
                  </a:lnTo>
                  <a:lnTo>
                    <a:pt x="788918" y="2091736"/>
                  </a:lnTo>
                  <a:close/>
                  <a:moveTo>
                    <a:pt x="583770" y="1977497"/>
                  </a:moveTo>
                  <a:lnTo>
                    <a:pt x="762293" y="2081240"/>
                  </a:lnTo>
                  <a:lnTo>
                    <a:pt x="583770" y="2184982"/>
                  </a:lnTo>
                  <a:lnTo>
                    <a:pt x="406486" y="2081240"/>
                  </a:lnTo>
                  <a:close/>
                  <a:moveTo>
                    <a:pt x="1390109" y="1977495"/>
                  </a:moveTo>
                  <a:lnTo>
                    <a:pt x="1569764" y="2080528"/>
                  </a:lnTo>
                  <a:lnTo>
                    <a:pt x="1385119" y="2187286"/>
                  </a:lnTo>
                  <a:lnTo>
                    <a:pt x="1183006" y="2302732"/>
                  </a:lnTo>
                  <a:lnTo>
                    <a:pt x="985885" y="2415697"/>
                  </a:lnTo>
                  <a:lnTo>
                    <a:pt x="807477" y="2312663"/>
                  </a:lnTo>
                  <a:lnTo>
                    <a:pt x="992123" y="2207147"/>
                  </a:lnTo>
                  <a:lnTo>
                    <a:pt x="1194235" y="2091701"/>
                  </a:lnTo>
                  <a:close/>
                  <a:moveTo>
                    <a:pt x="1589612" y="1862145"/>
                  </a:moveTo>
                  <a:lnTo>
                    <a:pt x="1767516" y="1965888"/>
                  </a:lnTo>
                  <a:lnTo>
                    <a:pt x="1589612" y="2069630"/>
                  </a:lnTo>
                  <a:lnTo>
                    <a:pt x="1411709" y="1965888"/>
                  </a:lnTo>
                  <a:close/>
                  <a:moveTo>
                    <a:pt x="1188622" y="1862145"/>
                  </a:moveTo>
                  <a:lnTo>
                    <a:pt x="1366524" y="1965888"/>
                  </a:lnTo>
                  <a:lnTo>
                    <a:pt x="1188622" y="2069630"/>
                  </a:lnTo>
                  <a:lnTo>
                    <a:pt x="1010721" y="1965888"/>
                  </a:lnTo>
                  <a:close/>
                  <a:moveTo>
                    <a:pt x="781518" y="1862145"/>
                  </a:moveTo>
                  <a:lnTo>
                    <a:pt x="960041" y="1965888"/>
                  </a:lnTo>
                  <a:lnTo>
                    <a:pt x="781518" y="2069630"/>
                  </a:lnTo>
                  <a:lnTo>
                    <a:pt x="604234" y="1965888"/>
                  </a:lnTo>
                  <a:close/>
                  <a:moveTo>
                    <a:pt x="1994708" y="1862143"/>
                  </a:moveTo>
                  <a:lnTo>
                    <a:pt x="2174001" y="1965602"/>
                  </a:lnTo>
                  <a:lnTo>
                    <a:pt x="1989727" y="2071554"/>
                  </a:lnTo>
                  <a:lnTo>
                    <a:pt x="1794248" y="2184985"/>
                  </a:lnTo>
                  <a:lnTo>
                    <a:pt x="1614955" y="2081526"/>
                  </a:lnTo>
                  <a:lnTo>
                    <a:pt x="1799228" y="1975574"/>
                  </a:lnTo>
                  <a:close/>
                  <a:moveTo>
                    <a:pt x="1793479" y="1746790"/>
                  </a:moveTo>
                  <a:lnTo>
                    <a:pt x="1970762" y="1851782"/>
                  </a:lnTo>
                  <a:lnTo>
                    <a:pt x="1793479" y="1954275"/>
                  </a:lnTo>
                  <a:lnTo>
                    <a:pt x="1614955" y="1851782"/>
                  </a:lnTo>
                  <a:close/>
                  <a:moveTo>
                    <a:pt x="1391245" y="1746790"/>
                  </a:moveTo>
                  <a:lnTo>
                    <a:pt x="1569770" y="1851782"/>
                  </a:lnTo>
                  <a:lnTo>
                    <a:pt x="1391245" y="1954275"/>
                  </a:lnTo>
                  <a:lnTo>
                    <a:pt x="1213959" y="1851782"/>
                  </a:lnTo>
                  <a:close/>
                  <a:moveTo>
                    <a:pt x="985378" y="1746790"/>
                  </a:moveTo>
                  <a:lnTo>
                    <a:pt x="1163282" y="1851782"/>
                  </a:lnTo>
                  <a:lnTo>
                    <a:pt x="985378" y="1954275"/>
                  </a:lnTo>
                  <a:lnTo>
                    <a:pt x="807475" y="1851782"/>
                  </a:lnTo>
                  <a:close/>
                  <a:moveTo>
                    <a:pt x="177901" y="1746790"/>
                  </a:moveTo>
                  <a:lnTo>
                    <a:pt x="355803" y="1851782"/>
                  </a:lnTo>
                  <a:lnTo>
                    <a:pt x="177901" y="1954275"/>
                  </a:lnTo>
                  <a:lnTo>
                    <a:pt x="0" y="1851782"/>
                  </a:lnTo>
                  <a:close/>
                  <a:moveTo>
                    <a:pt x="584238" y="1746788"/>
                  </a:moveTo>
                  <a:lnTo>
                    <a:pt x="762286" y="1851093"/>
                  </a:lnTo>
                  <a:lnTo>
                    <a:pt x="578012" y="1956641"/>
                  </a:lnTo>
                  <a:lnTo>
                    <a:pt x="382533" y="2069638"/>
                  </a:lnTo>
                  <a:lnTo>
                    <a:pt x="203240" y="1966575"/>
                  </a:lnTo>
                  <a:lnTo>
                    <a:pt x="387513" y="1859786"/>
                  </a:lnTo>
                  <a:close/>
                  <a:moveTo>
                    <a:pt x="1995480" y="1631437"/>
                  </a:moveTo>
                  <a:lnTo>
                    <a:pt x="2174005" y="1735805"/>
                  </a:lnTo>
                  <a:lnTo>
                    <a:pt x="1995480" y="1838915"/>
                  </a:lnTo>
                  <a:lnTo>
                    <a:pt x="1818194" y="1735805"/>
                  </a:lnTo>
                  <a:close/>
                  <a:moveTo>
                    <a:pt x="1589612" y="1631437"/>
                  </a:moveTo>
                  <a:lnTo>
                    <a:pt x="1767516" y="1735805"/>
                  </a:lnTo>
                  <a:lnTo>
                    <a:pt x="1589612" y="1838915"/>
                  </a:lnTo>
                  <a:lnTo>
                    <a:pt x="1411709" y="1735805"/>
                  </a:lnTo>
                  <a:close/>
                  <a:moveTo>
                    <a:pt x="1188622" y="1631437"/>
                  </a:moveTo>
                  <a:lnTo>
                    <a:pt x="1366524" y="1735805"/>
                  </a:lnTo>
                  <a:lnTo>
                    <a:pt x="1188622" y="1838915"/>
                  </a:lnTo>
                  <a:lnTo>
                    <a:pt x="1010721" y="1735805"/>
                  </a:lnTo>
                  <a:close/>
                  <a:moveTo>
                    <a:pt x="781518" y="1631437"/>
                  </a:moveTo>
                  <a:lnTo>
                    <a:pt x="960041" y="1735805"/>
                  </a:lnTo>
                  <a:lnTo>
                    <a:pt x="781518" y="1838915"/>
                  </a:lnTo>
                  <a:lnTo>
                    <a:pt x="604234" y="1735805"/>
                  </a:lnTo>
                  <a:close/>
                  <a:moveTo>
                    <a:pt x="381763" y="1631437"/>
                  </a:moveTo>
                  <a:lnTo>
                    <a:pt x="559049" y="1735805"/>
                  </a:lnTo>
                  <a:lnTo>
                    <a:pt x="381763" y="1838915"/>
                  </a:lnTo>
                  <a:lnTo>
                    <a:pt x="203238" y="1735805"/>
                  </a:lnTo>
                  <a:close/>
                  <a:moveTo>
                    <a:pt x="2193230" y="1516082"/>
                  </a:moveTo>
                  <a:lnTo>
                    <a:pt x="2371755" y="1619192"/>
                  </a:lnTo>
                  <a:lnTo>
                    <a:pt x="2193230" y="1723560"/>
                  </a:lnTo>
                  <a:lnTo>
                    <a:pt x="2015944" y="1619192"/>
                  </a:lnTo>
                  <a:close/>
                  <a:moveTo>
                    <a:pt x="1793479" y="1516082"/>
                  </a:moveTo>
                  <a:lnTo>
                    <a:pt x="1970762" y="1619192"/>
                  </a:lnTo>
                  <a:lnTo>
                    <a:pt x="1793479" y="1723560"/>
                  </a:lnTo>
                  <a:lnTo>
                    <a:pt x="1614955" y="1619192"/>
                  </a:lnTo>
                  <a:close/>
                  <a:moveTo>
                    <a:pt x="1391245" y="1516082"/>
                  </a:moveTo>
                  <a:lnTo>
                    <a:pt x="1569770" y="1619192"/>
                  </a:lnTo>
                  <a:lnTo>
                    <a:pt x="1391245" y="1723560"/>
                  </a:lnTo>
                  <a:lnTo>
                    <a:pt x="1213959" y="1619192"/>
                  </a:lnTo>
                  <a:close/>
                  <a:moveTo>
                    <a:pt x="985378" y="1516082"/>
                  </a:moveTo>
                  <a:lnTo>
                    <a:pt x="1163282" y="1619192"/>
                  </a:lnTo>
                  <a:lnTo>
                    <a:pt x="985378" y="1723560"/>
                  </a:lnTo>
                  <a:lnTo>
                    <a:pt x="807475" y="1619192"/>
                  </a:lnTo>
                  <a:close/>
                  <a:moveTo>
                    <a:pt x="583770" y="1516082"/>
                  </a:moveTo>
                  <a:lnTo>
                    <a:pt x="762293" y="1619192"/>
                  </a:lnTo>
                  <a:lnTo>
                    <a:pt x="583770" y="1723560"/>
                  </a:lnTo>
                  <a:lnTo>
                    <a:pt x="406486" y="1619192"/>
                  </a:lnTo>
                  <a:close/>
                  <a:moveTo>
                    <a:pt x="2397091" y="1395234"/>
                  </a:moveTo>
                  <a:lnTo>
                    <a:pt x="2574993" y="1498977"/>
                  </a:lnTo>
                  <a:lnTo>
                    <a:pt x="2397091" y="1602719"/>
                  </a:lnTo>
                  <a:lnTo>
                    <a:pt x="2219190" y="1498977"/>
                  </a:lnTo>
                  <a:close/>
                  <a:moveTo>
                    <a:pt x="1995480" y="1395234"/>
                  </a:moveTo>
                  <a:lnTo>
                    <a:pt x="2174005" y="1498977"/>
                  </a:lnTo>
                  <a:lnTo>
                    <a:pt x="1995480" y="1602719"/>
                  </a:lnTo>
                  <a:lnTo>
                    <a:pt x="1818194" y="1498977"/>
                  </a:lnTo>
                  <a:close/>
                  <a:moveTo>
                    <a:pt x="1589612" y="1395234"/>
                  </a:moveTo>
                  <a:lnTo>
                    <a:pt x="1767516" y="1498977"/>
                  </a:lnTo>
                  <a:lnTo>
                    <a:pt x="1589612" y="1602719"/>
                  </a:lnTo>
                  <a:lnTo>
                    <a:pt x="1411709" y="1498977"/>
                  </a:lnTo>
                  <a:close/>
                  <a:moveTo>
                    <a:pt x="1188622" y="1395234"/>
                  </a:moveTo>
                  <a:lnTo>
                    <a:pt x="1366524" y="1498977"/>
                  </a:lnTo>
                  <a:lnTo>
                    <a:pt x="1188622" y="1602719"/>
                  </a:lnTo>
                  <a:lnTo>
                    <a:pt x="1010721" y="1498977"/>
                  </a:lnTo>
                  <a:close/>
                  <a:moveTo>
                    <a:pt x="781518" y="1395234"/>
                  </a:moveTo>
                  <a:lnTo>
                    <a:pt x="960041" y="1498977"/>
                  </a:lnTo>
                  <a:lnTo>
                    <a:pt x="781518" y="1602719"/>
                  </a:lnTo>
                  <a:lnTo>
                    <a:pt x="604234" y="1498977"/>
                  </a:lnTo>
                  <a:close/>
                  <a:moveTo>
                    <a:pt x="3001120" y="1279883"/>
                  </a:moveTo>
                  <a:lnTo>
                    <a:pt x="3179223" y="1381647"/>
                  </a:lnTo>
                  <a:lnTo>
                    <a:pt x="2194048" y="1948794"/>
                  </a:lnTo>
                  <a:lnTo>
                    <a:pt x="2015944" y="1847030"/>
                  </a:lnTo>
                  <a:close/>
                  <a:moveTo>
                    <a:pt x="2600333" y="1279883"/>
                  </a:moveTo>
                  <a:lnTo>
                    <a:pt x="2778237" y="1382993"/>
                  </a:lnTo>
                  <a:lnTo>
                    <a:pt x="2600333" y="1487361"/>
                  </a:lnTo>
                  <a:lnTo>
                    <a:pt x="2422430" y="1382993"/>
                  </a:lnTo>
                  <a:close/>
                  <a:moveTo>
                    <a:pt x="2196589" y="1279883"/>
                  </a:moveTo>
                  <a:lnTo>
                    <a:pt x="2377233" y="1383626"/>
                  </a:lnTo>
                  <a:lnTo>
                    <a:pt x="2195335" y="1487368"/>
                  </a:lnTo>
                  <a:lnTo>
                    <a:pt x="2015946" y="1383626"/>
                  </a:lnTo>
                  <a:close/>
                  <a:moveTo>
                    <a:pt x="1793479" y="1279883"/>
                  </a:moveTo>
                  <a:lnTo>
                    <a:pt x="1970762" y="1382993"/>
                  </a:lnTo>
                  <a:lnTo>
                    <a:pt x="1793479" y="1487361"/>
                  </a:lnTo>
                  <a:lnTo>
                    <a:pt x="1614955" y="1382993"/>
                  </a:lnTo>
                  <a:close/>
                  <a:moveTo>
                    <a:pt x="1391245" y="1279883"/>
                  </a:moveTo>
                  <a:lnTo>
                    <a:pt x="1569770" y="1382993"/>
                  </a:lnTo>
                  <a:lnTo>
                    <a:pt x="1391245" y="1487361"/>
                  </a:lnTo>
                  <a:lnTo>
                    <a:pt x="1213959" y="1382993"/>
                  </a:lnTo>
                  <a:close/>
                  <a:moveTo>
                    <a:pt x="985378" y="1279883"/>
                  </a:moveTo>
                  <a:lnTo>
                    <a:pt x="1163282" y="1382993"/>
                  </a:lnTo>
                  <a:lnTo>
                    <a:pt x="985378" y="1487361"/>
                  </a:lnTo>
                  <a:lnTo>
                    <a:pt x="807475" y="1382993"/>
                  </a:lnTo>
                  <a:close/>
                  <a:moveTo>
                    <a:pt x="2802960" y="1164527"/>
                  </a:moveTo>
                  <a:lnTo>
                    <a:pt x="2981483" y="1268270"/>
                  </a:lnTo>
                  <a:lnTo>
                    <a:pt x="2802960" y="1372012"/>
                  </a:lnTo>
                  <a:lnTo>
                    <a:pt x="2625676" y="1268270"/>
                  </a:lnTo>
                  <a:close/>
                  <a:moveTo>
                    <a:pt x="2397091" y="1164527"/>
                  </a:moveTo>
                  <a:lnTo>
                    <a:pt x="2574993" y="1268895"/>
                  </a:lnTo>
                  <a:lnTo>
                    <a:pt x="2397091" y="1372005"/>
                  </a:lnTo>
                  <a:lnTo>
                    <a:pt x="2219190" y="1268895"/>
                  </a:lnTo>
                  <a:close/>
                  <a:moveTo>
                    <a:pt x="2000094" y="1164527"/>
                  </a:moveTo>
                  <a:lnTo>
                    <a:pt x="2179483" y="1268270"/>
                  </a:lnTo>
                  <a:lnTo>
                    <a:pt x="1997585" y="1372012"/>
                  </a:lnTo>
                  <a:lnTo>
                    <a:pt x="1818196" y="1268270"/>
                  </a:lnTo>
                  <a:close/>
                  <a:moveTo>
                    <a:pt x="1589612" y="1164527"/>
                  </a:moveTo>
                  <a:lnTo>
                    <a:pt x="1767516" y="1268270"/>
                  </a:lnTo>
                  <a:lnTo>
                    <a:pt x="1589612" y="1372012"/>
                  </a:lnTo>
                  <a:lnTo>
                    <a:pt x="1411709" y="1268270"/>
                  </a:lnTo>
                  <a:close/>
                  <a:moveTo>
                    <a:pt x="1188622" y="1164527"/>
                  </a:moveTo>
                  <a:lnTo>
                    <a:pt x="1366524" y="1268270"/>
                  </a:lnTo>
                  <a:lnTo>
                    <a:pt x="1188622" y="1372012"/>
                  </a:lnTo>
                  <a:lnTo>
                    <a:pt x="1010721" y="1268270"/>
                  </a:lnTo>
                  <a:close/>
                  <a:moveTo>
                    <a:pt x="3001327" y="1049174"/>
                  </a:moveTo>
                  <a:lnTo>
                    <a:pt x="3179229" y="1153541"/>
                  </a:lnTo>
                  <a:lnTo>
                    <a:pt x="3001327" y="1256652"/>
                  </a:lnTo>
                  <a:lnTo>
                    <a:pt x="2823426" y="1153541"/>
                  </a:lnTo>
                  <a:close/>
                  <a:moveTo>
                    <a:pt x="2600955" y="1049174"/>
                  </a:moveTo>
                  <a:lnTo>
                    <a:pt x="2778241" y="1153541"/>
                  </a:lnTo>
                  <a:lnTo>
                    <a:pt x="2600955" y="1256652"/>
                  </a:lnTo>
                  <a:lnTo>
                    <a:pt x="2422430" y="1153541"/>
                  </a:lnTo>
                  <a:close/>
                  <a:moveTo>
                    <a:pt x="2198097" y="1049174"/>
                  </a:moveTo>
                  <a:lnTo>
                    <a:pt x="2377243" y="1153541"/>
                  </a:lnTo>
                  <a:lnTo>
                    <a:pt x="2199341" y="1256652"/>
                  </a:lnTo>
                  <a:lnTo>
                    <a:pt x="2021440" y="1152284"/>
                  </a:lnTo>
                  <a:close/>
                  <a:moveTo>
                    <a:pt x="1796853" y="1049174"/>
                  </a:moveTo>
                  <a:lnTo>
                    <a:pt x="1976242" y="1152284"/>
                  </a:lnTo>
                  <a:lnTo>
                    <a:pt x="1795598" y="1256652"/>
                  </a:lnTo>
                  <a:lnTo>
                    <a:pt x="1614955" y="1153541"/>
                  </a:lnTo>
                  <a:close/>
                  <a:moveTo>
                    <a:pt x="1391245" y="1049174"/>
                  </a:moveTo>
                  <a:lnTo>
                    <a:pt x="1569770" y="1153541"/>
                  </a:lnTo>
                  <a:lnTo>
                    <a:pt x="1391245" y="1256652"/>
                  </a:lnTo>
                  <a:lnTo>
                    <a:pt x="1213959" y="1153541"/>
                  </a:lnTo>
                  <a:close/>
                  <a:moveTo>
                    <a:pt x="3408513" y="1049172"/>
                  </a:moveTo>
                  <a:lnTo>
                    <a:pt x="3585710" y="1152631"/>
                  </a:lnTo>
                  <a:lnTo>
                    <a:pt x="3402274" y="1258583"/>
                  </a:lnTo>
                  <a:lnTo>
                    <a:pt x="3206359" y="1372013"/>
                  </a:lnTo>
                  <a:lnTo>
                    <a:pt x="3026667" y="1268555"/>
                  </a:lnTo>
                  <a:lnTo>
                    <a:pt x="3211351" y="1162603"/>
                  </a:lnTo>
                  <a:close/>
                  <a:moveTo>
                    <a:pt x="3610426" y="933819"/>
                  </a:moveTo>
                  <a:lnTo>
                    <a:pt x="3788952" y="1036929"/>
                  </a:lnTo>
                  <a:lnTo>
                    <a:pt x="3610426" y="1141297"/>
                  </a:lnTo>
                  <a:lnTo>
                    <a:pt x="3433149" y="1036929"/>
                  </a:lnTo>
                  <a:close/>
                  <a:moveTo>
                    <a:pt x="3205191" y="933819"/>
                  </a:moveTo>
                  <a:lnTo>
                    <a:pt x="3382476" y="1036929"/>
                  </a:lnTo>
                  <a:lnTo>
                    <a:pt x="3205191" y="1141297"/>
                  </a:lnTo>
                  <a:lnTo>
                    <a:pt x="3026665" y="1036929"/>
                  </a:lnTo>
                  <a:close/>
                  <a:moveTo>
                    <a:pt x="2802960" y="933819"/>
                  </a:moveTo>
                  <a:lnTo>
                    <a:pt x="2981483" y="1036929"/>
                  </a:lnTo>
                  <a:lnTo>
                    <a:pt x="2802960" y="1141297"/>
                  </a:lnTo>
                  <a:lnTo>
                    <a:pt x="2625676" y="1036929"/>
                  </a:lnTo>
                  <a:close/>
                  <a:moveTo>
                    <a:pt x="2397091" y="933819"/>
                  </a:moveTo>
                  <a:lnTo>
                    <a:pt x="2574993" y="1036929"/>
                  </a:lnTo>
                  <a:lnTo>
                    <a:pt x="2397091" y="1141297"/>
                  </a:lnTo>
                  <a:lnTo>
                    <a:pt x="2219190" y="1036929"/>
                  </a:lnTo>
                  <a:close/>
                  <a:moveTo>
                    <a:pt x="1590235" y="933819"/>
                  </a:moveTo>
                  <a:lnTo>
                    <a:pt x="1767520" y="1037562"/>
                  </a:lnTo>
                  <a:lnTo>
                    <a:pt x="1588995" y="1141304"/>
                  </a:lnTo>
                  <a:lnTo>
                    <a:pt x="1411709" y="1037562"/>
                  </a:lnTo>
                  <a:close/>
                  <a:moveTo>
                    <a:pt x="1994853" y="933817"/>
                  </a:moveTo>
                  <a:lnTo>
                    <a:pt x="2174001" y="1034823"/>
                  </a:lnTo>
                  <a:lnTo>
                    <a:pt x="1997342" y="1135829"/>
                  </a:lnTo>
                  <a:lnTo>
                    <a:pt x="1818194" y="1034823"/>
                  </a:lnTo>
                  <a:close/>
                  <a:moveTo>
                    <a:pt x="3808802" y="812971"/>
                  </a:moveTo>
                  <a:lnTo>
                    <a:pt x="3986706" y="917338"/>
                  </a:lnTo>
                  <a:lnTo>
                    <a:pt x="3808802" y="1020449"/>
                  </a:lnTo>
                  <a:lnTo>
                    <a:pt x="3630899" y="917338"/>
                  </a:lnTo>
                  <a:close/>
                  <a:moveTo>
                    <a:pt x="3408435" y="812971"/>
                  </a:moveTo>
                  <a:lnTo>
                    <a:pt x="3585710" y="917338"/>
                  </a:lnTo>
                  <a:lnTo>
                    <a:pt x="3408435" y="1020449"/>
                  </a:lnTo>
                  <a:lnTo>
                    <a:pt x="3229911" y="917338"/>
                  </a:lnTo>
                  <a:close/>
                  <a:moveTo>
                    <a:pt x="3001327" y="812971"/>
                  </a:moveTo>
                  <a:lnTo>
                    <a:pt x="3179229" y="917338"/>
                  </a:lnTo>
                  <a:lnTo>
                    <a:pt x="3001327" y="1020449"/>
                  </a:lnTo>
                  <a:lnTo>
                    <a:pt x="2823426" y="917338"/>
                  </a:lnTo>
                  <a:close/>
                  <a:moveTo>
                    <a:pt x="2600955" y="812971"/>
                  </a:moveTo>
                  <a:lnTo>
                    <a:pt x="2778241" y="917338"/>
                  </a:lnTo>
                  <a:lnTo>
                    <a:pt x="2600955" y="1020449"/>
                  </a:lnTo>
                  <a:lnTo>
                    <a:pt x="2422430" y="917338"/>
                  </a:lnTo>
                  <a:close/>
                  <a:moveTo>
                    <a:pt x="2193230" y="812971"/>
                  </a:moveTo>
                  <a:lnTo>
                    <a:pt x="2371755" y="917338"/>
                  </a:lnTo>
                  <a:lnTo>
                    <a:pt x="2193230" y="1020449"/>
                  </a:lnTo>
                  <a:lnTo>
                    <a:pt x="2015944" y="917338"/>
                  </a:lnTo>
                  <a:close/>
                  <a:moveTo>
                    <a:pt x="1792856" y="812971"/>
                  </a:moveTo>
                  <a:lnTo>
                    <a:pt x="1970758" y="917338"/>
                  </a:lnTo>
                  <a:lnTo>
                    <a:pt x="1794101" y="1020449"/>
                  </a:lnTo>
                  <a:lnTo>
                    <a:pt x="1614955" y="916081"/>
                  </a:lnTo>
                  <a:close/>
                  <a:moveTo>
                    <a:pt x="4007446" y="703108"/>
                  </a:moveTo>
                  <a:lnTo>
                    <a:pt x="4184461" y="806600"/>
                  </a:lnTo>
                  <a:lnTo>
                    <a:pt x="4012398" y="905105"/>
                  </a:lnTo>
                  <a:lnTo>
                    <a:pt x="3834145" y="801613"/>
                  </a:lnTo>
                  <a:close/>
                  <a:moveTo>
                    <a:pt x="3205191" y="697620"/>
                  </a:moveTo>
                  <a:lnTo>
                    <a:pt x="3382476" y="801362"/>
                  </a:lnTo>
                  <a:lnTo>
                    <a:pt x="3205191" y="905105"/>
                  </a:lnTo>
                  <a:lnTo>
                    <a:pt x="3026665" y="801362"/>
                  </a:lnTo>
                  <a:close/>
                  <a:moveTo>
                    <a:pt x="2802960" y="697620"/>
                  </a:moveTo>
                  <a:lnTo>
                    <a:pt x="2981483" y="801362"/>
                  </a:lnTo>
                  <a:lnTo>
                    <a:pt x="2802960" y="905105"/>
                  </a:lnTo>
                  <a:lnTo>
                    <a:pt x="2625676" y="801362"/>
                  </a:lnTo>
                  <a:close/>
                  <a:moveTo>
                    <a:pt x="2397091" y="697620"/>
                  </a:moveTo>
                  <a:lnTo>
                    <a:pt x="2574993" y="801362"/>
                  </a:lnTo>
                  <a:lnTo>
                    <a:pt x="2397091" y="905105"/>
                  </a:lnTo>
                  <a:lnTo>
                    <a:pt x="2219190" y="801362"/>
                  </a:lnTo>
                  <a:close/>
                  <a:moveTo>
                    <a:pt x="1995480" y="697620"/>
                  </a:moveTo>
                  <a:lnTo>
                    <a:pt x="2174005" y="801362"/>
                  </a:lnTo>
                  <a:lnTo>
                    <a:pt x="1995480" y="905105"/>
                  </a:lnTo>
                  <a:lnTo>
                    <a:pt x="1818194" y="801362"/>
                  </a:lnTo>
                  <a:close/>
                  <a:moveTo>
                    <a:pt x="3612195" y="697618"/>
                  </a:moveTo>
                  <a:lnTo>
                    <a:pt x="3799943" y="805358"/>
                  </a:lnTo>
                  <a:lnTo>
                    <a:pt x="3619655" y="910592"/>
                  </a:lnTo>
                  <a:lnTo>
                    <a:pt x="3433151" y="801599"/>
                  </a:lnTo>
                  <a:close/>
                  <a:moveTo>
                    <a:pt x="3001327" y="582265"/>
                  </a:moveTo>
                  <a:lnTo>
                    <a:pt x="3179229" y="684757"/>
                  </a:lnTo>
                  <a:lnTo>
                    <a:pt x="3001327" y="789750"/>
                  </a:lnTo>
                  <a:lnTo>
                    <a:pt x="2823426" y="684757"/>
                  </a:lnTo>
                  <a:close/>
                  <a:moveTo>
                    <a:pt x="2600955" y="582265"/>
                  </a:moveTo>
                  <a:lnTo>
                    <a:pt x="2778241" y="684757"/>
                  </a:lnTo>
                  <a:lnTo>
                    <a:pt x="2600955" y="789750"/>
                  </a:lnTo>
                  <a:lnTo>
                    <a:pt x="2422430" y="684757"/>
                  </a:lnTo>
                  <a:close/>
                  <a:moveTo>
                    <a:pt x="2193230" y="582265"/>
                  </a:moveTo>
                  <a:lnTo>
                    <a:pt x="2371755" y="684757"/>
                  </a:lnTo>
                  <a:lnTo>
                    <a:pt x="2193230" y="789750"/>
                  </a:lnTo>
                  <a:lnTo>
                    <a:pt x="2015944" y="684757"/>
                  </a:lnTo>
                  <a:close/>
                  <a:moveTo>
                    <a:pt x="4208913" y="582263"/>
                  </a:moveTo>
                  <a:lnTo>
                    <a:pt x="4387700" y="685598"/>
                  </a:lnTo>
                  <a:lnTo>
                    <a:pt x="4203947" y="795234"/>
                  </a:lnTo>
                  <a:lnTo>
                    <a:pt x="4026401" y="690638"/>
                  </a:lnTo>
                  <a:close/>
                  <a:moveTo>
                    <a:pt x="3812799" y="582263"/>
                  </a:moveTo>
                  <a:lnTo>
                    <a:pt x="3992188" y="691257"/>
                  </a:lnTo>
                  <a:lnTo>
                    <a:pt x="3812799" y="795241"/>
                  </a:lnTo>
                  <a:lnTo>
                    <a:pt x="3630901" y="686246"/>
                  </a:lnTo>
                  <a:close/>
                  <a:moveTo>
                    <a:pt x="4000976" y="472402"/>
                  </a:moveTo>
                  <a:lnTo>
                    <a:pt x="4184460" y="574254"/>
                  </a:lnTo>
                  <a:lnTo>
                    <a:pt x="4005935" y="679879"/>
                  </a:lnTo>
                  <a:lnTo>
                    <a:pt x="3828649" y="572997"/>
                  </a:lnTo>
                  <a:close/>
                  <a:moveTo>
                    <a:pt x="3205191" y="466911"/>
                  </a:moveTo>
                  <a:lnTo>
                    <a:pt x="3382476" y="570653"/>
                  </a:lnTo>
                  <a:lnTo>
                    <a:pt x="3205191" y="674396"/>
                  </a:lnTo>
                  <a:lnTo>
                    <a:pt x="3026665" y="570653"/>
                  </a:lnTo>
                  <a:close/>
                  <a:moveTo>
                    <a:pt x="2802960" y="466911"/>
                  </a:moveTo>
                  <a:lnTo>
                    <a:pt x="2981483" y="570653"/>
                  </a:lnTo>
                  <a:lnTo>
                    <a:pt x="2802960" y="674396"/>
                  </a:lnTo>
                  <a:lnTo>
                    <a:pt x="2625676" y="570653"/>
                  </a:lnTo>
                  <a:close/>
                  <a:moveTo>
                    <a:pt x="2397091" y="466911"/>
                  </a:moveTo>
                  <a:lnTo>
                    <a:pt x="2574993" y="570653"/>
                  </a:lnTo>
                  <a:lnTo>
                    <a:pt x="2397091" y="674396"/>
                  </a:lnTo>
                  <a:lnTo>
                    <a:pt x="2219190" y="570653"/>
                  </a:lnTo>
                  <a:close/>
                  <a:moveTo>
                    <a:pt x="3001327" y="351556"/>
                  </a:moveTo>
                  <a:lnTo>
                    <a:pt x="3179229" y="455923"/>
                  </a:lnTo>
                  <a:lnTo>
                    <a:pt x="3001327" y="559033"/>
                  </a:lnTo>
                  <a:lnTo>
                    <a:pt x="2823426" y="455923"/>
                  </a:lnTo>
                  <a:close/>
                  <a:moveTo>
                    <a:pt x="2600955" y="351556"/>
                  </a:moveTo>
                  <a:lnTo>
                    <a:pt x="2778241" y="455923"/>
                  </a:lnTo>
                  <a:lnTo>
                    <a:pt x="2600955" y="559033"/>
                  </a:lnTo>
                  <a:lnTo>
                    <a:pt x="2422430" y="455923"/>
                  </a:lnTo>
                  <a:close/>
                  <a:moveTo>
                    <a:pt x="3809005" y="351554"/>
                  </a:moveTo>
                  <a:lnTo>
                    <a:pt x="3986709" y="454587"/>
                  </a:lnTo>
                  <a:lnTo>
                    <a:pt x="3802791" y="560103"/>
                  </a:lnTo>
                  <a:lnTo>
                    <a:pt x="3601475" y="676791"/>
                  </a:lnTo>
                  <a:lnTo>
                    <a:pt x="3407616" y="789755"/>
                  </a:lnTo>
                  <a:lnTo>
                    <a:pt x="3229911" y="685481"/>
                  </a:lnTo>
                  <a:lnTo>
                    <a:pt x="3412586" y="579965"/>
                  </a:lnTo>
                  <a:lnTo>
                    <a:pt x="3613902" y="464518"/>
                  </a:lnTo>
                  <a:close/>
                  <a:moveTo>
                    <a:pt x="3205191" y="236203"/>
                  </a:moveTo>
                  <a:lnTo>
                    <a:pt x="3382476" y="339313"/>
                  </a:lnTo>
                  <a:lnTo>
                    <a:pt x="3205191" y="443680"/>
                  </a:lnTo>
                  <a:lnTo>
                    <a:pt x="3026665" y="339313"/>
                  </a:lnTo>
                  <a:close/>
                  <a:moveTo>
                    <a:pt x="2802960" y="236203"/>
                  </a:moveTo>
                  <a:lnTo>
                    <a:pt x="2981483" y="339313"/>
                  </a:lnTo>
                  <a:lnTo>
                    <a:pt x="2802960" y="443680"/>
                  </a:lnTo>
                  <a:lnTo>
                    <a:pt x="2625676" y="339313"/>
                  </a:lnTo>
                  <a:close/>
                  <a:moveTo>
                    <a:pt x="3610108" y="236201"/>
                  </a:moveTo>
                  <a:lnTo>
                    <a:pt x="3788951" y="338808"/>
                  </a:lnTo>
                  <a:lnTo>
                    <a:pt x="3603855" y="446420"/>
                  </a:lnTo>
                  <a:lnTo>
                    <a:pt x="3408754" y="559037"/>
                  </a:lnTo>
                  <a:lnTo>
                    <a:pt x="3229911" y="456430"/>
                  </a:lnTo>
                  <a:lnTo>
                    <a:pt x="3413756" y="348818"/>
                  </a:lnTo>
                  <a:close/>
                  <a:moveTo>
                    <a:pt x="3408435" y="115357"/>
                  </a:moveTo>
                  <a:lnTo>
                    <a:pt x="3585710" y="219724"/>
                  </a:lnTo>
                  <a:lnTo>
                    <a:pt x="3408435" y="322834"/>
                  </a:lnTo>
                  <a:lnTo>
                    <a:pt x="3229911" y="219724"/>
                  </a:lnTo>
                  <a:close/>
                  <a:moveTo>
                    <a:pt x="3204025" y="0"/>
                  </a:moveTo>
                  <a:lnTo>
                    <a:pt x="3382469" y="102608"/>
                  </a:lnTo>
                  <a:lnTo>
                    <a:pt x="3197785" y="210222"/>
                  </a:lnTo>
                  <a:lnTo>
                    <a:pt x="3001871" y="322840"/>
                  </a:lnTo>
                  <a:lnTo>
                    <a:pt x="2823426" y="220232"/>
                  </a:lnTo>
                  <a:lnTo>
                    <a:pt x="3008110" y="1126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6975924" y="10483411"/>
              <a:ext cx="2999203" cy="1763270"/>
            </a:xfrm>
            <a:custGeom>
              <a:rect b="b" l="l" r="r" t="t"/>
              <a:pathLst>
                <a:path extrusionOk="0" h="1415" w="2407">
                  <a:moveTo>
                    <a:pt x="28" y="503"/>
                  </a:moveTo>
                  <a:lnTo>
                    <a:pt x="1581" y="1400"/>
                  </a:lnTo>
                  <a:lnTo>
                    <a:pt x="1581" y="1400"/>
                  </a:lnTo>
                  <a:cubicBezTo>
                    <a:pt x="1604" y="1414"/>
                    <a:pt x="1632" y="1414"/>
                    <a:pt x="1655" y="1400"/>
                  </a:cubicBezTo>
                  <a:lnTo>
                    <a:pt x="2376" y="984"/>
                  </a:lnTo>
                  <a:lnTo>
                    <a:pt x="2376" y="984"/>
                  </a:lnTo>
                  <a:cubicBezTo>
                    <a:pt x="2406" y="967"/>
                    <a:pt x="2406" y="923"/>
                    <a:pt x="2376" y="905"/>
                  </a:cubicBezTo>
                  <a:lnTo>
                    <a:pt x="834" y="15"/>
                  </a:lnTo>
                  <a:lnTo>
                    <a:pt x="834" y="15"/>
                  </a:lnTo>
                  <a:cubicBezTo>
                    <a:pt x="808" y="0"/>
                    <a:pt x="776" y="0"/>
                    <a:pt x="751" y="15"/>
                  </a:cubicBezTo>
                  <a:lnTo>
                    <a:pt x="52" y="419"/>
                  </a:lnTo>
                  <a:lnTo>
                    <a:pt x="28" y="433"/>
                  </a:lnTo>
                  <a:lnTo>
                    <a:pt x="28" y="433"/>
                  </a:lnTo>
                  <a:cubicBezTo>
                    <a:pt x="0" y="449"/>
                    <a:pt x="0" y="488"/>
                    <a:pt x="28" y="503"/>
                  </a:cubicBez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8783134" y="11532587"/>
              <a:ext cx="1032693" cy="774518"/>
            </a:xfrm>
            <a:custGeom>
              <a:rect b="b" l="l" r="r" t="t"/>
              <a:pathLst>
                <a:path extrusionOk="0" h="620" w="828">
                  <a:moveTo>
                    <a:pt x="795" y="20"/>
                  </a:moveTo>
                  <a:lnTo>
                    <a:pt x="759" y="0"/>
                  </a:lnTo>
                  <a:lnTo>
                    <a:pt x="756" y="80"/>
                  </a:lnTo>
                  <a:lnTo>
                    <a:pt x="38" y="494"/>
                  </a:lnTo>
                  <a:lnTo>
                    <a:pt x="38" y="494"/>
                  </a:lnTo>
                  <a:cubicBezTo>
                    <a:pt x="26" y="501"/>
                    <a:pt x="13" y="505"/>
                    <a:pt x="0" y="504"/>
                  </a:cubicBezTo>
                  <a:lnTo>
                    <a:pt x="0" y="619"/>
                  </a:lnTo>
                  <a:lnTo>
                    <a:pt x="0" y="619"/>
                  </a:lnTo>
                  <a:cubicBezTo>
                    <a:pt x="12" y="619"/>
                    <a:pt x="24" y="616"/>
                    <a:pt x="35" y="610"/>
                  </a:cubicBezTo>
                  <a:lnTo>
                    <a:pt x="794" y="172"/>
                  </a:lnTo>
                  <a:lnTo>
                    <a:pt x="794" y="172"/>
                  </a:lnTo>
                  <a:cubicBezTo>
                    <a:pt x="814" y="160"/>
                    <a:pt x="827" y="138"/>
                    <a:pt x="827" y="114"/>
                  </a:cubicBezTo>
                  <a:lnTo>
                    <a:pt x="827" y="76"/>
                  </a:lnTo>
                  <a:lnTo>
                    <a:pt x="827" y="76"/>
                  </a:lnTo>
                  <a:cubicBezTo>
                    <a:pt x="827" y="53"/>
                    <a:pt x="815" y="32"/>
                    <a:pt x="795" y="2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728737" y="10933841"/>
              <a:ext cx="2054399" cy="1367770"/>
            </a:xfrm>
            <a:custGeom>
              <a:rect b="b" l="l" r="r" t="t"/>
              <a:pathLst>
                <a:path extrusionOk="0" h="1100" w="1651">
                  <a:moveTo>
                    <a:pt x="1615" y="974"/>
                  </a:moveTo>
                  <a:lnTo>
                    <a:pt x="61" y="77"/>
                  </a:lnTo>
                  <a:lnTo>
                    <a:pt x="74" y="0"/>
                  </a:lnTo>
                  <a:lnTo>
                    <a:pt x="42" y="18"/>
                  </a:lnTo>
                  <a:lnTo>
                    <a:pt x="42" y="18"/>
                  </a:lnTo>
                  <a:cubicBezTo>
                    <a:pt x="16" y="33"/>
                    <a:pt x="0" y="61"/>
                    <a:pt x="0" y="91"/>
                  </a:cubicBezTo>
                  <a:lnTo>
                    <a:pt x="0" y="117"/>
                  </a:lnTo>
                  <a:lnTo>
                    <a:pt x="0" y="117"/>
                  </a:lnTo>
                  <a:cubicBezTo>
                    <a:pt x="0" y="142"/>
                    <a:pt x="13" y="163"/>
                    <a:pt x="34" y="176"/>
                  </a:cubicBezTo>
                  <a:lnTo>
                    <a:pt x="1618" y="1090"/>
                  </a:lnTo>
                  <a:lnTo>
                    <a:pt x="1618" y="1090"/>
                  </a:lnTo>
                  <a:cubicBezTo>
                    <a:pt x="1628" y="1096"/>
                    <a:pt x="1639" y="1098"/>
                    <a:pt x="1650" y="1099"/>
                  </a:cubicBezTo>
                  <a:lnTo>
                    <a:pt x="1650" y="984"/>
                  </a:lnTo>
                  <a:lnTo>
                    <a:pt x="1650" y="984"/>
                  </a:lnTo>
                  <a:cubicBezTo>
                    <a:pt x="1637" y="984"/>
                    <a:pt x="1626" y="981"/>
                    <a:pt x="1615" y="974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6767190" y="10406508"/>
              <a:ext cx="2999203" cy="1763270"/>
            </a:xfrm>
            <a:custGeom>
              <a:rect b="b" l="l" r="r" t="t"/>
              <a:pathLst>
                <a:path extrusionOk="0" h="1415" w="2406">
                  <a:moveTo>
                    <a:pt x="27" y="503"/>
                  </a:moveTo>
                  <a:lnTo>
                    <a:pt x="1581" y="1400"/>
                  </a:lnTo>
                  <a:lnTo>
                    <a:pt x="1581" y="1400"/>
                  </a:lnTo>
                  <a:cubicBezTo>
                    <a:pt x="1603" y="1414"/>
                    <a:pt x="1631" y="1414"/>
                    <a:pt x="1654" y="1400"/>
                  </a:cubicBezTo>
                  <a:lnTo>
                    <a:pt x="2375" y="984"/>
                  </a:lnTo>
                  <a:lnTo>
                    <a:pt x="2375" y="984"/>
                  </a:lnTo>
                  <a:cubicBezTo>
                    <a:pt x="2405" y="967"/>
                    <a:pt x="2405" y="923"/>
                    <a:pt x="2375" y="906"/>
                  </a:cubicBezTo>
                  <a:lnTo>
                    <a:pt x="833" y="15"/>
                  </a:lnTo>
                  <a:lnTo>
                    <a:pt x="833" y="15"/>
                  </a:lnTo>
                  <a:cubicBezTo>
                    <a:pt x="808" y="0"/>
                    <a:pt x="776" y="0"/>
                    <a:pt x="750" y="15"/>
                  </a:cubicBezTo>
                  <a:lnTo>
                    <a:pt x="51" y="419"/>
                  </a:lnTo>
                  <a:lnTo>
                    <a:pt x="27" y="433"/>
                  </a:lnTo>
                  <a:lnTo>
                    <a:pt x="27" y="433"/>
                  </a:lnTo>
                  <a:cubicBezTo>
                    <a:pt x="0" y="449"/>
                    <a:pt x="0" y="488"/>
                    <a:pt x="27" y="5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6970430" y="10510881"/>
              <a:ext cx="2521310" cy="1483123"/>
            </a:xfrm>
            <a:custGeom>
              <a:rect b="b" l="l" r="r" t="t"/>
              <a:pathLst>
                <a:path extrusionOk="0" h="1190" w="2023">
                  <a:moveTo>
                    <a:pt x="19" y="413"/>
                  </a:moveTo>
                  <a:lnTo>
                    <a:pt x="1336" y="1180"/>
                  </a:lnTo>
                  <a:lnTo>
                    <a:pt x="1336" y="1180"/>
                  </a:lnTo>
                  <a:cubicBezTo>
                    <a:pt x="1351" y="1189"/>
                    <a:pt x="1370" y="1189"/>
                    <a:pt x="1386" y="1180"/>
                  </a:cubicBezTo>
                  <a:lnTo>
                    <a:pt x="2005" y="822"/>
                  </a:lnTo>
                  <a:lnTo>
                    <a:pt x="2005" y="822"/>
                  </a:lnTo>
                  <a:cubicBezTo>
                    <a:pt x="2022" y="813"/>
                    <a:pt x="2022" y="788"/>
                    <a:pt x="2005" y="779"/>
                  </a:cubicBezTo>
                  <a:lnTo>
                    <a:pt x="685" y="10"/>
                  </a:lnTo>
                  <a:lnTo>
                    <a:pt x="685" y="10"/>
                  </a:lnTo>
                  <a:cubicBezTo>
                    <a:pt x="668" y="0"/>
                    <a:pt x="649" y="0"/>
                    <a:pt x="632" y="10"/>
                  </a:cubicBezTo>
                  <a:lnTo>
                    <a:pt x="19" y="363"/>
                  </a:lnTo>
                  <a:lnTo>
                    <a:pt x="19" y="363"/>
                  </a:lnTo>
                  <a:cubicBezTo>
                    <a:pt x="0" y="374"/>
                    <a:pt x="0" y="402"/>
                    <a:pt x="19" y="413"/>
                  </a:cubicBezTo>
                </a:path>
              </a:pathLst>
            </a:custGeom>
            <a:gradFill>
              <a:gsLst>
                <a:gs pos="0">
                  <a:srgbClr val="368BD1"/>
                </a:gs>
                <a:gs pos="26000">
                  <a:srgbClr val="368BD1"/>
                </a:gs>
                <a:gs pos="94000">
                  <a:srgbClr val="1161A3"/>
                </a:gs>
                <a:gs pos="100000">
                  <a:srgbClr val="1161A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9134688" y="11741323"/>
              <a:ext cx="175778" cy="98874"/>
            </a:xfrm>
            <a:custGeom>
              <a:rect b="b" l="l" r="r" t="t"/>
              <a:pathLst>
                <a:path extrusionOk="0" h="81" w="141">
                  <a:moveTo>
                    <a:pt x="107" y="68"/>
                  </a:moveTo>
                  <a:lnTo>
                    <a:pt x="107" y="68"/>
                  </a:lnTo>
                  <a:cubicBezTo>
                    <a:pt x="135" y="57"/>
                    <a:pt x="140" y="35"/>
                    <a:pt x="119" y="19"/>
                  </a:cubicBezTo>
                  <a:lnTo>
                    <a:pt x="119" y="19"/>
                  </a:lnTo>
                  <a:cubicBezTo>
                    <a:pt x="99" y="3"/>
                    <a:pt x="60" y="0"/>
                    <a:pt x="32" y="12"/>
                  </a:cubicBezTo>
                  <a:lnTo>
                    <a:pt x="32" y="12"/>
                  </a:lnTo>
                  <a:cubicBezTo>
                    <a:pt x="5" y="24"/>
                    <a:pt x="0" y="46"/>
                    <a:pt x="20" y="62"/>
                  </a:cubicBezTo>
                  <a:lnTo>
                    <a:pt x="20" y="62"/>
                  </a:lnTo>
                  <a:cubicBezTo>
                    <a:pt x="41" y="77"/>
                    <a:pt x="80" y="80"/>
                    <a:pt x="107" y="68"/>
                  </a:cubicBezTo>
                </a:path>
              </a:pathLst>
            </a:custGeom>
            <a:solidFill>
              <a:srgbClr val="449B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11139652" y="10269187"/>
              <a:ext cx="4317534" cy="2493842"/>
            </a:xfrm>
            <a:custGeom>
              <a:rect b="b" l="l" r="r" t="t"/>
              <a:pathLst>
                <a:path extrusionOk="0" h="2004" w="3468">
                  <a:moveTo>
                    <a:pt x="0" y="859"/>
                  </a:moveTo>
                  <a:lnTo>
                    <a:pt x="1981" y="2003"/>
                  </a:lnTo>
                  <a:lnTo>
                    <a:pt x="3467" y="1145"/>
                  </a:lnTo>
                  <a:lnTo>
                    <a:pt x="1485" y="0"/>
                  </a:lnTo>
                  <a:lnTo>
                    <a:pt x="0" y="859"/>
                  </a:ln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11046269" y="10274678"/>
              <a:ext cx="4317534" cy="2493842"/>
            </a:xfrm>
            <a:custGeom>
              <a:rect b="b" l="l" r="r" t="t"/>
              <a:pathLst>
                <a:path extrusionOk="0" h="2003" w="3467">
                  <a:moveTo>
                    <a:pt x="0" y="858"/>
                  </a:moveTo>
                  <a:lnTo>
                    <a:pt x="1980" y="2002"/>
                  </a:lnTo>
                  <a:lnTo>
                    <a:pt x="3466" y="1144"/>
                  </a:lnTo>
                  <a:lnTo>
                    <a:pt x="1485" y="0"/>
                  </a:lnTo>
                  <a:lnTo>
                    <a:pt x="0" y="8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11870227" y="10631724"/>
              <a:ext cx="2789667" cy="1542306"/>
            </a:xfrm>
            <a:custGeom>
              <a:rect b="b" l="l" r="r" t="t"/>
              <a:pathLst>
                <a:path extrusionOk="0" h="1542306" w="2789667">
                  <a:moveTo>
                    <a:pt x="2608229" y="901435"/>
                  </a:moveTo>
                  <a:cubicBezTo>
                    <a:pt x="2661554" y="905776"/>
                    <a:pt x="2712221" y="921591"/>
                    <a:pt x="2747876" y="947639"/>
                  </a:cubicBezTo>
                  <a:cubicBezTo>
                    <a:pt x="2816683" y="998495"/>
                    <a:pt x="2799168" y="1074158"/>
                    <a:pt x="2705341" y="1112610"/>
                  </a:cubicBezTo>
                  <a:cubicBezTo>
                    <a:pt x="2612764" y="1152302"/>
                    <a:pt x="2480154" y="1141138"/>
                    <a:pt x="2411347" y="1089042"/>
                  </a:cubicBezTo>
                  <a:cubicBezTo>
                    <a:pt x="2340038" y="1036946"/>
                    <a:pt x="2360055" y="962524"/>
                    <a:pt x="2452631" y="924072"/>
                  </a:cubicBezTo>
                  <a:cubicBezTo>
                    <a:pt x="2498920" y="904226"/>
                    <a:pt x="2554904" y="897094"/>
                    <a:pt x="2608229" y="901435"/>
                  </a:cubicBezTo>
                  <a:close/>
                  <a:moveTo>
                    <a:pt x="2401537" y="675647"/>
                  </a:moveTo>
                  <a:lnTo>
                    <a:pt x="2465133" y="711706"/>
                  </a:lnTo>
                  <a:lnTo>
                    <a:pt x="1023634" y="1542306"/>
                  </a:lnTo>
                  <a:lnTo>
                    <a:pt x="961285" y="1505003"/>
                  </a:lnTo>
                  <a:close/>
                  <a:moveTo>
                    <a:pt x="2236854" y="582265"/>
                  </a:moveTo>
                  <a:lnTo>
                    <a:pt x="2300344" y="619567"/>
                  </a:lnTo>
                  <a:lnTo>
                    <a:pt x="861229" y="1448924"/>
                  </a:lnTo>
                  <a:lnTo>
                    <a:pt x="796494" y="1412865"/>
                  </a:lnTo>
                  <a:close/>
                  <a:moveTo>
                    <a:pt x="2077499" y="488882"/>
                  </a:moveTo>
                  <a:lnTo>
                    <a:pt x="2141042" y="524993"/>
                  </a:lnTo>
                  <a:lnTo>
                    <a:pt x="700736" y="1355539"/>
                  </a:lnTo>
                  <a:lnTo>
                    <a:pt x="637193" y="1319428"/>
                  </a:lnTo>
                  <a:close/>
                  <a:moveTo>
                    <a:pt x="1917011" y="395500"/>
                  </a:moveTo>
                  <a:lnTo>
                    <a:pt x="1981746" y="432985"/>
                  </a:lnTo>
                  <a:lnTo>
                    <a:pt x="541386" y="1267642"/>
                  </a:lnTo>
                  <a:lnTo>
                    <a:pt x="477896" y="1228908"/>
                  </a:lnTo>
                  <a:close/>
                  <a:moveTo>
                    <a:pt x="1754782" y="302119"/>
                  </a:moveTo>
                  <a:lnTo>
                    <a:pt x="1816955" y="338178"/>
                  </a:lnTo>
                  <a:lnTo>
                    <a:pt x="380769" y="1168778"/>
                  </a:lnTo>
                  <a:lnTo>
                    <a:pt x="318596" y="1131475"/>
                  </a:lnTo>
                  <a:close/>
                  <a:moveTo>
                    <a:pt x="1599551" y="208739"/>
                  </a:moveTo>
                  <a:lnTo>
                    <a:pt x="1663147" y="244798"/>
                  </a:lnTo>
                  <a:lnTo>
                    <a:pt x="222895" y="1075398"/>
                  </a:lnTo>
                  <a:lnTo>
                    <a:pt x="159299" y="1038095"/>
                  </a:lnTo>
                  <a:close/>
                  <a:moveTo>
                    <a:pt x="1440253" y="115356"/>
                  </a:moveTo>
                  <a:lnTo>
                    <a:pt x="1503848" y="152841"/>
                  </a:lnTo>
                  <a:lnTo>
                    <a:pt x="63596" y="987502"/>
                  </a:lnTo>
                  <a:lnTo>
                    <a:pt x="0" y="950018"/>
                  </a:lnTo>
                  <a:close/>
                  <a:moveTo>
                    <a:pt x="820765" y="0"/>
                  </a:moveTo>
                  <a:lnTo>
                    <a:pt x="1025956" y="117905"/>
                  </a:lnTo>
                  <a:lnTo>
                    <a:pt x="205191" y="592009"/>
                  </a:lnTo>
                  <a:lnTo>
                    <a:pt x="0" y="474104"/>
                  </a:lnTo>
                  <a:close/>
                </a:path>
              </a:pathLst>
            </a:custGeom>
            <a:solidFill>
              <a:srgbClr val="368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14462941" y="9511146"/>
              <a:ext cx="900860" cy="933817"/>
            </a:xfrm>
            <a:custGeom>
              <a:rect b="b" l="l" r="r" t="t"/>
              <a:pathLst>
                <a:path extrusionOk="0" h="751" w="723">
                  <a:moveTo>
                    <a:pt x="556" y="464"/>
                  </a:moveTo>
                  <a:lnTo>
                    <a:pt x="556" y="327"/>
                  </a:lnTo>
                  <a:lnTo>
                    <a:pt x="0" y="6"/>
                  </a:lnTo>
                  <a:lnTo>
                    <a:pt x="17" y="0"/>
                  </a:lnTo>
                  <a:lnTo>
                    <a:pt x="722" y="406"/>
                  </a:lnTo>
                  <a:lnTo>
                    <a:pt x="136" y="750"/>
                  </a:lnTo>
                  <a:lnTo>
                    <a:pt x="101" y="728"/>
                  </a:lnTo>
                  <a:lnTo>
                    <a:pt x="556" y="464"/>
                  </a:lnTo>
                </a:path>
              </a:pathLst>
            </a:custGeom>
            <a:solidFill>
              <a:srgbClr val="1161A3">
                <a:alpha val="6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3715891" y="9802276"/>
              <a:ext cx="823956" cy="648180"/>
            </a:xfrm>
            <a:custGeom>
              <a:rect b="b" l="l" r="r" t="t"/>
              <a:pathLst>
                <a:path extrusionOk="0" h="520" w="662">
                  <a:moveTo>
                    <a:pt x="0" y="0"/>
                  </a:moveTo>
                  <a:lnTo>
                    <a:pt x="0" y="137"/>
                  </a:lnTo>
                  <a:lnTo>
                    <a:pt x="661" y="519"/>
                  </a:lnTo>
                  <a:lnTo>
                    <a:pt x="661" y="382"/>
                  </a:lnTo>
                  <a:lnTo>
                    <a:pt x="0" y="0"/>
                  </a:ln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14539845" y="9917629"/>
              <a:ext cx="615221" cy="527332"/>
            </a:xfrm>
            <a:custGeom>
              <a:rect b="b" l="l" r="r" t="t"/>
              <a:pathLst>
                <a:path extrusionOk="0" h="424" w="496">
                  <a:moveTo>
                    <a:pt x="0" y="286"/>
                  </a:moveTo>
                  <a:lnTo>
                    <a:pt x="495" y="0"/>
                  </a:lnTo>
                  <a:lnTo>
                    <a:pt x="495" y="137"/>
                  </a:lnTo>
                  <a:lnTo>
                    <a:pt x="0" y="423"/>
                  </a:lnTo>
                  <a:lnTo>
                    <a:pt x="0" y="286"/>
                  </a:ln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13715891" y="9445227"/>
              <a:ext cx="1439177" cy="829449"/>
            </a:xfrm>
            <a:custGeom>
              <a:rect b="b" l="l" r="r" t="t"/>
              <a:pathLst>
                <a:path extrusionOk="0" h="668" w="1157">
                  <a:moveTo>
                    <a:pt x="0" y="286"/>
                  </a:moveTo>
                  <a:lnTo>
                    <a:pt x="496" y="0"/>
                  </a:lnTo>
                  <a:lnTo>
                    <a:pt x="1156" y="381"/>
                  </a:lnTo>
                  <a:lnTo>
                    <a:pt x="661" y="667"/>
                  </a:lnTo>
                  <a:lnTo>
                    <a:pt x="0" y="286"/>
                  </a:lnTo>
                </a:path>
              </a:pathLst>
            </a:custGeom>
            <a:solidFill>
              <a:srgbClr val="89C1E8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13715887" y="9445227"/>
              <a:ext cx="1032693" cy="593250"/>
            </a:xfrm>
            <a:custGeom>
              <a:rect b="b" l="l" r="r" t="t"/>
              <a:pathLst>
                <a:path extrusionOk="0" h="478" w="827">
                  <a:moveTo>
                    <a:pt x="0" y="286"/>
                  </a:moveTo>
                  <a:lnTo>
                    <a:pt x="496" y="0"/>
                  </a:lnTo>
                  <a:lnTo>
                    <a:pt x="826" y="191"/>
                  </a:lnTo>
                  <a:lnTo>
                    <a:pt x="331" y="477"/>
                  </a:lnTo>
                  <a:lnTo>
                    <a:pt x="0" y="286"/>
                  </a:ln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14078430" y="9494665"/>
              <a:ext cx="692124" cy="543814"/>
            </a:xfrm>
            <a:custGeom>
              <a:rect b="b" l="l" r="r" t="t"/>
              <a:pathLst>
                <a:path extrusionOk="0" h="437" w="557">
                  <a:moveTo>
                    <a:pt x="555" y="92"/>
                  </a:moveTo>
                  <a:lnTo>
                    <a:pt x="555" y="92"/>
                  </a:lnTo>
                  <a:cubicBezTo>
                    <a:pt x="556" y="37"/>
                    <a:pt x="516" y="3"/>
                    <a:pt x="473" y="0"/>
                  </a:cubicBezTo>
                  <a:lnTo>
                    <a:pt x="473" y="0"/>
                  </a:lnTo>
                  <a:cubicBezTo>
                    <a:pt x="469" y="0"/>
                    <a:pt x="464" y="1"/>
                    <a:pt x="460" y="3"/>
                  </a:cubicBezTo>
                  <a:lnTo>
                    <a:pt x="8" y="265"/>
                  </a:lnTo>
                  <a:lnTo>
                    <a:pt x="8" y="265"/>
                  </a:lnTo>
                  <a:cubicBezTo>
                    <a:pt x="0" y="269"/>
                    <a:pt x="2" y="280"/>
                    <a:pt x="11" y="281"/>
                  </a:cubicBezTo>
                  <a:lnTo>
                    <a:pt x="11" y="281"/>
                  </a:lnTo>
                  <a:cubicBezTo>
                    <a:pt x="13" y="282"/>
                    <a:pt x="15" y="282"/>
                    <a:pt x="16" y="282"/>
                  </a:cubicBezTo>
                  <a:lnTo>
                    <a:pt x="16" y="282"/>
                  </a:lnTo>
                  <a:cubicBezTo>
                    <a:pt x="60" y="289"/>
                    <a:pt x="90" y="329"/>
                    <a:pt x="91" y="373"/>
                  </a:cubicBezTo>
                  <a:lnTo>
                    <a:pt x="91" y="373"/>
                  </a:lnTo>
                  <a:cubicBezTo>
                    <a:pt x="91" y="386"/>
                    <a:pt x="87" y="391"/>
                    <a:pt x="82" y="399"/>
                  </a:cubicBezTo>
                  <a:lnTo>
                    <a:pt x="82" y="399"/>
                  </a:lnTo>
                  <a:cubicBezTo>
                    <a:pt x="73" y="410"/>
                    <a:pt x="70" y="416"/>
                    <a:pt x="41" y="436"/>
                  </a:cubicBezTo>
                  <a:lnTo>
                    <a:pt x="521" y="159"/>
                  </a:lnTo>
                  <a:lnTo>
                    <a:pt x="521" y="159"/>
                  </a:lnTo>
                  <a:cubicBezTo>
                    <a:pt x="539" y="144"/>
                    <a:pt x="554" y="118"/>
                    <a:pt x="555" y="92"/>
                  </a:cubicBez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14281674" y="9763825"/>
              <a:ext cx="745806" cy="427210"/>
            </a:xfrm>
            <a:custGeom>
              <a:rect b="b" l="l" r="r" t="t"/>
              <a:pathLst>
                <a:path extrusionOk="0" h="427210" w="745806">
                  <a:moveTo>
                    <a:pt x="710850" y="109861"/>
                  </a:moveTo>
                  <a:lnTo>
                    <a:pt x="745806" y="131101"/>
                  </a:lnTo>
                  <a:lnTo>
                    <a:pt x="232706" y="427210"/>
                  </a:lnTo>
                  <a:lnTo>
                    <a:pt x="197750" y="407219"/>
                  </a:lnTo>
                  <a:close/>
                  <a:moveTo>
                    <a:pt x="611974" y="54930"/>
                  </a:moveTo>
                  <a:lnTo>
                    <a:pt x="646930" y="74999"/>
                  </a:lnTo>
                  <a:lnTo>
                    <a:pt x="133830" y="372274"/>
                  </a:lnTo>
                  <a:lnTo>
                    <a:pt x="98874" y="352205"/>
                  </a:lnTo>
                  <a:close/>
                  <a:moveTo>
                    <a:pt x="511851" y="0"/>
                  </a:moveTo>
                  <a:lnTo>
                    <a:pt x="548056" y="20069"/>
                  </a:lnTo>
                  <a:lnTo>
                    <a:pt x="34956" y="317344"/>
                  </a:lnTo>
                  <a:lnTo>
                    <a:pt x="0" y="296020"/>
                  </a:lnTo>
                  <a:close/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15292393" y="8912400"/>
              <a:ext cx="1598474" cy="928326"/>
            </a:xfrm>
            <a:custGeom>
              <a:rect b="b" l="l" r="r" t="t"/>
              <a:pathLst>
                <a:path extrusionOk="0" h="747" w="1284">
                  <a:moveTo>
                    <a:pt x="648" y="746"/>
                  </a:moveTo>
                  <a:lnTo>
                    <a:pt x="648" y="746"/>
                  </a:lnTo>
                  <a:cubicBezTo>
                    <a:pt x="464" y="746"/>
                    <a:pt x="280" y="698"/>
                    <a:pt x="160" y="608"/>
                  </a:cubicBezTo>
                  <a:lnTo>
                    <a:pt x="160" y="608"/>
                  </a:lnTo>
                  <a:cubicBezTo>
                    <a:pt x="106" y="566"/>
                    <a:pt x="68" y="520"/>
                    <a:pt x="49" y="469"/>
                  </a:cubicBezTo>
                  <a:lnTo>
                    <a:pt x="49" y="469"/>
                  </a:lnTo>
                  <a:cubicBezTo>
                    <a:pt x="0" y="335"/>
                    <a:pt x="91" y="195"/>
                    <a:pt x="282" y="113"/>
                  </a:cubicBezTo>
                  <a:lnTo>
                    <a:pt x="282" y="113"/>
                  </a:lnTo>
                  <a:cubicBezTo>
                    <a:pt x="550" y="0"/>
                    <a:pt x="932" y="30"/>
                    <a:pt x="1134" y="183"/>
                  </a:cubicBezTo>
                  <a:lnTo>
                    <a:pt x="1134" y="183"/>
                  </a:lnTo>
                  <a:cubicBezTo>
                    <a:pt x="1242" y="264"/>
                    <a:pt x="1283" y="368"/>
                    <a:pt x="1246" y="469"/>
                  </a:cubicBezTo>
                  <a:lnTo>
                    <a:pt x="1246" y="469"/>
                  </a:lnTo>
                  <a:cubicBezTo>
                    <a:pt x="1215" y="552"/>
                    <a:pt x="1132" y="626"/>
                    <a:pt x="1013" y="677"/>
                  </a:cubicBezTo>
                  <a:lnTo>
                    <a:pt x="1013" y="677"/>
                  </a:lnTo>
                  <a:cubicBezTo>
                    <a:pt x="904" y="723"/>
                    <a:pt x="776" y="746"/>
                    <a:pt x="648" y="746"/>
                  </a:cubicBez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16594244" y="8132390"/>
              <a:ext cx="510855" cy="1021706"/>
            </a:xfrm>
            <a:custGeom>
              <a:rect b="b" l="l" r="r" t="t"/>
              <a:pathLst>
                <a:path extrusionOk="0" h="819" w="412">
                  <a:moveTo>
                    <a:pt x="347" y="11"/>
                  </a:moveTo>
                  <a:lnTo>
                    <a:pt x="347" y="11"/>
                  </a:lnTo>
                  <a:cubicBezTo>
                    <a:pt x="341" y="4"/>
                    <a:pt x="337" y="0"/>
                    <a:pt x="337" y="0"/>
                  </a:cubicBezTo>
                  <a:lnTo>
                    <a:pt x="337" y="0"/>
                  </a:lnTo>
                  <a:cubicBezTo>
                    <a:pt x="337" y="0"/>
                    <a:pt x="326" y="6"/>
                    <a:pt x="321" y="4"/>
                  </a:cubicBezTo>
                  <a:lnTo>
                    <a:pt x="321" y="4"/>
                  </a:lnTo>
                  <a:cubicBezTo>
                    <a:pt x="323" y="6"/>
                    <a:pt x="325" y="8"/>
                    <a:pt x="327" y="10"/>
                  </a:cubicBezTo>
                  <a:lnTo>
                    <a:pt x="327" y="10"/>
                  </a:lnTo>
                  <a:cubicBezTo>
                    <a:pt x="394" y="90"/>
                    <a:pt x="357" y="578"/>
                    <a:pt x="0" y="802"/>
                  </a:cubicBezTo>
                  <a:lnTo>
                    <a:pt x="22" y="818"/>
                  </a:lnTo>
                  <a:lnTo>
                    <a:pt x="22" y="818"/>
                  </a:lnTo>
                  <a:cubicBezTo>
                    <a:pt x="380" y="594"/>
                    <a:pt x="411" y="93"/>
                    <a:pt x="347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16484383" y="8121401"/>
              <a:ext cx="598744" cy="1010721"/>
            </a:xfrm>
            <a:custGeom>
              <a:rect b="b" l="l" r="r" t="t"/>
              <a:pathLst>
                <a:path extrusionOk="0" h="812" w="482">
                  <a:moveTo>
                    <a:pt x="414" y="19"/>
                  </a:moveTo>
                  <a:lnTo>
                    <a:pt x="414" y="19"/>
                  </a:lnTo>
                  <a:cubicBezTo>
                    <a:pt x="412" y="17"/>
                    <a:pt x="410" y="15"/>
                    <a:pt x="408" y="13"/>
                  </a:cubicBezTo>
                  <a:lnTo>
                    <a:pt x="408" y="13"/>
                  </a:lnTo>
                  <a:cubicBezTo>
                    <a:pt x="381" y="1"/>
                    <a:pt x="346" y="0"/>
                    <a:pt x="311" y="13"/>
                  </a:cubicBezTo>
                  <a:lnTo>
                    <a:pt x="311" y="13"/>
                  </a:lnTo>
                  <a:cubicBezTo>
                    <a:pt x="417" y="444"/>
                    <a:pt x="0" y="750"/>
                    <a:pt x="0" y="750"/>
                  </a:cubicBezTo>
                  <a:lnTo>
                    <a:pt x="87" y="811"/>
                  </a:lnTo>
                  <a:lnTo>
                    <a:pt x="87" y="811"/>
                  </a:lnTo>
                  <a:cubicBezTo>
                    <a:pt x="444" y="587"/>
                    <a:pt x="481" y="99"/>
                    <a:pt x="414" y="19"/>
                  </a:cubicBez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16649176" y="8060982"/>
              <a:ext cx="384513" cy="159297"/>
            </a:xfrm>
            <a:custGeom>
              <a:rect b="b" l="l" r="r" t="t"/>
              <a:pathLst>
                <a:path extrusionOk="0" h="130" w="308">
                  <a:moveTo>
                    <a:pt x="0" y="119"/>
                  </a:moveTo>
                  <a:lnTo>
                    <a:pt x="15" y="129"/>
                  </a:lnTo>
                  <a:lnTo>
                    <a:pt x="15" y="129"/>
                  </a:lnTo>
                  <a:cubicBezTo>
                    <a:pt x="222" y="0"/>
                    <a:pt x="307" y="86"/>
                    <a:pt x="307" y="86"/>
                  </a:cubicBezTo>
                  <a:lnTo>
                    <a:pt x="307" y="86"/>
                  </a:lnTo>
                  <a:cubicBezTo>
                    <a:pt x="303" y="77"/>
                    <a:pt x="297" y="65"/>
                    <a:pt x="293" y="57"/>
                  </a:cubicBezTo>
                  <a:lnTo>
                    <a:pt x="293" y="57"/>
                  </a:lnTo>
                  <a:cubicBezTo>
                    <a:pt x="254" y="38"/>
                    <a:pt x="162" y="19"/>
                    <a:pt x="0" y="1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16528327" y="7857736"/>
              <a:ext cx="483389" cy="351554"/>
            </a:xfrm>
            <a:custGeom>
              <a:rect b="b" l="l" r="r" t="t"/>
              <a:pathLst>
                <a:path extrusionOk="0" h="283" w="389">
                  <a:moveTo>
                    <a:pt x="388" y="220"/>
                  </a:moveTo>
                  <a:lnTo>
                    <a:pt x="388" y="220"/>
                  </a:lnTo>
                  <a:cubicBezTo>
                    <a:pt x="261" y="0"/>
                    <a:pt x="0" y="224"/>
                    <a:pt x="0" y="224"/>
                  </a:cubicBezTo>
                  <a:lnTo>
                    <a:pt x="95" y="282"/>
                  </a:lnTo>
                  <a:lnTo>
                    <a:pt x="95" y="282"/>
                  </a:lnTo>
                  <a:cubicBezTo>
                    <a:pt x="257" y="182"/>
                    <a:pt x="349" y="201"/>
                    <a:pt x="388" y="220"/>
                  </a:cubicBez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15319860" y="8159856"/>
              <a:ext cx="1356785" cy="1680873"/>
            </a:xfrm>
            <a:custGeom>
              <a:rect b="b" l="l" r="r" t="t"/>
              <a:pathLst>
                <a:path extrusionOk="0" h="1351" w="1091">
                  <a:moveTo>
                    <a:pt x="1090" y="968"/>
                  </a:moveTo>
                  <a:lnTo>
                    <a:pt x="1090" y="0"/>
                  </a:lnTo>
                  <a:lnTo>
                    <a:pt x="0" y="0"/>
                  </a:lnTo>
                  <a:lnTo>
                    <a:pt x="2" y="972"/>
                  </a:lnTo>
                  <a:lnTo>
                    <a:pt x="2" y="972"/>
                  </a:lnTo>
                  <a:cubicBezTo>
                    <a:pt x="2" y="1043"/>
                    <a:pt x="24" y="1122"/>
                    <a:pt x="109" y="1186"/>
                  </a:cubicBezTo>
                  <a:lnTo>
                    <a:pt x="109" y="1186"/>
                  </a:lnTo>
                  <a:cubicBezTo>
                    <a:pt x="291" y="1322"/>
                    <a:pt x="633" y="1350"/>
                    <a:pt x="874" y="1247"/>
                  </a:cubicBezTo>
                  <a:lnTo>
                    <a:pt x="874" y="1247"/>
                  </a:lnTo>
                  <a:cubicBezTo>
                    <a:pt x="1033" y="1179"/>
                    <a:pt x="1090" y="1069"/>
                    <a:pt x="1090" y="968"/>
                  </a:cubicBez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15957051" y="8159856"/>
              <a:ext cx="725082" cy="1636927"/>
            </a:xfrm>
            <a:custGeom>
              <a:rect b="b" l="l" r="r" t="t"/>
              <a:pathLst>
                <a:path extrusionOk="0" h="1314" w="580">
                  <a:moveTo>
                    <a:pt x="5" y="0"/>
                  </a:moveTo>
                  <a:lnTo>
                    <a:pt x="5" y="0"/>
                  </a:lnTo>
                  <a:cubicBezTo>
                    <a:pt x="141" y="141"/>
                    <a:pt x="474" y="594"/>
                    <a:pt x="0" y="1308"/>
                  </a:cubicBezTo>
                  <a:lnTo>
                    <a:pt x="0" y="1308"/>
                  </a:lnTo>
                  <a:cubicBezTo>
                    <a:pt x="126" y="1313"/>
                    <a:pt x="255" y="1293"/>
                    <a:pt x="363" y="1247"/>
                  </a:cubicBezTo>
                  <a:lnTo>
                    <a:pt x="363" y="1247"/>
                  </a:lnTo>
                  <a:cubicBezTo>
                    <a:pt x="522" y="1179"/>
                    <a:pt x="579" y="1069"/>
                    <a:pt x="579" y="968"/>
                  </a:cubicBezTo>
                  <a:lnTo>
                    <a:pt x="579" y="0"/>
                  </a:lnTo>
                  <a:lnTo>
                    <a:pt x="5" y="0"/>
                  </a:ln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15281409" y="7709428"/>
              <a:ext cx="1422696" cy="516346"/>
            </a:xfrm>
            <a:custGeom>
              <a:rect b="b" l="l" r="r" t="t"/>
              <a:pathLst>
                <a:path extrusionOk="0" h="415" w="1144">
                  <a:moveTo>
                    <a:pt x="249" y="230"/>
                  </a:moveTo>
                  <a:lnTo>
                    <a:pt x="249" y="230"/>
                  </a:lnTo>
                  <a:cubicBezTo>
                    <a:pt x="490" y="128"/>
                    <a:pt x="832" y="155"/>
                    <a:pt x="1014" y="291"/>
                  </a:cubicBezTo>
                  <a:lnTo>
                    <a:pt x="1014" y="291"/>
                  </a:lnTo>
                  <a:cubicBezTo>
                    <a:pt x="1063" y="329"/>
                    <a:pt x="1096" y="371"/>
                    <a:pt x="1111" y="413"/>
                  </a:cubicBezTo>
                  <a:lnTo>
                    <a:pt x="1111" y="413"/>
                  </a:lnTo>
                  <a:cubicBezTo>
                    <a:pt x="1143" y="329"/>
                    <a:pt x="1112" y="238"/>
                    <a:pt x="1014" y="164"/>
                  </a:cubicBezTo>
                  <a:lnTo>
                    <a:pt x="1014" y="164"/>
                  </a:lnTo>
                  <a:cubicBezTo>
                    <a:pt x="832" y="28"/>
                    <a:pt x="490" y="0"/>
                    <a:pt x="249" y="103"/>
                  </a:cubicBezTo>
                  <a:lnTo>
                    <a:pt x="249" y="103"/>
                  </a:lnTo>
                  <a:cubicBezTo>
                    <a:pt x="73" y="177"/>
                    <a:pt x="0" y="299"/>
                    <a:pt x="42" y="414"/>
                  </a:cubicBezTo>
                  <a:lnTo>
                    <a:pt x="42" y="414"/>
                  </a:lnTo>
                  <a:cubicBezTo>
                    <a:pt x="69" y="343"/>
                    <a:pt x="139" y="277"/>
                    <a:pt x="249" y="230"/>
                  </a:cubicBez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15336337" y="7868724"/>
              <a:ext cx="1334809" cy="714095"/>
            </a:xfrm>
            <a:custGeom>
              <a:rect b="b" l="l" r="r" t="t"/>
              <a:pathLst>
                <a:path extrusionOk="0" h="573" w="1070">
                  <a:moveTo>
                    <a:pt x="98" y="408"/>
                  </a:moveTo>
                  <a:lnTo>
                    <a:pt x="98" y="408"/>
                  </a:lnTo>
                  <a:cubicBezTo>
                    <a:pt x="280" y="544"/>
                    <a:pt x="622" y="572"/>
                    <a:pt x="863" y="469"/>
                  </a:cubicBezTo>
                  <a:lnTo>
                    <a:pt x="863" y="469"/>
                  </a:lnTo>
                  <a:cubicBezTo>
                    <a:pt x="974" y="422"/>
                    <a:pt x="1043" y="356"/>
                    <a:pt x="1069" y="285"/>
                  </a:cubicBezTo>
                  <a:lnTo>
                    <a:pt x="1069" y="285"/>
                  </a:lnTo>
                  <a:cubicBezTo>
                    <a:pt x="1054" y="243"/>
                    <a:pt x="1021" y="201"/>
                    <a:pt x="972" y="163"/>
                  </a:cubicBezTo>
                  <a:lnTo>
                    <a:pt x="972" y="163"/>
                  </a:lnTo>
                  <a:cubicBezTo>
                    <a:pt x="790" y="27"/>
                    <a:pt x="448" y="0"/>
                    <a:pt x="207" y="102"/>
                  </a:cubicBezTo>
                  <a:lnTo>
                    <a:pt x="207" y="102"/>
                  </a:lnTo>
                  <a:cubicBezTo>
                    <a:pt x="97" y="149"/>
                    <a:pt x="27" y="215"/>
                    <a:pt x="0" y="286"/>
                  </a:cubicBezTo>
                  <a:lnTo>
                    <a:pt x="0" y="286"/>
                  </a:lnTo>
                  <a:cubicBezTo>
                    <a:pt x="16" y="329"/>
                    <a:pt x="49" y="370"/>
                    <a:pt x="98" y="408"/>
                  </a:cubicBez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15918602" y="7918162"/>
              <a:ext cx="747054" cy="620712"/>
            </a:xfrm>
            <a:custGeom>
              <a:rect b="b" l="l" r="r" t="t"/>
              <a:pathLst>
                <a:path extrusionOk="0" h="499" w="601">
                  <a:moveTo>
                    <a:pt x="503" y="123"/>
                  </a:moveTo>
                  <a:lnTo>
                    <a:pt x="503" y="123"/>
                  </a:lnTo>
                  <a:cubicBezTo>
                    <a:pt x="396" y="43"/>
                    <a:pt x="233" y="0"/>
                    <a:pt x="68" y="0"/>
                  </a:cubicBezTo>
                  <a:lnTo>
                    <a:pt x="68" y="0"/>
                  </a:lnTo>
                  <a:cubicBezTo>
                    <a:pt x="207" y="112"/>
                    <a:pt x="364" y="315"/>
                    <a:pt x="0" y="489"/>
                  </a:cubicBezTo>
                  <a:lnTo>
                    <a:pt x="0" y="489"/>
                  </a:lnTo>
                  <a:cubicBezTo>
                    <a:pt x="136" y="498"/>
                    <a:pt x="277" y="479"/>
                    <a:pt x="394" y="429"/>
                  </a:cubicBezTo>
                  <a:lnTo>
                    <a:pt x="394" y="429"/>
                  </a:lnTo>
                  <a:cubicBezTo>
                    <a:pt x="505" y="382"/>
                    <a:pt x="574" y="316"/>
                    <a:pt x="600" y="245"/>
                  </a:cubicBezTo>
                  <a:lnTo>
                    <a:pt x="600" y="245"/>
                  </a:lnTo>
                  <a:cubicBezTo>
                    <a:pt x="585" y="203"/>
                    <a:pt x="552" y="161"/>
                    <a:pt x="503" y="123"/>
                  </a:cubicBez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15264927" y="7692946"/>
              <a:ext cx="1455659" cy="873396"/>
            </a:xfrm>
            <a:custGeom>
              <a:rect b="b" l="l" r="r" t="t"/>
              <a:pathLst>
                <a:path extrusionOk="0" h="700" w="1167">
                  <a:moveTo>
                    <a:pt x="588" y="60"/>
                  </a:moveTo>
                  <a:lnTo>
                    <a:pt x="588" y="60"/>
                  </a:lnTo>
                  <a:cubicBezTo>
                    <a:pt x="475" y="60"/>
                    <a:pt x="362" y="80"/>
                    <a:pt x="264" y="121"/>
                  </a:cubicBezTo>
                  <a:lnTo>
                    <a:pt x="264" y="121"/>
                  </a:lnTo>
                  <a:cubicBezTo>
                    <a:pt x="100" y="191"/>
                    <a:pt x="21" y="308"/>
                    <a:pt x="63" y="420"/>
                  </a:cubicBezTo>
                  <a:lnTo>
                    <a:pt x="63" y="420"/>
                  </a:lnTo>
                  <a:cubicBezTo>
                    <a:pt x="79" y="463"/>
                    <a:pt x="111" y="503"/>
                    <a:pt x="158" y="538"/>
                  </a:cubicBezTo>
                  <a:lnTo>
                    <a:pt x="158" y="538"/>
                  </a:lnTo>
                  <a:cubicBezTo>
                    <a:pt x="336" y="672"/>
                    <a:pt x="676" y="699"/>
                    <a:pt x="914" y="598"/>
                  </a:cubicBezTo>
                  <a:lnTo>
                    <a:pt x="914" y="598"/>
                  </a:lnTo>
                  <a:cubicBezTo>
                    <a:pt x="1017" y="554"/>
                    <a:pt x="1089" y="491"/>
                    <a:pt x="1115" y="420"/>
                  </a:cubicBezTo>
                  <a:lnTo>
                    <a:pt x="1115" y="420"/>
                  </a:lnTo>
                  <a:cubicBezTo>
                    <a:pt x="1145" y="337"/>
                    <a:pt x="1111" y="250"/>
                    <a:pt x="1020" y="182"/>
                  </a:cubicBezTo>
                  <a:lnTo>
                    <a:pt x="1020" y="182"/>
                  </a:lnTo>
                  <a:cubicBezTo>
                    <a:pt x="914" y="102"/>
                    <a:pt x="752" y="60"/>
                    <a:pt x="588" y="60"/>
                  </a:cubicBezTo>
                  <a:close/>
                  <a:moveTo>
                    <a:pt x="589" y="678"/>
                  </a:moveTo>
                  <a:lnTo>
                    <a:pt x="589" y="678"/>
                  </a:lnTo>
                  <a:cubicBezTo>
                    <a:pt x="421" y="678"/>
                    <a:pt x="255" y="635"/>
                    <a:pt x="147" y="553"/>
                  </a:cubicBezTo>
                  <a:lnTo>
                    <a:pt x="147" y="553"/>
                  </a:lnTo>
                  <a:cubicBezTo>
                    <a:pt x="97" y="516"/>
                    <a:pt x="62" y="474"/>
                    <a:pt x="45" y="427"/>
                  </a:cubicBezTo>
                  <a:lnTo>
                    <a:pt x="45" y="427"/>
                  </a:lnTo>
                  <a:cubicBezTo>
                    <a:pt x="0" y="305"/>
                    <a:pt x="83" y="178"/>
                    <a:pt x="257" y="104"/>
                  </a:cubicBezTo>
                  <a:lnTo>
                    <a:pt x="257" y="104"/>
                  </a:lnTo>
                  <a:cubicBezTo>
                    <a:pt x="500" y="0"/>
                    <a:pt x="848" y="28"/>
                    <a:pt x="1031" y="166"/>
                  </a:cubicBezTo>
                  <a:lnTo>
                    <a:pt x="1031" y="166"/>
                  </a:lnTo>
                  <a:cubicBezTo>
                    <a:pt x="1130" y="240"/>
                    <a:pt x="1166" y="335"/>
                    <a:pt x="1133" y="426"/>
                  </a:cubicBezTo>
                  <a:lnTo>
                    <a:pt x="1133" y="426"/>
                  </a:lnTo>
                  <a:cubicBezTo>
                    <a:pt x="1105" y="502"/>
                    <a:pt x="1029" y="570"/>
                    <a:pt x="921" y="615"/>
                  </a:cubicBezTo>
                  <a:lnTo>
                    <a:pt x="921" y="615"/>
                  </a:lnTo>
                  <a:cubicBezTo>
                    <a:pt x="822" y="658"/>
                    <a:pt x="705" y="678"/>
                    <a:pt x="589" y="6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15610993" y="7072233"/>
              <a:ext cx="686629" cy="1186497"/>
            </a:xfrm>
            <a:custGeom>
              <a:rect b="b" l="l" r="r" t="t"/>
              <a:pathLst>
                <a:path extrusionOk="0" h="953" w="551">
                  <a:moveTo>
                    <a:pt x="297" y="952"/>
                  </a:moveTo>
                  <a:lnTo>
                    <a:pt x="297" y="952"/>
                  </a:lnTo>
                  <a:cubicBezTo>
                    <a:pt x="297" y="952"/>
                    <a:pt x="445" y="776"/>
                    <a:pt x="291" y="666"/>
                  </a:cubicBezTo>
                  <a:lnTo>
                    <a:pt x="291" y="666"/>
                  </a:lnTo>
                  <a:cubicBezTo>
                    <a:pt x="43" y="490"/>
                    <a:pt x="550" y="501"/>
                    <a:pt x="355" y="315"/>
                  </a:cubicBezTo>
                  <a:lnTo>
                    <a:pt x="355" y="315"/>
                  </a:lnTo>
                  <a:cubicBezTo>
                    <a:pt x="174" y="143"/>
                    <a:pt x="380" y="43"/>
                    <a:pt x="458" y="0"/>
                  </a:cubicBezTo>
                  <a:lnTo>
                    <a:pt x="458" y="0"/>
                  </a:lnTo>
                  <a:cubicBezTo>
                    <a:pt x="458" y="0"/>
                    <a:pt x="149" y="84"/>
                    <a:pt x="201" y="245"/>
                  </a:cubicBezTo>
                  <a:lnTo>
                    <a:pt x="201" y="245"/>
                  </a:lnTo>
                  <a:cubicBezTo>
                    <a:pt x="252" y="406"/>
                    <a:pt x="264" y="389"/>
                    <a:pt x="157" y="446"/>
                  </a:cubicBezTo>
                  <a:lnTo>
                    <a:pt x="157" y="446"/>
                  </a:lnTo>
                  <a:cubicBezTo>
                    <a:pt x="0" y="528"/>
                    <a:pt x="62" y="632"/>
                    <a:pt x="247" y="746"/>
                  </a:cubicBezTo>
                  <a:lnTo>
                    <a:pt x="247" y="746"/>
                  </a:lnTo>
                  <a:cubicBezTo>
                    <a:pt x="347" y="808"/>
                    <a:pt x="297" y="952"/>
                    <a:pt x="297" y="952"/>
                  </a:cubicBez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13628002" y="6676735"/>
              <a:ext cx="2186231" cy="1263401"/>
            </a:xfrm>
            <a:custGeom>
              <a:rect b="b" l="l" r="r" t="t"/>
              <a:pathLst>
                <a:path extrusionOk="0" h="1016" w="1757">
                  <a:moveTo>
                    <a:pt x="455" y="1015"/>
                  </a:moveTo>
                  <a:lnTo>
                    <a:pt x="1756" y="261"/>
                  </a:lnTo>
                  <a:lnTo>
                    <a:pt x="1301" y="0"/>
                  </a:lnTo>
                  <a:lnTo>
                    <a:pt x="0" y="752"/>
                  </a:lnTo>
                  <a:lnTo>
                    <a:pt x="455" y="1015"/>
                  </a:ln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12815031" y="6209823"/>
              <a:ext cx="2191728" cy="1263401"/>
            </a:xfrm>
            <a:custGeom>
              <a:rect b="b" l="l" r="r" t="t"/>
              <a:pathLst>
                <a:path extrusionOk="0" h="1016" w="1758">
                  <a:moveTo>
                    <a:pt x="456" y="1015"/>
                  </a:moveTo>
                  <a:lnTo>
                    <a:pt x="1757" y="263"/>
                  </a:lnTo>
                  <a:lnTo>
                    <a:pt x="1302" y="0"/>
                  </a:lnTo>
                  <a:lnTo>
                    <a:pt x="0" y="752"/>
                  </a:lnTo>
                  <a:lnTo>
                    <a:pt x="456" y="1015"/>
                  </a:ln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13309404" y="3968659"/>
              <a:ext cx="1439177" cy="3460620"/>
            </a:xfrm>
            <a:custGeom>
              <a:rect b="b" l="l" r="r" t="t"/>
              <a:pathLst>
                <a:path extrusionOk="0" h="2777" w="1157">
                  <a:moveTo>
                    <a:pt x="0" y="2776"/>
                  </a:moveTo>
                  <a:lnTo>
                    <a:pt x="1156" y="2110"/>
                  </a:lnTo>
                  <a:lnTo>
                    <a:pt x="1156" y="0"/>
                  </a:lnTo>
                  <a:lnTo>
                    <a:pt x="0" y="668"/>
                  </a:lnTo>
                  <a:lnTo>
                    <a:pt x="0" y="2776"/>
                  </a:lnTo>
                </a:path>
              </a:pathLst>
            </a:custGeom>
            <a:solidFill>
              <a:srgbClr val="206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13512649" y="5407839"/>
              <a:ext cx="620712" cy="2493842"/>
            </a:xfrm>
            <a:custGeom>
              <a:rect b="b" l="l" r="r" t="t"/>
              <a:pathLst>
                <a:path extrusionOk="0" h="2002" w="497">
                  <a:moveTo>
                    <a:pt x="0" y="0"/>
                  </a:moveTo>
                  <a:lnTo>
                    <a:pt x="0" y="1715"/>
                  </a:lnTo>
                  <a:lnTo>
                    <a:pt x="496" y="2001"/>
                  </a:lnTo>
                  <a:lnTo>
                    <a:pt x="496" y="286"/>
                  </a:lnTo>
                  <a:lnTo>
                    <a:pt x="0" y="0"/>
                  </a:ln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12688691" y="4441063"/>
              <a:ext cx="615221" cy="2982725"/>
            </a:xfrm>
            <a:custGeom>
              <a:rect b="b" l="l" r="r" t="t"/>
              <a:pathLst>
                <a:path extrusionOk="0" h="2395" w="496">
                  <a:moveTo>
                    <a:pt x="0" y="0"/>
                  </a:moveTo>
                  <a:lnTo>
                    <a:pt x="0" y="2108"/>
                  </a:lnTo>
                  <a:lnTo>
                    <a:pt x="495" y="2394"/>
                  </a:lnTo>
                  <a:lnTo>
                    <a:pt x="495" y="286"/>
                  </a:lnTo>
                  <a:lnTo>
                    <a:pt x="0" y="0"/>
                  </a:ln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12688691" y="3611615"/>
              <a:ext cx="2059889" cy="1191990"/>
            </a:xfrm>
            <a:custGeom>
              <a:rect b="b" l="l" r="r" t="t"/>
              <a:pathLst>
                <a:path extrusionOk="0" h="955" w="1652">
                  <a:moveTo>
                    <a:pt x="1206" y="30"/>
                  </a:moveTo>
                  <a:lnTo>
                    <a:pt x="1156" y="0"/>
                  </a:lnTo>
                  <a:lnTo>
                    <a:pt x="0" y="668"/>
                  </a:lnTo>
                  <a:lnTo>
                    <a:pt x="495" y="954"/>
                  </a:lnTo>
                  <a:lnTo>
                    <a:pt x="1651" y="286"/>
                  </a:lnTo>
                  <a:lnTo>
                    <a:pt x="1594" y="254"/>
                  </a:lnTo>
                  <a:lnTo>
                    <a:pt x="1206" y="30"/>
                  </a:ln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12815031" y="3650062"/>
              <a:ext cx="1862143" cy="1076636"/>
            </a:xfrm>
            <a:custGeom>
              <a:rect b="b" l="l" r="r" t="t"/>
              <a:pathLst>
                <a:path extrusionOk="0" h="865" w="1495">
                  <a:moveTo>
                    <a:pt x="387" y="864"/>
                  </a:moveTo>
                  <a:lnTo>
                    <a:pt x="1494" y="224"/>
                  </a:lnTo>
                  <a:lnTo>
                    <a:pt x="1106" y="0"/>
                  </a:lnTo>
                  <a:lnTo>
                    <a:pt x="0" y="640"/>
                  </a:lnTo>
                  <a:lnTo>
                    <a:pt x="387" y="8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12924889" y="3831333"/>
              <a:ext cx="1619206" cy="773264"/>
            </a:xfrm>
            <a:custGeom>
              <a:rect b="b" l="l" r="r" t="t"/>
              <a:pathLst>
                <a:path extrusionOk="0" h="773264" w="1619206">
                  <a:moveTo>
                    <a:pt x="762864" y="384513"/>
                  </a:moveTo>
                  <a:lnTo>
                    <a:pt x="795250" y="404578"/>
                  </a:lnTo>
                  <a:lnTo>
                    <a:pt x="158731" y="773264"/>
                  </a:lnTo>
                  <a:lnTo>
                    <a:pt x="126344" y="754454"/>
                  </a:lnTo>
                  <a:close/>
                  <a:moveTo>
                    <a:pt x="1025359" y="82395"/>
                  </a:moveTo>
                  <a:lnTo>
                    <a:pt x="1058916" y="101114"/>
                  </a:lnTo>
                  <a:lnTo>
                    <a:pt x="32314" y="696368"/>
                  </a:lnTo>
                  <a:lnTo>
                    <a:pt x="0" y="677650"/>
                  </a:lnTo>
                  <a:close/>
                  <a:moveTo>
                    <a:pt x="1586820" y="0"/>
                  </a:moveTo>
                  <a:lnTo>
                    <a:pt x="1619206" y="18810"/>
                  </a:lnTo>
                  <a:lnTo>
                    <a:pt x="983932" y="388751"/>
                  </a:lnTo>
                  <a:lnTo>
                    <a:pt x="950300" y="369941"/>
                  </a:lnTo>
                  <a:close/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14127870" y="4929945"/>
              <a:ext cx="1439177" cy="2966244"/>
            </a:xfrm>
            <a:custGeom>
              <a:rect b="b" l="l" r="r" t="t"/>
              <a:pathLst>
                <a:path extrusionOk="0" h="2383" w="1156">
                  <a:moveTo>
                    <a:pt x="0" y="2382"/>
                  </a:moveTo>
                  <a:lnTo>
                    <a:pt x="1155" y="1715"/>
                  </a:lnTo>
                  <a:lnTo>
                    <a:pt x="1155" y="0"/>
                  </a:lnTo>
                  <a:lnTo>
                    <a:pt x="0" y="667"/>
                  </a:lnTo>
                  <a:lnTo>
                    <a:pt x="0" y="2382"/>
                  </a:ln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13512647" y="4572894"/>
              <a:ext cx="2059889" cy="1191994"/>
            </a:xfrm>
            <a:custGeom>
              <a:rect b="b" l="l" r="r" t="t"/>
              <a:pathLst>
                <a:path extrusionOk="0" h="955" w="1652">
                  <a:moveTo>
                    <a:pt x="1156" y="0"/>
                  </a:moveTo>
                  <a:lnTo>
                    <a:pt x="0" y="668"/>
                  </a:lnTo>
                  <a:lnTo>
                    <a:pt x="496" y="954"/>
                  </a:lnTo>
                  <a:lnTo>
                    <a:pt x="1651" y="287"/>
                  </a:lnTo>
                  <a:lnTo>
                    <a:pt x="1156" y="0"/>
                  </a:lnTo>
                </a:path>
              </a:pathLst>
            </a:custGeom>
            <a:solidFill>
              <a:srgbClr val="1B5E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13638987" y="4611347"/>
              <a:ext cx="1862143" cy="1076636"/>
            </a:xfrm>
            <a:custGeom>
              <a:rect b="b" l="l" r="r" t="t"/>
              <a:pathLst>
                <a:path extrusionOk="0" h="865" w="1495">
                  <a:moveTo>
                    <a:pt x="387" y="864"/>
                  </a:moveTo>
                  <a:lnTo>
                    <a:pt x="1494" y="223"/>
                  </a:lnTo>
                  <a:lnTo>
                    <a:pt x="1107" y="0"/>
                  </a:lnTo>
                  <a:lnTo>
                    <a:pt x="0" y="640"/>
                  </a:lnTo>
                  <a:lnTo>
                    <a:pt x="387" y="8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13743357" y="4792617"/>
              <a:ext cx="1619203" cy="778756"/>
            </a:xfrm>
            <a:custGeom>
              <a:rect b="b" l="l" r="r" t="t"/>
              <a:pathLst>
                <a:path extrusionOk="0" h="778756" w="1619203">
                  <a:moveTo>
                    <a:pt x="767107" y="390005"/>
                  </a:moveTo>
                  <a:lnTo>
                    <a:pt x="800739" y="408816"/>
                  </a:lnTo>
                  <a:lnTo>
                    <a:pt x="164220" y="778756"/>
                  </a:lnTo>
                  <a:lnTo>
                    <a:pt x="131833" y="759946"/>
                  </a:lnTo>
                  <a:close/>
                  <a:moveTo>
                    <a:pt x="1026598" y="87887"/>
                  </a:moveTo>
                  <a:lnTo>
                    <a:pt x="1058912" y="106606"/>
                  </a:lnTo>
                  <a:lnTo>
                    <a:pt x="32314" y="701860"/>
                  </a:lnTo>
                  <a:lnTo>
                    <a:pt x="0" y="681894"/>
                  </a:lnTo>
                  <a:close/>
                  <a:moveTo>
                    <a:pt x="1585633" y="0"/>
                  </a:moveTo>
                  <a:lnTo>
                    <a:pt x="1619203" y="18810"/>
                  </a:lnTo>
                  <a:lnTo>
                    <a:pt x="983864" y="388753"/>
                  </a:lnTo>
                  <a:lnTo>
                    <a:pt x="950294" y="368689"/>
                  </a:lnTo>
                  <a:close/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16055927" y="3424852"/>
              <a:ext cx="1686367" cy="1389740"/>
            </a:xfrm>
            <a:custGeom>
              <a:rect b="b" l="l" r="r" t="t"/>
              <a:pathLst>
                <a:path extrusionOk="0" h="1115" w="1352">
                  <a:moveTo>
                    <a:pt x="0" y="980"/>
                  </a:moveTo>
                  <a:lnTo>
                    <a:pt x="0" y="980"/>
                  </a:lnTo>
                  <a:cubicBezTo>
                    <a:pt x="0" y="853"/>
                    <a:pt x="65" y="712"/>
                    <a:pt x="144" y="667"/>
                  </a:cubicBezTo>
                  <a:lnTo>
                    <a:pt x="144" y="667"/>
                  </a:lnTo>
                  <a:cubicBezTo>
                    <a:pt x="191" y="640"/>
                    <a:pt x="262" y="621"/>
                    <a:pt x="287" y="663"/>
                  </a:cubicBezTo>
                  <a:lnTo>
                    <a:pt x="287" y="663"/>
                  </a:lnTo>
                  <a:cubicBezTo>
                    <a:pt x="316" y="531"/>
                    <a:pt x="365" y="449"/>
                    <a:pt x="438" y="394"/>
                  </a:cubicBezTo>
                  <a:lnTo>
                    <a:pt x="438" y="394"/>
                  </a:lnTo>
                  <a:cubicBezTo>
                    <a:pt x="485" y="359"/>
                    <a:pt x="569" y="355"/>
                    <a:pt x="604" y="388"/>
                  </a:cubicBezTo>
                  <a:lnTo>
                    <a:pt x="604" y="388"/>
                  </a:lnTo>
                  <a:cubicBezTo>
                    <a:pt x="638" y="239"/>
                    <a:pt x="684" y="118"/>
                    <a:pt x="777" y="64"/>
                  </a:cubicBezTo>
                  <a:lnTo>
                    <a:pt x="777" y="64"/>
                  </a:lnTo>
                  <a:cubicBezTo>
                    <a:pt x="889" y="0"/>
                    <a:pt x="981" y="80"/>
                    <a:pt x="997" y="243"/>
                  </a:cubicBezTo>
                  <a:lnTo>
                    <a:pt x="997" y="243"/>
                  </a:lnTo>
                  <a:cubicBezTo>
                    <a:pt x="1005" y="237"/>
                    <a:pt x="1015" y="231"/>
                    <a:pt x="1023" y="226"/>
                  </a:cubicBezTo>
                  <a:lnTo>
                    <a:pt x="1023" y="226"/>
                  </a:lnTo>
                  <a:cubicBezTo>
                    <a:pt x="1121" y="169"/>
                    <a:pt x="1145" y="188"/>
                    <a:pt x="1260" y="254"/>
                  </a:cubicBezTo>
                  <a:lnTo>
                    <a:pt x="1260" y="254"/>
                  </a:lnTo>
                  <a:cubicBezTo>
                    <a:pt x="1308" y="282"/>
                    <a:pt x="1351" y="393"/>
                    <a:pt x="1351" y="393"/>
                  </a:cubicBezTo>
                  <a:lnTo>
                    <a:pt x="103" y="1114"/>
                  </a:lnTo>
                  <a:lnTo>
                    <a:pt x="10" y="1058"/>
                  </a:lnTo>
                  <a:lnTo>
                    <a:pt x="10" y="1058"/>
                  </a:lnTo>
                  <a:cubicBezTo>
                    <a:pt x="4" y="1036"/>
                    <a:pt x="0" y="1010"/>
                    <a:pt x="0" y="98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16171284" y="3496257"/>
              <a:ext cx="1571010" cy="1318332"/>
            </a:xfrm>
            <a:custGeom>
              <a:rect b="b" l="l" r="r" t="t"/>
              <a:pathLst>
                <a:path extrusionOk="0" h="1059" w="1259">
                  <a:moveTo>
                    <a:pt x="0" y="980"/>
                  </a:moveTo>
                  <a:lnTo>
                    <a:pt x="0" y="980"/>
                  </a:lnTo>
                  <a:cubicBezTo>
                    <a:pt x="0" y="852"/>
                    <a:pt x="65" y="712"/>
                    <a:pt x="143" y="666"/>
                  </a:cubicBezTo>
                  <a:lnTo>
                    <a:pt x="143" y="666"/>
                  </a:lnTo>
                  <a:cubicBezTo>
                    <a:pt x="191" y="639"/>
                    <a:pt x="233" y="652"/>
                    <a:pt x="258" y="694"/>
                  </a:cubicBezTo>
                  <a:lnTo>
                    <a:pt x="258" y="694"/>
                  </a:lnTo>
                  <a:cubicBezTo>
                    <a:pt x="287" y="562"/>
                    <a:pt x="357" y="440"/>
                    <a:pt x="438" y="393"/>
                  </a:cubicBezTo>
                  <a:lnTo>
                    <a:pt x="438" y="393"/>
                  </a:lnTo>
                  <a:cubicBezTo>
                    <a:pt x="490" y="364"/>
                    <a:pt x="537" y="370"/>
                    <a:pt x="572" y="403"/>
                  </a:cubicBezTo>
                  <a:lnTo>
                    <a:pt x="572" y="403"/>
                  </a:lnTo>
                  <a:cubicBezTo>
                    <a:pt x="605" y="254"/>
                    <a:pt x="684" y="117"/>
                    <a:pt x="777" y="64"/>
                  </a:cubicBezTo>
                  <a:lnTo>
                    <a:pt x="777" y="64"/>
                  </a:lnTo>
                  <a:cubicBezTo>
                    <a:pt x="888" y="0"/>
                    <a:pt x="981" y="78"/>
                    <a:pt x="997" y="242"/>
                  </a:cubicBezTo>
                  <a:lnTo>
                    <a:pt x="997" y="242"/>
                  </a:lnTo>
                  <a:cubicBezTo>
                    <a:pt x="1005" y="236"/>
                    <a:pt x="1014" y="231"/>
                    <a:pt x="1023" y="225"/>
                  </a:cubicBezTo>
                  <a:lnTo>
                    <a:pt x="1023" y="225"/>
                  </a:lnTo>
                  <a:cubicBezTo>
                    <a:pt x="1150" y="152"/>
                    <a:pt x="1252" y="203"/>
                    <a:pt x="1258" y="337"/>
                  </a:cubicBezTo>
                  <a:lnTo>
                    <a:pt x="10" y="1058"/>
                  </a:lnTo>
                  <a:lnTo>
                    <a:pt x="10" y="1058"/>
                  </a:lnTo>
                  <a:cubicBezTo>
                    <a:pt x="4" y="1035"/>
                    <a:pt x="0" y="1009"/>
                    <a:pt x="0" y="9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6635355" y="4226836"/>
              <a:ext cx="1686363" cy="1389740"/>
            </a:xfrm>
            <a:custGeom>
              <a:rect b="b" l="l" r="r" t="t"/>
              <a:pathLst>
                <a:path extrusionOk="0" h="1114" w="1352">
                  <a:moveTo>
                    <a:pt x="1351" y="981"/>
                  </a:moveTo>
                  <a:lnTo>
                    <a:pt x="1351" y="981"/>
                  </a:lnTo>
                  <a:cubicBezTo>
                    <a:pt x="1351" y="853"/>
                    <a:pt x="1287" y="713"/>
                    <a:pt x="1208" y="667"/>
                  </a:cubicBezTo>
                  <a:lnTo>
                    <a:pt x="1208" y="667"/>
                  </a:lnTo>
                  <a:cubicBezTo>
                    <a:pt x="1161" y="639"/>
                    <a:pt x="1089" y="621"/>
                    <a:pt x="1064" y="663"/>
                  </a:cubicBezTo>
                  <a:lnTo>
                    <a:pt x="1064" y="663"/>
                  </a:lnTo>
                  <a:cubicBezTo>
                    <a:pt x="1035" y="531"/>
                    <a:pt x="986" y="449"/>
                    <a:pt x="913" y="394"/>
                  </a:cubicBezTo>
                  <a:lnTo>
                    <a:pt x="913" y="394"/>
                  </a:lnTo>
                  <a:cubicBezTo>
                    <a:pt x="866" y="359"/>
                    <a:pt x="782" y="354"/>
                    <a:pt x="747" y="388"/>
                  </a:cubicBezTo>
                  <a:lnTo>
                    <a:pt x="747" y="388"/>
                  </a:lnTo>
                  <a:cubicBezTo>
                    <a:pt x="714" y="239"/>
                    <a:pt x="667" y="118"/>
                    <a:pt x="575" y="65"/>
                  </a:cubicBezTo>
                  <a:lnTo>
                    <a:pt x="575" y="65"/>
                  </a:lnTo>
                  <a:cubicBezTo>
                    <a:pt x="463" y="0"/>
                    <a:pt x="370" y="79"/>
                    <a:pt x="354" y="243"/>
                  </a:cubicBezTo>
                  <a:lnTo>
                    <a:pt x="354" y="243"/>
                  </a:lnTo>
                  <a:cubicBezTo>
                    <a:pt x="346" y="237"/>
                    <a:pt x="337" y="231"/>
                    <a:pt x="328" y="226"/>
                  </a:cubicBezTo>
                  <a:lnTo>
                    <a:pt x="328" y="226"/>
                  </a:lnTo>
                  <a:cubicBezTo>
                    <a:pt x="230" y="170"/>
                    <a:pt x="206" y="189"/>
                    <a:pt x="91" y="255"/>
                  </a:cubicBezTo>
                  <a:lnTo>
                    <a:pt x="91" y="255"/>
                  </a:lnTo>
                  <a:cubicBezTo>
                    <a:pt x="43" y="283"/>
                    <a:pt x="0" y="394"/>
                    <a:pt x="0" y="394"/>
                  </a:cubicBezTo>
                  <a:lnTo>
                    <a:pt x="1248" y="1113"/>
                  </a:lnTo>
                  <a:lnTo>
                    <a:pt x="1341" y="1058"/>
                  </a:lnTo>
                  <a:lnTo>
                    <a:pt x="1341" y="1058"/>
                  </a:lnTo>
                  <a:cubicBezTo>
                    <a:pt x="1347" y="1036"/>
                    <a:pt x="1351" y="1010"/>
                    <a:pt x="1351" y="981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6635357" y="4292749"/>
              <a:ext cx="1571010" cy="1318332"/>
            </a:xfrm>
            <a:custGeom>
              <a:rect b="b" l="l" r="r" t="t"/>
              <a:pathLst>
                <a:path extrusionOk="0" h="1059" w="1259">
                  <a:moveTo>
                    <a:pt x="1258" y="981"/>
                  </a:moveTo>
                  <a:lnTo>
                    <a:pt x="1258" y="981"/>
                  </a:lnTo>
                  <a:cubicBezTo>
                    <a:pt x="1258" y="853"/>
                    <a:pt x="1193" y="713"/>
                    <a:pt x="1115" y="667"/>
                  </a:cubicBezTo>
                  <a:lnTo>
                    <a:pt x="1115" y="667"/>
                  </a:lnTo>
                  <a:cubicBezTo>
                    <a:pt x="1067" y="640"/>
                    <a:pt x="1025" y="654"/>
                    <a:pt x="1000" y="695"/>
                  </a:cubicBezTo>
                  <a:lnTo>
                    <a:pt x="1000" y="695"/>
                  </a:lnTo>
                  <a:cubicBezTo>
                    <a:pt x="971" y="564"/>
                    <a:pt x="901" y="442"/>
                    <a:pt x="820" y="395"/>
                  </a:cubicBezTo>
                  <a:lnTo>
                    <a:pt x="820" y="395"/>
                  </a:lnTo>
                  <a:cubicBezTo>
                    <a:pt x="768" y="365"/>
                    <a:pt x="721" y="370"/>
                    <a:pt x="687" y="404"/>
                  </a:cubicBezTo>
                  <a:lnTo>
                    <a:pt x="687" y="404"/>
                  </a:lnTo>
                  <a:cubicBezTo>
                    <a:pt x="653" y="255"/>
                    <a:pt x="574" y="118"/>
                    <a:pt x="482" y="65"/>
                  </a:cubicBezTo>
                  <a:lnTo>
                    <a:pt x="482" y="65"/>
                  </a:lnTo>
                  <a:cubicBezTo>
                    <a:pt x="370" y="0"/>
                    <a:pt x="278" y="80"/>
                    <a:pt x="262" y="243"/>
                  </a:cubicBezTo>
                  <a:lnTo>
                    <a:pt x="262" y="243"/>
                  </a:lnTo>
                  <a:cubicBezTo>
                    <a:pt x="253" y="237"/>
                    <a:pt x="244" y="231"/>
                    <a:pt x="235" y="226"/>
                  </a:cubicBezTo>
                  <a:lnTo>
                    <a:pt x="235" y="226"/>
                  </a:lnTo>
                  <a:cubicBezTo>
                    <a:pt x="109" y="153"/>
                    <a:pt x="6" y="204"/>
                    <a:pt x="0" y="339"/>
                  </a:cubicBezTo>
                  <a:lnTo>
                    <a:pt x="1248" y="1058"/>
                  </a:lnTo>
                  <a:lnTo>
                    <a:pt x="1248" y="1058"/>
                  </a:lnTo>
                  <a:cubicBezTo>
                    <a:pt x="1254" y="1036"/>
                    <a:pt x="1258" y="1010"/>
                    <a:pt x="1258" y="9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15358311" y="11356809"/>
              <a:ext cx="1159031" cy="258171"/>
            </a:xfrm>
            <a:custGeom>
              <a:rect b="b" l="l" r="r" t="t"/>
              <a:pathLst>
                <a:path extrusionOk="0" h="207" w="931">
                  <a:moveTo>
                    <a:pt x="712" y="176"/>
                  </a:moveTo>
                  <a:lnTo>
                    <a:pt x="712" y="176"/>
                  </a:lnTo>
                  <a:cubicBezTo>
                    <a:pt x="894" y="146"/>
                    <a:pt x="930" y="88"/>
                    <a:pt x="793" y="49"/>
                  </a:cubicBezTo>
                  <a:lnTo>
                    <a:pt x="793" y="49"/>
                  </a:lnTo>
                  <a:cubicBezTo>
                    <a:pt x="657" y="8"/>
                    <a:pt x="399" y="0"/>
                    <a:pt x="218" y="30"/>
                  </a:cubicBezTo>
                  <a:lnTo>
                    <a:pt x="218" y="30"/>
                  </a:lnTo>
                  <a:cubicBezTo>
                    <a:pt x="36" y="60"/>
                    <a:pt x="0" y="118"/>
                    <a:pt x="136" y="157"/>
                  </a:cubicBezTo>
                  <a:lnTo>
                    <a:pt x="136" y="157"/>
                  </a:lnTo>
                  <a:cubicBezTo>
                    <a:pt x="273" y="198"/>
                    <a:pt x="530" y="206"/>
                    <a:pt x="712" y="176"/>
                  </a:cubicBezTo>
                </a:path>
              </a:pathLst>
            </a:custGeom>
            <a:solidFill>
              <a:srgbClr val="368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15918604" y="11362301"/>
              <a:ext cx="252680" cy="192257"/>
            </a:xfrm>
            <a:custGeom>
              <a:rect b="b" l="l" r="r" t="t"/>
              <a:pathLst>
                <a:path extrusionOk="0" h="155" w="202">
                  <a:moveTo>
                    <a:pt x="66" y="0"/>
                  </a:moveTo>
                  <a:lnTo>
                    <a:pt x="66" y="0"/>
                  </a:lnTo>
                  <a:cubicBezTo>
                    <a:pt x="66" y="0"/>
                    <a:pt x="0" y="61"/>
                    <a:pt x="53" y="98"/>
                  </a:cubicBezTo>
                  <a:lnTo>
                    <a:pt x="53" y="98"/>
                  </a:lnTo>
                  <a:cubicBezTo>
                    <a:pt x="133" y="154"/>
                    <a:pt x="201" y="150"/>
                    <a:pt x="173" y="113"/>
                  </a:cubicBezTo>
                  <a:lnTo>
                    <a:pt x="173" y="113"/>
                  </a:lnTo>
                  <a:cubicBezTo>
                    <a:pt x="160" y="96"/>
                    <a:pt x="149" y="82"/>
                    <a:pt x="142" y="73"/>
                  </a:cubicBezTo>
                  <a:lnTo>
                    <a:pt x="142" y="73"/>
                  </a:lnTo>
                  <a:cubicBezTo>
                    <a:pt x="134" y="63"/>
                    <a:pt x="130" y="50"/>
                    <a:pt x="131" y="37"/>
                  </a:cubicBezTo>
                  <a:lnTo>
                    <a:pt x="133" y="20"/>
                  </a:lnTo>
                  <a:lnTo>
                    <a:pt x="66" y="0"/>
                  </a:ln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15226478" y="10944830"/>
              <a:ext cx="159297" cy="274652"/>
            </a:xfrm>
            <a:custGeom>
              <a:rect b="b" l="l" r="r" t="t"/>
              <a:pathLst>
                <a:path extrusionOk="0" h="220" w="129">
                  <a:moveTo>
                    <a:pt x="126" y="45"/>
                  </a:moveTo>
                  <a:lnTo>
                    <a:pt x="126" y="45"/>
                  </a:lnTo>
                  <a:cubicBezTo>
                    <a:pt x="126" y="45"/>
                    <a:pt x="48" y="0"/>
                    <a:pt x="29" y="63"/>
                  </a:cubicBezTo>
                  <a:lnTo>
                    <a:pt x="29" y="63"/>
                  </a:lnTo>
                  <a:cubicBezTo>
                    <a:pt x="0" y="155"/>
                    <a:pt x="25" y="219"/>
                    <a:pt x="52" y="181"/>
                  </a:cubicBezTo>
                  <a:lnTo>
                    <a:pt x="52" y="181"/>
                  </a:lnTo>
                  <a:cubicBezTo>
                    <a:pt x="64" y="163"/>
                    <a:pt x="73" y="149"/>
                    <a:pt x="80" y="139"/>
                  </a:cubicBezTo>
                  <a:lnTo>
                    <a:pt x="80" y="139"/>
                  </a:lnTo>
                  <a:cubicBezTo>
                    <a:pt x="87" y="128"/>
                    <a:pt x="98" y="121"/>
                    <a:pt x="110" y="118"/>
                  </a:cubicBezTo>
                  <a:lnTo>
                    <a:pt x="128" y="115"/>
                  </a:lnTo>
                  <a:lnTo>
                    <a:pt x="126" y="45"/>
                  </a:ln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15352818" y="10637217"/>
              <a:ext cx="873396" cy="774522"/>
            </a:xfrm>
            <a:custGeom>
              <a:rect b="b" l="l" r="r" t="t"/>
              <a:pathLst>
                <a:path extrusionOk="0" h="620" w="701">
                  <a:moveTo>
                    <a:pt x="284" y="10"/>
                  </a:moveTo>
                  <a:lnTo>
                    <a:pt x="284" y="10"/>
                  </a:lnTo>
                  <a:cubicBezTo>
                    <a:pt x="284" y="10"/>
                    <a:pt x="283" y="139"/>
                    <a:pt x="215" y="207"/>
                  </a:cubicBezTo>
                  <a:lnTo>
                    <a:pt x="215" y="207"/>
                  </a:lnTo>
                  <a:cubicBezTo>
                    <a:pt x="147" y="273"/>
                    <a:pt x="0" y="262"/>
                    <a:pt x="0" y="262"/>
                  </a:cubicBezTo>
                  <a:lnTo>
                    <a:pt x="15" y="372"/>
                  </a:lnTo>
                  <a:lnTo>
                    <a:pt x="15" y="372"/>
                  </a:lnTo>
                  <a:cubicBezTo>
                    <a:pt x="15" y="372"/>
                    <a:pt x="293" y="433"/>
                    <a:pt x="439" y="201"/>
                  </a:cubicBezTo>
                  <a:lnTo>
                    <a:pt x="439" y="201"/>
                  </a:lnTo>
                  <a:cubicBezTo>
                    <a:pt x="439" y="201"/>
                    <a:pt x="528" y="386"/>
                    <a:pt x="504" y="583"/>
                  </a:cubicBezTo>
                  <a:lnTo>
                    <a:pt x="605" y="619"/>
                  </a:lnTo>
                  <a:lnTo>
                    <a:pt x="605" y="619"/>
                  </a:lnTo>
                  <a:cubicBezTo>
                    <a:pt x="605" y="619"/>
                    <a:pt x="700" y="220"/>
                    <a:pt x="564" y="0"/>
                  </a:cubicBezTo>
                  <a:lnTo>
                    <a:pt x="284" y="10"/>
                  </a:ln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15671414" y="10219747"/>
              <a:ext cx="428458" cy="521842"/>
            </a:xfrm>
            <a:custGeom>
              <a:rect b="b" l="l" r="r" t="t"/>
              <a:pathLst>
                <a:path extrusionOk="0" h="418" w="346">
                  <a:moveTo>
                    <a:pt x="253" y="54"/>
                  </a:moveTo>
                  <a:lnTo>
                    <a:pt x="253" y="54"/>
                  </a:lnTo>
                  <a:cubicBezTo>
                    <a:pt x="236" y="24"/>
                    <a:pt x="205" y="4"/>
                    <a:pt x="170" y="3"/>
                  </a:cubicBezTo>
                  <a:lnTo>
                    <a:pt x="170" y="3"/>
                  </a:lnTo>
                  <a:cubicBezTo>
                    <a:pt x="113" y="0"/>
                    <a:pt x="36" y="15"/>
                    <a:pt x="43" y="114"/>
                  </a:cubicBezTo>
                  <a:lnTo>
                    <a:pt x="43" y="114"/>
                  </a:lnTo>
                  <a:cubicBezTo>
                    <a:pt x="56" y="289"/>
                    <a:pt x="0" y="300"/>
                    <a:pt x="19" y="337"/>
                  </a:cubicBezTo>
                  <a:lnTo>
                    <a:pt x="19" y="337"/>
                  </a:lnTo>
                  <a:cubicBezTo>
                    <a:pt x="36" y="371"/>
                    <a:pt x="139" y="417"/>
                    <a:pt x="205" y="409"/>
                  </a:cubicBezTo>
                  <a:lnTo>
                    <a:pt x="205" y="409"/>
                  </a:lnTo>
                  <a:cubicBezTo>
                    <a:pt x="345" y="392"/>
                    <a:pt x="334" y="208"/>
                    <a:pt x="253" y="54"/>
                  </a:cubicBezTo>
                </a:path>
              </a:pathLst>
            </a:custGeom>
            <a:solidFill>
              <a:srgbClr val="206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15643950" y="10263691"/>
              <a:ext cx="444936" cy="455925"/>
            </a:xfrm>
            <a:custGeom>
              <a:rect b="b" l="l" r="r" t="t"/>
              <a:pathLst>
                <a:path extrusionOk="0" h="367" w="355">
                  <a:moveTo>
                    <a:pt x="72" y="32"/>
                  </a:moveTo>
                  <a:lnTo>
                    <a:pt x="72" y="32"/>
                  </a:lnTo>
                  <a:cubicBezTo>
                    <a:pt x="72" y="32"/>
                    <a:pt x="0" y="220"/>
                    <a:pt x="124" y="301"/>
                  </a:cubicBezTo>
                  <a:lnTo>
                    <a:pt x="124" y="301"/>
                  </a:lnTo>
                  <a:cubicBezTo>
                    <a:pt x="201" y="351"/>
                    <a:pt x="329" y="366"/>
                    <a:pt x="329" y="366"/>
                  </a:cubicBezTo>
                  <a:lnTo>
                    <a:pt x="354" y="324"/>
                  </a:lnTo>
                  <a:lnTo>
                    <a:pt x="354" y="324"/>
                  </a:lnTo>
                  <a:cubicBezTo>
                    <a:pt x="354" y="324"/>
                    <a:pt x="168" y="303"/>
                    <a:pt x="179" y="134"/>
                  </a:cubicBezTo>
                  <a:lnTo>
                    <a:pt x="179" y="134"/>
                  </a:lnTo>
                  <a:cubicBezTo>
                    <a:pt x="188" y="0"/>
                    <a:pt x="72" y="32"/>
                    <a:pt x="72" y="32"/>
                  </a:cubicBez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15830713" y="10027490"/>
              <a:ext cx="192255" cy="236199"/>
            </a:xfrm>
            <a:custGeom>
              <a:rect b="b" l="l" r="r" t="t"/>
              <a:pathLst>
                <a:path extrusionOk="0" h="191" w="155">
                  <a:moveTo>
                    <a:pt x="154" y="76"/>
                  </a:moveTo>
                  <a:lnTo>
                    <a:pt x="154" y="76"/>
                  </a:lnTo>
                  <a:cubicBezTo>
                    <a:pt x="154" y="119"/>
                    <a:pt x="134" y="190"/>
                    <a:pt x="77" y="190"/>
                  </a:cubicBezTo>
                  <a:lnTo>
                    <a:pt x="77" y="190"/>
                  </a:lnTo>
                  <a:cubicBezTo>
                    <a:pt x="19" y="190"/>
                    <a:pt x="0" y="119"/>
                    <a:pt x="0" y="76"/>
                  </a:cubicBezTo>
                  <a:lnTo>
                    <a:pt x="0" y="76"/>
                  </a:lnTo>
                  <a:cubicBezTo>
                    <a:pt x="0" y="34"/>
                    <a:pt x="34" y="0"/>
                    <a:pt x="77" y="0"/>
                  </a:cubicBezTo>
                  <a:lnTo>
                    <a:pt x="77" y="0"/>
                  </a:lnTo>
                  <a:cubicBezTo>
                    <a:pt x="119" y="0"/>
                    <a:pt x="154" y="34"/>
                    <a:pt x="154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15539581" y="9912137"/>
              <a:ext cx="538319" cy="362541"/>
            </a:xfrm>
            <a:custGeom>
              <a:rect b="b" l="l" r="r" t="t"/>
              <a:pathLst>
                <a:path extrusionOk="0" h="291" w="433">
                  <a:moveTo>
                    <a:pt x="240" y="185"/>
                  </a:moveTo>
                  <a:lnTo>
                    <a:pt x="240" y="185"/>
                  </a:lnTo>
                  <a:cubicBezTo>
                    <a:pt x="240" y="185"/>
                    <a:pt x="336" y="176"/>
                    <a:pt x="341" y="111"/>
                  </a:cubicBezTo>
                  <a:lnTo>
                    <a:pt x="341" y="111"/>
                  </a:lnTo>
                  <a:cubicBezTo>
                    <a:pt x="341" y="111"/>
                    <a:pt x="372" y="189"/>
                    <a:pt x="388" y="178"/>
                  </a:cubicBezTo>
                  <a:lnTo>
                    <a:pt x="388" y="178"/>
                  </a:lnTo>
                  <a:cubicBezTo>
                    <a:pt x="417" y="158"/>
                    <a:pt x="432" y="61"/>
                    <a:pt x="339" y="25"/>
                  </a:cubicBezTo>
                  <a:lnTo>
                    <a:pt x="339" y="25"/>
                  </a:lnTo>
                  <a:cubicBezTo>
                    <a:pt x="275" y="0"/>
                    <a:pt x="202" y="3"/>
                    <a:pt x="168" y="91"/>
                  </a:cubicBezTo>
                  <a:lnTo>
                    <a:pt x="168" y="91"/>
                  </a:lnTo>
                  <a:cubicBezTo>
                    <a:pt x="155" y="123"/>
                    <a:pt x="62" y="91"/>
                    <a:pt x="62" y="139"/>
                  </a:cubicBezTo>
                  <a:lnTo>
                    <a:pt x="31" y="147"/>
                  </a:lnTo>
                  <a:lnTo>
                    <a:pt x="31" y="147"/>
                  </a:lnTo>
                  <a:cubicBezTo>
                    <a:pt x="11" y="152"/>
                    <a:pt x="0" y="173"/>
                    <a:pt x="8" y="191"/>
                  </a:cubicBezTo>
                  <a:lnTo>
                    <a:pt x="8" y="191"/>
                  </a:lnTo>
                  <a:cubicBezTo>
                    <a:pt x="14" y="207"/>
                    <a:pt x="23" y="225"/>
                    <a:pt x="36" y="243"/>
                  </a:cubicBezTo>
                  <a:lnTo>
                    <a:pt x="36" y="243"/>
                  </a:lnTo>
                  <a:cubicBezTo>
                    <a:pt x="68" y="285"/>
                    <a:pt x="144" y="290"/>
                    <a:pt x="189" y="263"/>
                  </a:cubicBezTo>
                  <a:lnTo>
                    <a:pt x="189" y="263"/>
                  </a:lnTo>
                  <a:cubicBezTo>
                    <a:pt x="228" y="238"/>
                    <a:pt x="237" y="213"/>
                    <a:pt x="240" y="185"/>
                  </a:cubicBez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15808739" y="10104394"/>
              <a:ext cx="65917" cy="71408"/>
            </a:xfrm>
            <a:custGeom>
              <a:rect b="b" l="l" r="r" t="t"/>
              <a:pathLst>
                <a:path extrusionOk="0" h="59" w="53">
                  <a:moveTo>
                    <a:pt x="41" y="18"/>
                  </a:moveTo>
                  <a:lnTo>
                    <a:pt x="41" y="18"/>
                  </a:lnTo>
                  <a:cubicBezTo>
                    <a:pt x="50" y="30"/>
                    <a:pt x="52" y="45"/>
                    <a:pt x="44" y="52"/>
                  </a:cubicBezTo>
                  <a:lnTo>
                    <a:pt x="44" y="52"/>
                  </a:lnTo>
                  <a:cubicBezTo>
                    <a:pt x="36" y="58"/>
                    <a:pt x="21" y="54"/>
                    <a:pt x="11" y="41"/>
                  </a:cubicBezTo>
                  <a:lnTo>
                    <a:pt x="11" y="41"/>
                  </a:lnTo>
                  <a:cubicBezTo>
                    <a:pt x="1" y="28"/>
                    <a:pt x="0" y="13"/>
                    <a:pt x="8" y="6"/>
                  </a:cubicBezTo>
                  <a:lnTo>
                    <a:pt x="8" y="6"/>
                  </a:lnTo>
                  <a:cubicBezTo>
                    <a:pt x="16" y="0"/>
                    <a:pt x="31" y="5"/>
                    <a:pt x="4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15874656" y="10252706"/>
              <a:ext cx="329582" cy="406485"/>
            </a:xfrm>
            <a:custGeom>
              <a:rect b="b" l="l" r="r" t="t"/>
              <a:pathLst>
                <a:path extrusionOk="0" h="327" w="265">
                  <a:moveTo>
                    <a:pt x="70" y="0"/>
                  </a:moveTo>
                  <a:lnTo>
                    <a:pt x="70" y="0"/>
                  </a:lnTo>
                  <a:cubicBezTo>
                    <a:pt x="70" y="0"/>
                    <a:pt x="143" y="22"/>
                    <a:pt x="175" y="159"/>
                  </a:cubicBezTo>
                  <a:lnTo>
                    <a:pt x="175" y="159"/>
                  </a:lnTo>
                  <a:cubicBezTo>
                    <a:pt x="195" y="246"/>
                    <a:pt x="231" y="259"/>
                    <a:pt x="264" y="278"/>
                  </a:cubicBezTo>
                  <a:lnTo>
                    <a:pt x="239" y="326"/>
                  </a:lnTo>
                  <a:lnTo>
                    <a:pt x="239" y="326"/>
                  </a:lnTo>
                  <a:cubicBezTo>
                    <a:pt x="239" y="326"/>
                    <a:pt x="0" y="276"/>
                    <a:pt x="70" y="0"/>
                  </a:cubicBezTo>
                </a:path>
              </a:pathLst>
            </a:custGeom>
            <a:solidFill>
              <a:srgbClr val="206DB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15819726" y="10021996"/>
              <a:ext cx="725082" cy="1213965"/>
            </a:xfrm>
            <a:custGeom>
              <a:rect b="b" l="l" r="r" t="t"/>
              <a:pathLst>
                <a:path extrusionOk="0" h="976" w="581">
                  <a:moveTo>
                    <a:pt x="40" y="884"/>
                  </a:moveTo>
                  <a:lnTo>
                    <a:pt x="514" y="64"/>
                  </a:lnTo>
                  <a:lnTo>
                    <a:pt x="580" y="0"/>
                  </a:lnTo>
                  <a:lnTo>
                    <a:pt x="560" y="91"/>
                  </a:lnTo>
                  <a:lnTo>
                    <a:pt x="133" y="831"/>
                  </a:lnTo>
                  <a:lnTo>
                    <a:pt x="133" y="831"/>
                  </a:lnTo>
                  <a:cubicBezTo>
                    <a:pt x="133" y="831"/>
                    <a:pt x="52" y="975"/>
                    <a:pt x="22" y="965"/>
                  </a:cubicBezTo>
                  <a:lnTo>
                    <a:pt x="22" y="965"/>
                  </a:lnTo>
                  <a:cubicBezTo>
                    <a:pt x="0" y="958"/>
                    <a:pt x="40" y="884"/>
                    <a:pt x="40" y="884"/>
                  </a:cubicBez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16050434" y="10664685"/>
              <a:ext cx="148310" cy="115351"/>
            </a:xfrm>
            <a:custGeom>
              <a:rect b="b" l="l" r="r" t="t"/>
              <a:pathLst>
                <a:path extrusionOk="0" h="93" w="118">
                  <a:moveTo>
                    <a:pt x="0" y="46"/>
                  </a:moveTo>
                  <a:lnTo>
                    <a:pt x="28" y="77"/>
                  </a:lnTo>
                  <a:lnTo>
                    <a:pt x="28" y="77"/>
                  </a:lnTo>
                  <a:cubicBezTo>
                    <a:pt x="28" y="77"/>
                    <a:pt x="72" y="92"/>
                    <a:pt x="85" y="84"/>
                  </a:cubicBezTo>
                  <a:lnTo>
                    <a:pt x="85" y="84"/>
                  </a:lnTo>
                  <a:cubicBezTo>
                    <a:pt x="85" y="84"/>
                    <a:pt x="93" y="79"/>
                    <a:pt x="92" y="70"/>
                  </a:cubicBezTo>
                  <a:lnTo>
                    <a:pt x="92" y="70"/>
                  </a:lnTo>
                  <a:cubicBezTo>
                    <a:pt x="92" y="70"/>
                    <a:pt x="103" y="66"/>
                    <a:pt x="102" y="57"/>
                  </a:cubicBezTo>
                  <a:lnTo>
                    <a:pt x="102" y="57"/>
                  </a:lnTo>
                  <a:cubicBezTo>
                    <a:pt x="102" y="57"/>
                    <a:pt x="110" y="50"/>
                    <a:pt x="108" y="40"/>
                  </a:cubicBezTo>
                  <a:lnTo>
                    <a:pt x="108" y="40"/>
                  </a:lnTo>
                  <a:cubicBezTo>
                    <a:pt x="108" y="40"/>
                    <a:pt x="117" y="37"/>
                    <a:pt x="115" y="24"/>
                  </a:cubicBezTo>
                  <a:lnTo>
                    <a:pt x="101" y="27"/>
                  </a:lnTo>
                  <a:lnTo>
                    <a:pt x="62" y="20"/>
                  </a:lnTo>
                  <a:lnTo>
                    <a:pt x="62" y="20"/>
                  </a:lnTo>
                  <a:cubicBezTo>
                    <a:pt x="62" y="20"/>
                    <a:pt x="51" y="0"/>
                    <a:pt x="25" y="4"/>
                  </a:cubicBez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16198744" y="10598768"/>
              <a:ext cx="65917" cy="82395"/>
            </a:xfrm>
            <a:custGeom>
              <a:rect b="b" l="l" r="r" t="t"/>
              <a:pathLst>
                <a:path extrusionOk="0" h="68" w="52">
                  <a:moveTo>
                    <a:pt x="42" y="4"/>
                  </a:moveTo>
                  <a:lnTo>
                    <a:pt x="42" y="4"/>
                  </a:lnTo>
                  <a:cubicBezTo>
                    <a:pt x="37" y="2"/>
                    <a:pt x="32" y="0"/>
                    <a:pt x="29" y="7"/>
                  </a:cubicBezTo>
                  <a:lnTo>
                    <a:pt x="29" y="7"/>
                  </a:lnTo>
                  <a:cubicBezTo>
                    <a:pt x="27" y="10"/>
                    <a:pt x="27" y="13"/>
                    <a:pt x="27" y="16"/>
                  </a:cubicBezTo>
                  <a:lnTo>
                    <a:pt x="27" y="16"/>
                  </a:lnTo>
                  <a:cubicBezTo>
                    <a:pt x="25" y="17"/>
                    <a:pt x="22" y="20"/>
                    <a:pt x="20" y="24"/>
                  </a:cubicBezTo>
                  <a:lnTo>
                    <a:pt x="20" y="24"/>
                  </a:lnTo>
                  <a:cubicBezTo>
                    <a:pt x="19" y="26"/>
                    <a:pt x="19" y="28"/>
                    <a:pt x="19" y="31"/>
                  </a:cubicBezTo>
                  <a:lnTo>
                    <a:pt x="19" y="31"/>
                  </a:lnTo>
                  <a:cubicBezTo>
                    <a:pt x="16" y="33"/>
                    <a:pt x="13" y="35"/>
                    <a:pt x="12" y="39"/>
                  </a:cubicBezTo>
                  <a:lnTo>
                    <a:pt x="12" y="39"/>
                  </a:lnTo>
                  <a:cubicBezTo>
                    <a:pt x="10" y="42"/>
                    <a:pt x="10" y="44"/>
                    <a:pt x="10" y="47"/>
                  </a:cubicBezTo>
                  <a:lnTo>
                    <a:pt x="10" y="47"/>
                  </a:lnTo>
                  <a:cubicBezTo>
                    <a:pt x="7" y="48"/>
                    <a:pt x="5" y="50"/>
                    <a:pt x="3" y="54"/>
                  </a:cubicBezTo>
                  <a:lnTo>
                    <a:pt x="3" y="54"/>
                  </a:lnTo>
                  <a:cubicBezTo>
                    <a:pt x="0" y="61"/>
                    <a:pt x="5" y="63"/>
                    <a:pt x="10" y="65"/>
                  </a:cubicBezTo>
                  <a:lnTo>
                    <a:pt x="10" y="65"/>
                  </a:lnTo>
                  <a:cubicBezTo>
                    <a:pt x="15" y="67"/>
                    <a:pt x="22" y="67"/>
                    <a:pt x="24" y="64"/>
                  </a:cubicBezTo>
                  <a:lnTo>
                    <a:pt x="24" y="64"/>
                  </a:lnTo>
                  <a:cubicBezTo>
                    <a:pt x="24" y="61"/>
                    <a:pt x="24" y="58"/>
                    <a:pt x="24" y="55"/>
                  </a:cubicBezTo>
                  <a:lnTo>
                    <a:pt x="24" y="55"/>
                  </a:lnTo>
                  <a:cubicBezTo>
                    <a:pt x="27" y="54"/>
                    <a:pt x="30" y="52"/>
                    <a:pt x="32" y="49"/>
                  </a:cubicBezTo>
                  <a:lnTo>
                    <a:pt x="32" y="49"/>
                  </a:lnTo>
                  <a:cubicBezTo>
                    <a:pt x="33" y="45"/>
                    <a:pt x="33" y="43"/>
                    <a:pt x="32" y="39"/>
                  </a:cubicBezTo>
                  <a:lnTo>
                    <a:pt x="32" y="39"/>
                  </a:lnTo>
                  <a:cubicBezTo>
                    <a:pt x="36" y="39"/>
                    <a:pt x="40" y="36"/>
                    <a:pt x="41" y="33"/>
                  </a:cubicBezTo>
                  <a:lnTo>
                    <a:pt x="41" y="33"/>
                  </a:lnTo>
                  <a:cubicBezTo>
                    <a:pt x="43" y="30"/>
                    <a:pt x="43" y="26"/>
                    <a:pt x="41" y="23"/>
                  </a:cubicBezTo>
                  <a:lnTo>
                    <a:pt x="41" y="23"/>
                  </a:lnTo>
                  <a:cubicBezTo>
                    <a:pt x="44" y="22"/>
                    <a:pt x="48" y="21"/>
                    <a:pt x="49" y="18"/>
                  </a:cubicBezTo>
                  <a:lnTo>
                    <a:pt x="49" y="18"/>
                  </a:lnTo>
                  <a:cubicBezTo>
                    <a:pt x="51" y="14"/>
                    <a:pt x="47" y="7"/>
                    <a:pt x="4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13562085" y="5852777"/>
              <a:ext cx="186763" cy="181269"/>
            </a:xfrm>
            <a:custGeom>
              <a:rect b="b" l="l" r="r" t="t"/>
              <a:pathLst>
                <a:path extrusionOk="0" h="144" w="151">
                  <a:moveTo>
                    <a:pt x="60" y="9"/>
                  </a:moveTo>
                  <a:lnTo>
                    <a:pt x="60" y="9"/>
                  </a:lnTo>
                  <a:cubicBezTo>
                    <a:pt x="60" y="9"/>
                    <a:pt x="29" y="96"/>
                    <a:pt x="15" y="117"/>
                  </a:cubicBezTo>
                  <a:lnTo>
                    <a:pt x="15" y="117"/>
                  </a:lnTo>
                  <a:cubicBezTo>
                    <a:pt x="0" y="139"/>
                    <a:pt x="72" y="143"/>
                    <a:pt x="113" y="73"/>
                  </a:cubicBezTo>
                  <a:lnTo>
                    <a:pt x="113" y="73"/>
                  </a:lnTo>
                  <a:cubicBezTo>
                    <a:pt x="113" y="73"/>
                    <a:pt x="150" y="64"/>
                    <a:pt x="139" y="37"/>
                  </a:cubicBezTo>
                  <a:lnTo>
                    <a:pt x="127" y="0"/>
                  </a:lnTo>
                  <a:lnTo>
                    <a:pt x="60" y="9"/>
                  </a:ln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13897160" y="5940664"/>
              <a:ext cx="175778" cy="192255"/>
            </a:xfrm>
            <a:custGeom>
              <a:rect b="b" l="l" r="r" t="t"/>
              <a:pathLst>
                <a:path extrusionOk="0" h="153" w="142">
                  <a:moveTo>
                    <a:pt x="45" y="15"/>
                  </a:moveTo>
                  <a:lnTo>
                    <a:pt x="45" y="15"/>
                  </a:lnTo>
                  <a:cubicBezTo>
                    <a:pt x="45" y="15"/>
                    <a:pt x="23" y="105"/>
                    <a:pt x="12" y="128"/>
                  </a:cubicBezTo>
                  <a:lnTo>
                    <a:pt x="12" y="128"/>
                  </a:lnTo>
                  <a:cubicBezTo>
                    <a:pt x="0" y="152"/>
                    <a:pt x="71" y="147"/>
                    <a:pt x="105" y="75"/>
                  </a:cubicBezTo>
                  <a:lnTo>
                    <a:pt x="105" y="75"/>
                  </a:lnTo>
                  <a:cubicBezTo>
                    <a:pt x="105" y="75"/>
                    <a:pt x="141" y="62"/>
                    <a:pt x="127" y="35"/>
                  </a:cubicBezTo>
                  <a:lnTo>
                    <a:pt x="111" y="0"/>
                  </a:lnTo>
                  <a:lnTo>
                    <a:pt x="45" y="15"/>
                  </a:ln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13595043" y="5352907"/>
              <a:ext cx="626206" cy="659165"/>
            </a:xfrm>
            <a:custGeom>
              <a:rect b="b" l="l" r="r" t="t"/>
              <a:pathLst>
                <a:path extrusionOk="0" h="531" w="503">
                  <a:moveTo>
                    <a:pt x="425" y="32"/>
                  </a:moveTo>
                  <a:lnTo>
                    <a:pt x="425" y="32"/>
                  </a:lnTo>
                  <a:cubicBezTo>
                    <a:pt x="425" y="32"/>
                    <a:pt x="502" y="156"/>
                    <a:pt x="350" y="231"/>
                  </a:cubicBezTo>
                  <a:lnTo>
                    <a:pt x="301" y="258"/>
                  </a:lnTo>
                  <a:lnTo>
                    <a:pt x="370" y="473"/>
                  </a:lnTo>
                  <a:lnTo>
                    <a:pt x="370" y="473"/>
                  </a:lnTo>
                  <a:cubicBezTo>
                    <a:pt x="370" y="473"/>
                    <a:pt x="346" y="530"/>
                    <a:pt x="273" y="522"/>
                  </a:cubicBezTo>
                  <a:lnTo>
                    <a:pt x="175" y="254"/>
                  </a:lnTo>
                  <a:lnTo>
                    <a:pt x="175" y="254"/>
                  </a:lnTo>
                  <a:cubicBezTo>
                    <a:pt x="164" y="225"/>
                    <a:pt x="167" y="192"/>
                    <a:pt x="185" y="167"/>
                  </a:cubicBezTo>
                  <a:lnTo>
                    <a:pt x="197" y="145"/>
                  </a:lnTo>
                  <a:lnTo>
                    <a:pt x="127" y="193"/>
                  </a:lnTo>
                  <a:lnTo>
                    <a:pt x="125" y="423"/>
                  </a:lnTo>
                  <a:lnTo>
                    <a:pt x="125" y="423"/>
                  </a:lnTo>
                  <a:cubicBezTo>
                    <a:pt x="125" y="423"/>
                    <a:pt x="51" y="455"/>
                    <a:pt x="2" y="422"/>
                  </a:cubicBezTo>
                  <a:lnTo>
                    <a:pt x="1" y="187"/>
                  </a:lnTo>
                  <a:lnTo>
                    <a:pt x="1" y="187"/>
                  </a:lnTo>
                  <a:cubicBezTo>
                    <a:pt x="0" y="123"/>
                    <a:pt x="34" y="63"/>
                    <a:pt x="88" y="28"/>
                  </a:cubicBezTo>
                  <a:lnTo>
                    <a:pt x="134" y="0"/>
                  </a:lnTo>
                  <a:lnTo>
                    <a:pt x="425" y="32"/>
                  </a:lnTo>
                </a:path>
              </a:pathLst>
            </a:custGeom>
            <a:solidFill>
              <a:srgbClr val="206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13699412" y="5380375"/>
              <a:ext cx="131833" cy="120848"/>
            </a:xfrm>
            <a:custGeom>
              <a:rect b="b" l="l" r="r" t="t"/>
              <a:pathLst>
                <a:path extrusionOk="0" h="97" w="104">
                  <a:moveTo>
                    <a:pt x="0" y="9"/>
                  </a:moveTo>
                  <a:lnTo>
                    <a:pt x="2" y="42"/>
                  </a:lnTo>
                  <a:lnTo>
                    <a:pt x="2" y="42"/>
                  </a:lnTo>
                  <a:cubicBezTo>
                    <a:pt x="2" y="46"/>
                    <a:pt x="3" y="50"/>
                    <a:pt x="5" y="54"/>
                  </a:cubicBezTo>
                  <a:lnTo>
                    <a:pt x="5" y="54"/>
                  </a:lnTo>
                  <a:cubicBezTo>
                    <a:pt x="12" y="67"/>
                    <a:pt x="33" y="96"/>
                    <a:pt x="70" y="81"/>
                  </a:cubicBezTo>
                  <a:lnTo>
                    <a:pt x="70" y="81"/>
                  </a:lnTo>
                  <a:cubicBezTo>
                    <a:pt x="103" y="67"/>
                    <a:pt x="99" y="50"/>
                    <a:pt x="92" y="41"/>
                  </a:cubicBezTo>
                  <a:lnTo>
                    <a:pt x="92" y="41"/>
                  </a:lnTo>
                  <a:cubicBezTo>
                    <a:pt x="89" y="36"/>
                    <a:pt x="83" y="32"/>
                    <a:pt x="78" y="31"/>
                  </a:cubicBezTo>
                  <a:lnTo>
                    <a:pt x="66" y="29"/>
                  </a:lnTo>
                  <a:lnTo>
                    <a:pt x="64" y="17"/>
                  </a:lnTo>
                  <a:lnTo>
                    <a:pt x="52" y="0"/>
                  </a:lnTo>
                  <a:lnTo>
                    <a:pt x="0" y="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13677440" y="4995862"/>
              <a:ext cx="153804" cy="406485"/>
            </a:xfrm>
            <a:custGeom>
              <a:rect b="b" l="l" r="r" t="t"/>
              <a:pathLst>
                <a:path extrusionOk="0" h="328" w="122">
                  <a:moveTo>
                    <a:pt x="121" y="0"/>
                  </a:moveTo>
                  <a:lnTo>
                    <a:pt x="121" y="0"/>
                  </a:lnTo>
                  <a:cubicBezTo>
                    <a:pt x="121" y="0"/>
                    <a:pt x="51" y="25"/>
                    <a:pt x="23" y="123"/>
                  </a:cubicBezTo>
                  <a:lnTo>
                    <a:pt x="23" y="123"/>
                  </a:lnTo>
                  <a:cubicBezTo>
                    <a:pt x="5" y="191"/>
                    <a:pt x="0" y="240"/>
                    <a:pt x="16" y="327"/>
                  </a:cubicBezTo>
                  <a:lnTo>
                    <a:pt x="84" y="315"/>
                  </a:lnTo>
                  <a:lnTo>
                    <a:pt x="84" y="192"/>
                  </a:lnTo>
                  <a:lnTo>
                    <a:pt x="121" y="0"/>
                  </a:ln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13737863" y="4957409"/>
              <a:ext cx="433953" cy="472402"/>
            </a:xfrm>
            <a:custGeom>
              <a:rect b="b" l="l" r="r" t="t"/>
              <a:pathLst>
                <a:path extrusionOk="0" h="381" w="348">
                  <a:moveTo>
                    <a:pt x="328" y="227"/>
                  </a:moveTo>
                  <a:lnTo>
                    <a:pt x="328" y="227"/>
                  </a:lnTo>
                  <a:cubicBezTo>
                    <a:pt x="328" y="337"/>
                    <a:pt x="347" y="380"/>
                    <a:pt x="172" y="380"/>
                  </a:cubicBezTo>
                  <a:lnTo>
                    <a:pt x="172" y="380"/>
                  </a:lnTo>
                  <a:cubicBezTo>
                    <a:pt x="48" y="380"/>
                    <a:pt x="0" y="360"/>
                    <a:pt x="22" y="317"/>
                  </a:cubicBezTo>
                  <a:lnTo>
                    <a:pt x="22" y="317"/>
                  </a:lnTo>
                  <a:cubicBezTo>
                    <a:pt x="31" y="298"/>
                    <a:pt x="31" y="242"/>
                    <a:pt x="31" y="210"/>
                  </a:cubicBezTo>
                  <a:lnTo>
                    <a:pt x="31" y="210"/>
                  </a:lnTo>
                  <a:cubicBezTo>
                    <a:pt x="31" y="100"/>
                    <a:pt x="32" y="0"/>
                    <a:pt x="174" y="0"/>
                  </a:cubicBezTo>
                  <a:lnTo>
                    <a:pt x="174" y="0"/>
                  </a:lnTo>
                  <a:cubicBezTo>
                    <a:pt x="317" y="0"/>
                    <a:pt x="328" y="116"/>
                    <a:pt x="328" y="227"/>
                  </a:cubicBez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13803778" y="4710225"/>
              <a:ext cx="230708" cy="291129"/>
            </a:xfrm>
            <a:custGeom>
              <a:rect b="b" l="l" r="r" t="t"/>
              <a:pathLst>
                <a:path extrusionOk="0" h="232" w="185">
                  <a:moveTo>
                    <a:pt x="184" y="115"/>
                  </a:moveTo>
                  <a:lnTo>
                    <a:pt x="184" y="115"/>
                  </a:lnTo>
                  <a:cubicBezTo>
                    <a:pt x="184" y="179"/>
                    <a:pt x="143" y="231"/>
                    <a:pt x="92" y="231"/>
                  </a:cubicBezTo>
                  <a:lnTo>
                    <a:pt x="92" y="231"/>
                  </a:lnTo>
                  <a:cubicBezTo>
                    <a:pt x="41" y="231"/>
                    <a:pt x="0" y="179"/>
                    <a:pt x="0" y="115"/>
                  </a:cubicBezTo>
                  <a:lnTo>
                    <a:pt x="0" y="115"/>
                  </a:lnTo>
                  <a:cubicBezTo>
                    <a:pt x="0" y="52"/>
                    <a:pt x="41" y="0"/>
                    <a:pt x="92" y="0"/>
                  </a:cubicBezTo>
                  <a:lnTo>
                    <a:pt x="92" y="0"/>
                  </a:lnTo>
                  <a:cubicBezTo>
                    <a:pt x="143" y="0"/>
                    <a:pt x="184" y="52"/>
                    <a:pt x="184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13737861" y="4655291"/>
              <a:ext cx="357051" cy="263667"/>
            </a:xfrm>
            <a:custGeom>
              <a:rect b="b" l="l" r="r" t="t"/>
              <a:pathLst>
                <a:path extrusionOk="0" h="212" w="288">
                  <a:moveTo>
                    <a:pt x="140" y="32"/>
                  </a:moveTo>
                  <a:lnTo>
                    <a:pt x="140" y="32"/>
                  </a:lnTo>
                  <a:cubicBezTo>
                    <a:pt x="140" y="32"/>
                    <a:pt x="104" y="7"/>
                    <a:pt x="68" y="46"/>
                  </a:cubicBezTo>
                  <a:lnTo>
                    <a:pt x="68" y="46"/>
                  </a:lnTo>
                  <a:cubicBezTo>
                    <a:pt x="57" y="57"/>
                    <a:pt x="43" y="65"/>
                    <a:pt x="28" y="68"/>
                  </a:cubicBezTo>
                  <a:lnTo>
                    <a:pt x="28" y="68"/>
                  </a:lnTo>
                  <a:cubicBezTo>
                    <a:pt x="24" y="69"/>
                    <a:pt x="19" y="70"/>
                    <a:pt x="14" y="70"/>
                  </a:cubicBezTo>
                  <a:lnTo>
                    <a:pt x="14" y="70"/>
                  </a:lnTo>
                  <a:cubicBezTo>
                    <a:pt x="14" y="70"/>
                    <a:pt x="17" y="84"/>
                    <a:pt x="33" y="95"/>
                  </a:cubicBezTo>
                  <a:lnTo>
                    <a:pt x="0" y="131"/>
                  </a:lnTo>
                  <a:lnTo>
                    <a:pt x="0" y="131"/>
                  </a:lnTo>
                  <a:cubicBezTo>
                    <a:pt x="0" y="131"/>
                    <a:pt x="9" y="146"/>
                    <a:pt x="32" y="141"/>
                  </a:cubicBezTo>
                  <a:lnTo>
                    <a:pt x="32" y="141"/>
                  </a:lnTo>
                  <a:cubicBezTo>
                    <a:pt x="32" y="141"/>
                    <a:pt x="44" y="182"/>
                    <a:pt x="55" y="187"/>
                  </a:cubicBezTo>
                  <a:lnTo>
                    <a:pt x="82" y="138"/>
                  </a:lnTo>
                  <a:lnTo>
                    <a:pt x="82" y="138"/>
                  </a:lnTo>
                  <a:cubicBezTo>
                    <a:pt x="82" y="138"/>
                    <a:pt x="99" y="169"/>
                    <a:pt x="108" y="176"/>
                  </a:cubicBezTo>
                  <a:lnTo>
                    <a:pt x="108" y="176"/>
                  </a:lnTo>
                  <a:cubicBezTo>
                    <a:pt x="108" y="176"/>
                    <a:pt x="137" y="160"/>
                    <a:pt x="141" y="138"/>
                  </a:cubicBezTo>
                  <a:lnTo>
                    <a:pt x="141" y="138"/>
                  </a:lnTo>
                  <a:cubicBezTo>
                    <a:pt x="141" y="138"/>
                    <a:pt x="154" y="159"/>
                    <a:pt x="162" y="165"/>
                  </a:cubicBezTo>
                  <a:lnTo>
                    <a:pt x="162" y="165"/>
                  </a:lnTo>
                  <a:cubicBezTo>
                    <a:pt x="162" y="165"/>
                    <a:pt x="189" y="165"/>
                    <a:pt x="197" y="150"/>
                  </a:cubicBezTo>
                  <a:lnTo>
                    <a:pt x="197" y="150"/>
                  </a:lnTo>
                  <a:cubicBezTo>
                    <a:pt x="197" y="150"/>
                    <a:pt x="187" y="176"/>
                    <a:pt x="203" y="193"/>
                  </a:cubicBezTo>
                  <a:lnTo>
                    <a:pt x="222" y="178"/>
                  </a:lnTo>
                  <a:lnTo>
                    <a:pt x="222" y="178"/>
                  </a:lnTo>
                  <a:cubicBezTo>
                    <a:pt x="222" y="178"/>
                    <a:pt x="223" y="210"/>
                    <a:pt x="246" y="211"/>
                  </a:cubicBezTo>
                  <a:lnTo>
                    <a:pt x="246" y="211"/>
                  </a:lnTo>
                  <a:cubicBezTo>
                    <a:pt x="246" y="211"/>
                    <a:pt x="269" y="158"/>
                    <a:pt x="252" y="121"/>
                  </a:cubicBezTo>
                  <a:lnTo>
                    <a:pt x="252" y="121"/>
                  </a:lnTo>
                  <a:cubicBezTo>
                    <a:pt x="252" y="121"/>
                    <a:pt x="278" y="121"/>
                    <a:pt x="287" y="116"/>
                  </a:cubicBezTo>
                  <a:lnTo>
                    <a:pt x="287" y="116"/>
                  </a:lnTo>
                  <a:cubicBezTo>
                    <a:pt x="287" y="116"/>
                    <a:pt x="258" y="83"/>
                    <a:pt x="241" y="53"/>
                  </a:cubicBezTo>
                  <a:lnTo>
                    <a:pt x="241" y="53"/>
                  </a:lnTo>
                  <a:cubicBezTo>
                    <a:pt x="217" y="9"/>
                    <a:pt x="169" y="0"/>
                    <a:pt x="140" y="32"/>
                  </a:cubicBez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13754342" y="5418824"/>
              <a:ext cx="142819" cy="87889"/>
            </a:xfrm>
            <a:custGeom>
              <a:rect b="b" l="l" r="r" t="t"/>
              <a:pathLst>
                <a:path extrusionOk="0" h="70" w="113">
                  <a:moveTo>
                    <a:pt x="92" y="0"/>
                  </a:moveTo>
                  <a:lnTo>
                    <a:pt x="75" y="4"/>
                  </a:lnTo>
                  <a:lnTo>
                    <a:pt x="75" y="4"/>
                  </a:lnTo>
                  <a:cubicBezTo>
                    <a:pt x="67" y="6"/>
                    <a:pt x="59" y="11"/>
                    <a:pt x="52" y="17"/>
                  </a:cubicBezTo>
                  <a:lnTo>
                    <a:pt x="47" y="23"/>
                  </a:lnTo>
                  <a:lnTo>
                    <a:pt x="47" y="23"/>
                  </a:lnTo>
                  <a:cubicBezTo>
                    <a:pt x="47" y="23"/>
                    <a:pt x="18" y="12"/>
                    <a:pt x="9" y="22"/>
                  </a:cubicBezTo>
                  <a:lnTo>
                    <a:pt x="9" y="22"/>
                  </a:lnTo>
                  <a:cubicBezTo>
                    <a:pt x="0" y="33"/>
                    <a:pt x="15" y="67"/>
                    <a:pt x="56" y="68"/>
                  </a:cubicBezTo>
                  <a:lnTo>
                    <a:pt x="56" y="68"/>
                  </a:lnTo>
                  <a:cubicBezTo>
                    <a:pt x="96" y="69"/>
                    <a:pt x="112" y="29"/>
                    <a:pt x="112" y="29"/>
                  </a:cubicBezTo>
                  <a:lnTo>
                    <a:pt x="9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13858707" y="5012339"/>
              <a:ext cx="357051" cy="455925"/>
            </a:xfrm>
            <a:custGeom>
              <a:rect b="b" l="l" r="r" t="t"/>
              <a:pathLst>
                <a:path extrusionOk="0" h="365" w="285">
                  <a:moveTo>
                    <a:pt x="192" y="0"/>
                  </a:moveTo>
                  <a:lnTo>
                    <a:pt x="192" y="0"/>
                  </a:lnTo>
                  <a:cubicBezTo>
                    <a:pt x="192" y="0"/>
                    <a:pt x="284" y="157"/>
                    <a:pt x="213" y="252"/>
                  </a:cubicBezTo>
                  <a:lnTo>
                    <a:pt x="213" y="252"/>
                  </a:lnTo>
                  <a:cubicBezTo>
                    <a:pt x="146" y="342"/>
                    <a:pt x="31" y="364"/>
                    <a:pt x="31" y="364"/>
                  </a:cubicBezTo>
                  <a:lnTo>
                    <a:pt x="0" y="323"/>
                  </a:lnTo>
                  <a:lnTo>
                    <a:pt x="104" y="245"/>
                  </a:lnTo>
                  <a:lnTo>
                    <a:pt x="104" y="245"/>
                  </a:lnTo>
                  <a:cubicBezTo>
                    <a:pt x="127" y="228"/>
                    <a:pt x="140" y="200"/>
                    <a:pt x="139" y="172"/>
                  </a:cubicBezTo>
                  <a:lnTo>
                    <a:pt x="139" y="172"/>
                  </a:lnTo>
                  <a:cubicBezTo>
                    <a:pt x="137" y="119"/>
                    <a:pt x="141" y="33"/>
                    <a:pt x="192" y="0"/>
                  </a:cubicBez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12628268" y="4116975"/>
              <a:ext cx="170286" cy="137325"/>
            </a:xfrm>
            <a:custGeom>
              <a:rect b="b" l="l" r="r" t="t"/>
              <a:pathLst>
                <a:path extrusionOk="0" h="110" w="138">
                  <a:moveTo>
                    <a:pt x="137" y="0"/>
                  </a:moveTo>
                  <a:lnTo>
                    <a:pt x="86" y="2"/>
                  </a:lnTo>
                  <a:lnTo>
                    <a:pt x="86" y="2"/>
                  </a:lnTo>
                  <a:cubicBezTo>
                    <a:pt x="81" y="3"/>
                    <a:pt x="76" y="4"/>
                    <a:pt x="72" y="6"/>
                  </a:cubicBezTo>
                  <a:lnTo>
                    <a:pt x="18" y="38"/>
                  </a:lnTo>
                  <a:lnTo>
                    <a:pt x="2" y="82"/>
                  </a:lnTo>
                  <a:lnTo>
                    <a:pt x="2" y="82"/>
                  </a:lnTo>
                  <a:cubicBezTo>
                    <a:pt x="0" y="87"/>
                    <a:pt x="1" y="93"/>
                    <a:pt x="6" y="98"/>
                  </a:cubicBezTo>
                  <a:lnTo>
                    <a:pt x="11" y="102"/>
                  </a:lnTo>
                  <a:lnTo>
                    <a:pt x="11" y="102"/>
                  </a:lnTo>
                  <a:cubicBezTo>
                    <a:pt x="18" y="109"/>
                    <a:pt x="29" y="109"/>
                    <a:pt x="35" y="103"/>
                  </a:cubicBezTo>
                  <a:lnTo>
                    <a:pt x="35" y="103"/>
                  </a:lnTo>
                  <a:cubicBezTo>
                    <a:pt x="42" y="96"/>
                    <a:pt x="50" y="87"/>
                    <a:pt x="57" y="74"/>
                  </a:cubicBezTo>
                  <a:lnTo>
                    <a:pt x="75" y="62"/>
                  </a:lnTo>
                  <a:lnTo>
                    <a:pt x="76" y="76"/>
                  </a:lnTo>
                  <a:lnTo>
                    <a:pt x="76" y="76"/>
                  </a:lnTo>
                  <a:cubicBezTo>
                    <a:pt x="76" y="76"/>
                    <a:pt x="63" y="92"/>
                    <a:pt x="72" y="100"/>
                  </a:cubicBezTo>
                  <a:lnTo>
                    <a:pt x="89" y="85"/>
                  </a:lnTo>
                  <a:lnTo>
                    <a:pt x="89" y="85"/>
                  </a:lnTo>
                  <a:cubicBezTo>
                    <a:pt x="92" y="82"/>
                    <a:pt x="93" y="78"/>
                    <a:pt x="95" y="75"/>
                  </a:cubicBezTo>
                  <a:lnTo>
                    <a:pt x="100" y="50"/>
                  </a:lnTo>
                  <a:lnTo>
                    <a:pt x="135" y="52"/>
                  </a:lnTo>
                  <a:lnTo>
                    <a:pt x="13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13177570" y="4809097"/>
              <a:ext cx="137327" cy="241693"/>
            </a:xfrm>
            <a:custGeom>
              <a:rect b="b" l="l" r="r" t="t"/>
              <a:pathLst>
                <a:path extrusionOk="0" h="195" w="112">
                  <a:moveTo>
                    <a:pt x="0" y="48"/>
                  </a:moveTo>
                  <a:lnTo>
                    <a:pt x="0" y="48"/>
                  </a:lnTo>
                  <a:cubicBezTo>
                    <a:pt x="0" y="48"/>
                    <a:pt x="48" y="95"/>
                    <a:pt x="66" y="163"/>
                  </a:cubicBezTo>
                  <a:lnTo>
                    <a:pt x="66" y="163"/>
                  </a:lnTo>
                  <a:cubicBezTo>
                    <a:pt x="74" y="194"/>
                    <a:pt x="111" y="144"/>
                    <a:pt x="85" y="62"/>
                  </a:cubicBezTo>
                  <a:lnTo>
                    <a:pt x="85" y="62"/>
                  </a:lnTo>
                  <a:cubicBezTo>
                    <a:pt x="85" y="62"/>
                    <a:pt x="105" y="20"/>
                    <a:pt x="84" y="15"/>
                  </a:cubicBezTo>
                  <a:lnTo>
                    <a:pt x="84" y="15"/>
                  </a:lnTo>
                  <a:cubicBezTo>
                    <a:pt x="64" y="11"/>
                    <a:pt x="38" y="0"/>
                    <a:pt x="38" y="0"/>
                  </a:cubicBezTo>
                  <a:lnTo>
                    <a:pt x="0" y="48"/>
                  </a:ln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12853482" y="4567405"/>
              <a:ext cx="153804" cy="225212"/>
            </a:xfrm>
            <a:custGeom>
              <a:rect b="b" l="l" r="r" t="t"/>
              <a:pathLst>
                <a:path extrusionOk="0" h="181" w="125">
                  <a:moveTo>
                    <a:pt x="22" y="17"/>
                  </a:moveTo>
                  <a:lnTo>
                    <a:pt x="22" y="17"/>
                  </a:lnTo>
                  <a:cubicBezTo>
                    <a:pt x="22" y="17"/>
                    <a:pt x="33" y="83"/>
                    <a:pt x="10" y="149"/>
                  </a:cubicBezTo>
                  <a:lnTo>
                    <a:pt x="10" y="149"/>
                  </a:lnTo>
                  <a:cubicBezTo>
                    <a:pt x="0" y="180"/>
                    <a:pt x="58" y="159"/>
                    <a:pt x="84" y="77"/>
                  </a:cubicBezTo>
                  <a:lnTo>
                    <a:pt x="84" y="77"/>
                  </a:lnTo>
                  <a:cubicBezTo>
                    <a:pt x="84" y="77"/>
                    <a:pt x="124" y="54"/>
                    <a:pt x="110" y="39"/>
                  </a:cubicBezTo>
                  <a:lnTo>
                    <a:pt x="110" y="39"/>
                  </a:lnTo>
                  <a:cubicBezTo>
                    <a:pt x="95" y="23"/>
                    <a:pt x="80" y="0"/>
                    <a:pt x="80" y="0"/>
                  </a:cubicBezTo>
                  <a:lnTo>
                    <a:pt x="22" y="17"/>
                  </a:ln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12738127" y="4188381"/>
              <a:ext cx="703110" cy="703110"/>
            </a:xfrm>
            <a:custGeom>
              <a:rect b="b" l="l" r="r" t="t"/>
              <a:pathLst>
                <a:path extrusionOk="0" h="566" w="566">
                  <a:moveTo>
                    <a:pt x="255" y="101"/>
                  </a:moveTo>
                  <a:lnTo>
                    <a:pt x="255" y="101"/>
                  </a:lnTo>
                  <a:cubicBezTo>
                    <a:pt x="255" y="101"/>
                    <a:pt x="122" y="0"/>
                    <a:pt x="61" y="18"/>
                  </a:cubicBezTo>
                  <a:lnTo>
                    <a:pt x="61" y="18"/>
                  </a:lnTo>
                  <a:cubicBezTo>
                    <a:pt x="0" y="35"/>
                    <a:pt x="44" y="234"/>
                    <a:pt x="114" y="337"/>
                  </a:cubicBezTo>
                  <a:lnTo>
                    <a:pt x="184" y="311"/>
                  </a:lnTo>
                  <a:lnTo>
                    <a:pt x="158" y="202"/>
                  </a:lnTo>
                  <a:lnTo>
                    <a:pt x="258" y="275"/>
                  </a:lnTo>
                  <a:lnTo>
                    <a:pt x="258" y="275"/>
                  </a:lnTo>
                  <a:cubicBezTo>
                    <a:pt x="258" y="275"/>
                    <a:pt x="9" y="484"/>
                    <a:pt x="152" y="516"/>
                  </a:cubicBezTo>
                  <a:lnTo>
                    <a:pt x="152" y="516"/>
                  </a:lnTo>
                  <a:cubicBezTo>
                    <a:pt x="239" y="536"/>
                    <a:pt x="372" y="565"/>
                    <a:pt x="372" y="565"/>
                  </a:cubicBezTo>
                  <a:lnTo>
                    <a:pt x="404" y="497"/>
                  </a:lnTo>
                  <a:lnTo>
                    <a:pt x="280" y="447"/>
                  </a:lnTo>
                  <a:lnTo>
                    <a:pt x="280" y="447"/>
                  </a:lnTo>
                  <a:cubicBezTo>
                    <a:pt x="280" y="447"/>
                    <a:pt x="565" y="373"/>
                    <a:pt x="534" y="194"/>
                  </a:cubicBezTo>
                  <a:lnTo>
                    <a:pt x="255" y="101"/>
                  </a:ln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12771087" y="3935701"/>
              <a:ext cx="697618" cy="598744"/>
            </a:xfrm>
            <a:custGeom>
              <a:rect b="b" l="l" r="r" t="t"/>
              <a:pathLst>
                <a:path extrusionOk="0" h="480" w="562">
                  <a:moveTo>
                    <a:pt x="257" y="51"/>
                  </a:moveTo>
                  <a:lnTo>
                    <a:pt x="257" y="51"/>
                  </a:lnTo>
                  <a:cubicBezTo>
                    <a:pt x="195" y="117"/>
                    <a:pt x="112" y="138"/>
                    <a:pt x="5" y="138"/>
                  </a:cubicBezTo>
                  <a:lnTo>
                    <a:pt x="0" y="204"/>
                  </a:lnTo>
                  <a:lnTo>
                    <a:pt x="0" y="204"/>
                  </a:lnTo>
                  <a:cubicBezTo>
                    <a:pt x="0" y="204"/>
                    <a:pt x="138" y="227"/>
                    <a:pt x="245" y="197"/>
                  </a:cubicBezTo>
                  <a:lnTo>
                    <a:pt x="245" y="197"/>
                  </a:lnTo>
                  <a:cubicBezTo>
                    <a:pt x="245" y="197"/>
                    <a:pt x="246" y="292"/>
                    <a:pt x="216" y="338"/>
                  </a:cubicBezTo>
                  <a:lnTo>
                    <a:pt x="216" y="338"/>
                  </a:lnTo>
                  <a:cubicBezTo>
                    <a:pt x="186" y="383"/>
                    <a:pt x="419" y="479"/>
                    <a:pt x="501" y="400"/>
                  </a:cubicBezTo>
                  <a:lnTo>
                    <a:pt x="501" y="400"/>
                  </a:lnTo>
                  <a:cubicBezTo>
                    <a:pt x="561" y="343"/>
                    <a:pt x="525" y="89"/>
                    <a:pt x="486" y="40"/>
                  </a:cubicBezTo>
                  <a:lnTo>
                    <a:pt x="486" y="40"/>
                  </a:lnTo>
                  <a:cubicBezTo>
                    <a:pt x="464" y="13"/>
                    <a:pt x="425" y="0"/>
                    <a:pt x="368" y="5"/>
                  </a:cubicBezTo>
                  <a:lnTo>
                    <a:pt x="368" y="5"/>
                  </a:lnTo>
                  <a:cubicBezTo>
                    <a:pt x="333" y="7"/>
                    <a:pt x="280" y="25"/>
                    <a:pt x="257" y="51"/>
                  </a:cubicBez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13084190" y="3721475"/>
              <a:ext cx="197750" cy="269158"/>
            </a:xfrm>
            <a:custGeom>
              <a:rect b="b" l="l" r="r" t="t"/>
              <a:pathLst>
                <a:path extrusionOk="0" h="215" w="159">
                  <a:moveTo>
                    <a:pt x="158" y="84"/>
                  </a:moveTo>
                  <a:lnTo>
                    <a:pt x="158" y="84"/>
                  </a:lnTo>
                  <a:cubicBezTo>
                    <a:pt x="158" y="130"/>
                    <a:pt x="145" y="174"/>
                    <a:pt x="89" y="196"/>
                  </a:cubicBezTo>
                  <a:lnTo>
                    <a:pt x="89" y="196"/>
                  </a:lnTo>
                  <a:cubicBezTo>
                    <a:pt x="46" y="214"/>
                    <a:pt x="0" y="191"/>
                    <a:pt x="0" y="76"/>
                  </a:cubicBezTo>
                  <a:lnTo>
                    <a:pt x="0" y="76"/>
                  </a:lnTo>
                  <a:cubicBezTo>
                    <a:pt x="1" y="30"/>
                    <a:pt x="28" y="0"/>
                    <a:pt x="74" y="0"/>
                  </a:cubicBezTo>
                  <a:lnTo>
                    <a:pt x="74" y="0"/>
                  </a:lnTo>
                  <a:cubicBezTo>
                    <a:pt x="121" y="0"/>
                    <a:pt x="158" y="38"/>
                    <a:pt x="158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13078696" y="3639079"/>
              <a:ext cx="565785" cy="346064"/>
            </a:xfrm>
            <a:custGeom>
              <a:rect b="b" l="l" r="r" t="t"/>
              <a:pathLst>
                <a:path extrusionOk="0" h="279" w="453">
                  <a:moveTo>
                    <a:pt x="388" y="64"/>
                  </a:moveTo>
                  <a:lnTo>
                    <a:pt x="388" y="64"/>
                  </a:lnTo>
                  <a:cubicBezTo>
                    <a:pt x="361" y="57"/>
                    <a:pt x="332" y="70"/>
                    <a:pt x="311" y="96"/>
                  </a:cubicBezTo>
                  <a:lnTo>
                    <a:pt x="311" y="96"/>
                  </a:lnTo>
                  <a:cubicBezTo>
                    <a:pt x="311" y="95"/>
                    <a:pt x="311" y="93"/>
                    <a:pt x="311" y="92"/>
                  </a:cubicBezTo>
                  <a:lnTo>
                    <a:pt x="311" y="92"/>
                  </a:lnTo>
                  <a:cubicBezTo>
                    <a:pt x="311" y="41"/>
                    <a:pt x="290" y="0"/>
                    <a:pt x="243" y="0"/>
                  </a:cubicBezTo>
                  <a:lnTo>
                    <a:pt x="243" y="0"/>
                  </a:lnTo>
                  <a:cubicBezTo>
                    <a:pt x="200" y="0"/>
                    <a:pt x="171" y="39"/>
                    <a:pt x="166" y="77"/>
                  </a:cubicBezTo>
                  <a:lnTo>
                    <a:pt x="166" y="77"/>
                  </a:lnTo>
                  <a:cubicBezTo>
                    <a:pt x="164" y="73"/>
                    <a:pt x="149" y="63"/>
                    <a:pt x="146" y="61"/>
                  </a:cubicBezTo>
                  <a:lnTo>
                    <a:pt x="146" y="61"/>
                  </a:lnTo>
                  <a:cubicBezTo>
                    <a:pt x="101" y="32"/>
                    <a:pt x="27" y="27"/>
                    <a:pt x="10" y="107"/>
                  </a:cubicBezTo>
                  <a:lnTo>
                    <a:pt x="10" y="107"/>
                  </a:lnTo>
                  <a:cubicBezTo>
                    <a:pt x="0" y="153"/>
                    <a:pt x="73" y="215"/>
                    <a:pt x="147" y="212"/>
                  </a:cubicBezTo>
                  <a:lnTo>
                    <a:pt x="147" y="212"/>
                  </a:lnTo>
                  <a:cubicBezTo>
                    <a:pt x="167" y="212"/>
                    <a:pt x="172" y="184"/>
                    <a:pt x="181" y="147"/>
                  </a:cubicBezTo>
                  <a:lnTo>
                    <a:pt x="181" y="147"/>
                  </a:lnTo>
                  <a:cubicBezTo>
                    <a:pt x="194" y="168"/>
                    <a:pt x="215" y="184"/>
                    <a:pt x="243" y="184"/>
                  </a:cubicBezTo>
                  <a:lnTo>
                    <a:pt x="243" y="184"/>
                  </a:lnTo>
                  <a:cubicBezTo>
                    <a:pt x="259" y="184"/>
                    <a:pt x="272" y="179"/>
                    <a:pt x="282" y="172"/>
                  </a:cubicBezTo>
                  <a:lnTo>
                    <a:pt x="282" y="172"/>
                  </a:lnTo>
                  <a:cubicBezTo>
                    <a:pt x="279" y="218"/>
                    <a:pt x="300" y="258"/>
                    <a:pt x="335" y="268"/>
                  </a:cubicBezTo>
                  <a:lnTo>
                    <a:pt x="335" y="268"/>
                  </a:lnTo>
                  <a:cubicBezTo>
                    <a:pt x="377" y="278"/>
                    <a:pt x="423" y="242"/>
                    <a:pt x="438" y="186"/>
                  </a:cubicBezTo>
                  <a:lnTo>
                    <a:pt x="438" y="186"/>
                  </a:lnTo>
                  <a:cubicBezTo>
                    <a:pt x="452" y="130"/>
                    <a:pt x="430" y="75"/>
                    <a:pt x="388" y="64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13045737" y="4528952"/>
              <a:ext cx="153804" cy="126342"/>
            </a:xfrm>
            <a:custGeom>
              <a:rect b="b" l="l" r="r" t="t"/>
              <a:pathLst>
                <a:path extrusionOk="0" h="100" w="124">
                  <a:moveTo>
                    <a:pt x="123" y="25"/>
                  </a:moveTo>
                  <a:lnTo>
                    <a:pt x="109" y="42"/>
                  </a:lnTo>
                  <a:lnTo>
                    <a:pt x="109" y="42"/>
                  </a:lnTo>
                  <a:cubicBezTo>
                    <a:pt x="109" y="42"/>
                    <a:pt x="111" y="56"/>
                    <a:pt x="98" y="65"/>
                  </a:cubicBezTo>
                  <a:lnTo>
                    <a:pt x="98" y="65"/>
                  </a:lnTo>
                  <a:cubicBezTo>
                    <a:pt x="92" y="69"/>
                    <a:pt x="74" y="70"/>
                    <a:pt x="63" y="68"/>
                  </a:cubicBezTo>
                  <a:lnTo>
                    <a:pt x="63" y="68"/>
                  </a:lnTo>
                  <a:cubicBezTo>
                    <a:pt x="63" y="68"/>
                    <a:pt x="54" y="85"/>
                    <a:pt x="33" y="94"/>
                  </a:cubicBezTo>
                  <a:lnTo>
                    <a:pt x="33" y="94"/>
                  </a:lnTo>
                  <a:cubicBezTo>
                    <a:pt x="20" y="99"/>
                    <a:pt x="0" y="82"/>
                    <a:pt x="8" y="65"/>
                  </a:cubicBezTo>
                  <a:lnTo>
                    <a:pt x="8" y="65"/>
                  </a:lnTo>
                  <a:cubicBezTo>
                    <a:pt x="16" y="49"/>
                    <a:pt x="28" y="33"/>
                    <a:pt x="28" y="33"/>
                  </a:cubicBezTo>
                  <a:lnTo>
                    <a:pt x="80" y="17"/>
                  </a:lnTo>
                  <a:lnTo>
                    <a:pt x="93" y="0"/>
                  </a:lnTo>
                  <a:lnTo>
                    <a:pt x="123" y="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13139121" y="3963167"/>
              <a:ext cx="307611" cy="615221"/>
            </a:xfrm>
            <a:custGeom>
              <a:rect b="b" l="l" r="r" t="t"/>
              <a:pathLst>
                <a:path extrusionOk="0" h="493" w="245">
                  <a:moveTo>
                    <a:pt x="198" y="33"/>
                  </a:moveTo>
                  <a:lnTo>
                    <a:pt x="198" y="33"/>
                  </a:lnTo>
                  <a:cubicBezTo>
                    <a:pt x="198" y="33"/>
                    <a:pt x="244" y="277"/>
                    <a:pt x="179" y="351"/>
                  </a:cubicBezTo>
                  <a:lnTo>
                    <a:pt x="179" y="351"/>
                  </a:lnTo>
                  <a:cubicBezTo>
                    <a:pt x="114" y="425"/>
                    <a:pt x="46" y="492"/>
                    <a:pt x="46" y="492"/>
                  </a:cubicBezTo>
                  <a:lnTo>
                    <a:pt x="0" y="451"/>
                  </a:lnTo>
                  <a:lnTo>
                    <a:pt x="0" y="451"/>
                  </a:lnTo>
                  <a:cubicBezTo>
                    <a:pt x="0" y="451"/>
                    <a:pt x="103" y="326"/>
                    <a:pt x="104" y="274"/>
                  </a:cubicBezTo>
                  <a:lnTo>
                    <a:pt x="104" y="274"/>
                  </a:lnTo>
                  <a:cubicBezTo>
                    <a:pt x="106" y="219"/>
                    <a:pt x="47" y="0"/>
                    <a:pt x="198" y="33"/>
                  </a:cubicBez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9442298" y="10417495"/>
              <a:ext cx="159301" cy="291133"/>
            </a:xfrm>
            <a:custGeom>
              <a:rect b="b" l="l" r="r" t="t"/>
              <a:pathLst>
                <a:path extrusionOk="0" h="234" w="126">
                  <a:moveTo>
                    <a:pt x="34" y="0"/>
                  </a:moveTo>
                  <a:lnTo>
                    <a:pt x="0" y="183"/>
                  </a:lnTo>
                  <a:lnTo>
                    <a:pt x="87" y="233"/>
                  </a:lnTo>
                  <a:lnTo>
                    <a:pt x="125" y="53"/>
                  </a:lnTo>
                  <a:lnTo>
                    <a:pt x="34" y="0"/>
                  </a:ln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365398" y="10538343"/>
              <a:ext cx="120848" cy="142819"/>
            </a:xfrm>
            <a:custGeom>
              <a:rect b="b" l="l" r="r" t="t"/>
              <a:pathLst>
                <a:path extrusionOk="0" h="113" w="98">
                  <a:moveTo>
                    <a:pt x="31" y="112"/>
                  </a:moveTo>
                  <a:lnTo>
                    <a:pt x="51" y="85"/>
                  </a:lnTo>
                  <a:lnTo>
                    <a:pt x="51" y="85"/>
                  </a:lnTo>
                  <a:cubicBezTo>
                    <a:pt x="51" y="85"/>
                    <a:pt x="90" y="68"/>
                    <a:pt x="93" y="56"/>
                  </a:cubicBezTo>
                  <a:lnTo>
                    <a:pt x="93" y="56"/>
                  </a:lnTo>
                  <a:cubicBezTo>
                    <a:pt x="97" y="43"/>
                    <a:pt x="69" y="53"/>
                    <a:pt x="69" y="53"/>
                  </a:cubicBezTo>
                  <a:lnTo>
                    <a:pt x="79" y="0"/>
                  </a:lnTo>
                  <a:lnTo>
                    <a:pt x="79" y="0"/>
                  </a:lnTo>
                  <a:cubicBezTo>
                    <a:pt x="79" y="0"/>
                    <a:pt x="26" y="10"/>
                    <a:pt x="25" y="60"/>
                  </a:cubicBezTo>
                  <a:lnTo>
                    <a:pt x="0" y="85"/>
                  </a:lnTo>
                  <a:lnTo>
                    <a:pt x="31" y="1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02725" y="10499894"/>
              <a:ext cx="126338" cy="208735"/>
            </a:xfrm>
            <a:custGeom>
              <a:rect b="b" l="l" r="r" t="t"/>
              <a:pathLst>
                <a:path extrusionOk="0" h="169" w="102">
                  <a:moveTo>
                    <a:pt x="13" y="147"/>
                  </a:moveTo>
                  <a:lnTo>
                    <a:pt x="25" y="108"/>
                  </a:lnTo>
                  <a:lnTo>
                    <a:pt x="25" y="108"/>
                  </a:lnTo>
                  <a:cubicBezTo>
                    <a:pt x="25" y="108"/>
                    <a:pt x="0" y="67"/>
                    <a:pt x="10" y="58"/>
                  </a:cubicBezTo>
                  <a:lnTo>
                    <a:pt x="10" y="58"/>
                  </a:lnTo>
                  <a:cubicBezTo>
                    <a:pt x="21" y="50"/>
                    <a:pt x="52" y="92"/>
                    <a:pt x="52" y="92"/>
                  </a:cubicBezTo>
                  <a:lnTo>
                    <a:pt x="71" y="0"/>
                  </a:lnTo>
                  <a:lnTo>
                    <a:pt x="71" y="0"/>
                  </a:lnTo>
                  <a:cubicBezTo>
                    <a:pt x="71" y="0"/>
                    <a:pt x="101" y="30"/>
                    <a:pt x="96" y="61"/>
                  </a:cubicBezTo>
                  <a:lnTo>
                    <a:pt x="96" y="61"/>
                  </a:lnTo>
                  <a:cubicBezTo>
                    <a:pt x="92" y="93"/>
                    <a:pt x="76" y="122"/>
                    <a:pt x="76" y="122"/>
                  </a:cubicBezTo>
                  <a:lnTo>
                    <a:pt x="62" y="168"/>
                  </a:lnTo>
                  <a:lnTo>
                    <a:pt x="13" y="14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469766" y="11252440"/>
              <a:ext cx="197750" cy="120848"/>
            </a:xfrm>
            <a:custGeom>
              <a:rect b="b" l="l" r="r" t="t"/>
              <a:pathLst>
                <a:path extrusionOk="0" h="96" w="157">
                  <a:moveTo>
                    <a:pt x="7" y="35"/>
                  </a:moveTo>
                  <a:lnTo>
                    <a:pt x="7" y="35"/>
                  </a:lnTo>
                  <a:cubicBezTo>
                    <a:pt x="7" y="35"/>
                    <a:pt x="0" y="86"/>
                    <a:pt x="26" y="90"/>
                  </a:cubicBezTo>
                  <a:lnTo>
                    <a:pt x="26" y="90"/>
                  </a:lnTo>
                  <a:cubicBezTo>
                    <a:pt x="53" y="95"/>
                    <a:pt x="130" y="55"/>
                    <a:pt x="146" y="26"/>
                  </a:cubicBezTo>
                  <a:lnTo>
                    <a:pt x="146" y="26"/>
                  </a:lnTo>
                  <a:cubicBezTo>
                    <a:pt x="156" y="6"/>
                    <a:pt x="130" y="6"/>
                    <a:pt x="113" y="9"/>
                  </a:cubicBezTo>
                  <a:lnTo>
                    <a:pt x="113" y="9"/>
                  </a:lnTo>
                  <a:cubicBezTo>
                    <a:pt x="105" y="9"/>
                    <a:pt x="96" y="9"/>
                    <a:pt x="88" y="6"/>
                  </a:cubicBezTo>
                  <a:lnTo>
                    <a:pt x="70" y="0"/>
                  </a:lnTo>
                  <a:lnTo>
                    <a:pt x="7" y="35"/>
                  </a:ln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8821588" y="10862435"/>
              <a:ext cx="758041" cy="538319"/>
            </a:xfrm>
            <a:custGeom>
              <a:rect b="b" l="l" r="r" t="t"/>
              <a:pathLst>
                <a:path extrusionOk="0" h="432" w="607">
                  <a:moveTo>
                    <a:pt x="0" y="250"/>
                  </a:moveTo>
                  <a:lnTo>
                    <a:pt x="0" y="250"/>
                  </a:lnTo>
                  <a:cubicBezTo>
                    <a:pt x="0" y="250"/>
                    <a:pt x="7" y="431"/>
                    <a:pt x="239" y="424"/>
                  </a:cubicBezTo>
                  <a:lnTo>
                    <a:pt x="239" y="424"/>
                  </a:lnTo>
                  <a:cubicBezTo>
                    <a:pt x="471" y="417"/>
                    <a:pt x="469" y="173"/>
                    <a:pt x="469" y="173"/>
                  </a:cubicBezTo>
                  <a:lnTo>
                    <a:pt x="508" y="368"/>
                  </a:lnTo>
                  <a:lnTo>
                    <a:pt x="508" y="368"/>
                  </a:lnTo>
                  <a:cubicBezTo>
                    <a:pt x="508" y="368"/>
                    <a:pt x="591" y="343"/>
                    <a:pt x="606" y="304"/>
                  </a:cubicBezTo>
                  <a:lnTo>
                    <a:pt x="606" y="304"/>
                  </a:lnTo>
                  <a:cubicBezTo>
                    <a:pt x="606" y="304"/>
                    <a:pt x="603" y="0"/>
                    <a:pt x="514" y="10"/>
                  </a:cubicBezTo>
                  <a:lnTo>
                    <a:pt x="514" y="10"/>
                  </a:lnTo>
                  <a:cubicBezTo>
                    <a:pt x="424" y="21"/>
                    <a:pt x="327" y="186"/>
                    <a:pt x="327" y="186"/>
                  </a:cubicBezTo>
                  <a:lnTo>
                    <a:pt x="0" y="250"/>
                  </a:ln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189620" y="10626232"/>
              <a:ext cx="230708" cy="153804"/>
            </a:xfrm>
            <a:custGeom>
              <a:rect b="b" l="l" r="r" t="t"/>
              <a:pathLst>
                <a:path extrusionOk="0" h="124" w="184">
                  <a:moveTo>
                    <a:pt x="0" y="34"/>
                  </a:moveTo>
                  <a:lnTo>
                    <a:pt x="99" y="45"/>
                  </a:lnTo>
                  <a:lnTo>
                    <a:pt x="146" y="0"/>
                  </a:lnTo>
                  <a:lnTo>
                    <a:pt x="183" y="31"/>
                  </a:lnTo>
                  <a:lnTo>
                    <a:pt x="118" y="115"/>
                  </a:lnTo>
                  <a:lnTo>
                    <a:pt x="29" y="123"/>
                  </a:lnTo>
                  <a:lnTo>
                    <a:pt x="0" y="34"/>
                  </a:lnTo>
                </a:path>
              </a:pathLst>
            </a:custGeom>
            <a:solidFill>
              <a:srgbClr val="1161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8821588" y="10587783"/>
              <a:ext cx="780013" cy="670152"/>
            </a:xfrm>
            <a:custGeom>
              <a:rect b="b" l="l" r="r" t="t"/>
              <a:pathLst>
                <a:path extrusionOk="0" h="538" w="625">
                  <a:moveTo>
                    <a:pt x="366" y="92"/>
                  </a:moveTo>
                  <a:lnTo>
                    <a:pt x="366" y="92"/>
                  </a:lnTo>
                  <a:cubicBezTo>
                    <a:pt x="366" y="92"/>
                    <a:pt x="243" y="5"/>
                    <a:pt x="219" y="2"/>
                  </a:cubicBezTo>
                  <a:lnTo>
                    <a:pt x="219" y="2"/>
                  </a:lnTo>
                  <a:cubicBezTo>
                    <a:pt x="196" y="0"/>
                    <a:pt x="7" y="160"/>
                    <a:pt x="0" y="472"/>
                  </a:cubicBezTo>
                  <a:lnTo>
                    <a:pt x="0" y="472"/>
                  </a:lnTo>
                  <a:cubicBezTo>
                    <a:pt x="0" y="472"/>
                    <a:pt x="78" y="537"/>
                    <a:pt x="131" y="537"/>
                  </a:cubicBezTo>
                  <a:lnTo>
                    <a:pt x="131" y="537"/>
                  </a:lnTo>
                  <a:cubicBezTo>
                    <a:pt x="208" y="537"/>
                    <a:pt x="282" y="509"/>
                    <a:pt x="309" y="469"/>
                  </a:cubicBezTo>
                  <a:lnTo>
                    <a:pt x="309" y="469"/>
                  </a:lnTo>
                  <a:cubicBezTo>
                    <a:pt x="319" y="456"/>
                    <a:pt x="362" y="262"/>
                    <a:pt x="362" y="262"/>
                  </a:cubicBezTo>
                  <a:lnTo>
                    <a:pt x="362" y="262"/>
                  </a:lnTo>
                  <a:cubicBezTo>
                    <a:pt x="362" y="262"/>
                    <a:pt x="536" y="297"/>
                    <a:pt x="569" y="270"/>
                  </a:cubicBezTo>
                  <a:lnTo>
                    <a:pt x="569" y="270"/>
                  </a:lnTo>
                  <a:cubicBezTo>
                    <a:pt x="601" y="243"/>
                    <a:pt x="624" y="71"/>
                    <a:pt x="624" y="71"/>
                  </a:cubicBezTo>
                  <a:lnTo>
                    <a:pt x="559" y="57"/>
                  </a:lnTo>
                  <a:lnTo>
                    <a:pt x="507" y="137"/>
                  </a:lnTo>
                  <a:lnTo>
                    <a:pt x="366" y="92"/>
                  </a:lnTo>
                </a:path>
              </a:pathLst>
            </a:custGeom>
            <a:solidFill>
              <a:srgbClr val="206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9074267" y="10373550"/>
              <a:ext cx="219722" cy="269162"/>
            </a:xfrm>
            <a:custGeom>
              <a:rect b="b" l="l" r="r" t="t"/>
              <a:pathLst>
                <a:path extrusionOk="0" h="218" w="177">
                  <a:moveTo>
                    <a:pt x="176" y="88"/>
                  </a:moveTo>
                  <a:lnTo>
                    <a:pt x="176" y="88"/>
                  </a:lnTo>
                  <a:cubicBezTo>
                    <a:pt x="176" y="136"/>
                    <a:pt x="174" y="217"/>
                    <a:pt x="126" y="217"/>
                  </a:cubicBezTo>
                  <a:lnTo>
                    <a:pt x="126" y="217"/>
                  </a:lnTo>
                  <a:cubicBezTo>
                    <a:pt x="78" y="217"/>
                    <a:pt x="3" y="173"/>
                    <a:pt x="1" y="88"/>
                  </a:cubicBezTo>
                  <a:lnTo>
                    <a:pt x="1" y="88"/>
                  </a:lnTo>
                  <a:cubicBezTo>
                    <a:pt x="0" y="39"/>
                    <a:pt x="40" y="0"/>
                    <a:pt x="88" y="0"/>
                  </a:cubicBezTo>
                  <a:lnTo>
                    <a:pt x="88" y="0"/>
                  </a:lnTo>
                  <a:cubicBezTo>
                    <a:pt x="137" y="0"/>
                    <a:pt x="176" y="39"/>
                    <a:pt x="176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8931447" y="10269185"/>
              <a:ext cx="433949" cy="379019"/>
            </a:xfrm>
            <a:custGeom>
              <a:rect b="b" l="l" r="r" t="t"/>
              <a:pathLst>
                <a:path extrusionOk="0" h="305" w="348">
                  <a:moveTo>
                    <a:pt x="83" y="235"/>
                  </a:moveTo>
                  <a:lnTo>
                    <a:pt x="86" y="276"/>
                  </a:lnTo>
                  <a:lnTo>
                    <a:pt x="86" y="276"/>
                  </a:lnTo>
                  <a:cubicBezTo>
                    <a:pt x="86" y="276"/>
                    <a:pt x="149" y="303"/>
                    <a:pt x="162" y="303"/>
                  </a:cubicBezTo>
                  <a:lnTo>
                    <a:pt x="162" y="303"/>
                  </a:lnTo>
                  <a:cubicBezTo>
                    <a:pt x="177" y="304"/>
                    <a:pt x="188" y="224"/>
                    <a:pt x="188" y="224"/>
                  </a:cubicBezTo>
                  <a:lnTo>
                    <a:pt x="188" y="224"/>
                  </a:lnTo>
                  <a:cubicBezTo>
                    <a:pt x="188" y="224"/>
                    <a:pt x="160" y="207"/>
                    <a:pt x="162" y="190"/>
                  </a:cubicBezTo>
                  <a:lnTo>
                    <a:pt x="162" y="190"/>
                  </a:lnTo>
                  <a:cubicBezTo>
                    <a:pt x="166" y="167"/>
                    <a:pt x="209" y="169"/>
                    <a:pt x="209" y="199"/>
                  </a:cubicBezTo>
                  <a:lnTo>
                    <a:pt x="209" y="199"/>
                  </a:lnTo>
                  <a:cubicBezTo>
                    <a:pt x="209" y="199"/>
                    <a:pt x="333" y="161"/>
                    <a:pt x="347" y="95"/>
                  </a:cubicBezTo>
                  <a:lnTo>
                    <a:pt x="262" y="56"/>
                  </a:lnTo>
                  <a:lnTo>
                    <a:pt x="262" y="56"/>
                  </a:lnTo>
                  <a:cubicBezTo>
                    <a:pt x="262" y="56"/>
                    <a:pt x="138" y="0"/>
                    <a:pt x="123" y="81"/>
                  </a:cubicBezTo>
                  <a:lnTo>
                    <a:pt x="123" y="81"/>
                  </a:lnTo>
                  <a:cubicBezTo>
                    <a:pt x="123" y="81"/>
                    <a:pt x="0" y="104"/>
                    <a:pt x="83" y="235"/>
                  </a:cubicBez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8645810" y="10675670"/>
              <a:ext cx="208735" cy="153804"/>
            </a:xfrm>
            <a:custGeom>
              <a:rect b="b" l="l" r="r" t="t"/>
              <a:pathLst>
                <a:path extrusionOk="0" h="123" w="169">
                  <a:moveTo>
                    <a:pt x="1" y="47"/>
                  </a:moveTo>
                  <a:lnTo>
                    <a:pt x="1" y="47"/>
                  </a:lnTo>
                  <a:cubicBezTo>
                    <a:pt x="1" y="47"/>
                    <a:pt x="0" y="70"/>
                    <a:pt x="7" y="97"/>
                  </a:cubicBezTo>
                  <a:lnTo>
                    <a:pt x="7" y="97"/>
                  </a:lnTo>
                  <a:cubicBezTo>
                    <a:pt x="13" y="116"/>
                    <a:pt x="41" y="122"/>
                    <a:pt x="58" y="122"/>
                  </a:cubicBezTo>
                  <a:lnTo>
                    <a:pt x="58" y="122"/>
                  </a:lnTo>
                  <a:cubicBezTo>
                    <a:pt x="92" y="122"/>
                    <a:pt x="168" y="33"/>
                    <a:pt x="157" y="20"/>
                  </a:cubicBezTo>
                  <a:lnTo>
                    <a:pt x="157" y="20"/>
                  </a:lnTo>
                  <a:cubicBezTo>
                    <a:pt x="141" y="0"/>
                    <a:pt x="109" y="30"/>
                    <a:pt x="97" y="30"/>
                  </a:cubicBezTo>
                  <a:lnTo>
                    <a:pt x="97" y="30"/>
                  </a:lnTo>
                  <a:cubicBezTo>
                    <a:pt x="91" y="31"/>
                    <a:pt x="81" y="31"/>
                    <a:pt x="74" y="23"/>
                  </a:cubicBezTo>
                  <a:lnTo>
                    <a:pt x="68" y="13"/>
                  </a:lnTo>
                  <a:lnTo>
                    <a:pt x="1" y="47"/>
                  </a:lnTo>
                </a:path>
              </a:pathLst>
            </a:custGeom>
            <a:solidFill>
              <a:srgbClr val="0E3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7613116" y="10604258"/>
              <a:ext cx="197750" cy="137327"/>
            </a:xfrm>
            <a:custGeom>
              <a:rect b="b" l="l" r="r" t="t"/>
              <a:pathLst>
                <a:path extrusionOk="0" h="112" w="157">
                  <a:moveTo>
                    <a:pt x="156" y="32"/>
                  </a:moveTo>
                  <a:lnTo>
                    <a:pt x="133" y="51"/>
                  </a:lnTo>
                  <a:lnTo>
                    <a:pt x="133" y="51"/>
                  </a:lnTo>
                  <a:cubicBezTo>
                    <a:pt x="130" y="68"/>
                    <a:pt x="121" y="82"/>
                    <a:pt x="106" y="90"/>
                  </a:cubicBezTo>
                  <a:lnTo>
                    <a:pt x="83" y="103"/>
                  </a:lnTo>
                  <a:lnTo>
                    <a:pt x="83" y="103"/>
                  </a:lnTo>
                  <a:cubicBezTo>
                    <a:pt x="72" y="109"/>
                    <a:pt x="59" y="111"/>
                    <a:pt x="47" y="108"/>
                  </a:cubicBezTo>
                  <a:lnTo>
                    <a:pt x="47" y="108"/>
                  </a:lnTo>
                  <a:cubicBezTo>
                    <a:pt x="26" y="104"/>
                    <a:pt x="0" y="95"/>
                    <a:pt x="14" y="84"/>
                  </a:cubicBezTo>
                  <a:lnTo>
                    <a:pt x="14" y="84"/>
                  </a:lnTo>
                  <a:cubicBezTo>
                    <a:pt x="30" y="72"/>
                    <a:pt x="69" y="42"/>
                    <a:pt x="69" y="42"/>
                  </a:cubicBezTo>
                  <a:lnTo>
                    <a:pt x="69" y="42"/>
                  </a:lnTo>
                  <a:cubicBezTo>
                    <a:pt x="69" y="42"/>
                    <a:pt x="45" y="40"/>
                    <a:pt x="43" y="29"/>
                  </a:cubicBezTo>
                  <a:lnTo>
                    <a:pt x="43" y="29"/>
                  </a:lnTo>
                  <a:cubicBezTo>
                    <a:pt x="41" y="17"/>
                    <a:pt x="84" y="21"/>
                    <a:pt x="84" y="21"/>
                  </a:cubicBezTo>
                  <a:lnTo>
                    <a:pt x="124" y="0"/>
                  </a:lnTo>
                  <a:lnTo>
                    <a:pt x="156" y="3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8085518" y="10906378"/>
              <a:ext cx="175778" cy="197750"/>
            </a:xfrm>
            <a:custGeom>
              <a:rect b="b" l="l" r="r" t="t"/>
              <a:pathLst>
                <a:path extrusionOk="0" h="157" w="143">
                  <a:moveTo>
                    <a:pt x="30" y="3"/>
                  </a:moveTo>
                  <a:lnTo>
                    <a:pt x="29" y="49"/>
                  </a:lnTo>
                  <a:lnTo>
                    <a:pt x="29" y="49"/>
                  </a:lnTo>
                  <a:cubicBezTo>
                    <a:pt x="29" y="49"/>
                    <a:pt x="0" y="91"/>
                    <a:pt x="5" y="110"/>
                  </a:cubicBezTo>
                  <a:lnTo>
                    <a:pt x="5" y="110"/>
                  </a:lnTo>
                  <a:cubicBezTo>
                    <a:pt x="14" y="144"/>
                    <a:pt x="63" y="156"/>
                    <a:pt x="80" y="97"/>
                  </a:cubicBezTo>
                  <a:lnTo>
                    <a:pt x="92" y="76"/>
                  </a:lnTo>
                  <a:lnTo>
                    <a:pt x="92" y="76"/>
                  </a:lnTo>
                  <a:cubicBezTo>
                    <a:pt x="92" y="76"/>
                    <a:pt x="105" y="93"/>
                    <a:pt x="124" y="95"/>
                  </a:cubicBezTo>
                  <a:lnTo>
                    <a:pt x="124" y="95"/>
                  </a:lnTo>
                  <a:cubicBezTo>
                    <a:pt x="142" y="96"/>
                    <a:pt x="101" y="43"/>
                    <a:pt x="101" y="43"/>
                  </a:cubicBezTo>
                  <a:lnTo>
                    <a:pt x="99" y="0"/>
                  </a:lnTo>
                  <a:lnTo>
                    <a:pt x="3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722978" y="10236229"/>
              <a:ext cx="252680" cy="450430"/>
            </a:xfrm>
            <a:custGeom>
              <a:rect b="b" l="l" r="r" t="t"/>
              <a:pathLst>
                <a:path extrusionOk="0" h="360" w="201">
                  <a:moveTo>
                    <a:pt x="199" y="0"/>
                  </a:moveTo>
                  <a:lnTo>
                    <a:pt x="199" y="0"/>
                  </a:lnTo>
                  <a:cubicBezTo>
                    <a:pt x="199" y="0"/>
                    <a:pt x="115" y="26"/>
                    <a:pt x="106" y="193"/>
                  </a:cubicBezTo>
                  <a:lnTo>
                    <a:pt x="0" y="297"/>
                  </a:lnTo>
                  <a:lnTo>
                    <a:pt x="0" y="297"/>
                  </a:lnTo>
                  <a:cubicBezTo>
                    <a:pt x="0" y="297"/>
                    <a:pt x="25" y="359"/>
                    <a:pt x="80" y="349"/>
                  </a:cubicBezTo>
                  <a:lnTo>
                    <a:pt x="200" y="246"/>
                  </a:lnTo>
                  <a:lnTo>
                    <a:pt x="199" y="0"/>
                  </a:ln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8178899" y="10313131"/>
              <a:ext cx="571276" cy="604235"/>
            </a:xfrm>
            <a:custGeom>
              <a:rect b="b" l="l" r="r" t="t"/>
              <a:pathLst>
                <a:path extrusionOk="0" h="483" w="458">
                  <a:moveTo>
                    <a:pt x="0" y="367"/>
                  </a:moveTo>
                  <a:lnTo>
                    <a:pt x="0" y="367"/>
                  </a:lnTo>
                  <a:cubicBezTo>
                    <a:pt x="0" y="367"/>
                    <a:pt x="120" y="482"/>
                    <a:pt x="222" y="357"/>
                  </a:cubicBezTo>
                  <a:lnTo>
                    <a:pt x="222" y="357"/>
                  </a:lnTo>
                  <a:cubicBezTo>
                    <a:pt x="280" y="286"/>
                    <a:pt x="285" y="267"/>
                    <a:pt x="318" y="190"/>
                  </a:cubicBezTo>
                  <a:lnTo>
                    <a:pt x="371" y="352"/>
                  </a:lnTo>
                  <a:lnTo>
                    <a:pt x="371" y="352"/>
                  </a:lnTo>
                  <a:cubicBezTo>
                    <a:pt x="371" y="352"/>
                    <a:pt x="426" y="356"/>
                    <a:pt x="457" y="311"/>
                  </a:cubicBezTo>
                  <a:lnTo>
                    <a:pt x="457" y="311"/>
                  </a:lnTo>
                  <a:cubicBezTo>
                    <a:pt x="457" y="311"/>
                    <a:pt x="403" y="0"/>
                    <a:pt x="341" y="7"/>
                  </a:cubicBezTo>
                  <a:lnTo>
                    <a:pt x="341" y="7"/>
                  </a:lnTo>
                  <a:cubicBezTo>
                    <a:pt x="221" y="23"/>
                    <a:pt x="0" y="367"/>
                    <a:pt x="0" y="367"/>
                  </a:cubicBez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8074533" y="10274678"/>
              <a:ext cx="411977" cy="390007"/>
            </a:xfrm>
            <a:custGeom>
              <a:rect b="b" l="l" r="r" t="t"/>
              <a:pathLst>
                <a:path extrusionOk="0" h="311" w="330">
                  <a:moveTo>
                    <a:pt x="0" y="245"/>
                  </a:moveTo>
                  <a:lnTo>
                    <a:pt x="0" y="245"/>
                  </a:lnTo>
                  <a:cubicBezTo>
                    <a:pt x="0" y="245"/>
                    <a:pt x="169" y="0"/>
                    <a:pt x="210" y="11"/>
                  </a:cubicBezTo>
                  <a:lnTo>
                    <a:pt x="210" y="11"/>
                  </a:lnTo>
                  <a:cubicBezTo>
                    <a:pt x="252" y="22"/>
                    <a:pt x="329" y="165"/>
                    <a:pt x="329" y="165"/>
                  </a:cubicBezTo>
                  <a:lnTo>
                    <a:pt x="271" y="194"/>
                  </a:lnTo>
                  <a:lnTo>
                    <a:pt x="213" y="135"/>
                  </a:lnTo>
                  <a:lnTo>
                    <a:pt x="154" y="243"/>
                  </a:lnTo>
                  <a:lnTo>
                    <a:pt x="154" y="243"/>
                  </a:lnTo>
                  <a:cubicBezTo>
                    <a:pt x="154" y="243"/>
                    <a:pt x="101" y="310"/>
                    <a:pt x="0" y="245"/>
                  </a:cubicBez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7920728" y="10208760"/>
              <a:ext cx="466908" cy="609729"/>
            </a:xfrm>
            <a:custGeom>
              <a:rect b="b" l="l" r="r" t="t"/>
              <a:pathLst>
                <a:path extrusionOk="0" h="489" w="374">
                  <a:moveTo>
                    <a:pt x="97" y="15"/>
                  </a:moveTo>
                  <a:lnTo>
                    <a:pt x="97" y="15"/>
                  </a:lnTo>
                  <a:cubicBezTo>
                    <a:pt x="63" y="0"/>
                    <a:pt x="24" y="22"/>
                    <a:pt x="19" y="60"/>
                  </a:cubicBezTo>
                  <a:lnTo>
                    <a:pt x="19" y="60"/>
                  </a:lnTo>
                  <a:cubicBezTo>
                    <a:pt x="8" y="164"/>
                    <a:pt x="0" y="348"/>
                    <a:pt x="86" y="405"/>
                  </a:cubicBezTo>
                  <a:lnTo>
                    <a:pt x="86" y="405"/>
                  </a:lnTo>
                  <a:cubicBezTo>
                    <a:pt x="208" y="488"/>
                    <a:pt x="373" y="466"/>
                    <a:pt x="365" y="292"/>
                  </a:cubicBezTo>
                  <a:lnTo>
                    <a:pt x="321" y="262"/>
                  </a:lnTo>
                  <a:lnTo>
                    <a:pt x="321" y="262"/>
                  </a:lnTo>
                  <a:cubicBezTo>
                    <a:pt x="299" y="247"/>
                    <a:pt x="287" y="224"/>
                    <a:pt x="286" y="198"/>
                  </a:cubicBezTo>
                  <a:lnTo>
                    <a:pt x="286" y="198"/>
                  </a:lnTo>
                  <a:cubicBezTo>
                    <a:pt x="286" y="160"/>
                    <a:pt x="278" y="105"/>
                    <a:pt x="244" y="85"/>
                  </a:cubicBezTo>
                  <a:lnTo>
                    <a:pt x="244" y="85"/>
                  </a:lnTo>
                  <a:cubicBezTo>
                    <a:pt x="213" y="67"/>
                    <a:pt x="148" y="37"/>
                    <a:pt x="97" y="15"/>
                  </a:cubicBezTo>
                </a:path>
              </a:pathLst>
            </a:custGeom>
            <a:solidFill>
              <a:srgbClr val="89C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8069038" y="10362567"/>
              <a:ext cx="175778" cy="582263"/>
            </a:xfrm>
            <a:custGeom>
              <a:rect b="b" l="l" r="r" t="t"/>
              <a:pathLst>
                <a:path extrusionOk="0" h="469" w="139">
                  <a:moveTo>
                    <a:pt x="2" y="73"/>
                  </a:moveTo>
                  <a:lnTo>
                    <a:pt x="26" y="456"/>
                  </a:lnTo>
                  <a:lnTo>
                    <a:pt x="26" y="456"/>
                  </a:lnTo>
                  <a:cubicBezTo>
                    <a:pt x="26" y="456"/>
                    <a:pt x="92" y="468"/>
                    <a:pt x="120" y="448"/>
                  </a:cubicBezTo>
                  <a:lnTo>
                    <a:pt x="137" y="104"/>
                  </a:lnTo>
                  <a:lnTo>
                    <a:pt x="137" y="104"/>
                  </a:lnTo>
                  <a:cubicBezTo>
                    <a:pt x="138" y="91"/>
                    <a:pt x="135" y="79"/>
                    <a:pt x="128" y="68"/>
                  </a:cubicBezTo>
                  <a:lnTo>
                    <a:pt x="128" y="68"/>
                  </a:lnTo>
                  <a:cubicBezTo>
                    <a:pt x="114" y="42"/>
                    <a:pt x="82" y="0"/>
                    <a:pt x="41" y="14"/>
                  </a:cubicBezTo>
                  <a:lnTo>
                    <a:pt x="41" y="14"/>
                  </a:lnTo>
                  <a:cubicBezTo>
                    <a:pt x="16" y="22"/>
                    <a:pt x="0" y="47"/>
                    <a:pt x="2" y="73"/>
                  </a:cubicBezTo>
                </a:path>
              </a:pathLst>
            </a:custGeom>
            <a:solidFill>
              <a:srgbClr val="65A8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7986644" y="10011009"/>
              <a:ext cx="219722" cy="269162"/>
            </a:xfrm>
            <a:custGeom>
              <a:rect b="b" l="l" r="r" t="t"/>
              <a:pathLst>
                <a:path extrusionOk="0" h="218" w="176">
                  <a:moveTo>
                    <a:pt x="167" y="105"/>
                  </a:moveTo>
                  <a:lnTo>
                    <a:pt x="167" y="105"/>
                  </a:lnTo>
                  <a:cubicBezTo>
                    <a:pt x="167" y="149"/>
                    <a:pt x="175" y="217"/>
                    <a:pt x="131" y="217"/>
                  </a:cubicBezTo>
                  <a:lnTo>
                    <a:pt x="131" y="217"/>
                  </a:lnTo>
                  <a:cubicBezTo>
                    <a:pt x="87" y="217"/>
                    <a:pt x="3" y="186"/>
                    <a:pt x="2" y="127"/>
                  </a:cubicBezTo>
                  <a:lnTo>
                    <a:pt x="2" y="127"/>
                  </a:lnTo>
                  <a:cubicBezTo>
                    <a:pt x="0" y="66"/>
                    <a:pt x="12" y="30"/>
                    <a:pt x="66" y="19"/>
                  </a:cubicBezTo>
                  <a:lnTo>
                    <a:pt x="66" y="19"/>
                  </a:lnTo>
                  <a:cubicBezTo>
                    <a:pt x="152" y="0"/>
                    <a:pt x="167" y="43"/>
                    <a:pt x="16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7893260" y="9901148"/>
              <a:ext cx="357051" cy="395500"/>
            </a:xfrm>
            <a:custGeom>
              <a:rect b="b" l="l" r="r" t="t"/>
              <a:pathLst>
                <a:path extrusionOk="0" h="316" w="285">
                  <a:moveTo>
                    <a:pt x="91" y="297"/>
                  </a:moveTo>
                  <a:lnTo>
                    <a:pt x="91" y="297"/>
                  </a:lnTo>
                  <a:cubicBezTo>
                    <a:pt x="101" y="300"/>
                    <a:pt x="115" y="304"/>
                    <a:pt x="129" y="309"/>
                  </a:cubicBezTo>
                  <a:lnTo>
                    <a:pt x="129" y="309"/>
                  </a:lnTo>
                  <a:cubicBezTo>
                    <a:pt x="148" y="315"/>
                    <a:pt x="168" y="304"/>
                    <a:pt x="173" y="284"/>
                  </a:cubicBezTo>
                  <a:lnTo>
                    <a:pt x="173" y="284"/>
                  </a:lnTo>
                  <a:cubicBezTo>
                    <a:pt x="179" y="258"/>
                    <a:pt x="185" y="224"/>
                    <a:pt x="172" y="219"/>
                  </a:cubicBezTo>
                  <a:lnTo>
                    <a:pt x="172" y="219"/>
                  </a:lnTo>
                  <a:cubicBezTo>
                    <a:pt x="148" y="210"/>
                    <a:pt x="132" y="195"/>
                    <a:pt x="154" y="169"/>
                  </a:cubicBezTo>
                  <a:lnTo>
                    <a:pt x="154" y="169"/>
                  </a:lnTo>
                  <a:cubicBezTo>
                    <a:pt x="175" y="142"/>
                    <a:pt x="174" y="197"/>
                    <a:pt x="192" y="191"/>
                  </a:cubicBezTo>
                  <a:lnTo>
                    <a:pt x="192" y="191"/>
                  </a:lnTo>
                  <a:cubicBezTo>
                    <a:pt x="210" y="186"/>
                    <a:pt x="268" y="149"/>
                    <a:pt x="275" y="89"/>
                  </a:cubicBezTo>
                  <a:lnTo>
                    <a:pt x="275" y="89"/>
                  </a:lnTo>
                  <a:cubicBezTo>
                    <a:pt x="284" y="29"/>
                    <a:pt x="250" y="0"/>
                    <a:pt x="195" y="32"/>
                  </a:cubicBezTo>
                  <a:lnTo>
                    <a:pt x="195" y="32"/>
                  </a:lnTo>
                  <a:cubicBezTo>
                    <a:pt x="178" y="42"/>
                    <a:pt x="162" y="64"/>
                    <a:pt x="145" y="63"/>
                  </a:cubicBezTo>
                  <a:lnTo>
                    <a:pt x="145" y="63"/>
                  </a:lnTo>
                  <a:cubicBezTo>
                    <a:pt x="129" y="63"/>
                    <a:pt x="42" y="49"/>
                    <a:pt x="39" y="131"/>
                  </a:cubicBezTo>
                  <a:lnTo>
                    <a:pt x="39" y="131"/>
                  </a:lnTo>
                  <a:cubicBezTo>
                    <a:pt x="39" y="131"/>
                    <a:pt x="0" y="159"/>
                    <a:pt x="32" y="202"/>
                  </a:cubicBezTo>
                  <a:lnTo>
                    <a:pt x="32" y="202"/>
                  </a:lnTo>
                  <a:cubicBezTo>
                    <a:pt x="52" y="229"/>
                    <a:pt x="64" y="258"/>
                    <a:pt x="69" y="275"/>
                  </a:cubicBezTo>
                  <a:lnTo>
                    <a:pt x="69" y="275"/>
                  </a:lnTo>
                  <a:cubicBezTo>
                    <a:pt x="73" y="285"/>
                    <a:pt x="81" y="293"/>
                    <a:pt x="91" y="297"/>
                  </a:cubicBezTo>
                </a:path>
              </a:pathLst>
            </a:custGeom>
            <a:solidFill>
              <a:srgbClr val="09305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28" name="Google Shape;428;p11"/>
          <p:cNvGrpSpPr/>
          <p:nvPr/>
        </p:nvGrpSpPr>
        <p:grpSpPr>
          <a:xfrm>
            <a:off x="2653471" y="1350968"/>
            <a:ext cx="2307079" cy="2307079"/>
            <a:chOff x="2120071" y="3408368"/>
            <a:chExt cx="2307079" cy="2307079"/>
          </a:xfrm>
        </p:grpSpPr>
        <p:sp>
          <p:nvSpPr>
            <p:cNvPr id="429" name="Google Shape;429;p11"/>
            <p:cNvSpPr/>
            <p:nvPr/>
          </p:nvSpPr>
          <p:spPr>
            <a:xfrm>
              <a:off x="2120071" y="3408368"/>
              <a:ext cx="2307079" cy="2307079"/>
            </a:xfrm>
            <a:custGeom>
              <a:rect b="b" l="l" r="r" t="t"/>
              <a:pathLst>
                <a:path extrusionOk="0" h="1852" w="1852">
                  <a:moveTo>
                    <a:pt x="1851" y="926"/>
                  </a:moveTo>
                  <a:lnTo>
                    <a:pt x="1851" y="926"/>
                  </a:lnTo>
                  <a:cubicBezTo>
                    <a:pt x="1851" y="1436"/>
                    <a:pt x="1436" y="1851"/>
                    <a:pt x="926" y="1851"/>
                  </a:cubicBezTo>
                  <a:lnTo>
                    <a:pt x="926" y="1851"/>
                  </a:lnTo>
                  <a:cubicBezTo>
                    <a:pt x="414" y="1851"/>
                    <a:pt x="0" y="1436"/>
                    <a:pt x="0" y="926"/>
                  </a:cubicBezTo>
                  <a:lnTo>
                    <a:pt x="0" y="926"/>
                  </a:lnTo>
                  <a:cubicBezTo>
                    <a:pt x="0" y="414"/>
                    <a:pt x="414" y="0"/>
                    <a:pt x="926" y="0"/>
                  </a:cubicBezTo>
                  <a:lnTo>
                    <a:pt x="926" y="0"/>
                  </a:lnTo>
                  <a:cubicBezTo>
                    <a:pt x="1436" y="0"/>
                    <a:pt x="1851" y="414"/>
                    <a:pt x="1851" y="9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2647403" y="4056550"/>
              <a:ext cx="1251169" cy="1009478"/>
            </a:xfrm>
            <a:custGeom>
              <a:rect b="b" l="l" r="r" t="t"/>
              <a:pathLst>
                <a:path extrusionOk="0" h="291741" w="361590">
                  <a:moveTo>
                    <a:pt x="155945" y="210183"/>
                  </a:moveTo>
                  <a:lnTo>
                    <a:pt x="155945" y="220243"/>
                  </a:lnTo>
                  <a:cubicBezTo>
                    <a:pt x="155945" y="224914"/>
                    <a:pt x="159546" y="228507"/>
                    <a:pt x="164228" y="228507"/>
                  </a:cubicBezTo>
                  <a:lnTo>
                    <a:pt x="171791" y="228507"/>
                  </a:lnTo>
                  <a:cubicBezTo>
                    <a:pt x="172151" y="222039"/>
                    <a:pt x="173952" y="215931"/>
                    <a:pt x="176473" y="210183"/>
                  </a:cubicBezTo>
                  <a:close/>
                  <a:moveTo>
                    <a:pt x="129654" y="210183"/>
                  </a:moveTo>
                  <a:lnTo>
                    <a:pt x="129654" y="220243"/>
                  </a:lnTo>
                  <a:cubicBezTo>
                    <a:pt x="129654" y="229944"/>
                    <a:pt x="121731" y="237848"/>
                    <a:pt x="111646" y="237848"/>
                  </a:cubicBezTo>
                  <a:lnTo>
                    <a:pt x="98321" y="237848"/>
                  </a:lnTo>
                  <a:cubicBezTo>
                    <a:pt x="93999" y="237848"/>
                    <a:pt x="90037" y="241800"/>
                    <a:pt x="90037" y="246471"/>
                  </a:cubicBezTo>
                  <a:cubicBezTo>
                    <a:pt x="90037" y="250782"/>
                    <a:pt x="93999" y="254734"/>
                    <a:pt x="98321" y="254734"/>
                  </a:cubicBezTo>
                  <a:lnTo>
                    <a:pt x="171791" y="254734"/>
                  </a:lnTo>
                  <a:lnTo>
                    <a:pt x="171791" y="237848"/>
                  </a:lnTo>
                  <a:lnTo>
                    <a:pt x="164228" y="237848"/>
                  </a:lnTo>
                  <a:cubicBezTo>
                    <a:pt x="154144" y="237848"/>
                    <a:pt x="146221" y="229944"/>
                    <a:pt x="146221" y="220243"/>
                  </a:cubicBezTo>
                  <a:lnTo>
                    <a:pt x="146221" y="210183"/>
                  </a:lnTo>
                  <a:close/>
                  <a:moveTo>
                    <a:pt x="243101" y="191859"/>
                  </a:moveTo>
                  <a:lnTo>
                    <a:pt x="266511" y="262279"/>
                  </a:lnTo>
                  <a:cubicBezTo>
                    <a:pt x="266511" y="262639"/>
                    <a:pt x="266871" y="262639"/>
                    <a:pt x="267231" y="262279"/>
                  </a:cubicBezTo>
                  <a:lnTo>
                    <a:pt x="290280" y="191859"/>
                  </a:lnTo>
                  <a:close/>
                  <a:moveTo>
                    <a:pt x="220411" y="191859"/>
                  </a:moveTo>
                  <a:cubicBezTo>
                    <a:pt x="198802" y="191859"/>
                    <a:pt x="181155" y="209105"/>
                    <a:pt x="181155" y="230662"/>
                  </a:cubicBezTo>
                  <a:lnTo>
                    <a:pt x="181155" y="270543"/>
                  </a:lnTo>
                  <a:cubicBezTo>
                    <a:pt x="181155" y="277010"/>
                    <a:pt x="186557" y="282040"/>
                    <a:pt x="193040" y="282040"/>
                  </a:cubicBezTo>
                  <a:lnTo>
                    <a:pt x="340341" y="282040"/>
                  </a:lnTo>
                  <a:cubicBezTo>
                    <a:pt x="346824" y="282040"/>
                    <a:pt x="352226" y="277010"/>
                    <a:pt x="352226" y="270543"/>
                  </a:cubicBezTo>
                  <a:lnTo>
                    <a:pt x="352226" y="230662"/>
                  </a:lnTo>
                  <a:cubicBezTo>
                    <a:pt x="352226" y="209105"/>
                    <a:pt x="334219" y="191859"/>
                    <a:pt x="312970" y="191859"/>
                  </a:cubicBezTo>
                  <a:lnTo>
                    <a:pt x="300004" y="191859"/>
                  </a:lnTo>
                  <a:lnTo>
                    <a:pt x="275874" y="265154"/>
                  </a:lnTo>
                  <a:cubicBezTo>
                    <a:pt x="274794" y="269106"/>
                    <a:pt x="271192" y="271980"/>
                    <a:pt x="266511" y="271980"/>
                  </a:cubicBezTo>
                  <a:cubicBezTo>
                    <a:pt x="262549" y="271980"/>
                    <a:pt x="258587" y="269106"/>
                    <a:pt x="257147" y="265154"/>
                  </a:cubicBezTo>
                  <a:lnTo>
                    <a:pt x="233017" y="191859"/>
                  </a:lnTo>
                  <a:close/>
                  <a:moveTo>
                    <a:pt x="116796" y="136020"/>
                  </a:moveTo>
                  <a:cubicBezTo>
                    <a:pt x="108197" y="136020"/>
                    <a:pt x="101390" y="143236"/>
                    <a:pt x="101390" y="151895"/>
                  </a:cubicBezTo>
                  <a:lnTo>
                    <a:pt x="101390" y="168853"/>
                  </a:lnTo>
                  <a:cubicBezTo>
                    <a:pt x="101390" y="171378"/>
                    <a:pt x="103181" y="172822"/>
                    <a:pt x="105331" y="172822"/>
                  </a:cubicBezTo>
                  <a:lnTo>
                    <a:pt x="170536" y="172822"/>
                  </a:lnTo>
                  <a:cubicBezTo>
                    <a:pt x="172685" y="172822"/>
                    <a:pt x="174477" y="171378"/>
                    <a:pt x="174477" y="168853"/>
                  </a:cubicBezTo>
                  <a:lnTo>
                    <a:pt x="174477" y="151895"/>
                  </a:lnTo>
                  <a:cubicBezTo>
                    <a:pt x="174477" y="143236"/>
                    <a:pt x="167670" y="136020"/>
                    <a:pt x="159071" y="136020"/>
                  </a:cubicBezTo>
                  <a:close/>
                  <a:moveTo>
                    <a:pt x="116796" y="127000"/>
                  </a:moveTo>
                  <a:lnTo>
                    <a:pt x="159071" y="127000"/>
                  </a:lnTo>
                  <a:cubicBezTo>
                    <a:pt x="172685" y="127000"/>
                    <a:pt x="183792" y="137824"/>
                    <a:pt x="183792" y="151895"/>
                  </a:cubicBezTo>
                  <a:lnTo>
                    <a:pt x="183792" y="168853"/>
                  </a:lnTo>
                  <a:cubicBezTo>
                    <a:pt x="183792" y="176430"/>
                    <a:pt x="177701" y="182202"/>
                    <a:pt x="170536" y="182202"/>
                  </a:cubicBezTo>
                  <a:lnTo>
                    <a:pt x="105331" y="182202"/>
                  </a:lnTo>
                  <a:cubicBezTo>
                    <a:pt x="98166" y="182202"/>
                    <a:pt x="92075" y="176430"/>
                    <a:pt x="92075" y="168853"/>
                  </a:cubicBezTo>
                  <a:lnTo>
                    <a:pt x="92075" y="151895"/>
                  </a:lnTo>
                  <a:cubicBezTo>
                    <a:pt x="92075" y="137824"/>
                    <a:pt x="103181" y="127000"/>
                    <a:pt x="116796" y="127000"/>
                  </a:cubicBezTo>
                  <a:close/>
                  <a:moveTo>
                    <a:pt x="271192" y="92337"/>
                  </a:moveTo>
                  <a:cubicBezTo>
                    <a:pt x="256426" y="103475"/>
                    <a:pt x="239859" y="111738"/>
                    <a:pt x="221852" y="117128"/>
                  </a:cubicBezTo>
                  <a:lnTo>
                    <a:pt x="219691" y="117846"/>
                  </a:lnTo>
                  <a:cubicBezTo>
                    <a:pt x="223293" y="141200"/>
                    <a:pt x="243461" y="159164"/>
                    <a:pt x="267951" y="159164"/>
                  </a:cubicBezTo>
                  <a:cubicBezTo>
                    <a:pt x="293162" y="159164"/>
                    <a:pt x="314050" y="139763"/>
                    <a:pt x="316571" y="114972"/>
                  </a:cubicBezTo>
                  <a:cubicBezTo>
                    <a:pt x="299284" y="113176"/>
                    <a:pt x="283438" y="105631"/>
                    <a:pt x="271553" y="93055"/>
                  </a:cubicBezTo>
                  <a:close/>
                  <a:moveTo>
                    <a:pt x="294602" y="70061"/>
                  </a:moveTo>
                  <a:cubicBezTo>
                    <a:pt x="289920" y="76169"/>
                    <a:pt x="284158" y="81558"/>
                    <a:pt x="278035" y="86588"/>
                  </a:cubicBezTo>
                  <a:lnTo>
                    <a:pt x="278395" y="86588"/>
                  </a:lnTo>
                  <a:lnTo>
                    <a:pt x="294738" y="98615"/>
                  </a:lnTo>
                  <a:lnTo>
                    <a:pt x="295728" y="99343"/>
                  </a:lnTo>
                  <a:cubicBezTo>
                    <a:pt x="302165" y="102577"/>
                    <a:pt x="309188" y="104733"/>
                    <a:pt x="316571" y="105631"/>
                  </a:cubicBezTo>
                  <a:cubicBezTo>
                    <a:pt x="314771" y="90900"/>
                    <a:pt x="306847" y="77965"/>
                    <a:pt x="294602" y="70061"/>
                  </a:cubicBezTo>
                  <a:close/>
                  <a:moveTo>
                    <a:pt x="137138" y="69695"/>
                  </a:moveTo>
                  <a:cubicBezTo>
                    <a:pt x="125968" y="69695"/>
                    <a:pt x="117319" y="78703"/>
                    <a:pt x="117319" y="89514"/>
                  </a:cubicBezTo>
                  <a:cubicBezTo>
                    <a:pt x="117319" y="100325"/>
                    <a:pt x="125968" y="109334"/>
                    <a:pt x="137138" y="109334"/>
                  </a:cubicBezTo>
                  <a:cubicBezTo>
                    <a:pt x="148309" y="109334"/>
                    <a:pt x="156958" y="100325"/>
                    <a:pt x="156958" y="89514"/>
                  </a:cubicBezTo>
                  <a:cubicBezTo>
                    <a:pt x="156958" y="78703"/>
                    <a:pt x="148309" y="69695"/>
                    <a:pt x="137138" y="69695"/>
                  </a:cubicBezTo>
                  <a:close/>
                  <a:moveTo>
                    <a:pt x="267951" y="62157"/>
                  </a:moveTo>
                  <a:cubicBezTo>
                    <a:pt x="254986" y="62157"/>
                    <a:pt x="243101" y="67277"/>
                    <a:pt x="234322" y="75585"/>
                  </a:cubicBezTo>
                  <a:lnTo>
                    <a:pt x="232872" y="78735"/>
                  </a:lnTo>
                  <a:lnTo>
                    <a:pt x="219331" y="108146"/>
                  </a:lnTo>
                  <a:cubicBezTo>
                    <a:pt x="232296" y="104194"/>
                    <a:pt x="244451" y="98535"/>
                    <a:pt x="255661" y="91394"/>
                  </a:cubicBezTo>
                  <a:lnTo>
                    <a:pt x="260270" y="87539"/>
                  </a:lnTo>
                  <a:lnTo>
                    <a:pt x="286319" y="65750"/>
                  </a:lnTo>
                  <a:cubicBezTo>
                    <a:pt x="280556" y="63235"/>
                    <a:pt x="274074" y="62157"/>
                    <a:pt x="267951" y="62157"/>
                  </a:cubicBezTo>
                  <a:close/>
                  <a:moveTo>
                    <a:pt x="137138" y="60325"/>
                  </a:moveTo>
                  <a:cubicBezTo>
                    <a:pt x="153354" y="60325"/>
                    <a:pt x="166327" y="73298"/>
                    <a:pt x="166327" y="89514"/>
                  </a:cubicBezTo>
                  <a:cubicBezTo>
                    <a:pt x="166327" y="105730"/>
                    <a:pt x="153354" y="118703"/>
                    <a:pt x="137138" y="118703"/>
                  </a:cubicBezTo>
                  <a:cubicBezTo>
                    <a:pt x="120923" y="118703"/>
                    <a:pt x="107950" y="105730"/>
                    <a:pt x="107950" y="89514"/>
                  </a:cubicBezTo>
                  <a:cubicBezTo>
                    <a:pt x="107950" y="73298"/>
                    <a:pt x="120923" y="60325"/>
                    <a:pt x="137138" y="60325"/>
                  </a:cubicBezTo>
                  <a:close/>
                  <a:moveTo>
                    <a:pt x="65689" y="15875"/>
                  </a:moveTo>
                  <a:cubicBezTo>
                    <a:pt x="68755" y="15875"/>
                    <a:pt x="71054" y="18026"/>
                    <a:pt x="71054" y="21253"/>
                  </a:cubicBezTo>
                  <a:cubicBezTo>
                    <a:pt x="71054" y="24120"/>
                    <a:pt x="68755" y="26630"/>
                    <a:pt x="65689" y="26630"/>
                  </a:cubicBezTo>
                  <a:cubicBezTo>
                    <a:pt x="62624" y="26630"/>
                    <a:pt x="60325" y="24120"/>
                    <a:pt x="60325" y="21253"/>
                  </a:cubicBezTo>
                  <a:cubicBezTo>
                    <a:pt x="60325" y="18026"/>
                    <a:pt x="62624" y="15875"/>
                    <a:pt x="65689" y="15875"/>
                  </a:cubicBezTo>
                  <a:close/>
                  <a:moveTo>
                    <a:pt x="45244" y="15875"/>
                  </a:moveTo>
                  <a:cubicBezTo>
                    <a:pt x="48207" y="15875"/>
                    <a:pt x="50430" y="18026"/>
                    <a:pt x="50430" y="21253"/>
                  </a:cubicBezTo>
                  <a:cubicBezTo>
                    <a:pt x="50430" y="24120"/>
                    <a:pt x="48207" y="26630"/>
                    <a:pt x="45244" y="26630"/>
                  </a:cubicBezTo>
                  <a:cubicBezTo>
                    <a:pt x="42280" y="26630"/>
                    <a:pt x="39687" y="24120"/>
                    <a:pt x="39687" y="21253"/>
                  </a:cubicBezTo>
                  <a:cubicBezTo>
                    <a:pt x="39687" y="18026"/>
                    <a:pt x="42280" y="15875"/>
                    <a:pt x="45244" y="15875"/>
                  </a:cubicBezTo>
                  <a:close/>
                  <a:moveTo>
                    <a:pt x="24236" y="15875"/>
                  </a:moveTo>
                  <a:cubicBezTo>
                    <a:pt x="27199" y="15875"/>
                    <a:pt x="29792" y="18026"/>
                    <a:pt x="29792" y="21253"/>
                  </a:cubicBezTo>
                  <a:cubicBezTo>
                    <a:pt x="29792" y="24120"/>
                    <a:pt x="27199" y="26630"/>
                    <a:pt x="24236" y="26630"/>
                  </a:cubicBezTo>
                  <a:cubicBezTo>
                    <a:pt x="21643" y="26630"/>
                    <a:pt x="19050" y="24120"/>
                    <a:pt x="19050" y="21253"/>
                  </a:cubicBezTo>
                  <a:cubicBezTo>
                    <a:pt x="19050" y="18026"/>
                    <a:pt x="21643" y="15875"/>
                    <a:pt x="24236" y="15875"/>
                  </a:cubicBezTo>
                  <a:close/>
                  <a:moveTo>
                    <a:pt x="16927" y="9341"/>
                  </a:moveTo>
                  <a:cubicBezTo>
                    <a:pt x="12605" y="9341"/>
                    <a:pt x="9364" y="12934"/>
                    <a:pt x="9364" y="17246"/>
                  </a:cubicBezTo>
                  <a:lnTo>
                    <a:pt x="9364" y="31617"/>
                  </a:lnTo>
                  <a:lnTo>
                    <a:pt x="86247" y="31617"/>
                  </a:lnTo>
                  <a:lnTo>
                    <a:pt x="266511" y="31617"/>
                  </a:lnTo>
                  <a:lnTo>
                    <a:pt x="266511" y="17246"/>
                  </a:lnTo>
                  <a:cubicBezTo>
                    <a:pt x="266511" y="12934"/>
                    <a:pt x="263269" y="9341"/>
                    <a:pt x="258947" y="9341"/>
                  </a:cubicBezTo>
                  <a:close/>
                  <a:moveTo>
                    <a:pt x="16927" y="0"/>
                  </a:moveTo>
                  <a:lnTo>
                    <a:pt x="258947" y="0"/>
                  </a:lnTo>
                  <a:cubicBezTo>
                    <a:pt x="268311" y="0"/>
                    <a:pt x="275874" y="7545"/>
                    <a:pt x="275874" y="17246"/>
                  </a:cubicBezTo>
                  <a:lnTo>
                    <a:pt x="275874" y="53175"/>
                  </a:lnTo>
                  <a:cubicBezTo>
                    <a:pt x="283438" y="54253"/>
                    <a:pt x="289920" y="56408"/>
                    <a:pt x="296043" y="60001"/>
                  </a:cubicBezTo>
                  <a:lnTo>
                    <a:pt x="296403" y="60360"/>
                  </a:lnTo>
                  <a:cubicBezTo>
                    <a:pt x="314050" y="70420"/>
                    <a:pt x="325935" y="89103"/>
                    <a:pt x="325935" y="110661"/>
                  </a:cubicBezTo>
                  <a:cubicBezTo>
                    <a:pt x="325935" y="142637"/>
                    <a:pt x="300004" y="168506"/>
                    <a:pt x="267951" y="168506"/>
                  </a:cubicBezTo>
                  <a:cubicBezTo>
                    <a:pt x="235898" y="168506"/>
                    <a:pt x="209607" y="142637"/>
                    <a:pt x="209607" y="110661"/>
                  </a:cubicBezTo>
                  <a:cubicBezTo>
                    <a:pt x="209607" y="102756"/>
                    <a:pt x="211205" y="95234"/>
                    <a:pt x="214092" y="88385"/>
                  </a:cubicBezTo>
                  <a:lnTo>
                    <a:pt x="222739" y="75478"/>
                  </a:lnTo>
                  <a:lnTo>
                    <a:pt x="226309" y="70151"/>
                  </a:lnTo>
                  <a:cubicBezTo>
                    <a:pt x="236618" y="59732"/>
                    <a:pt x="250844" y="53175"/>
                    <a:pt x="266511" y="52815"/>
                  </a:cubicBezTo>
                  <a:lnTo>
                    <a:pt x="266511" y="40959"/>
                  </a:lnTo>
                  <a:lnTo>
                    <a:pt x="115317" y="40959"/>
                  </a:lnTo>
                  <a:lnTo>
                    <a:pt x="9364" y="40959"/>
                  </a:lnTo>
                  <a:lnTo>
                    <a:pt x="9364" y="192578"/>
                  </a:lnTo>
                  <a:cubicBezTo>
                    <a:pt x="9364" y="197249"/>
                    <a:pt x="12605" y="200482"/>
                    <a:pt x="16927" y="200482"/>
                  </a:cubicBezTo>
                  <a:lnTo>
                    <a:pt x="182596" y="200482"/>
                  </a:lnTo>
                  <a:cubicBezTo>
                    <a:pt x="191239" y="189344"/>
                    <a:pt x="205285" y="182159"/>
                    <a:pt x="220411" y="182159"/>
                  </a:cubicBezTo>
                  <a:lnTo>
                    <a:pt x="312970" y="182159"/>
                  </a:lnTo>
                  <a:cubicBezTo>
                    <a:pt x="339621" y="182159"/>
                    <a:pt x="361590" y="204075"/>
                    <a:pt x="361590" y="230662"/>
                  </a:cubicBezTo>
                  <a:lnTo>
                    <a:pt x="361590" y="270543"/>
                  </a:lnTo>
                  <a:cubicBezTo>
                    <a:pt x="361590" y="282040"/>
                    <a:pt x="352226" y="291741"/>
                    <a:pt x="340341" y="291741"/>
                  </a:cubicBezTo>
                  <a:lnTo>
                    <a:pt x="193040" y="291741"/>
                  </a:lnTo>
                  <a:cubicBezTo>
                    <a:pt x="181155" y="291741"/>
                    <a:pt x="171791" y="282040"/>
                    <a:pt x="171791" y="270543"/>
                  </a:cubicBezTo>
                  <a:lnTo>
                    <a:pt x="171791" y="264076"/>
                  </a:lnTo>
                  <a:lnTo>
                    <a:pt x="98321" y="264076"/>
                  </a:lnTo>
                  <a:cubicBezTo>
                    <a:pt x="88957" y="264076"/>
                    <a:pt x="81034" y="256172"/>
                    <a:pt x="81034" y="246471"/>
                  </a:cubicBezTo>
                  <a:cubicBezTo>
                    <a:pt x="81034" y="236770"/>
                    <a:pt x="88957" y="228507"/>
                    <a:pt x="98321" y="228507"/>
                  </a:cubicBezTo>
                  <a:lnTo>
                    <a:pt x="111646" y="228507"/>
                  </a:lnTo>
                  <a:cubicBezTo>
                    <a:pt x="116328" y="228507"/>
                    <a:pt x="120290" y="224914"/>
                    <a:pt x="120290" y="220243"/>
                  </a:cubicBezTo>
                  <a:lnTo>
                    <a:pt x="120290" y="210183"/>
                  </a:lnTo>
                  <a:lnTo>
                    <a:pt x="16927" y="210183"/>
                  </a:lnTo>
                  <a:cubicBezTo>
                    <a:pt x="7203" y="210183"/>
                    <a:pt x="0" y="202279"/>
                    <a:pt x="0" y="192578"/>
                  </a:cubicBezTo>
                  <a:lnTo>
                    <a:pt x="0" y="17246"/>
                  </a:lnTo>
                  <a:cubicBezTo>
                    <a:pt x="0" y="7545"/>
                    <a:pt x="7203" y="0"/>
                    <a:pt x="16927" y="0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31" name="Google Shape;431;p11"/>
          <p:cNvSpPr/>
          <p:nvPr/>
        </p:nvSpPr>
        <p:spPr>
          <a:xfrm>
            <a:off x="2120071" y="6871351"/>
            <a:ext cx="2307078" cy="2307077"/>
          </a:xfrm>
          <a:custGeom>
            <a:rect b="b" l="l" r="r" t="t"/>
            <a:pathLst>
              <a:path extrusionOk="0" h="1851" w="1852">
                <a:moveTo>
                  <a:pt x="1851" y="925"/>
                </a:moveTo>
                <a:lnTo>
                  <a:pt x="1851" y="925"/>
                </a:lnTo>
                <a:cubicBezTo>
                  <a:pt x="1851" y="1436"/>
                  <a:pt x="1436" y="1850"/>
                  <a:pt x="926" y="1850"/>
                </a:cubicBezTo>
                <a:lnTo>
                  <a:pt x="926" y="1850"/>
                </a:lnTo>
                <a:cubicBezTo>
                  <a:pt x="414" y="1850"/>
                  <a:pt x="0" y="1436"/>
                  <a:pt x="0" y="925"/>
                </a:cubicBezTo>
                <a:lnTo>
                  <a:pt x="0" y="925"/>
                </a:lnTo>
                <a:cubicBezTo>
                  <a:pt x="0" y="414"/>
                  <a:pt x="414" y="0"/>
                  <a:pt x="926" y="0"/>
                </a:cubicBezTo>
                <a:lnTo>
                  <a:pt x="926" y="0"/>
                </a:lnTo>
                <a:cubicBezTo>
                  <a:pt x="1436" y="0"/>
                  <a:pt x="1851" y="414"/>
                  <a:pt x="1851" y="92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2680364" y="7322483"/>
            <a:ext cx="1179690" cy="1251101"/>
          </a:xfrm>
          <a:custGeom>
            <a:rect b="b" l="l" r="r" t="t"/>
            <a:pathLst>
              <a:path extrusionOk="0" h="361590" w="340951">
                <a:moveTo>
                  <a:pt x="168711" y="236381"/>
                </a:moveTo>
                <a:cubicBezTo>
                  <a:pt x="157281" y="236381"/>
                  <a:pt x="147995" y="246108"/>
                  <a:pt x="147995" y="257998"/>
                </a:cubicBezTo>
                <a:cubicBezTo>
                  <a:pt x="147995" y="266284"/>
                  <a:pt x="152638" y="273850"/>
                  <a:pt x="159782" y="277453"/>
                </a:cubicBezTo>
                <a:cubicBezTo>
                  <a:pt x="162282" y="278534"/>
                  <a:pt x="162996" y="281416"/>
                  <a:pt x="161925" y="283578"/>
                </a:cubicBezTo>
                <a:lnTo>
                  <a:pt x="145851" y="318525"/>
                </a:lnTo>
                <a:lnTo>
                  <a:pt x="192285" y="318525"/>
                </a:lnTo>
                <a:lnTo>
                  <a:pt x="175855" y="283578"/>
                </a:lnTo>
                <a:cubicBezTo>
                  <a:pt x="174783" y="281056"/>
                  <a:pt x="175855" y="278534"/>
                  <a:pt x="177998" y="277453"/>
                </a:cubicBezTo>
                <a:cubicBezTo>
                  <a:pt x="184785" y="273490"/>
                  <a:pt x="189071" y="266284"/>
                  <a:pt x="189071" y="257998"/>
                </a:cubicBezTo>
                <a:cubicBezTo>
                  <a:pt x="189071" y="246108"/>
                  <a:pt x="180141" y="236381"/>
                  <a:pt x="168711" y="236381"/>
                </a:cubicBezTo>
                <a:close/>
                <a:moveTo>
                  <a:pt x="168711" y="227013"/>
                </a:moveTo>
                <a:cubicBezTo>
                  <a:pt x="185142" y="227013"/>
                  <a:pt x="198715" y="241064"/>
                  <a:pt x="198715" y="257998"/>
                </a:cubicBezTo>
                <a:cubicBezTo>
                  <a:pt x="198715" y="268086"/>
                  <a:pt x="193714" y="277453"/>
                  <a:pt x="185856" y="283218"/>
                </a:cubicBezTo>
                <a:lnTo>
                  <a:pt x="188714" y="288622"/>
                </a:lnTo>
                <a:lnTo>
                  <a:pt x="204073" y="321408"/>
                </a:lnTo>
                <a:cubicBezTo>
                  <a:pt x="204430" y="322849"/>
                  <a:pt x="204430" y="324650"/>
                  <a:pt x="203358" y="325731"/>
                </a:cubicBezTo>
                <a:cubicBezTo>
                  <a:pt x="202644" y="327172"/>
                  <a:pt x="201215" y="328253"/>
                  <a:pt x="199429" y="328253"/>
                </a:cubicBezTo>
                <a:lnTo>
                  <a:pt x="138351" y="328253"/>
                </a:lnTo>
                <a:cubicBezTo>
                  <a:pt x="136922" y="328253"/>
                  <a:pt x="135136" y="327172"/>
                  <a:pt x="134421" y="325731"/>
                </a:cubicBezTo>
                <a:cubicBezTo>
                  <a:pt x="133350" y="324650"/>
                  <a:pt x="133350" y="322849"/>
                  <a:pt x="134064" y="321408"/>
                </a:cubicBezTo>
                <a:lnTo>
                  <a:pt x="151566" y="283578"/>
                </a:lnTo>
                <a:cubicBezTo>
                  <a:pt x="143708" y="277813"/>
                  <a:pt x="138708" y="268446"/>
                  <a:pt x="138708" y="257998"/>
                </a:cubicBezTo>
                <a:cubicBezTo>
                  <a:pt x="138708" y="241064"/>
                  <a:pt x="151924" y="227013"/>
                  <a:pt x="168711" y="227013"/>
                </a:cubicBezTo>
                <a:close/>
                <a:moveTo>
                  <a:pt x="83344" y="203845"/>
                </a:moveTo>
                <a:cubicBezTo>
                  <a:pt x="77210" y="203845"/>
                  <a:pt x="72159" y="208887"/>
                  <a:pt x="72159" y="215009"/>
                </a:cubicBezTo>
                <a:lnTo>
                  <a:pt x="72159" y="341062"/>
                </a:lnTo>
                <a:cubicBezTo>
                  <a:pt x="72159" y="347184"/>
                  <a:pt x="77210" y="352226"/>
                  <a:pt x="83344" y="352226"/>
                </a:cubicBezTo>
                <a:lnTo>
                  <a:pt x="255443" y="352226"/>
                </a:lnTo>
                <a:cubicBezTo>
                  <a:pt x="261576" y="352226"/>
                  <a:pt x="266627" y="347184"/>
                  <a:pt x="266627" y="341062"/>
                </a:cubicBezTo>
                <a:lnTo>
                  <a:pt x="266627" y="215009"/>
                </a:lnTo>
                <a:cubicBezTo>
                  <a:pt x="266627" y="208887"/>
                  <a:pt x="261576" y="203845"/>
                  <a:pt x="255443" y="203845"/>
                </a:cubicBezTo>
                <a:close/>
                <a:moveTo>
                  <a:pt x="169574" y="88237"/>
                </a:moveTo>
                <a:cubicBezTo>
                  <a:pt x="143236" y="88237"/>
                  <a:pt x="119423" y="103003"/>
                  <a:pt x="106795" y="126773"/>
                </a:cubicBezTo>
                <a:cubicBezTo>
                  <a:pt x="100662" y="137577"/>
                  <a:pt x="97775" y="149822"/>
                  <a:pt x="97775" y="162428"/>
                </a:cubicBezTo>
                <a:lnTo>
                  <a:pt x="97775" y="194841"/>
                </a:lnTo>
                <a:lnTo>
                  <a:pt x="114733" y="194841"/>
                </a:lnTo>
                <a:lnTo>
                  <a:pt x="114733" y="162428"/>
                </a:lnTo>
                <a:cubicBezTo>
                  <a:pt x="114733" y="131095"/>
                  <a:pt x="139267" y="105884"/>
                  <a:pt x="169574" y="105884"/>
                </a:cubicBezTo>
                <a:cubicBezTo>
                  <a:pt x="198437" y="105884"/>
                  <a:pt x="222610" y="129294"/>
                  <a:pt x="224414" y="159186"/>
                </a:cubicBezTo>
                <a:cubicBezTo>
                  <a:pt x="224414" y="160627"/>
                  <a:pt x="224414" y="161707"/>
                  <a:pt x="225136" y="163148"/>
                </a:cubicBezTo>
                <a:cubicBezTo>
                  <a:pt x="226940" y="165669"/>
                  <a:pt x="229466" y="167470"/>
                  <a:pt x="232713" y="167470"/>
                </a:cubicBezTo>
                <a:cubicBezTo>
                  <a:pt x="235599" y="167470"/>
                  <a:pt x="238485" y="166029"/>
                  <a:pt x="239929" y="163508"/>
                </a:cubicBezTo>
                <a:cubicBezTo>
                  <a:pt x="241011" y="161707"/>
                  <a:pt x="241372" y="160267"/>
                  <a:pt x="241011" y="158466"/>
                </a:cubicBezTo>
                <a:cubicBezTo>
                  <a:pt x="239207" y="119210"/>
                  <a:pt x="207818" y="88237"/>
                  <a:pt x="169574" y="88237"/>
                </a:cubicBezTo>
                <a:close/>
                <a:moveTo>
                  <a:pt x="9381" y="48981"/>
                </a:moveTo>
                <a:lnTo>
                  <a:pt x="9381" y="238779"/>
                </a:lnTo>
                <a:cubicBezTo>
                  <a:pt x="9381" y="244542"/>
                  <a:pt x="14071" y="249584"/>
                  <a:pt x="20204" y="249584"/>
                </a:cubicBezTo>
                <a:lnTo>
                  <a:pt x="62778" y="249584"/>
                </a:lnTo>
                <a:lnTo>
                  <a:pt x="62778" y="215009"/>
                </a:lnTo>
                <a:cubicBezTo>
                  <a:pt x="62778" y="203845"/>
                  <a:pt x="71798" y="194841"/>
                  <a:pt x="83344" y="194841"/>
                </a:cubicBezTo>
                <a:lnTo>
                  <a:pt x="88034" y="194841"/>
                </a:lnTo>
                <a:lnTo>
                  <a:pt x="88034" y="162428"/>
                </a:lnTo>
                <a:cubicBezTo>
                  <a:pt x="88034" y="148382"/>
                  <a:pt x="91642" y="134336"/>
                  <a:pt x="98497" y="122091"/>
                </a:cubicBezTo>
                <a:cubicBezTo>
                  <a:pt x="112568" y="95440"/>
                  <a:pt x="139988" y="78873"/>
                  <a:pt x="169574" y="78873"/>
                </a:cubicBezTo>
                <a:cubicBezTo>
                  <a:pt x="212869" y="78873"/>
                  <a:pt x="248588" y="113807"/>
                  <a:pt x="250752" y="158106"/>
                </a:cubicBezTo>
                <a:cubicBezTo>
                  <a:pt x="250752" y="161347"/>
                  <a:pt x="250031" y="164949"/>
                  <a:pt x="248227" y="167830"/>
                </a:cubicBezTo>
                <a:lnTo>
                  <a:pt x="247866" y="168190"/>
                </a:lnTo>
                <a:cubicBezTo>
                  <a:pt x="244619" y="173952"/>
                  <a:pt x="238846" y="177194"/>
                  <a:pt x="232352" y="177194"/>
                </a:cubicBezTo>
                <a:cubicBezTo>
                  <a:pt x="225858" y="176834"/>
                  <a:pt x="220085" y="173232"/>
                  <a:pt x="216838" y="167470"/>
                </a:cubicBezTo>
                <a:cubicBezTo>
                  <a:pt x="215755" y="164949"/>
                  <a:pt x="215034" y="162428"/>
                  <a:pt x="215034" y="159546"/>
                </a:cubicBezTo>
                <a:cubicBezTo>
                  <a:pt x="213230" y="134696"/>
                  <a:pt x="193386" y="115608"/>
                  <a:pt x="169574" y="115608"/>
                </a:cubicBezTo>
                <a:cubicBezTo>
                  <a:pt x="144679" y="115608"/>
                  <a:pt x="124113" y="136497"/>
                  <a:pt x="124113" y="162428"/>
                </a:cubicBezTo>
                <a:lnTo>
                  <a:pt x="124113" y="194841"/>
                </a:lnTo>
                <a:lnTo>
                  <a:pt x="255443" y="194841"/>
                </a:lnTo>
                <a:cubicBezTo>
                  <a:pt x="266988" y="194841"/>
                  <a:pt x="276369" y="203845"/>
                  <a:pt x="276369" y="215009"/>
                </a:cubicBezTo>
                <a:lnTo>
                  <a:pt x="276369" y="249584"/>
                </a:lnTo>
                <a:lnTo>
                  <a:pt x="321108" y="249584"/>
                </a:lnTo>
                <a:cubicBezTo>
                  <a:pt x="326880" y="249584"/>
                  <a:pt x="331571" y="244542"/>
                  <a:pt x="331571" y="238779"/>
                </a:cubicBezTo>
                <a:lnTo>
                  <a:pt x="331571" y="48981"/>
                </a:lnTo>
                <a:close/>
                <a:moveTo>
                  <a:pt x="310797" y="17463"/>
                </a:moveTo>
                <a:cubicBezTo>
                  <a:pt x="314325" y="17463"/>
                  <a:pt x="317147" y="20209"/>
                  <a:pt x="317147" y="23642"/>
                </a:cubicBezTo>
                <a:cubicBezTo>
                  <a:pt x="317147" y="27074"/>
                  <a:pt x="314325" y="29820"/>
                  <a:pt x="310797" y="29820"/>
                </a:cubicBezTo>
                <a:cubicBezTo>
                  <a:pt x="307270" y="29820"/>
                  <a:pt x="304800" y="27074"/>
                  <a:pt x="304800" y="23642"/>
                </a:cubicBezTo>
                <a:cubicBezTo>
                  <a:pt x="304800" y="20209"/>
                  <a:pt x="307270" y="17463"/>
                  <a:pt x="310797" y="17463"/>
                </a:cubicBezTo>
                <a:close/>
                <a:moveTo>
                  <a:pt x="285750" y="17463"/>
                </a:moveTo>
                <a:cubicBezTo>
                  <a:pt x="288925" y="17463"/>
                  <a:pt x="291747" y="20209"/>
                  <a:pt x="291747" y="23642"/>
                </a:cubicBezTo>
                <a:cubicBezTo>
                  <a:pt x="291747" y="27074"/>
                  <a:pt x="288925" y="29820"/>
                  <a:pt x="285750" y="29820"/>
                </a:cubicBezTo>
                <a:cubicBezTo>
                  <a:pt x="282222" y="29820"/>
                  <a:pt x="279400" y="27074"/>
                  <a:pt x="279400" y="23642"/>
                </a:cubicBezTo>
                <a:cubicBezTo>
                  <a:pt x="279400" y="20209"/>
                  <a:pt x="282222" y="17463"/>
                  <a:pt x="285750" y="17463"/>
                </a:cubicBezTo>
                <a:close/>
                <a:moveTo>
                  <a:pt x="260350" y="17463"/>
                </a:moveTo>
                <a:cubicBezTo>
                  <a:pt x="263878" y="17463"/>
                  <a:pt x="266347" y="20209"/>
                  <a:pt x="266347" y="23642"/>
                </a:cubicBezTo>
                <a:cubicBezTo>
                  <a:pt x="266347" y="27074"/>
                  <a:pt x="263878" y="29820"/>
                  <a:pt x="260350" y="29820"/>
                </a:cubicBezTo>
                <a:cubicBezTo>
                  <a:pt x="256822" y="29820"/>
                  <a:pt x="254000" y="27074"/>
                  <a:pt x="254000" y="23642"/>
                </a:cubicBezTo>
                <a:cubicBezTo>
                  <a:pt x="254000" y="20209"/>
                  <a:pt x="256822" y="17463"/>
                  <a:pt x="260350" y="17463"/>
                </a:cubicBezTo>
                <a:close/>
                <a:moveTo>
                  <a:pt x="20204" y="9364"/>
                </a:moveTo>
                <a:cubicBezTo>
                  <a:pt x="14071" y="9364"/>
                  <a:pt x="9381" y="14406"/>
                  <a:pt x="9381" y="20529"/>
                </a:cubicBezTo>
                <a:lnTo>
                  <a:pt x="9381" y="39257"/>
                </a:lnTo>
                <a:lnTo>
                  <a:pt x="331571" y="39257"/>
                </a:lnTo>
                <a:lnTo>
                  <a:pt x="331571" y="20529"/>
                </a:lnTo>
                <a:cubicBezTo>
                  <a:pt x="331571" y="14406"/>
                  <a:pt x="326880" y="9364"/>
                  <a:pt x="321108" y="9364"/>
                </a:cubicBezTo>
                <a:close/>
                <a:moveTo>
                  <a:pt x="20204" y="0"/>
                </a:moveTo>
                <a:lnTo>
                  <a:pt x="321108" y="0"/>
                </a:lnTo>
                <a:cubicBezTo>
                  <a:pt x="331931" y="0"/>
                  <a:pt x="340951" y="9364"/>
                  <a:pt x="340951" y="20529"/>
                </a:cubicBezTo>
                <a:lnTo>
                  <a:pt x="340951" y="238779"/>
                </a:lnTo>
                <a:cubicBezTo>
                  <a:pt x="340951" y="249944"/>
                  <a:pt x="331931" y="258948"/>
                  <a:pt x="321108" y="258948"/>
                </a:cubicBezTo>
                <a:lnTo>
                  <a:pt x="276369" y="258948"/>
                </a:lnTo>
                <a:lnTo>
                  <a:pt x="276369" y="341062"/>
                </a:lnTo>
                <a:cubicBezTo>
                  <a:pt x="276369" y="352226"/>
                  <a:pt x="266988" y="361590"/>
                  <a:pt x="255443" y="361590"/>
                </a:cubicBezTo>
                <a:lnTo>
                  <a:pt x="83344" y="361590"/>
                </a:lnTo>
                <a:cubicBezTo>
                  <a:pt x="71798" y="361590"/>
                  <a:pt x="62778" y="352226"/>
                  <a:pt x="62778" y="341062"/>
                </a:cubicBezTo>
                <a:lnTo>
                  <a:pt x="62778" y="258948"/>
                </a:lnTo>
                <a:lnTo>
                  <a:pt x="20204" y="258948"/>
                </a:lnTo>
                <a:cubicBezTo>
                  <a:pt x="9020" y="258948"/>
                  <a:pt x="0" y="249944"/>
                  <a:pt x="0" y="238779"/>
                </a:cubicBezTo>
                <a:lnTo>
                  <a:pt x="0" y="20529"/>
                </a:lnTo>
                <a:cubicBezTo>
                  <a:pt x="0" y="9364"/>
                  <a:pt x="9020" y="0"/>
                  <a:pt x="20204" y="0"/>
                </a:cubicBezTo>
                <a:close/>
              </a:path>
            </a:pathLst>
          </a:custGeom>
          <a:solidFill>
            <a:srgbClr val="1113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33" name="Google Shape;433;p11"/>
          <p:cNvGrpSpPr/>
          <p:nvPr/>
        </p:nvGrpSpPr>
        <p:grpSpPr>
          <a:xfrm>
            <a:off x="19950497" y="6337951"/>
            <a:ext cx="2307079" cy="2307079"/>
            <a:chOff x="19950497" y="8319151"/>
            <a:chExt cx="2307079" cy="2307079"/>
          </a:xfrm>
        </p:grpSpPr>
        <p:sp>
          <p:nvSpPr>
            <p:cNvPr id="434" name="Google Shape;434;p11"/>
            <p:cNvSpPr/>
            <p:nvPr/>
          </p:nvSpPr>
          <p:spPr>
            <a:xfrm>
              <a:off x="19950497" y="8319151"/>
              <a:ext cx="2307079" cy="2307079"/>
            </a:xfrm>
            <a:custGeom>
              <a:rect b="b" l="l" r="r" t="t"/>
              <a:pathLst>
                <a:path extrusionOk="0" h="1851" w="1852">
                  <a:moveTo>
                    <a:pt x="1851" y="925"/>
                  </a:moveTo>
                  <a:lnTo>
                    <a:pt x="1851" y="925"/>
                  </a:lnTo>
                  <a:cubicBezTo>
                    <a:pt x="1851" y="1436"/>
                    <a:pt x="1437" y="1850"/>
                    <a:pt x="925" y="1850"/>
                  </a:cubicBezTo>
                  <a:lnTo>
                    <a:pt x="925" y="1850"/>
                  </a:lnTo>
                  <a:cubicBezTo>
                    <a:pt x="415" y="1850"/>
                    <a:pt x="0" y="1436"/>
                    <a:pt x="0" y="925"/>
                  </a:cubicBezTo>
                  <a:lnTo>
                    <a:pt x="0" y="925"/>
                  </a:lnTo>
                  <a:cubicBezTo>
                    <a:pt x="0" y="414"/>
                    <a:pt x="415" y="0"/>
                    <a:pt x="925" y="0"/>
                  </a:cubicBezTo>
                  <a:lnTo>
                    <a:pt x="925" y="0"/>
                  </a:lnTo>
                  <a:cubicBezTo>
                    <a:pt x="1437" y="0"/>
                    <a:pt x="1851" y="414"/>
                    <a:pt x="1851" y="9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0582198" y="8846481"/>
              <a:ext cx="1042432" cy="1245681"/>
            </a:xfrm>
            <a:custGeom>
              <a:rect b="b" l="l" r="r" t="t"/>
              <a:pathLst>
                <a:path extrusionOk="0" h="360004" w="301265">
                  <a:moveTo>
                    <a:pt x="268832" y="327668"/>
                  </a:moveTo>
                  <a:lnTo>
                    <a:pt x="268832" y="343836"/>
                  </a:lnTo>
                  <a:cubicBezTo>
                    <a:pt x="268832" y="345992"/>
                    <a:pt x="268472" y="348148"/>
                    <a:pt x="267391" y="350303"/>
                  </a:cubicBezTo>
                  <a:cubicBezTo>
                    <a:pt x="274598" y="348148"/>
                    <a:pt x="280003" y="338806"/>
                    <a:pt x="281084" y="327668"/>
                  </a:cubicBezTo>
                  <a:close/>
                  <a:moveTo>
                    <a:pt x="18739" y="327668"/>
                  </a:moveTo>
                  <a:cubicBezTo>
                    <a:pt x="20180" y="339525"/>
                    <a:pt x="26306" y="348866"/>
                    <a:pt x="33514" y="350303"/>
                  </a:cubicBezTo>
                  <a:cubicBezTo>
                    <a:pt x="32793" y="348507"/>
                    <a:pt x="32433" y="345992"/>
                    <a:pt x="32433" y="343836"/>
                  </a:cubicBezTo>
                  <a:lnTo>
                    <a:pt x="32433" y="327668"/>
                  </a:lnTo>
                  <a:close/>
                  <a:moveTo>
                    <a:pt x="138618" y="260040"/>
                  </a:moveTo>
                  <a:cubicBezTo>
                    <a:pt x="140753" y="258812"/>
                    <a:pt x="143478" y="258630"/>
                    <a:pt x="145840" y="260086"/>
                  </a:cubicBezTo>
                  <a:lnTo>
                    <a:pt x="153108" y="264087"/>
                  </a:lnTo>
                  <a:lnTo>
                    <a:pt x="160013" y="268453"/>
                  </a:lnTo>
                  <a:cubicBezTo>
                    <a:pt x="164737" y="271000"/>
                    <a:pt x="164737" y="277912"/>
                    <a:pt x="160013" y="280822"/>
                  </a:cubicBezTo>
                  <a:lnTo>
                    <a:pt x="153108" y="284824"/>
                  </a:lnTo>
                  <a:lnTo>
                    <a:pt x="145840" y="288826"/>
                  </a:lnTo>
                  <a:cubicBezTo>
                    <a:pt x="141116" y="291736"/>
                    <a:pt x="134938" y="288098"/>
                    <a:pt x="134938" y="282641"/>
                  </a:cubicBezTo>
                  <a:lnTo>
                    <a:pt x="134938" y="274638"/>
                  </a:lnTo>
                  <a:lnTo>
                    <a:pt x="134938" y="266270"/>
                  </a:lnTo>
                  <a:cubicBezTo>
                    <a:pt x="134938" y="263542"/>
                    <a:pt x="136483" y="261268"/>
                    <a:pt x="138618" y="260040"/>
                  </a:cubicBezTo>
                  <a:close/>
                  <a:moveTo>
                    <a:pt x="268832" y="211978"/>
                  </a:moveTo>
                  <a:lnTo>
                    <a:pt x="268832" y="296770"/>
                  </a:lnTo>
                  <a:lnTo>
                    <a:pt x="286490" y="296770"/>
                  </a:lnTo>
                  <a:cubicBezTo>
                    <a:pt x="289373" y="296770"/>
                    <a:pt x="291895" y="294255"/>
                    <a:pt x="291895" y="291380"/>
                  </a:cubicBezTo>
                  <a:lnTo>
                    <a:pt x="291895" y="247547"/>
                  </a:lnTo>
                  <a:cubicBezTo>
                    <a:pt x="291895" y="236769"/>
                    <a:pt x="280003" y="219882"/>
                    <a:pt x="268832" y="211978"/>
                  </a:cubicBezTo>
                  <a:close/>
                  <a:moveTo>
                    <a:pt x="32433" y="211978"/>
                  </a:moveTo>
                  <a:cubicBezTo>
                    <a:pt x="21261" y="219882"/>
                    <a:pt x="9009" y="236769"/>
                    <a:pt x="9009" y="247547"/>
                  </a:cubicBezTo>
                  <a:lnTo>
                    <a:pt x="9009" y="291380"/>
                  </a:lnTo>
                  <a:cubicBezTo>
                    <a:pt x="9009" y="294255"/>
                    <a:pt x="11531" y="296770"/>
                    <a:pt x="14414" y="296770"/>
                  </a:cubicBezTo>
                  <a:lnTo>
                    <a:pt x="32433" y="296770"/>
                  </a:lnTo>
                  <a:close/>
                  <a:moveTo>
                    <a:pt x="48289" y="198325"/>
                  </a:moveTo>
                  <a:cubicBezTo>
                    <a:pt x="44685" y="198325"/>
                    <a:pt x="41802" y="201559"/>
                    <a:pt x="41802" y="205152"/>
                  </a:cubicBezTo>
                  <a:lnTo>
                    <a:pt x="41802" y="343836"/>
                  </a:lnTo>
                  <a:cubicBezTo>
                    <a:pt x="41802" y="347429"/>
                    <a:pt x="44685" y="350663"/>
                    <a:pt x="48289" y="350663"/>
                  </a:cubicBezTo>
                  <a:lnTo>
                    <a:pt x="252616" y="350663"/>
                  </a:lnTo>
                  <a:cubicBezTo>
                    <a:pt x="256580" y="350663"/>
                    <a:pt x="259463" y="347429"/>
                    <a:pt x="259463" y="343836"/>
                  </a:cubicBezTo>
                  <a:lnTo>
                    <a:pt x="259463" y="205152"/>
                  </a:lnTo>
                  <a:cubicBezTo>
                    <a:pt x="259463" y="201559"/>
                    <a:pt x="256580" y="198325"/>
                    <a:pt x="252616" y="198325"/>
                  </a:cubicBezTo>
                  <a:close/>
                  <a:moveTo>
                    <a:pt x="179070" y="60043"/>
                  </a:moveTo>
                  <a:cubicBezTo>
                    <a:pt x="176908" y="60043"/>
                    <a:pt x="174385" y="61126"/>
                    <a:pt x="172583" y="62570"/>
                  </a:cubicBezTo>
                  <a:cubicBezTo>
                    <a:pt x="152040" y="80259"/>
                    <a:pt x="127171" y="92533"/>
                    <a:pt x="100862" y="97588"/>
                  </a:cubicBezTo>
                  <a:cubicBezTo>
                    <a:pt x="97618" y="98310"/>
                    <a:pt x="95456" y="100837"/>
                    <a:pt x="95095" y="104447"/>
                  </a:cubicBezTo>
                  <a:cubicBezTo>
                    <a:pt x="95095" y="105169"/>
                    <a:pt x="95095" y="105891"/>
                    <a:pt x="95095" y="106974"/>
                  </a:cubicBezTo>
                  <a:cubicBezTo>
                    <a:pt x="95095" y="122858"/>
                    <a:pt x="101943" y="138381"/>
                    <a:pt x="113836" y="148850"/>
                  </a:cubicBezTo>
                  <a:cubicBezTo>
                    <a:pt x="125730" y="159681"/>
                    <a:pt x="141228" y="164374"/>
                    <a:pt x="157446" y="162569"/>
                  </a:cubicBezTo>
                  <a:cubicBezTo>
                    <a:pt x="183035" y="159681"/>
                    <a:pt x="203938" y="139103"/>
                    <a:pt x="206821" y="113111"/>
                  </a:cubicBezTo>
                  <a:cubicBezTo>
                    <a:pt x="208984" y="93616"/>
                    <a:pt x="201055" y="74483"/>
                    <a:pt x="185558" y="62570"/>
                  </a:cubicBezTo>
                  <a:cubicBezTo>
                    <a:pt x="183395" y="60765"/>
                    <a:pt x="181233" y="60043"/>
                    <a:pt x="179070" y="60043"/>
                  </a:cubicBezTo>
                  <a:close/>
                  <a:moveTo>
                    <a:pt x="178620" y="50837"/>
                  </a:moveTo>
                  <a:cubicBezTo>
                    <a:pt x="183035" y="50747"/>
                    <a:pt x="187540" y="52101"/>
                    <a:pt x="191324" y="54989"/>
                  </a:cubicBezTo>
                  <a:cubicBezTo>
                    <a:pt x="209344" y="69068"/>
                    <a:pt x="218715" y="91089"/>
                    <a:pt x="216192" y="114194"/>
                  </a:cubicBezTo>
                  <a:cubicBezTo>
                    <a:pt x="212948" y="144518"/>
                    <a:pt x="188801" y="168706"/>
                    <a:pt x="158527" y="172316"/>
                  </a:cubicBezTo>
                  <a:cubicBezTo>
                    <a:pt x="156004" y="172316"/>
                    <a:pt x="153842" y="172677"/>
                    <a:pt x="151319" y="172677"/>
                  </a:cubicBezTo>
                  <a:cubicBezTo>
                    <a:pt x="135101" y="172677"/>
                    <a:pt x="119603" y="166540"/>
                    <a:pt x="107349" y="155709"/>
                  </a:cubicBezTo>
                  <a:cubicBezTo>
                    <a:pt x="93654" y="143435"/>
                    <a:pt x="85725" y="125746"/>
                    <a:pt x="85725" y="106974"/>
                  </a:cubicBezTo>
                  <a:cubicBezTo>
                    <a:pt x="85725" y="105891"/>
                    <a:pt x="85725" y="104808"/>
                    <a:pt x="85725" y="104086"/>
                  </a:cubicBezTo>
                  <a:cubicBezTo>
                    <a:pt x="86085" y="96144"/>
                    <a:pt x="91491" y="89645"/>
                    <a:pt x="99060" y="88201"/>
                  </a:cubicBezTo>
                  <a:cubicBezTo>
                    <a:pt x="123928" y="83508"/>
                    <a:pt x="147355" y="72317"/>
                    <a:pt x="166456" y="55350"/>
                  </a:cubicBezTo>
                  <a:cubicBezTo>
                    <a:pt x="169880" y="52462"/>
                    <a:pt x="174205" y="50928"/>
                    <a:pt x="178620" y="50837"/>
                  </a:cubicBezTo>
                  <a:close/>
                  <a:moveTo>
                    <a:pt x="150993" y="9700"/>
                  </a:moveTo>
                  <a:cubicBezTo>
                    <a:pt x="103785" y="9700"/>
                    <a:pt x="64865" y="42755"/>
                    <a:pt x="64865" y="83354"/>
                  </a:cubicBezTo>
                  <a:lnTo>
                    <a:pt x="64865" y="188265"/>
                  </a:lnTo>
                  <a:cubicBezTo>
                    <a:pt x="64865" y="188265"/>
                    <a:pt x="64865" y="188624"/>
                    <a:pt x="64865" y="188984"/>
                  </a:cubicBezTo>
                  <a:lnTo>
                    <a:pt x="237480" y="188984"/>
                  </a:lnTo>
                  <a:cubicBezTo>
                    <a:pt x="237480" y="188624"/>
                    <a:pt x="237480" y="188265"/>
                    <a:pt x="237480" y="188265"/>
                  </a:cubicBezTo>
                  <a:lnTo>
                    <a:pt x="237480" y="83354"/>
                  </a:lnTo>
                  <a:cubicBezTo>
                    <a:pt x="237480" y="42755"/>
                    <a:pt x="198921" y="9700"/>
                    <a:pt x="150993" y="9700"/>
                  </a:cubicBezTo>
                  <a:close/>
                  <a:moveTo>
                    <a:pt x="150993" y="0"/>
                  </a:moveTo>
                  <a:cubicBezTo>
                    <a:pt x="203966" y="0"/>
                    <a:pt x="246850" y="37365"/>
                    <a:pt x="246850" y="83354"/>
                  </a:cubicBezTo>
                  <a:lnTo>
                    <a:pt x="246850" y="188265"/>
                  </a:lnTo>
                  <a:cubicBezTo>
                    <a:pt x="246850" y="188265"/>
                    <a:pt x="246850" y="188624"/>
                    <a:pt x="246850" y="188984"/>
                  </a:cubicBezTo>
                  <a:lnTo>
                    <a:pt x="252616" y="188984"/>
                  </a:lnTo>
                  <a:cubicBezTo>
                    <a:pt x="260183" y="188984"/>
                    <a:pt x="266670" y="194014"/>
                    <a:pt x="268472" y="201199"/>
                  </a:cubicBezTo>
                  <a:cubicBezTo>
                    <a:pt x="283967" y="208026"/>
                    <a:pt x="301265" y="231739"/>
                    <a:pt x="301265" y="247547"/>
                  </a:cubicBezTo>
                  <a:lnTo>
                    <a:pt x="301265" y="291380"/>
                  </a:lnTo>
                  <a:cubicBezTo>
                    <a:pt x="301265" y="299644"/>
                    <a:pt x="294418" y="306111"/>
                    <a:pt x="286490" y="306111"/>
                  </a:cubicBezTo>
                  <a:lnTo>
                    <a:pt x="268832" y="306111"/>
                  </a:lnTo>
                  <a:lnTo>
                    <a:pt x="268832" y="318327"/>
                  </a:lnTo>
                  <a:lnTo>
                    <a:pt x="286130" y="318327"/>
                  </a:lnTo>
                  <a:cubicBezTo>
                    <a:pt x="288652" y="318327"/>
                    <a:pt x="290814" y="320483"/>
                    <a:pt x="290814" y="322998"/>
                  </a:cubicBezTo>
                  <a:cubicBezTo>
                    <a:pt x="290814" y="343836"/>
                    <a:pt x="279283" y="360004"/>
                    <a:pt x="264508" y="360004"/>
                  </a:cubicBezTo>
                  <a:lnTo>
                    <a:pt x="253336" y="360004"/>
                  </a:lnTo>
                  <a:cubicBezTo>
                    <a:pt x="252976" y="360004"/>
                    <a:pt x="252976" y="360004"/>
                    <a:pt x="252976" y="360004"/>
                  </a:cubicBezTo>
                  <a:lnTo>
                    <a:pt x="252616" y="360004"/>
                  </a:lnTo>
                  <a:lnTo>
                    <a:pt x="48289" y="360004"/>
                  </a:lnTo>
                  <a:lnTo>
                    <a:pt x="47928" y="360004"/>
                  </a:lnTo>
                  <a:cubicBezTo>
                    <a:pt x="47568" y="360004"/>
                    <a:pt x="47207" y="360004"/>
                    <a:pt x="46847" y="360004"/>
                  </a:cubicBezTo>
                  <a:lnTo>
                    <a:pt x="35676" y="360004"/>
                  </a:lnTo>
                  <a:cubicBezTo>
                    <a:pt x="20901" y="360004"/>
                    <a:pt x="9009" y="343836"/>
                    <a:pt x="9009" y="322998"/>
                  </a:cubicBezTo>
                  <a:cubicBezTo>
                    <a:pt x="9009" y="320483"/>
                    <a:pt x="11531" y="318327"/>
                    <a:pt x="14054" y="318327"/>
                  </a:cubicBezTo>
                  <a:lnTo>
                    <a:pt x="32433" y="318327"/>
                  </a:lnTo>
                  <a:lnTo>
                    <a:pt x="32433" y="306111"/>
                  </a:lnTo>
                  <a:lnTo>
                    <a:pt x="14414" y="306111"/>
                  </a:lnTo>
                  <a:cubicBezTo>
                    <a:pt x="6486" y="306111"/>
                    <a:pt x="0" y="299644"/>
                    <a:pt x="0" y="291380"/>
                  </a:cubicBezTo>
                  <a:lnTo>
                    <a:pt x="0" y="247547"/>
                  </a:lnTo>
                  <a:cubicBezTo>
                    <a:pt x="0" y="231739"/>
                    <a:pt x="17297" y="208026"/>
                    <a:pt x="32793" y="201199"/>
                  </a:cubicBezTo>
                  <a:cubicBezTo>
                    <a:pt x="34595" y="194014"/>
                    <a:pt x="40721" y="188984"/>
                    <a:pt x="48289" y="188984"/>
                  </a:cubicBezTo>
                  <a:lnTo>
                    <a:pt x="55856" y="188984"/>
                  </a:lnTo>
                  <a:cubicBezTo>
                    <a:pt x="55496" y="188624"/>
                    <a:pt x="55496" y="188265"/>
                    <a:pt x="55496" y="188265"/>
                  </a:cubicBezTo>
                  <a:lnTo>
                    <a:pt x="55496" y="83354"/>
                  </a:lnTo>
                  <a:cubicBezTo>
                    <a:pt x="55496" y="37365"/>
                    <a:pt x="98379" y="0"/>
                    <a:pt x="150993" y="0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36" name="Google Shape;436;p11"/>
          <p:cNvGrpSpPr/>
          <p:nvPr/>
        </p:nvGrpSpPr>
        <p:grpSpPr>
          <a:xfrm>
            <a:off x="19036097" y="1808168"/>
            <a:ext cx="2307078" cy="2307078"/>
            <a:chOff x="19950497" y="3408368"/>
            <a:chExt cx="2307078" cy="2307078"/>
          </a:xfrm>
        </p:grpSpPr>
        <p:sp>
          <p:nvSpPr>
            <p:cNvPr id="437" name="Google Shape;437;p11"/>
            <p:cNvSpPr/>
            <p:nvPr/>
          </p:nvSpPr>
          <p:spPr>
            <a:xfrm>
              <a:off x="19950497" y="3408368"/>
              <a:ext cx="2307078" cy="2307078"/>
            </a:xfrm>
            <a:custGeom>
              <a:rect b="b" l="l" r="r" t="t"/>
              <a:pathLst>
                <a:path extrusionOk="0" h="1852" w="1852">
                  <a:moveTo>
                    <a:pt x="1851" y="926"/>
                  </a:moveTo>
                  <a:lnTo>
                    <a:pt x="1851" y="926"/>
                  </a:lnTo>
                  <a:cubicBezTo>
                    <a:pt x="1851" y="1436"/>
                    <a:pt x="1437" y="1851"/>
                    <a:pt x="925" y="1851"/>
                  </a:cubicBezTo>
                  <a:lnTo>
                    <a:pt x="925" y="1851"/>
                  </a:lnTo>
                  <a:cubicBezTo>
                    <a:pt x="415" y="1851"/>
                    <a:pt x="0" y="1436"/>
                    <a:pt x="0" y="926"/>
                  </a:cubicBezTo>
                  <a:lnTo>
                    <a:pt x="0" y="926"/>
                  </a:lnTo>
                  <a:cubicBezTo>
                    <a:pt x="0" y="414"/>
                    <a:pt x="415" y="0"/>
                    <a:pt x="925" y="0"/>
                  </a:cubicBezTo>
                  <a:lnTo>
                    <a:pt x="925" y="0"/>
                  </a:lnTo>
                  <a:cubicBezTo>
                    <a:pt x="1437" y="0"/>
                    <a:pt x="1851" y="414"/>
                    <a:pt x="1851" y="9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0582198" y="4136292"/>
              <a:ext cx="1042377" cy="852755"/>
            </a:xfrm>
            <a:custGeom>
              <a:rect b="b" l="l" r="r" t="t"/>
              <a:pathLst>
                <a:path extrusionOk="0" h="246461" w="301265">
                  <a:moveTo>
                    <a:pt x="66123" y="227702"/>
                  </a:moveTo>
                  <a:lnTo>
                    <a:pt x="49906" y="231748"/>
                  </a:lnTo>
                  <a:lnTo>
                    <a:pt x="66123" y="235794"/>
                  </a:lnTo>
                  <a:close/>
                  <a:moveTo>
                    <a:pt x="240908" y="226231"/>
                  </a:moveTo>
                  <a:lnTo>
                    <a:pt x="240908" y="236898"/>
                  </a:lnTo>
                  <a:lnTo>
                    <a:pt x="261450" y="236898"/>
                  </a:lnTo>
                  <a:cubicBezTo>
                    <a:pt x="263972" y="236898"/>
                    <a:pt x="266495" y="234323"/>
                    <a:pt x="266495" y="231748"/>
                  </a:cubicBezTo>
                  <a:cubicBezTo>
                    <a:pt x="266495" y="228438"/>
                    <a:pt x="263972" y="226231"/>
                    <a:pt x="261450" y="226231"/>
                  </a:cubicBezTo>
                  <a:close/>
                  <a:moveTo>
                    <a:pt x="75493" y="226231"/>
                  </a:moveTo>
                  <a:lnTo>
                    <a:pt x="75493" y="236898"/>
                  </a:lnTo>
                  <a:lnTo>
                    <a:pt x="231178" y="236898"/>
                  </a:lnTo>
                  <a:lnTo>
                    <a:pt x="231178" y="226231"/>
                  </a:lnTo>
                  <a:close/>
                  <a:moveTo>
                    <a:pt x="69727" y="216667"/>
                  </a:moveTo>
                  <a:cubicBezTo>
                    <a:pt x="70087" y="216667"/>
                    <a:pt x="70447" y="216667"/>
                    <a:pt x="70808" y="216667"/>
                  </a:cubicBezTo>
                  <a:lnTo>
                    <a:pt x="236223" y="216667"/>
                  </a:lnTo>
                  <a:lnTo>
                    <a:pt x="261450" y="216667"/>
                  </a:lnTo>
                  <a:cubicBezTo>
                    <a:pt x="269378" y="216667"/>
                    <a:pt x="275865" y="223288"/>
                    <a:pt x="275865" y="231748"/>
                  </a:cubicBezTo>
                  <a:cubicBezTo>
                    <a:pt x="275865" y="239840"/>
                    <a:pt x="269378" y="246461"/>
                    <a:pt x="261450" y="246461"/>
                  </a:cubicBezTo>
                  <a:lnTo>
                    <a:pt x="236223" y="246461"/>
                  </a:lnTo>
                  <a:lnTo>
                    <a:pt x="70808" y="246461"/>
                  </a:lnTo>
                  <a:cubicBezTo>
                    <a:pt x="70808" y="246461"/>
                    <a:pt x="70087" y="246461"/>
                    <a:pt x="69727" y="246461"/>
                  </a:cubicBezTo>
                  <a:lnTo>
                    <a:pt x="29004" y="236162"/>
                  </a:lnTo>
                  <a:cubicBezTo>
                    <a:pt x="26841" y="235794"/>
                    <a:pt x="25400" y="233955"/>
                    <a:pt x="25400" y="231748"/>
                  </a:cubicBezTo>
                  <a:cubicBezTo>
                    <a:pt x="25400" y="229173"/>
                    <a:pt x="26841" y="227334"/>
                    <a:pt x="29004" y="226966"/>
                  </a:cubicBezTo>
                  <a:close/>
                  <a:moveTo>
                    <a:pt x="235861" y="107129"/>
                  </a:moveTo>
                  <a:cubicBezTo>
                    <a:pt x="238399" y="107129"/>
                    <a:pt x="240938" y="109626"/>
                    <a:pt x="240938" y="112124"/>
                  </a:cubicBezTo>
                  <a:cubicBezTo>
                    <a:pt x="240938" y="115334"/>
                    <a:pt x="240938" y="115334"/>
                    <a:pt x="228246" y="119972"/>
                  </a:cubicBezTo>
                  <a:cubicBezTo>
                    <a:pt x="222444" y="121756"/>
                    <a:pt x="214829" y="124610"/>
                    <a:pt x="206851" y="127107"/>
                  </a:cubicBezTo>
                  <a:cubicBezTo>
                    <a:pt x="191983" y="132815"/>
                    <a:pt x="176753" y="138166"/>
                    <a:pt x="176753" y="138166"/>
                  </a:cubicBezTo>
                  <a:cubicBezTo>
                    <a:pt x="176390" y="138166"/>
                    <a:pt x="175665" y="138523"/>
                    <a:pt x="174940" y="138523"/>
                  </a:cubicBezTo>
                  <a:cubicBezTo>
                    <a:pt x="173127" y="138523"/>
                    <a:pt x="171314" y="137096"/>
                    <a:pt x="170588" y="135312"/>
                  </a:cubicBezTo>
                  <a:cubicBezTo>
                    <a:pt x="169863" y="132815"/>
                    <a:pt x="170951" y="130317"/>
                    <a:pt x="173489" y="129247"/>
                  </a:cubicBezTo>
                  <a:cubicBezTo>
                    <a:pt x="195972" y="121399"/>
                    <a:pt x="230422" y="109270"/>
                    <a:pt x="233685" y="107843"/>
                  </a:cubicBezTo>
                  <a:cubicBezTo>
                    <a:pt x="234410" y="107486"/>
                    <a:pt x="235136" y="107129"/>
                    <a:pt x="235861" y="107129"/>
                  </a:cubicBezTo>
                  <a:close/>
                  <a:moveTo>
                    <a:pt x="65039" y="107129"/>
                  </a:moveTo>
                  <a:cubicBezTo>
                    <a:pt x="66127" y="107129"/>
                    <a:pt x="66852" y="107129"/>
                    <a:pt x="67215" y="107490"/>
                  </a:cubicBezTo>
                  <a:cubicBezTo>
                    <a:pt x="70841" y="108933"/>
                    <a:pt x="104928" y="121200"/>
                    <a:pt x="127411" y="129499"/>
                  </a:cubicBezTo>
                  <a:cubicBezTo>
                    <a:pt x="129950" y="130220"/>
                    <a:pt x="131400" y="132746"/>
                    <a:pt x="130312" y="135271"/>
                  </a:cubicBezTo>
                  <a:cubicBezTo>
                    <a:pt x="129587" y="137436"/>
                    <a:pt x="127774" y="138518"/>
                    <a:pt x="125961" y="138518"/>
                  </a:cubicBezTo>
                  <a:cubicBezTo>
                    <a:pt x="125598" y="138518"/>
                    <a:pt x="124873" y="138518"/>
                    <a:pt x="124148" y="138158"/>
                  </a:cubicBezTo>
                  <a:cubicBezTo>
                    <a:pt x="124148" y="138158"/>
                    <a:pt x="108917" y="132746"/>
                    <a:pt x="94049" y="127334"/>
                  </a:cubicBezTo>
                  <a:cubicBezTo>
                    <a:pt x="86434" y="124447"/>
                    <a:pt x="78456" y="121922"/>
                    <a:pt x="73017" y="119757"/>
                  </a:cubicBezTo>
                  <a:cubicBezTo>
                    <a:pt x="60325" y="115067"/>
                    <a:pt x="60325" y="115067"/>
                    <a:pt x="60325" y="111820"/>
                  </a:cubicBezTo>
                  <a:cubicBezTo>
                    <a:pt x="60325" y="108933"/>
                    <a:pt x="62501" y="107129"/>
                    <a:pt x="65039" y="107129"/>
                  </a:cubicBezTo>
                  <a:close/>
                  <a:moveTo>
                    <a:pt x="60036" y="69759"/>
                  </a:moveTo>
                  <a:cubicBezTo>
                    <a:pt x="61479" y="69029"/>
                    <a:pt x="63283" y="69029"/>
                    <a:pt x="64366" y="69759"/>
                  </a:cubicBezTo>
                  <a:cubicBezTo>
                    <a:pt x="67252" y="70854"/>
                    <a:pt x="101889" y="83262"/>
                    <a:pt x="124619" y="90926"/>
                  </a:cubicBezTo>
                  <a:cubicBezTo>
                    <a:pt x="126784" y="91656"/>
                    <a:pt x="128227" y="94575"/>
                    <a:pt x="127505" y="97130"/>
                  </a:cubicBezTo>
                  <a:cubicBezTo>
                    <a:pt x="126784" y="98955"/>
                    <a:pt x="124980" y="100414"/>
                    <a:pt x="122815" y="100414"/>
                  </a:cubicBezTo>
                  <a:cubicBezTo>
                    <a:pt x="122454" y="100414"/>
                    <a:pt x="121733" y="100414"/>
                    <a:pt x="121372" y="100049"/>
                  </a:cubicBezTo>
                  <a:cubicBezTo>
                    <a:pt x="59315" y="78153"/>
                    <a:pt x="59315" y="78153"/>
                    <a:pt x="58593" y="76328"/>
                  </a:cubicBezTo>
                  <a:cubicBezTo>
                    <a:pt x="57150" y="74138"/>
                    <a:pt x="57871" y="71219"/>
                    <a:pt x="60036" y="69759"/>
                  </a:cubicBezTo>
                  <a:close/>
                  <a:moveTo>
                    <a:pt x="233403" y="67807"/>
                  </a:moveTo>
                  <a:cubicBezTo>
                    <a:pt x="234480" y="67442"/>
                    <a:pt x="236275" y="67442"/>
                    <a:pt x="237710" y="68172"/>
                  </a:cubicBezTo>
                  <a:cubicBezTo>
                    <a:pt x="239864" y="69632"/>
                    <a:pt x="240941" y="72551"/>
                    <a:pt x="239505" y="74741"/>
                  </a:cubicBezTo>
                  <a:cubicBezTo>
                    <a:pt x="238428" y="76566"/>
                    <a:pt x="238428" y="76566"/>
                    <a:pt x="176684" y="98097"/>
                  </a:cubicBezTo>
                  <a:cubicBezTo>
                    <a:pt x="176325" y="98462"/>
                    <a:pt x="175607" y="98827"/>
                    <a:pt x="175248" y="98827"/>
                  </a:cubicBezTo>
                  <a:cubicBezTo>
                    <a:pt x="173094" y="98827"/>
                    <a:pt x="171299" y="97368"/>
                    <a:pt x="170940" y="95543"/>
                  </a:cubicBezTo>
                  <a:cubicBezTo>
                    <a:pt x="169863" y="92988"/>
                    <a:pt x="171299" y="90069"/>
                    <a:pt x="173453" y="89339"/>
                  </a:cubicBezTo>
                  <a:cubicBezTo>
                    <a:pt x="196069" y="81310"/>
                    <a:pt x="230531" y="69267"/>
                    <a:pt x="233403" y="67807"/>
                  </a:cubicBezTo>
                  <a:close/>
                  <a:moveTo>
                    <a:pt x="150636" y="49979"/>
                  </a:moveTo>
                  <a:cubicBezTo>
                    <a:pt x="153106" y="49979"/>
                    <a:pt x="155222" y="52130"/>
                    <a:pt x="155222" y="54639"/>
                  </a:cubicBezTo>
                  <a:lnTo>
                    <a:pt x="155222" y="144974"/>
                  </a:lnTo>
                  <a:cubicBezTo>
                    <a:pt x="155222" y="147483"/>
                    <a:pt x="153106" y="149634"/>
                    <a:pt x="150636" y="149634"/>
                  </a:cubicBezTo>
                  <a:cubicBezTo>
                    <a:pt x="147814" y="149634"/>
                    <a:pt x="146050" y="147483"/>
                    <a:pt x="146050" y="144974"/>
                  </a:cubicBezTo>
                  <a:lnTo>
                    <a:pt x="146050" y="54639"/>
                  </a:lnTo>
                  <a:cubicBezTo>
                    <a:pt x="146050" y="52130"/>
                    <a:pt x="147814" y="49979"/>
                    <a:pt x="150636" y="49979"/>
                  </a:cubicBezTo>
                  <a:close/>
                  <a:moveTo>
                    <a:pt x="66276" y="31282"/>
                  </a:moveTo>
                  <a:cubicBezTo>
                    <a:pt x="69148" y="32340"/>
                    <a:pt x="103251" y="42923"/>
                    <a:pt x="125867" y="49979"/>
                  </a:cubicBezTo>
                  <a:cubicBezTo>
                    <a:pt x="128380" y="50685"/>
                    <a:pt x="129816" y="53507"/>
                    <a:pt x="129098" y="55976"/>
                  </a:cubicBezTo>
                  <a:cubicBezTo>
                    <a:pt x="128380" y="57740"/>
                    <a:pt x="126226" y="59151"/>
                    <a:pt x="124431" y="59151"/>
                  </a:cubicBezTo>
                  <a:cubicBezTo>
                    <a:pt x="124072" y="59151"/>
                    <a:pt x="123354" y="59151"/>
                    <a:pt x="122995" y="58799"/>
                  </a:cubicBezTo>
                  <a:cubicBezTo>
                    <a:pt x="61251" y="39748"/>
                    <a:pt x="61251" y="39748"/>
                    <a:pt x="60174" y="37984"/>
                  </a:cubicBezTo>
                  <a:cubicBezTo>
                    <a:pt x="58738" y="35868"/>
                    <a:pt x="59456" y="33045"/>
                    <a:pt x="61969" y="31634"/>
                  </a:cubicBezTo>
                  <a:cubicBezTo>
                    <a:pt x="63404" y="30929"/>
                    <a:pt x="64840" y="30929"/>
                    <a:pt x="66276" y="31282"/>
                  </a:cubicBezTo>
                  <a:close/>
                  <a:moveTo>
                    <a:pt x="233724" y="30056"/>
                  </a:moveTo>
                  <a:cubicBezTo>
                    <a:pt x="235167" y="29342"/>
                    <a:pt x="236610" y="29342"/>
                    <a:pt x="238053" y="30056"/>
                  </a:cubicBezTo>
                  <a:cubicBezTo>
                    <a:pt x="240218" y="31128"/>
                    <a:pt x="240939" y="33985"/>
                    <a:pt x="239496" y="36486"/>
                  </a:cubicBezTo>
                  <a:cubicBezTo>
                    <a:pt x="238775" y="38271"/>
                    <a:pt x="238775" y="38271"/>
                    <a:pt x="176718" y="57560"/>
                  </a:cubicBezTo>
                  <a:cubicBezTo>
                    <a:pt x="175997" y="57560"/>
                    <a:pt x="175275" y="57560"/>
                    <a:pt x="174914" y="57560"/>
                  </a:cubicBezTo>
                  <a:cubicBezTo>
                    <a:pt x="173110" y="57560"/>
                    <a:pt x="171306" y="56488"/>
                    <a:pt x="170585" y="54345"/>
                  </a:cubicBezTo>
                  <a:cubicBezTo>
                    <a:pt x="169863" y="51845"/>
                    <a:pt x="170946" y="49344"/>
                    <a:pt x="173832" y="48630"/>
                  </a:cubicBezTo>
                  <a:cubicBezTo>
                    <a:pt x="196201" y="41486"/>
                    <a:pt x="230476" y="31128"/>
                    <a:pt x="233724" y="30056"/>
                  </a:cubicBezTo>
                  <a:close/>
                  <a:moveTo>
                    <a:pt x="260544" y="14971"/>
                  </a:moveTo>
                  <a:cubicBezTo>
                    <a:pt x="260904" y="16048"/>
                    <a:pt x="261264" y="17124"/>
                    <a:pt x="261264" y="17842"/>
                  </a:cubicBezTo>
                  <a:lnTo>
                    <a:pt x="261264" y="133413"/>
                  </a:lnTo>
                  <a:cubicBezTo>
                    <a:pt x="261264" y="142027"/>
                    <a:pt x="254778" y="149205"/>
                    <a:pt x="246489" y="150999"/>
                  </a:cubicBezTo>
                  <a:lnTo>
                    <a:pt x="157840" y="168945"/>
                  </a:lnTo>
                  <a:cubicBezTo>
                    <a:pt x="156398" y="168945"/>
                    <a:pt x="155678" y="169304"/>
                    <a:pt x="154236" y="169304"/>
                  </a:cubicBezTo>
                  <a:lnTo>
                    <a:pt x="147029" y="169304"/>
                  </a:lnTo>
                  <a:cubicBezTo>
                    <a:pt x="145587" y="169304"/>
                    <a:pt x="144506" y="168945"/>
                    <a:pt x="143064" y="168945"/>
                  </a:cubicBezTo>
                  <a:lnTo>
                    <a:pt x="54775" y="150999"/>
                  </a:lnTo>
                  <a:cubicBezTo>
                    <a:pt x="46126" y="149205"/>
                    <a:pt x="40000" y="142027"/>
                    <a:pt x="40000" y="133413"/>
                  </a:cubicBezTo>
                  <a:lnTo>
                    <a:pt x="40000" y="17842"/>
                  </a:lnTo>
                  <a:cubicBezTo>
                    <a:pt x="40000" y="17124"/>
                    <a:pt x="40361" y="16407"/>
                    <a:pt x="40361" y="15330"/>
                  </a:cubicBezTo>
                  <a:cubicBezTo>
                    <a:pt x="37838" y="15330"/>
                    <a:pt x="35315" y="16048"/>
                    <a:pt x="33153" y="17483"/>
                  </a:cubicBezTo>
                  <a:cubicBezTo>
                    <a:pt x="30631" y="19278"/>
                    <a:pt x="29550" y="21790"/>
                    <a:pt x="29550" y="24662"/>
                  </a:cubicBezTo>
                  <a:lnTo>
                    <a:pt x="29550" y="146334"/>
                  </a:lnTo>
                  <a:cubicBezTo>
                    <a:pt x="29550" y="148846"/>
                    <a:pt x="27387" y="150999"/>
                    <a:pt x="24505" y="150999"/>
                  </a:cubicBezTo>
                  <a:cubicBezTo>
                    <a:pt x="21982" y="150999"/>
                    <a:pt x="19820" y="148846"/>
                    <a:pt x="19820" y="146334"/>
                  </a:cubicBezTo>
                  <a:lnTo>
                    <a:pt x="19820" y="39736"/>
                  </a:lnTo>
                  <a:cubicBezTo>
                    <a:pt x="14414" y="40095"/>
                    <a:pt x="10450" y="47991"/>
                    <a:pt x="9009" y="51581"/>
                  </a:cubicBezTo>
                  <a:lnTo>
                    <a:pt x="9009" y="165356"/>
                  </a:lnTo>
                  <a:cubicBezTo>
                    <a:pt x="9009" y="170381"/>
                    <a:pt x="13333" y="174329"/>
                    <a:pt x="18018" y="174329"/>
                  </a:cubicBezTo>
                  <a:lnTo>
                    <a:pt x="134055" y="174329"/>
                  </a:lnTo>
                  <a:cubicBezTo>
                    <a:pt x="136938" y="174329"/>
                    <a:pt x="139100" y="176482"/>
                    <a:pt x="139100" y="178995"/>
                  </a:cubicBezTo>
                  <a:cubicBezTo>
                    <a:pt x="139100" y="184378"/>
                    <a:pt x="139100" y="189762"/>
                    <a:pt x="141623" y="192633"/>
                  </a:cubicBezTo>
                  <a:cubicBezTo>
                    <a:pt x="142704" y="194069"/>
                    <a:pt x="146308" y="195864"/>
                    <a:pt x="149912" y="195864"/>
                  </a:cubicBezTo>
                  <a:lnTo>
                    <a:pt x="150272" y="195864"/>
                  </a:lnTo>
                  <a:cubicBezTo>
                    <a:pt x="155678" y="195864"/>
                    <a:pt x="157479" y="195146"/>
                    <a:pt x="159281" y="192633"/>
                  </a:cubicBezTo>
                  <a:cubicBezTo>
                    <a:pt x="161804" y="189762"/>
                    <a:pt x="162164" y="184019"/>
                    <a:pt x="162164" y="178995"/>
                  </a:cubicBezTo>
                  <a:cubicBezTo>
                    <a:pt x="162164" y="176482"/>
                    <a:pt x="164326" y="174329"/>
                    <a:pt x="166849" y="174329"/>
                  </a:cubicBezTo>
                  <a:lnTo>
                    <a:pt x="283607" y="174329"/>
                  </a:lnTo>
                  <a:cubicBezTo>
                    <a:pt x="288292" y="174329"/>
                    <a:pt x="291895" y="170740"/>
                    <a:pt x="291895" y="166074"/>
                  </a:cubicBezTo>
                  <a:lnTo>
                    <a:pt x="291895" y="48709"/>
                  </a:lnTo>
                  <a:cubicBezTo>
                    <a:pt x="291895" y="45479"/>
                    <a:pt x="289373" y="43325"/>
                    <a:pt x="286490" y="43325"/>
                  </a:cubicBezTo>
                  <a:lnTo>
                    <a:pt x="281084" y="43325"/>
                  </a:lnTo>
                  <a:lnTo>
                    <a:pt x="281084" y="145975"/>
                  </a:lnTo>
                  <a:cubicBezTo>
                    <a:pt x="281084" y="148487"/>
                    <a:pt x="278922" y="150641"/>
                    <a:pt x="276400" y="150641"/>
                  </a:cubicBezTo>
                  <a:cubicBezTo>
                    <a:pt x="273877" y="150641"/>
                    <a:pt x="271715" y="148487"/>
                    <a:pt x="271715" y="145975"/>
                  </a:cubicBezTo>
                  <a:lnTo>
                    <a:pt x="271715" y="23944"/>
                  </a:lnTo>
                  <a:cubicBezTo>
                    <a:pt x="271715" y="21072"/>
                    <a:pt x="270274" y="18560"/>
                    <a:pt x="267751" y="16765"/>
                  </a:cubicBezTo>
                  <a:cubicBezTo>
                    <a:pt x="265949" y="15330"/>
                    <a:pt x="263427" y="14612"/>
                    <a:pt x="260544" y="14971"/>
                  </a:cubicBezTo>
                  <a:close/>
                  <a:moveTo>
                    <a:pt x="58379" y="9587"/>
                  </a:moveTo>
                  <a:cubicBezTo>
                    <a:pt x="56577" y="9587"/>
                    <a:pt x="54415" y="9946"/>
                    <a:pt x="52973" y="11382"/>
                  </a:cubicBezTo>
                  <a:cubicBezTo>
                    <a:pt x="51892" y="12100"/>
                    <a:pt x="51171" y="13176"/>
                    <a:pt x="50451" y="14253"/>
                  </a:cubicBezTo>
                  <a:lnTo>
                    <a:pt x="50451" y="14612"/>
                  </a:lnTo>
                  <a:cubicBezTo>
                    <a:pt x="50090" y="15330"/>
                    <a:pt x="49370" y="16765"/>
                    <a:pt x="49370" y="17842"/>
                  </a:cubicBezTo>
                  <a:lnTo>
                    <a:pt x="49370" y="133413"/>
                  </a:lnTo>
                  <a:cubicBezTo>
                    <a:pt x="49370" y="137361"/>
                    <a:pt x="52613" y="140950"/>
                    <a:pt x="56937" y="141668"/>
                  </a:cubicBezTo>
                  <a:lnTo>
                    <a:pt x="144866" y="159613"/>
                  </a:lnTo>
                  <a:cubicBezTo>
                    <a:pt x="145587" y="159613"/>
                    <a:pt x="146308" y="159613"/>
                    <a:pt x="147029" y="159613"/>
                  </a:cubicBezTo>
                  <a:lnTo>
                    <a:pt x="154236" y="159613"/>
                  </a:lnTo>
                  <a:cubicBezTo>
                    <a:pt x="154957" y="159613"/>
                    <a:pt x="155678" y="159613"/>
                    <a:pt x="156038" y="159613"/>
                  </a:cubicBezTo>
                  <a:lnTo>
                    <a:pt x="244327" y="141668"/>
                  </a:lnTo>
                  <a:cubicBezTo>
                    <a:pt x="248652" y="140950"/>
                    <a:pt x="251535" y="137361"/>
                    <a:pt x="251535" y="133413"/>
                  </a:cubicBezTo>
                  <a:lnTo>
                    <a:pt x="251535" y="17842"/>
                  </a:lnTo>
                  <a:cubicBezTo>
                    <a:pt x="251535" y="15330"/>
                    <a:pt x="250453" y="12817"/>
                    <a:pt x="247931" y="11382"/>
                  </a:cubicBezTo>
                  <a:cubicBezTo>
                    <a:pt x="245769" y="9587"/>
                    <a:pt x="242525" y="8869"/>
                    <a:pt x="239643" y="9946"/>
                  </a:cubicBezTo>
                  <a:lnTo>
                    <a:pt x="156038" y="34711"/>
                  </a:lnTo>
                  <a:cubicBezTo>
                    <a:pt x="152434" y="35788"/>
                    <a:pt x="148831" y="35788"/>
                    <a:pt x="145227" y="34711"/>
                  </a:cubicBezTo>
                  <a:lnTo>
                    <a:pt x="61262" y="9946"/>
                  </a:lnTo>
                  <a:cubicBezTo>
                    <a:pt x="60181" y="9587"/>
                    <a:pt x="59460" y="9587"/>
                    <a:pt x="58379" y="9587"/>
                  </a:cubicBezTo>
                  <a:close/>
                  <a:moveTo>
                    <a:pt x="64145" y="614"/>
                  </a:moveTo>
                  <a:lnTo>
                    <a:pt x="147750" y="25738"/>
                  </a:lnTo>
                  <a:cubicBezTo>
                    <a:pt x="149551" y="26097"/>
                    <a:pt x="151714" y="26097"/>
                    <a:pt x="153515" y="25738"/>
                  </a:cubicBezTo>
                  <a:lnTo>
                    <a:pt x="237120" y="614"/>
                  </a:lnTo>
                  <a:cubicBezTo>
                    <a:pt x="242886" y="-821"/>
                    <a:pt x="249012" y="255"/>
                    <a:pt x="253697" y="3845"/>
                  </a:cubicBezTo>
                  <a:cubicBezTo>
                    <a:pt x="254778" y="4562"/>
                    <a:pt x="255499" y="5280"/>
                    <a:pt x="256580" y="6357"/>
                  </a:cubicBezTo>
                  <a:cubicBezTo>
                    <a:pt x="262346" y="4562"/>
                    <a:pt x="268832" y="5639"/>
                    <a:pt x="273517" y="9228"/>
                  </a:cubicBezTo>
                  <a:cubicBezTo>
                    <a:pt x="278562" y="12817"/>
                    <a:pt x="281084" y="18560"/>
                    <a:pt x="281084" y="23944"/>
                  </a:cubicBezTo>
                  <a:lnTo>
                    <a:pt x="281084" y="33993"/>
                  </a:lnTo>
                  <a:lnTo>
                    <a:pt x="286490" y="33993"/>
                  </a:lnTo>
                  <a:cubicBezTo>
                    <a:pt x="294418" y="33993"/>
                    <a:pt x="301265" y="40454"/>
                    <a:pt x="301265" y="48709"/>
                  </a:cubicBezTo>
                  <a:lnTo>
                    <a:pt x="301265" y="166074"/>
                  </a:lnTo>
                  <a:cubicBezTo>
                    <a:pt x="301265" y="175764"/>
                    <a:pt x="293337" y="183661"/>
                    <a:pt x="283607" y="183661"/>
                  </a:cubicBezTo>
                  <a:lnTo>
                    <a:pt x="171534" y="183661"/>
                  </a:lnTo>
                  <a:cubicBezTo>
                    <a:pt x="171173" y="189044"/>
                    <a:pt x="170092" y="194428"/>
                    <a:pt x="166489" y="198735"/>
                  </a:cubicBezTo>
                  <a:cubicBezTo>
                    <a:pt x="162164" y="204119"/>
                    <a:pt x="156759" y="205195"/>
                    <a:pt x="150272" y="205195"/>
                  </a:cubicBezTo>
                  <a:lnTo>
                    <a:pt x="149912" y="205195"/>
                  </a:lnTo>
                  <a:cubicBezTo>
                    <a:pt x="143425" y="205195"/>
                    <a:pt x="137299" y="201965"/>
                    <a:pt x="134416" y="198735"/>
                  </a:cubicBezTo>
                  <a:cubicBezTo>
                    <a:pt x="131172" y="194428"/>
                    <a:pt x="130091" y="189403"/>
                    <a:pt x="129371" y="183661"/>
                  </a:cubicBezTo>
                  <a:lnTo>
                    <a:pt x="18018" y="183661"/>
                  </a:lnTo>
                  <a:cubicBezTo>
                    <a:pt x="7928" y="183661"/>
                    <a:pt x="0" y="175406"/>
                    <a:pt x="0" y="165356"/>
                  </a:cubicBezTo>
                  <a:lnTo>
                    <a:pt x="0" y="50863"/>
                  </a:lnTo>
                  <a:cubicBezTo>
                    <a:pt x="0" y="50504"/>
                    <a:pt x="0" y="49785"/>
                    <a:pt x="360" y="49427"/>
                  </a:cubicBezTo>
                  <a:cubicBezTo>
                    <a:pt x="360" y="48709"/>
                    <a:pt x="6126" y="30763"/>
                    <a:pt x="19820" y="30404"/>
                  </a:cubicBezTo>
                  <a:lnTo>
                    <a:pt x="19820" y="24662"/>
                  </a:lnTo>
                  <a:cubicBezTo>
                    <a:pt x="19820" y="18919"/>
                    <a:pt x="22703" y="13535"/>
                    <a:pt x="27387" y="9946"/>
                  </a:cubicBezTo>
                  <a:cubicBezTo>
                    <a:pt x="32072" y="6357"/>
                    <a:pt x="38559" y="5280"/>
                    <a:pt x="44325" y="6716"/>
                  </a:cubicBezTo>
                  <a:cubicBezTo>
                    <a:pt x="45045" y="5639"/>
                    <a:pt x="46126" y="4562"/>
                    <a:pt x="47207" y="3845"/>
                  </a:cubicBezTo>
                  <a:cubicBezTo>
                    <a:pt x="52253" y="255"/>
                    <a:pt x="58379" y="-821"/>
                    <a:pt x="64145" y="614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39" name="Google Shape;439;p11"/>
          <p:cNvSpPr txBox="1"/>
          <p:nvPr/>
        </p:nvSpPr>
        <p:spPr>
          <a:xfrm>
            <a:off x="1859274" y="3870825"/>
            <a:ext cx="4259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rgbClr val="990000"/>
                </a:solidFill>
                <a:latin typeface="Poppins"/>
                <a:ea typeface="Poppins"/>
                <a:cs typeface="Poppins"/>
                <a:sym typeface="Poppins"/>
              </a:rPr>
              <a:t>Flexibility</a:t>
            </a:r>
            <a:endParaRPr sz="5700">
              <a:solidFill>
                <a:srgbClr val="990000"/>
              </a:solidFill>
            </a:endParaRPr>
          </a:p>
        </p:txBody>
      </p:sp>
      <p:sp>
        <p:nvSpPr>
          <p:cNvPr id="440" name="Google Shape;440;p11"/>
          <p:cNvSpPr txBox="1"/>
          <p:nvPr/>
        </p:nvSpPr>
        <p:spPr>
          <a:xfrm>
            <a:off x="812050" y="4833950"/>
            <a:ext cx="58854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learner can attend at any time of the day allowing flexibility in schedule</a:t>
            </a:r>
            <a:endParaRPr sz="3500"/>
          </a:p>
        </p:txBody>
      </p:sp>
      <p:sp>
        <p:nvSpPr>
          <p:cNvPr id="441" name="Google Shape;441;p11"/>
          <p:cNvSpPr txBox="1"/>
          <p:nvPr/>
        </p:nvSpPr>
        <p:spPr>
          <a:xfrm>
            <a:off x="9330638" y="10468400"/>
            <a:ext cx="5676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rgbClr val="990000"/>
                </a:solidFill>
                <a:latin typeface="Poppins"/>
                <a:ea typeface="Poppins"/>
                <a:cs typeface="Poppins"/>
                <a:sym typeface="Poppins"/>
              </a:rPr>
              <a:t>Convenience</a:t>
            </a:r>
            <a:endParaRPr sz="5700">
              <a:solidFill>
                <a:srgbClr val="990000"/>
              </a:solidFill>
            </a:endParaRPr>
          </a:p>
        </p:txBody>
      </p:sp>
      <p:sp>
        <p:nvSpPr>
          <p:cNvPr id="442" name="Google Shape;442;p11"/>
          <p:cNvSpPr txBox="1"/>
          <p:nvPr/>
        </p:nvSpPr>
        <p:spPr>
          <a:xfrm>
            <a:off x="9711653" y="11355350"/>
            <a:ext cx="5295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courses are free from the boundations of time and place</a:t>
            </a:r>
            <a:endParaRPr sz="3500"/>
          </a:p>
        </p:txBody>
      </p:sp>
      <p:sp>
        <p:nvSpPr>
          <p:cNvPr id="443" name="Google Shape;443;p11"/>
          <p:cNvSpPr txBox="1"/>
          <p:nvPr/>
        </p:nvSpPr>
        <p:spPr>
          <a:xfrm>
            <a:off x="18011825" y="4328025"/>
            <a:ext cx="5116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rgbClr val="990000"/>
                </a:solidFill>
                <a:latin typeface="Poppins"/>
                <a:ea typeface="Poppins"/>
                <a:cs typeface="Poppins"/>
                <a:sym typeface="Poppins"/>
              </a:rPr>
              <a:t>Affordability</a:t>
            </a:r>
            <a:endParaRPr sz="5700">
              <a:solidFill>
                <a:srgbClr val="990000"/>
              </a:solidFill>
            </a:endParaRPr>
          </a:p>
        </p:txBody>
      </p:sp>
      <p:sp>
        <p:nvSpPr>
          <p:cNvPr id="444" name="Google Shape;444;p11"/>
          <p:cNvSpPr txBox="1"/>
          <p:nvPr/>
        </p:nvSpPr>
        <p:spPr>
          <a:xfrm>
            <a:off x="16097338" y="8808150"/>
            <a:ext cx="8184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rgbClr val="990000"/>
                </a:solidFill>
                <a:latin typeface="Poppins"/>
                <a:ea typeface="Poppins"/>
                <a:cs typeface="Poppins"/>
                <a:sym typeface="Poppins"/>
              </a:rPr>
              <a:t>Content Variety</a:t>
            </a:r>
            <a:endParaRPr sz="5700">
              <a:solidFill>
                <a:srgbClr val="990000"/>
              </a:solidFill>
            </a:endParaRPr>
          </a:p>
        </p:txBody>
      </p:sp>
      <p:sp>
        <p:nvSpPr>
          <p:cNvPr id="445" name="Google Shape;445;p11"/>
          <p:cNvSpPr txBox="1"/>
          <p:nvPr/>
        </p:nvSpPr>
        <p:spPr>
          <a:xfrm>
            <a:off x="16876625" y="9745600"/>
            <a:ext cx="67848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diverse courses available online, giving a choices to the learners</a:t>
            </a:r>
            <a:endParaRPr sz="3500"/>
          </a:p>
        </p:txBody>
      </p:sp>
      <p:grpSp>
        <p:nvGrpSpPr>
          <p:cNvPr id="446" name="Google Shape;446;p11"/>
          <p:cNvGrpSpPr/>
          <p:nvPr/>
        </p:nvGrpSpPr>
        <p:grpSpPr>
          <a:xfrm>
            <a:off x="11015259" y="8161326"/>
            <a:ext cx="2307078" cy="2307077"/>
            <a:chOff x="5605046" y="10294926"/>
            <a:chExt cx="2307078" cy="2307077"/>
          </a:xfrm>
        </p:grpSpPr>
        <p:sp>
          <p:nvSpPr>
            <p:cNvPr id="447" name="Google Shape;447;p11"/>
            <p:cNvSpPr/>
            <p:nvPr/>
          </p:nvSpPr>
          <p:spPr>
            <a:xfrm>
              <a:off x="5605046" y="10294926"/>
              <a:ext cx="2307078" cy="2307077"/>
            </a:xfrm>
            <a:custGeom>
              <a:rect b="b" l="l" r="r" t="t"/>
              <a:pathLst>
                <a:path extrusionOk="0" h="1851" w="1852">
                  <a:moveTo>
                    <a:pt x="1851" y="925"/>
                  </a:moveTo>
                  <a:lnTo>
                    <a:pt x="1851" y="925"/>
                  </a:lnTo>
                  <a:cubicBezTo>
                    <a:pt x="1851" y="1436"/>
                    <a:pt x="1436" y="1850"/>
                    <a:pt x="926" y="1850"/>
                  </a:cubicBezTo>
                  <a:lnTo>
                    <a:pt x="926" y="1850"/>
                  </a:lnTo>
                  <a:cubicBezTo>
                    <a:pt x="414" y="1850"/>
                    <a:pt x="0" y="1436"/>
                    <a:pt x="0" y="925"/>
                  </a:cubicBezTo>
                  <a:lnTo>
                    <a:pt x="0" y="925"/>
                  </a:lnTo>
                  <a:cubicBezTo>
                    <a:pt x="0" y="414"/>
                    <a:pt x="414" y="0"/>
                    <a:pt x="926" y="0"/>
                  </a:cubicBezTo>
                  <a:lnTo>
                    <a:pt x="926" y="0"/>
                  </a:lnTo>
                  <a:cubicBezTo>
                    <a:pt x="1436" y="0"/>
                    <a:pt x="1851" y="414"/>
                    <a:pt x="1851" y="9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6108311" y="10932067"/>
              <a:ext cx="1300534" cy="1185192"/>
            </a:xfrm>
            <a:custGeom>
              <a:rect b="b" l="l" r="r" t="t"/>
              <a:pathLst>
                <a:path extrusionOk="0" h="342541" w="375877">
                  <a:moveTo>
                    <a:pt x="169541" y="306957"/>
                  </a:moveTo>
                  <a:lnTo>
                    <a:pt x="184331" y="332117"/>
                  </a:lnTo>
                  <a:cubicBezTo>
                    <a:pt x="184331" y="332477"/>
                    <a:pt x="184691" y="332477"/>
                    <a:pt x="185413" y="332477"/>
                  </a:cubicBezTo>
                  <a:lnTo>
                    <a:pt x="255755" y="332477"/>
                  </a:lnTo>
                  <a:cubicBezTo>
                    <a:pt x="254673" y="330679"/>
                    <a:pt x="254312" y="328523"/>
                    <a:pt x="254312" y="326007"/>
                  </a:cubicBezTo>
                  <a:lnTo>
                    <a:pt x="254312" y="306957"/>
                  </a:lnTo>
                  <a:close/>
                  <a:moveTo>
                    <a:pt x="286417" y="280359"/>
                  </a:moveTo>
                  <a:cubicBezTo>
                    <a:pt x="274152" y="280359"/>
                    <a:pt x="263691" y="290423"/>
                    <a:pt x="263691" y="302644"/>
                  </a:cubicBezTo>
                  <a:lnTo>
                    <a:pt x="263691" y="326007"/>
                  </a:lnTo>
                  <a:cubicBezTo>
                    <a:pt x="263691" y="329601"/>
                    <a:pt x="266937" y="332477"/>
                    <a:pt x="270545" y="332477"/>
                  </a:cubicBezTo>
                  <a:lnTo>
                    <a:pt x="359283" y="332477"/>
                  </a:lnTo>
                  <a:cubicBezTo>
                    <a:pt x="363251" y="332477"/>
                    <a:pt x="366137" y="329601"/>
                    <a:pt x="366137" y="326007"/>
                  </a:cubicBezTo>
                  <a:lnTo>
                    <a:pt x="366137" y="302644"/>
                  </a:lnTo>
                  <a:cubicBezTo>
                    <a:pt x="366137" y="290423"/>
                    <a:pt x="356037" y="280359"/>
                    <a:pt x="343772" y="280359"/>
                  </a:cubicBezTo>
                  <a:close/>
                  <a:moveTo>
                    <a:pt x="164491" y="247650"/>
                  </a:moveTo>
                  <a:cubicBezTo>
                    <a:pt x="163769" y="247650"/>
                    <a:pt x="163048" y="248369"/>
                    <a:pt x="163048" y="249088"/>
                  </a:cubicBezTo>
                  <a:lnTo>
                    <a:pt x="163048" y="295814"/>
                  </a:lnTo>
                  <a:lnTo>
                    <a:pt x="163769" y="296893"/>
                  </a:lnTo>
                  <a:cubicBezTo>
                    <a:pt x="164130" y="296893"/>
                    <a:pt x="164491" y="297252"/>
                    <a:pt x="164491" y="297252"/>
                  </a:cubicBezTo>
                  <a:lnTo>
                    <a:pt x="254673" y="297252"/>
                  </a:lnTo>
                  <a:cubicBezTo>
                    <a:pt x="255755" y="291861"/>
                    <a:pt x="257919" y="286829"/>
                    <a:pt x="261166" y="282875"/>
                  </a:cubicBezTo>
                  <a:lnTo>
                    <a:pt x="261166" y="249088"/>
                  </a:lnTo>
                  <a:cubicBezTo>
                    <a:pt x="261166" y="248369"/>
                    <a:pt x="260444" y="247650"/>
                    <a:pt x="259723" y="247650"/>
                  </a:cubicBezTo>
                  <a:close/>
                  <a:moveTo>
                    <a:pt x="314914" y="190860"/>
                  </a:moveTo>
                  <a:cubicBezTo>
                    <a:pt x="299403" y="190860"/>
                    <a:pt x="286777" y="203440"/>
                    <a:pt x="286777" y="218896"/>
                  </a:cubicBezTo>
                  <a:cubicBezTo>
                    <a:pt x="286777" y="234711"/>
                    <a:pt x="299403" y="246931"/>
                    <a:pt x="314914" y="246931"/>
                  </a:cubicBezTo>
                  <a:cubicBezTo>
                    <a:pt x="330786" y="246931"/>
                    <a:pt x="343411" y="234711"/>
                    <a:pt x="343411" y="218896"/>
                  </a:cubicBezTo>
                  <a:cubicBezTo>
                    <a:pt x="343411" y="203440"/>
                    <a:pt x="330786" y="190860"/>
                    <a:pt x="314914" y="190860"/>
                  </a:cubicBezTo>
                  <a:close/>
                  <a:moveTo>
                    <a:pt x="122668" y="166905"/>
                  </a:moveTo>
                  <a:lnTo>
                    <a:pt x="108983" y="189995"/>
                  </a:lnTo>
                  <a:cubicBezTo>
                    <a:pt x="108263" y="191439"/>
                    <a:pt x="107542" y="192521"/>
                    <a:pt x="106102" y="193603"/>
                  </a:cubicBezTo>
                  <a:lnTo>
                    <a:pt x="106102" y="218498"/>
                  </a:lnTo>
                  <a:lnTo>
                    <a:pt x="146438" y="218498"/>
                  </a:lnTo>
                  <a:cubicBezTo>
                    <a:pt x="149320" y="218498"/>
                    <a:pt x="151480" y="216333"/>
                    <a:pt x="151480" y="213447"/>
                  </a:cubicBezTo>
                  <a:lnTo>
                    <a:pt x="151480" y="188913"/>
                  </a:lnTo>
                  <a:cubicBezTo>
                    <a:pt x="151480" y="176646"/>
                    <a:pt x="142117" y="166905"/>
                    <a:pt x="129511" y="166905"/>
                  </a:cubicBezTo>
                  <a:close/>
                  <a:moveTo>
                    <a:pt x="91335" y="166905"/>
                  </a:moveTo>
                  <a:lnTo>
                    <a:pt x="101420" y="183140"/>
                  </a:lnTo>
                  <a:lnTo>
                    <a:pt x="111504" y="166905"/>
                  </a:lnTo>
                  <a:close/>
                  <a:moveTo>
                    <a:pt x="73328" y="166905"/>
                  </a:moveTo>
                  <a:cubicBezTo>
                    <a:pt x="61083" y="166905"/>
                    <a:pt x="51359" y="176646"/>
                    <a:pt x="51359" y="188913"/>
                  </a:cubicBezTo>
                  <a:lnTo>
                    <a:pt x="51359" y="213447"/>
                  </a:lnTo>
                  <a:cubicBezTo>
                    <a:pt x="51359" y="216333"/>
                    <a:pt x="53520" y="218498"/>
                    <a:pt x="56401" y="218498"/>
                  </a:cubicBezTo>
                  <a:lnTo>
                    <a:pt x="96738" y="218498"/>
                  </a:lnTo>
                  <a:lnTo>
                    <a:pt x="96738" y="193603"/>
                  </a:lnTo>
                  <a:cubicBezTo>
                    <a:pt x="95297" y="192521"/>
                    <a:pt x="94577" y="191439"/>
                    <a:pt x="93857" y="189995"/>
                  </a:cubicBezTo>
                  <a:lnTo>
                    <a:pt x="80171" y="166905"/>
                  </a:lnTo>
                  <a:close/>
                  <a:moveTo>
                    <a:pt x="73328" y="157163"/>
                  </a:moveTo>
                  <a:lnTo>
                    <a:pt x="129511" y="157163"/>
                  </a:lnTo>
                  <a:cubicBezTo>
                    <a:pt x="147159" y="157163"/>
                    <a:pt x="161565" y="171234"/>
                    <a:pt x="161565" y="188913"/>
                  </a:cubicBezTo>
                  <a:lnTo>
                    <a:pt x="161565" y="213447"/>
                  </a:lnTo>
                  <a:cubicBezTo>
                    <a:pt x="161565" y="221384"/>
                    <a:pt x="154722" y="228239"/>
                    <a:pt x="146438" y="228239"/>
                  </a:cubicBezTo>
                  <a:lnTo>
                    <a:pt x="56401" y="228239"/>
                  </a:lnTo>
                  <a:cubicBezTo>
                    <a:pt x="48118" y="228239"/>
                    <a:pt x="41275" y="221384"/>
                    <a:pt x="41275" y="213447"/>
                  </a:cubicBezTo>
                  <a:lnTo>
                    <a:pt x="41275" y="188913"/>
                  </a:lnTo>
                  <a:cubicBezTo>
                    <a:pt x="41275" y="171234"/>
                    <a:pt x="55681" y="157163"/>
                    <a:pt x="73328" y="157163"/>
                  </a:cubicBezTo>
                  <a:close/>
                  <a:moveTo>
                    <a:pt x="104638" y="107457"/>
                  </a:moveTo>
                  <a:cubicBezTo>
                    <a:pt x="95930" y="113526"/>
                    <a:pt x="86858" y="118167"/>
                    <a:pt x="76698" y="121380"/>
                  </a:cubicBezTo>
                  <a:cubicBezTo>
                    <a:pt x="80690" y="132089"/>
                    <a:pt x="91212" y="139229"/>
                    <a:pt x="102824" y="139229"/>
                  </a:cubicBezTo>
                  <a:cubicBezTo>
                    <a:pt x="115161" y="139229"/>
                    <a:pt x="125684" y="131375"/>
                    <a:pt x="129312" y="120309"/>
                  </a:cubicBezTo>
                  <a:cubicBezTo>
                    <a:pt x="120241" y="118881"/>
                    <a:pt x="111532" y="114240"/>
                    <a:pt x="104638" y="107457"/>
                  </a:cubicBezTo>
                  <a:close/>
                  <a:moveTo>
                    <a:pt x="122055" y="91392"/>
                  </a:moveTo>
                  <a:lnTo>
                    <a:pt x="122055" y="91749"/>
                  </a:lnTo>
                  <a:cubicBezTo>
                    <a:pt x="118790" y="95319"/>
                    <a:pt x="115887" y="98532"/>
                    <a:pt x="112258" y="101388"/>
                  </a:cubicBezTo>
                  <a:cubicBezTo>
                    <a:pt x="117701" y="106386"/>
                    <a:pt x="123870" y="109599"/>
                    <a:pt x="130764" y="110670"/>
                  </a:cubicBezTo>
                  <a:cubicBezTo>
                    <a:pt x="130401" y="103173"/>
                    <a:pt x="127135" y="96747"/>
                    <a:pt x="122055" y="91392"/>
                  </a:cubicBezTo>
                  <a:close/>
                  <a:moveTo>
                    <a:pt x="102824" y="84252"/>
                  </a:moveTo>
                  <a:cubicBezTo>
                    <a:pt x="87584" y="84252"/>
                    <a:pt x="74884" y="96747"/>
                    <a:pt x="74884" y="111741"/>
                  </a:cubicBezTo>
                  <a:cubicBezTo>
                    <a:pt x="89761" y="106743"/>
                    <a:pt x="103187" y="98175"/>
                    <a:pt x="113710" y="86394"/>
                  </a:cubicBezTo>
                  <a:cubicBezTo>
                    <a:pt x="110444" y="84609"/>
                    <a:pt x="106815" y="84252"/>
                    <a:pt x="102824" y="84252"/>
                  </a:cubicBezTo>
                  <a:close/>
                  <a:moveTo>
                    <a:pt x="102824" y="74613"/>
                  </a:moveTo>
                  <a:cubicBezTo>
                    <a:pt x="123870" y="74613"/>
                    <a:pt x="140924" y="91035"/>
                    <a:pt x="140924" y="111741"/>
                  </a:cubicBezTo>
                  <a:cubicBezTo>
                    <a:pt x="140924" y="113169"/>
                    <a:pt x="140924" y="114597"/>
                    <a:pt x="140561" y="116025"/>
                  </a:cubicBezTo>
                  <a:cubicBezTo>
                    <a:pt x="140561" y="116739"/>
                    <a:pt x="140198" y="117096"/>
                    <a:pt x="140198" y="117453"/>
                  </a:cubicBezTo>
                  <a:cubicBezTo>
                    <a:pt x="137295" y="135302"/>
                    <a:pt x="121692" y="148868"/>
                    <a:pt x="102824" y="148868"/>
                  </a:cubicBezTo>
                  <a:cubicBezTo>
                    <a:pt x="81778" y="148868"/>
                    <a:pt x="65087" y="132089"/>
                    <a:pt x="65087" y="111741"/>
                  </a:cubicBezTo>
                  <a:cubicBezTo>
                    <a:pt x="65087" y="91035"/>
                    <a:pt x="81778" y="74613"/>
                    <a:pt x="102824" y="74613"/>
                  </a:cubicBezTo>
                  <a:close/>
                  <a:moveTo>
                    <a:pt x="292474" y="35030"/>
                  </a:moveTo>
                  <a:cubicBezTo>
                    <a:pt x="276212" y="35030"/>
                    <a:pt x="267177" y="39667"/>
                    <a:pt x="266816" y="41807"/>
                  </a:cubicBezTo>
                  <a:lnTo>
                    <a:pt x="266816" y="95307"/>
                  </a:lnTo>
                  <a:lnTo>
                    <a:pt x="274405" y="93523"/>
                  </a:lnTo>
                  <a:cubicBezTo>
                    <a:pt x="287053" y="90670"/>
                    <a:pt x="300786" y="90670"/>
                    <a:pt x="313434" y="93880"/>
                  </a:cubicBezTo>
                  <a:lnTo>
                    <a:pt x="318494" y="95307"/>
                  </a:lnTo>
                  <a:lnTo>
                    <a:pt x="318494" y="41807"/>
                  </a:lnTo>
                  <a:cubicBezTo>
                    <a:pt x="318132" y="40024"/>
                    <a:pt x="309098" y="35030"/>
                    <a:pt x="292474" y="35030"/>
                  </a:cubicBezTo>
                  <a:close/>
                  <a:moveTo>
                    <a:pt x="231039" y="35030"/>
                  </a:moveTo>
                  <a:cubicBezTo>
                    <a:pt x="214777" y="35030"/>
                    <a:pt x="205742" y="39667"/>
                    <a:pt x="205020" y="41807"/>
                  </a:cubicBezTo>
                  <a:lnTo>
                    <a:pt x="205020" y="95307"/>
                  </a:lnTo>
                  <a:lnTo>
                    <a:pt x="212609" y="93523"/>
                  </a:lnTo>
                  <a:cubicBezTo>
                    <a:pt x="225257" y="90670"/>
                    <a:pt x="238989" y="90670"/>
                    <a:pt x="251999" y="93880"/>
                  </a:cubicBezTo>
                  <a:lnTo>
                    <a:pt x="257059" y="95307"/>
                  </a:lnTo>
                  <a:lnTo>
                    <a:pt x="257059" y="41807"/>
                  </a:lnTo>
                  <a:cubicBezTo>
                    <a:pt x="256336" y="40024"/>
                    <a:pt x="247663" y="35030"/>
                    <a:pt x="231039" y="35030"/>
                  </a:cubicBezTo>
                  <a:close/>
                  <a:moveTo>
                    <a:pt x="231039" y="25400"/>
                  </a:moveTo>
                  <a:cubicBezTo>
                    <a:pt x="242965" y="25400"/>
                    <a:pt x="255252" y="27897"/>
                    <a:pt x="261757" y="32890"/>
                  </a:cubicBezTo>
                  <a:cubicBezTo>
                    <a:pt x="268623" y="27897"/>
                    <a:pt x="280910" y="25400"/>
                    <a:pt x="292474" y="25400"/>
                  </a:cubicBezTo>
                  <a:cubicBezTo>
                    <a:pt x="309459" y="25400"/>
                    <a:pt x="327167" y="30037"/>
                    <a:pt x="328251" y="40737"/>
                  </a:cubicBezTo>
                  <a:cubicBezTo>
                    <a:pt x="328251" y="41094"/>
                    <a:pt x="328251" y="41450"/>
                    <a:pt x="328251" y="41807"/>
                  </a:cubicBezTo>
                  <a:lnTo>
                    <a:pt x="328251" y="101370"/>
                  </a:lnTo>
                  <a:cubicBezTo>
                    <a:pt x="328251" y="101370"/>
                    <a:pt x="328251" y="101727"/>
                    <a:pt x="328251" y="102083"/>
                  </a:cubicBezTo>
                  <a:cubicBezTo>
                    <a:pt x="328251" y="102083"/>
                    <a:pt x="328251" y="102083"/>
                    <a:pt x="328251" y="102440"/>
                  </a:cubicBezTo>
                  <a:cubicBezTo>
                    <a:pt x="327889" y="103153"/>
                    <a:pt x="327889" y="103510"/>
                    <a:pt x="327528" y="103867"/>
                  </a:cubicBezTo>
                  <a:cubicBezTo>
                    <a:pt x="327528" y="103867"/>
                    <a:pt x="327528" y="103867"/>
                    <a:pt x="327528" y="104223"/>
                  </a:cubicBezTo>
                  <a:cubicBezTo>
                    <a:pt x="327167" y="104223"/>
                    <a:pt x="327167" y="104937"/>
                    <a:pt x="326805" y="104937"/>
                  </a:cubicBezTo>
                  <a:cubicBezTo>
                    <a:pt x="326805" y="105293"/>
                    <a:pt x="326444" y="105293"/>
                    <a:pt x="326444" y="105293"/>
                  </a:cubicBezTo>
                  <a:cubicBezTo>
                    <a:pt x="326083" y="105293"/>
                    <a:pt x="325360" y="105650"/>
                    <a:pt x="324998" y="106007"/>
                  </a:cubicBezTo>
                  <a:cubicBezTo>
                    <a:pt x="324276" y="106007"/>
                    <a:pt x="323914" y="106007"/>
                    <a:pt x="323553" y="106007"/>
                  </a:cubicBezTo>
                  <a:cubicBezTo>
                    <a:pt x="323192" y="106007"/>
                    <a:pt x="322830" y="106007"/>
                    <a:pt x="322469" y="106007"/>
                  </a:cubicBezTo>
                  <a:cubicBezTo>
                    <a:pt x="322469" y="106007"/>
                    <a:pt x="322469" y="106007"/>
                    <a:pt x="322107" y="106007"/>
                  </a:cubicBezTo>
                  <a:lnTo>
                    <a:pt x="311266" y="103153"/>
                  </a:lnTo>
                  <a:cubicBezTo>
                    <a:pt x="300063" y="100657"/>
                    <a:pt x="287776" y="100300"/>
                    <a:pt x="276212" y="103153"/>
                  </a:cubicBezTo>
                  <a:lnTo>
                    <a:pt x="262841" y="106007"/>
                  </a:lnTo>
                  <a:lnTo>
                    <a:pt x="262479" y="106007"/>
                  </a:lnTo>
                  <a:cubicBezTo>
                    <a:pt x="262479" y="106007"/>
                    <a:pt x="262118" y="106007"/>
                    <a:pt x="261757" y="106007"/>
                  </a:cubicBezTo>
                  <a:cubicBezTo>
                    <a:pt x="261395" y="106007"/>
                    <a:pt x="261034" y="106007"/>
                    <a:pt x="261034" y="106007"/>
                  </a:cubicBezTo>
                  <a:cubicBezTo>
                    <a:pt x="260672" y="106007"/>
                    <a:pt x="260672" y="106007"/>
                    <a:pt x="260672" y="106007"/>
                  </a:cubicBezTo>
                  <a:lnTo>
                    <a:pt x="249470" y="103153"/>
                  </a:lnTo>
                  <a:cubicBezTo>
                    <a:pt x="238267" y="100657"/>
                    <a:pt x="225980" y="100300"/>
                    <a:pt x="214777" y="103153"/>
                  </a:cubicBezTo>
                  <a:lnTo>
                    <a:pt x="201406" y="106007"/>
                  </a:lnTo>
                  <a:cubicBezTo>
                    <a:pt x="201044" y="106007"/>
                    <a:pt x="200683" y="106007"/>
                    <a:pt x="200683" y="106007"/>
                  </a:cubicBezTo>
                  <a:lnTo>
                    <a:pt x="200322" y="106007"/>
                  </a:lnTo>
                  <a:cubicBezTo>
                    <a:pt x="199960" y="106007"/>
                    <a:pt x="199960" y="106007"/>
                    <a:pt x="199960" y="106007"/>
                  </a:cubicBezTo>
                  <a:cubicBezTo>
                    <a:pt x="199960" y="106007"/>
                    <a:pt x="199599" y="106007"/>
                    <a:pt x="199237" y="106007"/>
                  </a:cubicBezTo>
                  <a:cubicBezTo>
                    <a:pt x="198876" y="106007"/>
                    <a:pt x="198876" y="106007"/>
                    <a:pt x="198876" y="106007"/>
                  </a:cubicBezTo>
                  <a:cubicBezTo>
                    <a:pt x="198515" y="106007"/>
                    <a:pt x="198515" y="106007"/>
                    <a:pt x="198153" y="106007"/>
                  </a:cubicBezTo>
                  <a:lnTo>
                    <a:pt x="198153" y="105650"/>
                  </a:lnTo>
                  <a:cubicBezTo>
                    <a:pt x="197792" y="105650"/>
                    <a:pt x="197431" y="105293"/>
                    <a:pt x="197431" y="105293"/>
                  </a:cubicBezTo>
                  <a:cubicBezTo>
                    <a:pt x="197069" y="104937"/>
                    <a:pt x="196708" y="104937"/>
                    <a:pt x="196708" y="104937"/>
                  </a:cubicBezTo>
                  <a:cubicBezTo>
                    <a:pt x="196708" y="104937"/>
                    <a:pt x="196708" y="104580"/>
                    <a:pt x="196346" y="104580"/>
                  </a:cubicBezTo>
                  <a:cubicBezTo>
                    <a:pt x="196346" y="104223"/>
                    <a:pt x="196346" y="104223"/>
                    <a:pt x="196346" y="104223"/>
                  </a:cubicBezTo>
                  <a:cubicBezTo>
                    <a:pt x="195985" y="103867"/>
                    <a:pt x="195985" y="103867"/>
                    <a:pt x="195985" y="103510"/>
                  </a:cubicBezTo>
                  <a:cubicBezTo>
                    <a:pt x="195985" y="103510"/>
                    <a:pt x="195985" y="103510"/>
                    <a:pt x="195985" y="103153"/>
                  </a:cubicBezTo>
                  <a:cubicBezTo>
                    <a:pt x="195624" y="103153"/>
                    <a:pt x="195624" y="103153"/>
                    <a:pt x="195624" y="102797"/>
                  </a:cubicBezTo>
                  <a:cubicBezTo>
                    <a:pt x="195624" y="102440"/>
                    <a:pt x="195262" y="102440"/>
                    <a:pt x="195262" y="102440"/>
                  </a:cubicBezTo>
                  <a:cubicBezTo>
                    <a:pt x="195262" y="102083"/>
                    <a:pt x="195262" y="102083"/>
                    <a:pt x="195262" y="102083"/>
                  </a:cubicBezTo>
                  <a:cubicBezTo>
                    <a:pt x="195262" y="101727"/>
                    <a:pt x="195262" y="101370"/>
                    <a:pt x="195262" y="101370"/>
                  </a:cubicBezTo>
                  <a:lnTo>
                    <a:pt x="195262" y="41807"/>
                  </a:lnTo>
                  <a:cubicBezTo>
                    <a:pt x="195262" y="41450"/>
                    <a:pt x="195262" y="41094"/>
                    <a:pt x="195262" y="40737"/>
                  </a:cubicBezTo>
                  <a:cubicBezTo>
                    <a:pt x="196346" y="30037"/>
                    <a:pt x="214416" y="25400"/>
                    <a:pt x="231039" y="25400"/>
                  </a:cubicBezTo>
                  <a:close/>
                  <a:moveTo>
                    <a:pt x="171345" y="9704"/>
                  </a:moveTo>
                  <a:cubicBezTo>
                    <a:pt x="169541" y="9704"/>
                    <a:pt x="168098" y="11502"/>
                    <a:pt x="168098" y="13299"/>
                  </a:cubicBezTo>
                  <a:lnTo>
                    <a:pt x="168098" y="117176"/>
                  </a:lnTo>
                  <a:cubicBezTo>
                    <a:pt x="168098" y="118973"/>
                    <a:pt x="169541" y="120770"/>
                    <a:pt x="171345" y="120770"/>
                  </a:cubicBezTo>
                  <a:lnTo>
                    <a:pt x="242047" y="120770"/>
                  </a:lnTo>
                  <a:cubicBezTo>
                    <a:pt x="243851" y="120770"/>
                    <a:pt x="245655" y="121848"/>
                    <a:pt x="246376" y="123646"/>
                  </a:cubicBezTo>
                  <a:lnTo>
                    <a:pt x="256476" y="146290"/>
                  </a:lnTo>
                  <a:lnTo>
                    <a:pt x="264773" y="124005"/>
                  </a:lnTo>
                  <a:cubicBezTo>
                    <a:pt x="265494" y="121848"/>
                    <a:pt x="267298" y="120770"/>
                    <a:pt x="269462" y="120770"/>
                  </a:cubicBezTo>
                  <a:lnTo>
                    <a:pt x="351708" y="120770"/>
                  </a:lnTo>
                  <a:cubicBezTo>
                    <a:pt x="353512" y="120770"/>
                    <a:pt x="355315" y="118973"/>
                    <a:pt x="355315" y="117176"/>
                  </a:cubicBezTo>
                  <a:lnTo>
                    <a:pt x="355315" y="13299"/>
                  </a:lnTo>
                  <a:cubicBezTo>
                    <a:pt x="355315" y="11502"/>
                    <a:pt x="353512" y="9704"/>
                    <a:pt x="351708" y="9704"/>
                  </a:cubicBezTo>
                  <a:close/>
                  <a:moveTo>
                    <a:pt x="171345" y="0"/>
                  </a:moveTo>
                  <a:lnTo>
                    <a:pt x="351708" y="0"/>
                  </a:lnTo>
                  <a:cubicBezTo>
                    <a:pt x="358922" y="0"/>
                    <a:pt x="364694" y="5751"/>
                    <a:pt x="364694" y="13299"/>
                  </a:cubicBezTo>
                  <a:lnTo>
                    <a:pt x="364694" y="117176"/>
                  </a:lnTo>
                  <a:cubicBezTo>
                    <a:pt x="364694" y="124724"/>
                    <a:pt x="358922" y="130475"/>
                    <a:pt x="351708" y="130475"/>
                  </a:cubicBezTo>
                  <a:lnTo>
                    <a:pt x="323211" y="130475"/>
                  </a:lnTo>
                  <a:lnTo>
                    <a:pt x="323211" y="181874"/>
                  </a:lnTo>
                  <a:cubicBezTo>
                    <a:pt x="340165" y="185468"/>
                    <a:pt x="353151" y="200924"/>
                    <a:pt x="353151" y="218896"/>
                  </a:cubicBezTo>
                  <a:cubicBezTo>
                    <a:pt x="353151" y="239743"/>
                    <a:pt x="335836" y="256996"/>
                    <a:pt x="314914" y="256996"/>
                  </a:cubicBezTo>
                  <a:cubicBezTo>
                    <a:pt x="293992" y="256996"/>
                    <a:pt x="277038" y="239743"/>
                    <a:pt x="277038" y="218896"/>
                  </a:cubicBezTo>
                  <a:cubicBezTo>
                    <a:pt x="277038" y="198408"/>
                    <a:pt x="293270" y="181874"/>
                    <a:pt x="313110" y="181155"/>
                  </a:cubicBezTo>
                  <a:lnTo>
                    <a:pt x="313110" y="130475"/>
                  </a:lnTo>
                  <a:lnTo>
                    <a:pt x="272709" y="130475"/>
                  </a:lnTo>
                  <a:lnTo>
                    <a:pt x="265494" y="149525"/>
                  </a:lnTo>
                  <a:cubicBezTo>
                    <a:pt x="264412" y="153119"/>
                    <a:pt x="260805" y="155995"/>
                    <a:pt x="256837" y="155995"/>
                  </a:cubicBezTo>
                  <a:cubicBezTo>
                    <a:pt x="256476" y="155995"/>
                    <a:pt x="256476" y="155995"/>
                    <a:pt x="256476" y="155995"/>
                  </a:cubicBezTo>
                  <a:cubicBezTo>
                    <a:pt x="252508" y="155995"/>
                    <a:pt x="248901" y="153838"/>
                    <a:pt x="247458" y="150244"/>
                  </a:cubicBezTo>
                  <a:lnTo>
                    <a:pt x="238801" y="130475"/>
                  </a:lnTo>
                  <a:lnTo>
                    <a:pt x="171345" y="130475"/>
                  </a:lnTo>
                  <a:cubicBezTo>
                    <a:pt x="164130" y="130475"/>
                    <a:pt x="158358" y="124724"/>
                    <a:pt x="158358" y="117176"/>
                  </a:cubicBezTo>
                  <a:lnTo>
                    <a:pt x="158358" y="40616"/>
                  </a:lnTo>
                  <a:lnTo>
                    <a:pt x="22365" y="40616"/>
                  </a:lnTo>
                  <a:cubicBezTo>
                    <a:pt x="15511" y="40616"/>
                    <a:pt x="9739" y="46727"/>
                    <a:pt x="9739" y="53915"/>
                  </a:cubicBezTo>
                  <a:lnTo>
                    <a:pt x="9739" y="246572"/>
                  </a:lnTo>
                  <a:cubicBezTo>
                    <a:pt x="9739" y="253761"/>
                    <a:pt x="15511" y="259871"/>
                    <a:pt x="22365" y="259871"/>
                  </a:cubicBezTo>
                  <a:lnTo>
                    <a:pt x="153308" y="259871"/>
                  </a:lnTo>
                  <a:lnTo>
                    <a:pt x="153308" y="249088"/>
                  </a:lnTo>
                  <a:cubicBezTo>
                    <a:pt x="153308" y="242978"/>
                    <a:pt x="158358" y="237946"/>
                    <a:pt x="164491" y="237946"/>
                  </a:cubicBezTo>
                  <a:lnTo>
                    <a:pt x="259723" y="237946"/>
                  </a:lnTo>
                  <a:cubicBezTo>
                    <a:pt x="265855" y="237946"/>
                    <a:pt x="270905" y="242978"/>
                    <a:pt x="270905" y="249088"/>
                  </a:cubicBezTo>
                  <a:lnTo>
                    <a:pt x="270905" y="274608"/>
                  </a:lnTo>
                  <a:cubicBezTo>
                    <a:pt x="275595" y="272092"/>
                    <a:pt x="281006" y="270654"/>
                    <a:pt x="286417" y="270654"/>
                  </a:cubicBezTo>
                  <a:lnTo>
                    <a:pt x="343772" y="270654"/>
                  </a:lnTo>
                  <a:cubicBezTo>
                    <a:pt x="361447" y="270654"/>
                    <a:pt x="375877" y="285031"/>
                    <a:pt x="375877" y="302644"/>
                  </a:cubicBezTo>
                  <a:lnTo>
                    <a:pt x="375877" y="326007"/>
                  </a:lnTo>
                  <a:cubicBezTo>
                    <a:pt x="375877" y="334993"/>
                    <a:pt x="368662" y="342541"/>
                    <a:pt x="359283" y="342541"/>
                  </a:cubicBezTo>
                  <a:lnTo>
                    <a:pt x="270545" y="342541"/>
                  </a:lnTo>
                  <a:lnTo>
                    <a:pt x="270545" y="342181"/>
                  </a:lnTo>
                  <a:cubicBezTo>
                    <a:pt x="270184" y="342181"/>
                    <a:pt x="270184" y="342541"/>
                    <a:pt x="270184" y="342541"/>
                  </a:cubicBezTo>
                  <a:lnTo>
                    <a:pt x="185413" y="342541"/>
                  </a:lnTo>
                  <a:cubicBezTo>
                    <a:pt x="181445" y="342541"/>
                    <a:pt x="178198" y="340384"/>
                    <a:pt x="176034" y="337509"/>
                  </a:cubicBezTo>
                  <a:lnTo>
                    <a:pt x="155833" y="302644"/>
                  </a:lnTo>
                  <a:cubicBezTo>
                    <a:pt x="155112" y="301925"/>
                    <a:pt x="154390" y="300487"/>
                    <a:pt x="154030" y="299049"/>
                  </a:cubicBezTo>
                  <a:cubicBezTo>
                    <a:pt x="154030" y="299049"/>
                    <a:pt x="154030" y="299049"/>
                    <a:pt x="153669" y="298690"/>
                  </a:cubicBezTo>
                  <a:cubicBezTo>
                    <a:pt x="153669" y="297971"/>
                    <a:pt x="153308" y="296893"/>
                    <a:pt x="153308" y="295814"/>
                  </a:cubicBezTo>
                  <a:lnTo>
                    <a:pt x="153308" y="269576"/>
                  </a:lnTo>
                  <a:lnTo>
                    <a:pt x="22365" y="269576"/>
                  </a:lnTo>
                  <a:cubicBezTo>
                    <a:pt x="10100" y="269576"/>
                    <a:pt x="0" y="259152"/>
                    <a:pt x="0" y="246572"/>
                  </a:cubicBezTo>
                  <a:lnTo>
                    <a:pt x="0" y="53915"/>
                  </a:lnTo>
                  <a:cubicBezTo>
                    <a:pt x="0" y="40976"/>
                    <a:pt x="10100" y="30912"/>
                    <a:pt x="22365" y="30912"/>
                  </a:cubicBezTo>
                  <a:lnTo>
                    <a:pt x="158358" y="30912"/>
                  </a:lnTo>
                  <a:lnTo>
                    <a:pt x="158358" y="13299"/>
                  </a:lnTo>
                  <a:cubicBezTo>
                    <a:pt x="158358" y="5751"/>
                    <a:pt x="164130" y="0"/>
                    <a:pt x="171345" y="0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49" name="Google Shape;449;p11"/>
          <p:cNvSpPr txBox="1"/>
          <p:nvPr/>
        </p:nvSpPr>
        <p:spPr>
          <a:xfrm>
            <a:off x="-893475" y="9457150"/>
            <a:ext cx="8859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rgbClr val="990000"/>
                </a:solidFill>
                <a:latin typeface="Poppins"/>
                <a:ea typeface="Poppins"/>
                <a:cs typeface="Poppins"/>
                <a:sym typeface="Poppins"/>
              </a:rPr>
              <a:t>Personalized Education</a:t>
            </a:r>
            <a:endParaRPr sz="5700">
              <a:solidFill>
                <a:srgbClr val="990000"/>
              </a:solidFill>
            </a:endParaRPr>
          </a:p>
        </p:txBody>
      </p:sp>
      <p:sp>
        <p:nvSpPr>
          <p:cNvPr id="450" name="Google Shape;450;p11"/>
          <p:cNvSpPr txBox="1"/>
          <p:nvPr/>
        </p:nvSpPr>
        <p:spPr>
          <a:xfrm>
            <a:off x="935325" y="11632675"/>
            <a:ext cx="6784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50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individual learner attends the course in their own choice of environment</a:t>
            </a:r>
            <a:endParaRPr sz="3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11"/>
          <p:cNvSpPr txBox="1"/>
          <p:nvPr/>
        </p:nvSpPr>
        <p:spPr>
          <a:xfrm>
            <a:off x="17360525" y="5159025"/>
            <a:ext cx="5885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cost effective for the learners</a:t>
            </a:r>
            <a:endParaRPr sz="3500"/>
          </a:p>
        </p:txBody>
      </p:sp>
      <p:sp>
        <p:nvSpPr>
          <p:cNvPr id="452" name="Google Shape;452;p11"/>
          <p:cNvSpPr/>
          <p:nvPr/>
        </p:nvSpPr>
        <p:spPr>
          <a:xfrm>
            <a:off x="-19600" y="-188875"/>
            <a:ext cx="19970100" cy="14856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Why Online Courses/ Trainings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"/>
          <p:cNvSpPr/>
          <p:nvPr/>
        </p:nvSpPr>
        <p:spPr>
          <a:xfrm>
            <a:off x="6140598" y="11371150"/>
            <a:ext cx="17940300" cy="1996200"/>
          </a:xfrm>
          <a:prstGeom prst="rect">
            <a:avLst/>
          </a:prstGeom>
          <a:solidFill>
            <a:srgbClr val="95BC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8" name="Google Shape;458;p12"/>
          <p:cNvSpPr/>
          <p:nvPr/>
        </p:nvSpPr>
        <p:spPr>
          <a:xfrm>
            <a:off x="6140598" y="9029781"/>
            <a:ext cx="17940300" cy="1996200"/>
          </a:xfrm>
          <a:prstGeom prst="rect">
            <a:avLst/>
          </a:prstGeom>
          <a:solidFill>
            <a:srgbClr val="8CC9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9" name="Google Shape;459;p12"/>
          <p:cNvSpPr/>
          <p:nvPr/>
        </p:nvSpPr>
        <p:spPr>
          <a:xfrm>
            <a:off x="6140598" y="6688414"/>
            <a:ext cx="17940300" cy="1996200"/>
          </a:xfrm>
          <a:prstGeom prst="rect">
            <a:avLst/>
          </a:prstGeom>
          <a:solidFill>
            <a:srgbClr val="84D4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0" name="Google Shape;460;p12"/>
          <p:cNvSpPr/>
          <p:nvPr/>
        </p:nvSpPr>
        <p:spPr>
          <a:xfrm>
            <a:off x="6140598" y="4347043"/>
            <a:ext cx="17940300" cy="1996200"/>
          </a:xfrm>
          <a:prstGeom prst="rect">
            <a:avLst/>
          </a:prstGeom>
          <a:solidFill>
            <a:srgbClr val="7EE1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1" name="Google Shape;461;p12"/>
          <p:cNvSpPr/>
          <p:nvPr/>
        </p:nvSpPr>
        <p:spPr>
          <a:xfrm>
            <a:off x="6140598" y="2005675"/>
            <a:ext cx="17940300" cy="1996200"/>
          </a:xfrm>
          <a:prstGeom prst="rect">
            <a:avLst/>
          </a:prstGeom>
          <a:solidFill>
            <a:srgbClr val="75F1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2" name="Google Shape;462;p12"/>
          <p:cNvSpPr/>
          <p:nvPr/>
        </p:nvSpPr>
        <p:spPr>
          <a:xfrm>
            <a:off x="381764" y="2005678"/>
            <a:ext cx="7189800" cy="1996200"/>
          </a:xfrm>
          <a:prstGeom prst="homePlate">
            <a:avLst>
              <a:gd fmla="val 50000" name="adj"/>
            </a:avLst>
          </a:prstGeom>
          <a:solidFill>
            <a:srgbClr val="7F6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      </a:t>
            </a:r>
            <a:r>
              <a:rPr b="1" lang="en-US" sz="4000">
                <a:solidFill>
                  <a:schemeClr val="lt1"/>
                </a:solidFill>
              </a:rPr>
              <a:t>Flexible Learning</a:t>
            </a:r>
            <a:endParaRPr b="1"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3" name="Google Shape;463;p12"/>
          <p:cNvSpPr/>
          <p:nvPr/>
        </p:nvSpPr>
        <p:spPr>
          <a:xfrm>
            <a:off x="381764" y="4347046"/>
            <a:ext cx="7189800" cy="19962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      </a:t>
            </a:r>
            <a:r>
              <a:rPr b="1" lang="en-US" sz="4000">
                <a:solidFill>
                  <a:schemeClr val="lt1"/>
                </a:solidFill>
              </a:rPr>
              <a:t>Digital Platforms</a:t>
            </a:r>
            <a:endParaRPr sz="4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381764" y="6688416"/>
            <a:ext cx="7189800" cy="1996200"/>
          </a:xfrm>
          <a:prstGeom prst="homePlate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      </a:t>
            </a:r>
            <a:r>
              <a:rPr b="1" lang="en-US" sz="4000">
                <a:solidFill>
                  <a:schemeClr val="lt1"/>
                </a:solidFill>
              </a:rPr>
              <a:t>Blended Learning</a:t>
            </a:r>
            <a:endParaRPr sz="4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381764" y="9029785"/>
            <a:ext cx="7189800" cy="1996200"/>
          </a:xfrm>
          <a:prstGeom prst="homePlat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     </a:t>
            </a:r>
            <a:r>
              <a:rPr b="1" lang="en-US" sz="4000">
                <a:solidFill>
                  <a:schemeClr val="lt1"/>
                </a:solidFill>
              </a:rPr>
              <a:t>Teacher Training</a:t>
            </a:r>
            <a:endParaRPr sz="4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6" name="Google Shape;466;p12"/>
          <p:cNvSpPr/>
          <p:nvPr/>
        </p:nvSpPr>
        <p:spPr>
          <a:xfrm>
            <a:off x="381764" y="11371155"/>
            <a:ext cx="7189800" cy="1996200"/>
          </a:xfrm>
          <a:prstGeom prst="homePlate">
            <a:avLst>
              <a:gd fmla="val 50000" name="adj"/>
            </a:avLst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   </a:t>
            </a:r>
            <a:r>
              <a:rPr b="1" lang="en-US" sz="4000">
                <a:solidFill>
                  <a:schemeClr val="lt1"/>
                </a:solidFill>
              </a:rPr>
              <a:t>Continuous Professional 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</a:rPr>
              <a:t> Development</a:t>
            </a:r>
            <a:r>
              <a:rPr b="1" lang="en-US" sz="4000"/>
              <a:t>     </a:t>
            </a:r>
            <a:endParaRPr sz="4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7" name="Google Shape;467;p12"/>
          <p:cNvSpPr txBox="1"/>
          <p:nvPr/>
        </p:nvSpPr>
        <p:spPr>
          <a:xfrm>
            <a:off x="8009555" y="1992624"/>
            <a:ext cx="15621000" cy="21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3400"/>
              <a:t>NEP encourages the integration of online courses to provide flexible learning opportunities, allowing students to learn at their own pace and convenience.</a:t>
            </a:r>
            <a:endParaRPr b="1" sz="3400"/>
          </a:p>
        </p:txBody>
      </p:sp>
      <p:sp>
        <p:nvSpPr>
          <p:cNvPr id="468" name="Google Shape;468;p12"/>
          <p:cNvSpPr txBox="1"/>
          <p:nvPr/>
        </p:nvSpPr>
        <p:spPr>
          <a:xfrm>
            <a:off x="8009555" y="4486392"/>
            <a:ext cx="15621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The policy advocates for the development of digital platforms and repositories to host high-quality online courses across various subjects and levels.</a:t>
            </a:r>
            <a:endParaRPr b="1" sz="3400"/>
          </a:p>
        </p:txBody>
      </p:sp>
      <p:sp>
        <p:nvSpPr>
          <p:cNvPr id="469" name="Google Shape;469;p12"/>
          <p:cNvSpPr txBox="1"/>
          <p:nvPr/>
        </p:nvSpPr>
        <p:spPr>
          <a:xfrm>
            <a:off x="8009555" y="6827761"/>
            <a:ext cx="15621000" cy="24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NEP envisions a blended learning approach, combining online courses with traditional classroom teaching to create a more comprehensive and effective learning experience.</a:t>
            </a:r>
            <a:endParaRPr b="1" sz="3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</p:txBody>
      </p:sp>
      <p:sp>
        <p:nvSpPr>
          <p:cNvPr id="470" name="Google Shape;470;p12"/>
          <p:cNvSpPr txBox="1"/>
          <p:nvPr/>
        </p:nvSpPr>
        <p:spPr>
          <a:xfrm>
            <a:off x="8009555" y="9453334"/>
            <a:ext cx="156210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The policy suggests providing training to teachers to effectively use online courses and digital tools to support their teaching methods.</a:t>
            </a:r>
            <a:endParaRPr b="1" sz="3400"/>
          </a:p>
        </p:txBody>
      </p:sp>
      <p:sp>
        <p:nvSpPr>
          <p:cNvPr id="471" name="Google Shape;471;p12"/>
          <p:cNvSpPr txBox="1"/>
          <p:nvPr/>
        </p:nvSpPr>
        <p:spPr>
          <a:xfrm>
            <a:off x="8009555" y="11510498"/>
            <a:ext cx="15621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Online courses are promoted as a way for teachers and educators to engage in continuous professional development to stay updated with the latest educational practices and advancements</a:t>
            </a:r>
            <a:endParaRPr b="1" sz="3400"/>
          </a:p>
        </p:txBody>
      </p:sp>
      <p:sp>
        <p:nvSpPr>
          <p:cNvPr id="472" name="Google Shape;472;p12"/>
          <p:cNvSpPr/>
          <p:nvPr/>
        </p:nvSpPr>
        <p:spPr>
          <a:xfrm>
            <a:off x="-19600" y="39725"/>
            <a:ext cx="13212900" cy="14856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NEP Policy Perspectives</a:t>
            </a:r>
            <a:r>
              <a:rPr b="1" i="0" lang="en-US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7" name="Google Shape;477;p13"/>
          <p:cNvCxnSpPr>
            <a:stCxn id="478" idx="5"/>
            <a:endCxn id="479" idx="1"/>
          </p:cNvCxnSpPr>
          <p:nvPr/>
        </p:nvCxnSpPr>
        <p:spPr>
          <a:xfrm>
            <a:off x="3326229" y="4496479"/>
            <a:ext cx="1002300" cy="10998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13"/>
          <p:cNvCxnSpPr>
            <a:stCxn id="481" idx="7"/>
            <a:endCxn id="479" idx="3"/>
          </p:cNvCxnSpPr>
          <p:nvPr/>
        </p:nvCxnSpPr>
        <p:spPr>
          <a:xfrm flipH="1" rot="10800000">
            <a:off x="3015103" y="8985828"/>
            <a:ext cx="1313400" cy="5775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p13"/>
          <p:cNvCxnSpPr>
            <a:stCxn id="483" idx="5"/>
            <a:endCxn id="484" idx="1"/>
          </p:cNvCxnSpPr>
          <p:nvPr/>
        </p:nvCxnSpPr>
        <p:spPr>
          <a:xfrm>
            <a:off x="19972369" y="8985962"/>
            <a:ext cx="929100" cy="11286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5" name="Google Shape;485;p13"/>
          <p:cNvCxnSpPr>
            <a:stCxn id="486" idx="2"/>
            <a:endCxn id="483" idx="7"/>
          </p:cNvCxnSpPr>
          <p:nvPr/>
        </p:nvCxnSpPr>
        <p:spPr>
          <a:xfrm flipH="1">
            <a:off x="19972420" y="4415987"/>
            <a:ext cx="1324800" cy="11802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13"/>
          <p:cNvCxnSpPr>
            <a:stCxn id="488" idx="6"/>
            <a:endCxn id="483" idx="2"/>
          </p:cNvCxnSpPr>
          <p:nvPr/>
        </p:nvCxnSpPr>
        <p:spPr>
          <a:xfrm>
            <a:off x="14512107" y="7259751"/>
            <a:ext cx="1934700" cy="315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9" name="Google Shape;489;p13"/>
          <p:cNvCxnSpPr>
            <a:stCxn id="479" idx="6"/>
            <a:endCxn id="488" idx="2"/>
          </p:cNvCxnSpPr>
          <p:nvPr/>
        </p:nvCxnSpPr>
        <p:spPr>
          <a:xfrm flipH="1" rot="10800000">
            <a:off x="7854139" y="7259633"/>
            <a:ext cx="1934700" cy="315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8" name="Google Shape;488;p13"/>
          <p:cNvSpPr/>
          <p:nvPr/>
        </p:nvSpPr>
        <p:spPr>
          <a:xfrm>
            <a:off x="9788907" y="4518951"/>
            <a:ext cx="4723200" cy="548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9" name="Google Shape;479;p13"/>
          <p:cNvSpPr/>
          <p:nvPr/>
        </p:nvSpPr>
        <p:spPr>
          <a:xfrm>
            <a:off x="3723739" y="4894283"/>
            <a:ext cx="4130400" cy="4793700"/>
          </a:xfrm>
          <a:prstGeom prst="donut">
            <a:avLst>
              <a:gd fmla="val 745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1" name="Google Shape;481;p13"/>
          <p:cNvSpPr/>
          <p:nvPr/>
        </p:nvSpPr>
        <p:spPr>
          <a:xfrm>
            <a:off x="244725" y="8986035"/>
            <a:ext cx="3245700" cy="3942000"/>
          </a:xfrm>
          <a:prstGeom prst="donut">
            <a:avLst>
              <a:gd fmla="val 74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8" name="Google Shape;478;p13"/>
          <p:cNvSpPr/>
          <p:nvPr/>
        </p:nvSpPr>
        <p:spPr>
          <a:xfrm>
            <a:off x="695151" y="1813675"/>
            <a:ext cx="3082500" cy="3143100"/>
          </a:xfrm>
          <a:prstGeom prst="donut">
            <a:avLst>
              <a:gd fmla="val 74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16446852" y="4894283"/>
            <a:ext cx="4130400" cy="4793700"/>
          </a:xfrm>
          <a:prstGeom prst="donut">
            <a:avLst>
              <a:gd fmla="val 745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6" name="Google Shape;486;p13"/>
          <p:cNvSpPr/>
          <p:nvPr/>
        </p:nvSpPr>
        <p:spPr>
          <a:xfrm>
            <a:off x="21297220" y="2844437"/>
            <a:ext cx="2708700" cy="3143100"/>
          </a:xfrm>
          <a:prstGeom prst="donut">
            <a:avLst>
              <a:gd fmla="val 74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20450015" y="9572864"/>
            <a:ext cx="3082500" cy="3698100"/>
          </a:xfrm>
          <a:prstGeom prst="donut">
            <a:avLst>
              <a:gd fmla="val 74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8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0" name="Google Shape;490;p13"/>
          <p:cNvSpPr txBox="1"/>
          <p:nvPr/>
        </p:nvSpPr>
        <p:spPr>
          <a:xfrm>
            <a:off x="10174790" y="5967297"/>
            <a:ext cx="4130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Online Learning</a:t>
            </a:r>
            <a:endParaRPr sz="5700">
              <a:solidFill>
                <a:schemeClr val="dk2"/>
              </a:solidFill>
            </a:endParaRPr>
          </a:p>
        </p:txBody>
      </p:sp>
      <p:sp>
        <p:nvSpPr>
          <p:cNvPr id="491" name="Google Shape;491;p13"/>
          <p:cNvSpPr txBox="1"/>
          <p:nvPr/>
        </p:nvSpPr>
        <p:spPr>
          <a:xfrm>
            <a:off x="17142923" y="6548081"/>
            <a:ext cx="2708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ONLINE COURSES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492" name="Google Shape;492;p13"/>
          <p:cNvSpPr txBox="1"/>
          <p:nvPr/>
        </p:nvSpPr>
        <p:spPr>
          <a:xfrm>
            <a:off x="4443269" y="6648661"/>
            <a:ext cx="2708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ONLINE TRAINING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493" name="Google Shape;493;p13"/>
          <p:cNvSpPr txBox="1"/>
          <p:nvPr/>
        </p:nvSpPr>
        <p:spPr>
          <a:xfrm>
            <a:off x="1091800" y="2511000"/>
            <a:ext cx="2311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Live Trainings</a:t>
            </a:r>
            <a:endParaRPr b="1" sz="3700">
              <a:solidFill>
                <a:schemeClr val="dk2"/>
              </a:solidFill>
            </a:endParaRPr>
          </a:p>
        </p:txBody>
      </p:sp>
      <p:sp>
        <p:nvSpPr>
          <p:cNvPr id="494" name="Google Shape;494;p13"/>
          <p:cNvSpPr txBox="1"/>
          <p:nvPr/>
        </p:nvSpPr>
        <p:spPr>
          <a:xfrm>
            <a:off x="320718" y="10332512"/>
            <a:ext cx="3082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Recorded</a:t>
            </a:r>
            <a:r>
              <a:rPr b="1" lang="en-US"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Sessions</a:t>
            </a:r>
            <a:endParaRPr b="1" sz="3700">
              <a:solidFill>
                <a:schemeClr val="dk2"/>
              </a:solidFill>
            </a:endParaRPr>
          </a:p>
        </p:txBody>
      </p:sp>
      <p:sp>
        <p:nvSpPr>
          <p:cNvPr id="495" name="Google Shape;495;p13"/>
          <p:cNvSpPr txBox="1"/>
          <p:nvPr/>
        </p:nvSpPr>
        <p:spPr>
          <a:xfrm>
            <a:off x="21033820" y="11348298"/>
            <a:ext cx="1914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SPOCs</a:t>
            </a:r>
            <a:endParaRPr b="1" sz="3700">
              <a:solidFill>
                <a:schemeClr val="dk2"/>
              </a:solidFill>
            </a:endParaRPr>
          </a:p>
        </p:txBody>
      </p:sp>
      <p:sp>
        <p:nvSpPr>
          <p:cNvPr id="496" name="Google Shape;496;p13"/>
          <p:cNvSpPr txBox="1"/>
          <p:nvPr/>
        </p:nvSpPr>
        <p:spPr>
          <a:xfrm>
            <a:off x="21693868" y="4045144"/>
            <a:ext cx="1914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MOOCs</a:t>
            </a:r>
            <a:endParaRPr b="1" sz="3700">
              <a:solidFill>
                <a:schemeClr val="dk2"/>
              </a:solidFill>
            </a:endParaRPr>
          </a:p>
        </p:txBody>
      </p:sp>
      <p:sp>
        <p:nvSpPr>
          <p:cNvPr id="497" name="Google Shape;497;p13"/>
          <p:cNvSpPr txBox="1"/>
          <p:nvPr/>
        </p:nvSpPr>
        <p:spPr>
          <a:xfrm>
            <a:off x="3886750" y="1505875"/>
            <a:ext cx="1745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3"/>
          <p:cNvSpPr/>
          <p:nvPr/>
        </p:nvSpPr>
        <p:spPr>
          <a:xfrm>
            <a:off x="-19600" y="39725"/>
            <a:ext cx="17117400" cy="14856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Modes of Online Learning</a:t>
            </a:r>
            <a:endParaRPr b="0" i="0" sz="7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4"/>
          <p:cNvSpPr/>
          <p:nvPr/>
        </p:nvSpPr>
        <p:spPr>
          <a:xfrm>
            <a:off x="5871590" y="3237637"/>
            <a:ext cx="4598100" cy="2337000"/>
          </a:xfrm>
          <a:prstGeom prst="roundRect">
            <a:avLst>
              <a:gd fmla="val 758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4" name="Google Shape;504;p14"/>
          <p:cNvSpPr/>
          <p:nvPr/>
        </p:nvSpPr>
        <p:spPr>
          <a:xfrm>
            <a:off x="13907936" y="3237637"/>
            <a:ext cx="4598100" cy="2337000"/>
          </a:xfrm>
          <a:prstGeom prst="roundRect">
            <a:avLst>
              <a:gd fmla="val 7584" name="adj"/>
            </a:avLst>
          </a:prstGeom>
          <a:solidFill>
            <a:srgbClr val="89C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5" name="Google Shape;505;p14"/>
          <p:cNvSpPr/>
          <p:nvPr/>
        </p:nvSpPr>
        <p:spPr>
          <a:xfrm>
            <a:off x="17926104" y="9838600"/>
            <a:ext cx="4598100" cy="2337000"/>
          </a:xfrm>
          <a:prstGeom prst="roundRect">
            <a:avLst>
              <a:gd fmla="val 7584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6" name="Google Shape;506;p14"/>
          <p:cNvSpPr/>
          <p:nvPr/>
        </p:nvSpPr>
        <p:spPr>
          <a:xfrm>
            <a:off x="9889759" y="9838600"/>
            <a:ext cx="4598100" cy="2337000"/>
          </a:xfrm>
          <a:prstGeom prst="roundRect">
            <a:avLst>
              <a:gd fmla="val 758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7" name="Google Shape;507;p14"/>
          <p:cNvSpPr/>
          <p:nvPr/>
        </p:nvSpPr>
        <p:spPr>
          <a:xfrm>
            <a:off x="1520825" y="6322423"/>
            <a:ext cx="5263200" cy="27432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8" name="Google Shape;508;p14"/>
          <p:cNvSpPr txBox="1"/>
          <p:nvPr/>
        </p:nvSpPr>
        <p:spPr>
          <a:xfrm>
            <a:off x="3407729" y="6586027"/>
            <a:ext cx="1489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09" name="Google Shape;509;p14"/>
          <p:cNvSpPr/>
          <p:nvPr/>
        </p:nvSpPr>
        <p:spPr>
          <a:xfrm>
            <a:off x="5538995" y="6322423"/>
            <a:ext cx="5263200" cy="2743200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0" name="Google Shape;510;p14"/>
          <p:cNvSpPr txBox="1"/>
          <p:nvPr/>
        </p:nvSpPr>
        <p:spPr>
          <a:xfrm>
            <a:off x="7500438" y="6586027"/>
            <a:ext cx="1340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11" name="Google Shape;511;p14"/>
          <p:cNvSpPr/>
          <p:nvPr/>
        </p:nvSpPr>
        <p:spPr>
          <a:xfrm>
            <a:off x="9557166" y="6322423"/>
            <a:ext cx="5263200" cy="274320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2" name="Google Shape;512;p14"/>
          <p:cNvSpPr txBox="1"/>
          <p:nvPr/>
        </p:nvSpPr>
        <p:spPr>
          <a:xfrm>
            <a:off x="11426437" y="6586027"/>
            <a:ext cx="1524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13" name="Google Shape;513;p14"/>
          <p:cNvSpPr/>
          <p:nvPr/>
        </p:nvSpPr>
        <p:spPr>
          <a:xfrm>
            <a:off x="13575337" y="6322423"/>
            <a:ext cx="5263200" cy="2743200"/>
          </a:xfrm>
          <a:prstGeom prst="chevron">
            <a:avLst>
              <a:gd fmla="val 50000" name="adj"/>
            </a:avLst>
          </a:prstGeom>
          <a:solidFill>
            <a:srgbClr val="89C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4" name="Google Shape;514;p14"/>
          <p:cNvSpPr txBox="1"/>
          <p:nvPr/>
        </p:nvSpPr>
        <p:spPr>
          <a:xfrm>
            <a:off x="15462241" y="6586027"/>
            <a:ext cx="1489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15" name="Google Shape;515;p14"/>
          <p:cNvSpPr/>
          <p:nvPr/>
        </p:nvSpPr>
        <p:spPr>
          <a:xfrm>
            <a:off x="17593507" y="6322423"/>
            <a:ext cx="5263200" cy="2743200"/>
          </a:xfrm>
          <a:prstGeom prst="chevron">
            <a:avLst>
              <a:gd fmla="val 50000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6" name="Google Shape;516;p14"/>
          <p:cNvSpPr txBox="1"/>
          <p:nvPr/>
        </p:nvSpPr>
        <p:spPr>
          <a:xfrm>
            <a:off x="19657543" y="6586027"/>
            <a:ext cx="1135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800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17" name="Google Shape;517;p14"/>
          <p:cNvSpPr txBox="1"/>
          <p:nvPr/>
        </p:nvSpPr>
        <p:spPr>
          <a:xfrm>
            <a:off x="9316901" y="612372"/>
            <a:ext cx="574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4"/>
          <p:cNvSpPr/>
          <p:nvPr/>
        </p:nvSpPr>
        <p:spPr>
          <a:xfrm>
            <a:off x="1853421" y="9838600"/>
            <a:ext cx="4598100" cy="2337000"/>
          </a:xfrm>
          <a:prstGeom prst="roundRect">
            <a:avLst>
              <a:gd fmla="val 758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9" name="Google Shape;519;p14"/>
          <p:cNvSpPr txBox="1"/>
          <p:nvPr/>
        </p:nvSpPr>
        <p:spPr>
          <a:xfrm>
            <a:off x="5871550" y="3443675"/>
            <a:ext cx="4598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MENTOR SUPPORT</a:t>
            </a:r>
            <a:endParaRPr b="1" sz="4800">
              <a:solidFill>
                <a:schemeClr val="dk2"/>
              </a:solidFill>
            </a:endParaRPr>
          </a:p>
        </p:txBody>
      </p:sp>
      <p:sp>
        <p:nvSpPr>
          <p:cNvPr id="520" name="Google Shape;520;p14"/>
          <p:cNvSpPr txBox="1"/>
          <p:nvPr/>
        </p:nvSpPr>
        <p:spPr>
          <a:xfrm>
            <a:off x="18148173" y="10158580"/>
            <a:ext cx="4154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DISCUSSION GROUPS</a:t>
            </a:r>
            <a:endParaRPr/>
          </a:p>
        </p:txBody>
      </p:sp>
      <p:sp>
        <p:nvSpPr>
          <p:cNvPr id="521" name="Google Shape;521;p14"/>
          <p:cNvSpPr txBox="1"/>
          <p:nvPr/>
        </p:nvSpPr>
        <p:spPr>
          <a:xfrm>
            <a:off x="13651525" y="3404625"/>
            <a:ext cx="5091000" cy="16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POSITIVE REINFORCEMENT</a:t>
            </a:r>
            <a:endParaRPr sz="4200"/>
          </a:p>
        </p:txBody>
      </p:sp>
      <p:cxnSp>
        <p:nvCxnSpPr>
          <p:cNvPr id="522" name="Google Shape;522;p14"/>
          <p:cNvCxnSpPr>
            <a:stCxn id="518" idx="0"/>
          </p:cNvCxnSpPr>
          <p:nvPr/>
        </p:nvCxnSpPr>
        <p:spPr>
          <a:xfrm rot="10800000">
            <a:off x="4152471" y="9065500"/>
            <a:ext cx="0" cy="7731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4"/>
          <p:cNvCxnSpPr/>
          <p:nvPr/>
        </p:nvCxnSpPr>
        <p:spPr>
          <a:xfrm rot="10800000">
            <a:off x="7975187" y="5526995"/>
            <a:ext cx="0" cy="7731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14"/>
          <p:cNvCxnSpPr/>
          <p:nvPr/>
        </p:nvCxnSpPr>
        <p:spPr>
          <a:xfrm rot="10800000">
            <a:off x="12188821" y="9065499"/>
            <a:ext cx="0" cy="7731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14"/>
          <p:cNvCxnSpPr/>
          <p:nvPr/>
        </p:nvCxnSpPr>
        <p:spPr>
          <a:xfrm rot="10800000">
            <a:off x="16206996" y="5571835"/>
            <a:ext cx="0" cy="7731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6" name="Google Shape;526;p14"/>
          <p:cNvCxnSpPr/>
          <p:nvPr/>
        </p:nvCxnSpPr>
        <p:spPr>
          <a:xfrm rot="10800000">
            <a:off x="20225158" y="9065578"/>
            <a:ext cx="0" cy="7731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7" name="Google Shape;527;p14"/>
          <p:cNvSpPr/>
          <p:nvPr/>
        </p:nvSpPr>
        <p:spPr>
          <a:xfrm>
            <a:off x="-19600" y="39725"/>
            <a:ext cx="20621400" cy="1485600"/>
          </a:xfrm>
          <a:prstGeom prst="roundRect">
            <a:avLst>
              <a:gd fmla="val 16667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Leveraging Online Courses/Trainings</a:t>
            </a:r>
            <a:r>
              <a:rPr b="1" i="0" lang="en-US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2005900" y="10234775"/>
            <a:ext cx="4598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4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LEARNING CAPSULE</a:t>
            </a:r>
            <a:endParaRPr b="1" sz="4800">
              <a:solidFill>
                <a:schemeClr val="dk2"/>
              </a:solidFill>
            </a:endParaRPr>
          </a:p>
        </p:txBody>
      </p:sp>
      <p:sp>
        <p:nvSpPr>
          <p:cNvPr id="529" name="Google Shape;529;p14"/>
          <p:cNvSpPr txBox="1"/>
          <p:nvPr/>
        </p:nvSpPr>
        <p:spPr>
          <a:xfrm>
            <a:off x="9889650" y="10006600"/>
            <a:ext cx="45981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PEER GROUP SUPPORT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/>
          <p:nvPr/>
        </p:nvSpPr>
        <p:spPr>
          <a:xfrm>
            <a:off x="1559782" y="1108188"/>
            <a:ext cx="21258084" cy="12452738"/>
          </a:xfrm>
          <a:custGeom>
            <a:rect b="b" l="l" r="r" t="t"/>
            <a:pathLst>
              <a:path extrusionOk="0" h="9997" w="17065">
                <a:moveTo>
                  <a:pt x="15018" y="7451"/>
                </a:moveTo>
                <a:lnTo>
                  <a:pt x="15018" y="7451"/>
                </a:lnTo>
                <a:cubicBezTo>
                  <a:pt x="14931" y="7451"/>
                  <a:pt x="14845" y="7456"/>
                  <a:pt x="14761" y="7467"/>
                </a:cubicBezTo>
                <a:lnTo>
                  <a:pt x="14761" y="7467"/>
                </a:lnTo>
                <a:cubicBezTo>
                  <a:pt x="14822" y="7273"/>
                  <a:pt x="14855" y="7066"/>
                  <a:pt x="14855" y="6852"/>
                </a:cubicBezTo>
                <a:lnTo>
                  <a:pt x="14855" y="6852"/>
                </a:lnTo>
                <a:cubicBezTo>
                  <a:pt x="14855" y="5722"/>
                  <a:pt x="13939" y="4806"/>
                  <a:pt x="12808" y="4806"/>
                </a:cubicBezTo>
                <a:lnTo>
                  <a:pt x="12808" y="4806"/>
                </a:lnTo>
                <a:cubicBezTo>
                  <a:pt x="12740" y="4806"/>
                  <a:pt x="12672" y="4810"/>
                  <a:pt x="12605" y="4816"/>
                </a:cubicBezTo>
                <a:lnTo>
                  <a:pt x="12605" y="4816"/>
                </a:lnTo>
                <a:cubicBezTo>
                  <a:pt x="12641" y="4663"/>
                  <a:pt x="12661" y="4504"/>
                  <a:pt x="12661" y="4341"/>
                </a:cubicBezTo>
                <a:lnTo>
                  <a:pt x="12661" y="4341"/>
                </a:lnTo>
                <a:cubicBezTo>
                  <a:pt x="12661" y="3210"/>
                  <a:pt x="11745" y="2295"/>
                  <a:pt x="10615" y="2295"/>
                </a:cubicBezTo>
                <a:lnTo>
                  <a:pt x="10615" y="2295"/>
                </a:lnTo>
                <a:cubicBezTo>
                  <a:pt x="10599" y="2295"/>
                  <a:pt x="10583" y="2295"/>
                  <a:pt x="10567" y="2295"/>
                </a:cubicBezTo>
                <a:lnTo>
                  <a:pt x="10567" y="2295"/>
                </a:lnTo>
                <a:cubicBezTo>
                  <a:pt x="10577" y="2214"/>
                  <a:pt x="10582" y="2130"/>
                  <a:pt x="10582" y="2046"/>
                </a:cubicBezTo>
                <a:lnTo>
                  <a:pt x="10582" y="2046"/>
                </a:lnTo>
                <a:cubicBezTo>
                  <a:pt x="10582" y="916"/>
                  <a:pt x="9666" y="0"/>
                  <a:pt x="8537" y="0"/>
                </a:cubicBezTo>
                <a:lnTo>
                  <a:pt x="8537" y="0"/>
                </a:lnTo>
                <a:cubicBezTo>
                  <a:pt x="7407" y="0"/>
                  <a:pt x="6491" y="916"/>
                  <a:pt x="6491" y="2046"/>
                </a:cubicBezTo>
                <a:lnTo>
                  <a:pt x="6491" y="2046"/>
                </a:lnTo>
                <a:cubicBezTo>
                  <a:pt x="6491" y="2121"/>
                  <a:pt x="6495" y="2194"/>
                  <a:pt x="6503" y="2266"/>
                </a:cubicBezTo>
                <a:lnTo>
                  <a:pt x="6503" y="2266"/>
                </a:lnTo>
                <a:cubicBezTo>
                  <a:pt x="6484" y="2266"/>
                  <a:pt x="6467" y="2266"/>
                  <a:pt x="6448" y="2266"/>
                </a:cubicBezTo>
                <a:lnTo>
                  <a:pt x="6448" y="2266"/>
                </a:lnTo>
                <a:cubicBezTo>
                  <a:pt x="5318" y="2266"/>
                  <a:pt x="4402" y="3182"/>
                  <a:pt x="4402" y="4312"/>
                </a:cubicBezTo>
                <a:lnTo>
                  <a:pt x="4402" y="4312"/>
                </a:lnTo>
                <a:cubicBezTo>
                  <a:pt x="4402" y="4476"/>
                  <a:pt x="4422" y="4634"/>
                  <a:pt x="4458" y="4788"/>
                </a:cubicBezTo>
                <a:lnTo>
                  <a:pt x="4458" y="4788"/>
                </a:lnTo>
                <a:cubicBezTo>
                  <a:pt x="4391" y="4781"/>
                  <a:pt x="4323" y="4777"/>
                  <a:pt x="4255" y="4777"/>
                </a:cubicBezTo>
                <a:lnTo>
                  <a:pt x="4255" y="4777"/>
                </a:lnTo>
                <a:cubicBezTo>
                  <a:pt x="3125" y="4777"/>
                  <a:pt x="2208" y="5693"/>
                  <a:pt x="2208" y="6823"/>
                </a:cubicBezTo>
                <a:lnTo>
                  <a:pt x="2208" y="6823"/>
                </a:lnTo>
                <a:cubicBezTo>
                  <a:pt x="2208" y="7037"/>
                  <a:pt x="2241" y="7244"/>
                  <a:pt x="2303" y="7438"/>
                </a:cubicBezTo>
                <a:lnTo>
                  <a:pt x="2303" y="7438"/>
                </a:lnTo>
                <a:cubicBezTo>
                  <a:pt x="2218" y="7427"/>
                  <a:pt x="2133" y="7422"/>
                  <a:pt x="2046" y="7422"/>
                </a:cubicBezTo>
                <a:lnTo>
                  <a:pt x="2046" y="7422"/>
                </a:lnTo>
                <a:cubicBezTo>
                  <a:pt x="915" y="7422"/>
                  <a:pt x="0" y="8338"/>
                  <a:pt x="0" y="9468"/>
                </a:cubicBezTo>
                <a:lnTo>
                  <a:pt x="0" y="9468"/>
                </a:lnTo>
                <a:cubicBezTo>
                  <a:pt x="0" y="9650"/>
                  <a:pt x="24" y="9828"/>
                  <a:pt x="69" y="9996"/>
                </a:cubicBezTo>
                <a:lnTo>
                  <a:pt x="17002" y="9996"/>
                </a:lnTo>
                <a:lnTo>
                  <a:pt x="17002" y="9996"/>
                </a:lnTo>
                <a:cubicBezTo>
                  <a:pt x="17042" y="9837"/>
                  <a:pt x="17064" y="9669"/>
                  <a:pt x="17064" y="9497"/>
                </a:cubicBezTo>
                <a:lnTo>
                  <a:pt x="17064" y="9497"/>
                </a:lnTo>
                <a:cubicBezTo>
                  <a:pt x="17064" y="8367"/>
                  <a:pt x="16148" y="7451"/>
                  <a:pt x="15018" y="7451"/>
                </a:cubicBezTo>
              </a:path>
            </a:pathLst>
          </a:custGeom>
          <a:solidFill>
            <a:srgbClr val="FFEDDE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5" name="Google Shape;535;p15"/>
          <p:cNvGrpSpPr/>
          <p:nvPr/>
        </p:nvGrpSpPr>
        <p:grpSpPr>
          <a:xfrm>
            <a:off x="9495393" y="3370028"/>
            <a:ext cx="6040473" cy="5132885"/>
            <a:chOff x="7437339" y="3369921"/>
            <a:chExt cx="9420576" cy="9519446"/>
          </a:xfrm>
        </p:grpSpPr>
        <p:sp>
          <p:nvSpPr>
            <p:cNvPr id="536" name="Google Shape;536;p15"/>
            <p:cNvSpPr/>
            <p:nvPr/>
          </p:nvSpPr>
          <p:spPr>
            <a:xfrm>
              <a:off x="7437339" y="7736890"/>
              <a:ext cx="3120053" cy="1993977"/>
            </a:xfrm>
            <a:custGeom>
              <a:rect b="b" l="l" r="r" t="t"/>
              <a:pathLst>
                <a:path extrusionOk="0" h="1602" w="2504">
                  <a:moveTo>
                    <a:pt x="1937" y="565"/>
                  </a:moveTo>
                  <a:lnTo>
                    <a:pt x="1937" y="565"/>
                  </a:lnTo>
                  <a:cubicBezTo>
                    <a:pt x="2404" y="948"/>
                    <a:pt x="2503" y="1310"/>
                    <a:pt x="2360" y="1461"/>
                  </a:cubicBezTo>
                  <a:lnTo>
                    <a:pt x="2360" y="1461"/>
                  </a:lnTo>
                  <a:cubicBezTo>
                    <a:pt x="2226" y="1601"/>
                    <a:pt x="1781" y="1600"/>
                    <a:pt x="1463" y="1426"/>
                  </a:cubicBezTo>
                  <a:lnTo>
                    <a:pt x="1463" y="1426"/>
                  </a:lnTo>
                  <a:cubicBezTo>
                    <a:pt x="744" y="1036"/>
                    <a:pt x="0" y="268"/>
                    <a:pt x="66" y="150"/>
                  </a:cubicBezTo>
                  <a:lnTo>
                    <a:pt x="66" y="150"/>
                  </a:lnTo>
                  <a:cubicBezTo>
                    <a:pt x="150" y="0"/>
                    <a:pt x="1280" y="26"/>
                    <a:pt x="1937" y="565"/>
                  </a:cubicBez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7882275" y="8028021"/>
              <a:ext cx="2362009" cy="1312835"/>
            </a:xfrm>
            <a:custGeom>
              <a:rect b="b" l="l" r="r" t="t"/>
              <a:pathLst>
                <a:path extrusionOk="0" h="1056" w="1898">
                  <a:moveTo>
                    <a:pt x="1889" y="1054"/>
                  </a:moveTo>
                  <a:lnTo>
                    <a:pt x="1889" y="1054"/>
                  </a:lnTo>
                  <a:cubicBezTo>
                    <a:pt x="1886" y="1055"/>
                    <a:pt x="1884" y="1054"/>
                    <a:pt x="1881" y="1053"/>
                  </a:cubicBezTo>
                  <a:lnTo>
                    <a:pt x="1236" y="570"/>
                  </a:lnTo>
                  <a:lnTo>
                    <a:pt x="1236" y="570"/>
                  </a:lnTo>
                  <a:cubicBezTo>
                    <a:pt x="874" y="300"/>
                    <a:pt x="449" y="109"/>
                    <a:pt x="8" y="17"/>
                  </a:cubicBezTo>
                  <a:lnTo>
                    <a:pt x="8" y="17"/>
                  </a:lnTo>
                  <a:cubicBezTo>
                    <a:pt x="3" y="17"/>
                    <a:pt x="0" y="12"/>
                    <a:pt x="1" y="7"/>
                  </a:cubicBezTo>
                  <a:lnTo>
                    <a:pt x="1" y="7"/>
                  </a:lnTo>
                  <a:cubicBezTo>
                    <a:pt x="2" y="3"/>
                    <a:pt x="7" y="0"/>
                    <a:pt x="11" y="0"/>
                  </a:cubicBezTo>
                  <a:lnTo>
                    <a:pt x="11" y="0"/>
                  </a:lnTo>
                  <a:cubicBezTo>
                    <a:pt x="455" y="92"/>
                    <a:pt x="882" y="284"/>
                    <a:pt x="1246" y="556"/>
                  </a:cubicBezTo>
                  <a:lnTo>
                    <a:pt x="1892" y="1039"/>
                  </a:lnTo>
                  <a:lnTo>
                    <a:pt x="1892" y="1039"/>
                  </a:lnTo>
                  <a:cubicBezTo>
                    <a:pt x="1896" y="1042"/>
                    <a:pt x="1897" y="1047"/>
                    <a:pt x="1894" y="1052"/>
                  </a:cubicBezTo>
                  <a:lnTo>
                    <a:pt x="1894" y="1052"/>
                  </a:lnTo>
                  <a:cubicBezTo>
                    <a:pt x="1892" y="1053"/>
                    <a:pt x="1891" y="1054"/>
                    <a:pt x="1889" y="1054"/>
                  </a:cubicBezTo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13792791" y="7940134"/>
              <a:ext cx="2070880" cy="1257906"/>
            </a:xfrm>
            <a:custGeom>
              <a:rect b="b" l="l" r="r" t="t"/>
              <a:pathLst>
                <a:path extrusionOk="0" h="1012" w="1663">
                  <a:moveTo>
                    <a:pt x="469" y="149"/>
                  </a:moveTo>
                  <a:lnTo>
                    <a:pt x="469" y="149"/>
                  </a:lnTo>
                  <a:cubicBezTo>
                    <a:pt x="58" y="295"/>
                    <a:pt x="0" y="594"/>
                    <a:pt x="40" y="705"/>
                  </a:cubicBezTo>
                  <a:lnTo>
                    <a:pt x="40" y="705"/>
                  </a:lnTo>
                  <a:cubicBezTo>
                    <a:pt x="80" y="816"/>
                    <a:pt x="314" y="1011"/>
                    <a:pt x="724" y="864"/>
                  </a:cubicBezTo>
                  <a:lnTo>
                    <a:pt x="724" y="864"/>
                  </a:lnTo>
                  <a:cubicBezTo>
                    <a:pt x="1134" y="718"/>
                    <a:pt x="1662" y="290"/>
                    <a:pt x="1609" y="145"/>
                  </a:cubicBezTo>
                  <a:lnTo>
                    <a:pt x="1609" y="145"/>
                  </a:lnTo>
                  <a:cubicBezTo>
                    <a:pt x="1558" y="0"/>
                    <a:pt x="879" y="3"/>
                    <a:pt x="469" y="149"/>
                  </a:cubicBezTo>
                </a:path>
              </a:pathLst>
            </a:custGeom>
            <a:solidFill>
              <a:srgbClr val="9FB2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14012515" y="8154360"/>
              <a:ext cx="1532562" cy="642688"/>
            </a:xfrm>
            <a:custGeom>
              <a:rect b="b" l="l" r="r" t="t"/>
              <a:pathLst>
                <a:path extrusionOk="0" h="515" w="1232">
                  <a:moveTo>
                    <a:pt x="9" y="514"/>
                  </a:moveTo>
                  <a:lnTo>
                    <a:pt x="9" y="514"/>
                  </a:lnTo>
                  <a:cubicBezTo>
                    <a:pt x="10" y="514"/>
                    <a:pt x="13" y="514"/>
                    <a:pt x="15" y="513"/>
                  </a:cubicBezTo>
                  <a:lnTo>
                    <a:pt x="281" y="349"/>
                  </a:lnTo>
                  <a:lnTo>
                    <a:pt x="281" y="349"/>
                  </a:lnTo>
                  <a:cubicBezTo>
                    <a:pt x="552" y="182"/>
                    <a:pt x="850" y="74"/>
                    <a:pt x="1166" y="27"/>
                  </a:cubicBezTo>
                  <a:lnTo>
                    <a:pt x="1223" y="18"/>
                  </a:lnTo>
                  <a:lnTo>
                    <a:pt x="1223" y="18"/>
                  </a:lnTo>
                  <a:cubicBezTo>
                    <a:pt x="1228" y="18"/>
                    <a:pt x="1231" y="13"/>
                    <a:pt x="1231" y="9"/>
                  </a:cubicBezTo>
                  <a:lnTo>
                    <a:pt x="1231" y="9"/>
                  </a:lnTo>
                  <a:cubicBezTo>
                    <a:pt x="1230" y="4"/>
                    <a:pt x="1226" y="0"/>
                    <a:pt x="1221" y="1"/>
                  </a:cubicBezTo>
                  <a:lnTo>
                    <a:pt x="1163" y="10"/>
                  </a:lnTo>
                  <a:lnTo>
                    <a:pt x="1163" y="10"/>
                  </a:lnTo>
                  <a:cubicBezTo>
                    <a:pt x="845" y="56"/>
                    <a:pt x="545" y="166"/>
                    <a:pt x="272" y="334"/>
                  </a:cubicBezTo>
                  <a:lnTo>
                    <a:pt x="5" y="498"/>
                  </a:lnTo>
                  <a:lnTo>
                    <a:pt x="5" y="498"/>
                  </a:lnTo>
                  <a:cubicBezTo>
                    <a:pt x="1" y="500"/>
                    <a:pt x="0" y="506"/>
                    <a:pt x="3" y="510"/>
                  </a:cubicBezTo>
                  <a:lnTo>
                    <a:pt x="3" y="510"/>
                  </a:lnTo>
                  <a:cubicBezTo>
                    <a:pt x="4" y="512"/>
                    <a:pt x="6" y="513"/>
                    <a:pt x="9" y="514"/>
                  </a:cubicBezTo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766924" y="5374878"/>
              <a:ext cx="2598207" cy="3477100"/>
            </a:xfrm>
            <a:custGeom>
              <a:rect b="b" l="l" r="r" t="t"/>
              <a:pathLst>
                <a:path extrusionOk="0" h="2790" w="2086">
                  <a:moveTo>
                    <a:pt x="1860" y="1785"/>
                  </a:moveTo>
                  <a:lnTo>
                    <a:pt x="1860" y="1785"/>
                  </a:lnTo>
                  <a:cubicBezTo>
                    <a:pt x="2085" y="2345"/>
                    <a:pt x="2044" y="2668"/>
                    <a:pt x="1846" y="2731"/>
                  </a:cubicBezTo>
                  <a:lnTo>
                    <a:pt x="1846" y="2731"/>
                  </a:lnTo>
                  <a:cubicBezTo>
                    <a:pt x="1661" y="2789"/>
                    <a:pt x="1149" y="2421"/>
                    <a:pt x="946" y="2120"/>
                  </a:cubicBezTo>
                  <a:lnTo>
                    <a:pt x="946" y="2120"/>
                  </a:lnTo>
                  <a:cubicBezTo>
                    <a:pt x="562" y="1552"/>
                    <a:pt x="0" y="262"/>
                    <a:pt x="155" y="146"/>
                  </a:cubicBezTo>
                  <a:lnTo>
                    <a:pt x="155" y="146"/>
                  </a:lnTo>
                  <a:cubicBezTo>
                    <a:pt x="349" y="0"/>
                    <a:pt x="1545" y="996"/>
                    <a:pt x="1860" y="1785"/>
                  </a:cubicBezTo>
                </a:path>
              </a:pathLst>
            </a:custGeom>
            <a:solidFill>
              <a:srgbClr val="9FB2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255801" y="5946158"/>
              <a:ext cx="1735803" cy="2515815"/>
            </a:xfrm>
            <a:custGeom>
              <a:rect b="b" l="l" r="r" t="t"/>
              <a:pathLst>
                <a:path extrusionOk="0" h="2019" w="1392">
                  <a:moveTo>
                    <a:pt x="1380" y="2018"/>
                  </a:moveTo>
                  <a:lnTo>
                    <a:pt x="1380" y="2018"/>
                  </a:lnTo>
                  <a:cubicBezTo>
                    <a:pt x="1377" y="2018"/>
                    <a:pt x="1374" y="2016"/>
                    <a:pt x="1373" y="2013"/>
                  </a:cubicBezTo>
                  <a:lnTo>
                    <a:pt x="986" y="1247"/>
                  </a:lnTo>
                  <a:lnTo>
                    <a:pt x="986" y="1247"/>
                  </a:lnTo>
                  <a:cubicBezTo>
                    <a:pt x="765" y="808"/>
                    <a:pt x="465" y="422"/>
                    <a:pt x="96" y="97"/>
                  </a:cubicBezTo>
                  <a:lnTo>
                    <a:pt x="4" y="16"/>
                  </a:lnTo>
                  <a:lnTo>
                    <a:pt x="4" y="16"/>
                  </a:lnTo>
                  <a:cubicBezTo>
                    <a:pt x="1" y="13"/>
                    <a:pt x="0" y="8"/>
                    <a:pt x="3" y="4"/>
                  </a:cubicBezTo>
                  <a:lnTo>
                    <a:pt x="3" y="4"/>
                  </a:lnTo>
                  <a:cubicBezTo>
                    <a:pt x="6" y="0"/>
                    <a:pt x="12" y="0"/>
                    <a:pt x="15" y="3"/>
                  </a:cubicBezTo>
                  <a:lnTo>
                    <a:pt x="107" y="84"/>
                  </a:lnTo>
                  <a:lnTo>
                    <a:pt x="107" y="84"/>
                  </a:lnTo>
                  <a:cubicBezTo>
                    <a:pt x="478" y="411"/>
                    <a:pt x="779" y="798"/>
                    <a:pt x="1002" y="1239"/>
                  </a:cubicBezTo>
                  <a:lnTo>
                    <a:pt x="1388" y="2005"/>
                  </a:lnTo>
                  <a:lnTo>
                    <a:pt x="1388" y="2005"/>
                  </a:lnTo>
                  <a:cubicBezTo>
                    <a:pt x="1391" y="2009"/>
                    <a:pt x="1389" y="2015"/>
                    <a:pt x="1385" y="2017"/>
                  </a:cubicBezTo>
                  <a:lnTo>
                    <a:pt x="1385" y="2017"/>
                  </a:lnTo>
                  <a:cubicBezTo>
                    <a:pt x="1383" y="2017"/>
                    <a:pt x="1382" y="2018"/>
                    <a:pt x="1380" y="2018"/>
                  </a:cubicBezTo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7635089" y="9258466"/>
              <a:ext cx="2834411" cy="1241427"/>
            </a:xfrm>
            <a:custGeom>
              <a:rect b="b" l="l" r="r" t="t"/>
              <a:pathLst>
                <a:path extrusionOk="0" h="996" w="2275">
                  <a:moveTo>
                    <a:pt x="1642" y="82"/>
                  </a:moveTo>
                  <a:lnTo>
                    <a:pt x="1642" y="82"/>
                  </a:lnTo>
                  <a:cubicBezTo>
                    <a:pt x="2192" y="135"/>
                    <a:pt x="2274" y="465"/>
                    <a:pt x="2259" y="582"/>
                  </a:cubicBezTo>
                  <a:lnTo>
                    <a:pt x="2259" y="582"/>
                  </a:lnTo>
                  <a:cubicBezTo>
                    <a:pt x="2243" y="699"/>
                    <a:pt x="2055" y="995"/>
                    <a:pt x="1624" y="938"/>
                  </a:cubicBezTo>
                  <a:lnTo>
                    <a:pt x="1624" y="938"/>
                  </a:lnTo>
                  <a:cubicBezTo>
                    <a:pt x="1192" y="881"/>
                    <a:pt x="0" y="683"/>
                    <a:pt x="20" y="530"/>
                  </a:cubicBezTo>
                  <a:lnTo>
                    <a:pt x="20" y="530"/>
                  </a:lnTo>
                  <a:cubicBezTo>
                    <a:pt x="40" y="377"/>
                    <a:pt x="796" y="0"/>
                    <a:pt x="1642" y="82"/>
                  </a:cubicBezTo>
                </a:path>
              </a:pathLst>
            </a:custGeom>
            <a:solidFill>
              <a:srgbClr val="9FB2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7931713" y="9703400"/>
              <a:ext cx="2345528" cy="148314"/>
            </a:xfrm>
            <a:custGeom>
              <a:rect b="b" l="l" r="r" t="t"/>
              <a:pathLst>
                <a:path extrusionOk="0" h="120" w="1884">
                  <a:moveTo>
                    <a:pt x="1878" y="117"/>
                  </a:moveTo>
                  <a:lnTo>
                    <a:pt x="1878" y="117"/>
                  </a:lnTo>
                  <a:cubicBezTo>
                    <a:pt x="1877" y="118"/>
                    <a:pt x="1875" y="119"/>
                    <a:pt x="1873" y="119"/>
                  </a:cubicBezTo>
                  <a:lnTo>
                    <a:pt x="1248" y="57"/>
                  </a:lnTo>
                  <a:lnTo>
                    <a:pt x="1248" y="57"/>
                  </a:lnTo>
                  <a:cubicBezTo>
                    <a:pt x="840" y="17"/>
                    <a:pt x="428" y="35"/>
                    <a:pt x="24" y="109"/>
                  </a:cubicBezTo>
                  <a:lnTo>
                    <a:pt x="11" y="112"/>
                  </a:lnTo>
                  <a:lnTo>
                    <a:pt x="11" y="112"/>
                  </a:lnTo>
                  <a:cubicBezTo>
                    <a:pt x="6" y="113"/>
                    <a:pt x="2" y="110"/>
                    <a:pt x="1" y="105"/>
                  </a:cubicBezTo>
                  <a:lnTo>
                    <a:pt x="1" y="105"/>
                  </a:lnTo>
                  <a:cubicBezTo>
                    <a:pt x="0" y="100"/>
                    <a:pt x="3" y="96"/>
                    <a:pt x="8" y="95"/>
                  </a:cubicBezTo>
                  <a:lnTo>
                    <a:pt x="21" y="92"/>
                  </a:lnTo>
                  <a:lnTo>
                    <a:pt x="21" y="92"/>
                  </a:lnTo>
                  <a:cubicBezTo>
                    <a:pt x="427" y="17"/>
                    <a:pt x="840" y="0"/>
                    <a:pt x="1250" y="40"/>
                  </a:cubicBezTo>
                  <a:lnTo>
                    <a:pt x="1875" y="101"/>
                  </a:lnTo>
                  <a:lnTo>
                    <a:pt x="1875" y="101"/>
                  </a:lnTo>
                  <a:cubicBezTo>
                    <a:pt x="1880" y="101"/>
                    <a:pt x="1883" y="106"/>
                    <a:pt x="1883" y="110"/>
                  </a:cubicBezTo>
                  <a:lnTo>
                    <a:pt x="1883" y="110"/>
                  </a:lnTo>
                  <a:cubicBezTo>
                    <a:pt x="1882" y="114"/>
                    <a:pt x="1880" y="116"/>
                    <a:pt x="1878" y="117"/>
                  </a:cubicBezTo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365664" y="10126368"/>
              <a:ext cx="2098343" cy="1043678"/>
            </a:xfrm>
            <a:custGeom>
              <a:rect b="b" l="l" r="r" t="t"/>
              <a:pathLst>
                <a:path extrusionOk="0" h="839" w="1685">
                  <a:moveTo>
                    <a:pt x="1050" y="41"/>
                  </a:moveTo>
                  <a:lnTo>
                    <a:pt x="1050" y="41"/>
                  </a:lnTo>
                  <a:cubicBezTo>
                    <a:pt x="1483" y="0"/>
                    <a:pt x="1662" y="246"/>
                    <a:pt x="1673" y="363"/>
                  </a:cubicBezTo>
                  <a:lnTo>
                    <a:pt x="1673" y="363"/>
                  </a:lnTo>
                  <a:cubicBezTo>
                    <a:pt x="1684" y="481"/>
                    <a:pt x="1554" y="756"/>
                    <a:pt x="1121" y="797"/>
                  </a:cubicBezTo>
                  <a:lnTo>
                    <a:pt x="1121" y="797"/>
                  </a:lnTo>
                  <a:cubicBezTo>
                    <a:pt x="687" y="838"/>
                    <a:pt x="28" y="673"/>
                    <a:pt x="14" y="521"/>
                  </a:cubicBezTo>
                  <a:lnTo>
                    <a:pt x="14" y="521"/>
                  </a:lnTo>
                  <a:cubicBezTo>
                    <a:pt x="0" y="368"/>
                    <a:pt x="616" y="82"/>
                    <a:pt x="1050" y="41"/>
                  </a:cubicBez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629327" y="10527358"/>
              <a:ext cx="1653409" cy="192257"/>
            </a:xfrm>
            <a:custGeom>
              <a:rect b="b" l="l" r="r" t="t"/>
              <a:pathLst>
                <a:path extrusionOk="0" h="156" w="1327">
                  <a:moveTo>
                    <a:pt x="1322" y="88"/>
                  </a:moveTo>
                  <a:lnTo>
                    <a:pt x="1322" y="88"/>
                  </a:lnTo>
                  <a:cubicBezTo>
                    <a:pt x="1321" y="89"/>
                    <a:pt x="1318" y="90"/>
                    <a:pt x="1316" y="90"/>
                  </a:cubicBezTo>
                  <a:lnTo>
                    <a:pt x="1006" y="54"/>
                  </a:lnTo>
                  <a:lnTo>
                    <a:pt x="1006" y="54"/>
                  </a:lnTo>
                  <a:cubicBezTo>
                    <a:pt x="689" y="18"/>
                    <a:pt x="373" y="46"/>
                    <a:pt x="68" y="137"/>
                  </a:cubicBezTo>
                  <a:lnTo>
                    <a:pt x="12" y="154"/>
                  </a:lnTo>
                  <a:lnTo>
                    <a:pt x="12" y="154"/>
                  </a:lnTo>
                  <a:cubicBezTo>
                    <a:pt x="8" y="155"/>
                    <a:pt x="3" y="152"/>
                    <a:pt x="1" y="148"/>
                  </a:cubicBezTo>
                  <a:lnTo>
                    <a:pt x="1" y="148"/>
                  </a:lnTo>
                  <a:cubicBezTo>
                    <a:pt x="0" y="143"/>
                    <a:pt x="3" y="138"/>
                    <a:pt x="7" y="137"/>
                  </a:cubicBezTo>
                  <a:lnTo>
                    <a:pt x="63" y="121"/>
                  </a:lnTo>
                  <a:lnTo>
                    <a:pt x="63" y="121"/>
                  </a:lnTo>
                  <a:cubicBezTo>
                    <a:pt x="371" y="28"/>
                    <a:pt x="689" y="0"/>
                    <a:pt x="1008" y="37"/>
                  </a:cubicBezTo>
                  <a:lnTo>
                    <a:pt x="1318" y="73"/>
                  </a:lnTo>
                  <a:lnTo>
                    <a:pt x="1318" y="73"/>
                  </a:lnTo>
                  <a:cubicBezTo>
                    <a:pt x="1323" y="74"/>
                    <a:pt x="1326" y="78"/>
                    <a:pt x="1326" y="82"/>
                  </a:cubicBezTo>
                  <a:lnTo>
                    <a:pt x="1326" y="82"/>
                  </a:lnTo>
                  <a:cubicBezTo>
                    <a:pt x="1326" y="85"/>
                    <a:pt x="1324" y="87"/>
                    <a:pt x="1322" y="88"/>
                  </a:cubicBezTo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13573068" y="5133187"/>
              <a:ext cx="2773991" cy="2493841"/>
            </a:xfrm>
            <a:custGeom>
              <a:rect b="b" l="l" r="r" t="t"/>
              <a:pathLst>
                <a:path extrusionOk="0" h="2002" w="2229">
                  <a:moveTo>
                    <a:pt x="396" y="927"/>
                  </a:moveTo>
                  <a:lnTo>
                    <a:pt x="396" y="927"/>
                  </a:lnTo>
                  <a:cubicBezTo>
                    <a:pt x="20" y="1399"/>
                    <a:pt x="0" y="1774"/>
                    <a:pt x="171" y="1890"/>
                  </a:cubicBezTo>
                  <a:lnTo>
                    <a:pt x="171" y="1890"/>
                  </a:lnTo>
                  <a:cubicBezTo>
                    <a:pt x="332" y="2001"/>
                    <a:pt x="766" y="1905"/>
                    <a:pt x="1041" y="1669"/>
                  </a:cubicBezTo>
                  <a:lnTo>
                    <a:pt x="1041" y="1669"/>
                  </a:lnTo>
                  <a:cubicBezTo>
                    <a:pt x="1662" y="1137"/>
                    <a:pt x="2228" y="231"/>
                    <a:pt x="2138" y="128"/>
                  </a:cubicBezTo>
                  <a:lnTo>
                    <a:pt x="2138" y="128"/>
                  </a:lnTo>
                  <a:cubicBezTo>
                    <a:pt x="2025" y="0"/>
                    <a:pt x="926" y="262"/>
                    <a:pt x="396" y="927"/>
                  </a:cubicBezTo>
                </a:path>
              </a:pathLst>
            </a:custGeom>
            <a:solidFill>
              <a:srgbClr val="9FB2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13869695" y="5468262"/>
              <a:ext cx="2037922" cy="1779749"/>
            </a:xfrm>
            <a:custGeom>
              <a:rect b="b" l="l" r="r" t="t"/>
              <a:pathLst>
                <a:path extrusionOk="0" h="1428" w="1638">
                  <a:moveTo>
                    <a:pt x="9" y="1427"/>
                  </a:moveTo>
                  <a:lnTo>
                    <a:pt x="9" y="1427"/>
                  </a:lnTo>
                  <a:cubicBezTo>
                    <a:pt x="12" y="1427"/>
                    <a:pt x="14" y="1425"/>
                    <a:pt x="16" y="1424"/>
                  </a:cubicBezTo>
                  <a:lnTo>
                    <a:pt x="546" y="816"/>
                  </a:lnTo>
                  <a:lnTo>
                    <a:pt x="546" y="816"/>
                  </a:lnTo>
                  <a:cubicBezTo>
                    <a:pt x="842" y="476"/>
                    <a:pt x="1218" y="200"/>
                    <a:pt x="1631" y="18"/>
                  </a:cubicBezTo>
                  <a:lnTo>
                    <a:pt x="1631" y="18"/>
                  </a:lnTo>
                  <a:cubicBezTo>
                    <a:pt x="1635" y="16"/>
                    <a:pt x="1637" y="11"/>
                    <a:pt x="1635" y="7"/>
                  </a:cubicBezTo>
                  <a:lnTo>
                    <a:pt x="1635" y="7"/>
                  </a:lnTo>
                  <a:cubicBezTo>
                    <a:pt x="1633" y="2"/>
                    <a:pt x="1628" y="0"/>
                    <a:pt x="1623" y="2"/>
                  </a:cubicBezTo>
                  <a:lnTo>
                    <a:pt x="1623" y="2"/>
                  </a:lnTo>
                  <a:cubicBezTo>
                    <a:pt x="1208" y="186"/>
                    <a:pt x="831" y="463"/>
                    <a:pt x="533" y="805"/>
                  </a:cubicBezTo>
                  <a:lnTo>
                    <a:pt x="3" y="1412"/>
                  </a:lnTo>
                  <a:lnTo>
                    <a:pt x="3" y="1412"/>
                  </a:lnTo>
                  <a:cubicBezTo>
                    <a:pt x="0" y="1416"/>
                    <a:pt x="0" y="1421"/>
                    <a:pt x="3" y="1424"/>
                  </a:cubicBezTo>
                  <a:lnTo>
                    <a:pt x="3" y="1424"/>
                  </a:lnTo>
                  <a:cubicBezTo>
                    <a:pt x="5" y="1425"/>
                    <a:pt x="7" y="1427"/>
                    <a:pt x="9" y="1427"/>
                  </a:cubicBezTo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13622509" y="6825043"/>
              <a:ext cx="2801456" cy="1691857"/>
            </a:xfrm>
            <a:custGeom>
              <a:rect b="b" l="l" r="r" t="t"/>
              <a:pathLst>
                <a:path extrusionOk="0" h="1360" w="2249">
                  <a:moveTo>
                    <a:pt x="500" y="361"/>
                  </a:moveTo>
                  <a:lnTo>
                    <a:pt x="500" y="361"/>
                  </a:lnTo>
                  <a:cubicBezTo>
                    <a:pt x="0" y="596"/>
                    <a:pt x="34" y="934"/>
                    <a:pt x="87" y="1039"/>
                  </a:cubicBezTo>
                  <a:lnTo>
                    <a:pt x="87" y="1039"/>
                  </a:lnTo>
                  <a:cubicBezTo>
                    <a:pt x="140" y="1144"/>
                    <a:pt x="417" y="1359"/>
                    <a:pt x="805" y="1161"/>
                  </a:cubicBezTo>
                  <a:lnTo>
                    <a:pt x="805" y="1161"/>
                  </a:lnTo>
                  <a:cubicBezTo>
                    <a:pt x="1192" y="962"/>
                    <a:pt x="2248" y="376"/>
                    <a:pt x="2178" y="239"/>
                  </a:cubicBezTo>
                  <a:lnTo>
                    <a:pt x="2178" y="239"/>
                  </a:lnTo>
                  <a:cubicBezTo>
                    <a:pt x="2108" y="102"/>
                    <a:pt x="1270" y="0"/>
                    <a:pt x="500" y="361"/>
                  </a:cubicBez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13847722" y="7127161"/>
              <a:ext cx="2208204" cy="812970"/>
            </a:xfrm>
            <a:custGeom>
              <a:rect b="b" l="l" r="r" t="t"/>
              <a:pathLst>
                <a:path extrusionOk="0" h="651" w="1774">
                  <a:moveTo>
                    <a:pt x="8" y="650"/>
                  </a:moveTo>
                  <a:lnTo>
                    <a:pt x="8" y="650"/>
                  </a:lnTo>
                  <a:cubicBezTo>
                    <a:pt x="10" y="650"/>
                    <a:pt x="12" y="650"/>
                    <a:pt x="13" y="649"/>
                  </a:cubicBezTo>
                  <a:lnTo>
                    <a:pt x="581" y="381"/>
                  </a:lnTo>
                  <a:lnTo>
                    <a:pt x="581" y="381"/>
                  </a:lnTo>
                  <a:cubicBezTo>
                    <a:pt x="953" y="207"/>
                    <a:pt x="1347" y="85"/>
                    <a:pt x="1752" y="20"/>
                  </a:cubicBezTo>
                  <a:lnTo>
                    <a:pt x="1765" y="18"/>
                  </a:lnTo>
                  <a:lnTo>
                    <a:pt x="1765" y="18"/>
                  </a:lnTo>
                  <a:cubicBezTo>
                    <a:pt x="1770" y="17"/>
                    <a:pt x="1773" y="13"/>
                    <a:pt x="1773" y="8"/>
                  </a:cubicBezTo>
                  <a:lnTo>
                    <a:pt x="1773" y="8"/>
                  </a:lnTo>
                  <a:cubicBezTo>
                    <a:pt x="1771" y="3"/>
                    <a:pt x="1767" y="0"/>
                    <a:pt x="1762" y="1"/>
                  </a:cubicBezTo>
                  <a:lnTo>
                    <a:pt x="1749" y="3"/>
                  </a:lnTo>
                  <a:lnTo>
                    <a:pt x="1749" y="3"/>
                  </a:lnTo>
                  <a:cubicBezTo>
                    <a:pt x="1342" y="68"/>
                    <a:pt x="947" y="191"/>
                    <a:pt x="574" y="366"/>
                  </a:cubicBezTo>
                  <a:lnTo>
                    <a:pt x="6" y="633"/>
                  </a:lnTo>
                  <a:lnTo>
                    <a:pt x="6" y="633"/>
                  </a:lnTo>
                  <a:cubicBezTo>
                    <a:pt x="1" y="635"/>
                    <a:pt x="0" y="640"/>
                    <a:pt x="1" y="645"/>
                  </a:cubicBezTo>
                  <a:lnTo>
                    <a:pt x="1" y="645"/>
                  </a:lnTo>
                  <a:cubicBezTo>
                    <a:pt x="3" y="647"/>
                    <a:pt x="6" y="649"/>
                    <a:pt x="8" y="650"/>
                  </a:cubicBezTo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10227805" y="4864029"/>
              <a:ext cx="3466108" cy="6597146"/>
            </a:xfrm>
            <a:custGeom>
              <a:rect b="b" l="l" r="r" t="t"/>
              <a:pathLst>
                <a:path extrusionOk="0" h="5295" w="2783">
                  <a:moveTo>
                    <a:pt x="2498" y="5294"/>
                  </a:moveTo>
                  <a:lnTo>
                    <a:pt x="284" y="5294"/>
                  </a:lnTo>
                  <a:lnTo>
                    <a:pt x="284" y="5294"/>
                  </a:lnTo>
                  <a:cubicBezTo>
                    <a:pt x="127" y="5294"/>
                    <a:pt x="0" y="5167"/>
                    <a:pt x="0" y="5010"/>
                  </a:cubicBezTo>
                  <a:lnTo>
                    <a:pt x="0" y="284"/>
                  </a:lnTo>
                  <a:lnTo>
                    <a:pt x="0" y="284"/>
                  </a:lnTo>
                  <a:cubicBezTo>
                    <a:pt x="0" y="127"/>
                    <a:pt x="127" y="0"/>
                    <a:pt x="284" y="0"/>
                  </a:cubicBezTo>
                  <a:lnTo>
                    <a:pt x="2498" y="0"/>
                  </a:lnTo>
                  <a:lnTo>
                    <a:pt x="2498" y="0"/>
                  </a:lnTo>
                  <a:cubicBezTo>
                    <a:pt x="2655" y="0"/>
                    <a:pt x="2782" y="127"/>
                    <a:pt x="2782" y="284"/>
                  </a:cubicBezTo>
                  <a:lnTo>
                    <a:pt x="2782" y="5010"/>
                  </a:lnTo>
                  <a:lnTo>
                    <a:pt x="2782" y="5010"/>
                  </a:lnTo>
                  <a:cubicBezTo>
                    <a:pt x="2782" y="5167"/>
                    <a:pt x="2655" y="5294"/>
                    <a:pt x="2498" y="5294"/>
                  </a:cubicBezTo>
                </a:path>
              </a:pathLst>
            </a:custGeom>
            <a:solidFill>
              <a:srgbClr val="0F15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9156661" y="11455683"/>
              <a:ext cx="7701244" cy="148310"/>
            </a:xfrm>
            <a:custGeom>
              <a:rect b="b" l="l" r="r" t="t"/>
              <a:pathLst>
                <a:path extrusionOk="0" h="117" w="6184">
                  <a:moveTo>
                    <a:pt x="6183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6183" y="116"/>
                  </a:lnTo>
                  <a:lnTo>
                    <a:pt x="6183" y="0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10524431" y="5171638"/>
              <a:ext cx="2872861" cy="5976438"/>
            </a:xfrm>
            <a:custGeom>
              <a:rect b="b" l="l" r="r" t="t"/>
              <a:pathLst>
                <a:path extrusionOk="0" h="4797" w="2306">
                  <a:moveTo>
                    <a:pt x="1819" y="70"/>
                  </a:moveTo>
                  <a:lnTo>
                    <a:pt x="1819" y="70"/>
                  </a:lnTo>
                  <a:lnTo>
                    <a:pt x="1819" y="70"/>
                  </a:lnTo>
                  <a:cubicBezTo>
                    <a:pt x="1819" y="109"/>
                    <a:pt x="1787" y="140"/>
                    <a:pt x="1748" y="140"/>
                  </a:cubicBezTo>
                  <a:lnTo>
                    <a:pt x="558" y="140"/>
                  </a:lnTo>
                  <a:lnTo>
                    <a:pt x="558" y="140"/>
                  </a:lnTo>
                  <a:cubicBezTo>
                    <a:pt x="519" y="140"/>
                    <a:pt x="487" y="109"/>
                    <a:pt x="487" y="70"/>
                  </a:cubicBezTo>
                  <a:lnTo>
                    <a:pt x="487" y="70"/>
                  </a:lnTo>
                  <a:cubicBezTo>
                    <a:pt x="487" y="31"/>
                    <a:pt x="455" y="0"/>
                    <a:pt x="417" y="0"/>
                  </a:cubicBezTo>
                  <a:lnTo>
                    <a:pt x="124" y="0"/>
                  </a:lnTo>
                  <a:lnTo>
                    <a:pt x="124" y="0"/>
                  </a:lnTo>
                  <a:cubicBezTo>
                    <a:pt x="56" y="0"/>
                    <a:pt x="0" y="55"/>
                    <a:pt x="0" y="124"/>
                  </a:cubicBezTo>
                  <a:lnTo>
                    <a:pt x="0" y="4617"/>
                  </a:lnTo>
                  <a:lnTo>
                    <a:pt x="0" y="4617"/>
                  </a:lnTo>
                  <a:cubicBezTo>
                    <a:pt x="0" y="4716"/>
                    <a:pt x="81" y="4796"/>
                    <a:pt x="180" y="4796"/>
                  </a:cubicBezTo>
                  <a:lnTo>
                    <a:pt x="2126" y="4796"/>
                  </a:lnTo>
                  <a:lnTo>
                    <a:pt x="2126" y="4796"/>
                  </a:lnTo>
                  <a:cubicBezTo>
                    <a:pt x="2225" y="4796"/>
                    <a:pt x="2305" y="4716"/>
                    <a:pt x="2305" y="4617"/>
                  </a:cubicBezTo>
                  <a:lnTo>
                    <a:pt x="2305" y="124"/>
                  </a:lnTo>
                  <a:lnTo>
                    <a:pt x="2305" y="124"/>
                  </a:lnTo>
                  <a:cubicBezTo>
                    <a:pt x="2305" y="55"/>
                    <a:pt x="2249" y="0"/>
                    <a:pt x="2181" y="0"/>
                  </a:cubicBezTo>
                  <a:lnTo>
                    <a:pt x="1889" y="0"/>
                  </a:lnTo>
                  <a:lnTo>
                    <a:pt x="1889" y="0"/>
                  </a:lnTo>
                  <a:cubicBezTo>
                    <a:pt x="1850" y="0"/>
                    <a:pt x="1819" y="31"/>
                    <a:pt x="1819" y="70"/>
                  </a:cubicBezTo>
                </a:path>
              </a:pathLst>
            </a:custGeom>
            <a:gradFill>
              <a:gsLst>
                <a:gs pos="0">
                  <a:srgbClr val="BFCDEA"/>
                </a:gs>
                <a:gs pos="1000">
                  <a:srgbClr val="BFCDEA"/>
                </a:gs>
                <a:gs pos="84000">
                  <a:srgbClr val="FFFFFF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11540643" y="5138679"/>
              <a:ext cx="806247" cy="59203"/>
            </a:xfrm>
            <a:custGeom>
              <a:rect b="b" l="l" r="r" t="t"/>
              <a:pathLst>
                <a:path extrusionOk="0" h="59203" w="806247">
                  <a:moveTo>
                    <a:pt x="27296" y="5493"/>
                  </a:moveTo>
                  <a:lnTo>
                    <a:pt x="612910" y="5493"/>
                  </a:lnTo>
                  <a:cubicBezTo>
                    <a:pt x="629039" y="5493"/>
                    <a:pt x="641446" y="17700"/>
                    <a:pt x="641446" y="32348"/>
                  </a:cubicBezTo>
                  <a:cubicBezTo>
                    <a:pt x="641446" y="46996"/>
                    <a:pt x="629039" y="59203"/>
                    <a:pt x="612910" y="59203"/>
                  </a:cubicBezTo>
                  <a:lnTo>
                    <a:pt x="27296" y="59203"/>
                  </a:lnTo>
                  <a:cubicBezTo>
                    <a:pt x="12407" y="59203"/>
                    <a:pt x="0" y="46996"/>
                    <a:pt x="0" y="32348"/>
                  </a:cubicBezTo>
                  <a:cubicBezTo>
                    <a:pt x="0" y="17700"/>
                    <a:pt x="12407" y="5493"/>
                    <a:pt x="27296" y="5493"/>
                  </a:cubicBezTo>
                  <a:close/>
                  <a:moveTo>
                    <a:pt x="776651" y="0"/>
                  </a:moveTo>
                  <a:cubicBezTo>
                    <a:pt x="793915" y="0"/>
                    <a:pt x="806247" y="13564"/>
                    <a:pt x="806247" y="29594"/>
                  </a:cubicBezTo>
                  <a:cubicBezTo>
                    <a:pt x="806247" y="45624"/>
                    <a:pt x="793915" y="59188"/>
                    <a:pt x="776651" y="59188"/>
                  </a:cubicBezTo>
                  <a:cubicBezTo>
                    <a:pt x="760620" y="59188"/>
                    <a:pt x="747055" y="45624"/>
                    <a:pt x="747055" y="29594"/>
                  </a:cubicBezTo>
                  <a:cubicBezTo>
                    <a:pt x="747055" y="13564"/>
                    <a:pt x="760620" y="0"/>
                    <a:pt x="776651" y="0"/>
                  </a:cubicBezTo>
                  <a:close/>
                </a:path>
              </a:pathLst>
            </a:custGeom>
            <a:solidFill>
              <a:srgbClr val="3A4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14232236" y="11455683"/>
              <a:ext cx="2625679" cy="148310"/>
            </a:xfrm>
            <a:custGeom>
              <a:rect b="b" l="l" r="r" t="t"/>
              <a:pathLst>
                <a:path extrusionOk="0" h="117" w="2109">
                  <a:moveTo>
                    <a:pt x="2108" y="0"/>
                  </a:moveTo>
                  <a:lnTo>
                    <a:pt x="81" y="0"/>
                  </a:lnTo>
                  <a:lnTo>
                    <a:pt x="0" y="116"/>
                  </a:lnTo>
                  <a:lnTo>
                    <a:pt x="2108" y="116"/>
                  </a:lnTo>
                  <a:lnTo>
                    <a:pt x="2108" y="0"/>
                  </a:lnTo>
                </a:path>
              </a:pathLst>
            </a:custGeom>
            <a:solidFill>
              <a:srgbClr val="9FB2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10524431" y="6511942"/>
              <a:ext cx="2872861" cy="109861"/>
            </a:xfrm>
            <a:custGeom>
              <a:rect b="b" l="l" r="r" t="t"/>
              <a:pathLst>
                <a:path extrusionOk="0" h="86" w="2306">
                  <a:moveTo>
                    <a:pt x="2305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2305" y="0"/>
                  </a:lnTo>
                  <a:lnTo>
                    <a:pt x="2305" y="85"/>
                  </a:lnTo>
                </a:path>
              </a:pathLst>
            </a:custGeom>
            <a:solidFill>
              <a:srgbClr val="3A405E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10524431" y="7841258"/>
              <a:ext cx="2872861" cy="109861"/>
            </a:xfrm>
            <a:custGeom>
              <a:rect b="b" l="l" r="r" t="t"/>
              <a:pathLst>
                <a:path extrusionOk="0" h="86" w="2306">
                  <a:moveTo>
                    <a:pt x="2305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2305" y="0"/>
                  </a:lnTo>
                  <a:lnTo>
                    <a:pt x="2305" y="85"/>
                  </a:lnTo>
                </a:path>
              </a:pathLst>
            </a:custGeom>
            <a:solidFill>
              <a:srgbClr val="3A405E">
                <a:alpha val="6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10524431" y="9176068"/>
              <a:ext cx="2872861" cy="109861"/>
            </a:xfrm>
            <a:custGeom>
              <a:rect b="b" l="l" r="r" t="t"/>
              <a:pathLst>
                <a:path extrusionOk="0" h="87" w="2306">
                  <a:moveTo>
                    <a:pt x="2305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305" y="0"/>
                  </a:lnTo>
                  <a:lnTo>
                    <a:pt x="2305" y="86"/>
                  </a:lnTo>
                </a:path>
              </a:pathLst>
            </a:custGeom>
            <a:solidFill>
              <a:srgbClr val="3A405E">
                <a:alpha val="8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10524431" y="10516369"/>
              <a:ext cx="2872861" cy="109861"/>
            </a:xfrm>
            <a:custGeom>
              <a:rect b="b" l="l" r="r" t="t"/>
              <a:pathLst>
                <a:path extrusionOk="0" h="86" w="2306">
                  <a:moveTo>
                    <a:pt x="2305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2305" y="0"/>
                  </a:lnTo>
                  <a:lnTo>
                    <a:pt x="2305" y="85"/>
                  </a:lnTo>
                </a:path>
              </a:pathLst>
            </a:custGeom>
            <a:solidFill>
              <a:srgbClr val="3A4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11304444" y="6363630"/>
              <a:ext cx="703110" cy="148314"/>
            </a:xfrm>
            <a:custGeom>
              <a:rect b="b" l="l" r="r" t="t"/>
              <a:pathLst>
                <a:path extrusionOk="0" h="117" w="565">
                  <a:moveTo>
                    <a:pt x="564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564" y="116"/>
                  </a:lnTo>
                  <a:lnTo>
                    <a:pt x="564" y="0"/>
                  </a:lnTo>
                </a:path>
              </a:pathLst>
            </a:custGeom>
            <a:solidFill>
              <a:srgbClr val="F9D28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11304444" y="6435039"/>
              <a:ext cx="703110" cy="71408"/>
            </a:xfrm>
            <a:custGeom>
              <a:rect b="b" l="l" r="r" t="t"/>
              <a:pathLst>
                <a:path extrusionOk="0" h="59" w="565">
                  <a:moveTo>
                    <a:pt x="564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564" y="58"/>
                  </a:lnTo>
                  <a:lnTo>
                    <a:pt x="564" y="0"/>
                  </a:ln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11370361" y="6198838"/>
              <a:ext cx="582264" cy="164791"/>
            </a:xfrm>
            <a:custGeom>
              <a:rect b="b" l="l" r="r" t="t"/>
              <a:pathLst>
                <a:path extrusionOk="0" h="134" w="466">
                  <a:moveTo>
                    <a:pt x="465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33"/>
                  </a:lnTo>
                </a:path>
              </a:pathLst>
            </a:custGeom>
            <a:solidFill>
              <a:srgbClr val="3A19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11425290" y="6198838"/>
              <a:ext cx="465640" cy="163561"/>
            </a:xfrm>
            <a:custGeom>
              <a:rect b="b" l="l" r="r" t="t"/>
              <a:pathLst>
                <a:path extrusionOk="0" h="163561" w="465640">
                  <a:moveTo>
                    <a:pt x="71408" y="49438"/>
                  </a:moveTo>
                  <a:lnTo>
                    <a:pt x="394253" y="49438"/>
                  </a:lnTo>
                  <a:lnTo>
                    <a:pt x="394253" y="119615"/>
                  </a:lnTo>
                  <a:lnTo>
                    <a:pt x="71408" y="119615"/>
                  </a:lnTo>
                  <a:close/>
                  <a:moveTo>
                    <a:pt x="433949" y="0"/>
                  </a:moveTo>
                  <a:lnTo>
                    <a:pt x="465640" y="0"/>
                  </a:lnTo>
                  <a:lnTo>
                    <a:pt x="465640" y="163561"/>
                  </a:lnTo>
                  <a:lnTo>
                    <a:pt x="433949" y="163561"/>
                  </a:lnTo>
                  <a:close/>
                  <a:moveTo>
                    <a:pt x="0" y="0"/>
                  </a:moveTo>
                  <a:lnTo>
                    <a:pt x="31738" y="0"/>
                  </a:lnTo>
                  <a:lnTo>
                    <a:pt x="31738" y="163561"/>
                  </a:lnTo>
                  <a:lnTo>
                    <a:pt x="0" y="163561"/>
                  </a:lnTo>
                  <a:close/>
                </a:path>
              </a:pathLst>
            </a:custGeom>
            <a:solidFill>
              <a:srgbClr val="24B1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11326417" y="6116442"/>
              <a:ext cx="670152" cy="82395"/>
            </a:xfrm>
            <a:custGeom>
              <a:rect b="b" l="l" r="r" t="t"/>
              <a:pathLst>
                <a:path extrusionOk="0" h="68" w="540">
                  <a:moveTo>
                    <a:pt x="539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539" y="67"/>
                  </a:lnTo>
                  <a:lnTo>
                    <a:pt x="539" y="0"/>
                  </a:lnTo>
                </a:path>
              </a:pathLst>
            </a:custGeom>
            <a:solidFill>
              <a:srgbClr val="F6A0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11397825" y="6132919"/>
              <a:ext cx="521842" cy="43944"/>
            </a:xfrm>
            <a:custGeom>
              <a:rect b="b" l="l" r="r" t="t"/>
              <a:pathLst>
                <a:path extrusionOk="0" h="35" w="418">
                  <a:moveTo>
                    <a:pt x="417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417" y="34"/>
                  </a:lnTo>
                  <a:lnTo>
                    <a:pt x="4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12232766" y="5869252"/>
              <a:ext cx="93383" cy="637193"/>
            </a:xfrm>
            <a:custGeom>
              <a:rect b="b" l="l" r="r" t="t"/>
              <a:pathLst>
                <a:path extrusionOk="0" h="513" w="74">
                  <a:moveTo>
                    <a:pt x="73" y="0"/>
                  </a:moveTo>
                  <a:lnTo>
                    <a:pt x="0" y="0"/>
                  </a:lnTo>
                  <a:lnTo>
                    <a:pt x="0" y="512"/>
                  </a:lnTo>
                  <a:lnTo>
                    <a:pt x="73" y="512"/>
                  </a:lnTo>
                  <a:lnTo>
                    <a:pt x="73" y="0"/>
                  </a:lnTo>
                </a:path>
              </a:pathLst>
            </a:custGeom>
            <a:solidFill>
              <a:srgbClr val="4B84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12326151" y="5830803"/>
              <a:ext cx="120848" cy="681137"/>
            </a:xfrm>
            <a:custGeom>
              <a:rect b="b" l="l" r="r" t="t"/>
              <a:pathLst>
                <a:path extrusionOk="0" h="545" w="97">
                  <a:moveTo>
                    <a:pt x="0" y="0"/>
                  </a:moveTo>
                  <a:lnTo>
                    <a:pt x="96" y="0"/>
                  </a:lnTo>
                  <a:lnTo>
                    <a:pt x="96" y="544"/>
                  </a:lnTo>
                  <a:lnTo>
                    <a:pt x="0" y="544"/>
                  </a:lnTo>
                  <a:lnTo>
                    <a:pt x="0" y="0"/>
                  </a:lnTo>
                </a:path>
              </a:pathLst>
            </a:custGeom>
            <a:solidFill>
              <a:srgbClr val="004C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10617811" y="5830803"/>
              <a:ext cx="203244" cy="681137"/>
            </a:xfrm>
            <a:custGeom>
              <a:rect b="b" l="l" r="r" t="t"/>
              <a:pathLst>
                <a:path extrusionOk="0" h="545" w="161">
                  <a:moveTo>
                    <a:pt x="0" y="0"/>
                  </a:moveTo>
                  <a:lnTo>
                    <a:pt x="160" y="0"/>
                  </a:lnTo>
                  <a:lnTo>
                    <a:pt x="160" y="544"/>
                  </a:lnTo>
                  <a:lnTo>
                    <a:pt x="0" y="544"/>
                  </a:lnTo>
                  <a:lnTo>
                    <a:pt x="0" y="0"/>
                  </a:lnTo>
                </a:path>
              </a:pathLst>
            </a:custGeom>
            <a:solidFill>
              <a:srgbClr val="24B1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12617281" y="6017570"/>
              <a:ext cx="192257" cy="494374"/>
            </a:xfrm>
            <a:custGeom>
              <a:rect b="b" l="l" r="r" t="t"/>
              <a:pathLst>
                <a:path extrusionOk="0" h="396" w="153">
                  <a:moveTo>
                    <a:pt x="0" y="0"/>
                  </a:moveTo>
                  <a:lnTo>
                    <a:pt x="152" y="0"/>
                  </a:lnTo>
                  <a:lnTo>
                    <a:pt x="152" y="395"/>
                  </a:lnTo>
                  <a:lnTo>
                    <a:pt x="0" y="395"/>
                  </a:lnTo>
                  <a:lnTo>
                    <a:pt x="0" y="0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12265725" y="5913198"/>
              <a:ext cx="21972" cy="571276"/>
            </a:xfrm>
            <a:custGeom>
              <a:rect b="b" l="l" r="r" t="t"/>
              <a:pathLst>
                <a:path extrusionOk="0" h="460" w="18">
                  <a:moveTo>
                    <a:pt x="9" y="459"/>
                  </a:moveTo>
                  <a:lnTo>
                    <a:pt x="9" y="459"/>
                  </a:lnTo>
                  <a:cubicBezTo>
                    <a:pt x="4" y="459"/>
                    <a:pt x="0" y="454"/>
                    <a:pt x="0" y="450"/>
                  </a:cubicBezTo>
                  <a:lnTo>
                    <a:pt x="0" y="9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lnTo>
                    <a:pt x="9" y="0"/>
                  </a:lnTo>
                  <a:cubicBezTo>
                    <a:pt x="13" y="0"/>
                    <a:pt x="17" y="4"/>
                    <a:pt x="17" y="9"/>
                  </a:cubicBezTo>
                  <a:lnTo>
                    <a:pt x="17" y="450"/>
                  </a:lnTo>
                  <a:lnTo>
                    <a:pt x="17" y="450"/>
                  </a:lnTo>
                  <a:cubicBezTo>
                    <a:pt x="17" y="454"/>
                    <a:pt x="13" y="459"/>
                    <a:pt x="9" y="459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10793587" y="5742916"/>
              <a:ext cx="357051" cy="769026"/>
            </a:xfrm>
            <a:custGeom>
              <a:rect b="b" l="l" r="r" t="t"/>
              <a:pathLst>
                <a:path extrusionOk="0" h="617" w="286">
                  <a:moveTo>
                    <a:pt x="68" y="0"/>
                  </a:moveTo>
                  <a:lnTo>
                    <a:pt x="0" y="25"/>
                  </a:lnTo>
                  <a:lnTo>
                    <a:pt x="217" y="616"/>
                  </a:lnTo>
                  <a:lnTo>
                    <a:pt x="285" y="591"/>
                  </a:lnTo>
                  <a:lnTo>
                    <a:pt x="68" y="0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0854015" y="5825310"/>
              <a:ext cx="252680" cy="648180"/>
            </a:xfrm>
            <a:custGeom>
              <a:rect b="b" l="l" r="r" t="t"/>
              <a:pathLst>
                <a:path extrusionOk="0" h="522" w="204">
                  <a:moveTo>
                    <a:pt x="197" y="519"/>
                  </a:moveTo>
                  <a:lnTo>
                    <a:pt x="197" y="519"/>
                  </a:lnTo>
                  <a:cubicBezTo>
                    <a:pt x="192" y="521"/>
                    <a:pt x="187" y="518"/>
                    <a:pt x="185" y="512"/>
                  </a:cubicBezTo>
                  <a:lnTo>
                    <a:pt x="2" y="15"/>
                  </a:lnTo>
                  <a:lnTo>
                    <a:pt x="2" y="15"/>
                  </a:lnTo>
                  <a:cubicBezTo>
                    <a:pt x="0" y="9"/>
                    <a:pt x="2" y="4"/>
                    <a:pt x="6" y="2"/>
                  </a:cubicBezTo>
                  <a:lnTo>
                    <a:pt x="6" y="2"/>
                  </a:lnTo>
                  <a:cubicBezTo>
                    <a:pt x="11" y="0"/>
                    <a:pt x="17" y="3"/>
                    <a:pt x="19" y="9"/>
                  </a:cubicBezTo>
                  <a:lnTo>
                    <a:pt x="202" y="506"/>
                  </a:lnTo>
                  <a:lnTo>
                    <a:pt x="202" y="506"/>
                  </a:lnTo>
                  <a:cubicBezTo>
                    <a:pt x="203" y="512"/>
                    <a:pt x="202" y="518"/>
                    <a:pt x="197" y="5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12326151" y="5913198"/>
              <a:ext cx="119602" cy="526026"/>
            </a:xfrm>
            <a:custGeom>
              <a:rect b="b" l="l" r="r" t="t"/>
              <a:pathLst>
                <a:path extrusionOk="0" h="526026" w="119602">
                  <a:moveTo>
                    <a:pt x="0" y="499870"/>
                  </a:moveTo>
                  <a:lnTo>
                    <a:pt x="119602" y="499870"/>
                  </a:lnTo>
                  <a:lnTo>
                    <a:pt x="119602" y="526026"/>
                  </a:lnTo>
                  <a:lnTo>
                    <a:pt x="0" y="526026"/>
                  </a:lnTo>
                  <a:close/>
                  <a:moveTo>
                    <a:pt x="0" y="0"/>
                  </a:moveTo>
                  <a:lnTo>
                    <a:pt x="119602" y="0"/>
                  </a:lnTo>
                  <a:lnTo>
                    <a:pt x="119602" y="26218"/>
                  </a:lnTo>
                  <a:lnTo>
                    <a:pt x="0" y="26218"/>
                  </a:lnTo>
                  <a:close/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1172609" y="5830803"/>
              <a:ext cx="104366" cy="675643"/>
            </a:xfrm>
            <a:custGeom>
              <a:rect b="b" l="l" r="r" t="t"/>
              <a:pathLst>
                <a:path extrusionOk="0" h="544" w="83">
                  <a:moveTo>
                    <a:pt x="0" y="0"/>
                  </a:moveTo>
                  <a:lnTo>
                    <a:pt x="82" y="0"/>
                  </a:lnTo>
                  <a:lnTo>
                    <a:pt x="82" y="543"/>
                  </a:lnTo>
                  <a:lnTo>
                    <a:pt x="0" y="543"/>
                  </a:lnTo>
                  <a:lnTo>
                    <a:pt x="0" y="0"/>
                  </a:lnTo>
                </a:path>
              </a:pathLst>
            </a:custGeom>
            <a:solidFill>
              <a:srgbClr val="F9D28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1172610" y="5913198"/>
              <a:ext cx="103109" cy="520591"/>
            </a:xfrm>
            <a:custGeom>
              <a:rect b="b" l="l" r="r" t="t"/>
              <a:pathLst>
                <a:path extrusionOk="0" h="520591" w="103109">
                  <a:moveTo>
                    <a:pt x="0" y="494373"/>
                  </a:moveTo>
                  <a:lnTo>
                    <a:pt x="103109" y="494373"/>
                  </a:lnTo>
                  <a:lnTo>
                    <a:pt x="103109" y="520591"/>
                  </a:lnTo>
                  <a:lnTo>
                    <a:pt x="0" y="520591"/>
                  </a:lnTo>
                  <a:close/>
                  <a:moveTo>
                    <a:pt x="41612" y="59468"/>
                  </a:moveTo>
                  <a:cubicBezTo>
                    <a:pt x="35393" y="59468"/>
                    <a:pt x="29175" y="64482"/>
                    <a:pt x="29175" y="70751"/>
                  </a:cubicBezTo>
                  <a:lnTo>
                    <a:pt x="29175" y="443091"/>
                  </a:lnTo>
                  <a:cubicBezTo>
                    <a:pt x="29175" y="450613"/>
                    <a:pt x="35393" y="455627"/>
                    <a:pt x="41612" y="455627"/>
                  </a:cubicBezTo>
                  <a:lnTo>
                    <a:pt x="61511" y="455627"/>
                  </a:lnTo>
                  <a:cubicBezTo>
                    <a:pt x="68974" y="455627"/>
                    <a:pt x="73949" y="450613"/>
                    <a:pt x="73949" y="443091"/>
                  </a:cubicBezTo>
                  <a:lnTo>
                    <a:pt x="73949" y="70751"/>
                  </a:lnTo>
                  <a:cubicBezTo>
                    <a:pt x="73949" y="64482"/>
                    <a:pt x="68974" y="59468"/>
                    <a:pt x="61511" y="59468"/>
                  </a:cubicBezTo>
                  <a:close/>
                  <a:moveTo>
                    <a:pt x="41612" y="49438"/>
                  </a:moveTo>
                  <a:lnTo>
                    <a:pt x="61511" y="49438"/>
                  </a:lnTo>
                  <a:cubicBezTo>
                    <a:pt x="73949" y="49438"/>
                    <a:pt x="83898" y="59468"/>
                    <a:pt x="83898" y="70751"/>
                  </a:cubicBezTo>
                  <a:lnTo>
                    <a:pt x="83898" y="443091"/>
                  </a:lnTo>
                  <a:cubicBezTo>
                    <a:pt x="83898" y="455627"/>
                    <a:pt x="73949" y="465657"/>
                    <a:pt x="61511" y="465657"/>
                  </a:cubicBezTo>
                  <a:lnTo>
                    <a:pt x="41612" y="465657"/>
                  </a:lnTo>
                  <a:cubicBezTo>
                    <a:pt x="29175" y="465657"/>
                    <a:pt x="19225" y="455627"/>
                    <a:pt x="19225" y="443091"/>
                  </a:cubicBezTo>
                  <a:lnTo>
                    <a:pt x="19225" y="70751"/>
                  </a:lnTo>
                  <a:cubicBezTo>
                    <a:pt x="19225" y="59468"/>
                    <a:pt x="29175" y="49438"/>
                    <a:pt x="41612" y="49438"/>
                  </a:cubicBezTo>
                  <a:close/>
                  <a:moveTo>
                    <a:pt x="0" y="0"/>
                  </a:moveTo>
                  <a:lnTo>
                    <a:pt x="103109" y="0"/>
                  </a:lnTo>
                  <a:lnTo>
                    <a:pt x="103109" y="26158"/>
                  </a:lnTo>
                  <a:lnTo>
                    <a:pt x="0" y="26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2617281" y="6077991"/>
              <a:ext cx="191000" cy="377755"/>
            </a:xfrm>
            <a:custGeom>
              <a:rect b="b" l="l" r="r" t="t"/>
              <a:pathLst>
                <a:path extrusionOk="0" h="377755" w="191000">
                  <a:moveTo>
                    <a:pt x="0" y="346063"/>
                  </a:moveTo>
                  <a:lnTo>
                    <a:pt x="191000" y="346063"/>
                  </a:lnTo>
                  <a:lnTo>
                    <a:pt x="191000" y="377755"/>
                  </a:lnTo>
                  <a:lnTo>
                    <a:pt x="0" y="377755"/>
                  </a:lnTo>
                  <a:close/>
                  <a:moveTo>
                    <a:pt x="92773" y="76900"/>
                  </a:moveTo>
                  <a:cubicBezTo>
                    <a:pt x="125731" y="76900"/>
                    <a:pt x="152586" y="125314"/>
                    <a:pt x="152586" y="184899"/>
                  </a:cubicBezTo>
                  <a:cubicBezTo>
                    <a:pt x="152586" y="245726"/>
                    <a:pt x="125731" y="295381"/>
                    <a:pt x="92773" y="295381"/>
                  </a:cubicBezTo>
                  <a:cubicBezTo>
                    <a:pt x="59814" y="295381"/>
                    <a:pt x="32959" y="245726"/>
                    <a:pt x="32959" y="184899"/>
                  </a:cubicBezTo>
                  <a:cubicBezTo>
                    <a:pt x="32959" y="125314"/>
                    <a:pt x="59814" y="76900"/>
                    <a:pt x="92773" y="76900"/>
                  </a:cubicBezTo>
                  <a:close/>
                  <a:moveTo>
                    <a:pt x="0" y="0"/>
                  </a:moveTo>
                  <a:lnTo>
                    <a:pt x="191000" y="0"/>
                  </a:lnTo>
                  <a:lnTo>
                    <a:pt x="191000" y="31692"/>
                  </a:lnTo>
                  <a:lnTo>
                    <a:pt x="0" y="31692"/>
                  </a:lnTo>
                  <a:close/>
                </a:path>
              </a:pathLst>
            </a:custGeom>
            <a:solidFill>
              <a:srgbClr val="AA1F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2804044" y="5847280"/>
              <a:ext cx="120848" cy="664659"/>
            </a:xfrm>
            <a:custGeom>
              <a:rect b="b" l="l" r="r" t="t"/>
              <a:pathLst>
                <a:path extrusionOk="0" h="534" w="98">
                  <a:moveTo>
                    <a:pt x="97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97" y="533"/>
                  </a:lnTo>
                  <a:lnTo>
                    <a:pt x="97" y="0"/>
                  </a:lnTo>
                </a:path>
              </a:pathLst>
            </a:custGeom>
            <a:solidFill>
              <a:srgbClr val="3A4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2924892" y="5913198"/>
              <a:ext cx="76902" cy="598744"/>
            </a:xfrm>
            <a:custGeom>
              <a:rect b="b" l="l" r="r" t="t"/>
              <a:pathLst>
                <a:path extrusionOk="0" h="480" w="63">
                  <a:moveTo>
                    <a:pt x="0" y="0"/>
                  </a:moveTo>
                  <a:lnTo>
                    <a:pt x="62" y="0"/>
                  </a:lnTo>
                  <a:lnTo>
                    <a:pt x="62" y="479"/>
                  </a:lnTo>
                  <a:lnTo>
                    <a:pt x="0" y="479"/>
                  </a:lnTo>
                  <a:lnTo>
                    <a:pt x="0" y="0"/>
                  </a:lnTo>
                </a:path>
              </a:pathLst>
            </a:custGeom>
            <a:solidFill>
              <a:srgbClr val="24B1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2804044" y="6347152"/>
              <a:ext cx="120848" cy="164791"/>
            </a:xfrm>
            <a:custGeom>
              <a:rect b="b" l="l" r="r" t="t"/>
              <a:pathLst>
                <a:path extrusionOk="0" h="132" w="98">
                  <a:moveTo>
                    <a:pt x="97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97" y="131"/>
                  </a:lnTo>
                  <a:lnTo>
                    <a:pt x="97" y="0"/>
                  </a:lnTo>
                </a:path>
              </a:pathLst>
            </a:custGeom>
            <a:solidFill>
              <a:srgbClr val="0F15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2924892" y="5913198"/>
              <a:ext cx="38453" cy="598744"/>
            </a:xfrm>
            <a:custGeom>
              <a:rect b="b" l="l" r="r" t="t"/>
              <a:pathLst>
                <a:path extrusionOk="0" h="480" w="32">
                  <a:moveTo>
                    <a:pt x="0" y="0"/>
                  </a:moveTo>
                  <a:lnTo>
                    <a:pt x="31" y="0"/>
                  </a:lnTo>
                  <a:lnTo>
                    <a:pt x="31" y="479"/>
                  </a:lnTo>
                  <a:lnTo>
                    <a:pt x="0" y="479"/>
                  </a:lnTo>
                  <a:lnTo>
                    <a:pt x="0" y="0"/>
                  </a:lnTo>
                </a:path>
              </a:pathLst>
            </a:custGeom>
            <a:solidFill>
              <a:srgbClr val="23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3001792" y="6369124"/>
              <a:ext cx="357051" cy="142819"/>
            </a:xfrm>
            <a:custGeom>
              <a:rect b="b" l="l" r="r" t="t"/>
              <a:pathLst>
                <a:path extrusionOk="0" h="113" w="286">
                  <a:moveTo>
                    <a:pt x="0" y="0"/>
                  </a:moveTo>
                  <a:lnTo>
                    <a:pt x="0" y="21"/>
                  </a:lnTo>
                  <a:lnTo>
                    <a:pt x="211" y="21"/>
                  </a:lnTo>
                  <a:lnTo>
                    <a:pt x="211" y="21"/>
                  </a:lnTo>
                  <a:cubicBezTo>
                    <a:pt x="222" y="21"/>
                    <a:pt x="230" y="29"/>
                    <a:pt x="230" y="40"/>
                  </a:cubicBezTo>
                  <a:lnTo>
                    <a:pt x="230" y="72"/>
                  </a:lnTo>
                  <a:lnTo>
                    <a:pt x="230" y="72"/>
                  </a:lnTo>
                  <a:cubicBezTo>
                    <a:pt x="230" y="82"/>
                    <a:pt x="222" y="91"/>
                    <a:pt x="211" y="91"/>
                  </a:cubicBezTo>
                  <a:lnTo>
                    <a:pt x="0" y="91"/>
                  </a:lnTo>
                  <a:lnTo>
                    <a:pt x="0" y="112"/>
                  </a:lnTo>
                  <a:lnTo>
                    <a:pt x="230" y="112"/>
                  </a:lnTo>
                  <a:lnTo>
                    <a:pt x="230" y="112"/>
                  </a:lnTo>
                  <a:cubicBezTo>
                    <a:pt x="260" y="112"/>
                    <a:pt x="285" y="87"/>
                    <a:pt x="285" y="56"/>
                  </a:cubicBezTo>
                  <a:lnTo>
                    <a:pt x="285" y="56"/>
                  </a:lnTo>
                  <a:cubicBezTo>
                    <a:pt x="285" y="25"/>
                    <a:pt x="260" y="0"/>
                    <a:pt x="23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3001792" y="6396584"/>
              <a:ext cx="285639" cy="87889"/>
            </a:xfrm>
            <a:custGeom>
              <a:rect b="b" l="l" r="r" t="t"/>
              <a:pathLst>
                <a:path extrusionOk="0" h="71" w="231">
                  <a:moveTo>
                    <a:pt x="211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211" y="70"/>
                  </a:lnTo>
                  <a:lnTo>
                    <a:pt x="211" y="70"/>
                  </a:lnTo>
                  <a:cubicBezTo>
                    <a:pt x="222" y="70"/>
                    <a:pt x="230" y="61"/>
                    <a:pt x="230" y="51"/>
                  </a:cubicBezTo>
                  <a:lnTo>
                    <a:pt x="230" y="19"/>
                  </a:lnTo>
                  <a:lnTo>
                    <a:pt x="230" y="19"/>
                  </a:lnTo>
                  <a:cubicBezTo>
                    <a:pt x="230" y="8"/>
                    <a:pt x="222" y="0"/>
                    <a:pt x="211" y="0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0612320" y="9038744"/>
              <a:ext cx="450430" cy="142819"/>
            </a:xfrm>
            <a:custGeom>
              <a:rect b="b" l="l" r="r" t="t"/>
              <a:pathLst>
                <a:path extrusionOk="0" h="114" w="360">
                  <a:moveTo>
                    <a:pt x="359" y="0"/>
                  </a:moveTo>
                  <a:lnTo>
                    <a:pt x="359" y="21"/>
                  </a:lnTo>
                  <a:lnTo>
                    <a:pt x="71" y="21"/>
                  </a:lnTo>
                  <a:lnTo>
                    <a:pt x="71" y="21"/>
                  </a:lnTo>
                  <a:cubicBezTo>
                    <a:pt x="51" y="21"/>
                    <a:pt x="36" y="37"/>
                    <a:pt x="36" y="56"/>
                  </a:cubicBezTo>
                  <a:lnTo>
                    <a:pt x="36" y="56"/>
                  </a:lnTo>
                  <a:cubicBezTo>
                    <a:pt x="36" y="76"/>
                    <a:pt x="51" y="92"/>
                    <a:pt x="71" y="92"/>
                  </a:cubicBezTo>
                  <a:lnTo>
                    <a:pt x="359" y="92"/>
                  </a:lnTo>
                  <a:lnTo>
                    <a:pt x="359" y="113"/>
                  </a:lnTo>
                  <a:lnTo>
                    <a:pt x="56" y="113"/>
                  </a:ln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lnTo>
                    <a:pt x="0" y="56"/>
                  </a:lnTo>
                  <a:cubicBezTo>
                    <a:pt x="0" y="26"/>
                    <a:pt x="25" y="0"/>
                    <a:pt x="56" y="0"/>
                  </a:cubicBezTo>
                  <a:lnTo>
                    <a:pt x="359" y="0"/>
                  </a:lnTo>
                </a:path>
              </a:pathLst>
            </a:custGeom>
            <a:solidFill>
              <a:srgbClr val="23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0656266" y="9066205"/>
              <a:ext cx="400990" cy="87889"/>
            </a:xfrm>
            <a:custGeom>
              <a:rect b="b" l="l" r="r" t="t"/>
              <a:pathLst>
                <a:path extrusionOk="0" h="72" w="324">
                  <a:moveTo>
                    <a:pt x="35" y="0"/>
                  </a:moveTo>
                  <a:lnTo>
                    <a:pt x="323" y="0"/>
                  </a:lnTo>
                  <a:lnTo>
                    <a:pt x="323" y="71"/>
                  </a:lnTo>
                  <a:lnTo>
                    <a:pt x="35" y="71"/>
                  </a:lnTo>
                  <a:lnTo>
                    <a:pt x="35" y="71"/>
                  </a:lnTo>
                  <a:cubicBezTo>
                    <a:pt x="15" y="71"/>
                    <a:pt x="0" y="55"/>
                    <a:pt x="0" y="35"/>
                  </a:cubicBezTo>
                  <a:lnTo>
                    <a:pt x="0" y="35"/>
                  </a:lnTo>
                  <a:cubicBezTo>
                    <a:pt x="0" y="16"/>
                    <a:pt x="15" y="0"/>
                    <a:pt x="35" y="0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0617811" y="5918694"/>
              <a:ext cx="201982" cy="504050"/>
            </a:xfrm>
            <a:custGeom>
              <a:rect b="b" l="l" r="r" t="t"/>
              <a:pathLst>
                <a:path extrusionOk="0" h="504050" w="201982">
                  <a:moveTo>
                    <a:pt x="0" y="477892"/>
                  </a:moveTo>
                  <a:lnTo>
                    <a:pt x="201982" y="477892"/>
                  </a:lnTo>
                  <a:lnTo>
                    <a:pt x="201982" y="504050"/>
                  </a:lnTo>
                  <a:lnTo>
                    <a:pt x="0" y="504050"/>
                  </a:lnTo>
                  <a:close/>
                  <a:moveTo>
                    <a:pt x="0" y="0"/>
                  </a:moveTo>
                  <a:lnTo>
                    <a:pt x="201982" y="0"/>
                  </a:lnTo>
                  <a:lnTo>
                    <a:pt x="201982" y="26091"/>
                  </a:lnTo>
                  <a:lnTo>
                    <a:pt x="0" y="26091"/>
                  </a:lnTo>
                  <a:close/>
                </a:path>
              </a:pathLst>
            </a:custGeom>
            <a:solidFill>
              <a:srgbClr val="23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0661754" y="5973624"/>
              <a:ext cx="109861" cy="400990"/>
            </a:xfrm>
            <a:custGeom>
              <a:rect b="b" l="l" r="r" t="t"/>
              <a:pathLst>
                <a:path extrusionOk="0" h="324" w="89">
                  <a:moveTo>
                    <a:pt x="88" y="161"/>
                  </a:moveTo>
                  <a:lnTo>
                    <a:pt x="88" y="161"/>
                  </a:lnTo>
                  <a:cubicBezTo>
                    <a:pt x="88" y="250"/>
                    <a:pt x="68" y="323"/>
                    <a:pt x="43" y="323"/>
                  </a:cubicBezTo>
                  <a:lnTo>
                    <a:pt x="43" y="323"/>
                  </a:lnTo>
                  <a:cubicBezTo>
                    <a:pt x="20" y="323"/>
                    <a:pt x="0" y="250"/>
                    <a:pt x="0" y="161"/>
                  </a:cubicBezTo>
                  <a:lnTo>
                    <a:pt x="0" y="161"/>
                  </a:lnTo>
                  <a:cubicBezTo>
                    <a:pt x="0" y="72"/>
                    <a:pt x="20" y="0"/>
                    <a:pt x="43" y="0"/>
                  </a:cubicBezTo>
                  <a:lnTo>
                    <a:pt x="43" y="0"/>
                  </a:lnTo>
                  <a:cubicBezTo>
                    <a:pt x="68" y="0"/>
                    <a:pt x="88" y="72"/>
                    <a:pt x="88" y="161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1787832" y="7363364"/>
              <a:ext cx="98874" cy="477896"/>
            </a:xfrm>
            <a:custGeom>
              <a:rect b="b" l="l" r="r" t="t"/>
              <a:pathLst>
                <a:path extrusionOk="0" h="385" w="81">
                  <a:moveTo>
                    <a:pt x="3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80" y="384"/>
                  </a:lnTo>
                  <a:lnTo>
                    <a:pt x="80" y="199"/>
                  </a:lnTo>
                  <a:lnTo>
                    <a:pt x="38" y="199"/>
                  </a:lnTo>
                  <a:lnTo>
                    <a:pt x="38" y="0"/>
                  </a:lnTo>
                </a:path>
              </a:pathLst>
            </a:custGeom>
            <a:solidFill>
              <a:srgbClr val="013B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1837268" y="7363360"/>
              <a:ext cx="54930" cy="247190"/>
            </a:xfrm>
            <a:custGeom>
              <a:rect b="b" l="l" r="r" t="t"/>
              <a:pathLst>
                <a:path extrusionOk="0" h="200" w="43">
                  <a:moveTo>
                    <a:pt x="0" y="199"/>
                  </a:moveTo>
                  <a:lnTo>
                    <a:pt x="42" y="19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99"/>
                  </a:lnTo>
                </a:path>
              </a:pathLst>
            </a:custGeom>
            <a:solidFill>
              <a:srgbClr val="1873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11612056" y="7269982"/>
              <a:ext cx="181269" cy="576768"/>
            </a:xfrm>
            <a:custGeom>
              <a:rect b="b" l="l" r="r" t="t"/>
              <a:pathLst>
                <a:path extrusionOk="0" h="463" w="144">
                  <a:moveTo>
                    <a:pt x="0" y="0"/>
                  </a:moveTo>
                  <a:lnTo>
                    <a:pt x="143" y="0"/>
                  </a:lnTo>
                  <a:lnTo>
                    <a:pt x="143" y="462"/>
                  </a:lnTo>
                  <a:lnTo>
                    <a:pt x="0" y="462"/>
                  </a:lnTo>
                  <a:lnTo>
                    <a:pt x="0" y="0"/>
                  </a:ln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2567845" y="7648999"/>
              <a:ext cx="714096" cy="197750"/>
            </a:xfrm>
            <a:custGeom>
              <a:rect b="b" l="l" r="r" t="t"/>
              <a:pathLst>
                <a:path extrusionOk="0" h="157" w="573">
                  <a:moveTo>
                    <a:pt x="0" y="0"/>
                  </a:moveTo>
                  <a:lnTo>
                    <a:pt x="572" y="0"/>
                  </a:lnTo>
                  <a:lnTo>
                    <a:pt x="572" y="156"/>
                  </a:lnTo>
                  <a:lnTo>
                    <a:pt x="0" y="156"/>
                  </a:lnTo>
                  <a:lnTo>
                    <a:pt x="0" y="0"/>
                  </a:lnTo>
                </a:path>
              </a:pathLst>
            </a:custGeom>
            <a:solidFill>
              <a:srgbClr val="1873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11535152" y="7209558"/>
              <a:ext cx="76902" cy="631703"/>
            </a:xfrm>
            <a:custGeom>
              <a:rect b="b" l="l" r="r" t="t"/>
              <a:pathLst>
                <a:path extrusionOk="0" h="509" w="63">
                  <a:moveTo>
                    <a:pt x="62" y="0"/>
                  </a:moveTo>
                  <a:lnTo>
                    <a:pt x="0" y="0"/>
                  </a:lnTo>
                  <a:lnTo>
                    <a:pt x="0" y="508"/>
                  </a:lnTo>
                  <a:lnTo>
                    <a:pt x="62" y="508"/>
                  </a:lnTo>
                  <a:lnTo>
                    <a:pt x="62" y="0"/>
                  </a:lnTo>
                </a:path>
              </a:pathLst>
            </a:custGeom>
            <a:solidFill>
              <a:srgbClr val="24B1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11974597" y="7484210"/>
              <a:ext cx="598740" cy="362541"/>
            </a:xfrm>
            <a:custGeom>
              <a:rect b="b" l="l" r="r" t="t"/>
              <a:pathLst>
                <a:path extrusionOk="0" h="290" w="479">
                  <a:moveTo>
                    <a:pt x="478" y="54"/>
                  </a:moveTo>
                  <a:lnTo>
                    <a:pt x="449" y="0"/>
                  </a:lnTo>
                  <a:lnTo>
                    <a:pt x="0" y="234"/>
                  </a:lnTo>
                  <a:lnTo>
                    <a:pt x="29" y="289"/>
                  </a:lnTo>
                  <a:lnTo>
                    <a:pt x="478" y="54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11249511" y="7226037"/>
              <a:ext cx="82395" cy="615221"/>
            </a:xfrm>
            <a:custGeom>
              <a:rect b="b" l="l" r="r" t="t"/>
              <a:pathLst>
                <a:path extrusionOk="0" h="495" w="64">
                  <a:moveTo>
                    <a:pt x="63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63" y="494"/>
                  </a:lnTo>
                  <a:lnTo>
                    <a:pt x="63" y="0"/>
                  </a:lnTo>
                </a:path>
              </a:pathLst>
            </a:custGeom>
            <a:solidFill>
              <a:srgbClr val="AA1F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11535152" y="7302941"/>
              <a:ext cx="76902" cy="450430"/>
            </a:xfrm>
            <a:custGeom>
              <a:rect b="b" l="l" r="r" t="t"/>
              <a:pathLst>
                <a:path extrusionOk="0" h="361" w="63">
                  <a:moveTo>
                    <a:pt x="62" y="0"/>
                  </a:moveTo>
                  <a:lnTo>
                    <a:pt x="0" y="0"/>
                  </a:lnTo>
                  <a:lnTo>
                    <a:pt x="0" y="360"/>
                  </a:lnTo>
                  <a:lnTo>
                    <a:pt x="62" y="360"/>
                  </a:lnTo>
                  <a:lnTo>
                    <a:pt x="62" y="0"/>
                  </a:lnTo>
                </a:path>
              </a:pathLst>
            </a:custGeom>
            <a:solidFill>
              <a:srgbClr val="23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11612056" y="7302941"/>
              <a:ext cx="180010" cy="504121"/>
            </a:xfrm>
            <a:custGeom>
              <a:rect b="b" l="l" r="r" t="t"/>
              <a:pathLst>
                <a:path extrusionOk="0" h="504121" w="180010">
                  <a:moveTo>
                    <a:pt x="0" y="340569"/>
                  </a:moveTo>
                  <a:lnTo>
                    <a:pt x="180010" y="340569"/>
                  </a:lnTo>
                  <a:lnTo>
                    <a:pt x="180010" y="504121"/>
                  </a:lnTo>
                  <a:lnTo>
                    <a:pt x="0" y="504121"/>
                  </a:lnTo>
                  <a:close/>
                  <a:moveTo>
                    <a:pt x="0" y="0"/>
                  </a:moveTo>
                  <a:lnTo>
                    <a:pt x="180010" y="0"/>
                  </a:lnTo>
                  <a:lnTo>
                    <a:pt x="180010" y="163552"/>
                  </a:lnTo>
                  <a:lnTo>
                    <a:pt x="0" y="163552"/>
                  </a:lnTo>
                  <a:close/>
                </a:path>
              </a:pathLst>
            </a:custGeom>
            <a:solidFill>
              <a:srgbClr val="4D1B23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12800607" y="7648999"/>
              <a:ext cx="630435" cy="196491"/>
            </a:xfrm>
            <a:custGeom>
              <a:rect b="b" l="l" r="r" t="t"/>
              <a:pathLst>
                <a:path extrusionOk="0" h="196491" w="630435">
                  <a:moveTo>
                    <a:pt x="82399" y="38457"/>
                  </a:moveTo>
                  <a:lnTo>
                    <a:pt x="548059" y="38457"/>
                  </a:lnTo>
                  <a:lnTo>
                    <a:pt x="548059" y="152568"/>
                  </a:lnTo>
                  <a:lnTo>
                    <a:pt x="82399" y="152568"/>
                  </a:lnTo>
                  <a:close/>
                  <a:moveTo>
                    <a:pt x="598744" y="0"/>
                  </a:moveTo>
                  <a:lnTo>
                    <a:pt x="630435" y="0"/>
                  </a:lnTo>
                  <a:lnTo>
                    <a:pt x="630435" y="196491"/>
                  </a:lnTo>
                  <a:lnTo>
                    <a:pt x="598744" y="196491"/>
                  </a:lnTo>
                  <a:close/>
                  <a:moveTo>
                    <a:pt x="0" y="0"/>
                  </a:moveTo>
                  <a:lnTo>
                    <a:pt x="31738" y="0"/>
                  </a:lnTo>
                  <a:lnTo>
                    <a:pt x="31738" y="196491"/>
                  </a:lnTo>
                  <a:lnTo>
                    <a:pt x="0" y="196491"/>
                  </a:lnTo>
                  <a:close/>
                </a:path>
              </a:pathLst>
            </a:custGeom>
            <a:solidFill>
              <a:srgbClr val="013B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11249511" y="7269982"/>
              <a:ext cx="82395" cy="538319"/>
            </a:xfrm>
            <a:custGeom>
              <a:rect b="b" l="l" r="r" t="t"/>
              <a:pathLst>
                <a:path extrusionOk="0" h="431" w="64">
                  <a:moveTo>
                    <a:pt x="63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63" y="430"/>
                  </a:lnTo>
                  <a:lnTo>
                    <a:pt x="63" y="0"/>
                  </a:lnTo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11276976" y="7269982"/>
              <a:ext cx="26248" cy="531592"/>
            </a:xfrm>
            <a:custGeom>
              <a:rect b="b" l="l" r="r" t="t"/>
              <a:pathLst>
                <a:path extrusionOk="0" h="531592" w="26248">
                  <a:moveTo>
                    <a:pt x="0" y="318596"/>
                  </a:moveTo>
                  <a:lnTo>
                    <a:pt x="9888" y="318596"/>
                  </a:lnTo>
                  <a:lnTo>
                    <a:pt x="9888" y="531592"/>
                  </a:lnTo>
                  <a:lnTo>
                    <a:pt x="0" y="531592"/>
                  </a:lnTo>
                  <a:close/>
                  <a:moveTo>
                    <a:pt x="16482" y="0"/>
                  </a:moveTo>
                  <a:lnTo>
                    <a:pt x="26248" y="0"/>
                  </a:lnTo>
                  <a:lnTo>
                    <a:pt x="26248" y="229468"/>
                  </a:lnTo>
                  <a:lnTo>
                    <a:pt x="16482" y="229468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11172611" y="7297447"/>
              <a:ext cx="76902" cy="543814"/>
            </a:xfrm>
            <a:custGeom>
              <a:rect b="b" l="l" r="r" t="t"/>
              <a:pathLst>
                <a:path extrusionOk="0" h="438" w="63">
                  <a:moveTo>
                    <a:pt x="62" y="0"/>
                  </a:moveTo>
                  <a:lnTo>
                    <a:pt x="0" y="0"/>
                  </a:lnTo>
                  <a:lnTo>
                    <a:pt x="0" y="437"/>
                  </a:lnTo>
                  <a:lnTo>
                    <a:pt x="62" y="437"/>
                  </a:lnTo>
                  <a:lnTo>
                    <a:pt x="62" y="0"/>
                  </a:lnTo>
                </a:path>
              </a:pathLst>
            </a:custGeom>
            <a:solidFill>
              <a:srgbClr val="3A19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11172611" y="7357871"/>
              <a:ext cx="76902" cy="450430"/>
            </a:xfrm>
            <a:custGeom>
              <a:rect b="b" l="l" r="r" t="t"/>
              <a:pathLst>
                <a:path extrusionOk="0" h="361" w="63">
                  <a:moveTo>
                    <a:pt x="62" y="0"/>
                  </a:moveTo>
                  <a:lnTo>
                    <a:pt x="0" y="0"/>
                  </a:lnTo>
                  <a:lnTo>
                    <a:pt x="0" y="360"/>
                  </a:lnTo>
                  <a:lnTo>
                    <a:pt x="62" y="360"/>
                  </a:lnTo>
                  <a:lnTo>
                    <a:pt x="62" y="0"/>
                  </a:ln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11200075" y="7357871"/>
              <a:ext cx="26369" cy="443703"/>
            </a:xfrm>
            <a:custGeom>
              <a:rect b="b" l="l" r="r" t="t"/>
              <a:pathLst>
                <a:path extrusionOk="0" h="443703" w="26369">
                  <a:moveTo>
                    <a:pt x="0" y="230707"/>
                  </a:moveTo>
                  <a:lnTo>
                    <a:pt x="9888" y="230707"/>
                  </a:lnTo>
                  <a:lnTo>
                    <a:pt x="9888" y="443703"/>
                  </a:lnTo>
                  <a:lnTo>
                    <a:pt x="0" y="443703"/>
                  </a:lnTo>
                  <a:close/>
                  <a:moveTo>
                    <a:pt x="16481" y="0"/>
                  </a:moveTo>
                  <a:lnTo>
                    <a:pt x="26369" y="0"/>
                  </a:lnTo>
                  <a:lnTo>
                    <a:pt x="26369" y="201986"/>
                  </a:lnTo>
                  <a:lnTo>
                    <a:pt x="16481" y="201986"/>
                  </a:lnTo>
                  <a:close/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11095709" y="7280967"/>
              <a:ext cx="76902" cy="565782"/>
            </a:xfrm>
            <a:custGeom>
              <a:rect b="b" l="l" r="r" t="t"/>
              <a:pathLst>
                <a:path extrusionOk="0" h="454" w="62">
                  <a:moveTo>
                    <a:pt x="61" y="0"/>
                  </a:moveTo>
                  <a:lnTo>
                    <a:pt x="0" y="0"/>
                  </a:lnTo>
                  <a:lnTo>
                    <a:pt x="0" y="453"/>
                  </a:lnTo>
                  <a:lnTo>
                    <a:pt x="61" y="453"/>
                  </a:lnTo>
                  <a:lnTo>
                    <a:pt x="61" y="0"/>
                  </a:lnTo>
                </a:path>
              </a:pathLst>
            </a:custGeom>
            <a:solidFill>
              <a:srgbClr val="23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11095709" y="7313928"/>
              <a:ext cx="76902" cy="494374"/>
            </a:xfrm>
            <a:custGeom>
              <a:rect b="b" l="l" r="r" t="t"/>
              <a:pathLst>
                <a:path extrusionOk="0" h="396" w="62">
                  <a:moveTo>
                    <a:pt x="61" y="0"/>
                  </a:moveTo>
                  <a:lnTo>
                    <a:pt x="0" y="0"/>
                  </a:lnTo>
                  <a:lnTo>
                    <a:pt x="0" y="395"/>
                  </a:lnTo>
                  <a:lnTo>
                    <a:pt x="61" y="395"/>
                  </a:lnTo>
                  <a:lnTo>
                    <a:pt x="61" y="0"/>
                  </a:lnTo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11123173" y="7313925"/>
              <a:ext cx="26245" cy="487648"/>
            </a:xfrm>
            <a:custGeom>
              <a:rect b="b" l="l" r="r" t="t"/>
              <a:pathLst>
                <a:path extrusionOk="0" h="487648" w="26245">
                  <a:moveTo>
                    <a:pt x="0" y="274652"/>
                  </a:moveTo>
                  <a:lnTo>
                    <a:pt x="9766" y="274652"/>
                  </a:lnTo>
                  <a:lnTo>
                    <a:pt x="9766" y="487648"/>
                  </a:lnTo>
                  <a:lnTo>
                    <a:pt x="0" y="487648"/>
                  </a:lnTo>
                  <a:close/>
                  <a:moveTo>
                    <a:pt x="16479" y="0"/>
                  </a:moveTo>
                  <a:lnTo>
                    <a:pt x="26245" y="0"/>
                  </a:lnTo>
                  <a:lnTo>
                    <a:pt x="26245" y="212974"/>
                  </a:lnTo>
                  <a:lnTo>
                    <a:pt x="16479" y="212974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10952889" y="7193078"/>
              <a:ext cx="142819" cy="653670"/>
            </a:xfrm>
            <a:custGeom>
              <a:rect b="b" l="l" r="r" t="t"/>
              <a:pathLst>
                <a:path extrusionOk="0" h="524" w="115">
                  <a:moveTo>
                    <a:pt x="0" y="0"/>
                  </a:moveTo>
                  <a:lnTo>
                    <a:pt x="114" y="0"/>
                  </a:lnTo>
                  <a:lnTo>
                    <a:pt x="114" y="523"/>
                  </a:lnTo>
                  <a:lnTo>
                    <a:pt x="0" y="523"/>
                  </a:lnTo>
                  <a:lnTo>
                    <a:pt x="0" y="0"/>
                  </a:lnTo>
                </a:path>
              </a:pathLst>
            </a:custGeom>
            <a:solidFill>
              <a:srgbClr val="164D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11007820" y="7226039"/>
              <a:ext cx="31738" cy="586505"/>
            </a:xfrm>
            <a:custGeom>
              <a:rect b="b" l="l" r="r" t="t"/>
              <a:pathLst>
                <a:path extrusionOk="0" h="586505" w="31738">
                  <a:moveTo>
                    <a:pt x="0" y="532823"/>
                  </a:moveTo>
                  <a:lnTo>
                    <a:pt x="31738" y="532823"/>
                  </a:lnTo>
                  <a:lnTo>
                    <a:pt x="31738" y="586505"/>
                  </a:lnTo>
                  <a:lnTo>
                    <a:pt x="0" y="586505"/>
                  </a:lnTo>
                  <a:close/>
                  <a:moveTo>
                    <a:pt x="0" y="0"/>
                  </a:moveTo>
                  <a:lnTo>
                    <a:pt x="31738" y="0"/>
                  </a:lnTo>
                  <a:lnTo>
                    <a:pt x="31738" y="487635"/>
                  </a:lnTo>
                  <a:lnTo>
                    <a:pt x="0" y="487635"/>
                  </a:lnTo>
                  <a:close/>
                </a:path>
              </a:pathLst>
            </a:custGeom>
            <a:solidFill>
              <a:srgbClr val="4B84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10771617" y="7374349"/>
              <a:ext cx="186763" cy="472402"/>
            </a:xfrm>
            <a:custGeom>
              <a:rect b="b" l="l" r="r" t="t"/>
              <a:pathLst>
                <a:path extrusionOk="0" h="378" w="150">
                  <a:moveTo>
                    <a:pt x="149" y="0"/>
                  </a:moveTo>
                  <a:lnTo>
                    <a:pt x="0" y="0"/>
                  </a:lnTo>
                  <a:lnTo>
                    <a:pt x="0" y="377"/>
                  </a:lnTo>
                  <a:lnTo>
                    <a:pt x="149" y="377"/>
                  </a:lnTo>
                  <a:lnTo>
                    <a:pt x="149" y="0"/>
                  </a:lnTo>
                </a:path>
              </a:pathLst>
            </a:custGeom>
            <a:solidFill>
              <a:srgbClr val="0F15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10804574" y="7423787"/>
              <a:ext cx="109861" cy="373528"/>
            </a:xfrm>
            <a:custGeom>
              <a:rect b="b" l="l" r="r" t="t"/>
              <a:pathLst>
                <a:path extrusionOk="0" h="300" w="90">
                  <a:moveTo>
                    <a:pt x="89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89" y="299"/>
                  </a:lnTo>
                  <a:lnTo>
                    <a:pt x="89" y="0"/>
                  </a:lnTo>
                </a:path>
              </a:pathLst>
            </a:custGeom>
            <a:solidFill>
              <a:srgbClr val="1873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12040511" y="7517166"/>
              <a:ext cx="461415" cy="291133"/>
            </a:xfrm>
            <a:custGeom>
              <a:rect b="b" l="l" r="r" t="t"/>
              <a:pathLst>
                <a:path extrusionOk="0" h="234" w="371">
                  <a:moveTo>
                    <a:pt x="370" y="55"/>
                  </a:moveTo>
                  <a:lnTo>
                    <a:pt x="341" y="0"/>
                  </a:lnTo>
                  <a:lnTo>
                    <a:pt x="0" y="178"/>
                  </a:lnTo>
                  <a:lnTo>
                    <a:pt x="28" y="233"/>
                  </a:lnTo>
                  <a:lnTo>
                    <a:pt x="370" y="55"/>
                  </a:lnTo>
                </a:path>
              </a:pathLst>
            </a:custGeom>
            <a:solidFill>
              <a:srgbClr val="4B84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12067977" y="7561112"/>
              <a:ext cx="390007" cy="214231"/>
            </a:xfrm>
            <a:custGeom>
              <a:rect b="b" l="l" r="r" t="t"/>
              <a:pathLst>
                <a:path extrusionOk="0" h="170" w="312">
                  <a:moveTo>
                    <a:pt x="160" y="94"/>
                  </a:moveTo>
                  <a:lnTo>
                    <a:pt x="160" y="94"/>
                  </a:lnTo>
                  <a:cubicBezTo>
                    <a:pt x="76" y="138"/>
                    <a:pt x="5" y="169"/>
                    <a:pt x="3" y="164"/>
                  </a:cubicBezTo>
                  <a:lnTo>
                    <a:pt x="3" y="164"/>
                  </a:lnTo>
                  <a:cubicBezTo>
                    <a:pt x="0" y="158"/>
                    <a:pt x="67" y="119"/>
                    <a:pt x="150" y="75"/>
                  </a:cubicBezTo>
                  <a:lnTo>
                    <a:pt x="150" y="75"/>
                  </a:lnTo>
                  <a:cubicBezTo>
                    <a:pt x="234" y="31"/>
                    <a:pt x="305" y="0"/>
                    <a:pt x="308" y="5"/>
                  </a:cubicBezTo>
                  <a:lnTo>
                    <a:pt x="308" y="5"/>
                  </a:lnTo>
                  <a:cubicBezTo>
                    <a:pt x="311" y="11"/>
                    <a:pt x="245" y="50"/>
                    <a:pt x="160" y="94"/>
                  </a:cubicBezTo>
                </a:path>
              </a:pathLst>
            </a:custGeom>
            <a:solidFill>
              <a:srgbClr val="164D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12254738" y="7407306"/>
              <a:ext cx="554799" cy="439443"/>
            </a:xfrm>
            <a:custGeom>
              <a:rect b="b" l="l" r="r" t="t"/>
              <a:pathLst>
                <a:path extrusionOk="0" h="351" w="447">
                  <a:moveTo>
                    <a:pt x="446" y="50"/>
                  </a:moveTo>
                  <a:lnTo>
                    <a:pt x="410" y="0"/>
                  </a:lnTo>
                  <a:lnTo>
                    <a:pt x="0" y="300"/>
                  </a:lnTo>
                  <a:lnTo>
                    <a:pt x="37" y="350"/>
                  </a:lnTo>
                  <a:lnTo>
                    <a:pt x="446" y="50"/>
                  </a:lnTo>
                </a:path>
              </a:pathLst>
            </a:custGeom>
            <a:solidFill>
              <a:srgbClr val="24B1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12320657" y="7451251"/>
              <a:ext cx="433953" cy="346064"/>
            </a:xfrm>
            <a:custGeom>
              <a:rect b="b" l="l" r="r" t="t"/>
              <a:pathLst>
                <a:path extrusionOk="0" h="279" w="349">
                  <a:moveTo>
                    <a:pt x="348" y="50"/>
                  </a:moveTo>
                  <a:lnTo>
                    <a:pt x="311" y="0"/>
                  </a:lnTo>
                  <a:lnTo>
                    <a:pt x="0" y="228"/>
                  </a:lnTo>
                  <a:lnTo>
                    <a:pt x="36" y="278"/>
                  </a:lnTo>
                  <a:lnTo>
                    <a:pt x="348" y="50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12348123" y="7495195"/>
              <a:ext cx="357047" cy="269162"/>
            </a:xfrm>
            <a:custGeom>
              <a:rect b="b" l="l" r="r" t="t"/>
              <a:pathLst>
                <a:path extrusionOk="0" h="215" w="287">
                  <a:moveTo>
                    <a:pt x="150" y="116"/>
                  </a:moveTo>
                  <a:lnTo>
                    <a:pt x="150" y="116"/>
                  </a:lnTo>
                  <a:cubicBezTo>
                    <a:pt x="72" y="172"/>
                    <a:pt x="7" y="214"/>
                    <a:pt x="3" y="209"/>
                  </a:cubicBezTo>
                  <a:lnTo>
                    <a:pt x="3" y="209"/>
                  </a:lnTo>
                  <a:cubicBezTo>
                    <a:pt x="0" y="204"/>
                    <a:pt x="60" y="154"/>
                    <a:pt x="136" y="98"/>
                  </a:cubicBezTo>
                  <a:lnTo>
                    <a:pt x="136" y="98"/>
                  </a:lnTo>
                  <a:cubicBezTo>
                    <a:pt x="213" y="42"/>
                    <a:pt x="279" y="0"/>
                    <a:pt x="282" y="5"/>
                  </a:cubicBezTo>
                  <a:lnTo>
                    <a:pt x="282" y="5"/>
                  </a:lnTo>
                  <a:cubicBezTo>
                    <a:pt x="286" y="10"/>
                    <a:pt x="226" y="59"/>
                    <a:pt x="150" y="116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11661490" y="8588312"/>
              <a:ext cx="115355" cy="587753"/>
            </a:xfrm>
            <a:custGeom>
              <a:rect b="b" l="l" r="r" t="t"/>
              <a:pathLst>
                <a:path extrusionOk="0" h="473" w="91">
                  <a:moveTo>
                    <a:pt x="90" y="0"/>
                  </a:moveTo>
                  <a:lnTo>
                    <a:pt x="0" y="0"/>
                  </a:lnTo>
                  <a:lnTo>
                    <a:pt x="0" y="472"/>
                  </a:lnTo>
                  <a:lnTo>
                    <a:pt x="90" y="472"/>
                  </a:lnTo>
                  <a:lnTo>
                    <a:pt x="90" y="0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11287964" y="8692679"/>
              <a:ext cx="186763" cy="483389"/>
            </a:xfrm>
            <a:custGeom>
              <a:rect b="b" l="l" r="r" t="t"/>
              <a:pathLst>
                <a:path extrusionOk="0" h="389" w="148">
                  <a:moveTo>
                    <a:pt x="147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47" y="388"/>
                  </a:lnTo>
                  <a:lnTo>
                    <a:pt x="147" y="0"/>
                  </a:lnTo>
                </a:path>
              </a:pathLst>
            </a:custGeom>
            <a:solidFill>
              <a:srgbClr val="3A4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11776847" y="8522395"/>
              <a:ext cx="98874" cy="653671"/>
            </a:xfrm>
            <a:custGeom>
              <a:rect b="b" l="l" r="r" t="t"/>
              <a:pathLst>
                <a:path extrusionOk="0" h="526" w="81">
                  <a:moveTo>
                    <a:pt x="0" y="0"/>
                  </a:moveTo>
                  <a:lnTo>
                    <a:pt x="80" y="0"/>
                  </a:lnTo>
                  <a:lnTo>
                    <a:pt x="80" y="525"/>
                  </a:lnTo>
                  <a:lnTo>
                    <a:pt x="0" y="525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12106428" y="9044233"/>
              <a:ext cx="719588" cy="137327"/>
            </a:xfrm>
            <a:custGeom>
              <a:rect b="b" l="l" r="r" t="t"/>
              <a:pathLst>
                <a:path extrusionOk="0" h="109" w="579">
                  <a:moveTo>
                    <a:pt x="0" y="0"/>
                  </a:moveTo>
                  <a:lnTo>
                    <a:pt x="578" y="0"/>
                  </a:lnTo>
                  <a:lnTo>
                    <a:pt x="578" y="108"/>
                  </a:lnTo>
                  <a:lnTo>
                    <a:pt x="0" y="108"/>
                  </a:lnTo>
                  <a:lnTo>
                    <a:pt x="0" y="0"/>
                  </a:lnTo>
                </a:path>
              </a:pathLst>
            </a:custGeom>
            <a:solidFill>
              <a:srgbClr val="004C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13095175" y="8472957"/>
              <a:ext cx="175778" cy="708606"/>
            </a:xfrm>
            <a:custGeom>
              <a:rect b="b" l="l" r="r" t="t"/>
              <a:pathLst>
                <a:path extrusionOk="0" h="568" w="140">
                  <a:moveTo>
                    <a:pt x="0" y="0"/>
                  </a:moveTo>
                  <a:lnTo>
                    <a:pt x="139" y="0"/>
                  </a:lnTo>
                  <a:lnTo>
                    <a:pt x="139" y="567"/>
                  </a:lnTo>
                  <a:lnTo>
                    <a:pt x="0" y="567"/>
                  </a:lnTo>
                  <a:lnTo>
                    <a:pt x="0" y="0"/>
                  </a:ln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12837003" y="8352111"/>
              <a:ext cx="280146" cy="829451"/>
            </a:xfrm>
            <a:custGeom>
              <a:rect b="b" l="l" r="r" t="t"/>
              <a:pathLst>
                <a:path extrusionOk="0" h="665" w="224">
                  <a:moveTo>
                    <a:pt x="140" y="0"/>
                  </a:moveTo>
                  <a:lnTo>
                    <a:pt x="223" y="18"/>
                  </a:lnTo>
                  <a:lnTo>
                    <a:pt x="83" y="664"/>
                  </a:lnTo>
                  <a:lnTo>
                    <a:pt x="0" y="646"/>
                  </a:lnTo>
                  <a:lnTo>
                    <a:pt x="140" y="0"/>
                  </a:lnTo>
                </a:path>
              </a:pathLst>
            </a:custGeom>
            <a:solidFill>
              <a:srgbClr val="3A4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11661490" y="8692679"/>
              <a:ext cx="115355" cy="379022"/>
            </a:xfrm>
            <a:custGeom>
              <a:rect b="b" l="l" r="r" t="t"/>
              <a:pathLst>
                <a:path extrusionOk="0" h="305" w="91">
                  <a:moveTo>
                    <a:pt x="90" y="0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90" y="304"/>
                  </a:lnTo>
                  <a:lnTo>
                    <a:pt x="90" y="0"/>
                  </a:lnTo>
                </a:path>
              </a:pathLst>
            </a:custGeom>
            <a:solidFill>
              <a:srgbClr val="252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11804310" y="8560844"/>
              <a:ext cx="38453" cy="576772"/>
            </a:xfrm>
            <a:custGeom>
              <a:rect b="b" l="l" r="r" t="t"/>
              <a:pathLst>
                <a:path extrusionOk="0" h="464" w="32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cubicBezTo>
                    <a:pt x="24" y="0"/>
                    <a:pt x="31" y="7"/>
                    <a:pt x="31" y="16"/>
                  </a:cubicBezTo>
                  <a:lnTo>
                    <a:pt x="31" y="448"/>
                  </a:lnTo>
                  <a:lnTo>
                    <a:pt x="31" y="448"/>
                  </a:lnTo>
                  <a:cubicBezTo>
                    <a:pt x="31" y="456"/>
                    <a:pt x="24" y="463"/>
                    <a:pt x="15" y="463"/>
                  </a:cubicBezTo>
                  <a:lnTo>
                    <a:pt x="15" y="463"/>
                  </a:lnTo>
                  <a:cubicBezTo>
                    <a:pt x="7" y="463"/>
                    <a:pt x="0" y="456"/>
                    <a:pt x="0" y="448"/>
                  </a:cubicBezTo>
                  <a:lnTo>
                    <a:pt x="0" y="16"/>
                  </a:lnTo>
                  <a:lnTo>
                    <a:pt x="0" y="16"/>
                  </a:lnTo>
                  <a:cubicBezTo>
                    <a:pt x="0" y="7"/>
                    <a:pt x="7" y="0"/>
                    <a:pt x="15" y="0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11287964" y="8769581"/>
              <a:ext cx="186763" cy="335077"/>
            </a:xfrm>
            <a:custGeom>
              <a:rect b="b" l="l" r="r" t="t"/>
              <a:pathLst>
                <a:path extrusionOk="0" h="269" w="148">
                  <a:moveTo>
                    <a:pt x="147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47" y="268"/>
                  </a:lnTo>
                  <a:lnTo>
                    <a:pt x="147" y="0"/>
                  </a:lnTo>
                </a:path>
              </a:pathLst>
            </a:custGeom>
            <a:solidFill>
              <a:srgbClr val="4B84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11287964" y="8753105"/>
              <a:ext cx="185501" cy="366765"/>
            </a:xfrm>
            <a:custGeom>
              <a:rect b="b" l="l" r="r" t="t"/>
              <a:pathLst>
                <a:path extrusionOk="0" h="366765" w="185501">
                  <a:moveTo>
                    <a:pt x="0" y="335074"/>
                  </a:moveTo>
                  <a:lnTo>
                    <a:pt x="185501" y="335074"/>
                  </a:lnTo>
                  <a:lnTo>
                    <a:pt x="185501" y="366765"/>
                  </a:lnTo>
                  <a:lnTo>
                    <a:pt x="0" y="366765"/>
                  </a:lnTo>
                  <a:close/>
                  <a:moveTo>
                    <a:pt x="94875" y="76905"/>
                  </a:moveTo>
                  <a:cubicBezTo>
                    <a:pt x="127474" y="76905"/>
                    <a:pt x="152550" y="122876"/>
                    <a:pt x="152550" y="181273"/>
                  </a:cubicBezTo>
                  <a:cubicBezTo>
                    <a:pt x="152550" y="238426"/>
                    <a:pt x="127474" y="284398"/>
                    <a:pt x="94875" y="284398"/>
                  </a:cubicBezTo>
                  <a:cubicBezTo>
                    <a:pt x="63529" y="284398"/>
                    <a:pt x="38453" y="238426"/>
                    <a:pt x="38453" y="181273"/>
                  </a:cubicBezTo>
                  <a:cubicBezTo>
                    <a:pt x="38453" y="122876"/>
                    <a:pt x="63529" y="76905"/>
                    <a:pt x="94875" y="76905"/>
                  </a:cubicBezTo>
                  <a:close/>
                  <a:moveTo>
                    <a:pt x="0" y="0"/>
                  </a:moveTo>
                  <a:lnTo>
                    <a:pt x="185501" y="0"/>
                  </a:lnTo>
                  <a:lnTo>
                    <a:pt x="185501" y="31738"/>
                  </a:lnTo>
                  <a:lnTo>
                    <a:pt x="0" y="31738"/>
                  </a:lnTo>
                  <a:close/>
                </a:path>
              </a:pathLst>
            </a:custGeom>
            <a:solidFill>
              <a:srgbClr val="0F15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11189088" y="8500423"/>
              <a:ext cx="104370" cy="675643"/>
            </a:xfrm>
            <a:custGeom>
              <a:rect b="b" l="l" r="r" t="t"/>
              <a:pathLst>
                <a:path extrusionOk="0" h="544" w="82">
                  <a:moveTo>
                    <a:pt x="0" y="0"/>
                  </a:moveTo>
                  <a:lnTo>
                    <a:pt x="81" y="0"/>
                  </a:lnTo>
                  <a:lnTo>
                    <a:pt x="81" y="543"/>
                  </a:lnTo>
                  <a:lnTo>
                    <a:pt x="0" y="543"/>
                  </a:lnTo>
                  <a:lnTo>
                    <a:pt x="0" y="0"/>
                  </a:ln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11101199" y="8621273"/>
              <a:ext cx="93383" cy="554797"/>
            </a:xfrm>
            <a:custGeom>
              <a:rect b="b" l="l" r="r" t="t"/>
              <a:pathLst>
                <a:path extrusionOk="0" h="447" w="74">
                  <a:moveTo>
                    <a:pt x="73" y="0"/>
                  </a:moveTo>
                  <a:lnTo>
                    <a:pt x="0" y="0"/>
                  </a:lnTo>
                  <a:lnTo>
                    <a:pt x="0" y="446"/>
                  </a:lnTo>
                  <a:lnTo>
                    <a:pt x="73" y="446"/>
                  </a:lnTo>
                  <a:lnTo>
                    <a:pt x="73" y="0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11211062" y="8533384"/>
              <a:ext cx="54930" cy="54930"/>
            </a:xfrm>
            <a:custGeom>
              <a:rect b="b" l="l" r="r" t="t"/>
              <a:pathLst>
                <a:path extrusionOk="0" h="45" w="44">
                  <a:moveTo>
                    <a:pt x="0" y="0"/>
                  </a:moveTo>
                  <a:lnTo>
                    <a:pt x="43" y="0"/>
                  </a:lnTo>
                  <a:lnTo>
                    <a:pt x="43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11101199" y="8901416"/>
              <a:ext cx="93383" cy="280146"/>
            </a:xfrm>
            <a:custGeom>
              <a:rect b="b" l="l" r="r" t="t"/>
              <a:pathLst>
                <a:path extrusionOk="0" h="224" w="74">
                  <a:moveTo>
                    <a:pt x="73" y="0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73" y="223"/>
                  </a:lnTo>
                  <a:lnTo>
                    <a:pt x="73" y="0"/>
                  </a:lnTo>
                </a:path>
              </a:pathLst>
            </a:custGeom>
            <a:solidFill>
              <a:srgbClr val="AA1F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12144877" y="8868457"/>
              <a:ext cx="576772" cy="181272"/>
            </a:xfrm>
            <a:custGeom>
              <a:rect b="b" l="l" r="r" t="t"/>
              <a:pathLst>
                <a:path extrusionOk="0" h="144" w="464">
                  <a:moveTo>
                    <a:pt x="0" y="143"/>
                  </a:moveTo>
                  <a:lnTo>
                    <a:pt x="463" y="143"/>
                  </a:lnTo>
                  <a:lnTo>
                    <a:pt x="463" y="0"/>
                  </a:lnTo>
                  <a:lnTo>
                    <a:pt x="0" y="0"/>
                  </a:lnTo>
                  <a:lnTo>
                    <a:pt x="0" y="143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12199808" y="8868458"/>
              <a:ext cx="471198" cy="180013"/>
            </a:xfrm>
            <a:custGeom>
              <a:rect b="b" l="l" r="r" t="t"/>
              <a:pathLst>
                <a:path extrusionOk="0" h="180013" w="471198">
                  <a:moveTo>
                    <a:pt x="71410" y="38455"/>
                  </a:moveTo>
                  <a:lnTo>
                    <a:pt x="394242" y="38455"/>
                  </a:lnTo>
                  <a:lnTo>
                    <a:pt x="394242" y="130606"/>
                  </a:lnTo>
                  <a:lnTo>
                    <a:pt x="71410" y="130606"/>
                  </a:lnTo>
                  <a:close/>
                  <a:moveTo>
                    <a:pt x="433951" y="0"/>
                  </a:moveTo>
                  <a:lnTo>
                    <a:pt x="471198" y="0"/>
                  </a:lnTo>
                  <a:lnTo>
                    <a:pt x="471198" y="180013"/>
                  </a:lnTo>
                  <a:lnTo>
                    <a:pt x="433951" y="180013"/>
                  </a:lnTo>
                  <a:close/>
                  <a:moveTo>
                    <a:pt x="0" y="0"/>
                  </a:moveTo>
                  <a:lnTo>
                    <a:pt x="37213" y="0"/>
                  </a:lnTo>
                  <a:lnTo>
                    <a:pt x="37213" y="180013"/>
                  </a:lnTo>
                  <a:lnTo>
                    <a:pt x="0" y="18001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12067975" y="8780568"/>
              <a:ext cx="736069" cy="87889"/>
            </a:xfrm>
            <a:custGeom>
              <a:rect b="b" l="l" r="r" t="t"/>
              <a:pathLst>
                <a:path extrusionOk="0" h="70" w="593">
                  <a:moveTo>
                    <a:pt x="0" y="0"/>
                  </a:moveTo>
                  <a:lnTo>
                    <a:pt x="592" y="0"/>
                  </a:lnTo>
                  <a:lnTo>
                    <a:pt x="592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24B1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12199807" y="8780568"/>
              <a:ext cx="602968" cy="86633"/>
            </a:xfrm>
            <a:custGeom>
              <a:rect b="b" l="l" r="r" t="t"/>
              <a:pathLst>
                <a:path extrusionOk="0" h="86633" w="602968">
                  <a:moveTo>
                    <a:pt x="0" y="21974"/>
                  </a:moveTo>
                  <a:lnTo>
                    <a:pt x="465669" y="21974"/>
                  </a:lnTo>
                  <a:lnTo>
                    <a:pt x="465669" y="59262"/>
                  </a:lnTo>
                  <a:lnTo>
                    <a:pt x="0" y="59262"/>
                  </a:lnTo>
                  <a:close/>
                  <a:moveTo>
                    <a:pt x="538319" y="0"/>
                  </a:moveTo>
                  <a:lnTo>
                    <a:pt x="602968" y="0"/>
                  </a:lnTo>
                  <a:lnTo>
                    <a:pt x="602968" y="86633"/>
                  </a:lnTo>
                  <a:lnTo>
                    <a:pt x="538319" y="86633"/>
                  </a:lnTo>
                  <a:close/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12106428" y="9110150"/>
              <a:ext cx="719588" cy="71412"/>
            </a:xfrm>
            <a:custGeom>
              <a:rect b="b" l="l" r="r" t="t"/>
              <a:pathLst>
                <a:path extrusionOk="0" h="56" w="579">
                  <a:moveTo>
                    <a:pt x="0" y="0"/>
                  </a:moveTo>
                  <a:lnTo>
                    <a:pt x="578" y="0"/>
                  </a:lnTo>
                  <a:lnTo>
                    <a:pt x="578" y="55"/>
                  </a:lnTo>
                  <a:lnTo>
                    <a:pt x="0" y="55"/>
                  </a:lnTo>
                  <a:lnTo>
                    <a:pt x="0" y="0"/>
                  </a:lnTo>
                </a:path>
              </a:pathLst>
            </a:custGeom>
            <a:solidFill>
              <a:srgbClr val="02274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13095175" y="8588312"/>
              <a:ext cx="175778" cy="477892"/>
            </a:xfrm>
            <a:custGeom>
              <a:rect b="b" l="l" r="r" t="t"/>
              <a:pathLst>
                <a:path extrusionOk="0" h="385" w="140">
                  <a:moveTo>
                    <a:pt x="0" y="0"/>
                  </a:moveTo>
                  <a:lnTo>
                    <a:pt x="139" y="0"/>
                  </a:lnTo>
                  <a:lnTo>
                    <a:pt x="139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1873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13139121" y="8615777"/>
              <a:ext cx="87889" cy="428458"/>
            </a:xfrm>
            <a:custGeom>
              <a:rect b="b" l="l" r="r" t="t"/>
              <a:pathLst>
                <a:path extrusionOk="0" h="342" w="70">
                  <a:moveTo>
                    <a:pt x="69" y="170"/>
                  </a:moveTo>
                  <a:lnTo>
                    <a:pt x="69" y="170"/>
                  </a:lnTo>
                  <a:cubicBezTo>
                    <a:pt x="69" y="265"/>
                    <a:pt x="53" y="341"/>
                    <a:pt x="34" y="341"/>
                  </a:cubicBezTo>
                  <a:lnTo>
                    <a:pt x="34" y="341"/>
                  </a:lnTo>
                  <a:cubicBezTo>
                    <a:pt x="15" y="341"/>
                    <a:pt x="0" y="265"/>
                    <a:pt x="0" y="170"/>
                  </a:cubicBezTo>
                  <a:lnTo>
                    <a:pt x="0" y="170"/>
                  </a:lnTo>
                  <a:cubicBezTo>
                    <a:pt x="0" y="76"/>
                    <a:pt x="15" y="0"/>
                    <a:pt x="34" y="0"/>
                  </a:cubicBezTo>
                  <a:lnTo>
                    <a:pt x="34" y="0"/>
                  </a:lnTo>
                  <a:cubicBezTo>
                    <a:pt x="53" y="0"/>
                    <a:pt x="69" y="76"/>
                    <a:pt x="69" y="170"/>
                  </a:cubicBez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12837003" y="9044233"/>
              <a:ext cx="126342" cy="131833"/>
            </a:xfrm>
            <a:custGeom>
              <a:rect b="b" l="l" r="r" t="t"/>
              <a:pathLst>
                <a:path extrusionOk="0" h="108" w="103">
                  <a:moveTo>
                    <a:pt x="19" y="0"/>
                  </a:moveTo>
                  <a:lnTo>
                    <a:pt x="102" y="17"/>
                  </a:lnTo>
                  <a:lnTo>
                    <a:pt x="83" y="107"/>
                  </a:lnTo>
                  <a:lnTo>
                    <a:pt x="0" y="89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12897427" y="8478453"/>
              <a:ext cx="164791" cy="516346"/>
            </a:xfrm>
            <a:custGeom>
              <a:rect b="b" l="l" r="r" t="t"/>
              <a:pathLst>
                <a:path extrusionOk="0" h="414" w="134">
                  <a:moveTo>
                    <a:pt x="87" y="0"/>
                  </a:moveTo>
                  <a:lnTo>
                    <a:pt x="133" y="10"/>
                  </a:lnTo>
                  <a:lnTo>
                    <a:pt x="46" y="413"/>
                  </a:lnTo>
                  <a:lnTo>
                    <a:pt x="0" y="403"/>
                  </a:lnTo>
                  <a:lnTo>
                    <a:pt x="87" y="0"/>
                  </a:ln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10793589" y="10296648"/>
              <a:ext cx="741564" cy="219722"/>
            </a:xfrm>
            <a:custGeom>
              <a:rect b="b" l="l" r="r" t="t"/>
              <a:pathLst>
                <a:path extrusionOk="0" h="175" w="597">
                  <a:moveTo>
                    <a:pt x="596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596" y="174"/>
                  </a:lnTo>
                  <a:lnTo>
                    <a:pt x="596" y="0"/>
                  </a:lnTo>
                </a:path>
              </a:pathLst>
            </a:custGeom>
            <a:solidFill>
              <a:srgbClr val="4D1B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12095443" y="9928616"/>
              <a:ext cx="98874" cy="587753"/>
            </a:xfrm>
            <a:custGeom>
              <a:rect b="b" l="l" r="r" t="t"/>
              <a:pathLst>
                <a:path extrusionOk="0" h="471" w="81">
                  <a:moveTo>
                    <a:pt x="80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80" y="470"/>
                  </a:lnTo>
                  <a:lnTo>
                    <a:pt x="80" y="0"/>
                  </a:lnTo>
                </a:path>
              </a:pathLst>
            </a:custGeom>
            <a:solidFill>
              <a:srgbClr val="3A19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10865000" y="10296648"/>
              <a:ext cx="602928" cy="218466"/>
            </a:xfrm>
            <a:custGeom>
              <a:rect b="b" l="l" r="r" t="t"/>
              <a:pathLst>
                <a:path extrusionOk="0" h="218466" w="602928">
                  <a:moveTo>
                    <a:pt x="115352" y="38455"/>
                  </a:moveTo>
                  <a:lnTo>
                    <a:pt x="487631" y="38455"/>
                  </a:lnTo>
                  <a:lnTo>
                    <a:pt x="487631" y="180010"/>
                  </a:lnTo>
                  <a:lnTo>
                    <a:pt x="115352" y="180010"/>
                  </a:lnTo>
                  <a:close/>
                  <a:moveTo>
                    <a:pt x="549306" y="0"/>
                  </a:moveTo>
                  <a:lnTo>
                    <a:pt x="602928" y="0"/>
                  </a:lnTo>
                  <a:lnTo>
                    <a:pt x="602928" y="218466"/>
                  </a:lnTo>
                  <a:lnTo>
                    <a:pt x="549306" y="218466"/>
                  </a:lnTo>
                  <a:close/>
                  <a:moveTo>
                    <a:pt x="0" y="0"/>
                  </a:moveTo>
                  <a:lnTo>
                    <a:pt x="53653" y="0"/>
                  </a:lnTo>
                  <a:lnTo>
                    <a:pt x="53653" y="218466"/>
                  </a:lnTo>
                  <a:lnTo>
                    <a:pt x="0" y="218466"/>
                  </a:lnTo>
                  <a:close/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11502192" y="10049464"/>
              <a:ext cx="505361" cy="466908"/>
            </a:xfrm>
            <a:custGeom>
              <a:rect b="b" l="l" r="r" t="t"/>
              <a:pathLst>
                <a:path extrusionOk="0" h="375" w="404">
                  <a:moveTo>
                    <a:pt x="54" y="0"/>
                  </a:moveTo>
                  <a:lnTo>
                    <a:pt x="0" y="59"/>
                  </a:lnTo>
                  <a:lnTo>
                    <a:pt x="349" y="374"/>
                  </a:lnTo>
                  <a:lnTo>
                    <a:pt x="403" y="315"/>
                  </a:lnTo>
                  <a:lnTo>
                    <a:pt x="54" y="0"/>
                  </a:lnTo>
                </a:path>
              </a:pathLst>
            </a:custGeom>
            <a:solidFill>
              <a:srgbClr val="0F15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12095443" y="9928616"/>
              <a:ext cx="98874" cy="351554"/>
            </a:xfrm>
            <a:custGeom>
              <a:rect b="b" l="l" r="r" t="t"/>
              <a:pathLst>
                <a:path extrusionOk="0" h="281" w="81">
                  <a:moveTo>
                    <a:pt x="80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80" y="280"/>
                  </a:lnTo>
                  <a:lnTo>
                    <a:pt x="80" y="0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12095443" y="10406510"/>
              <a:ext cx="98874" cy="60425"/>
            </a:xfrm>
            <a:custGeom>
              <a:rect b="b" l="l" r="r" t="t"/>
              <a:pathLst>
                <a:path extrusionOk="0" h="48" w="81">
                  <a:moveTo>
                    <a:pt x="8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80" y="47"/>
                  </a:lnTo>
                  <a:lnTo>
                    <a:pt x="80" y="0"/>
                  </a:ln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12199808" y="9840727"/>
              <a:ext cx="197750" cy="675642"/>
            </a:xfrm>
            <a:custGeom>
              <a:rect b="b" l="l" r="r" t="t"/>
              <a:pathLst>
                <a:path extrusionOk="0" h="542" w="160">
                  <a:moveTo>
                    <a:pt x="0" y="0"/>
                  </a:moveTo>
                  <a:lnTo>
                    <a:pt x="159" y="0"/>
                  </a:lnTo>
                  <a:lnTo>
                    <a:pt x="159" y="541"/>
                  </a:lnTo>
                  <a:lnTo>
                    <a:pt x="0" y="541"/>
                  </a:lnTo>
                  <a:lnTo>
                    <a:pt x="0" y="0"/>
                  </a:lnTo>
                </a:path>
              </a:pathLst>
            </a:custGeom>
            <a:solidFill>
              <a:srgbClr val="1873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12199808" y="9873687"/>
              <a:ext cx="196514" cy="603089"/>
            </a:xfrm>
            <a:custGeom>
              <a:rect b="b" l="l" r="r" t="t"/>
              <a:pathLst>
                <a:path extrusionOk="0" h="603089" w="196514">
                  <a:moveTo>
                    <a:pt x="0" y="576767"/>
                  </a:moveTo>
                  <a:lnTo>
                    <a:pt x="196514" y="576767"/>
                  </a:lnTo>
                  <a:lnTo>
                    <a:pt x="196514" y="603089"/>
                  </a:lnTo>
                  <a:lnTo>
                    <a:pt x="0" y="603089"/>
                  </a:lnTo>
                  <a:close/>
                  <a:moveTo>
                    <a:pt x="0" y="0"/>
                  </a:moveTo>
                  <a:lnTo>
                    <a:pt x="196514" y="0"/>
                  </a:lnTo>
                  <a:lnTo>
                    <a:pt x="196514" y="26320"/>
                  </a:lnTo>
                  <a:lnTo>
                    <a:pt x="0" y="2632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2397557" y="9928616"/>
              <a:ext cx="87889" cy="587753"/>
            </a:xfrm>
            <a:custGeom>
              <a:rect b="b" l="l" r="r" t="t"/>
              <a:pathLst>
                <a:path extrusionOk="0" h="471" w="71">
                  <a:moveTo>
                    <a:pt x="70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70" y="470"/>
                  </a:lnTo>
                  <a:lnTo>
                    <a:pt x="70" y="0"/>
                  </a:lnTo>
                </a:path>
              </a:pathLst>
            </a:custGeom>
            <a:solidFill>
              <a:srgbClr val="0F15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12397557" y="10027490"/>
              <a:ext cx="87889" cy="390005"/>
            </a:xfrm>
            <a:custGeom>
              <a:rect b="b" l="l" r="r" t="t"/>
              <a:pathLst>
                <a:path extrusionOk="0" h="311" w="71">
                  <a:moveTo>
                    <a:pt x="70" y="0"/>
                  </a:moveTo>
                  <a:lnTo>
                    <a:pt x="0" y="0"/>
                  </a:lnTo>
                  <a:lnTo>
                    <a:pt x="0" y="310"/>
                  </a:lnTo>
                  <a:lnTo>
                    <a:pt x="70" y="310"/>
                  </a:lnTo>
                  <a:lnTo>
                    <a:pt x="70" y="0"/>
                  </a:lnTo>
                </a:path>
              </a:pathLst>
            </a:custGeom>
            <a:solidFill>
              <a:srgbClr val="3A4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12924892" y="9950588"/>
              <a:ext cx="76902" cy="565782"/>
            </a:xfrm>
            <a:custGeom>
              <a:rect b="b" l="l" r="r" t="t"/>
              <a:pathLst>
                <a:path extrusionOk="0" h="454" w="63">
                  <a:moveTo>
                    <a:pt x="62" y="0"/>
                  </a:moveTo>
                  <a:lnTo>
                    <a:pt x="0" y="0"/>
                  </a:lnTo>
                  <a:lnTo>
                    <a:pt x="0" y="453"/>
                  </a:lnTo>
                  <a:lnTo>
                    <a:pt x="62" y="453"/>
                  </a:lnTo>
                  <a:lnTo>
                    <a:pt x="62" y="0"/>
                  </a:ln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13001794" y="9857204"/>
              <a:ext cx="148314" cy="659165"/>
            </a:xfrm>
            <a:custGeom>
              <a:rect b="b" l="l" r="r" t="t"/>
              <a:pathLst>
                <a:path extrusionOk="0" h="527" w="120">
                  <a:moveTo>
                    <a:pt x="119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119" y="526"/>
                  </a:lnTo>
                  <a:lnTo>
                    <a:pt x="119" y="0"/>
                  </a:lnTo>
                </a:path>
              </a:pathLst>
            </a:custGeom>
            <a:solidFill>
              <a:srgbClr val="210E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12924892" y="9983548"/>
              <a:ext cx="76902" cy="494374"/>
            </a:xfrm>
            <a:custGeom>
              <a:rect b="b" l="l" r="r" t="t"/>
              <a:pathLst>
                <a:path extrusionOk="0" h="396" w="63">
                  <a:moveTo>
                    <a:pt x="62" y="0"/>
                  </a:moveTo>
                  <a:lnTo>
                    <a:pt x="0" y="0"/>
                  </a:lnTo>
                  <a:lnTo>
                    <a:pt x="0" y="395"/>
                  </a:lnTo>
                  <a:lnTo>
                    <a:pt x="62" y="395"/>
                  </a:lnTo>
                  <a:lnTo>
                    <a:pt x="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12952358" y="9983546"/>
              <a:ext cx="26465" cy="498609"/>
            </a:xfrm>
            <a:custGeom>
              <a:rect b="b" l="l" r="r" t="t"/>
              <a:pathLst>
                <a:path extrusionOk="0" h="498609" w="26465">
                  <a:moveTo>
                    <a:pt x="0" y="280143"/>
                  </a:moveTo>
                  <a:lnTo>
                    <a:pt x="9888" y="280143"/>
                  </a:lnTo>
                  <a:lnTo>
                    <a:pt x="9888" y="498609"/>
                  </a:lnTo>
                  <a:lnTo>
                    <a:pt x="0" y="498609"/>
                  </a:lnTo>
                  <a:close/>
                  <a:moveTo>
                    <a:pt x="16477" y="0"/>
                  </a:moveTo>
                  <a:lnTo>
                    <a:pt x="26465" y="0"/>
                  </a:lnTo>
                  <a:lnTo>
                    <a:pt x="26465" y="212982"/>
                  </a:lnTo>
                  <a:lnTo>
                    <a:pt x="16477" y="212982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12847989" y="9835233"/>
              <a:ext cx="76902" cy="681137"/>
            </a:xfrm>
            <a:custGeom>
              <a:rect b="b" l="l" r="r" t="t"/>
              <a:pathLst>
                <a:path extrusionOk="0" h="545" w="62">
                  <a:moveTo>
                    <a:pt x="61" y="0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61" y="544"/>
                  </a:lnTo>
                  <a:lnTo>
                    <a:pt x="61" y="0"/>
                  </a:lnTo>
                </a:path>
              </a:pathLst>
            </a:custGeom>
            <a:solidFill>
              <a:srgbClr val="1873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12847989" y="9879176"/>
              <a:ext cx="76902" cy="598744"/>
            </a:xfrm>
            <a:custGeom>
              <a:rect b="b" l="l" r="r" t="t"/>
              <a:pathLst>
                <a:path extrusionOk="0" h="480" w="62">
                  <a:moveTo>
                    <a:pt x="61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61" y="479"/>
                  </a:lnTo>
                  <a:lnTo>
                    <a:pt x="61" y="0"/>
                  </a:lnTo>
                </a:path>
              </a:pathLst>
            </a:custGeom>
            <a:solidFill>
              <a:srgbClr val="3A19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12875456" y="9879178"/>
              <a:ext cx="26365" cy="602977"/>
            </a:xfrm>
            <a:custGeom>
              <a:rect b="b" l="l" r="r" t="t"/>
              <a:pathLst>
                <a:path extrusionOk="0" h="602977" w="26365">
                  <a:moveTo>
                    <a:pt x="0" y="384511"/>
                  </a:moveTo>
                  <a:lnTo>
                    <a:pt x="9888" y="384511"/>
                  </a:lnTo>
                  <a:lnTo>
                    <a:pt x="9888" y="602977"/>
                  </a:lnTo>
                  <a:lnTo>
                    <a:pt x="0" y="602977"/>
                  </a:lnTo>
                  <a:close/>
                  <a:moveTo>
                    <a:pt x="16477" y="0"/>
                  </a:moveTo>
                  <a:lnTo>
                    <a:pt x="26365" y="0"/>
                  </a:lnTo>
                  <a:lnTo>
                    <a:pt x="26365" y="251447"/>
                  </a:lnTo>
                  <a:lnTo>
                    <a:pt x="16477" y="251447"/>
                  </a:lnTo>
                  <a:close/>
                </a:path>
              </a:pathLst>
            </a:custGeom>
            <a:solidFill>
              <a:srgbClr val="7242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12771087" y="9950588"/>
              <a:ext cx="82397" cy="565782"/>
            </a:xfrm>
            <a:custGeom>
              <a:rect b="b" l="l" r="r" t="t"/>
              <a:pathLst>
                <a:path extrusionOk="0" h="454" w="64">
                  <a:moveTo>
                    <a:pt x="63" y="0"/>
                  </a:moveTo>
                  <a:lnTo>
                    <a:pt x="0" y="0"/>
                  </a:lnTo>
                  <a:lnTo>
                    <a:pt x="0" y="453"/>
                  </a:lnTo>
                  <a:lnTo>
                    <a:pt x="63" y="453"/>
                  </a:lnTo>
                  <a:lnTo>
                    <a:pt x="63" y="0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12771087" y="9983548"/>
              <a:ext cx="82397" cy="494374"/>
            </a:xfrm>
            <a:custGeom>
              <a:rect b="b" l="l" r="r" t="t"/>
              <a:pathLst>
                <a:path extrusionOk="0" h="396" w="64">
                  <a:moveTo>
                    <a:pt x="63" y="0"/>
                  </a:moveTo>
                  <a:lnTo>
                    <a:pt x="0" y="0"/>
                  </a:lnTo>
                  <a:lnTo>
                    <a:pt x="0" y="395"/>
                  </a:lnTo>
                  <a:lnTo>
                    <a:pt x="63" y="395"/>
                  </a:lnTo>
                  <a:lnTo>
                    <a:pt x="63" y="0"/>
                  </a:ln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12798552" y="9983546"/>
              <a:ext cx="26244" cy="498609"/>
            </a:xfrm>
            <a:custGeom>
              <a:rect b="b" l="l" r="r" t="t"/>
              <a:pathLst>
                <a:path extrusionOk="0" h="498609" w="26244">
                  <a:moveTo>
                    <a:pt x="0" y="280143"/>
                  </a:moveTo>
                  <a:lnTo>
                    <a:pt x="9888" y="280143"/>
                  </a:lnTo>
                  <a:lnTo>
                    <a:pt x="9888" y="498609"/>
                  </a:lnTo>
                  <a:lnTo>
                    <a:pt x="0" y="498609"/>
                  </a:lnTo>
                  <a:close/>
                  <a:moveTo>
                    <a:pt x="16478" y="0"/>
                  </a:moveTo>
                  <a:lnTo>
                    <a:pt x="26244" y="0"/>
                  </a:lnTo>
                  <a:lnTo>
                    <a:pt x="26244" y="212982"/>
                  </a:lnTo>
                  <a:lnTo>
                    <a:pt x="16478" y="212982"/>
                  </a:lnTo>
                  <a:close/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13001794" y="9912135"/>
              <a:ext cx="148314" cy="549304"/>
            </a:xfrm>
            <a:custGeom>
              <a:rect b="b" l="l" r="r" t="t"/>
              <a:pathLst>
                <a:path extrusionOk="0" h="443" w="120">
                  <a:moveTo>
                    <a:pt x="119" y="0"/>
                  </a:moveTo>
                  <a:lnTo>
                    <a:pt x="0" y="0"/>
                  </a:lnTo>
                  <a:lnTo>
                    <a:pt x="0" y="442"/>
                  </a:lnTo>
                  <a:lnTo>
                    <a:pt x="119" y="442"/>
                  </a:lnTo>
                  <a:lnTo>
                    <a:pt x="119" y="0"/>
                  </a:lnTo>
                </a:path>
              </a:pathLst>
            </a:custGeom>
            <a:solidFill>
              <a:srgbClr val="23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13040247" y="9956078"/>
              <a:ext cx="76902" cy="466911"/>
            </a:xfrm>
            <a:custGeom>
              <a:rect b="b" l="l" r="r" t="t"/>
              <a:pathLst>
                <a:path extrusionOk="0" h="374" w="60">
                  <a:moveTo>
                    <a:pt x="59" y="0"/>
                  </a:moveTo>
                  <a:lnTo>
                    <a:pt x="0" y="0"/>
                  </a:lnTo>
                  <a:lnTo>
                    <a:pt x="0" y="373"/>
                  </a:lnTo>
                  <a:lnTo>
                    <a:pt x="59" y="373"/>
                  </a:lnTo>
                  <a:lnTo>
                    <a:pt x="59" y="0"/>
                  </a:lnTo>
                </a:path>
              </a:pathLst>
            </a:custGeom>
            <a:solidFill>
              <a:srgbClr val="210E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13150106" y="10027492"/>
              <a:ext cx="175778" cy="488879"/>
            </a:xfrm>
            <a:custGeom>
              <a:rect b="b" l="l" r="r" t="t"/>
              <a:pathLst>
                <a:path extrusionOk="0" h="393" w="139">
                  <a:moveTo>
                    <a:pt x="0" y="0"/>
                  </a:moveTo>
                  <a:lnTo>
                    <a:pt x="138" y="0"/>
                  </a:lnTo>
                  <a:lnTo>
                    <a:pt x="138" y="392"/>
                  </a:lnTo>
                  <a:lnTo>
                    <a:pt x="0" y="392"/>
                  </a:lnTo>
                  <a:lnTo>
                    <a:pt x="0" y="0"/>
                  </a:lnTo>
                </a:path>
              </a:pathLst>
            </a:custGeom>
            <a:solidFill>
              <a:srgbClr val="F6A0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13194051" y="10093407"/>
              <a:ext cx="87889" cy="351554"/>
            </a:xfrm>
            <a:custGeom>
              <a:rect b="b" l="l" r="r" t="t"/>
              <a:pathLst>
                <a:path extrusionOk="0" h="283" w="71">
                  <a:moveTo>
                    <a:pt x="0" y="0"/>
                  </a:moveTo>
                  <a:lnTo>
                    <a:pt x="70" y="0"/>
                  </a:lnTo>
                  <a:lnTo>
                    <a:pt x="70" y="282"/>
                  </a:ln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11342893" y="10027490"/>
              <a:ext cx="483389" cy="483389"/>
            </a:xfrm>
            <a:custGeom>
              <a:rect b="b" l="l" r="r" t="t"/>
              <a:pathLst>
                <a:path extrusionOk="0" h="390" w="390">
                  <a:moveTo>
                    <a:pt x="57" y="0"/>
                  </a:moveTo>
                  <a:lnTo>
                    <a:pt x="0" y="57"/>
                  </a:lnTo>
                  <a:lnTo>
                    <a:pt x="332" y="389"/>
                  </a:lnTo>
                  <a:lnTo>
                    <a:pt x="389" y="332"/>
                  </a:lnTo>
                  <a:lnTo>
                    <a:pt x="57" y="0"/>
                  </a:ln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11540643" y="10082422"/>
              <a:ext cx="428458" cy="400990"/>
            </a:xfrm>
            <a:custGeom>
              <a:rect b="b" l="l" r="r" t="t"/>
              <a:pathLst>
                <a:path extrusionOk="0" h="321" w="342">
                  <a:moveTo>
                    <a:pt x="54" y="0"/>
                  </a:moveTo>
                  <a:lnTo>
                    <a:pt x="0" y="59"/>
                  </a:lnTo>
                  <a:lnTo>
                    <a:pt x="288" y="320"/>
                  </a:lnTo>
                  <a:lnTo>
                    <a:pt x="341" y="260"/>
                  </a:lnTo>
                  <a:lnTo>
                    <a:pt x="54" y="0"/>
                  </a:lnTo>
                </a:path>
              </a:pathLst>
            </a:custGeom>
            <a:solidFill>
              <a:srgbClr val="23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11595573" y="10137353"/>
              <a:ext cx="318598" cy="291129"/>
            </a:xfrm>
            <a:custGeom>
              <a:rect b="b" l="l" r="r" t="t"/>
              <a:pathLst>
                <a:path extrusionOk="0" h="234" w="256">
                  <a:moveTo>
                    <a:pt x="141" y="101"/>
                  </a:moveTo>
                  <a:lnTo>
                    <a:pt x="141" y="101"/>
                  </a:lnTo>
                  <a:cubicBezTo>
                    <a:pt x="207" y="162"/>
                    <a:pt x="255" y="217"/>
                    <a:pt x="247" y="225"/>
                  </a:cubicBezTo>
                  <a:lnTo>
                    <a:pt x="247" y="225"/>
                  </a:lnTo>
                  <a:cubicBezTo>
                    <a:pt x="240" y="233"/>
                    <a:pt x="180" y="191"/>
                    <a:pt x="114" y="131"/>
                  </a:cubicBezTo>
                  <a:lnTo>
                    <a:pt x="114" y="131"/>
                  </a:lnTo>
                  <a:cubicBezTo>
                    <a:pt x="48" y="71"/>
                    <a:pt x="0" y="16"/>
                    <a:pt x="7" y="8"/>
                  </a:cubicBezTo>
                  <a:lnTo>
                    <a:pt x="7" y="8"/>
                  </a:lnTo>
                  <a:cubicBezTo>
                    <a:pt x="15" y="0"/>
                    <a:pt x="74" y="41"/>
                    <a:pt x="141" y="101"/>
                  </a:cubicBezTo>
                </a:path>
              </a:pathLst>
            </a:custGeom>
            <a:solidFill>
              <a:srgbClr val="0F15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11375851" y="10065941"/>
              <a:ext cx="417471" cy="411981"/>
            </a:xfrm>
            <a:custGeom>
              <a:rect b="b" l="l" r="r" t="t"/>
              <a:pathLst>
                <a:path extrusionOk="0" h="332" w="333">
                  <a:moveTo>
                    <a:pt x="57" y="0"/>
                  </a:moveTo>
                  <a:lnTo>
                    <a:pt x="0" y="57"/>
                  </a:lnTo>
                  <a:lnTo>
                    <a:pt x="275" y="331"/>
                  </a:lnTo>
                  <a:lnTo>
                    <a:pt x="332" y="274"/>
                  </a:lnTo>
                  <a:lnTo>
                    <a:pt x="57" y="0"/>
                  </a:ln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11430782" y="10120870"/>
              <a:ext cx="307611" cy="307611"/>
            </a:xfrm>
            <a:custGeom>
              <a:rect b="b" l="l" r="r" t="t"/>
              <a:pathLst>
                <a:path extrusionOk="0" h="245" w="247">
                  <a:moveTo>
                    <a:pt x="137" y="107"/>
                  </a:moveTo>
                  <a:lnTo>
                    <a:pt x="137" y="107"/>
                  </a:lnTo>
                  <a:cubicBezTo>
                    <a:pt x="200" y="171"/>
                    <a:pt x="246" y="228"/>
                    <a:pt x="237" y="236"/>
                  </a:cubicBezTo>
                  <a:lnTo>
                    <a:pt x="237" y="236"/>
                  </a:lnTo>
                  <a:cubicBezTo>
                    <a:pt x="230" y="244"/>
                    <a:pt x="172" y="199"/>
                    <a:pt x="108" y="136"/>
                  </a:cubicBezTo>
                  <a:lnTo>
                    <a:pt x="108" y="136"/>
                  </a:lnTo>
                  <a:cubicBezTo>
                    <a:pt x="45" y="73"/>
                    <a:pt x="0" y="15"/>
                    <a:pt x="8" y="7"/>
                  </a:cubicBezTo>
                  <a:lnTo>
                    <a:pt x="8" y="7"/>
                  </a:lnTo>
                  <a:cubicBezTo>
                    <a:pt x="16" y="0"/>
                    <a:pt x="74" y="44"/>
                    <a:pt x="137" y="107"/>
                  </a:cubicBez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11677972" y="7352375"/>
              <a:ext cx="49436" cy="400994"/>
            </a:xfrm>
            <a:custGeom>
              <a:rect b="b" l="l" r="r" t="t"/>
              <a:pathLst>
                <a:path extrusionOk="0" h="321" w="41">
                  <a:moveTo>
                    <a:pt x="0" y="0"/>
                  </a:moveTo>
                  <a:lnTo>
                    <a:pt x="40" y="0"/>
                  </a:lnTo>
                  <a:lnTo>
                    <a:pt x="40" y="320"/>
                  </a:lnTo>
                  <a:lnTo>
                    <a:pt x="0" y="320"/>
                  </a:lnTo>
                  <a:lnTo>
                    <a:pt x="0" y="0"/>
                  </a:lnTo>
                </a:path>
              </a:pathLst>
            </a:custGeom>
            <a:solidFill>
              <a:srgbClr val="4D1B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10002591" y="11378778"/>
              <a:ext cx="76902" cy="82395"/>
            </a:xfrm>
            <a:custGeom>
              <a:rect b="b" l="l" r="r" t="t"/>
              <a:pathLst>
                <a:path extrusionOk="0" h="66" w="62">
                  <a:moveTo>
                    <a:pt x="61" y="35"/>
                  </a:moveTo>
                  <a:lnTo>
                    <a:pt x="61" y="35"/>
                  </a:lnTo>
                  <a:cubicBezTo>
                    <a:pt x="61" y="52"/>
                    <a:pt x="48" y="65"/>
                    <a:pt x="31" y="65"/>
                  </a:cubicBezTo>
                  <a:lnTo>
                    <a:pt x="31" y="65"/>
                  </a:lnTo>
                  <a:cubicBezTo>
                    <a:pt x="14" y="65"/>
                    <a:pt x="0" y="52"/>
                    <a:pt x="0" y="35"/>
                  </a:cubicBezTo>
                  <a:lnTo>
                    <a:pt x="0" y="35"/>
                  </a:lnTo>
                  <a:cubicBezTo>
                    <a:pt x="0" y="0"/>
                    <a:pt x="14" y="5"/>
                    <a:pt x="31" y="5"/>
                  </a:cubicBezTo>
                  <a:lnTo>
                    <a:pt x="31" y="5"/>
                  </a:lnTo>
                  <a:cubicBezTo>
                    <a:pt x="51" y="5"/>
                    <a:pt x="61" y="5"/>
                    <a:pt x="61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9678503" y="5407836"/>
              <a:ext cx="548063" cy="5563214"/>
            </a:xfrm>
            <a:custGeom>
              <a:rect b="b" l="l" r="r" t="t"/>
              <a:pathLst>
                <a:path extrusionOk="0" h="5563214" w="548063">
                  <a:moveTo>
                    <a:pt x="175776" y="1818202"/>
                  </a:moveTo>
                  <a:lnTo>
                    <a:pt x="548063" y="1818202"/>
                  </a:lnTo>
                  <a:lnTo>
                    <a:pt x="548063" y="5563214"/>
                  </a:lnTo>
                  <a:lnTo>
                    <a:pt x="175776" y="5563214"/>
                  </a:lnTo>
                  <a:close/>
                  <a:moveTo>
                    <a:pt x="180027" y="0"/>
                  </a:moveTo>
                  <a:lnTo>
                    <a:pt x="180027" y="992995"/>
                  </a:lnTo>
                  <a:lnTo>
                    <a:pt x="92101" y="992995"/>
                  </a:lnTo>
                  <a:lnTo>
                    <a:pt x="92101" y="2131885"/>
                  </a:lnTo>
                  <a:cubicBezTo>
                    <a:pt x="92101" y="2154299"/>
                    <a:pt x="60121" y="2163016"/>
                    <a:pt x="47330" y="2143092"/>
                  </a:cubicBezTo>
                  <a:lnTo>
                    <a:pt x="2558" y="2065887"/>
                  </a:lnTo>
                  <a:cubicBezTo>
                    <a:pt x="0" y="2060906"/>
                    <a:pt x="0" y="2057170"/>
                    <a:pt x="0" y="2053434"/>
                  </a:cubicBezTo>
                  <a:lnTo>
                    <a:pt x="0" y="992995"/>
                  </a:lnTo>
                  <a:lnTo>
                    <a:pt x="0" y="988749"/>
                  </a:lnTo>
                  <a:lnTo>
                    <a:pt x="770" y="988749"/>
                  </a:lnTo>
                  <a:close/>
                </a:path>
              </a:pathLst>
            </a:custGeom>
            <a:solidFill>
              <a:srgbClr val="23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9678503" y="5193612"/>
              <a:ext cx="548063" cy="6211380"/>
            </a:xfrm>
            <a:custGeom>
              <a:rect b="b" l="l" r="r" t="t"/>
              <a:pathLst>
                <a:path extrusionOk="0" h="6211380" w="548063">
                  <a:moveTo>
                    <a:pt x="175776" y="5778682"/>
                  </a:moveTo>
                  <a:lnTo>
                    <a:pt x="548063" y="5778682"/>
                  </a:lnTo>
                  <a:lnTo>
                    <a:pt x="397907" y="6211380"/>
                  </a:lnTo>
                  <a:lnTo>
                    <a:pt x="325932" y="6211380"/>
                  </a:lnTo>
                  <a:close/>
                  <a:moveTo>
                    <a:pt x="251474" y="0"/>
                  </a:moveTo>
                  <a:lnTo>
                    <a:pt x="472365" y="0"/>
                  </a:lnTo>
                  <a:cubicBezTo>
                    <a:pt x="513316" y="0"/>
                    <a:pt x="548063" y="34913"/>
                    <a:pt x="548063" y="76060"/>
                  </a:cubicBezTo>
                  <a:lnTo>
                    <a:pt x="548063" y="2031180"/>
                  </a:lnTo>
                  <a:lnTo>
                    <a:pt x="175776" y="2031180"/>
                  </a:lnTo>
                  <a:lnTo>
                    <a:pt x="175776" y="1399471"/>
                  </a:lnTo>
                  <a:lnTo>
                    <a:pt x="0" y="1399471"/>
                  </a:lnTo>
                  <a:lnTo>
                    <a:pt x="0" y="1202972"/>
                  </a:lnTo>
                  <a:lnTo>
                    <a:pt x="175776" y="1202972"/>
                  </a:lnTo>
                  <a:lnTo>
                    <a:pt x="175776" y="76060"/>
                  </a:lnTo>
                  <a:cubicBezTo>
                    <a:pt x="175776" y="34913"/>
                    <a:pt x="209282" y="0"/>
                    <a:pt x="251474" y="0"/>
                  </a:cubicBezTo>
                  <a:close/>
                </a:path>
              </a:pathLst>
            </a:custGeom>
            <a:solidFill>
              <a:srgbClr val="24B1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3693915" y="4902478"/>
              <a:ext cx="373528" cy="324092"/>
            </a:xfrm>
            <a:custGeom>
              <a:rect b="b" l="l" r="r" t="t"/>
              <a:pathLst>
                <a:path extrusionOk="0" h="262" w="301">
                  <a:moveTo>
                    <a:pt x="259" y="239"/>
                  </a:moveTo>
                  <a:lnTo>
                    <a:pt x="300" y="261"/>
                  </a:lnTo>
                  <a:lnTo>
                    <a:pt x="300" y="150"/>
                  </a:lnTo>
                  <a:lnTo>
                    <a:pt x="300" y="150"/>
                  </a:lnTo>
                  <a:cubicBezTo>
                    <a:pt x="300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260"/>
                  </a:lnTo>
                  <a:lnTo>
                    <a:pt x="40" y="239"/>
                  </a:lnTo>
                  <a:lnTo>
                    <a:pt x="40" y="239"/>
                  </a:lnTo>
                  <a:cubicBezTo>
                    <a:pt x="109" y="203"/>
                    <a:pt x="191" y="203"/>
                    <a:pt x="259" y="239"/>
                  </a:cubicBezTo>
                </a:path>
              </a:pathLst>
            </a:custGeom>
            <a:solidFill>
              <a:srgbClr val="E284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13825750" y="5336431"/>
              <a:ext cx="109861" cy="5564450"/>
            </a:xfrm>
            <a:custGeom>
              <a:rect b="b" l="l" r="r" t="t"/>
              <a:pathLst>
                <a:path extrusionOk="0" h="4465" w="89">
                  <a:moveTo>
                    <a:pt x="0" y="5"/>
                  </a:moveTo>
                  <a:lnTo>
                    <a:pt x="0" y="4464"/>
                  </a:lnTo>
                  <a:lnTo>
                    <a:pt x="88" y="4464"/>
                  </a:lnTo>
                  <a:lnTo>
                    <a:pt x="88" y="6"/>
                  </a:lnTo>
                  <a:lnTo>
                    <a:pt x="88" y="6"/>
                  </a:lnTo>
                  <a:cubicBezTo>
                    <a:pt x="59" y="0"/>
                    <a:pt x="29" y="0"/>
                    <a:pt x="0" y="5"/>
                  </a:cubicBezTo>
                </a:path>
              </a:pathLst>
            </a:custGeom>
            <a:solidFill>
              <a:srgbClr val="004C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13693915" y="5341922"/>
              <a:ext cx="131833" cy="5553469"/>
            </a:xfrm>
            <a:custGeom>
              <a:rect b="b" l="l" r="r" t="t"/>
              <a:pathLst>
                <a:path extrusionOk="0" h="4460" w="107">
                  <a:moveTo>
                    <a:pt x="40" y="23"/>
                  </a:moveTo>
                  <a:lnTo>
                    <a:pt x="0" y="44"/>
                  </a:lnTo>
                  <a:lnTo>
                    <a:pt x="0" y="4459"/>
                  </a:lnTo>
                  <a:lnTo>
                    <a:pt x="106" y="4459"/>
                  </a:lnTo>
                  <a:lnTo>
                    <a:pt x="106" y="0"/>
                  </a:lnTo>
                  <a:lnTo>
                    <a:pt x="106" y="0"/>
                  </a:lnTo>
                  <a:cubicBezTo>
                    <a:pt x="83" y="4"/>
                    <a:pt x="61" y="12"/>
                    <a:pt x="40" y="23"/>
                  </a:cubicBezTo>
                </a:path>
              </a:pathLst>
            </a:custGeom>
            <a:solidFill>
              <a:srgbClr val="013B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3935611" y="5341922"/>
              <a:ext cx="131833" cy="5553473"/>
            </a:xfrm>
            <a:custGeom>
              <a:rect b="b" l="l" r="r" t="t"/>
              <a:pathLst>
                <a:path extrusionOk="0" h="4459" w="107">
                  <a:moveTo>
                    <a:pt x="0" y="0"/>
                  </a:moveTo>
                  <a:lnTo>
                    <a:pt x="0" y="4458"/>
                  </a:lnTo>
                  <a:lnTo>
                    <a:pt x="106" y="4458"/>
                  </a:lnTo>
                  <a:lnTo>
                    <a:pt x="106" y="44"/>
                  </a:lnTo>
                  <a:lnTo>
                    <a:pt x="65" y="22"/>
                  </a:lnTo>
                  <a:lnTo>
                    <a:pt x="65" y="22"/>
                  </a:lnTo>
                  <a:cubicBezTo>
                    <a:pt x="44" y="11"/>
                    <a:pt x="23" y="4"/>
                    <a:pt x="0" y="0"/>
                  </a:cubicBezTo>
                </a:path>
              </a:pathLst>
            </a:custGeom>
            <a:solidFill>
              <a:srgbClr val="1873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13693915" y="5171640"/>
              <a:ext cx="131833" cy="225212"/>
            </a:xfrm>
            <a:custGeom>
              <a:rect b="b" l="l" r="r" t="t"/>
              <a:pathLst>
                <a:path extrusionOk="0" h="180" w="107">
                  <a:moveTo>
                    <a:pt x="106" y="135"/>
                  </a:moveTo>
                  <a:lnTo>
                    <a:pt x="106" y="0"/>
                  </a:lnTo>
                  <a:lnTo>
                    <a:pt x="106" y="0"/>
                  </a:lnTo>
                  <a:cubicBezTo>
                    <a:pt x="83" y="4"/>
                    <a:pt x="61" y="12"/>
                    <a:pt x="40" y="23"/>
                  </a:cubicBezTo>
                  <a:lnTo>
                    <a:pt x="0" y="44"/>
                  </a:lnTo>
                  <a:lnTo>
                    <a:pt x="0" y="179"/>
                  </a:lnTo>
                  <a:lnTo>
                    <a:pt x="40" y="158"/>
                  </a:lnTo>
                  <a:lnTo>
                    <a:pt x="40" y="158"/>
                  </a:lnTo>
                  <a:cubicBezTo>
                    <a:pt x="61" y="147"/>
                    <a:pt x="83" y="139"/>
                    <a:pt x="106" y="1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13825750" y="5166144"/>
              <a:ext cx="109861" cy="175778"/>
            </a:xfrm>
            <a:custGeom>
              <a:rect b="b" l="l" r="r" t="t"/>
              <a:pathLst>
                <a:path extrusionOk="0" h="142" w="89">
                  <a:moveTo>
                    <a:pt x="88" y="141"/>
                  </a:moveTo>
                  <a:lnTo>
                    <a:pt x="88" y="5"/>
                  </a:lnTo>
                  <a:lnTo>
                    <a:pt x="88" y="5"/>
                  </a:lnTo>
                  <a:cubicBezTo>
                    <a:pt x="59" y="0"/>
                    <a:pt x="29" y="0"/>
                    <a:pt x="0" y="5"/>
                  </a:cubicBezTo>
                  <a:lnTo>
                    <a:pt x="0" y="140"/>
                  </a:lnTo>
                  <a:lnTo>
                    <a:pt x="0" y="140"/>
                  </a:lnTo>
                  <a:cubicBezTo>
                    <a:pt x="29" y="135"/>
                    <a:pt x="59" y="135"/>
                    <a:pt x="88" y="141"/>
                  </a:cubicBezTo>
                </a:path>
              </a:pathLst>
            </a:custGeom>
            <a:solidFill>
              <a:srgbClr val="252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3935611" y="5171640"/>
              <a:ext cx="131833" cy="225212"/>
            </a:xfrm>
            <a:custGeom>
              <a:rect b="b" l="l" r="r" t="t"/>
              <a:pathLst>
                <a:path extrusionOk="0" h="181" w="107">
                  <a:moveTo>
                    <a:pt x="65" y="23"/>
                  </a:moveTo>
                  <a:lnTo>
                    <a:pt x="65" y="23"/>
                  </a:lnTo>
                  <a:cubicBezTo>
                    <a:pt x="44" y="12"/>
                    <a:pt x="23" y="4"/>
                    <a:pt x="0" y="0"/>
                  </a:cubicBezTo>
                  <a:lnTo>
                    <a:pt x="0" y="136"/>
                  </a:lnTo>
                  <a:lnTo>
                    <a:pt x="0" y="136"/>
                  </a:lnTo>
                  <a:cubicBezTo>
                    <a:pt x="23" y="140"/>
                    <a:pt x="44" y="147"/>
                    <a:pt x="65" y="158"/>
                  </a:cubicBezTo>
                  <a:lnTo>
                    <a:pt x="106" y="180"/>
                  </a:lnTo>
                  <a:lnTo>
                    <a:pt x="106" y="45"/>
                  </a:lnTo>
                  <a:lnTo>
                    <a:pt x="65" y="23"/>
                  </a:lnTo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3693915" y="10802010"/>
              <a:ext cx="373528" cy="543814"/>
            </a:xfrm>
            <a:custGeom>
              <a:rect b="b" l="l" r="r" t="t"/>
              <a:pathLst>
                <a:path extrusionOk="0" h="436" w="301">
                  <a:moveTo>
                    <a:pt x="0" y="73"/>
                  </a:moveTo>
                  <a:lnTo>
                    <a:pt x="116" y="432"/>
                  </a:lnTo>
                  <a:lnTo>
                    <a:pt x="116" y="432"/>
                  </a:lnTo>
                  <a:cubicBezTo>
                    <a:pt x="127" y="433"/>
                    <a:pt x="138" y="435"/>
                    <a:pt x="150" y="435"/>
                  </a:cubicBezTo>
                  <a:lnTo>
                    <a:pt x="150" y="435"/>
                  </a:lnTo>
                  <a:cubicBezTo>
                    <a:pt x="160" y="435"/>
                    <a:pt x="169" y="434"/>
                    <a:pt x="178" y="433"/>
                  </a:cubicBezTo>
                  <a:lnTo>
                    <a:pt x="300" y="73"/>
                  </a:lnTo>
                  <a:lnTo>
                    <a:pt x="300" y="73"/>
                  </a:lnTo>
                  <a:cubicBezTo>
                    <a:pt x="215" y="2"/>
                    <a:pt x="92" y="0"/>
                    <a:pt x="5" y="69"/>
                  </a:cubicBezTo>
                  <a:lnTo>
                    <a:pt x="0" y="73"/>
                  </a:lnTo>
                </a:path>
              </a:pathLst>
            </a:custGeom>
            <a:solidFill>
              <a:srgbClr val="E284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3842231" y="11340327"/>
              <a:ext cx="76902" cy="115355"/>
            </a:xfrm>
            <a:custGeom>
              <a:rect b="b" l="l" r="r" t="t"/>
              <a:pathLst>
                <a:path extrusionOk="0" h="94" w="63">
                  <a:moveTo>
                    <a:pt x="0" y="0"/>
                  </a:moveTo>
                  <a:lnTo>
                    <a:pt x="31" y="93"/>
                  </a:lnTo>
                  <a:lnTo>
                    <a:pt x="62" y="1"/>
                  </a:lnTo>
                  <a:lnTo>
                    <a:pt x="62" y="1"/>
                  </a:lnTo>
                  <a:cubicBezTo>
                    <a:pt x="53" y="2"/>
                    <a:pt x="44" y="3"/>
                    <a:pt x="34" y="3"/>
                  </a:cubicBezTo>
                  <a:lnTo>
                    <a:pt x="34" y="3"/>
                  </a:lnTo>
                  <a:cubicBezTo>
                    <a:pt x="22" y="3"/>
                    <a:pt x="11" y="1"/>
                    <a:pt x="0" y="0"/>
                  </a:cubicBezTo>
                </a:path>
              </a:pathLst>
            </a:custGeom>
            <a:solidFill>
              <a:srgbClr val="210E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3809272" y="4902478"/>
              <a:ext cx="258171" cy="324092"/>
            </a:xfrm>
            <a:custGeom>
              <a:rect b="b" l="l" r="r" t="t"/>
              <a:pathLst>
                <a:path extrusionOk="0" h="262" w="209">
                  <a:moveTo>
                    <a:pt x="58" y="0"/>
                  </a:moveTo>
                  <a:lnTo>
                    <a:pt x="58" y="0"/>
                  </a:lnTo>
                  <a:cubicBezTo>
                    <a:pt x="37" y="0"/>
                    <a:pt x="18" y="4"/>
                    <a:pt x="0" y="12"/>
                  </a:cubicBezTo>
                  <a:lnTo>
                    <a:pt x="0" y="12"/>
                  </a:lnTo>
                  <a:cubicBezTo>
                    <a:pt x="36" y="50"/>
                    <a:pt x="58" y="102"/>
                    <a:pt x="58" y="159"/>
                  </a:cubicBezTo>
                  <a:lnTo>
                    <a:pt x="58" y="212"/>
                  </a:lnTo>
                  <a:lnTo>
                    <a:pt x="58" y="212"/>
                  </a:lnTo>
                  <a:cubicBezTo>
                    <a:pt x="96" y="212"/>
                    <a:pt x="133" y="221"/>
                    <a:pt x="167" y="239"/>
                  </a:cubicBezTo>
                  <a:lnTo>
                    <a:pt x="208" y="261"/>
                  </a:lnTo>
                  <a:lnTo>
                    <a:pt x="208" y="150"/>
                  </a:lnTo>
                  <a:lnTo>
                    <a:pt x="208" y="150"/>
                  </a:lnTo>
                  <a:cubicBezTo>
                    <a:pt x="208" y="67"/>
                    <a:pt x="140" y="0"/>
                    <a:pt x="58" y="0"/>
                  </a:cubicBezTo>
                </a:path>
              </a:pathLst>
            </a:custGeom>
            <a:solidFill>
              <a:srgbClr val="F6A0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3880682" y="10823982"/>
              <a:ext cx="192257" cy="521842"/>
            </a:xfrm>
            <a:custGeom>
              <a:rect b="b" l="l" r="r" t="t"/>
              <a:pathLst>
                <a:path extrusionOk="0" h="418" w="154">
                  <a:moveTo>
                    <a:pt x="0" y="1"/>
                  </a:moveTo>
                  <a:lnTo>
                    <a:pt x="0" y="416"/>
                  </a:lnTo>
                  <a:lnTo>
                    <a:pt x="0" y="416"/>
                  </a:lnTo>
                  <a:cubicBezTo>
                    <a:pt x="1" y="416"/>
                    <a:pt x="2" y="417"/>
                    <a:pt x="3" y="417"/>
                  </a:cubicBezTo>
                  <a:lnTo>
                    <a:pt x="3" y="417"/>
                  </a:lnTo>
                  <a:cubicBezTo>
                    <a:pt x="13" y="417"/>
                    <a:pt x="22" y="416"/>
                    <a:pt x="31" y="415"/>
                  </a:cubicBezTo>
                  <a:lnTo>
                    <a:pt x="153" y="55"/>
                  </a:lnTo>
                  <a:lnTo>
                    <a:pt x="153" y="55"/>
                  </a:lnTo>
                  <a:cubicBezTo>
                    <a:pt x="109" y="18"/>
                    <a:pt x="54" y="0"/>
                    <a:pt x="0" y="1"/>
                  </a:cubicBezTo>
                </a:path>
              </a:pathLst>
            </a:custGeom>
            <a:solidFill>
              <a:srgbClr val="F6A0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9244550" y="3913731"/>
              <a:ext cx="582264" cy="494374"/>
            </a:xfrm>
            <a:custGeom>
              <a:rect b="b" l="l" r="r" t="t"/>
              <a:pathLst>
                <a:path extrusionOk="0" h="395" w="466">
                  <a:moveTo>
                    <a:pt x="339" y="95"/>
                  </a:moveTo>
                  <a:lnTo>
                    <a:pt x="339" y="95"/>
                  </a:lnTo>
                  <a:cubicBezTo>
                    <a:pt x="339" y="95"/>
                    <a:pt x="325" y="31"/>
                    <a:pt x="278" y="14"/>
                  </a:cubicBezTo>
                  <a:lnTo>
                    <a:pt x="278" y="14"/>
                  </a:lnTo>
                  <a:cubicBezTo>
                    <a:pt x="239" y="0"/>
                    <a:pt x="82" y="214"/>
                    <a:pt x="46" y="293"/>
                  </a:cubicBezTo>
                  <a:lnTo>
                    <a:pt x="46" y="293"/>
                  </a:lnTo>
                  <a:cubicBezTo>
                    <a:pt x="0" y="394"/>
                    <a:pt x="137" y="287"/>
                    <a:pt x="247" y="235"/>
                  </a:cubicBezTo>
                  <a:lnTo>
                    <a:pt x="247" y="235"/>
                  </a:lnTo>
                  <a:cubicBezTo>
                    <a:pt x="284" y="218"/>
                    <a:pt x="377" y="287"/>
                    <a:pt x="377" y="287"/>
                  </a:cubicBezTo>
                  <a:lnTo>
                    <a:pt x="465" y="183"/>
                  </a:lnTo>
                  <a:lnTo>
                    <a:pt x="339" y="95"/>
                  </a:lnTo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9826813" y="3545695"/>
              <a:ext cx="549304" cy="483389"/>
            </a:xfrm>
            <a:custGeom>
              <a:rect b="b" l="l" r="r" t="t"/>
              <a:pathLst>
                <a:path extrusionOk="0" h="390" w="440">
                  <a:moveTo>
                    <a:pt x="392" y="261"/>
                  </a:moveTo>
                  <a:lnTo>
                    <a:pt x="392" y="261"/>
                  </a:lnTo>
                  <a:cubicBezTo>
                    <a:pt x="392" y="261"/>
                    <a:pt x="439" y="236"/>
                    <a:pt x="433" y="187"/>
                  </a:cubicBezTo>
                  <a:lnTo>
                    <a:pt x="433" y="187"/>
                  </a:lnTo>
                  <a:cubicBezTo>
                    <a:pt x="429" y="146"/>
                    <a:pt x="250" y="68"/>
                    <a:pt x="108" y="28"/>
                  </a:cubicBezTo>
                  <a:lnTo>
                    <a:pt x="108" y="28"/>
                  </a:lnTo>
                  <a:cubicBezTo>
                    <a:pt x="0" y="0"/>
                    <a:pt x="166" y="114"/>
                    <a:pt x="223" y="222"/>
                  </a:cubicBezTo>
                  <a:lnTo>
                    <a:pt x="223" y="222"/>
                  </a:lnTo>
                  <a:cubicBezTo>
                    <a:pt x="246" y="264"/>
                    <a:pt x="270" y="389"/>
                    <a:pt x="270" y="389"/>
                  </a:cubicBezTo>
                  <a:lnTo>
                    <a:pt x="421" y="362"/>
                  </a:lnTo>
                  <a:lnTo>
                    <a:pt x="392" y="261"/>
                  </a:lnTo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0112452" y="3930210"/>
              <a:ext cx="560290" cy="769025"/>
            </a:xfrm>
            <a:custGeom>
              <a:rect b="b" l="l" r="r" t="t"/>
              <a:pathLst>
                <a:path extrusionOk="0" h="618" w="450">
                  <a:moveTo>
                    <a:pt x="0" y="32"/>
                  </a:moveTo>
                  <a:lnTo>
                    <a:pt x="151" y="617"/>
                  </a:lnTo>
                  <a:lnTo>
                    <a:pt x="449" y="565"/>
                  </a:lnTo>
                  <a:lnTo>
                    <a:pt x="205" y="0"/>
                  </a:lnTo>
                  <a:lnTo>
                    <a:pt x="0" y="32"/>
                  </a:lnTo>
                </a:path>
              </a:pathLst>
            </a:custGeom>
            <a:solidFill>
              <a:srgbClr val="210E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9579627" y="4034575"/>
              <a:ext cx="1889607" cy="834943"/>
            </a:xfrm>
            <a:custGeom>
              <a:rect b="b" l="l" r="r" t="t"/>
              <a:pathLst>
                <a:path extrusionOk="0" h="672" w="1516">
                  <a:moveTo>
                    <a:pt x="1515" y="303"/>
                  </a:moveTo>
                  <a:lnTo>
                    <a:pt x="1515" y="303"/>
                  </a:lnTo>
                  <a:cubicBezTo>
                    <a:pt x="1515" y="303"/>
                    <a:pt x="1286" y="150"/>
                    <a:pt x="1064" y="316"/>
                  </a:cubicBezTo>
                  <a:lnTo>
                    <a:pt x="715" y="386"/>
                  </a:lnTo>
                  <a:lnTo>
                    <a:pt x="176" y="0"/>
                  </a:lnTo>
                  <a:lnTo>
                    <a:pt x="0" y="174"/>
                  </a:lnTo>
                  <a:lnTo>
                    <a:pt x="533" y="584"/>
                  </a:lnTo>
                  <a:lnTo>
                    <a:pt x="533" y="584"/>
                  </a:lnTo>
                  <a:cubicBezTo>
                    <a:pt x="606" y="640"/>
                    <a:pt x="696" y="671"/>
                    <a:pt x="788" y="670"/>
                  </a:cubicBezTo>
                  <a:lnTo>
                    <a:pt x="1464" y="667"/>
                  </a:lnTo>
                  <a:lnTo>
                    <a:pt x="1515" y="303"/>
                  </a:lnTo>
                </a:path>
              </a:pathLst>
            </a:custGeom>
            <a:solidFill>
              <a:srgbClr val="3A19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2298682" y="3485273"/>
              <a:ext cx="379022" cy="324092"/>
            </a:xfrm>
            <a:custGeom>
              <a:rect b="b" l="l" r="r" t="t"/>
              <a:pathLst>
                <a:path extrusionOk="0" h="260" w="306">
                  <a:moveTo>
                    <a:pt x="283" y="77"/>
                  </a:moveTo>
                  <a:lnTo>
                    <a:pt x="283" y="77"/>
                  </a:lnTo>
                  <a:cubicBezTo>
                    <a:pt x="305" y="133"/>
                    <a:pt x="265" y="202"/>
                    <a:pt x="193" y="230"/>
                  </a:cubicBezTo>
                  <a:lnTo>
                    <a:pt x="193" y="230"/>
                  </a:lnTo>
                  <a:cubicBezTo>
                    <a:pt x="121" y="259"/>
                    <a:pt x="44" y="237"/>
                    <a:pt x="22" y="181"/>
                  </a:cubicBezTo>
                  <a:lnTo>
                    <a:pt x="22" y="181"/>
                  </a:lnTo>
                  <a:cubicBezTo>
                    <a:pt x="0" y="126"/>
                    <a:pt x="40" y="57"/>
                    <a:pt x="112" y="28"/>
                  </a:cubicBezTo>
                  <a:lnTo>
                    <a:pt x="112" y="28"/>
                  </a:lnTo>
                  <a:cubicBezTo>
                    <a:pt x="184" y="0"/>
                    <a:pt x="261" y="21"/>
                    <a:pt x="283" y="77"/>
                  </a:cubicBezTo>
                </a:path>
              </a:pathLst>
            </a:custGeom>
            <a:solidFill>
              <a:srgbClr val="210E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12430516" y="3930210"/>
              <a:ext cx="576772" cy="983253"/>
            </a:xfrm>
            <a:custGeom>
              <a:rect b="b" l="l" r="r" t="t"/>
              <a:pathLst>
                <a:path extrusionOk="0" h="788" w="464">
                  <a:moveTo>
                    <a:pt x="37" y="326"/>
                  </a:moveTo>
                  <a:lnTo>
                    <a:pt x="267" y="557"/>
                  </a:lnTo>
                  <a:lnTo>
                    <a:pt x="317" y="239"/>
                  </a:lnTo>
                  <a:lnTo>
                    <a:pt x="317" y="239"/>
                  </a:lnTo>
                  <a:cubicBezTo>
                    <a:pt x="317" y="239"/>
                    <a:pt x="290" y="232"/>
                    <a:pt x="278" y="214"/>
                  </a:cubicBezTo>
                  <a:lnTo>
                    <a:pt x="278" y="214"/>
                  </a:lnTo>
                  <a:cubicBezTo>
                    <a:pt x="265" y="195"/>
                    <a:pt x="229" y="134"/>
                    <a:pt x="229" y="134"/>
                  </a:cubicBezTo>
                  <a:lnTo>
                    <a:pt x="229" y="134"/>
                  </a:lnTo>
                  <a:cubicBezTo>
                    <a:pt x="229" y="134"/>
                    <a:pt x="247" y="121"/>
                    <a:pt x="261" y="135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228" y="63"/>
                    <a:pt x="241" y="44"/>
                    <a:pt x="258" y="47"/>
                  </a:cubicBezTo>
                  <a:lnTo>
                    <a:pt x="258" y="47"/>
                  </a:lnTo>
                  <a:cubicBezTo>
                    <a:pt x="260" y="47"/>
                    <a:pt x="262" y="48"/>
                    <a:pt x="263" y="49"/>
                  </a:cubicBezTo>
                  <a:lnTo>
                    <a:pt x="263" y="49"/>
                  </a:lnTo>
                  <a:cubicBezTo>
                    <a:pt x="250" y="26"/>
                    <a:pt x="275" y="0"/>
                    <a:pt x="299" y="12"/>
                  </a:cubicBezTo>
                  <a:lnTo>
                    <a:pt x="299" y="12"/>
                  </a:lnTo>
                  <a:cubicBezTo>
                    <a:pt x="310" y="17"/>
                    <a:pt x="321" y="27"/>
                    <a:pt x="331" y="42"/>
                  </a:cubicBezTo>
                  <a:lnTo>
                    <a:pt x="331" y="42"/>
                  </a:lnTo>
                  <a:cubicBezTo>
                    <a:pt x="397" y="142"/>
                    <a:pt x="395" y="196"/>
                    <a:pt x="385" y="216"/>
                  </a:cubicBezTo>
                  <a:lnTo>
                    <a:pt x="385" y="216"/>
                  </a:lnTo>
                  <a:cubicBezTo>
                    <a:pt x="385" y="216"/>
                    <a:pt x="463" y="680"/>
                    <a:pt x="340" y="742"/>
                  </a:cubicBezTo>
                  <a:lnTo>
                    <a:pt x="340" y="742"/>
                  </a:lnTo>
                  <a:cubicBezTo>
                    <a:pt x="252" y="787"/>
                    <a:pt x="0" y="549"/>
                    <a:pt x="0" y="549"/>
                  </a:cubicBezTo>
                  <a:lnTo>
                    <a:pt x="37" y="326"/>
                  </a:lnTo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1282472" y="4160917"/>
              <a:ext cx="1191989" cy="719588"/>
            </a:xfrm>
            <a:custGeom>
              <a:rect b="b" l="l" r="r" t="t"/>
              <a:pathLst>
                <a:path extrusionOk="0" h="578" w="959">
                  <a:moveTo>
                    <a:pt x="817" y="49"/>
                  </a:moveTo>
                  <a:lnTo>
                    <a:pt x="817" y="49"/>
                  </a:lnTo>
                  <a:cubicBezTo>
                    <a:pt x="817" y="49"/>
                    <a:pt x="670" y="0"/>
                    <a:pt x="557" y="85"/>
                  </a:cubicBezTo>
                  <a:lnTo>
                    <a:pt x="557" y="85"/>
                  </a:lnTo>
                  <a:cubicBezTo>
                    <a:pt x="523" y="112"/>
                    <a:pt x="450" y="170"/>
                    <a:pt x="386" y="217"/>
                  </a:cubicBezTo>
                  <a:lnTo>
                    <a:pt x="386" y="217"/>
                  </a:lnTo>
                  <a:cubicBezTo>
                    <a:pt x="350" y="244"/>
                    <a:pt x="304" y="251"/>
                    <a:pt x="263" y="238"/>
                  </a:cubicBezTo>
                  <a:lnTo>
                    <a:pt x="146" y="200"/>
                  </a:lnTo>
                  <a:lnTo>
                    <a:pt x="146" y="200"/>
                  </a:lnTo>
                  <a:cubicBezTo>
                    <a:pt x="146" y="200"/>
                    <a:pt x="0" y="320"/>
                    <a:pt x="95" y="564"/>
                  </a:cubicBezTo>
                  <a:lnTo>
                    <a:pt x="713" y="564"/>
                  </a:lnTo>
                  <a:lnTo>
                    <a:pt x="713" y="564"/>
                  </a:lnTo>
                  <a:cubicBezTo>
                    <a:pt x="713" y="564"/>
                    <a:pt x="946" y="577"/>
                    <a:pt x="951" y="389"/>
                  </a:cubicBezTo>
                  <a:lnTo>
                    <a:pt x="951" y="389"/>
                  </a:lnTo>
                  <a:cubicBezTo>
                    <a:pt x="955" y="200"/>
                    <a:pt x="958" y="141"/>
                    <a:pt x="958" y="141"/>
                  </a:cubicBezTo>
                  <a:lnTo>
                    <a:pt x="817" y="49"/>
                  </a:lnTo>
                </a:path>
              </a:pathLst>
            </a:custGeom>
            <a:solidFill>
              <a:srgbClr val="FFC2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11710928" y="4358667"/>
              <a:ext cx="983254" cy="763531"/>
            </a:xfrm>
            <a:custGeom>
              <a:rect b="b" l="l" r="r" t="t"/>
              <a:pathLst>
                <a:path extrusionOk="0" h="613" w="789">
                  <a:moveTo>
                    <a:pt x="624" y="367"/>
                  </a:moveTo>
                  <a:lnTo>
                    <a:pt x="624" y="367"/>
                  </a:lnTo>
                  <a:cubicBezTo>
                    <a:pt x="624" y="367"/>
                    <a:pt x="462" y="612"/>
                    <a:pt x="199" y="587"/>
                  </a:cubicBezTo>
                  <a:lnTo>
                    <a:pt x="199" y="587"/>
                  </a:lnTo>
                  <a:cubicBezTo>
                    <a:pt x="0" y="568"/>
                    <a:pt x="150" y="232"/>
                    <a:pt x="236" y="68"/>
                  </a:cubicBezTo>
                  <a:lnTo>
                    <a:pt x="236" y="68"/>
                  </a:lnTo>
                  <a:cubicBezTo>
                    <a:pt x="262" y="18"/>
                    <a:pt x="325" y="0"/>
                    <a:pt x="373" y="28"/>
                  </a:cubicBezTo>
                  <a:lnTo>
                    <a:pt x="373" y="28"/>
                  </a:lnTo>
                  <a:cubicBezTo>
                    <a:pt x="417" y="53"/>
                    <a:pt x="435" y="108"/>
                    <a:pt x="413" y="155"/>
                  </a:cubicBezTo>
                  <a:lnTo>
                    <a:pt x="286" y="435"/>
                  </a:lnTo>
                  <a:lnTo>
                    <a:pt x="286" y="435"/>
                  </a:lnTo>
                  <a:cubicBezTo>
                    <a:pt x="286" y="435"/>
                    <a:pt x="497" y="401"/>
                    <a:pt x="596" y="315"/>
                  </a:cubicBezTo>
                  <a:lnTo>
                    <a:pt x="596" y="315"/>
                  </a:lnTo>
                  <a:cubicBezTo>
                    <a:pt x="612" y="301"/>
                    <a:pt x="632" y="294"/>
                    <a:pt x="652" y="295"/>
                  </a:cubicBezTo>
                  <a:lnTo>
                    <a:pt x="723" y="303"/>
                  </a:lnTo>
                  <a:lnTo>
                    <a:pt x="788" y="357"/>
                  </a:lnTo>
                  <a:lnTo>
                    <a:pt x="788" y="357"/>
                  </a:lnTo>
                  <a:cubicBezTo>
                    <a:pt x="788" y="357"/>
                    <a:pt x="776" y="385"/>
                    <a:pt x="756" y="373"/>
                  </a:cubicBezTo>
                  <a:lnTo>
                    <a:pt x="715" y="358"/>
                  </a:lnTo>
                  <a:lnTo>
                    <a:pt x="715" y="358"/>
                  </a:lnTo>
                  <a:cubicBezTo>
                    <a:pt x="693" y="393"/>
                    <a:pt x="624" y="367"/>
                    <a:pt x="624" y="367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2474461" y="4798110"/>
              <a:ext cx="543814" cy="65917"/>
            </a:xfrm>
            <a:custGeom>
              <a:rect b="b" l="l" r="r" t="t"/>
              <a:pathLst>
                <a:path extrusionOk="0" h="55" w="437">
                  <a:moveTo>
                    <a:pt x="43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436" y="54"/>
                  </a:lnTo>
                  <a:lnTo>
                    <a:pt x="436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12644749" y="4314723"/>
              <a:ext cx="1060154" cy="549304"/>
            </a:xfrm>
            <a:custGeom>
              <a:rect b="b" l="l" r="r" t="t"/>
              <a:pathLst>
                <a:path extrusionOk="0" h="440" w="850">
                  <a:moveTo>
                    <a:pt x="177" y="0"/>
                  </a:moveTo>
                  <a:lnTo>
                    <a:pt x="849" y="0"/>
                  </a:lnTo>
                  <a:lnTo>
                    <a:pt x="673" y="439"/>
                  </a:lnTo>
                  <a:lnTo>
                    <a:pt x="0" y="439"/>
                  </a:lnTo>
                  <a:lnTo>
                    <a:pt x="177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3111655" y="4506979"/>
              <a:ext cx="126342" cy="164791"/>
            </a:xfrm>
            <a:custGeom>
              <a:rect b="b" l="l" r="r" t="t"/>
              <a:pathLst>
                <a:path extrusionOk="0" h="134" w="103">
                  <a:moveTo>
                    <a:pt x="87" y="67"/>
                  </a:moveTo>
                  <a:lnTo>
                    <a:pt x="87" y="67"/>
                  </a:lnTo>
                  <a:cubicBezTo>
                    <a:pt x="73" y="104"/>
                    <a:pt x="45" y="133"/>
                    <a:pt x="24" y="133"/>
                  </a:cubicBezTo>
                  <a:lnTo>
                    <a:pt x="24" y="133"/>
                  </a:lnTo>
                  <a:cubicBezTo>
                    <a:pt x="4" y="133"/>
                    <a:pt x="0" y="104"/>
                    <a:pt x="15" y="67"/>
                  </a:cubicBezTo>
                  <a:lnTo>
                    <a:pt x="15" y="67"/>
                  </a:lnTo>
                  <a:cubicBezTo>
                    <a:pt x="29" y="30"/>
                    <a:pt x="58" y="0"/>
                    <a:pt x="78" y="0"/>
                  </a:cubicBezTo>
                  <a:lnTo>
                    <a:pt x="78" y="0"/>
                  </a:lnTo>
                  <a:cubicBezTo>
                    <a:pt x="98" y="0"/>
                    <a:pt x="102" y="30"/>
                    <a:pt x="87" y="67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12298683" y="4051056"/>
              <a:ext cx="318598" cy="433949"/>
            </a:xfrm>
            <a:custGeom>
              <a:rect b="b" l="l" r="r" t="t"/>
              <a:pathLst>
                <a:path extrusionOk="0" h="349" w="254">
                  <a:moveTo>
                    <a:pt x="93" y="348"/>
                  </a:moveTo>
                  <a:lnTo>
                    <a:pt x="93" y="348"/>
                  </a:lnTo>
                  <a:cubicBezTo>
                    <a:pt x="27" y="347"/>
                    <a:pt x="0" y="137"/>
                    <a:pt x="0" y="137"/>
                  </a:cubicBezTo>
                  <a:lnTo>
                    <a:pt x="136" y="0"/>
                  </a:lnTo>
                  <a:lnTo>
                    <a:pt x="253" y="117"/>
                  </a:lnTo>
                  <a:lnTo>
                    <a:pt x="141" y="229"/>
                  </a:lnTo>
                  <a:lnTo>
                    <a:pt x="141" y="229"/>
                  </a:lnTo>
                  <a:cubicBezTo>
                    <a:pt x="141" y="229"/>
                    <a:pt x="135" y="348"/>
                    <a:pt x="93" y="348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12485446" y="4067535"/>
              <a:ext cx="131833" cy="252680"/>
            </a:xfrm>
            <a:custGeom>
              <a:rect b="b" l="l" r="r" t="t"/>
              <a:pathLst>
                <a:path extrusionOk="0" h="203" w="106">
                  <a:moveTo>
                    <a:pt x="0" y="0"/>
                  </a:moveTo>
                  <a:lnTo>
                    <a:pt x="9" y="202"/>
                  </a:lnTo>
                  <a:lnTo>
                    <a:pt x="105" y="106"/>
                  </a:lnTo>
                  <a:lnTo>
                    <a:pt x="0" y="0"/>
                  </a:lnTo>
                </a:path>
              </a:pathLst>
            </a:custGeom>
            <a:solidFill>
              <a:srgbClr val="EFD3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12436012" y="3776404"/>
              <a:ext cx="379018" cy="499866"/>
            </a:xfrm>
            <a:custGeom>
              <a:rect b="b" l="l" r="r" t="t"/>
              <a:pathLst>
                <a:path extrusionOk="0" h="402" w="304">
                  <a:moveTo>
                    <a:pt x="303" y="152"/>
                  </a:moveTo>
                  <a:lnTo>
                    <a:pt x="303" y="152"/>
                  </a:lnTo>
                  <a:cubicBezTo>
                    <a:pt x="303" y="236"/>
                    <a:pt x="255" y="401"/>
                    <a:pt x="190" y="401"/>
                  </a:cubicBezTo>
                  <a:lnTo>
                    <a:pt x="190" y="401"/>
                  </a:lnTo>
                  <a:cubicBezTo>
                    <a:pt x="125" y="401"/>
                    <a:pt x="0" y="340"/>
                    <a:pt x="0" y="152"/>
                  </a:cubicBezTo>
                  <a:lnTo>
                    <a:pt x="0" y="152"/>
                  </a:lnTo>
                  <a:cubicBezTo>
                    <a:pt x="0" y="68"/>
                    <a:pt x="68" y="0"/>
                    <a:pt x="152" y="0"/>
                  </a:cubicBezTo>
                  <a:lnTo>
                    <a:pt x="152" y="0"/>
                  </a:lnTo>
                  <a:cubicBezTo>
                    <a:pt x="236" y="0"/>
                    <a:pt x="303" y="68"/>
                    <a:pt x="303" y="152"/>
                  </a:cubicBezTo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12337136" y="3628092"/>
              <a:ext cx="549304" cy="477896"/>
            </a:xfrm>
            <a:custGeom>
              <a:rect b="b" l="l" r="r" t="t"/>
              <a:pathLst>
                <a:path extrusionOk="0" h="382" w="442">
                  <a:moveTo>
                    <a:pt x="88" y="358"/>
                  </a:moveTo>
                  <a:lnTo>
                    <a:pt x="88" y="358"/>
                  </a:lnTo>
                  <a:cubicBezTo>
                    <a:pt x="88" y="358"/>
                    <a:pt x="149" y="381"/>
                    <a:pt x="159" y="304"/>
                  </a:cubicBezTo>
                  <a:lnTo>
                    <a:pt x="159" y="304"/>
                  </a:lnTo>
                  <a:cubicBezTo>
                    <a:pt x="159" y="304"/>
                    <a:pt x="115" y="319"/>
                    <a:pt x="126" y="275"/>
                  </a:cubicBezTo>
                  <a:lnTo>
                    <a:pt x="126" y="275"/>
                  </a:lnTo>
                  <a:cubicBezTo>
                    <a:pt x="138" y="230"/>
                    <a:pt x="184" y="194"/>
                    <a:pt x="182" y="256"/>
                  </a:cubicBezTo>
                  <a:lnTo>
                    <a:pt x="182" y="256"/>
                  </a:lnTo>
                  <a:cubicBezTo>
                    <a:pt x="180" y="318"/>
                    <a:pt x="372" y="357"/>
                    <a:pt x="398" y="269"/>
                  </a:cubicBezTo>
                  <a:lnTo>
                    <a:pt x="398" y="269"/>
                  </a:lnTo>
                  <a:cubicBezTo>
                    <a:pt x="441" y="125"/>
                    <a:pt x="280" y="0"/>
                    <a:pt x="163" y="20"/>
                  </a:cubicBezTo>
                  <a:lnTo>
                    <a:pt x="163" y="20"/>
                  </a:lnTo>
                  <a:cubicBezTo>
                    <a:pt x="58" y="39"/>
                    <a:pt x="0" y="123"/>
                    <a:pt x="19" y="234"/>
                  </a:cubicBezTo>
                  <a:lnTo>
                    <a:pt x="19" y="234"/>
                  </a:lnTo>
                  <a:cubicBezTo>
                    <a:pt x="31" y="301"/>
                    <a:pt x="88" y="358"/>
                    <a:pt x="88" y="358"/>
                  </a:cubicBezTo>
                </a:path>
              </a:pathLst>
            </a:custGeom>
            <a:solidFill>
              <a:srgbClr val="3A19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15451692" y="9846217"/>
              <a:ext cx="587756" cy="747054"/>
            </a:xfrm>
            <a:custGeom>
              <a:rect b="b" l="l" r="r" t="t"/>
              <a:pathLst>
                <a:path extrusionOk="0" h="598" w="474">
                  <a:moveTo>
                    <a:pt x="82" y="0"/>
                  </a:moveTo>
                  <a:lnTo>
                    <a:pt x="82" y="0"/>
                  </a:lnTo>
                  <a:cubicBezTo>
                    <a:pt x="82" y="0"/>
                    <a:pt x="0" y="183"/>
                    <a:pt x="49" y="301"/>
                  </a:cubicBezTo>
                  <a:lnTo>
                    <a:pt x="49" y="301"/>
                  </a:lnTo>
                  <a:cubicBezTo>
                    <a:pt x="98" y="419"/>
                    <a:pt x="19" y="597"/>
                    <a:pt x="19" y="597"/>
                  </a:cubicBezTo>
                  <a:lnTo>
                    <a:pt x="473" y="597"/>
                  </a:lnTo>
                  <a:lnTo>
                    <a:pt x="473" y="243"/>
                  </a:lnTo>
                  <a:lnTo>
                    <a:pt x="473" y="243"/>
                  </a:lnTo>
                  <a:cubicBezTo>
                    <a:pt x="473" y="112"/>
                    <a:pt x="367" y="5"/>
                    <a:pt x="235" y="3"/>
                  </a:cubicBezTo>
                  <a:lnTo>
                    <a:pt x="8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15303382" y="10604258"/>
              <a:ext cx="291129" cy="373528"/>
            </a:xfrm>
            <a:custGeom>
              <a:rect b="b" l="l" r="r" t="t"/>
              <a:pathLst>
                <a:path extrusionOk="0" h="300" w="235">
                  <a:moveTo>
                    <a:pt x="145" y="299"/>
                  </a:moveTo>
                  <a:lnTo>
                    <a:pt x="0" y="247"/>
                  </a:lnTo>
                  <a:lnTo>
                    <a:pt x="89" y="0"/>
                  </a:lnTo>
                  <a:lnTo>
                    <a:pt x="234" y="52"/>
                  </a:lnTo>
                  <a:lnTo>
                    <a:pt x="145" y="299"/>
                  </a:lnTo>
                </a:path>
              </a:pathLst>
            </a:custGeom>
            <a:solidFill>
              <a:srgbClr val="E284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15363801" y="10280170"/>
              <a:ext cx="400994" cy="477892"/>
            </a:xfrm>
            <a:custGeom>
              <a:rect b="b" l="l" r="r" t="t"/>
              <a:pathLst>
                <a:path extrusionOk="0" h="385" w="321">
                  <a:moveTo>
                    <a:pt x="218" y="0"/>
                  </a:moveTo>
                  <a:lnTo>
                    <a:pt x="218" y="0"/>
                  </a:lnTo>
                  <a:cubicBezTo>
                    <a:pt x="218" y="0"/>
                    <a:pt x="77" y="68"/>
                    <a:pt x="0" y="313"/>
                  </a:cubicBezTo>
                  <a:lnTo>
                    <a:pt x="182" y="384"/>
                  </a:lnTo>
                  <a:lnTo>
                    <a:pt x="320" y="52"/>
                  </a:lnTo>
                  <a:lnTo>
                    <a:pt x="218" y="0"/>
                  </a:lnTo>
                </a:path>
              </a:pathLst>
            </a:custGeom>
            <a:solidFill>
              <a:srgbClr val="AA1F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5402254" y="12460909"/>
              <a:ext cx="263667" cy="428458"/>
            </a:xfrm>
            <a:custGeom>
              <a:rect b="b" l="l" r="r" t="t"/>
              <a:pathLst>
                <a:path extrusionOk="0" h="343" w="210">
                  <a:moveTo>
                    <a:pt x="53" y="7"/>
                  </a:moveTo>
                  <a:lnTo>
                    <a:pt x="76" y="104"/>
                  </a:lnTo>
                  <a:lnTo>
                    <a:pt x="76" y="104"/>
                  </a:lnTo>
                  <a:cubicBezTo>
                    <a:pt x="76" y="104"/>
                    <a:pt x="0" y="336"/>
                    <a:pt x="35" y="339"/>
                  </a:cubicBezTo>
                  <a:lnTo>
                    <a:pt x="35" y="339"/>
                  </a:lnTo>
                  <a:cubicBezTo>
                    <a:pt x="70" y="342"/>
                    <a:pt x="209" y="147"/>
                    <a:pt x="196" y="121"/>
                  </a:cubicBezTo>
                  <a:lnTo>
                    <a:pt x="196" y="121"/>
                  </a:lnTo>
                  <a:cubicBezTo>
                    <a:pt x="182" y="95"/>
                    <a:pt x="161" y="77"/>
                    <a:pt x="161" y="77"/>
                  </a:cubicBezTo>
                  <a:lnTo>
                    <a:pt x="144" y="0"/>
                  </a:lnTo>
                  <a:lnTo>
                    <a:pt x="53" y="7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5814231" y="12444432"/>
              <a:ext cx="263667" cy="428458"/>
            </a:xfrm>
            <a:custGeom>
              <a:rect b="b" l="l" r="r" t="t"/>
              <a:pathLst>
                <a:path extrusionOk="0" h="342" w="211">
                  <a:moveTo>
                    <a:pt x="53" y="6"/>
                  </a:moveTo>
                  <a:lnTo>
                    <a:pt x="76" y="103"/>
                  </a:lnTo>
                  <a:lnTo>
                    <a:pt x="76" y="103"/>
                  </a:lnTo>
                  <a:cubicBezTo>
                    <a:pt x="76" y="103"/>
                    <a:pt x="0" y="335"/>
                    <a:pt x="35" y="338"/>
                  </a:cubicBezTo>
                  <a:lnTo>
                    <a:pt x="35" y="338"/>
                  </a:lnTo>
                  <a:cubicBezTo>
                    <a:pt x="70" y="341"/>
                    <a:pt x="210" y="146"/>
                    <a:pt x="196" y="120"/>
                  </a:cubicBezTo>
                  <a:lnTo>
                    <a:pt x="196" y="120"/>
                  </a:lnTo>
                  <a:cubicBezTo>
                    <a:pt x="183" y="94"/>
                    <a:pt x="161" y="75"/>
                    <a:pt x="161" y="75"/>
                  </a:cubicBezTo>
                  <a:lnTo>
                    <a:pt x="144" y="0"/>
                  </a:lnTo>
                  <a:lnTo>
                    <a:pt x="53" y="6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5056191" y="11235961"/>
              <a:ext cx="1170021" cy="1268893"/>
            </a:xfrm>
            <a:custGeom>
              <a:rect b="b" l="l" r="r" t="t"/>
              <a:pathLst>
                <a:path extrusionOk="0" h="1017" w="941">
                  <a:moveTo>
                    <a:pt x="940" y="0"/>
                  </a:moveTo>
                  <a:lnTo>
                    <a:pt x="373" y="0"/>
                  </a:lnTo>
                  <a:lnTo>
                    <a:pt x="373" y="0"/>
                  </a:lnTo>
                  <a:cubicBezTo>
                    <a:pt x="373" y="0"/>
                    <a:pt x="0" y="75"/>
                    <a:pt x="66" y="309"/>
                  </a:cubicBezTo>
                  <a:lnTo>
                    <a:pt x="66" y="309"/>
                  </a:lnTo>
                  <a:cubicBezTo>
                    <a:pt x="133" y="542"/>
                    <a:pt x="295" y="1016"/>
                    <a:pt x="295" y="1016"/>
                  </a:cubicBezTo>
                  <a:lnTo>
                    <a:pt x="474" y="1016"/>
                  </a:lnTo>
                  <a:lnTo>
                    <a:pt x="342" y="294"/>
                  </a:lnTo>
                  <a:lnTo>
                    <a:pt x="455" y="178"/>
                  </a:lnTo>
                  <a:lnTo>
                    <a:pt x="453" y="222"/>
                  </a:lnTo>
                  <a:lnTo>
                    <a:pt x="453" y="222"/>
                  </a:lnTo>
                  <a:cubicBezTo>
                    <a:pt x="450" y="269"/>
                    <a:pt x="454" y="317"/>
                    <a:pt x="465" y="364"/>
                  </a:cubicBezTo>
                  <a:lnTo>
                    <a:pt x="640" y="1016"/>
                  </a:lnTo>
                  <a:lnTo>
                    <a:pt x="792" y="1016"/>
                  </a:lnTo>
                  <a:lnTo>
                    <a:pt x="761" y="294"/>
                  </a:lnTo>
                  <a:lnTo>
                    <a:pt x="810" y="247"/>
                  </a:lnTo>
                  <a:lnTo>
                    <a:pt x="810" y="247"/>
                  </a:lnTo>
                  <a:cubicBezTo>
                    <a:pt x="903" y="160"/>
                    <a:pt x="940" y="173"/>
                    <a:pt x="940" y="31"/>
                  </a:cubicBezTo>
                  <a:lnTo>
                    <a:pt x="940" y="0"/>
                  </a:lnTo>
                </a:path>
              </a:pathLst>
            </a:custGeom>
            <a:solidFill>
              <a:srgbClr val="013B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15484651" y="10186789"/>
              <a:ext cx="741563" cy="1049174"/>
            </a:xfrm>
            <a:custGeom>
              <a:rect b="b" l="l" r="r" t="t"/>
              <a:pathLst>
                <a:path extrusionOk="0" h="844" w="596">
                  <a:moveTo>
                    <a:pt x="121" y="74"/>
                  </a:moveTo>
                  <a:lnTo>
                    <a:pt x="121" y="74"/>
                  </a:lnTo>
                  <a:cubicBezTo>
                    <a:pt x="121" y="74"/>
                    <a:pt x="379" y="0"/>
                    <a:pt x="565" y="120"/>
                  </a:cubicBezTo>
                  <a:lnTo>
                    <a:pt x="552" y="731"/>
                  </a:lnTo>
                  <a:lnTo>
                    <a:pt x="595" y="843"/>
                  </a:lnTo>
                  <a:lnTo>
                    <a:pt x="28" y="843"/>
                  </a:lnTo>
                  <a:lnTo>
                    <a:pt x="85" y="719"/>
                  </a:lnTo>
                  <a:lnTo>
                    <a:pt x="79" y="509"/>
                  </a:lnTo>
                  <a:lnTo>
                    <a:pt x="79" y="509"/>
                  </a:lnTo>
                  <a:cubicBezTo>
                    <a:pt x="79" y="509"/>
                    <a:pt x="0" y="469"/>
                    <a:pt x="28" y="387"/>
                  </a:cubicBezTo>
                  <a:lnTo>
                    <a:pt x="28" y="387"/>
                  </a:lnTo>
                  <a:cubicBezTo>
                    <a:pt x="40" y="351"/>
                    <a:pt x="62" y="234"/>
                    <a:pt x="74" y="164"/>
                  </a:cubicBezTo>
                  <a:lnTo>
                    <a:pt x="74" y="164"/>
                  </a:lnTo>
                  <a:cubicBezTo>
                    <a:pt x="80" y="130"/>
                    <a:pt x="96" y="99"/>
                    <a:pt x="121" y="74"/>
                  </a:cubicBez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5777260" y="10780036"/>
              <a:ext cx="801985" cy="549304"/>
            </a:xfrm>
            <a:custGeom>
              <a:rect b="b" l="l" r="r" t="t"/>
              <a:pathLst>
                <a:path extrusionOk="0" h="442" w="642">
                  <a:moveTo>
                    <a:pt x="498" y="0"/>
                  </a:moveTo>
                  <a:lnTo>
                    <a:pt x="499" y="168"/>
                  </a:lnTo>
                  <a:lnTo>
                    <a:pt x="226" y="376"/>
                  </a:lnTo>
                  <a:lnTo>
                    <a:pt x="116" y="353"/>
                  </a:lnTo>
                  <a:lnTo>
                    <a:pt x="116" y="353"/>
                  </a:lnTo>
                  <a:cubicBezTo>
                    <a:pt x="103" y="352"/>
                    <a:pt x="90" y="357"/>
                    <a:pt x="81" y="364"/>
                  </a:cubicBezTo>
                  <a:lnTo>
                    <a:pt x="0" y="428"/>
                  </a:lnTo>
                  <a:lnTo>
                    <a:pt x="98" y="428"/>
                  </a:lnTo>
                  <a:lnTo>
                    <a:pt x="131" y="404"/>
                  </a:lnTo>
                  <a:lnTo>
                    <a:pt x="131" y="404"/>
                  </a:lnTo>
                  <a:cubicBezTo>
                    <a:pt x="131" y="404"/>
                    <a:pt x="176" y="441"/>
                    <a:pt x="243" y="418"/>
                  </a:cubicBezTo>
                  <a:lnTo>
                    <a:pt x="243" y="418"/>
                  </a:lnTo>
                  <a:cubicBezTo>
                    <a:pt x="311" y="394"/>
                    <a:pt x="589" y="263"/>
                    <a:pt x="617" y="214"/>
                  </a:cubicBezTo>
                  <a:lnTo>
                    <a:pt x="617" y="214"/>
                  </a:lnTo>
                  <a:cubicBezTo>
                    <a:pt x="641" y="176"/>
                    <a:pt x="638" y="0"/>
                    <a:pt x="638" y="0"/>
                  </a:cubicBezTo>
                  <a:lnTo>
                    <a:pt x="498" y="0"/>
                  </a:lnTo>
                </a:path>
              </a:pathLst>
            </a:custGeom>
            <a:solidFill>
              <a:srgbClr val="F6A0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5720852" y="9983548"/>
              <a:ext cx="241693" cy="516346"/>
            </a:xfrm>
            <a:custGeom>
              <a:rect b="b" l="l" r="r" t="t"/>
              <a:pathLst>
                <a:path extrusionOk="0" h="414" w="196">
                  <a:moveTo>
                    <a:pt x="7" y="68"/>
                  </a:moveTo>
                  <a:lnTo>
                    <a:pt x="31" y="219"/>
                  </a:lnTo>
                  <a:lnTo>
                    <a:pt x="0" y="223"/>
                  </a:lnTo>
                  <a:lnTo>
                    <a:pt x="0" y="223"/>
                  </a:lnTo>
                  <a:cubicBezTo>
                    <a:pt x="0" y="223"/>
                    <a:pt x="19" y="413"/>
                    <a:pt x="107" y="413"/>
                  </a:cubicBezTo>
                  <a:lnTo>
                    <a:pt x="107" y="413"/>
                  </a:lnTo>
                  <a:cubicBezTo>
                    <a:pt x="195" y="413"/>
                    <a:pt x="194" y="219"/>
                    <a:pt x="194" y="219"/>
                  </a:cubicBezTo>
                  <a:lnTo>
                    <a:pt x="163" y="216"/>
                  </a:lnTo>
                  <a:lnTo>
                    <a:pt x="133" y="0"/>
                  </a:lnTo>
                  <a:lnTo>
                    <a:pt x="7" y="68"/>
                  </a:lnTo>
                </a:path>
              </a:pathLst>
            </a:custGeom>
            <a:solidFill>
              <a:srgbClr val="F6A0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5726342" y="10016505"/>
              <a:ext cx="115355" cy="241693"/>
            </a:xfrm>
            <a:custGeom>
              <a:rect b="b" l="l" r="r" t="t"/>
              <a:pathLst>
                <a:path extrusionOk="0" h="193" w="92">
                  <a:moveTo>
                    <a:pt x="76" y="0"/>
                  </a:moveTo>
                  <a:lnTo>
                    <a:pt x="0" y="41"/>
                  </a:lnTo>
                  <a:lnTo>
                    <a:pt x="24" y="192"/>
                  </a:lnTo>
                  <a:lnTo>
                    <a:pt x="24" y="192"/>
                  </a:lnTo>
                  <a:cubicBezTo>
                    <a:pt x="91" y="148"/>
                    <a:pt x="81" y="34"/>
                    <a:pt x="76" y="0"/>
                  </a:cubicBezTo>
                </a:path>
              </a:pathLst>
            </a:custGeom>
            <a:solidFill>
              <a:srgbClr val="E284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5567047" y="9725374"/>
              <a:ext cx="379018" cy="455925"/>
            </a:xfrm>
            <a:custGeom>
              <a:rect b="b" l="l" r="r" t="t"/>
              <a:pathLst>
                <a:path extrusionOk="0" h="367" w="304">
                  <a:moveTo>
                    <a:pt x="288" y="157"/>
                  </a:moveTo>
                  <a:lnTo>
                    <a:pt x="288" y="157"/>
                  </a:lnTo>
                  <a:cubicBezTo>
                    <a:pt x="255" y="340"/>
                    <a:pt x="136" y="366"/>
                    <a:pt x="84" y="354"/>
                  </a:cubicBezTo>
                  <a:lnTo>
                    <a:pt x="84" y="354"/>
                  </a:lnTo>
                  <a:cubicBezTo>
                    <a:pt x="58" y="348"/>
                    <a:pt x="34" y="313"/>
                    <a:pt x="16" y="217"/>
                  </a:cubicBezTo>
                  <a:lnTo>
                    <a:pt x="16" y="217"/>
                  </a:lnTo>
                  <a:cubicBezTo>
                    <a:pt x="12" y="197"/>
                    <a:pt x="6" y="151"/>
                    <a:pt x="4" y="124"/>
                  </a:cubicBezTo>
                  <a:lnTo>
                    <a:pt x="4" y="124"/>
                  </a:lnTo>
                  <a:cubicBezTo>
                    <a:pt x="0" y="77"/>
                    <a:pt x="77" y="0"/>
                    <a:pt x="156" y="0"/>
                  </a:cubicBezTo>
                  <a:lnTo>
                    <a:pt x="156" y="0"/>
                  </a:lnTo>
                  <a:cubicBezTo>
                    <a:pt x="235" y="0"/>
                    <a:pt x="303" y="79"/>
                    <a:pt x="288" y="157"/>
                  </a:cubicBezTo>
                </a:path>
              </a:pathLst>
            </a:custGeom>
            <a:solidFill>
              <a:srgbClr val="F6A0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6154801" y="10335103"/>
              <a:ext cx="225216" cy="472402"/>
            </a:xfrm>
            <a:custGeom>
              <a:rect b="b" l="l" r="r" t="t"/>
              <a:pathLst>
                <a:path extrusionOk="0" h="379" w="182">
                  <a:moveTo>
                    <a:pt x="27" y="0"/>
                  </a:moveTo>
                  <a:lnTo>
                    <a:pt x="27" y="0"/>
                  </a:lnTo>
                  <a:cubicBezTo>
                    <a:pt x="27" y="0"/>
                    <a:pt x="181" y="112"/>
                    <a:pt x="172" y="378"/>
                  </a:cubicBezTo>
                  <a:lnTo>
                    <a:pt x="0" y="378"/>
                  </a:lnTo>
                  <a:lnTo>
                    <a:pt x="0" y="87"/>
                  </a:lnTo>
                  <a:lnTo>
                    <a:pt x="0" y="87"/>
                  </a:lnTo>
                  <a:cubicBezTo>
                    <a:pt x="0" y="57"/>
                    <a:pt x="10" y="26"/>
                    <a:pt x="27" y="0"/>
                  </a:cubicBezTo>
                </a:path>
              </a:pathLst>
            </a:custGeom>
            <a:solidFill>
              <a:srgbClr val="D913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15534087" y="9423255"/>
              <a:ext cx="725082" cy="1340305"/>
            </a:xfrm>
            <a:custGeom>
              <a:rect b="b" l="l" r="r" t="t"/>
              <a:pathLst>
                <a:path extrusionOk="0" h="1075" w="581">
                  <a:moveTo>
                    <a:pt x="131" y="285"/>
                  </a:moveTo>
                  <a:lnTo>
                    <a:pt x="131" y="285"/>
                  </a:lnTo>
                  <a:cubicBezTo>
                    <a:pt x="131" y="285"/>
                    <a:pt x="119" y="323"/>
                    <a:pt x="136" y="359"/>
                  </a:cubicBezTo>
                  <a:lnTo>
                    <a:pt x="136" y="359"/>
                  </a:lnTo>
                  <a:cubicBezTo>
                    <a:pt x="163" y="416"/>
                    <a:pt x="217" y="415"/>
                    <a:pt x="247" y="414"/>
                  </a:cubicBezTo>
                  <a:lnTo>
                    <a:pt x="247" y="414"/>
                  </a:lnTo>
                  <a:cubicBezTo>
                    <a:pt x="247" y="414"/>
                    <a:pt x="251" y="407"/>
                    <a:pt x="256" y="399"/>
                  </a:cubicBezTo>
                  <a:lnTo>
                    <a:pt x="256" y="399"/>
                  </a:lnTo>
                  <a:cubicBezTo>
                    <a:pt x="262" y="391"/>
                    <a:pt x="269" y="383"/>
                    <a:pt x="277" y="382"/>
                  </a:cubicBezTo>
                  <a:lnTo>
                    <a:pt x="277" y="382"/>
                  </a:lnTo>
                  <a:cubicBezTo>
                    <a:pt x="299" y="381"/>
                    <a:pt x="314" y="438"/>
                    <a:pt x="284" y="462"/>
                  </a:cubicBezTo>
                  <a:lnTo>
                    <a:pt x="284" y="462"/>
                  </a:lnTo>
                  <a:cubicBezTo>
                    <a:pt x="270" y="474"/>
                    <a:pt x="274" y="455"/>
                    <a:pt x="258" y="466"/>
                  </a:cubicBezTo>
                  <a:lnTo>
                    <a:pt x="258" y="466"/>
                  </a:lnTo>
                  <a:cubicBezTo>
                    <a:pt x="241" y="478"/>
                    <a:pt x="297" y="540"/>
                    <a:pt x="277" y="586"/>
                  </a:cubicBezTo>
                  <a:lnTo>
                    <a:pt x="277" y="586"/>
                  </a:lnTo>
                  <a:cubicBezTo>
                    <a:pt x="262" y="621"/>
                    <a:pt x="237" y="666"/>
                    <a:pt x="235" y="761"/>
                  </a:cubicBezTo>
                  <a:lnTo>
                    <a:pt x="235" y="761"/>
                  </a:lnTo>
                  <a:cubicBezTo>
                    <a:pt x="233" y="841"/>
                    <a:pt x="271" y="896"/>
                    <a:pt x="274" y="944"/>
                  </a:cubicBezTo>
                  <a:lnTo>
                    <a:pt x="274" y="944"/>
                  </a:lnTo>
                  <a:cubicBezTo>
                    <a:pt x="279" y="1051"/>
                    <a:pt x="204" y="1074"/>
                    <a:pt x="204" y="1074"/>
                  </a:cubicBezTo>
                  <a:lnTo>
                    <a:pt x="204" y="1074"/>
                  </a:lnTo>
                  <a:cubicBezTo>
                    <a:pt x="204" y="1074"/>
                    <a:pt x="500" y="988"/>
                    <a:pt x="539" y="903"/>
                  </a:cubicBezTo>
                  <a:lnTo>
                    <a:pt x="539" y="903"/>
                  </a:lnTo>
                  <a:cubicBezTo>
                    <a:pt x="580" y="810"/>
                    <a:pt x="464" y="710"/>
                    <a:pt x="506" y="498"/>
                  </a:cubicBezTo>
                  <a:lnTo>
                    <a:pt x="506" y="498"/>
                  </a:lnTo>
                  <a:cubicBezTo>
                    <a:pt x="558" y="243"/>
                    <a:pt x="372" y="0"/>
                    <a:pt x="105" y="186"/>
                  </a:cubicBezTo>
                  <a:lnTo>
                    <a:pt x="105" y="186"/>
                  </a:lnTo>
                  <a:cubicBezTo>
                    <a:pt x="13" y="249"/>
                    <a:pt x="6" y="353"/>
                    <a:pt x="0" y="380"/>
                  </a:cubicBezTo>
                  <a:lnTo>
                    <a:pt x="0" y="380"/>
                  </a:lnTo>
                  <a:cubicBezTo>
                    <a:pt x="0" y="380"/>
                    <a:pt x="78" y="412"/>
                    <a:pt x="131" y="285"/>
                  </a:cubicBezTo>
                </a:path>
              </a:pathLst>
            </a:custGeom>
            <a:solidFill>
              <a:srgbClr val="252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5610993" y="10802010"/>
              <a:ext cx="340569" cy="82397"/>
            </a:xfrm>
            <a:custGeom>
              <a:rect b="b" l="l" r="r" t="t"/>
              <a:pathLst>
                <a:path extrusionOk="0" h="68" w="275">
                  <a:moveTo>
                    <a:pt x="2" y="17"/>
                  </a:moveTo>
                  <a:lnTo>
                    <a:pt x="2" y="17"/>
                  </a:lnTo>
                  <a:cubicBezTo>
                    <a:pt x="0" y="13"/>
                    <a:pt x="23" y="12"/>
                    <a:pt x="40" y="9"/>
                  </a:cubicBezTo>
                  <a:lnTo>
                    <a:pt x="40" y="9"/>
                  </a:lnTo>
                  <a:cubicBezTo>
                    <a:pt x="61" y="5"/>
                    <a:pt x="80" y="0"/>
                    <a:pt x="102" y="17"/>
                  </a:cubicBezTo>
                  <a:lnTo>
                    <a:pt x="102" y="17"/>
                  </a:lnTo>
                  <a:cubicBezTo>
                    <a:pt x="143" y="46"/>
                    <a:pt x="263" y="22"/>
                    <a:pt x="269" y="37"/>
                  </a:cubicBezTo>
                  <a:lnTo>
                    <a:pt x="269" y="37"/>
                  </a:lnTo>
                  <a:cubicBezTo>
                    <a:pt x="274" y="52"/>
                    <a:pt x="131" y="67"/>
                    <a:pt x="82" y="57"/>
                  </a:cubicBezTo>
                  <a:lnTo>
                    <a:pt x="82" y="57"/>
                  </a:lnTo>
                  <a:cubicBezTo>
                    <a:pt x="38" y="48"/>
                    <a:pt x="17" y="39"/>
                    <a:pt x="2" y="17"/>
                  </a:cubicBezTo>
                </a:path>
              </a:pathLst>
            </a:custGeom>
            <a:solidFill>
              <a:srgbClr val="AA1F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5292393" y="11312863"/>
              <a:ext cx="543810" cy="65917"/>
            </a:xfrm>
            <a:custGeom>
              <a:rect b="b" l="l" r="r" t="t"/>
              <a:pathLst>
                <a:path extrusionOk="0" h="55" w="437">
                  <a:moveTo>
                    <a:pt x="0" y="0"/>
                  </a:moveTo>
                  <a:lnTo>
                    <a:pt x="436" y="0"/>
                  </a:lnTo>
                  <a:lnTo>
                    <a:pt x="43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4611259" y="10834967"/>
              <a:ext cx="1060154" cy="549304"/>
            </a:xfrm>
            <a:custGeom>
              <a:rect b="b" l="l" r="r" t="t"/>
              <a:pathLst>
                <a:path extrusionOk="0" h="440" w="850">
                  <a:moveTo>
                    <a:pt x="673" y="0"/>
                  </a:moveTo>
                  <a:lnTo>
                    <a:pt x="0" y="0"/>
                  </a:lnTo>
                  <a:lnTo>
                    <a:pt x="176" y="439"/>
                  </a:lnTo>
                  <a:lnTo>
                    <a:pt x="849" y="439"/>
                  </a:lnTo>
                  <a:lnTo>
                    <a:pt x="67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5078164" y="11027226"/>
              <a:ext cx="126342" cy="170282"/>
            </a:xfrm>
            <a:custGeom>
              <a:rect b="b" l="l" r="r" t="t"/>
              <a:pathLst>
                <a:path extrusionOk="0" h="135" w="103">
                  <a:moveTo>
                    <a:pt x="14" y="67"/>
                  </a:moveTo>
                  <a:lnTo>
                    <a:pt x="14" y="67"/>
                  </a:lnTo>
                  <a:cubicBezTo>
                    <a:pt x="29" y="104"/>
                    <a:pt x="57" y="134"/>
                    <a:pt x="77" y="134"/>
                  </a:cubicBezTo>
                  <a:lnTo>
                    <a:pt x="77" y="134"/>
                  </a:lnTo>
                  <a:cubicBezTo>
                    <a:pt x="97" y="134"/>
                    <a:pt x="102" y="104"/>
                    <a:pt x="87" y="67"/>
                  </a:cubicBezTo>
                  <a:lnTo>
                    <a:pt x="87" y="67"/>
                  </a:lnTo>
                  <a:cubicBezTo>
                    <a:pt x="72" y="30"/>
                    <a:pt x="44" y="0"/>
                    <a:pt x="23" y="0"/>
                  </a:cubicBezTo>
                  <a:lnTo>
                    <a:pt x="23" y="0"/>
                  </a:lnTo>
                  <a:cubicBezTo>
                    <a:pt x="4" y="0"/>
                    <a:pt x="0" y="30"/>
                    <a:pt x="14" y="67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8607355" y="11153562"/>
              <a:ext cx="175778" cy="175778"/>
            </a:xfrm>
            <a:custGeom>
              <a:rect b="b" l="l" r="r" t="t"/>
              <a:pathLst>
                <a:path extrusionOk="0" h="143" w="143">
                  <a:moveTo>
                    <a:pt x="142" y="71"/>
                  </a:moveTo>
                  <a:lnTo>
                    <a:pt x="71" y="142"/>
                  </a:lnTo>
                  <a:lnTo>
                    <a:pt x="0" y="71"/>
                  </a:lnTo>
                  <a:lnTo>
                    <a:pt x="71" y="0"/>
                  </a:lnTo>
                  <a:lnTo>
                    <a:pt x="142" y="71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4391535" y="9203534"/>
              <a:ext cx="433949" cy="433949"/>
            </a:xfrm>
            <a:custGeom>
              <a:rect b="b" l="l" r="r" t="t"/>
              <a:pathLst>
                <a:path extrusionOk="0" h="347" w="348">
                  <a:moveTo>
                    <a:pt x="347" y="173"/>
                  </a:moveTo>
                  <a:lnTo>
                    <a:pt x="174" y="346"/>
                  </a:lnTo>
                  <a:lnTo>
                    <a:pt x="0" y="173"/>
                  </a:lnTo>
                  <a:lnTo>
                    <a:pt x="174" y="0"/>
                  </a:lnTo>
                  <a:lnTo>
                    <a:pt x="347" y="173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79033" y="10615247"/>
              <a:ext cx="433949" cy="433953"/>
            </a:xfrm>
            <a:custGeom>
              <a:rect b="b" l="l" r="r" t="t"/>
              <a:pathLst>
                <a:path extrusionOk="0" h="347" w="347">
                  <a:moveTo>
                    <a:pt x="346" y="173"/>
                  </a:moveTo>
                  <a:lnTo>
                    <a:pt x="173" y="346"/>
                  </a:lnTo>
                  <a:lnTo>
                    <a:pt x="0" y="173"/>
                  </a:lnTo>
                  <a:lnTo>
                    <a:pt x="173" y="0"/>
                  </a:lnTo>
                  <a:lnTo>
                    <a:pt x="346" y="173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8931447" y="5396852"/>
              <a:ext cx="329582" cy="329582"/>
            </a:xfrm>
            <a:custGeom>
              <a:rect b="b" l="l" r="r" t="t"/>
              <a:pathLst>
                <a:path extrusionOk="0" h="263" w="263">
                  <a:moveTo>
                    <a:pt x="262" y="131"/>
                  </a:moveTo>
                  <a:lnTo>
                    <a:pt x="131" y="262"/>
                  </a:lnTo>
                  <a:lnTo>
                    <a:pt x="0" y="131"/>
                  </a:lnTo>
                  <a:lnTo>
                    <a:pt x="131" y="0"/>
                  </a:lnTo>
                  <a:lnTo>
                    <a:pt x="262" y="131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9233566" y="5237555"/>
              <a:ext cx="142819" cy="142819"/>
            </a:xfrm>
            <a:custGeom>
              <a:rect b="b" l="l" r="r" t="t"/>
              <a:pathLst>
                <a:path extrusionOk="0" h="113" w="113">
                  <a:moveTo>
                    <a:pt x="112" y="56"/>
                  </a:move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lnTo>
                    <a:pt x="112" y="56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8964408" y="3369921"/>
              <a:ext cx="269158" cy="269158"/>
            </a:xfrm>
            <a:custGeom>
              <a:rect b="b" l="l" r="r" t="t"/>
              <a:pathLst>
                <a:path extrusionOk="0" h="218" w="218">
                  <a:moveTo>
                    <a:pt x="217" y="108"/>
                  </a:moveTo>
                  <a:lnTo>
                    <a:pt x="109" y="217"/>
                  </a:lnTo>
                  <a:lnTo>
                    <a:pt x="0" y="108"/>
                  </a:lnTo>
                  <a:lnTo>
                    <a:pt x="109" y="0"/>
                  </a:lnTo>
                  <a:lnTo>
                    <a:pt x="217" y="108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3391801" y="3803868"/>
              <a:ext cx="126338" cy="131833"/>
            </a:xfrm>
            <a:custGeom>
              <a:rect b="b" l="l" r="r" t="t"/>
              <a:pathLst>
                <a:path extrusionOk="0" h="104" w="103">
                  <a:moveTo>
                    <a:pt x="102" y="52"/>
                  </a:moveTo>
                  <a:lnTo>
                    <a:pt x="51" y="103"/>
                  </a:lnTo>
                  <a:lnTo>
                    <a:pt x="0" y="52"/>
                  </a:lnTo>
                  <a:lnTo>
                    <a:pt x="51" y="0"/>
                  </a:lnTo>
                  <a:lnTo>
                    <a:pt x="102" y="52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15402256" y="5957143"/>
              <a:ext cx="318598" cy="318598"/>
            </a:xfrm>
            <a:custGeom>
              <a:rect b="b" l="l" r="r" t="t"/>
              <a:pathLst>
                <a:path extrusionOk="0" h="256" w="256">
                  <a:moveTo>
                    <a:pt x="255" y="127"/>
                  </a:moveTo>
                  <a:lnTo>
                    <a:pt x="128" y="255"/>
                  </a:lnTo>
                  <a:lnTo>
                    <a:pt x="0" y="127"/>
                  </a:lnTo>
                  <a:lnTo>
                    <a:pt x="128" y="0"/>
                  </a:lnTo>
                  <a:lnTo>
                    <a:pt x="255" y="127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4693650" y="11977521"/>
              <a:ext cx="175778" cy="175778"/>
            </a:xfrm>
            <a:custGeom>
              <a:rect b="b" l="l" r="r" t="t"/>
              <a:pathLst>
                <a:path extrusionOk="0" h="141" w="141">
                  <a:moveTo>
                    <a:pt x="140" y="70"/>
                  </a:moveTo>
                  <a:lnTo>
                    <a:pt x="69" y="140"/>
                  </a:lnTo>
                  <a:lnTo>
                    <a:pt x="0" y="70"/>
                  </a:lnTo>
                  <a:lnTo>
                    <a:pt x="69" y="0"/>
                  </a:lnTo>
                  <a:lnTo>
                    <a:pt x="140" y="70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16533823" y="9719879"/>
              <a:ext cx="109861" cy="109861"/>
            </a:xfrm>
            <a:custGeom>
              <a:rect b="b" l="l" r="r" t="t"/>
              <a:pathLst>
                <a:path extrusionOk="0" h="87" w="87">
                  <a:moveTo>
                    <a:pt x="86" y="43"/>
                  </a:moveTo>
                  <a:lnTo>
                    <a:pt x="43" y="86"/>
                  </a:lnTo>
                  <a:lnTo>
                    <a:pt x="0" y="43"/>
                  </a:ln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solidFill>
              <a:srgbClr val="BFCD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22" name="Google Shape;722;p15"/>
          <p:cNvSpPr/>
          <p:nvPr/>
        </p:nvSpPr>
        <p:spPr>
          <a:xfrm>
            <a:off x="177975" y="3369925"/>
            <a:ext cx="9645900" cy="2948700"/>
          </a:xfrm>
          <a:prstGeom prst="roundRect">
            <a:avLst>
              <a:gd fmla="val 18397" name="adj"/>
            </a:avLst>
          </a:prstGeom>
          <a:solidFill>
            <a:srgbClr val="F4CCCC"/>
          </a:solidFill>
          <a:ln cap="flat" cmpd="sng" w="1143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3" name="Google Shape;723;p15"/>
          <p:cNvSpPr/>
          <p:nvPr/>
        </p:nvSpPr>
        <p:spPr>
          <a:xfrm>
            <a:off x="15535875" y="3913125"/>
            <a:ext cx="7586100" cy="2948700"/>
          </a:xfrm>
          <a:prstGeom prst="roundRect">
            <a:avLst>
              <a:gd fmla="val 19263" name="adj"/>
            </a:avLst>
          </a:prstGeom>
          <a:solidFill>
            <a:srgbClr val="F4CCCC"/>
          </a:solidFill>
          <a:ln cap="flat" cmpd="sng" w="1143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4" name="Google Shape;724;p15"/>
          <p:cNvSpPr/>
          <p:nvPr/>
        </p:nvSpPr>
        <p:spPr>
          <a:xfrm>
            <a:off x="15686093" y="7983321"/>
            <a:ext cx="7435800" cy="2948700"/>
          </a:xfrm>
          <a:prstGeom prst="roundRect">
            <a:avLst>
              <a:gd fmla="val 18397" name="adj"/>
            </a:avLst>
          </a:prstGeom>
          <a:solidFill>
            <a:srgbClr val="F4CCCC"/>
          </a:solidFill>
          <a:ln cap="flat" cmpd="sng" w="1143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p15"/>
          <p:cNvSpPr txBox="1"/>
          <p:nvPr/>
        </p:nvSpPr>
        <p:spPr>
          <a:xfrm>
            <a:off x="3756650" y="165475"/>
            <a:ext cx="16990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111340"/>
                </a:solidFill>
                <a:latin typeface="Poppins"/>
                <a:ea typeface="Poppins"/>
                <a:cs typeface="Poppins"/>
                <a:sym typeface="Poppins"/>
              </a:rPr>
              <a:t>Components of Online Courses</a:t>
            </a:r>
            <a:endParaRPr/>
          </a:p>
        </p:txBody>
      </p:sp>
      <p:sp>
        <p:nvSpPr>
          <p:cNvPr id="726" name="Google Shape;726;p15"/>
          <p:cNvSpPr txBox="1"/>
          <p:nvPr/>
        </p:nvSpPr>
        <p:spPr>
          <a:xfrm>
            <a:off x="1366287" y="4434799"/>
            <a:ext cx="7269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eTutorial   (Videos)</a:t>
            </a:r>
            <a:endParaRPr b="1" sz="4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7" name="Google Shape;727;p15"/>
          <p:cNvSpPr txBox="1"/>
          <p:nvPr/>
        </p:nvSpPr>
        <p:spPr>
          <a:xfrm>
            <a:off x="15761775" y="4314475"/>
            <a:ext cx="7435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latin typeface="Calibri"/>
                <a:ea typeface="Calibri"/>
                <a:cs typeface="Calibri"/>
                <a:sym typeface="Calibri"/>
              </a:rPr>
              <a:t>Assessment (Problem/ solutions, MCQs, Short answers type, Quizzes, Assignments etc.</a:t>
            </a: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4200"/>
          </a:p>
        </p:txBody>
      </p:sp>
      <p:sp>
        <p:nvSpPr>
          <p:cNvPr id="728" name="Google Shape;728;p15"/>
          <p:cNvSpPr txBox="1"/>
          <p:nvPr/>
        </p:nvSpPr>
        <p:spPr>
          <a:xfrm>
            <a:off x="15882552" y="9008275"/>
            <a:ext cx="6488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        Discussion Forum</a:t>
            </a:r>
            <a:endParaRPr b="1" sz="4500"/>
          </a:p>
        </p:txBody>
      </p:sp>
      <p:sp>
        <p:nvSpPr>
          <p:cNvPr id="729" name="Google Shape;729;p15"/>
          <p:cNvSpPr/>
          <p:nvPr/>
        </p:nvSpPr>
        <p:spPr>
          <a:xfrm>
            <a:off x="10341275" y="10488230"/>
            <a:ext cx="4913700" cy="2948700"/>
          </a:xfrm>
          <a:prstGeom prst="roundRect">
            <a:avLst>
              <a:gd fmla="val 18397" name="adj"/>
            </a:avLst>
          </a:prstGeom>
          <a:solidFill>
            <a:srgbClr val="F4CCCC"/>
          </a:solidFill>
          <a:ln cap="flat" cmpd="sng" w="1143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0" name="Google Shape;730;p15"/>
          <p:cNvSpPr txBox="1"/>
          <p:nvPr/>
        </p:nvSpPr>
        <p:spPr>
          <a:xfrm>
            <a:off x="10523375" y="11623275"/>
            <a:ext cx="4405200" cy="831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      Certification</a:t>
            </a:r>
            <a:endParaRPr b="1" sz="4800"/>
          </a:p>
        </p:txBody>
      </p:sp>
      <p:sp>
        <p:nvSpPr>
          <p:cNvPr id="731" name="Google Shape;731;p15"/>
          <p:cNvSpPr/>
          <p:nvPr/>
        </p:nvSpPr>
        <p:spPr>
          <a:xfrm>
            <a:off x="27543250" y="10067300"/>
            <a:ext cx="3203700" cy="32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5"/>
          <p:cNvSpPr/>
          <p:nvPr/>
        </p:nvSpPr>
        <p:spPr>
          <a:xfrm>
            <a:off x="177975" y="7637125"/>
            <a:ext cx="9645900" cy="2948700"/>
          </a:xfrm>
          <a:prstGeom prst="roundRect">
            <a:avLst>
              <a:gd fmla="val 18397" name="adj"/>
            </a:avLst>
          </a:prstGeom>
          <a:solidFill>
            <a:srgbClr val="F4CCCC"/>
          </a:solidFill>
          <a:ln cap="flat" cmpd="sng" w="1143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eContent (PDF, Text, e-Books, Illustrations and Documents) including Web resources (Related Links, Wikipedia, Open Content etc.)</a:t>
            </a:r>
            <a:endParaRPr sz="4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"/>
          <p:cNvSpPr/>
          <p:nvPr/>
        </p:nvSpPr>
        <p:spPr>
          <a:xfrm>
            <a:off x="4030700" y="4534675"/>
            <a:ext cx="15820927" cy="9178642"/>
          </a:xfrm>
          <a:custGeom>
            <a:rect b="b" l="l" r="r" t="t"/>
            <a:pathLst>
              <a:path extrusionOk="0" h="8749" w="14504">
                <a:moveTo>
                  <a:pt x="14503" y="7704"/>
                </a:moveTo>
                <a:lnTo>
                  <a:pt x="14503" y="7704"/>
                </a:lnTo>
                <a:cubicBezTo>
                  <a:pt x="14503" y="3448"/>
                  <a:pt x="11256" y="0"/>
                  <a:pt x="7252" y="0"/>
                </a:cubicBezTo>
                <a:lnTo>
                  <a:pt x="7252" y="0"/>
                </a:lnTo>
                <a:cubicBezTo>
                  <a:pt x="3247" y="0"/>
                  <a:pt x="0" y="3448"/>
                  <a:pt x="0" y="7704"/>
                </a:cubicBezTo>
                <a:lnTo>
                  <a:pt x="0" y="7704"/>
                </a:lnTo>
                <a:cubicBezTo>
                  <a:pt x="0" y="8058"/>
                  <a:pt x="23" y="8407"/>
                  <a:pt x="66" y="8748"/>
                </a:cubicBezTo>
                <a:lnTo>
                  <a:pt x="14437" y="8748"/>
                </a:lnTo>
                <a:lnTo>
                  <a:pt x="14437" y="8748"/>
                </a:lnTo>
                <a:cubicBezTo>
                  <a:pt x="14480" y="8407"/>
                  <a:pt x="14503" y="8058"/>
                  <a:pt x="14503" y="7704"/>
                </a:cubicBezTo>
              </a:path>
            </a:pathLst>
          </a:custGeom>
          <a:solidFill>
            <a:srgbClr val="FCE5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38" name="Google Shape;738;p16"/>
          <p:cNvGrpSpPr/>
          <p:nvPr/>
        </p:nvGrpSpPr>
        <p:grpSpPr>
          <a:xfrm>
            <a:off x="6622240" y="5847235"/>
            <a:ext cx="10084123" cy="6635035"/>
            <a:chOff x="6146472" y="3770911"/>
            <a:chExt cx="11859488" cy="8711968"/>
          </a:xfrm>
        </p:grpSpPr>
        <p:sp>
          <p:nvSpPr>
            <p:cNvPr id="739" name="Google Shape;739;p16"/>
            <p:cNvSpPr/>
            <p:nvPr/>
          </p:nvSpPr>
          <p:spPr>
            <a:xfrm>
              <a:off x="9447795" y="3847814"/>
              <a:ext cx="2054401" cy="2054401"/>
            </a:xfrm>
            <a:custGeom>
              <a:rect b="b" l="l" r="r" t="t"/>
              <a:pathLst>
                <a:path extrusionOk="0" h="1648" w="1648">
                  <a:moveTo>
                    <a:pt x="1647" y="823"/>
                  </a:moveTo>
                  <a:lnTo>
                    <a:pt x="1647" y="823"/>
                  </a:lnTo>
                  <a:cubicBezTo>
                    <a:pt x="1647" y="1279"/>
                    <a:pt x="1278" y="1647"/>
                    <a:pt x="823" y="1647"/>
                  </a:cubicBezTo>
                  <a:lnTo>
                    <a:pt x="823" y="1647"/>
                  </a:lnTo>
                  <a:cubicBezTo>
                    <a:pt x="368" y="1647"/>
                    <a:pt x="0" y="1279"/>
                    <a:pt x="0" y="823"/>
                  </a:cubicBezTo>
                  <a:lnTo>
                    <a:pt x="0" y="823"/>
                  </a:lnTo>
                  <a:cubicBezTo>
                    <a:pt x="0" y="369"/>
                    <a:pt x="368" y="0"/>
                    <a:pt x="823" y="0"/>
                  </a:cubicBezTo>
                  <a:lnTo>
                    <a:pt x="823" y="0"/>
                  </a:lnTo>
                  <a:cubicBezTo>
                    <a:pt x="1278" y="0"/>
                    <a:pt x="1647" y="369"/>
                    <a:pt x="1647" y="823"/>
                  </a:cubicBezTo>
                </a:path>
              </a:pathLst>
            </a:custGeom>
            <a:gradFill>
              <a:gsLst>
                <a:gs pos="0">
                  <a:srgbClr val="DAE6FC"/>
                </a:gs>
                <a:gs pos="4000">
                  <a:srgbClr val="DAE6FC"/>
                </a:gs>
                <a:gs pos="99000">
                  <a:srgbClr val="FFFFFF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9480751" y="3770911"/>
              <a:ext cx="1862141" cy="1862144"/>
            </a:xfrm>
            <a:custGeom>
              <a:rect b="b" l="l" r="r" t="t"/>
              <a:pathLst>
                <a:path extrusionOk="0" h="1493" w="1493">
                  <a:moveTo>
                    <a:pt x="1492" y="746"/>
                  </a:moveTo>
                  <a:lnTo>
                    <a:pt x="1492" y="746"/>
                  </a:lnTo>
                  <a:cubicBezTo>
                    <a:pt x="1492" y="1158"/>
                    <a:pt x="1159" y="1492"/>
                    <a:pt x="746" y="1492"/>
                  </a:cubicBezTo>
                  <a:lnTo>
                    <a:pt x="746" y="1492"/>
                  </a:lnTo>
                  <a:cubicBezTo>
                    <a:pt x="334" y="1492"/>
                    <a:pt x="0" y="1158"/>
                    <a:pt x="0" y="746"/>
                  </a:cubicBezTo>
                  <a:lnTo>
                    <a:pt x="0" y="746"/>
                  </a:lnTo>
                  <a:cubicBezTo>
                    <a:pt x="0" y="334"/>
                    <a:pt x="334" y="0"/>
                    <a:pt x="746" y="0"/>
                  </a:cubicBezTo>
                  <a:lnTo>
                    <a:pt x="746" y="0"/>
                  </a:lnTo>
                  <a:cubicBezTo>
                    <a:pt x="1159" y="0"/>
                    <a:pt x="1492" y="334"/>
                    <a:pt x="1492" y="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9645545" y="3941197"/>
              <a:ext cx="1521571" cy="1521571"/>
            </a:xfrm>
            <a:custGeom>
              <a:rect b="b" l="l" r="r" t="t"/>
              <a:pathLst>
                <a:path extrusionOk="0" h="1223" w="1223">
                  <a:moveTo>
                    <a:pt x="611" y="9"/>
                  </a:moveTo>
                  <a:lnTo>
                    <a:pt x="611" y="9"/>
                  </a:lnTo>
                  <a:cubicBezTo>
                    <a:pt x="279" y="9"/>
                    <a:pt x="9" y="279"/>
                    <a:pt x="9" y="611"/>
                  </a:cubicBezTo>
                  <a:lnTo>
                    <a:pt x="9" y="611"/>
                  </a:lnTo>
                  <a:cubicBezTo>
                    <a:pt x="9" y="943"/>
                    <a:pt x="279" y="1213"/>
                    <a:pt x="611" y="1213"/>
                  </a:cubicBezTo>
                  <a:lnTo>
                    <a:pt x="611" y="1213"/>
                  </a:lnTo>
                  <a:cubicBezTo>
                    <a:pt x="943" y="1213"/>
                    <a:pt x="1214" y="943"/>
                    <a:pt x="1214" y="611"/>
                  </a:cubicBezTo>
                  <a:lnTo>
                    <a:pt x="1214" y="611"/>
                  </a:lnTo>
                  <a:cubicBezTo>
                    <a:pt x="1214" y="279"/>
                    <a:pt x="943" y="9"/>
                    <a:pt x="611" y="9"/>
                  </a:cubicBezTo>
                  <a:close/>
                  <a:moveTo>
                    <a:pt x="611" y="1222"/>
                  </a:moveTo>
                  <a:lnTo>
                    <a:pt x="611" y="1222"/>
                  </a:lnTo>
                  <a:cubicBezTo>
                    <a:pt x="274" y="1222"/>
                    <a:pt x="0" y="948"/>
                    <a:pt x="0" y="611"/>
                  </a:cubicBezTo>
                  <a:lnTo>
                    <a:pt x="0" y="611"/>
                  </a:lnTo>
                  <a:cubicBezTo>
                    <a:pt x="0" y="274"/>
                    <a:pt x="274" y="0"/>
                    <a:pt x="611" y="0"/>
                  </a:cubicBezTo>
                  <a:lnTo>
                    <a:pt x="611" y="0"/>
                  </a:lnTo>
                  <a:cubicBezTo>
                    <a:pt x="948" y="0"/>
                    <a:pt x="1222" y="274"/>
                    <a:pt x="1222" y="611"/>
                  </a:cubicBezTo>
                  <a:lnTo>
                    <a:pt x="1222" y="611"/>
                  </a:lnTo>
                  <a:cubicBezTo>
                    <a:pt x="1222" y="948"/>
                    <a:pt x="948" y="1222"/>
                    <a:pt x="611" y="1222"/>
                  </a:cubicBezTo>
                  <a:close/>
                </a:path>
              </a:pathLst>
            </a:custGeom>
            <a:solidFill>
              <a:srgbClr val="DAE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9705965" y="3996125"/>
              <a:ext cx="1410450" cy="1410434"/>
            </a:xfrm>
            <a:custGeom>
              <a:rect b="b" l="l" r="r" t="t"/>
              <a:pathLst>
                <a:path extrusionOk="0" h="1410434" w="1410450">
                  <a:moveTo>
                    <a:pt x="701934" y="1301850"/>
                  </a:moveTo>
                  <a:cubicBezTo>
                    <a:pt x="710174" y="1301850"/>
                    <a:pt x="718414" y="1308238"/>
                    <a:pt x="718414" y="1317180"/>
                  </a:cubicBezTo>
                  <a:lnTo>
                    <a:pt x="718414" y="1393827"/>
                  </a:lnTo>
                  <a:cubicBezTo>
                    <a:pt x="718414" y="1402769"/>
                    <a:pt x="710174" y="1410434"/>
                    <a:pt x="701934" y="1410434"/>
                  </a:cubicBezTo>
                  <a:cubicBezTo>
                    <a:pt x="693695" y="1410434"/>
                    <a:pt x="686632" y="1402769"/>
                    <a:pt x="686632" y="1393827"/>
                  </a:cubicBezTo>
                  <a:lnTo>
                    <a:pt x="686632" y="1317180"/>
                  </a:lnTo>
                  <a:cubicBezTo>
                    <a:pt x="686632" y="1308238"/>
                    <a:pt x="693695" y="1301850"/>
                    <a:pt x="701934" y="1301850"/>
                  </a:cubicBezTo>
                  <a:close/>
                  <a:moveTo>
                    <a:pt x="260186" y="1125534"/>
                  </a:moveTo>
                  <a:cubicBezTo>
                    <a:pt x="267613" y="1120582"/>
                    <a:pt x="277516" y="1120582"/>
                    <a:pt x="283706" y="1125534"/>
                  </a:cubicBezTo>
                  <a:cubicBezTo>
                    <a:pt x="289895" y="1132961"/>
                    <a:pt x="289895" y="1144102"/>
                    <a:pt x="283706" y="1149053"/>
                  </a:cubicBezTo>
                  <a:lnTo>
                    <a:pt x="232953" y="1201044"/>
                  </a:lnTo>
                  <a:cubicBezTo>
                    <a:pt x="225526" y="1207233"/>
                    <a:pt x="215623" y="1207233"/>
                    <a:pt x="209433" y="1201044"/>
                  </a:cubicBezTo>
                  <a:cubicBezTo>
                    <a:pt x="203244" y="1194855"/>
                    <a:pt x="203244" y="1184952"/>
                    <a:pt x="209433" y="1178762"/>
                  </a:cubicBezTo>
                  <a:close/>
                  <a:moveTo>
                    <a:pt x="1139042" y="1116613"/>
                  </a:moveTo>
                  <a:cubicBezTo>
                    <a:pt x="1143161" y="1116613"/>
                    <a:pt x="1147434" y="1118139"/>
                    <a:pt x="1151096" y="1121191"/>
                  </a:cubicBezTo>
                  <a:lnTo>
                    <a:pt x="1202365" y="1172459"/>
                  </a:lnTo>
                  <a:cubicBezTo>
                    <a:pt x="1207247" y="1178563"/>
                    <a:pt x="1207247" y="1189549"/>
                    <a:pt x="1202365" y="1195652"/>
                  </a:cubicBezTo>
                  <a:cubicBezTo>
                    <a:pt x="1195041" y="1201756"/>
                    <a:pt x="1185275" y="1201756"/>
                    <a:pt x="1177951" y="1195652"/>
                  </a:cubicBezTo>
                  <a:lnTo>
                    <a:pt x="1127903" y="1144384"/>
                  </a:lnTo>
                  <a:cubicBezTo>
                    <a:pt x="1120579" y="1138280"/>
                    <a:pt x="1120579" y="1128515"/>
                    <a:pt x="1127903" y="1121191"/>
                  </a:cubicBezTo>
                  <a:cubicBezTo>
                    <a:pt x="1130954" y="1118139"/>
                    <a:pt x="1134922" y="1116613"/>
                    <a:pt x="1139042" y="1116613"/>
                  </a:cubicBezTo>
                  <a:close/>
                  <a:moveTo>
                    <a:pt x="1319531" y="686631"/>
                  </a:moveTo>
                  <a:lnTo>
                    <a:pt x="1394034" y="686631"/>
                  </a:lnTo>
                  <a:cubicBezTo>
                    <a:pt x="1402874" y="686631"/>
                    <a:pt x="1410450" y="693955"/>
                    <a:pt x="1410450" y="702500"/>
                  </a:cubicBezTo>
                  <a:cubicBezTo>
                    <a:pt x="1410450" y="712266"/>
                    <a:pt x="1402874" y="718370"/>
                    <a:pt x="1394034" y="718370"/>
                  </a:cubicBezTo>
                  <a:lnTo>
                    <a:pt x="1319531" y="718370"/>
                  </a:lnTo>
                  <a:cubicBezTo>
                    <a:pt x="1310691" y="718370"/>
                    <a:pt x="1301852" y="712266"/>
                    <a:pt x="1301852" y="702500"/>
                  </a:cubicBezTo>
                  <a:cubicBezTo>
                    <a:pt x="1301852" y="693955"/>
                    <a:pt x="1310691" y="686631"/>
                    <a:pt x="1319531" y="686631"/>
                  </a:cubicBezTo>
                  <a:close/>
                  <a:moveTo>
                    <a:pt x="16607" y="686631"/>
                  </a:moveTo>
                  <a:lnTo>
                    <a:pt x="91977" y="686631"/>
                  </a:lnTo>
                  <a:cubicBezTo>
                    <a:pt x="102196" y="686631"/>
                    <a:pt x="108584" y="693955"/>
                    <a:pt x="108584" y="702500"/>
                  </a:cubicBezTo>
                  <a:cubicBezTo>
                    <a:pt x="108584" y="712266"/>
                    <a:pt x="102196" y="718370"/>
                    <a:pt x="91977" y="718370"/>
                  </a:cubicBezTo>
                  <a:lnTo>
                    <a:pt x="16607" y="718370"/>
                  </a:lnTo>
                  <a:cubicBezTo>
                    <a:pt x="7665" y="718370"/>
                    <a:pt x="0" y="712266"/>
                    <a:pt x="0" y="702500"/>
                  </a:cubicBezTo>
                  <a:cubicBezTo>
                    <a:pt x="0" y="693955"/>
                    <a:pt x="7665" y="686631"/>
                    <a:pt x="16607" y="686631"/>
                  </a:cubicBezTo>
                  <a:close/>
                  <a:moveTo>
                    <a:pt x="1184057" y="199275"/>
                  </a:moveTo>
                  <a:cubicBezTo>
                    <a:pt x="1188330" y="199275"/>
                    <a:pt x="1192603" y="200801"/>
                    <a:pt x="1195654" y="203853"/>
                  </a:cubicBezTo>
                  <a:cubicBezTo>
                    <a:pt x="1201757" y="211177"/>
                    <a:pt x="1201757" y="219721"/>
                    <a:pt x="1195654" y="227046"/>
                  </a:cubicBezTo>
                  <a:lnTo>
                    <a:pt x="1144385" y="278314"/>
                  </a:lnTo>
                  <a:cubicBezTo>
                    <a:pt x="1138282" y="284418"/>
                    <a:pt x="1128516" y="284418"/>
                    <a:pt x="1122413" y="278314"/>
                  </a:cubicBezTo>
                  <a:cubicBezTo>
                    <a:pt x="1115089" y="272211"/>
                    <a:pt x="1115089" y="261225"/>
                    <a:pt x="1122413" y="255121"/>
                  </a:cubicBezTo>
                  <a:lnTo>
                    <a:pt x="1172461" y="203853"/>
                  </a:lnTo>
                  <a:cubicBezTo>
                    <a:pt x="1175512" y="200801"/>
                    <a:pt x="1179785" y="199275"/>
                    <a:pt x="1184057" y="199275"/>
                  </a:cubicBezTo>
                  <a:close/>
                  <a:moveTo>
                    <a:pt x="215449" y="199275"/>
                  </a:moveTo>
                  <a:cubicBezTo>
                    <a:pt x="219721" y="199275"/>
                    <a:pt x="223994" y="200801"/>
                    <a:pt x="227045" y="203853"/>
                  </a:cubicBezTo>
                  <a:lnTo>
                    <a:pt x="278314" y="255121"/>
                  </a:lnTo>
                  <a:cubicBezTo>
                    <a:pt x="284417" y="261225"/>
                    <a:pt x="284417" y="272211"/>
                    <a:pt x="278314" y="278314"/>
                  </a:cubicBezTo>
                  <a:cubicBezTo>
                    <a:pt x="272211" y="284418"/>
                    <a:pt x="261224" y="284418"/>
                    <a:pt x="255121" y="278314"/>
                  </a:cubicBezTo>
                  <a:lnTo>
                    <a:pt x="203852" y="227046"/>
                  </a:lnTo>
                  <a:cubicBezTo>
                    <a:pt x="197749" y="220942"/>
                    <a:pt x="197749" y="211177"/>
                    <a:pt x="203852" y="203853"/>
                  </a:cubicBezTo>
                  <a:cubicBezTo>
                    <a:pt x="206904" y="200801"/>
                    <a:pt x="211177" y="199275"/>
                    <a:pt x="215449" y="199275"/>
                  </a:cubicBezTo>
                  <a:close/>
                  <a:moveTo>
                    <a:pt x="701280" y="0"/>
                  </a:moveTo>
                  <a:cubicBezTo>
                    <a:pt x="711046" y="0"/>
                    <a:pt x="718370" y="8840"/>
                    <a:pt x="718370" y="16416"/>
                  </a:cubicBezTo>
                  <a:lnTo>
                    <a:pt x="718370" y="92182"/>
                  </a:lnTo>
                  <a:cubicBezTo>
                    <a:pt x="718370" y="101022"/>
                    <a:pt x="711046" y="108598"/>
                    <a:pt x="701280" y="108598"/>
                  </a:cubicBezTo>
                  <a:cubicBezTo>
                    <a:pt x="692736" y="108598"/>
                    <a:pt x="686632" y="101022"/>
                    <a:pt x="686632" y="92182"/>
                  </a:cubicBezTo>
                  <a:lnTo>
                    <a:pt x="686632" y="16416"/>
                  </a:lnTo>
                  <a:cubicBezTo>
                    <a:pt x="686632" y="8840"/>
                    <a:pt x="692736" y="0"/>
                    <a:pt x="701280" y="0"/>
                  </a:cubicBezTo>
                  <a:close/>
                </a:path>
              </a:pathLst>
            </a:custGeom>
            <a:solidFill>
              <a:srgbClr val="BACC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10185422" y="4254298"/>
              <a:ext cx="238946" cy="667332"/>
            </a:xfrm>
            <a:custGeom>
              <a:rect b="b" l="l" r="r" t="t"/>
              <a:pathLst>
                <a:path extrusionOk="0" h="667332" w="238946">
                  <a:moveTo>
                    <a:pt x="217568" y="0"/>
                  </a:moveTo>
                  <a:cubicBezTo>
                    <a:pt x="229445" y="0"/>
                    <a:pt x="238946" y="10009"/>
                    <a:pt x="238946" y="21270"/>
                  </a:cubicBezTo>
                  <a:lnTo>
                    <a:pt x="238946" y="426657"/>
                  </a:lnTo>
                  <a:cubicBezTo>
                    <a:pt x="238946" y="432913"/>
                    <a:pt x="236571" y="438543"/>
                    <a:pt x="232711" y="442610"/>
                  </a:cubicBezTo>
                  <a:lnTo>
                    <a:pt x="222808" y="446906"/>
                  </a:lnTo>
                  <a:lnTo>
                    <a:pt x="226344" y="454493"/>
                  </a:lnTo>
                  <a:cubicBezTo>
                    <a:pt x="226344" y="458254"/>
                    <a:pt x="224785" y="462016"/>
                    <a:pt x="221668" y="464523"/>
                  </a:cubicBezTo>
                  <a:lnTo>
                    <a:pt x="24630" y="662631"/>
                  </a:lnTo>
                  <a:cubicBezTo>
                    <a:pt x="19642" y="668900"/>
                    <a:pt x="9666" y="668900"/>
                    <a:pt x="4677" y="662631"/>
                  </a:cubicBezTo>
                  <a:cubicBezTo>
                    <a:pt x="-1558" y="657616"/>
                    <a:pt x="-1558" y="648839"/>
                    <a:pt x="4677" y="642570"/>
                  </a:cubicBezTo>
                  <a:lnTo>
                    <a:pt x="201714" y="444462"/>
                  </a:lnTo>
                  <a:lnTo>
                    <a:pt x="206693" y="444462"/>
                  </a:lnTo>
                  <a:lnTo>
                    <a:pt x="202425" y="442610"/>
                  </a:lnTo>
                  <a:cubicBezTo>
                    <a:pt x="198565" y="438543"/>
                    <a:pt x="196190" y="432913"/>
                    <a:pt x="196190" y="426657"/>
                  </a:cubicBezTo>
                  <a:lnTo>
                    <a:pt x="196190" y="21270"/>
                  </a:lnTo>
                  <a:cubicBezTo>
                    <a:pt x="196190" y="10009"/>
                    <a:pt x="205691" y="0"/>
                    <a:pt x="217568" y="0"/>
                  </a:cubicBezTo>
                  <a:close/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10348655" y="4644308"/>
              <a:ext cx="115351" cy="115351"/>
            </a:xfrm>
            <a:custGeom>
              <a:rect b="b" l="l" r="r" t="t"/>
              <a:pathLst>
                <a:path extrusionOk="0" h="94" w="94">
                  <a:moveTo>
                    <a:pt x="93" y="46"/>
                  </a:moveTo>
                  <a:lnTo>
                    <a:pt x="93" y="46"/>
                  </a:lnTo>
                  <a:cubicBezTo>
                    <a:pt x="93" y="71"/>
                    <a:pt x="72" y="93"/>
                    <a:pt x="46" y="93"/>
                  </a:cubicBezTo>
                  <a:lnTo>
                    <a:pt x="46" y="93"/>
                  </a:lnTo>
                  <a:cubicBezTo>
                    <a:pt x="21" y="93"/>
                    <a:pt x="0" y="71"/>
                    <a:pt x="0" y="46"/>
                  </a:cubicBezTo>
                  <a:lnTo>
                    <a:pt x="0" y="46"/>
                  </a:lnTo>
                  <a:cubicBezTo>
                    <a:pt x="0" y="20"/>
                    <a:pt x="21" y="0"/>
                    <a:pt x="46" y="0"/>
                  </a:cubicBezTo>
                  <a:lnTo>
                    <a:pt x="46" y="0"/>
                  </a:lnTo>
                  <a:cubicBezTo>
                    <a:pt x="72" y="0"/>
                    <a:pt x="93" y="20"/>
                    <a:pt x="93" y="46"/>
                  </a:cubicBezTo>
                </a:path>
              </a:pathLst>
            </a:custGeom>
            <a:solidFill>
              <a:srgbClr val="3762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13743355" y="4891492"/>
              <a:ext cx="2504831" cy="2949769"/>
            </a:xfrm>
            <a:custGeom>
              <a:rect b="b" l="l" r="r" t="t"/>
              <a:pathLst>
                <a:path extrusionOk="0" h="2366" w="2013">
                  <a:moveTo>
                    <a:pt x="1873" y="2365"/>
                  </a:moveTo>
                  <a:lnTo>
                    <a:pt x="137" y="2365"/>
                  </a:lnTo>
                  <a:lnTo>
                    <a:pt x="137" y="2365"/>
                  </a:lnTo>
                  <a:cubicBezTo>
                    <a:pt x="61" y="2365"/>
                    <a:pt x="0" y="2303"/>
                    <a:pt x="0" y="2228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62"/>
                    <a:pt x="61" y="0"/>
                    <a:pt x="137" y="0"/>
                  </a:cubicBezTo>
                  <a:lnTo>
                    <a:pt x="1873" y="0"/>
                  </a:lnTo>
                  <a:lnTo>
                    <a:pt x="1873" y="0"/>
                  </a:lnTo>
                  <a:cubicBezTo>
                    <a:pt x="1950" y="0"/>
                    <a:pt x="2012" y="62"/>
                    <a:pt x="2012" y="138"/>
                  </a:cubicBezTo>
                  <a:lnTo>
                    <a:pt x="2012" y="2228"/>
                  </a:lnTo>
                  <a:lnTo>
                    <a:pt x="2012" y="2228"/>
                  </a:lnTo>
                  <a:cubicBezTo>
                    <a:pt x="2012" y="2303"/>
                    <a:pt x="1950" y="2365"/>
                    <a:pt x="1873" y="2365"/>
                  </a:cubicBezTo>
                </a:path>
              </a:pathLst>
            </a:custGeom>
            <a:gradFill>
              <a:gsLst>
                <a:gs pos="0">
                  <a:srgbClr val="FFFFFF"/>
                </a:gs>
                <a:gs pos="1000">
                  <a:srgbClr val="FFFFFF"/>
                </a:gs>
                <a:gs pos="100000">
                  <a:srgbClr val="DAE6FC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13485181" y="4611349"/>
              <a:ext cx="2504829" cy="2949763"/>
            </a:xfrm>
            <a:custGeom>
              <a:rect b="b" l="l" r="r" t="t"/>
              <a:pathLst>
                <a:path extrusionOk="0" h="2366" w="2012">
                  <a:moveTo>
                    <a:pt x="1874" y="2365"/>
                  </a:moveTo>
                  <a:lnTo>
                    <a:pt x="137" y="2365"/>
                  </a:lnTo>
                  <a:lnTo>
                    <a:pt x="137" y="2365"/>
                  </a:lnTo>
                  <a:cubicBezTo>
                    <a:pt x="62" y="2365"/>
                    <a:pt x="0" y="2304"/>
                    <a:pt x="0" y="2227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61"/>
                    <a:pt x="62" y="0"/>
                    <a:pt x="137" y="0"/>
                  </a:cubicBezTo>
                  <a:lnTo>
                    <a:pt x="1874" y="0"/>
                  </a:lnTo>
                  <a:lnTo>
                    <a:pt x="1874" y="0"/>
                  </a:lnTo>
                  <a:cubicBezTo>
                    <a:pt x="1950" y="0"/>
                    <a:pt x="2011" y="61"/>
                    <a:pt x="2011" y="138"/>
                  </a:cubicBezTo>
                  <a:lnTo>
                    <a:pt x="2011" y="2227"/>
                  </a:lnTo>
                  <a:lnTo>
                    <a:pt x="2011" y="2227"/>
                  </a:lnTo>
                  <a:cubicBezTo>
                    <a:pt x="2011" y="2304"/>
                    <a:pt x="1950" y="2365"/>
                    <a:pt x="1874" y="23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13638987" y="4638811"/>
              <a:ext cx="2351021" cy="2927794"/>
            </a:xfrm>
            <a:custGeom>
              <a:rect b="b" l="l" r="r" t="t"/>
              <a:pathLst>
                <a:path extrusionOk="0" h="2351" w="1889">
                  <a:moveTo>
                    <a:pt x="1824" y="0"/>
                  </a:moveTo>
                  <a:lnTo>
                    <a:pt x="1819" y="6"/>
                  </a:lnTo>
                  <a:lnTo>
                    <a:pt x="1819" y="6"/>
                  </a:lnTo>
                  <a:cubicBezTo>
                    <a:pt x="1855" y="30"/>
                    <a:pt x="1880" y="72"/>
                    <a:pt x="1880" y="119"/>
                  </a:cubicBezTo>
                  <a:lnTo>
                    <a:pt x="1880" y="2208"/>
                  </a:lnTo>
                  <a:lnTo>
                    <a:pt x="1880" y="2208"/>
                  </a:lnTo>
                  <a:cubicBezTo>
                    <a:pt x="1880" y="2282"/>
                    <a:pt x="1820" y="2342"/>
                    <a:pt x="1747" y="2342"/>
                  </a:cubicBezTo>
                  <a:lnTo>
                    <a:pt x="10" y="2342"/>
                  </a:lnTo>
                  <a:lnTo>
                    <a:pt x="10" y="2342"/>
                  </a:lnTo>
                  <a:cubicBezTo>
                    <a:pt x="9" y="2342"/>
                    <a:pt x="7" y="2341"/>
                    <a:pt x="6" y="2341"/>
                  </a:cubicBezTo>
                  <a:lnTo>
                    <a:pt x="0" y="2350"/>
                  </a:lnTo>
                  <a:lnTo>
                    <a:pt x="0" y="2350"/>
                  </a:lnTo>
                  <a:cubicBezTo>
                    <a:pt x="3" y="2350"/>
                    <a:pt x="7" y="2350"/>
                    <a:pt x="10" y="2350"/>
                  </a:cubicBezTo>
                  <a:lnTo>
                    <a:pt x="1747" y="2350"/>
                  </a:lnTo>
                  <a:lnTo>
                    <a:pt x="1747" y="2350"/>
                  </a:lnTo>
                  <a:cubicBezTo>
                    <a:pt x="1825" y="2350"/>
                    <a:pt x="1888" y="2287"/>
                    <a:pt x="1888" y="2208"/>
                  </a:cubicBezTo>
                  <a:lnTo>
                    <a:pt x="1888" y="119"/>
                  </a:lnTo>
                  <a:lnTo>
                    <a:pt x="1888" y="119"/>
                  </a:lnTo>
                  <a:cubicBezTo>
                    <a:pt x="1888" y="69"/>
                    <a:pt x="1863" y="25"/>
                    <a:pt x="1824" y="0"/>
                  </a:cubicBezTo>
                </a:path>
              </a:pathLst>
            </a:custGeom>
            <a:solidFill>
              <a:srgbClr val="BACC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6146472" y="5891228"/>
              <a:ext cx="3163996" cy="2933284"/>
            </a:xfrm>
            <a:custGeom>
              <a:rect b="b" l="l" r="r" t="t"/>
              <a:pathLst>
                <a:path extrusionOk="0" h="2354" w="2541">
                  <a:moveTo>
                    <a:pt x="2294" y="2353"/>
                  </a:moveTo>
                  <a:lnTo>
                    <a:pt x="245" y="2353"/>
                  </a:lnTo>
                  <a:lnTo>
                    <a:pt x="245" y="2353"/>
                  </a:lnTo>
                  <a:cubicBezTo>
                    <a:pt x="109" y="2353"/>
                    <a:pt x="0" y="2243"/>
                    <a:pt x="0" y="2108"/>
                  </a:cubicBezTo>
                  <a:lnTo>
                    <a:pt x="0" y="245"/>
                  </a:lnTo>
                  <a:lnTo>
                    <a:pt x="0" y="245"/>
                  </a:lnTo>
                  <a:cubicBezTo>
                    <a:pt x="0" y="109"/>
                    <a:pt x="109" y="0"/>
                    <a:pt x="245" y="0"/>
                  </a:cubicBezTo>
                  <a:lnTo>
                    <a:pt x="2294" y="0"/>
                  </a:lnTo>
                  <a:lnTo>
                    <a:pt x="2294" y="0"/>
                  </a:lnTo>
                  <a:cubicBezTo>
                    <a:pt x="2430" y="0"/>
                    <a:pt x="2540" y="109"/>
                    <a:pt x="2540" y="245"/>
                  </a:cubicBezTo>
                  <a:lnTo>
                    <a:pt x="2540" y="2108"/>
                  </a:lnTo>
                  <a:lnTo>
                    <a:pt x="2540" y="2108"/>
                  </a:lnTo>
                  <a:cubicBezTo>
                    <a:pt x="2540" y="2243"/>
                    <a:pt x="2430" y="2353"/>
                    <a:pt x="2294" y="2353"/>
                  </a:cubicBezTo>
                </a:path>
              </a:pathLst>
            </a:custGeom>
            <a:gradFill>
              <a:gsLst>
                <a:gs pos="0">
                  <a:srgbClr val="DAE6FC"/>
                </a:gs>
                <a:gs pos="1000">
                  <a:srgbClr val="DAE6FC"/>
                </a:gs>
                <a:gs pos="99000">
                  <a:srgbClr val="FFFFFF"/>
                </a:gs>
                <a:gs pos="100000">
                  <a:srgbClr val="FFFFFF"/>
                </a:gs>
              </a:gsLst>
              <a:lin ang="1980004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6360703" y="5786861"/>
              <a:ext cx="3268363" cy="2889341"/>
            </a:xfrm>
            <a:custGeom>
              <a:rect b="b" l="l" r="r" t="t"/>
              <a:pathLst>
                <a:path extrusionOk="0" h="2319" w="2624">
                  <a:moveTo>
                    <a:pt x="2376" y="2318"/>
                  </a:moveTo>
                  <a:lnTo>
                    <a:pt x="248" y="2318"/>
                  </a:lnTo>
                  <a:lnTo>
                    <a:pt x="248" y="2318"/>
                  </a:lnTo>
                  <a:cubicBezTo>
                    <a:pt x="111" y="2318"/>
                    <a:pt x="0" y="2207"/>
                    <a:pt x="0" y="2070"/>
                  </a:cubicBezTo>
                  <a:lnTo>
                    <a:pt x="0" y="247"/>
                  </a:lnTo>
                  <a:lnTo>
                    <a:pt x="0" y="247"/>
                  </a:lnTo>
                  <a:cubicBezTo>
                    <a:pt x="0" y="110"/>
                    <a:pt x="111" y="0"/>
                    <a:pt x="248" y="0"/>
                  </a:cubicBezTo>
                  <a:lnTo>
                    <a:pt x="2376" y="0"/>
                  </a:lnTo>
                  <a:lnTo>
                    <a:pt x="2376" y="0"/>
                  </a:lnTo>
                  <a:cubicBezTo>
                    <a:pt x="2513" y="0"/>
                    <a:pt x="2623" y="110"/>
                    <a:pt x="2623" y="247"/>
                  </a:cubicBezTo>
                  <a:lnTo>
                    <a:pt x="2623" y="2070"/>
                  </a:lnTo>
                  <a:lnTo>
                    <a:pt x="2623" y="2070"/>
                  </a:lnTo>
                  <a:cubicBezTo>
                    <a:pt x="2623" y="2207"/>
                    <a:pt x="2513" y="2318"/>
                    <a:pt x="2376" y="2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6355209" y="5781363"/>
              <a:ext cx="3174981" cy="2900327"/>
            </a:xfrm>
            <a:custGeom>
              <a:rect b="b" l="l" r="r" t="t"/>
              <a:pathLst>
                <a:path extrusionOk="0" h="2328" w="2551">
                  <a:moveTo>
                    <a:pt x="2544" y="2255"/>
                  </a:moveTo>
                  <a:lnTo>
                    <a:pt x="2544" y="2255"/>
                  </a:lnTo>
                  <a:cubicBezTo>
                    <a:pt x="2501" y="2295"/>
                    <a:pt x="2443" y="2319"/>
                    <a:pt x="2380" y="2319"/>
                  </a:cubicBezTo>
                  <a:lnTo>
                    <a:pt x="252" y="2319"/>
                  </a:lnTo>
                  <a:lnTo>
                    <a:pt x="252" y="2319"/>
                  </a:lnTo>
                  <a:cubicBezTo>
                    <a:pt x="118" y="2319"/>
                    <a:pt x="9" y="2210"/>
                    <a:pt x="9" y="2075"/>
                  </a:cubicBezTo>
                  <a:lnTo>
                    <a:pt x="9" y="252"/>
                  </a:lnTo>
                  <a:lnTo>
                    <a:pt x="9" y="252"/>
                  </a:lnTo>
                  <a:cubicBezTo>
                    <a:pt x="9" y="118"/>
                    <a:pt x="118" y="9"/>
                    <a:pt x="252" y="9"/>
                  </a:cubicBezTo>
                  <a:lnTo>
                    <a:pt x="297" y="9"/>
                  </a:lnTo>
                  <a:lnTo>
                    <a:pt x="288" y="0"/>
                  </a:lnTo>
                  <a:lnTo>
                    <a:pt x="252" y="0"/>
                  </a:lnTo>
                  <a:lnTo>
                    <a:pt x="252" y="0"/>
                  </a:lnTo>
                  <a:cubicBezTo>
                    <a:pt x="113" y="0"/>
                    <a:pt x="0" y="114"/>
                    <a:pt x="0" y="252"/>
                  </a:cubicBezTo>
                  <a:lnTo>
                    <a:pt x="0" y="2075"/>
                  </a:lnTo>
                  <a:lnTo>
                    <a:pt x="0" y="2075"/>
                  </a:lnTo>
                  <a:cubicBezTo>
                    <a:pt x="0" y="2214"/>
                    <a:pt x="113" y="2327"/>
                    <a:pt x="252" y="2327"/>
                  </a:cubicBezTo>
                  <a:lnTo>
                    <a:pt x="2380" y="2327"/>
                  </a:lnTo>
                  <a:lnTo>
                    <a:pt x="2380" y="2327"/>
                  </a:lnTo>
                  <a:cubicBezTo>
                    <a:pt x="2445" y="2327"/>
                    <a:pt x="2505" y="2303"/>
                    <a:pt x="2550" y="2262"/>
                  </a:cubicBezTo>
                  <a:lnTo>
                    <a:pt x="2544" y="2255"/>
                  </a:lnTo>
                </a:path>
              </a:pathLst>
            </a:custGeom>
            <a:solidFill>
              <a:srgbClr val="BACC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7014375" y="7149137"/>
              <a:ext cx="1866300" cy="53700"/>
            </a:xfrm>
            <a:prstGeom prst="rect">
              <a:avLst/>
            </a:prstGeom>
            <a:solidFill>
              <a:srgbClr val="CBDB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6728735" y="7390829"/>
              <a:ext cx="2531049" cy="537082"/>
            </a:xfrm>
            <a:custGeom>
              <a:rect b="b" l="l" r="r" t="t"/>
              <a:pathLst>
                <a:path extrusionOk="0" h="537082" w="2531049">
                  <a:moveTo>
                    <a:pt x="494518" y="351556"/>
                  </a:moveTo>
                  <a:lnTo>
                    <a:pt x="2042026" y="351556"/>
                  </a:lnTo>
                  <a:cubicBezTo>
                    <a:pt x="2093153" y="351556"/>
                    <a:pt x="2135550" y="393609"/>
                    <a:pt x="2135550" y="444319"/>
                  </a:cubicBezTo>
                  <a:cubicBezTo>
                    <a:pt x="2135550" y="496267"/>
                    <a:pt x="2093153" y="537082"/>
                    <a:pt x="2042026" y="537082"/>
                  </a:cubicBezTo>
                  <a:lnTo>
                    <a:pt x="494518" y="537082"/>
                  </a:lnTo>
                  <a:cubicBezTo>
                    <a:pt x="442145" y="537082"/>
                    <a:pt x="400994" y="496267"/>
                    <a:pt x="400994" y="444319"/>
                  </a:cubicBezTo>
                  <a:cubicBezTo>
                    <a:pt x="400994" y="393609"/>
                    <a:pt x="442145" y="351556"/>
                    <a:pt x="494518" y="351556"/>
                  </a:cubicBezTo>
                  <a:close/>
                  <a:moveTo>
                    <a:pt x="93419" y="0"/>
                  </a:moveTo>
                  <a:lnTo>
                    <a:pt x="2438875" y="0"/>
                  </a:lnTo>
                  <a:cubicBezTo>
                    <a:pt x="2488699" y="0"/>
                    <a:pt x="2531049" y="42052"/>
                    <a:pt x="2531049" y="92763"/>
                  </a:cubicBezTo>
                  <a:cubicBezTo>
                    <a:pt x="2531049" y="143473"/>
                    <a:pt x="2488699" y="185526"/>
                    <a:pt x="2438875" y="185526"/>
                  </a:cubicBezTo>
                  <a:lnTo>
                    <a:pt x="93419" y="185526"/>
                  </a:lnTo>
                  <a:cubicBezTo>
                    <a:pt x="42350" y="185526"/>
                    <a:pt x="0" y="143473"/>
                    <a:pt x="0" y="92763"/>
                  </a:cubicBezTo>
                  <a:cubicBezTo>
                    <a:pt x="0" y="42052"/>
                    <a:pt x="42350" y="0"/>
                    <a:pt x="93419" y="0"/>
                  </a:cubicBezTo>
                  <a:close/>
                </a:path>
              </a:pathLst>
            </a:custGeom>
            <a:solidFill>
              <a:srgbClr val="DAE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13677440" y="4970594"/>
              <a:ext cx="2036674" cy="2314625"/>
            </a:xfrm>
            <a:custGeom>
              <a:rect b="b" l="l" r="r" t="t"/>
              <a:pathLst>
                <a:path extrusionOk="0" h="2314625" w="2036674">
                  <a:moveTo>
                    <a:pt x="733670" y="2052199"/>
                  </a:moveTo>
                  <a:lnTo>
                    <a:pt x="2000617" y="2052199"/>
                  </a:lnTo>
                  <a:cubicBezTo>
                    <a:pt x="2020510" y="2052199"/>
                    <a:pt x="2036674" y="2068205"/>
                    <a:pt x="2036674" y="2087905"/>
                  </a:cubicBezTo>
                  <a:cubicBezTo>
                    <a:pt x="2036674" y="2107605"/>
                    <a:pt x="2020510" y="2122380"/>
                    <a:pt x="2000617" y="2122380"/>
                  </a:cubicBezTo>
                  <a:lnTo>
                    <a:pt x="733670" y="2122380"/>
                  </a:lnTo>
                  <a:cubicBezTo>
                    <a:pt x="713777" y="2122380"/>
                    <a:pt x="697614" y="2107605"/>
                    <a:pt x="697614" y="2087905"/>
                  </a:cubicBezTo>
                  <a:cubicBezTo>
                    <a:pt x="697614" y="2068205"/>
                    <a:pt x="713777" y="2052199"/>
                    <a:pt x="733670" y="2052199"/>
                  </a:cubicBezTo>
                  <a:close/>
                  <a:moveTo>
                    <a:pt x="230082" y="1911978"/>
                  </a:moveTo>
                  <a:cubicBezTo>
                    <a:pt x="132547" y="1911978"/>
                    <a:pt x="53769" y="1990029"/>
                    <a:pt x="53769" y="2086665"/>
                  </a:cubicBezTo>
                  <a:cubicBezTo>
                    <a:pt x="53769" y="2182061"/>
                    <a:pt x="132547" y="2261352"/>
                    <a:pt x="230082" y="2261352"/>
                  </a:cubicBezTo>
                  <a:cubicBezTo>
                    <a:pt x="326367" y="2261352"/>
                    <a:pt x="406395" y="2182061"/>
                    <a:pt x="406395" y="2086665"/>
                  </a:cubicBezTo>
                  <a:cubicBezTo>
                    <a:pt x="406395" y="2062506"/>
                    <a:pt x="401393" y="2039509"/>
                    <a:pt x="392386" y="2018602"/>
                  </a:cubicBezTo>
                  <a:lnTo>
                    <a:pt x="391196" y="2016865"/>
                  </a:lnTo>
                  <a:lnTo>
                    <a:pt x="235773" y="2171105"/>
                  </a:lnTo>
                  <a:cubicBezTo>
                    <a:pt x="232026" y="2174824"/>
                    <a:pt x="227029" y="2177304"/>
                    <a:pt x="220783" y="2177304"/>
                  </a:cubicBezTo>
                  <a:cubicBezTo>
                    <a:pt x="215786" y="2177304"/>
                    <a:pt x="210790" y="2174824"/>
                    <a:pt x="205793" y="2171105"/>
                  </a:cubicBezTo>
                  <a:lnTo>
                    <a:pt x="128343" y="2094245"/>
                  </a:lnTo>
                  <a:cubicBezTo>
                    <a:pt x="120848" y="2085567"/>
                    <a:pt x="120848" y="2071931"/>
                    <a:pt x="128343" y="2063253"/>
                  </a:cubicBezTo>
                  <a:cubicBezTo>
                    <a:pt x="137087" y="2055815"/>
                    <a:pt x="150829" y="2055815"/>
                    <a:pt x="159573" y="2063253"/>
                  </a:cubicBezTo>
                  <a:lnTo>
                    <a:pt x="220783" y="2125237"/>
                  </a:lnTo>
                  <a:lnTo>
                    <a:pt x="366988" y="1981534"/>
                  </a:lnTo>
                  <a:lnTo>
                    <a:pt x="354345" y="1963083"/>
                  </a:lnTo>
                  <a:cubicBezTo>
                    <a:pt x="322303" y="1931491"/>
                    <a:pt x="278225" y="1911978"/>
                    <a:pt x="230082" y="1911978"/>
                  </a:cubicBezTo>
                  <a:close/>
                  <a:moveTo>
                    <a:pt x="230082" y="1859943"/>
                  </a:moveTo>
                  <a:cubicBezTo>
                    <a:pt x="293230" y="1859943"/>
                    <a:pt x="350750" y="1885341"/>
                    <a:pt x="392484" y="1926380"/>
                  </a:cubicBezTo>
                  <a:lnTo>
                    <a:pt x="404822" y="1944347"/>
                  </a:lnTo>
                  <a:lnTo>
                    <a:pt x="481864" y="1868623"/>
                  </a:lnTo>
                  <a:cubicBezTo>
                    <a:pt x="485612" y="1864284"/>
                    <a:pt x="490921" y="1862115"/>
                    <a:pt x="496386" y="1862115"/>
                  </a:cubicBezTo>
                  <a:cubicBezTo>
                    <a:pt x="501851" y="1862115"/>
                    <a:pt x="507472" y="1864284"/>
                    <a:pt x="511844" y="1868623"/>
                  </a:cubicBezTo>
                  <a:cubicBezTo>
                    <a:pt x="520589" y="1877301"/>
                    <a:pt x="520589" y="1888458"/>
                    <a:pt x="511844" y="1897136"/>
                  </a:cubicBezTo>
                  <a:lnTo>
                    <a:pt x="428916" y="1979433"/>
                  </a:lnTo>
                  <a:lnTo>
                    <a:pt x="441975" y="1998450"/>
                  </a:lnTo>
                  <a:cubicBezTo>
                    <a:pt x="453678" y="2025571"/>
                    <a:pt x="460165" y="2055382"/>
                    <a:pt x="460165" y="2086665"/>
                  </a:cubicBezTo>
                  <a:cubicBezTo>
                    <a:pt x="460165" y="2211795"/>
                    <a:pt x="356377" y="2314625"/>
                    <a:pt x="230082" y="2314625"/>
                  </a:cubicBezTo>
                  <a:cubicBezTo>
                    <a:pt x="103787" y="2314625"/>
                    <a:pt x="0" y="2211795"/>
                    <a:pt x="0" y="2086665"/>
                  </a:cubicBezTo>
                  <a:cubicBezTo>
                    <a:pt x="0" y="1961534"/>
                    <a:pt x="103787" y="1859943"/>
                    <a:pt x="230082" y="1859943"/>
                  </a:cubicBezTo>
                  <a:close/>
                  <a:moveTo>
                    <a:pt x="733670" y="1431489"/>
                  </a:moveTo>
                  <a:lnTo>
                    <a:pt x="2000617" y="1431489"/>
                  </a:lnTo>
                  <a:cubicBezTo>
                    <a:pt x="2020510" y="1431489"/>
                    <a:pt x="2036674" y="1449433"/>
                    <a:pt x="2036674" y="1469940"/>
                  </a:cubicBezTo>
                  <a:cubicBezTo>
                    <a:pt x="2036674" y="1490447"/>
                    <a:pt x="2020510" y="1507109"/>
                    <a:pt x="2000617" y="1507109"/>
                  </a:cubicBezTo>
                  <a:lnTo>
                    <a:pt x="733670" y="1507109"/>
                  </a:lnTo>
                  <a:cubicBezTo>
                    <a:pt x="713777" y="1507109"/>
                    <a:pt x="697614" y="1490447"/>
                    <a:pt x="697614" y="1469940"/>
                  </a:cubicBezTo>
                  <a:cubicBezTo>
                    <a:pt x="697614" y="1449433"/>
                    <a:pt x="713777" y="1431489"/>
                    <a:pt x="733670" y="1431489"/>
                  </a:cubicBezTo>
                  <a:close/>
                  <a:moveTo>
                    <a:pt x="230082" y="1292996"/>
                  </a:moveTo>
                  <a:cubicBezTo>
                    <a:pt x="132547" y="1292996"/>
                    <a:pt x="53769" y="1371774"/>
                    <a:pt x="53769" y="1469309"/>
                  </a:cubicBezTo>
                  <a:cubicBezTo>
                    <a:pt x="53769" y="1565593"/>
                    <a:pt x="132547" y="1644372"/>
                    <a:pt x="230082" y="1644372"/>
                  </a:cubicBezTo>
                  <a:cubicBezTo>
                    <a:pt x="326367" y="1644372"/>
                    <a:pt x="406395" y="1565593"/>
                    <a:pt x="406395" y="1469309"/>
                  </a:cubicBezTo>
                  <a:cubicBezTo>
                    <a:pt x="406395" y="1444926"/>
                    <a:pt x="401393" y="1421714"/>
                    <a:pt x="392386" y="1400613"/>
                  </a:cubicBezTo>
                  <a:lnTo>
                    <a:pt x="390097" y="1397240"/>
                  </a:lnTo>
                  <a:lnTo>
                    <a:pt x="235773" y="1550389"/>
                  </a:lnTo>
                  <a:cubicBezTo>
                    <a:pt x="232026" y="1554108"/>
                    <a:pt x="227029" y="1556587"/>
                    <a:pt x="220783" y="1556587"/>
                  </a:cubicBezTo>
                  <a:cubicBezTo>
                    <a:pt x="215786" y="1556587"/>
                    <a:pt x="210790" y="1554108"/>
                    <a:pt x="205793" y="1550389"/>
                  </a:cubicBezTo>
                  <a:lnTo>
                    <a:pt x="128343" y="1473528"/>
                  </a:lnTo>
                  <a:cubicBezTo>
                    <a:pt x="120848" y="1466090"/>
                    <a:pt x="120848" y="1452454"/>
                    <a:pt x="128343" y="1443776"/>
                  </a:cubicBezTo>
                  <a:cubicBezTo>
                    <a:pt x="137087" y="1435098"/>
                    <a:pt x="150829" y="1435098"/>
                    <a:pt x="159573" y="1443776"/>
                  </a:cubicBezTo>
                  <a:lnTo>
                    <a:pt x="220783" y="1504520"/>
                  </a:lnTo>
                  <a:lnTo>
                    <a:pt x="365737" y="1361358"/>
                  </a:lnTo>
                  <a:lnTo>
                    <a:pt x="354345" y="1344577"/>
                  </a:lnTo>
                  <a:cubicBezTo>
                    <a:pt x="322303" y="1312690"/>
                    <a:pt x="278225" y="1292996"/>
                    <a:pt x="230082" y="1292996"/>
                  </a:cubicBezTo>
                  <a:close/>
                  <a:moveTo>
                    <a:pt x="230082" y="1239227"/>
                  </a:moveTo>
                  <a:cubicBezTo>
                    <a:pt x="293230" y="1239227"/>
                    <a:pt x="350750" y="1265174"/>
                    <a:pt x="392484" y="1306907"/>
                  </a:cubicBezTo>
                  <a:lnTo>
                    <a:pt x="403852" y="1323714"/>
                  </a:lnTo>
                  <a:lnTo>
                    <a:pt x="481864" y="1246667"/>
                  </a:lnTo>
                  <a:cubicBezTo>
                    <a:pt x="485612" y="1242948"/>
                    <a:pt x="490921" y="1241088"/>
                    <a:pt x="496386" y="1241088"/>
                  </a:cubicBezTo>
                  <a:cubicBezTo>
                    <a:pt x="501851" y="1241088"/>
                    <a:pt x="507472" y="1242948"/>
                    <a:pt x="511844" y="1246667"/>
                  </a:cubicBezTo>
                  <a:cubicBezTo>
                    <a:pt x="520589" y="1255345"/>
                    <a:pt x="520589" y="1267741"/>
                    <a:pt x="511844" y="1276419"/>
                  </a:cubicBezTo>
                  <a:lnTo>
                    <a:pt x="428084" y="1359541"/>
                  </a:lnTo>
                  <a:lnTo>
                    <a:pt x="441975" y="1380078"/>
                  </a:lnTo>
                  <a:cubicBezTo>
                    <a:pt x="453678" y="1407568"/>
                    <a:pt x="460165" y="1437735"/>
                    <a:pt x="460165" y="1469309"/>
                  </a:cubicBezTo>
                  <a:cubicBezTo>
                    <a:pt x="460165" y="1595604"/>
                    <a:pt x="356377" y="1699391"/>
                    <a:pt x="230082" y="1699391"/>
                  </a:cubicBezTo>
                  <a:cubicBezTo>
                    <a:pt x="103787" y="1699391"/>
                    <a:pt x="0" y="1595604"/>
                    <a:pt x="0" y="1469309"/>
                  </a:cubicBezTo>
                  <a:cubicBezTo>
                    <a:pt x="0" y="1343014"/>
                    <a:pt x="103787" y="1239227"/>
                    <a:pt x="230082" y="1239227"/>
                  </a:cubicBezTo>
                  <a:close/>
                  <a:moveTo>
                    <a:pt x="733670" y="810771"/>
                  </a:moveTo>
                  <a:lnTo>
                    <a:pt x="2000617" y="810771"/>
                  </a:lnTo>
                  <a:cubicBezTo>
                    <a:pt x="2020510" y="810771"/>
                    <a:pt x="2036674" y="825295"/>
                    <a:pt x="2036674" y="845872"/>
                  </a:cubicBezTo>
                  <a:cubicBezTo>
                    <a:pt x="2036674" y="864027"/>
                    <a:pt x="2020510" y="880972"/>
                    <a:pt x="2000617" y="880972"/>
                  </a:cubicBezTo>
                  <a:lnTo>
                    <a:pt x="733670" y="880972"/>
                  </a:lnTo>
                  <a:cubicBezTo>
                    <a:pt x="713777" y="880972"/>
                    <a:pt x="697614" y="864027"/>
                    <a:pt x="697614" y="845872"/>
                  </a:cubicBezTo>
                  <a:cubicBezTo>
                    <a:pt x="697614" y="825295"/>
                    <a:pt x="713777" y="810771"/>
                    <a:pt x="733670" y="810771"/>
                  </a:cubicBezTo>
                  <a:close/>
                  <a:moveTo>
                    <a:pt x="230082" y="671788"/>
                  </a:moveTo>
                  <a:cubicBezTo>
                    <a:pt x="132547" y="671788"/>
                    <a:pt x="53769" y="749840"/>
                    <a:pt x="53769" y="846475"/>
                  </a:cubicBezTo>
                  <a:cubicBezTo>
                    <a:pt x="53769" y="943111"/>
                    <a:pt x="132547" y="1021162"/>
                    <a:pt x="230082" y="1021162"/>
                  </a:cubicBezTo>
                  <a:cubicBezTo>
                    <a:pt x="326367" y="1021162"/>
                    <a:pt x="406395" y="943111"/>
                    <a:pt x="406395" y="846475"/>
                  </a:cubicBezTo>
                  <a:cubicBezTo>
                    <a:pt x="406395" y="822316"/>
                    <a:pt x="401393" y="799319"/>
                    <a:pt x="392386" y="778412"/>
                  </a:cubicBezTo>
                  <a:lnTo>
                    <a:pt x="390691" y="775938"/>
                  </a:lnTo>
                  <a:lnTo>
                    <a:pt x="235773" y="929677"/>
                  </a:lnTo>
                  <a:cubicBezTo>
                    <a:pt x="232026" y="933396"/>
                    <a:pt x="227029" y="935875"/>
                    <a:pt x="220783" y="935875"/>
                  </a:cubicBezTo>
                  <a:cubicBezTo>
                    <a:pt x="215786" y="935875"/>
                    <a:pt x="210790" y="933396"/>
                    <a:pt x="205793" y="929677"/>
                  </a:cubicBezTo>
                  <a:lnTo>
                    <a:pt x="128343" y="852816"/>
                  </a:lnTo>
                  <a:cubicBezTo>
                    <a:pt x="120848" y="845378"/>
                    <a:pt x="120848" y="831742"/>
                    <a:pt x="128343" y="823064"/>
                  </a:cubicBezTo>
                  <a:cubicBezTo>
                    <a:pt x="137087" y="814386"/>
                    <a:pt x="150829" y="814386"/>
                    <a:pt x="159573" y="823064"/>
                  </a:cubicBezTo>
                  <a:lnTo>
                    <a:pt x="220783" y="885048"/>
                  </a:lnTo>
                  <a:lnTo>
                    <a:pt x="366422" y="740518"/>
                  </a:lnTo>
                  <a:lnTo>
                    <a:pt x="354345" y="722893"/>
                  </a:lnTo>
                  <a:cubicBezTo>
                    <a:pt x="322303" y="691301"/>
                    <a:pt x="278225" y="671788"/>
                    <a:pt x="230082" y="671788"/>
                  </a:cubicBezTo>
                  <a:close/>
                  <a:moveTo>
                    <a:pt x="230082" y="618515"/>
                  </a:moveTo>
                  <a:cubicBezTo>
                    <a:pt x="293230" y="618515"/>
                    <a:pt x="350750" y="643913"/>
                    <a:pt x="392484" y="685106"/>
                  </a:cubicBezTo>
                  <a:lnTo>
                    <a:pt x="404515" y="702715"/>
                  </a:lnTo>
                  <a:lnTo>
                    <a:pt x="481864" y="625955"/>
                  </a:lnTo>
                  <a:cubicBezTo>
                    <a:pt x="485612" y="622236"/>
                    <a:pt x="490921" y="620376"/>
                    <a:pt x="496386" y="620376"/>
                  </a:cubicBezTo>
                  <a:cubicBezTo>
                    <a:pt x="501851" y="620376"/>
                    <a:pt x="507472" y="622236"/>
                    <a:pt x="511844" y="625955"/>
                  </a:cubicBezTo>
                  <a:cubicBezTo>
                    <a:pt x="520589" y="634633"/>
                    <a:pt x="520589" y="648269"/>
                    <a:pt x="511844" y="655707"/>
                  </a:cubicBezTo>
                  <a:lnTo>
                    <a:pt x="428742" y="738176"/>
                  </a:lnTo>
                  <a:lnTo>
                    <a:pt x="441975" y="757544"/>
                  </a:lnTo>
                  <a:cubicBezTo>
                    <a:pt x="453678" y="784839"/>
                    <a:pt x="460165" y="814883"/>
                    <a:pt x="460165" y="846475"/>
                  </a:cubicBezTo>
                  <a:cubicBezTo>
                    <a:pt x="460165" y="971606"/>
                    <a:pt x="356377" y="1073197"/>
                    <a:pt x="230082" y="1073197"/>
                  </a:cubicBezTo>
                  <a:cubicBezTo>
                    <a:pt x="103787" y="1073197"/>
                    <a:pt x="0" y="971606"/>
                    <a:pt x="0" y="846475"/>
                  </a:cubicBezTo>
                  <a:cubicBezTo>
                    <a:pt x="0" y="720106"/>
                    <a:pt x="103787" y="618515"/>
                    <a:pt x="230082" y="618515"/>
                  </a:cubicBezTo>
                  <a:close/>
                  <a:moveTo>
                    <a:pt x="733670" y="190059"/>
                  </a:moveTo>
                  <a:lnTo>
                    <a:pt x="2000617" y="190059"/>
                  </a:lnTo>
                  <a:cubicBezTo>
                    <a:pt x="2020510" y="190059"/>
                    <a:pt x="2036674" y="206064"/>
                    <a:pt x="2036674" y="225763"/>
                  </a:cubicBezTo>
                  <a:cubicBezTo>
                    <a:pt x="2036674" y="245462"/>
                    <a:pt x="2020510" y="260236"/>
                    <a:pt x="2000617" y="260236"/>
                  </a:cubicBezTo>
                  <a:lnTo>
                    <a:pt x="733670" y="260236"/>
                  </a:lnTo>
                  <a:cubicBezTo>
                    <a:pt x="713777" y="260236"/>
                    <a:pt x="697614" y="245462"/>
                    <a:pt x="697614" y="225763"/>
                  </a:cubicBezTo>
                  <a:cubicBezTo>
                    <a:pt x="697614" y="206064"/>
                    <a:pt x="713777" y="190059"/>
                    <a:pt x="733670" y="190059"/>
                  </a:cubicBezTo>
                  <a:close/>
                  <a:moveTo>
                    <a:pt x="230082" y="55328"/>
                  </a:moveTo>
                  <a:cubicBezTo>
                    <a:pt x="132547" y="55328"/>
                    <a:pt x="53769" y="133380"/>
                    <a:pt x="53769" y="230015"/>
                  </a:cubicBezTo>
                  <a:cubicBezTo>
                    <a:pt x="53769" y="326651"/>
                    <a:pt x="132547" y="404702"/>
                    <a:pt x="230082" y="404702"/>
                  </a:cubicBezTo>
                  <a:cubicBezTo>
                    <a:pt x="326367" y="404702"/>
                    <a:pt x="406395" y="326651"/>
                    <a:pt x="406395" y="230015"/>
                  </a:cubicBezTo>
                  <a:cubicBezTo>
                    <a:pt x="406395" y="205856"/>
                    <a:pt x="401393" y="182859"/>
                    <a:pt x="392386" y="161952"/>
                  </a:cubicBezTo>
                  <a:lnTo>
                    <a:pt x="390610" y="159360"/>
                  </a:lnTo>
                  <a:lnTo>
                    <a:pt x="235773" y="314357"/>
                  </a:lnTo>
                  <a:cubicBezTo>
                    <a:pt x="232026" y="318125"/>
                    <a:pt x="227029" y="320638"/>
                    <a:pt x="220783" y="320638"/>
                  </a:cubicBezTo>
                  <a:cubicBezTo>
                    <a:pt x="215786" y="320638"/>
                    <a:pt x="210790" y="318125"/>
                    <a:pt x="205793" y="314357"/>
                  </a:cubicBezTo>
                  <a:lnTo>
                    <a:pt x="128343" y="237730"/>
                  </a:lnTo>
                  <a:cubicBezTo>
                    <a:pt x="120848" y="228937"/>
                    <a:pt x="120848" y="215119"/>
                    <a:pt x="128343" y="206326"/>
                  </a:cubicBezTo>
                  <a:cubicBezTo>
                    <a:pt x="137087" y="197533"/>
                    <a:pt x="150829" y="197533"/>
                    <a:pt x="159573" y="206326"/>
                  </a:cubicBezTo>
                  <a:lnTo>
                    <a:pt x="220783" y="269135"/>
                  </a:lnTo>
                  <a:lnTo>
                    <a:pt x="365863" y="123244"/>
                  </a:lnTo>
                  <a:lnTo>
                    <a:pt x="354345" y="106433"/>
                  </a:lnTo>
                  <a:cubicBezTo>
                    <a:pt x="322303" y="74841"/>
                    <a:pt x="278225" y="55328"/>
                    <a:pt x="230082" y="55328"/>
                  </a:cubicBezTo>
                  <a:close/>
                  <a:moveTo>
                    <a:pt x="496386" y="0"/>
                  </a:moveTo>
                  <a:cubicBezTo>
                    <a:pt x="501851" y="0"/>
                    <a:pt x="507472" y="2198"/>
                    <a:pt x="511844" y="6595"/>
                  </a:cubicBezTo>
                  <a:cubicBezTo>
                    <a:pt x="520589" y="15388"/>
                    <a:pt x="520589" y="29206"/>
                    <a:pt x="511844" y="37999"/>
                  </a:cubicBezTo>
                  <a:lnTo>
                    <a:pt x="429918" y="120011"/>
                  </a:lnTo>
                  <a:lnTo>
                    <a:pt x="441975" y="141801"/>
                  </a:lnTo>
                  <a:cubicBezTo>
                    <a:pt x="453678" y="168921"/>
                    <a:pt x="460165" y="198733"/>
                    <a:pt x="460165" y="230015"/>
                  </a:cubicBezTo>
                  <a:cubicBezTo>
                    <a:pt x="460165" y="355146"/>
                    <a:pt x="356377" y="457976"/>
                    <a:pt x="230082" y="457976"/>
                  </a:cubicBezTo>
                  <a:cubicBezTo>
                    <a:pt x="103787" y="457976"/>
                    <a:pt x="0" y="355146"/>
                    <a:pt x="0" y="230015"/>
                  </a:cubicBezTo>
                  <a:cubicBezTo>
                    <a:pt x="0" y="104885"/>
                    <a:pt x="103787" y="3294"/>
                    <a:pt x="230082" y="3294"/>
                  </a:cubicBezTo>
                  <a:cubicBezTo>
                    <a:pt x="293230" y="3294"/>
                    <a:pt x="350750" y="28692"/>
                    <a:pt x="392484" y="69731"/>
                  </a:cubicBezTo>
                  <a:lnTo>
                    <a:pt x="404660" y="84230"/>
                  </a:lnTo>
                  <a:lnTo>
                    <a:pt x="481864" y="6595"/>
                  </a:lnTo>
                  <a:cubicBezTo>
                    <a:pt x="485612" y="2198"/>
                    <a:pt x="490921" y="0"/>
                    <a:pt x="496386" y="0"/>
                  </a:cubicBezTo>
                  <a:close/>
                </a:path>
              </a:pathLst>
            </a:custGeom>
            <a:solidFill>
              <a:srgbClr val="DAE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7948191" y="6088978"/>
              <a:ext cx="878888" cy="1021707"/>
            </a:xfrm>
            <a:custGeom>
              <a:rect b="b" l="l" r="r" t="t"/>
              <a:pathLst>
                <a:path extrusionOk="0" h="822" w="707">
                  <a:moveTo>
                    <a:pt x="0" y="821"/>
                  </a:moveTo>
                  <a:lnTo>
                    <a:pt x="87" y="781"/>
                  </a:lnTo>
                  <a:lnTo>
                    <a:pt x="87" y="781"/>
                  </a:lnTo>
                  <a:cubicBezTo>
                    <a:pt x="179" y="741"/>
                    <a:pt x="282" y="731"/>
                    <a:pt x="380" y="751"/>
                  </a:cubicBezTo>
                  <a:lnTo>
                    <a:pt x="706" y="821"/>
                  </a:lnTo>
                  <a:lnTo>
                    <a:pt x="706" y="90"/>
                  </a:lnTo>
                  <a:lnTo>
                    <a:pt x="392" y="21"/>
                  </a:lnTo>
                  <a:lnTo>
                    <a:pt x="392" y="21"/>
                  </a:lnTo>
                  <a:cubicBezTo>
                    <a:pt x="297" y="0"/>
                    <a:pt x="198" y="9"/>
                    <a:pt x="108" y="46"/>
                  </a:cubicBezTo>
                  <a:lnTo>
                    <a:pt x="0" y="90"/>
                  </a:lnTo>
                  <a:lnTo>
                    <a:pt x="0" y="821"/>
                  </a:lnTo>
                </a:path>
              </a:pathLst>
            </a:custGeom>
            <a:solidFill>
              <a:srgbClr val="DAE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7014375" y="6204332"/>
              <a:ext cx="1866300" cy="943500"/>
            </a:xfrm>
            <a:prstGeom prst="rect">
              <a:avLst/>
            </a:prstGeom>
            <a:solidFill>
              <a:srgbClr val="DAE6FC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7069304" y="6945892"/>
              <a:ext cx="1756531" cy="163543"/>
            </a:xfrm>
            <a:custGeom>
              <a:rect b="b" l="l" r="r" t="t"/>
              <a:pathLst>
                <a:path extrusionOk="0" h="163543" w="1756531">
                  <a:moveTo>
                    <a:pt x="878887" y="0"/>
                  </a:moveTo>
                  <a:lnTo>
                    <a:pt x="1756531" y="0"/>
                  </a:lnTo>
                  <a:lnTo>
                    <a:pt x="1756531" y="163543"/>
                  </a:lnTo>
                  <a:lnTo>
                    <a:pt x="878887" y="163543"/>
                  </a:lnTo>
                  <a:close/>
                  <a:moveTo>
                    <a:pt x="0" y="0"/>
                  </a:moveTo>
                  <a:lnTo>
                    <a:pt x="877644" y="0"/>
                  </a:lnTo>
                  <a:lnTo>
                    <a:pt x="877644" y="163543"/>
                  </a:lnTo>
                  <a:lnTo>
                    <a:pt x="0" y="163543"/>
                  </a:lnTo>
                  <a:close/>
                </a:path>
              </a:pathLst>
            </a:custGeom>
            <a:solidFill>
              <a:srgbClr val="BACC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7069304" y="6088978"/>
              <a:ext cx="878888" cy="1021707"/>
            </a:xfrm>
            <a:custGeom>
              <a:rect b="b" l="l" r="r" t="t"/>
              <a:pathLst>
                <a:path extrusionOk="0" h="822" w="707">
                  <a:moveTo>
                    <a:pt x="706" y="821"/>
                  </a:moveTo>
                  <a:lnTo>
                    <a:pt x="619" y="781"/>
                  </a:lnTo>
                  <a:lnTo>
                    <a:pt x="619" y="781"/>
                  </a:lnTo>
                  <a:cubicBezTo>
                    <a:pt x="527" y="741"/>
                    <a:pt x="425" y="731"/>
                    <a:pt x="326" y="751"/>
                  </a:cubicBezTo>
                  <a:lnTo>
                    <a:pt x="0" y="821"/>
                  </a:lnTo>
                  <a:lnTo>
                    <a:pt x="0" y="90"/>
                  </a:lnTo>
                  <a:lnTo>
                    <a:pt x="314" y="21"/>
                  </a:lnTo>
                  <a:lnTo>
                    <a:pt x="314" y="21"/>
                  </a:lnTo>
                  <a:cubicBezTo>
                    <a:pt x="409" y="0"/>
                    <a:pt x="509" y="9"/>
                    <a:pt x="599" y="46"/>
                  </a:cubicBezTo>
                  <a:lnTo>
                    <a:pt x="706" y="90"/>
                  </a:lnTo>
                  <a:lnTo>
                    <a:pt x="706" y="821"/>
                  </a:lnTo>
                </a:path>
              </a:pathLst>
            </a:custGeom>
            <a:solidFill>
              <a:srgbClr val="DAE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13205038" y="4259793"/>
              <a:ext cx="697613" cy="587753"/>
            </a:xfrm>
            <a:custGeom>
              <a:rect b="b" l="l" r="r" t="t"/>
              <a:pathLst>
                <a:path extrusionOk="0" h="472" w="561">
                  <a:moveTo>
                    <a:pt x="551" y="8"/>
                  </a:moveTo>
                  <a:lnTo>
                    <a:pt x="551" y="8"/>
                  </a:lnTo>
                  <a:cubicBezTo>
                    <a:pt x="543" y="0"/>
                    <a:pt x="529" y="0"/>
                    <a:pt x="521" y="8"/>
                  </a:cubicBezTo>
                  <a:lnTo>
                    <a:pt x="429" y="100"/>
                  </a:lnTo>
                  <a:lnTo>
                    <a:pt x="429" y="100"/>
                  </a:lnTo>
                  <a:cubicBezTo>
                    <a:pt x="386" y="39"/>
                    <a:pt x="315" y="0"/>
                    <a:pt x="236" y="0"/>
                  </a:cubicBezTo>
                  <a:lnTo>
                    <a:pt x="236" y="0"/>
                  </a:lnTo>
                  <a:cubicBezTo>
                    <a:pt x="106" y="0"/>
                    <a:pt x="0" y="105"/>
                    <a:pt x="0" y="235"/>
                  </a:cubicBezTo>
                  <a:lnTo>
                    <a:pt x="0" y="235"/>
                  </a:lnTo>
                  <a:cubicBezTo>
                    <a:pt x="0" y="366"/>
                    <a:pt x="106" y="471"/>
                    <a:pt x="236" y="471"/>
                  </a:cubicBezTo>
                  <a:lnTo>
                    <a:pt x="236" y="471"/>
                  </a:lnTo>
                  <a:cubicBezTo>
                    <a:pt x="366" y="471"/>
                    <a:pt x="471" y="366"/>
                    <a:pt x="471" y="235"/>
                  </a:cubicBezTo>
                  <a:lnTo>
                    <a:pt x="471" y="235"/>
                  </a:lnTo>
                  <a:cubicBezTo>
                    <a:pt x="471" y="201"/>
                    <a:pt x="464" y="169"/>
                    <a:pt x="451" y="140"/>
                  </a:cubicBezTo>
                  <a:lnTo>
                    <a:pt x="551" y="39"/>
                  </a:lnTo>
                  <a:lnTo>
                    <a:pt x="551" y="39"/>
                  </a:lnTo>
                  <a:cubicBezTo>
                    <a:pt x="560" y="31"/>
                    <a:pt x="560" y="17"/>
                    <a:pt x="551" y="8"/>
                  </a:cubicBezTo>
                </a:path>
              </a:pathLst>
            </a:custGeom>
            <a:solidFill>
              <a:srgbClr val="80E0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13353350" y="4259793"/>
              <a:ext cx="516345" cy="411977"/>
            </a:xfrm>
            <a:custGeom>
              <a:rect b="b" l="l" r="r" t="t"/>
              <a:pathLst>
                <a:path extrusionOk="0" h="330" w="413">
                  <a:moveTo>
                    <a:pt x="104" y="329"/>
                  </a:moveTo>
                  <a:lnTo>
                    <a:pt x="104" y="329"/>
                  </a:lnTo>
                  <a:cubicBezTo>
                    <a:pt x="98" y="329"/>
                    <a:pt x="92" y="327"/>
                    <a:pt x="88" y="322"/>
                  </a:cubicBezTo>
                  <a:lnTo>
                    <a:pt x="9" y="243"/>
                  </a:lnTo>
                  <a:lnTo>
                    <a:pt x="9" y="243"/>
                  </a:lnTo>
                  <a:cubicBezTo>
                    <a:pt x="0" y="234"/>
                    <a:pt x="0" y="220"/>
                    <a:pt x="9" y="212"/>
                  </a:cubicBezTo>
                  <a:lnTo>
                    <a:pt x="9" y="212"/>
                  </a:lnTo>
                  <a:cubicBezTo>
                    <a:pt x="17" y="203"/>
                    <a:pt x="31" y="203"/>
                    <a:pt x="40" y="212"/>
                  </a:cubicBezTo>
                  <a:lnTo>
                    <a:pt x="104" y="276"/>
                  </a:lnTo>
                  <a:lnTo>
                    <a:pt x="372" y="8"/>
                  </a:lnTo>
                  <a:lnTo>
                    <a:pt x="372" y="8"/>
                  </a:lnTo>
                  <a:cubicBezTo>
                    <a:pt x="380" y="0"/>
                    <a:pt x="394" y="0"/>
                    <a:pt x="402" y="8"/>
                  </a:cubicBezTo>
                  <a:lnTo>
                    <a:pt x="402" y="8"/>
                  </a:lnTo>
                  <a:cubicBezTo>
                    <a:pt x="412" y="17"/>
                    <a:pt x="412" y="31"/>
                    <a:pt x="402" y="39"/>
                  </a:cubicBezTo>
                  <a:lnTo>
                    <a:pt x="119" y="322"/>
                  </a:lnTo>
                  <a:lnTo>
                    <a:pt x="119" y="322"/>
                  </a:lnTo>
                  <a:cubicBezTo>
                    <a:pt x="115" y="327"/>
                    <a:pt x="109" y="329"/>
                    <a:pt x="104" y="3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7948191" y="6088978"/>
              <a:ext cx="878888" cy="1021707"/>
            </a:xfrm>
            <a:custGeom>
              <a:rect b="b" l="l" r="r" t="t"/>
              <a:pathLst>
                <a:path extrusionOk="0" h="822" w="707">
                  <a:moveTo>
                    <a:pt x="0" y="821"/>
                  </a:moveTo>
                  <a:lnTo>
                    <a:pt x="87" y="781"/>
                  </a:lnTo>
                  <a:lnTo>
                    <a:pt x="87" y="781"/>
                  </a:lnTo>
                  <a:cubicBezTo>
                    <a:pt x="179" y="741"/>
                    <a:pt x="282" y="731"/>
                    <a:pt x="380" y="751"/>
                  </a:cubicBezTo>
                  <a:lnTo>
                    <a:pt x="706" y="821"/>
                  </a:lnTo>
                  <a:lnTo>
                    <a:pt x="706" y="90"/>
                  </a:lnTo>
                  <a:lnTo>
                    <a:pt x="392" y="21"/>
                  </a:lnTo>
                  <a:lnTo>
                    <a:pt x="392" y="21"/>
                  </a:lnTo>
                  <a:cubicBezTo>
                    <a:pt x="297" y="0"/>
                    <a:pt x="198" y="9"/>
                    <a:pt x="108" y="46"/>
                  </a:cubicBezTo>
                  <a:lnTo>
                    <a:pt x="0" y="90"/>
                  </a:lnTo>
                  <a:lnTo>
                    <a:pt x="0" y="821"/>
                  </a:lnTo>
                </a:path>
              </a:pathLst>
            </a:custGeom>
            <a:solidFill>
              <a:srgbClr val="CBDB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11749379" y="8022527"/>
              <a:ext cx="1087623" cy="1603970"/>
            </a:xfrm>
            <a:custGeom>
              <a:rect b="b" l="l" r="r" t="t"/>
              <a:pathLst>
                <a:path extrusionOk="0" h="1286" w="874">
                  <a:moveTo>
                    <a:pt x="409" y="632"/>
                  </a:moveTo>
                  <a:lnTo>
                    <a:pt x="447" y="833"/>
                  </a:lnTo>
                  <a:lnTo>
                    <a:pt x="659" y="266"/>
                  </a:lnTo>
                  <a:lnTo>
                    <a:pt x="634" y="223"/>
                  </a:lnTo>
                  <a:lnTo>
                    <a:pt x="634" y="223"/>
                  </a:lnTo>
                  <a:cubicBezTo>
                    <a:pt x="621" y="199"/>
                    <a:pt x="616" y="171"/>
                    <a:pt x="621" y="143"/>
                  </a:cubicBezTo>
                  <a:lnTo>
                    <a:pt x="636" y="89"/>
                  </a:lnTo>
                  <a:lnTo>
                    <a:pt x="636" y="89"/>
                  </a:lnTo>
                  <a:cubicBezTo>
                    <a:pt x="640" y="73"/>
                    <a:pt x="648" y="60"/>
                    <a:pt x="658" y="48"/>
                  </a:cubicBezTo>
                  <a:lnTo>
                    <a:pt x="704" y="0"/>
                  </a:lnTo>
                  <a:lnTo>
                    <a:pt x="704" y="0"/>
                  </a:lnTo>
                  <a:cubicBezTo>
                    <a:pt x="704" y="0"/>
                    <a:pt x="746" y="46"/>
                    <a:pt x="696" y="77"/>
                  </a:cubicBezTo>
                  <a:lnTo>
                    <a:pt x="698" y="107"/>
                  </a:lnTo>
                  <a:lnTo>
                    <a:pt x="737" y="65"/>
                  </a:lnTo>
                  <a:lnTo>
                    <a:pt x="873" y="160"/>
                  </a:lnTo>
                  <a:lnTo>
                    <a:pt x="858" y="270"/>
                  </a:lnTo>
                  <a:lnTo>
                    <a:pt x="788" y="308"/>
                  </a:lnTo>
                  <a:lnTo>
                    <a:pt x="788" y="308"/>
                  </a:lnTo>
                  <a:cubicBezTo>
                    <a:pt x="788" y="308"/>
                    <a:pt x="681" y="1285"/>
                    <a:pt x="480" y="1236"/>
                  </a:cubicBezTo>
                  <a:lnTo>
                    <a:pt x="480" y="1236"/>
                  </a:lnTo>
                  <a:cubicBezTo>
                    <a:pt x="0" y="1120"/>
                    <a:pt x="190" y="622"/>
                    <a:pt x="190" y="622"/>
                  </a:cubicBezTo>
                  <a:lnTo>
                    <a:pt x="409" y="632"/>
                  </a:lnTo>
                </a:path>
              </a:pathLst>
            </a:custGeom>
            <a:solidFill>
              <a:srgbClr val="FED7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11749379" y="8764092"/>
              <a:ext cx="867902" cy="823957"/>
            </a:xfrm>
            <a:custGeom>
              <a:rect b="b" l="l" r="r" t="t"/>
              <a:pathLst>
                <a:path extrusionOk="0" h="663" w="698">
                  <a:moveTo>
                    <a:pt x="447" y="237"/>
                  </a:moveTo>
                  <a:lnTo>
                    <a:pt x="409" y="36"/>
                  </a:lnTo>
                  <a:lnTo>
                    <a:pt x="190" y="26"/>
                  </a:lnTo>
                  <a:lnTo>
                    <a:pt x="190" y="26"/>
                  </a:lnTo>
                  <a:cubicBezTo>
                    <a:pt x="190" y="26"/>
                    <a:pt x="0" y="524"/>
                    <a:pt x="480" y="640"/>
                  </a:cubicBezTo>
                  <a:lnTo>
                    <a:pt x="480" y="640"/>
                  </a:lnTo>
                  <a:cubicBezTo>
                    <a:pt x="573" y="662"/>
                    <a:pt x="645" y="468"/>
                    <a:pt x="697" y="252"/>
                  </a:cubicBezTo>
                  <a:lnTo>
                    <a:pt x="535" y="0"/>
                  </a:lnTo>
                  <a:lnTo>
                    <a:pt x="447" y="237"/>
                  </a:lnTo>
                </a:path>
              </a:pathLst>
            </a:custGeom>
            <a:solidFill>
              <a:srgbClr val="FBB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12367236" y="7766988"/>
              <a:ext cx="455921" cy="576772"/>
            </a:xfrm>
            <a:custGeom>
              <a:rect b="b" l="l" r="r" t="t"/>
              <a:pathLst>
                <a:path extrusionOk="0" h="465" w="368">
                  <a:moveTo>
                    <a:pt x="53" y="0"/>
                  </a:moveTo>
                  <a:lnTo>
                    <a:pt x="0" y="38"/>
                  </a:lnTo>
                  <a:lnTo>
                    <a:pt x="315" y="464"/>
                  </a:lnTo>
                  <a:lnTo>
                    <a:pt x="367" y="425"/>
                  </a:lnTo>
                  <a:lnTo>
                    <a:pt x="53" y="0"/>
                  </a:lnTo>
                </a:path>
              </a:pathLst>
            </a:custGeom>
            <a:gradFill>
              <a:gsLst>
                <a:gs pos="0">
                  <a:srgbClr val="3762FF"/>
                </a:gs>
                <a:gs pos="51000">
                  <a:srgbClr val="00B1FF"/>
                </a:gs>
                <a:gs pos="100000">
                  <a:srgbClr val="00B1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12344030" y="7734396"/>
              <a:ext cx="497227" cy="654900"/>
            </a:xfrm>
            <a:custGeom>
              <a:rect b="b" l="l" r="r" t="t"/>
              <a:pathLst>
                <a:path extrusionOk="0" h="654900" w="497227">
                  <a:moveTo>
                    <a:pt x="474945" y="557294"/>
                  </a:moveTo>
                  <a:lnTo>
                    <a:pt x="474945" y="558562"/>
                  </a:lnTo>
                  <a:lnTo>
                    <a:pt x="497227" y="654900"/>
                  </a:lnTo>
                  <a:lnTo>
                    <a:pt x="410576" y="606731"/>
                  </a:lnTo>
                  <a:close/>
                  <a:moveTo>
                    <a:pt x="62349" y="1651"/>
                  </a:moveTo>
                  <a:cubicBezTo>
                    <a:pt x="77074" y="5240"/>
                    <a:pt x="91487" y="14603"/>
                    <a:pt x="102139" y="28960"/>
                  </a:cubicBezTo>
                  <a:lnTo>
                    <a:pt x="250024" y="227460"/>
                  </a:lnTo>
                  <a:lnTo>
                    <a:pt x="162296" y="292379"/>
                  </a:lnTo>
                  <a:lnTo>
                    <a:pt x="14411" y="93878"/>
                  </a:lnTo>
                  <a:cubicBezTo>
                    <a:pt x="-6894" y="63916"/>
                    <a:pt x="-4387" y="26463"/>
                    <a:pt x="20678" y="8985"/>
                  </a:cubicBezTo>
                  <a:cubicBezTo>
                    <a:pt x="32584" y="246"/>
                    <a:pt x="47623" y="-1938"/>
                    <a:pt x="62349" y="1651"/>
                  </a:cubicBezTo>
                  <a:close/>
                </a:path>
              </a:pathLst>
            </a:custGeom>
            <a:solidFill>
              <a:srgbClr val="2A39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12344026" y="7742381"/>
              <a:ext cx="497231" cy="641478"/>
            </a:xfrm>
            <a:custGeom>
              <a:rect b="b" l="l" r="r" t="t"/>
              <a:pathLst>
                <a:path extrusionOk="0" h="641478" w="497231">
                  <a:moveTo>
                    <a:pt x="444003" y="571280"/>
                  </a:moveTo>
                  <a:lnTo>
                    <a:pt x="497231" y="641478"/>
                  </a:lnTo>
                  <a:lnTo>
                    <a:pt x="410580" y="595486"/>
                  </a:lnTo>
                  <a:close/>
                  <a:moveTo>
                    <a:pt x="147031" y="14689"/>
                  </a:moveTo>
                  <a:cubicBezTo>
                    <a:pt x="152067" y="10989"/>
                    <a:pt x="159620" y="13455"/>
                    <a:pt x="163396" y="18388"/>
                  </a:cubicBezTo>
                  <a:lnTo>
                    <a:pt x="279207" y="171295"/>
                  </a:lnTo>
                  <a:cubicBezTo>
                    <a:pt x="282983" y="177461"/>
                    <a:pt x="282983" y="184860"/>
                    <a:pt x="277948" y="187326"/>
                  </a:cubicBezTo>
                  <a:cubicBezTo>
                    <a:pt x="272913" y="191025"/>
                    <a:pt x="266619" y="189792"/>
                    <a:pt x="261583" y="183626"/>
                  </a:cubicBezTo>
                  <a:lnTo>
                    <a:pt x="154584" y="41817"/>
                  </a:lnTo>
                  <a:lnTo>
                    <a:pt x="124373" y="62780"/>
                  </a:lnTo>
                  <a:cubicBezTo>
                    <a:pt x="119338" y="66480"/>
                    <a:pt x="111785" y="65247"/>
                    <a:pt x="108008" y="59081"/>
                  </a:cubicBezTo>
                  <a:cubicBezTo>
                    <a:pt x="102973" y="54149"/>
                    <a:pt x="104232" y="46750"/>
                    <a:pt x="109267" y="43050"/>
                  </a:cubicBezTo>
                  <a:close/>
                  <a:moveTo>
                    <a:pt x="20670" y="0"/>
                  </a:moveTo>
                  <a:lnTo>
                    <a:pt x="206083" y="250561"/>
                  </a:lnTo>
                  <a:lnTo>
                    <a:pt x="162236" y="284386"/>
                  </a:lnTo>
                  <a:lnTo>
                    <a:pt x="14406" y="85191"/>
                  </a:lnTo>
                  <a:cubicBezTo>
                    <a:pt x="-6891" y="55124"/>
                    <a:pt x="-4385" y="17539"/>
                    <a:pt x="20670" y="0"/>
                  </a:cubicBezTo>
                  <a:close/>
                </a:path>
              </a:pathLst>
            </a:custGeom>
            <a:solidFill>
              <a:srgbClr val="1620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11271487" y="10774544"/>
              <a:ext cx="1212721" cy="1707088"/>
            </a:xfrm>
            <a:custGeom>
              <a:rect b="b" l="l" r="r" t="t"/>
              <a:pathLst>
                <a:path extrusionOk="0" h="1707088" w="1212721">
                  <a:moveTo>
                    <a:pt x="730571" y="0"/>
                  </a:moveTo>
                  <a:lnTo>
                    <a:pt x="942518" y="0"/>
                  </a:lnTo>
                  <a:lnTo>
                    <a:pt x="1212721" y="1707088"/>
                  </a:lnTo>
                  <a:lnTo>
                    <a:pt x="1127198" y="1707088"/>
                  </a:lnTo>
                  <a:close/>
                  <a:moveTo>
                    <a:pt x="0" y="0"/>
                  </a:moveTo>
                  <a:lnTo>
                    <a:pt x="215057" y="0"/>
                  </a:lnTo>
                  <a:lnTo>
                    <a:pt x="487629" y="1707088"/>
                  </a:lnTo>
                  <a:lnTo>
                    <a:pt x="401356" y="1707088"/>
                  </a:lnTo>
                  <a:close/>
                </a:path>
              </a:pathLst>
            </a:custGeom>
            <a:solidFill>
              <a:srgbClr val="D1D3D2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12869959" y="11950058"/>
              <a:ext cx="285639" cy="274652"/>
            </a:xfrm>
            <a:custGeom>
              <a:rect b="b" l="l" r="r" t="t"/>
              <a:pathLst>
                <a:path extrusionOk="0" h="219" w="228">
                  <a:moveTo>
                    <a:pt x="175" y="218"/>
                  </a:moveTo>
                  <a:lnTo>
                    <a:pt x="0" y="218"/>
                  </a:lnTo>
                  <a:lnTo>
                    <a:pt x="53" y="0"/>
                  </a:lnTo>
                  <a:lnTo>
                    <a:pt x="227" y="0"/>
                  </a:lnTo>
                  <a:lnTo>
                    <a:pt x="175" y="218"/>
                  </a:lnTo>
                </a:path>
              </a:pathLst>
            </a:custGeom>
            <a:solidFill>
              <a:srgbClr val="FBB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12337135" y="11950058"/>
              <a:ext cx="285639" cy="274652"/>
            </a:xfrm>
            <a:custGeom>
              <a:rect b="b" l="l" r="r" t="t"/>
              <a:pathLst>
                <a:path extrusionOk="0" h="219" w="229">
                  <a:moveTo>
                    <a:pt x="175" y="218"/>
                  </a:moveTo>
                  <a:lnTo>
                    <a:pt x="0" y="218"/>
                  </a:lnTo>
                  <a:lnTo>
                    <a:pt x="53" y="0"/>
                  </a:lnTo>
                  <a:lnTo>
                    <a:pt x="228" y="0"/>
                  </a:lnTo>
                  <a:lnTo>
                    <a:pt x="175" y="218"/>
                  </a:lnTo>
                </a:path>
              </a:pathLst>
            </a:custGeom>
            <a:solidFill>
              <a:srgbClr val="FBB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10568375" y="9708894"/>
              <a:ext cx="1218205" cy="2772738"/>
            </a:xfrm>
            <a:custGeom>
              <a:rect b="b" l="l" r="r" t="t"/>
              <a:pathLst>
                <a:path extrusionOk="0" h="2772738" w="1218205">
                  <a:moveTo>
                    <a:pt x="1003146" y="1065650"/>
                  </a:moveTo>
                  <a:lnTo>
                    <a:pt x="1218205" y="1065650"/>
                  </a:lnTo>
                  <a:lnTo>
                    <a:pt x="816845" y="2772738"/>
                  </a:lnTo>
                  <a:lnTo>
                    <a:pt x="730572" y="2772738"/>
                  </a:lnTo>
                  <a:close/>
                  <a:moveTo>
                    <a:pt x="268963" y="1065650"/>
                  </a:moveTo>
                  <a:lnTo>
                    <a:pt x="482150" y="1065650"/>
                  </a:lnTo>
                  <a:lnTo>
                    <a:pt x="84283" y="2772738"/>
                  </a:lnTo>
                  <a:lnTo>
                    <a:pt x="0" y="2772738"/>
                  </a:lnTo>
                  <a:close/>
                  <a:moveTo>
                    <a:pt x="32958" y="0"/>
                  </a:moveTo>
                  <a:lnTo>
                    <a:pt x="153972" y="0"/>
                  </a:lnTo>
                  <a:lnTo>
                    <a:pt x="399742" y="943556"/>
                  </a:lnTo>
                  <a:lnTo>
                    <a:pt x="277481" y="943556"/>
                  </a:lnTo>
                  <a:close/>
                </a:path>
              </a:pathLst>
            </a:custGeom>
            <a:solidFill>
              <a:srgbClr val="D1D3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10271753" y="8429012"/>
              <a:ext cx="428458" cy="1367770"/>
            </a:xfrm>
            <a:custGeom>
              <a:rect b="b" l="l" r="r" t="t"/>
              <a:pathLst>
                <a:path extrusionOk="0" h="1100" w="342">
                  <a:moveTo>
                    <a:pt x="298" y="1035"/>
                  </a:moveTo>
                  <a:lnTo>
                    <a:pt x="101" y="95"/>
                  </a:lnTo>
                  <a:lnTo>
                    <a:pt x="101" y="95"/>
                  </a:lnTo>
                  <a:cubicBezTo>
                    <a:pt x="93" y="59"/>
                    <a:pt x="105" y="24"/>
                    <a:pt x="128" y="0"/>
                  </a:cubicBezTo>
                  <a:lnTo>
                    <a:pt x="109" y="0"/>
                  </a:lnTo>
                  <a:lnTo>
                    <a:pt x="109" y="0"/>
                  </a:lnTo>
                  <a:cubicBezTo>
                    <a:pt x="46" y="0"/>
                    <a:pt x="0" y="57"/>
                    <a:pt x="14" y="118"/>
                  </a:cubicBezTo>
                  <a:lnTo>
                    <a:pt x="212" y="1022"/>
                  </a:lnTo>
                  <a:lnTo>
                    <a:pt x="212" y="1022"/>
                  </a:lnTo>
                  <a:cubicBezTo>
                    <a:pt x="221" y="1066"/>
                    <a:pt x="261" y="1099"/>
                    <a:pt x="306" y="1099"/>
                  </a:cubicBezTo>
                  <a:lnTo>
                    <a:pt x="341" y="1099"/>
                  </a:lnTo>
                  <a:lnTo>
                    <a:pt x="341" y="1099"/>
                  </a:lnTo>
                  <a:cubicBezTo>
                    <a:pt x="320" y="1084"/>
                    <a:pt x="304" y="1062"/>
                    <a:pt x="298" y="1035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10387102" y="8429012"/>
              <a:ext cx="1691857" cy="1367770"/>
            </a:xfrm>
            <a:custGeom>
              <a:rect b="b" l="l" r="r" t="t"/>
              <a:pathLst>
                <a:path extrusionOk="0" h="1100" w="1356">
                  <a:moveTo>
                    <a:pt x="1342" y="981"/>
                  </a:moveTo>
                  <a:lnTo>
                    <a:pt x="1144" y="76"/>
                  </a:lnTo>
                  <a:lnTo>
                    <a:pt x="1144" y="76"/>
                  </a:lnTo>
                  <a:cubicBezTo>
                    <a:pt x="1134" y="32"/>
                    <a:pt x="1095" y="0"/>
                    <a:pt x="1049" y="0"/>
                  </a:cubicBezTo>
                  <a:lnTo>
                    <a:pt x="35" y="0"/>
                  </a:lnTo>
                  <a:lnTo>
                    <a:pt x="35" y="0"/>
                  </a:lnTo>
                  <a:cubicBezTo>
                    <a:pt x="12" y="24"/>
                    <a:pt x="0" y="59"/>
                    <a:pt x="8" y="95"/>
                  </a:cubicBezTo>
                  <a:lnTo>
                    <a:pt x="205" y="1035"/>
                  </a:lnTo>
                  <a:lnTo>
                    <a:pt x="205" y="1035"/>
                  </a:lnTo>
                  <a:cubicBezTo>
                    <a:pt x="211" y="1062"/>
                    <a:pt x="227" y="1084"/>
                    <a:pt x="248" y="1099"/>
                  </a:cubicBezTo>
                  <a:lnTo>
                    <a:pt x="1247" y="1099"/>
                  </a:lnTo>
                  <a:lnTo>
                    <a:pt x="1247" y="1099"/>
                  </a:lnTo>
                  <a:cubicBezTo>
                    <a:pt x="1309" y="1099"/>
                    <a:pt x="1355" y="1041"/>
                    <a:pt x="1342" y="981"/>
                  </a:cubicBezTo>
                </a:path>
              </a:pathLst>
            </a:custGeom>
            <a:solidFill>
              <a:srgbClr val="565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11320923" y="9664951"/>
              <a:ext cx="2367502" cy="2367502"/>
            </a:xfrm>
            <a:custGeom>
              <a:rect b="b" l="l" r="r" t="t"/>
              <a:pathLst>
                <a:path extrusionOk="0" h="1899" w="1899">
                  <a:moveTo>
                    <a:pt x="150" y="128"/>
                  </a:moveTo>
                  <a:lnTo>
                    <a:pt x="150" y="128"/>
                  </a:lnTo>
                  <a:cubicBezTo>
                    <a:pt x="150" y="128"/>
                    <a:pt x="0" y="713"/>
                    <a:pt x="499" y="755"/>
                  </a:cubicBezTo>
                  <a:lnTo>
                    <a:pt x="1413" y="755"/>
                  </a:lnTo>
                  <a:lnTo>
                    <a:pt x="1198" y="1898"/>
                  </a:lnTo>
                  <a:lnTo>
                    <a:pt x="1552" y="1898"/>
                  </a:lnTo>
                  <a:lnTo>
                    <a:pt x="1853" y="672"/>
                  </a:lnTo>
                  <a:lnTo>
                    <a:pt x="1853" y="672"/>
                  </a:lnTo>
                  <a:cubicBezTo>
                    <a:pt x="1898" y="487"/>
                    <a:pt x="1782" y="301"/>
                    <a:pt x="1596" y="259"/>
                  </a:cubicBezTo>
                  <a:lnTo>
                    <a:pt x="700" y="0"/>
                  </a:lnTo>
                  <a:lnTo>
                    <a:pt x="150" y="128"/>
                  </a:lnTo>
                </a:path>
              </a:pathLst>
            </a:custGeom>
            <a:solidFill>
              <a:srgbClr val="1620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10744153" y="9796783"/>
              <a:ext cx="2367500" cy="2235669"/>
            </a:xfrm>
            <a:custGeom>
              <a:rect b="b" l="l" r="r" t="t"/>
              <a:pathLst>
                <a:path extrusionOk="0" h="1793" w="1900">
                  <a:moveTo>
                    <a:pt x="150" y="22"/>
                  </a:moveTo>
                  <a:lnTo>
                    <a:pt x="150" y="22"/>
                  </a:lnTo>
                  <a:cubicBezTo>
                    <a:pt x="150" y="22"/>
                    <a:pt x="0" y="607"/>
                    <a:pt x="500" y="649"/>
                  </a:cubicBezTo>
                  <a:lnTo>
                    <a:pt x="1346" y="649"/>
                  </a:lnTo>
                  <a:lnTo>
                    <a:pt x="1241" y="1792"/>
                  </a:lnTo>
                  <a:lnTo>
                    <a:pt x="1595" y="1792"/>
                  </a:lnTo>
                  <a:lnTo>
                    <a:pt x="1860" y="532"/>
                  </a:lnTo>
                  <a:lnTo>
                    <a:pt x="1860" y="532"/>
                  </a:lnTo>
                  <a:cubicBezTo>
                    <a:pt x="1899" y="344"/>
                    <a:pt x="1778" y="162"/>
                    <a:pt x="1590" y="125"/>
                  </a:cubicBezTo>
                  <a:lnTo>
                    <a:pt x="941" y="0"/>
                  </a:lnTo>
                  <a:lnTo>
                    <a:pt x="150" y="22"/>
                  </a:lnTo>
                </a:path>
              </a:pathLst>
            </a:custGeom>
            <a:solidFill>
              <a:srgbClr val="2A39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12040511" y="8264222"/>
              <a:ext cx="263667" cy="653674"/>
            </a:xfrm>
            <a:custGeom>
              <a:rect b="b" l="l" r="r" t="t"/>
              <a:pathLst>
                <a:path extrusionOk="0" h="524" w="213">
                  <a:moveTo>
                    <a:pt x="23" y="0"/>
                  </a:moveTo>
                  <a:lnTo>
                    <a:pt x="23" y="0"/>
                  </a:lnTo>
                  <a:cubicBezTo>
                    <a:pt x="23" y="0"/>
                    <a:pt x="212" y="197"/>
                    <a:pt x="202" y="456"/>
                  </a:cubicBezTo>
                  <a:lnTo>
                    <a:pt x="202" y="456"/>
                  </a:lnTo>
                  <a:cubicBezTo>
                    <a:pt x="202" y="456"/>
                    <a:pt x="85" y="523"/>
                    <a:pt x="0" y="432"/>
                  </a:cubicBezTo>
                  <a:lnTo>
                    <a:pt x="23" y="0"/>
                  </a:lnTo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10855095" y="8165348"/>
              <a:ext cx="1339522" cy="1739871"/>
            </a:xfrm>
            <a:custGeom>
              <a:rect b="b" l="l" r="r" t="t"/>
              <a:pathLst>
                <a:path extrusionOk="0" h="1739871" w="1339522">
                  <a:moveTo>
                    <a:pt x="728517" y="0"/>
                  </a:moveTo>
                  <a:lnTo>
                    <a:pt x="963710" y="0"/>
                  </a:lnTo>
                  <a:cubicBezTo>
                    <a:pt x="1185215" y="0"/>
                    <a:pt x="1354455" y="199330"/>
                    <a:pt x="1317122" y="417346"/>
                  </a:cubicBezTo>
                  <a:cubicBezTo>
                    <a:pt x="1266101" y="716341"/>
                    <a:pt x="1233747" y="1129950"/>
                    <a:pt x="1339522" y="1502447"/>
                  </a:cubicBezTo>
                  <a:cubicBezTo>
                    <a:pt x="1339522" y="1502447"/>
                    <a:pt x="686207" y="1904843"/>
                    <a:pt x="78935" y="1661910"/>
                  </a:cubicBezTo>
                  <a:cubicBezTo>
                    <a:pt x="78935" y="1661910"/>
                    <a:pt x="-116437" y="938095"/>
                    <a:pt x="107557" y="407380"/>
                  </a:cubicBezTo>
                  <a:cubicBezTo>
                    <a:pt x="213331" y="158218"/>
                    <a:pt x="458480" y="0"/>
                    <a:pt x="728517" y="0"/>
                  </a:cubicBezTo>
                  <a:close/>
                </a:path>
              </a:pathLst>
            </a:custGeom>
            <a:gradFill>
              <a:gsLst>
                <a:gs pos="0">
                  <a:srgbClr val="00B1FF"/>
                </a:gs>
                <a:gs pos="19000">
                  <a:srgbClr val="00B1FF"/>
                </a:gs>
                <a:gs pos="83000">
                  <a:srgbClr val="3762FF"/>
                </a:gs>
                <a:gs pos="100000">
                  <a:srgbClr val="3762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11656000" y="7835764"/>
              <a:ext cx="406485" cy="648180"/>
            </a:xfrm>
            <a:custGeom>
              <a:rect b="b" l="l" r="r" t="t"/>
              <a:pathLst>
                <a:path extrusionOk="0" h="520" w="328">
                  <a:moveTo>
                    <a:pt x="76" y="0"/>
                  </a:moveTo>
                  <a:lnTo>
                    <a:pt x="0" y="295"/>
                  </a:lnTo>
                  <a:lnTo>
                    <a:pt x="0" y="295"/>
                  </a:lnTo>
                  <a:cubicBezTo>
                    <a:pt x="0" y="295"/>
                    <a:pt x="68" y="519"/>
                    <a:pt x="198" y="505"/>
                  </a:cubicBezTo>
                  <a:lnTo>
                    <a:pt x="198" y="505"/>
                  </a:lnTo>
                  <a:cubicBezTo>
                    <a:pt x="327" y="491"/>
                    <a:pt x="245" y="328"/>
                    <a:pt x="245" y="328"/>
                  </a:cubicBezTo>
                  <a:lnTo>
                    <a:pt x="303" y="139"/>
                  </a:lnTo>
                  <a:lnTo>
                    <a:pt x="76" y="0"/>
                  </a:lnTo>
                </a:path>
              </a:pathLst>
            </a:custGeom>
            <a:solidFill>
              <a:srgbClr val="FED7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10645277" y="10604258"/>
              <a:ext cx="1955526" cy="203244"/>
            </a:xfrm>
            <a:custGeom>
              <a:rect b="b" l="l" r="r" t="t"/>
              <a:pathLst>
                <a:path extrusionOk="0" h="163" w="1571">
                  <a:moveTo>
                    <a:pt x="1489" y="162"/>
                  </a:moveTo>
                  <a:lnTo>
                    <a:pt x="81" y="162"/>
                  </a:lnTo>
                  <a:lnTo>
                    <a:pt x="81" y="162"/>
                  </a:lnTo>
                  <a:cubicBezTo>
                    <a:pt x="36" y="162"/>
                    <a:pt x="0" y="126"/>
                    <a:pt x="0" y="82"/>
                  </a:cubicBezTo>
                  <a:lnTo>
                    <a:pt x="0" y="82"/>
                  </a:lnTo>
                  <a:cubicBezTo>
                    <a:pt x="0" y="37"/>
                    <a:pt x="36" y="0"/>
                    <a:pt x="81" y="0"/>
                  </a:cubicBezTo>
                  <a:lnTo>
                    <a:pt x="1489" y="0"/>
                  </a:lnTo>
                  <a:lnTo>
                    <a:pt x="1489" y="0"/>
                  </a:lnTo>
                  <a:cubicBezTo>
                    <a:pt x="1534" y="0"/>
                    <a:pt x="1570" y="37"/>
                    <a:pt x="1570" y="82"/>
                  </a:cubicBezTo>
                  <a:lnTo>
                    <a:pt x="1570" y="82"/>
                  </a:lnTo>
                  <a:cubicBezTo>
                    <a:pt x="1570" y="126"/>
                    <a:pt x="1534" y="162"/>
                    <a:pt x="1489" y="162"/>
                  </a:cubicBezTo>
                </a:path>
              </a:pathLst>
            </a:custGeom>
            <a:solidFill>
              <a:srgbClr val="565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10365132" y="9489171"/>
              <a:ext cx="670151" cy="82395"/>
            </a:xfrm>
            <a:custGeom>
              <a:rect b="b" l="l" r="r" t="t"/>
              <a:pathLst>
                <a:path extrusionOk="0" h="67" w="536">
                  <a:moveTo>
                    <a:pt x="502" y="66"/>
                  </a:moveTo>
                  <a:lnTo>
                    <a:pt x="32" y="66"/>
                  </a:lnTo>
                  <a:lnTo>
                    <a:pt x="32" y="66"/>
                  </a:lnTo>
                  <a:cubicBezTo>
                    <a:pt x="15" y="66"/>
                    <a:pt x="0" y="51"/>
                    <a:pt x="0" y="33"/>
                  </a:cubicBezTo>
                  <a:lnTo>
                    <a:pt x="0" y="33"/>
                  </a:lnTo>
                  <a:cubicBezTo>
                    <a:pt x="0" y="15"/>
                    <a:pt x="15" y="0"/>
                    <a:pt x="32" y="0"/>
                  </a:cubicBezTo>
                  <a:lnTo>
                    <a:pt x="502" y="0"/>
                  </a:lnTo>
                  <a:lnTo>
                    <a:pt x="502" y="0"/>
                  </a:lnTo>
                  <a:cubicBezTo>
                    <a:pt x="520" y="0"/>
                    <a:pt x="535" y="15"/>
                    <a:pt x="535" y="33"/>
                  </a:cubicBezTo>
                  <a:lnTo>
                    <a:pt x="535" y="33"/>
                  </a:lnTo>
                  <a:cubicBezTo>
                    <a:pt x="535" y="51"/>
                    <a:pt x="520" y="66"/>
                    <a:pt x="502" y="66"/>
                  </a:cubicBezTo>
                </a:path>
              </a:pathLst>
            </a:custGeom>
            <a:solidFill>
              <a:srgbClr val="D1D3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12545871" y="9412270"/>
              <a:ext cx="1071142" cy="241693"/>
            </a:xfrm>
            <a:custGeom>
              <a:rect b="b" l="l" r="r" t="t"/>
              <a:pathLst>
                <a:path extrusionOk="0" h="194" w="858">
                  <a:moveTo>
                    <a:pt x="76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54" y="0"/>
                    <a:pt x="97" y="44"/>
                    <a:pt x="97" y="97"/>
                  </a:cubicBezTo>
                  <a:lnTo>
                    <a:pt x="97" y="97"/>
                  </a:lnTo>
                  <a:cubicBezTo>
                    <a:pt x="97" y="150"/>
                    <a:pt x="54" y="193"/>
                    <a:pt x="0" y="193"/>
                  </a:cubicBezTo>
                  <a:lnTo>
                    <a:pt x="760" y="193"/>
                  </a:lnTo>
                  <a:lnTo>
                    <a:pt x="760" y="193"/>
                  </a:lnTo>
                  <a:cubicBezTo>
                    <a:pt x="813" y="193"/>
                    <a:pt x="857" y="150"/>
                    <a:pt x="857" y="97"/>
                  </a:cubicBezTo>
                  <a:lnTo>
                    <a:pt x="857" y="97"/>
                  </a:lnTo>
                  <a:cubicBezTo>
                    <a:pt x="857" y="44"/>
                    <a:pt x="813" y="0"/>
                    <a:pt x="760" y="0"/>
                  </a:cubicBezTo>
                </a:path>
              </a:pathLst>
            </a:custGeom>
            <a:solidFill>
              <a:srgbClr val="565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10985846" y="9412270"/>
              <a:ext cx="1686362" cy="241693"/>
            </a:xfrm>
            <a:custGeom>
              <a:rect b="b" l="l" r="r" t="t"/>
              <a:pathLst>
                <a:path extrusionOk="0" h="194" w="1353">
                  <a:moveTo>
                    <a:pt x="1352" y="97"/>
                  </a:moveTo>
                  <a:lnTo>
                    <a:pt x="1352" y="97"/>
                  </a:lnTo>
                  <a:lnTo>
                    <a:pt x="1352" y="97"/>
                  </a:lnTo>
                  <a:cubicBezTo>
                    <a:pt x="1352" y="44"/>
                    <a:pt x="1309" y="0"/>
                    <a:pt x="1255" y="0"/>
                  </a:cubicBezTo>
                  <a:lnTo>
                    <a:pt x="96" y="0"/>
                  </a:lnTo>
                  <a:lnTo>
                    <a:pt x="96" y="0"/>
                  </a:lnTo>
                  <a:cubicBezTo>
                    <a:pt x="43" y="0"/>
                    <a:pt x="0" y="44"/>
                    <a:pt x="0" y="97"/>
                  </a:cubicBezTo>
                  <a:lnTo>
                    <a:pt x="0" y="97"/>
                  </a:lnTo>
                  <a:cubicBezTo>
                    <a:pt x="0" y="150"/>
                    <a:pt x="43" y="193"/>
                    <a:pt x="96" y="193"/>
                  </a:cubicBezTo>
                  <a:lnTo>
                    <a:pt x="1255" y="193"/>
                  </a:lnTo>
                  <a:lnTo>
                    <a:pt x="1255" y="193"/>
                  </a:lnTo>
                  <a:cubicBezTo>
                    <a:pt x="1309" y="193"/>
                    <a:pt x="1352" y="150"/>
                    <a:pt x="1352" y="97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12793059" y="12224708"/>
              <a:ext cx="626206" cy="258171"/>
            </a:xfrm>
            <a:custGeom>
              <a:rect b="b" l="l" r="r" t="t"/>
              <a:pathLst>
                <a:path extrusionOk="0" h="209" w="502">
                  <a:moveTo>
                    <a:pt x="64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35" y="7"/>
                    <a:pt x="26" y="37"/>
                    <a:pt x="24" y="67"/>
                  </a:cubicBezTo>
                  <a:lnTo>
                    <a:pt x="0" y="208"/>
                  </a:lnTo>
                  <a:lnTo>
                    <a:pt x="499" y="208"/>
                  </a:lnTo>
                  <a:lnTo>
                    <a:pt x="499" y="208"/>
                  </a:lnTo>
                  <a:lnTo>
                    <a:pt x="499" y="208"/>
                  </a:lnTo>
                  <a:cubicBezTo>
                    <a:pt x="501" y="178"/>
                    <a:pt x="482" y="149"/>
                    <a:pt x="455" y="138"/>
                  </a:cubicBezTo>
                  <a:lnTo>
                    <a:pt x="331" y="88"/>
                  </a:lnTo>
                  <a:lnTo>
                    <a:pt x="239" y="0"/>
                  </a:lnTo>
                  <a:lnTo>
                    <a:pt x="64" y="0"/>
                  </a:lnTo>
                </a:path>
              </a:pathLst>
            </a:custGeom>
            <a:solidFill>
              <a:srgbClr val="1620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12260234" y="12224708"/>
              <a:ext cx="626206" cy="258171"/>
            </a:xfrm>
            <a:custGeom>
              <a:rect b="b" l="l" r="r" t="t"/>
              <a:pathLst>
                <a:path extrusionOk="0" h="209" w="501"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cubicBezTo>
                    <a:pt x="34" y="7"/>
                    <a:pt x="26" y="37"/>
                    <a:pt x="24" y="67"/>
                  </a:cubicBezTo>
                  <a:lnTo>
                    <a:pt x="0" y="208"/>
                  </a:lnTo>
                  <a:lnTo>
                    <a:pt x="499" y="208"/>
                  </a:lnTo>
                  <a:lnTo>
                    <a:pt x="499" y="208"/>
                  </a:lnTo>
                  <a:lnTo>
                    <a:pt x="499" y="208"/>
                  </a:lnTo>
                  <a:cubicBezTo>
                    <a:pt x="500" y="178"/>
                    <a:pt x="482" y="149"/>
                    <a:pt x="454" y="138"/>
                  </a:cubicBezTo>
                  <a:lnTo>
                    <a:pt x="331" y="88"/>
                  </a:lnTo>
                  <a:lnTo>
                    <a:pt x="238" y="0"/>
                  </a:lnTo>
                  <a:lnTo>
                    <a:pt x="63" y="0"/>
                  </a:lnTo>
                </a:path>
              </a:pathLst>
            </a:custGeom>
            <a:solidFill>
              <a:srgbClr val="2A39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12326150" y="8439999"/>
              <a:ext cx="1027198" cy="972270"/>
            </a:xfrm>
            <a:custGeom>
              <a:rect b="b" l="l" r="r" t="t"/>
              <a:pathLst>
                <a:path extrusionOk="0" h="782" w="824">
                  <a:moveTo>
                    <a:pt x="274" y="0"/>
                  </a:moveTo>
                  <a:lnTo>
                    <a:pt x="0" y="781"/>
                  </a:lnTo>
                  <a:lnTo>
                    <a:pt x="549" y="781"/>
                  </a:lnTo>
                  <a:lnTo>
                    <a:pt x="823" y="0"/>
                  </a:lnTo>
                  <a:lnTo>
                    <a:pt x="274" y="0"/>
                  </a:lnTo>
                </a:path>
              </a:pathLst>
            </a:custGeom>
            <a:solidFill>
              <a:srgbClr val="565A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12276710" y="8439999"/>
              <a:ext cx="395500" cy="972270"/>
            </a:xfrm>
            <a:custGeom>
              <a:rect b="b" l="l" r="r" t="t"/>
              <a:pathLst>
                <a:path extrusionOk="0" h="782" w="317">
                  <a:moveTo>
                    <a:pt x="274" y="0"/>
                  </a:moveTo>
                  <a:lnTo>
                    <a:pt x="0" y="781"/>
                  </a:lnTo>
                  <a:lnTo>
                    <a:pt x="42" y="781"/>
                  </a:lnTo>
                  <a:lnTo>
                    <a:pt x="316" y="0"/>
                  </a:lnTo>
                  <a:lnTo>
                    <a:pt x="274" y="0"/>
                  </a:lnTo>
                </a:path>
              </a:pathLst>
            </a:custGeom>
            <a:solidFill>
              <a:srgbClr val="D1D3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12276710" y="8989303"/>
              <a:ext cx="884383" cy="422966"/>
            </a:xfrm>
            <a:custGeom>
              <a:rect b="b" l="l" r="r" t="t"/>
              <a:pathLst>
                <a:path extrusionOk="0" h="340" w="711">
                  <a:moveTo>
                    <a:pt x="119" y="0"/>
                  </a:moveTo>
                  <a:lnTo>
                    <a:pt x="0" y="339"/>
                  </a:lnTo>
                  <a:lnTo>
                    <a:pt x="591" y="339"/>
                  </a:lnTo>
                  <a:lnTo>
                    <a:pt x="710" y="0"/>
                  </a:lnTo>
                  <a:lnTo>
                    <a:pt x="119" y="0"/>
                  </a:lnTo>
                </a:path>
              </a:pathLst>
            </a:custGeom>
            <a:solidFill>
              <a:srgbClr val="404040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12633540" y="8025223"/>
              <a:ext cx="211034" cy="254053"/>
            </a:xfrm>
            <a:custGeom>
              <a:rect b="b" l="l" r="r" t="t"/>
              <a:pathLst>
                <a:path extrusionOk="0" h="254053" w="211034">
                  <a:moveTo>
                    <a:pt x="63566" y="192"/>
                  </a:moveTo>
                  <a:cubicBezTo>
                    <a:pt x="70373" y="-615"/>
                    <a:pt x="78220" y="1076"/>
                    <a:pt x="87637" y="5995"/>
                  </a:cubicBezTo>
                  <a:cubicBezTo>
                    <a:pt x="106470" y="15834"/>
                    <a:pt x="110551" y="27824"/>
                    <a:pt x="107412" y="42120"/>
                  </a:cubicBezTo>
                  <a:lnTo>
                    <a:pt x="102511" y="54499"/>
                  </a:lnTo>
                  <a:lnTo>
                    <a:pt x="123389" y="59854"/>
                  </a:lnTo>
                  <a:cubicBezTo>
                    <a:pt x="140831" y="69157"/>
                    <a:pt x="144880" y="80320"/>
                    <a:pt x="142077" y="93499"/>
                  </a:cubicBezTo>
                  <a:lnTo>
                    <a:pt x="141741" y="94337"/>
                  </a:lnTo>
                  <a:lnTo>
                    <a:pt x="157594" y="98307"/>
                  </a:lnTo>
                  <a:cubicBezTo>
                    <a:pt x="174413" y="107610"/>
                    <a:pt x="178462" y="118773"/>
                    <a:pt x="175814" y="131952"/>
                  </a:cubicBezTo>
                  <a:lnTo>
                    <a:pt x="171836" y="142244"/>
                  </a:lnTo>
                  <a:lnTo>
                    <a:pt x="175850" y="140226"/>
                  </a:lnTo>
                  <a:cubicBezTo>
                    <a:pt x="181170" y="139687"/>
                    <a:pt x="187227" y="141150"/>
                    <a:pt x="194371" y="145154"/>
                  </a:cubicBezTo>
                  <a:cubicBezTo>
                    <a:pt x="224190" y="161171"/>
                    <a:pt x="208038" y="183349"/>
                    <a:pt x="191886" y="212919"/>
                  </a:cubicBezTo>
                  <a:cubicBezTo>
                    <a:pt x="174491" y="242489"/>
                    <a:pt x="149642" y="259738"/>
                    <a:pt x="135975" y="252346"/>
                  </a:cubicBezTo>
                  <a:cubicBezTo>
                    <a:pt x="128521" y="248034"/>
                    <a:pt x="125104" y="238485"/>
                    <a:pt x="125570" y="226318"/>
                  </a:cubicBezTo>
                  <a:lnTo>
                    <a:pt x="133032" y="202157"/>
                  </a:lnTo>
                  <a:lnTo>
                    <a:pt x="120997" y="216296"/>
                  </a:lnTo>
                  <a:cubicBezTo>
                    <a:pt x="109317" y="224514"/>
                    <a:pt x="97793" y="227304"/>
                    <a:pt x="89072" y="222343"/>
                  </a:cubicBezTo>
                  <a:cubicBezTo>
                    <a:pt x="80351" y="218002"/>
                    <a:pt x="76614" y="206839"/>
                    <a:pt x="77392" y="192575"/>
                  </a:cubicBezTo>
                  <a:lnTo>
                    <a:pt x="81067" y="181046"/>
                  </a:lnTo>
                  <a:lnTo>
                    <a:pt x="69895" y="185983"/>
                  </a:lnTo>
                  <a:cubicBezTo>
                    <a:pt x="64367" y="186991"/>
                    <a:pt x="59228" y="186371"/>
                    <a:pt x="54867" y="183890"/>
                  </a:cubicBezTo>
                  <a:cubicBezTo>
                    <a:pt x="46769" y="179549"/>
                    <a:pt x="43032" y="168696"/>
                    <a:pt x="43655" y="154587"/>
                  </a:cubicBezTo>
                  <a:lnTo>
                    <a:pt x="51637" y="128509"/>
                  </a:lnTo>
                  <a:lnTo>
                    <a:pt x="47145" y="133586"/>
                  </a:lnTo>
                  <a:cubicBezTo>
                    <a:pt x="34276" y="142194"/>
                    <a:pt x="21721" y="144961"/>
                    <a:pt x="12304" y="140042"/>
                  </a:cubicBezTo>
                  <a:cubicBezTo>
                    <a:pt x="-5274" y="130204"/>
                    <a:pt x="-4018" y="92080"/>
                    <a:pt x="16070" y="55187"/>
                  </a:cubicBezTo>
                  <a:cubicBezTo>
                    <a:pt x="32079" y="27517"/>
                    <a:pt x="43143" y="2613"/>
                    <a:pt x="63566" y="192"/>
                  </a:cubicBezTo>
                  <a:close/>
                </a:path>
              </a:pathLst>
            </a:custGeom>
            <a:solidFill>
              <a:srgbClr val="FBB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10771619" y="8225773"/>
              <a:ext cx="609729" cy="884380"/>
            </a:xfrm>
            <a:custGeom>
              <a:rect b="b" l="l" r="r" t="t"/>
              <a:pathLst>
                <a:path extrusionOk="0" h="710" w="490">
                  <a:moveTo>
                    <a:pt x="122" y="709"/>
                  </a:moveTo>
                  <a:lnTo>
                    <a:pt x="487" y="709"/>
                  </a:lnTo>
                  <a:lnTo>
                    <a:pt x="487" y="709"/>
                  </a:lnTo>
                  <a:cubicBezTo>
                    <a:pt x="487" y="709"/>
                    <a:pt x="478" y="601"/>
                    <a:pt x="477" y="556"/>
                  </a:cubicBezTo>
                  <a:lnTo>
                    <a:pt x="477" y="556"/>
                  </a:lnTo>
                  <a:cubicBezTo>
                    <a:pt x="475" y="469"/>
                    <a:pt x="489" y="0"/>
                    <a:pt x="360" y="34"/>
                  </a:cubicBezTo>
                  <a:lnTo>
                    <a:pt x="360" y="34"/>
                  </a:lnTo>
                  <a:cubicBezTo>
                    <a:pt x="0" y="129"/>
                    <a:pt x="122" y="709"/>
                    <a:pt x="122" y="709"/>
                  </a:cubicBezTo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11793323" y="7890696"/>
              <a:ext cx="241693" cy="346064"/>
            </a:xfrm>
            <a:custGeom>
              <a:rect b="b" l="l" r="r" t="t"/>
              <a:pathLst>
                <a:path extrusionOk="0" h="280" w="192">
                  <a:moveTo>
                    <a:pt x="134" y="279"/>
                  </a:moveTo>
                  <a:lnTo>
                    <a:pt x="191" y="96"/>
                  </a:lnTo>
                  <a:lnTo>
                    <a:pt x="35" y="0"/>
                  </a:lnTo>
                  <a:lnTo>
                    <a:pt x="35" y="0"/>
                  </a:lnTo>
                  <a:cubicBezTo>
                    <a:pt x="23" y="53"/>
                    <a:pt x="0" y="210"/>
                    <a:pt x="134" y="279"/>
                  </a:cubicBezTo>
                </a:path>
              </a:pathLst>
            </a:custGeom>
            <a:solidFill>
              <a:srgbClr val="FBBD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11710930" y="7319417"/>
              <a:ext cx="686629" cy="818467"/>
            </a:xfrm>
            <a:custGeom>
              <a:rect b="b" l="l" r="r" t="t"/>
              <a:pathLst>
                <a:path extrusionOk="0" h="656" w="552">
                  <a:moveTo>
                    <a:pt x="512" y="252"/>
                  </a:moveTo>
                  <a:lnTo>
                    <a:pt x="512" y="252"/>
                  </a:lnTo>
                  <a:cubicBezTo>
                    <a:pt x="470" y="395"/>
                    <a:pt x="453" y="655"/>
                    <a:pt x="288" y="650"/>
                  </a:cubicBezTo>
                  <a:lnTo>
                    <a:pt x="288" y="650"/>
                  </a:lnTo>
                  <a:cubicBezTo>
                    <a:pt x="142" y="644"/>
                    <a:pt x="0" y="407"/>
                    <a:pt x="10" y="252"/>
                  </a:cubicBezTo>
                  <a:lnTo>
                    <a:pt x="10" y="252"/>
                  </a:lnTo>
                  <a:cubicBezTo>
                    <a:pt x="17" y="113"/>
                    <a:pt x="122" y="0"/>
                    <a:pt x="262" y="0"/>
                  </a:cubicBezTo>
                  <a:lnTo>
                    <a:pt x="262" y="0"/>
                  </a:lnTo>
                  <a:cubicBezTo>
                    <a:pt x="399" y="0"/>
                    <a:pt x="551" y="118"/>
                    <a:pt x="512" y="252"/>
                  </a:cubicBezTo>
                </a:path>
              </a:pathLst>
            </a:custGeom>
            <a:solidFill>
              <a:srgbClr val="FED7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10919931" y="9066209"/>
              <a:ext cx="1724817" cy="406485"/>
            </a:xfrm>
            <a:custGeom>
              <a:rect b="b" l="l" r="r" t="t"/>
              <a:pathLst>
                <a:path extrusionOk="0" h="328" w="1385">
                  <a:moveTo>
                    <a:pt x="365" y="37"/>
                  </a:moveTo>
                  <a:lnTo>
                    <a:pt x="1078" y="101"/>
                  </a:lnTo>
                  <a:lnTo>
                    <a:pt x="1079" y="98"/>
                  </a:lnTo>
                  <a:lnTo>
                    <a:pt x="1079" y="98"/>
                  </a:lnTo>
                  <a:cubicBezTo>
                    <a:pt x="1086" y="70"/>
                    <a:pt x="1102" y="46"/>
                    <a:pt x="1124" y="28"/>
                  </a:cubicBezTo>
                  <a:lnTo>
                    <a:pt x="1148" y="10"/>
                  </a:lnTo>
                  <a:lnTo>
                    <a:pt x="1185" y="0"/>
                  </a:lnTo>
                  <a:lnTo>
                    <a:pt x="1161" y="65"/>
                  </a:lnTo>
                  <a:lnTo>
                    <a:pt x="1200" y="105"/>
                  </a:lnTo>
                  <a:lnTo>
                    <a:pt x="1200" y="105"/>
                  </a:lnTo>
                  <a:cubicBezTo>
                    <a:pt x="1200" y="105"/>
                    <a:pt x="1306" y="82"/>
                    <a:pt x="1310" y="90"/>
                  </a:cubicBezTo>
                  <a:lnTo>
                    <a:pt x="1310" y="90"/>
                  </a:lnTo>
                  <a:cubicBezTo>
                    <a:pt x="1317" y="104"/>
                    <a:pt x="1294" y="118"/>
                    <a:pt x="1294" y="118"/>
                  </a:cubicBezTo>
                  <a:lnTo>
                    <a:pt x="1294" y="118"/>
                  </a:lnTo>
                  <a:cubicBezTo>
                    <a:pt x="1294" y="118"/>
                    <a:pt x="1338" y="112"/>
                    <a:pt x="1341" y="126"/>
                  </a:cubicBezTo>
                  <a:lnTo>
                    <a:pt x="1341" y="126"/>
                  </a:lnTo>
                  <a:cubicBezTo>
                    <a:pt x="1343" y="140"/>
                    <a:pt x="1321" y="150"/>
                    <a:pt x="1321" y="150"/>
                  </a:cubicBezTo>
                  <a:lnTo>
                    <a:pt x="1321" y="150"/>
                  </a:lnTo>
                  <a:cubicBezTo>
                    <a:pt x="1321" y="150"/>
                    <a:pt x="1360" y="147"/>
                    <a:pt x="1360" y="159"/>
                  </a:cubicBezTo>
                  <a:lnTo>
                    <a:pt x="1360" y="159"/>
                  </a:lnTo>
                  <a:cubicBezTo>
                    <a:pt x="1360" y="177"/>
                    <a:pt x="1330" y="184"/>
                    <a:pt x="1330" y="184"/>
                  </a:cubicBezTo>
                  <a:lnTo>
                    <a:pt x="1330" y="184"/>
                  </a:lnTo>
                  <a:cubicBezTo>
                    <a:pt x="1384" y="214"/>
                    <a:pt x="1205" y="244"/>
                    <a:pt x="1205" y="244"/>
                  </a:cubicBezTo>
                  <a:lnTo>
                    <a:pt x="1093" y="212"/>
                  </a:lnTo>
                  <a:lnTo>
                    <a:pt x="1093" y="212"/>
                  </a:lnTo>
                  <a:cubicBezTo>
                    <a:pt x="1093" y="212"/>
                    <a:pt x="1020" y="221"/>
                    <a:pt x="510" y="274"/>
                  </a:cubicBezTo>
                  <a:lnTo>
                    <a:pt x="510" y="274"/>
                  </a:lnTo>
                  <a:cubicBezTo>
                    <a:pt x="0" y="327"/>
                    <a:pt x="43" y="34"/>
                    <a:pt x="43" y="34"/>
                  </a:cubicBezTo>
                  <a:lnTo>
                    <a:pt x="365" y="37"/>
                  </a:lnTo>
                </a:path>
              </a:pathLst>
            </a:custGeom>
            <a:solidFill>
              <a:srgbClr val="FED7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11557126" y="7039274"/>
              <a:ext cx="999733" cy="878888"/>
            </a:xfrm>
            <a:custGeom>
              <a:rect b="b" l="l" r="r" t="t"/>
              <a:pathLst>
                <a:path extrusionOk="0" h="704" w="802">
                  <a:moveTo>
                    <a:pt x="141" y="703"/>
                  </a:moveTo>
                  <a:lnTo>
                    <a:pt x="141" y="703"/>
                  </a:lnTo>
                  <a:cubicBezTo>
                    <a:pt x="141" y="703"/>
                    <a:pt x="245" y="612"/>
                    <a:pt x="219" y="564"/>
                  </a:cubicBezTo>
                  <a:lnTo>
                    <a:pt x="219" y="564"/>
                  </a:lnTo>
                  <a:cubicBezTo>
                    <a:pt x="193" y="516"/>
                    <a:pt x="149" y="462"/>
                    <a:pt x="215" y="421"/>
                  </a:cubicBezTo>
                  <a:lnTo>
                    <a:pt x="215" y="421"/>
                  </a:lnTo>
                  <a:cubicBezTo>
                    <a:pt x="282" y="378"/>
                    <a:pt x="327" y="432"/>
                    <a:pt x="284" y="510"/>
                  </a:cubicBezTo>
                  <a:lnTo>
                    <a:pt x="284" y="510"/>
                  </a:lnTo>
                  <a:cubicBezTo>
                    <a:pt x="258" y="557"/>
                    <a:pt x="357" y="554"/>
                    <a:pt x="362" y="459"/>
                  </a:cubicBezTo>
                  <a:lnTo>
                    <a:pt x="363" y="382"/>
                  </a:lnTo>
                  <a:lnTo>
                    <a:pt x="363" y="382"/>
                  </a:lnTo>
                  <a:cubicBezTo>
                    <a:pt x="363" y="382"/>
                    <a:pt x="772" y="606"/>
                    <a:pt x="787" y="303"/>
                  </a:cubicBezTo>
                  <a:lnTo>
                    <a:pt x="787" y="303"/>
                  </a:lnTo>
                  <a:cubicBezTo>
                    <a:pt x="801" y="0"/>
                    <a:pt x="543" y="225"/>
                    <a:pt x="466" y="185"/>
                  </a:cubicBezTo>
                  <a:lnTo>
                    <a:pt x="466" y="185"/>
                  </a:lnTo>
                  <a:cubicBezTo>
                    <a:pt x="388" y="143"/>
                    <a:pt x="219" y="52"/>
                    <a:pt x="177" y="214"/>
                  </a:cubicBezTo>
                  <a:lnTo>
                    <a:pt x="177" y="214"/>
                  </a:lnTo>
                  <a:cubicBezTo>
                    <a:pt x="177" y="214"/>
                    <a:pt x="0" y="220"/>
                    <a:pt x="25" y="410"/>
                  </a:cubicBezTo>
                  <a:lnTo>
                    <a:pt x="25" y="410"/>
                  </a:lnTo>
                  <a:cubicBezTo>
                    <a:pt x="48" y="584"/>
                    <a:pt x="141" y="703"/>
                    <a:pt x="141" y="703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15039713" y="11521602"/>
              <a:ext cx="1669888" cy="840434"/>
            </a:xfrm>
            <a:custGeom>
              <a:rect b="b" l="l" r="r" t="t"/>
              <a:pathLst>
                <a:path extrusionOk="0" h="675" w="1342">
                  <a:moveTo>
                    <a:pt x="1136" y="674"/>
                  </a:moveTo>
                  <a:lnTo>
                    <a:pt x="205" y="674"/>
                  </a:lnTo>
                  <a:lnTo>
                    <a:pt x="91" y="525"/>
                  </a:lnTo>
                  <a:lnTo>
                    <a:pt x="91" y="525"/>
                  </a:lnTo>
                  <a:cubicBezTo>
                    <a:pt x="5" y="413"/>
                    <a:pt x="0" y="259"/>
                    <a:pt x="79" y="142"/>
                  </a:cubicBezTo>
                  <a:lnTo>
                    <a:pt x="174" y="0"/>
                  </a:lnTo>
                  <a:lnTo>
                    <a:pt x="1168" y="0"/>
                  </a:lnTo>
                  <a:lnTo>
                    <a:pt x="1263" y="142"/>
                  </a:lnTo>
                  <a:lnTo>
                    <a:pt x="1263" y="142"/>
                  </a:lnTo>
                  <a:cubicBezTo>
                    <a:pt x="1341" y="259"/>
                    <a:pt x="1336" y="413"/>
                    <a:pt x="1251" y="525"/>
                  </a:cubicBezTo>
                  <a:lnTo>
                    <a:pt x="1136" y="674"/>
                  </a:lnTo>
                </a:path>
              </a:pathLst>
            </a:custGeom>
            <a:solidFill>
              <a:srgbClr val="BACC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15429719" y="11521602"/>
              <a:ext cx="554799" cy="840434"/>
            </a:xfrm>
            <a:custGeom>
              <a:rect b="b" l="l" r="r" t="t"/>
              <a:pathLst>
                <a:path extrusionOk="0" h="675" w="447">
                  <a:moveTo>
                    <a:pt x="319" y="142"/>
                  </a:moveTo>
                  <a:lnTo>
                    <a:pt x="415" y="0"/>
                  </a:lnTo>
                  <a:lnTo>
                    <a:pt x="174" y="0"/>
                  </a:lnTo>
                  <a:lnTo>
                    <a:pt x="79" y="142"/>
                  </a:lnTo>
                  <a:lnTo>
                    <a:pt x="79" y="142"/>
                  </a:lnTo>
                  <a:cubicBezTo>
                    <a:pt x="0" y="259"/>
                    <a:pt x="5" y="413"/>
                    <a:pt x="91" y="525"/>
                  </a:cubicBezTo>
                  <a:lnTo>
                    <a:pt x="205" y="674"/>
                  </a:lnTo>
                  <a:lnTo>
                    <a:pt x="446" y="674"/>
                  </a:lnTo>
                  <a:lnTo>
                    <a:pt x="331" y="525"/>
                  </a:lnTo>
                  <a:lnTo>
                    <a:pt x="331" y="525"/>
                  </a:lnTo>
                  <a:cubicBezTo>
                    <a:pt x="245" y="413"/>
                    <a:pt x="240" y="259"/>
                    <a:pt x="319" y="142"/>
                  </a:cubicBezTo>
                </a:path>
              </a:pathLst>
            </a:custGeom>
            <a:solidFill>
              <a:srgbClr val="DAE6FC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14462943" y="8478453"/>
              <a:ext cx="1246924" cy="2405953"/>
            </a:xfrm>
            <a:custGeom>
              <a:rect b="b" l="l" r="r" t="t"/>
              <a:pathLst>
                <a:path extrusionOk="0" h="1932" w="999">
                  <a:moveTo>
                    <a:pt x="575" y="1233"/>
                  </a:moveTo>
                  <a:lnTo>
                    <a:pt x="575" y="1233"/>
                  </a:lnTo>
                  <a:cubicBezTo>
                    <a:pt x="548" y="1207"/>
                    <a:pt x="519" y="1177"/>
                    <a:pt x="490" y="1146"/>
                  </a:cubicBezTo>
                  <a:lnTo>
                    <a:pt x="490" y="1146"/>
                  </a:lnTo>
                  <a:cubicBezTo>
                    <a:pt x="490" y="1145"/>
                    <a:pt x="490" y="1145"/>
                    <a:pt x="490" y="1145"/>
                  </a:cubicBezTo>
                  <a:lnTo>
                    <a:pt x="490" y="1145"/>
                  </a:lnTo>
                  <a:cubicBezTo>
                    <a:pt x="383" y="878"/>
                    <a:pt x="530" y="669"/>
                    <a:pt x="532" y="667"/>
                  </a:cubicBezTo>
                  <a:lnTo>
                    <a:pt x="532" y="667"/>
                  </a:lnTo>
                  <a:cubicBezTo>
                    <a:pt x="534" y="663"/>
                    <a:pt x="534" y="657"/>
                    <a:pt x="530" y="655"/>
                  </a:cubicBezTo>
                  <a:lnTo>
                    <a:pt x="530" y="655"/>
                  </a:lnTo>
                  <a:cubicBezTo>
                    <a:pt x="526" y="652"/>
                    <a:pt x="521" y="653"/>
                    <a:pt x="518" y="657"/>
                  </a:cubicBezTo>
                  <a:lnTo>
                    <a:pt x="518" y="657"/>
                  </a:lnTo>
                  <a:cubicBezTo>
                    <a:pt x="517" y="658"/>
                    <a:pt x="378" y="855"/>
                    <a:pt x="460" y="1112"/>
                  </a:cubicBezTo>
                  <a:lnTo>
                    <a:pt x="460" y="1112"/>
                  </a:lnTo>
                  <a:cubicBezTo>
                    <a:pt x="309" y="937"/>
                    <a:pt x="162" y="699"/>
                    <a:pt x="136" y="418"/>
                  </a:cubicBezTo>
                  <a:lnTo>
                    <a:pt x="136" y="418"/>
                  </a:lnTo>
                  <a:cubicBezTo>
                    <a:pt x="116" y="206"/>
                    <a:pt x="176" y="68"/>
                    <a:pt x="176" y="67"/>
                  </a:cubicBezTo>
                  <a:lnTo>
                    <a:pt x="176" y="67"/>
                  </a:lnTo>
                  <a:cubicBezTo>
                    <a:pt x="178" y="63"/>
                    <a:pt x="176" y="57"/>
                    <a:pt x="171" y="55"/>
                  </a:cubicBezTo>
                  <a:lnTo>
                    <a:pt x="171" y="55"/>
                  </a:lnTo>
                  <a:cubicBezTo>
                    <a:pt x="167" y="54"/>
                    <a:pt x="162" y="55"/>
                    <a:pt x="160" y="60"/>
                  </a:cubicBezTo>
                  <a:lnTo>
                    <a:pt x="160" y="60"/>
                  </a:lnTo>
                  <a:cubicBezTo>
                    <a:pt x="158" y="63"/>
                    <a:pt x="134" y="121"/>
                    <a:pt x="121" y="218"/>
                  </a:cubicBezTo>
                  <a:lnTo>
                    <a:pt x="18" y="5"/>
                  </a:lnTo>
                  <a:lnTo>
                    <a:pt x="18" y="5"/>
                  </a:lnTo>
                  <a:cubicBezTo>
                    <a:pt x="16" y="1"/>
                    <a:pt x="11" y="0"/>
                    <a:pt x="6" y="2"/>
                  </a:cubicBezTo>
                  <a:lnTo>
                    <a:pt x="6" y="2"/>
                  </a:lnTo>
                  <a:cubicBezTo>
                    <a:pt x="2" y="3"/>
                    <a:pt x="0" y="9"/>
                    <a:pt x="3" y="13"/>
                  </a:cubicBezTo>
                  <a:lnTo>
                    <a:pt x="117" y="248"/>
                  </a:lnTo>
                  <a:lnTo>
                    <a:pt x="117" y="248"/>
                  </a:lnTo>
                  <a:lnTo>
                    <a:pt x="118" y="249"/>
                  </a:lnTo>
                  <a:lnTo>
                    <a:pt x="118" y="249"/>
                  </a:lnTo>
                  <a:cubicBezTo>
                    <a:pt x="114" y="298"/>
                    <a:pt x="113" y="354"/>
                    <a:pt x="119" y="418"/>
                  </a:cubicBezTo>
                  <a:lnTo>
                    <a:pt x="119" y="418"/>
                  </a:lnTo>
                  <a:cubicBezTo>
                    <a:pt x="152" y="777"/>
                    <a:pt x="378" y="1066"/>
                    <a:pt x="563" y="1246"/>
                  </a:cubicBezTo>
                  <a:lnTo>
                    <a:pt x="563" y="1246"/>
                  </a:lnTo>
                  <a:cubicBezTo>
                    <a:pt x="638" y="1318"/>
                    <a:pt x="701" y="1391"/>
                    <a:pt x="753" y="1462"/>
                  </a:cubicBezTo>
                  <a:lnTo>
                    <a:pt x="753" y="1462"/>
                  </a:lnTo>
                  <a:cubicBezTo>
                    <a:pt x="595" y="1375"/>
                    <a:pt x="416" y="1444"/>
                    <a:pt x="414" y="1445"/>
                  </a:cubicBezTo>
                  <a:lnTo>
                    <a:pt x="414" y="1445"/>
                  </a:lnTo>
                  <a:cubicBezTo>
                    <a:pt x="410" y="1447"/>
                    <a:pt x="408" y="1452"/>
                    <a:pt x="410" y="1456"/>
                  </a:cubicBezTo>
                  <a:lnTo>
                    <a:pt x="410" y="1456"/>
                  </a:lnTo>
                  <a:cubicBezTo>
                    <a:pt x="412" y="1460"/>
                    <a:pt x="416" y="1463"/>
                    <a:pt x="421" y="1461"/>
                  </a:cubicBezTo>
                  <a:lnTo>
                    <a:pt x="421" y="1461"/>
                  </a:lnTo>
                  <a:cubicBezTo>
                    <a:pt x="423" y="1460"/>
                    <a:pt x="619" y="1385"/>
                    <a:pt x="777" y="1497"/>
                  </a:cubicBezTo>
                  <a:lnTo>
                    <a:pt x="777" y="1497"/>
                  </a:lnTo>
                  <a:cubicBezTo>
                    <a:pt x="777" y="1498"/>
                    <a:pt x="778" y="1498"/>
                    <a:pt x="779" y="1498"/>
                  </a:cubicBezTo>
                  <a:lnTo>
                    <a:pt x="779" y="1498"/>
                  </a:lnTo>
                  <a:cubicBezTo>
                    <a:pt x="890" y="1659"/>
                    <a:pt x="951" y="1810"/>
                    <a:pt x="983" y="1931"/>
                  </a:cubicBezTo>
                  <a:lnTo>
                    <a:pt x="983" y="1931"/>
                  </a:lnTo>
                  <a:lnTo>
                    <a:pt x="984" y="1931"/>
                  </a:lnTo>
                  <a:lnTo>
                    <a:pt x="994" y="1925"/>
                  </a:lnTo>
                  <a:lnTo>
                    <a:pt x="994" y="1925"/>
                  </a:lnTo>
                  <a:cubicBezTo>
                    <a:pt x="994" y="1925"/>
                    <a:pt x="996" y="1923"/>
                    <a:pt x="998" y="1921"/>
                  </a:cubicBezTo>
                  <a:lnTo>
                    <a:pt x="998" y="1921"/>
                  </a:lnTo>
                  <a:cubicBezTo>
                    <a:pt x="947" y="1735"/>
                    <a:pt x="833" y="1483"/>
                    <a:pt x="575" y="12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16127338" y="8736624"/>
              <a:ext cx="1878622" cy="2230179"/>
            </a:xfrm>
            <a:custGeom>
              <a:rect b="b" l="l" r="r" t="t"/>
              <a:pathLst>
                <a:path extrusionOk="0" h="1790" w="1507">
                  <a:moveTo>
                    <a:pt x="1496" y="1002"/>
                  </a:moveTo>
                  <a:lnTo>
                    <a:pt x="1496" y="1002"/>
                  </a:lnTo>
                  <a:cubicBezTo>
                    <a:pt x="1492" y="1002"/>
                    <a:pt x="1150" y="1026"/>
                    <a:pt x="926" y="1170"/>
                  </a:cubicBezTo>
                  <a:lnTo>
                    <a:pt x="926" y="1170"/>
                  </a:lnTo>
                  <a:cubicBezTo>
                    <a:pt x="1043" y="1029"/>
                    <a:pt x="1142" y="861"/>
                    <a:pt x="1218" y="668"/>
                  </a:cubicBezTo>
                  <a:lnTo>
                    <a:pt x="1218" y="668"/>
                  </a:lnTo>
                  <a:cubicBezTo>
                    <a:pt x="1356" y="321"/>
                    <a:pt x="1377" y="12"/>
                    <a:pt x="1378" y="9"/>
                  </a:cubicBezTo>
                  <a:lnTo>
                    <a:pt x="1378" y="9"/>
                  </a:lnTo>
                  <a:cubicBezTo>
                    <a:pt x="1378" y="5"/>
                    <a:pt x="1374" y="1"/>
                    <a:pt x="1369" y="0"/>
                  </a:cubicBezTo>
                  <a:lnTo>
                    <a:pt x="1369" y="0"/>
                  </a:lnTo>
                  <a:cubicBezTo>
                    <a:pt x="1365" y="0"/>
                    <a:pt x="1361" y="4"/>
                    <a:pt x="1361" y="8"/>
                  </a:cubicBezTo>
                  <a:lnTo>
                    <a:pt x="1361" y="8"/>
                  </a:lnTo>
                  <a:cubicBezTo>
                    <a:pt x="1360" y="11"/>
                    <a:pt x="1347" y="204"/>
                    <a:pt x="1273" y="456"/>
                  </a:cubicBezTo>
                  <a:lnTo>
                    <a:pt x="1273" y="456"/>
                  </a:lnTo>
                  <a:cubicBezTo>
                    <a:pt x="1264" y="311"/>
                    <a:pt x="1195" y="106"/>
                    <a:pt x="1192" y="96"/>
                  </a:cubicBezTo>
                  <a:lnTo>
                    <a:pt x="1192" y="96"/>
                  </a:lnTo>
                  <a:cubicBezTo>
                    <a:pt x="1191" y="92"/>
                    <a:pt x="1186" y="89"/>
                    <a:pt x="1181" y="91"/>
                  </a:cubicBezTo>
                  <a:lnTo>
                    <a:pt x="1181" y="91"/>
                  </a:lnTo>
                  <a:cubicBezTo>
                    <a:pt x="1177" y="93"/>
                    <a:pt x="1174" y="97"/>
                    <a:pt x="1176" y="102"/>
                  </a:cubicBezTo>
                  <a:lnTo>
                    <a:pt x="1176" y="102"/>
                  </a:lnTo>
                  <a:cubicBezTo>
                    <a:pt x="1177" y="105"/>
                    <a:pt x="1267" y="373"/>
                    <a:pt x="1256" y="511"/>
                  </a:cubicBezTo>
                  <a:lnTo>
                    <a:pt x="1256" y="511"/>
                  </a:lnTo>
                  <a:lnTo>
                    <a:pt x="1256" y="511"/>
                  </a:lnTo>
                  <a:lnTo>
                    <a:pt x="1256" y="511"/>
                  </a:lnTo>
                  <a:cubicBezTo>
                    <a:pt x="1241" y="560"/>
                    <a:pt x="1223" y="610"/>
                    <a:pt x="1202" y="661"/>
                  </a:cubicBezTo>
                  <a:lnTo>
                    <a:pt x="1202" y="661"/>
                  </a:lnTo>
                  <a:cubicBezTo>
                    <a:pt x="1122" y="864"/>
                    <a:pt x="1018" y="1039"/>
                    <a:pt x="893" y="1183"/>
                  </a:cubicBezTo>
                  <a:lnTo>
                    <a:pt x="893" y="1183"/>
                  </a:lnTo>
                  <a:cubicBezTo>
                    <a:pt x="737" y="1363"/>
                    <a:pt x="547" y="1494"/>
                    <a:pt x="330" y="1572"/>
                  </a:cubicBezTo>
                  <a:lnTo>
                    <a:pt x="330" y="1572"/>
                  </a:lnTo>
                  <a:cubicBezTo>
                    <a:pt x="289" y="1587"/>
                    <a:pt x="250" y="1603"/>
                    <a:pt x="215" y="1621"/>
                  </a:cubicBezTo>
                  <a:lnTo>
                    <a:pt x="215" y="1621"/>
                  </a:lnTo>
                  <a:cubicBezTo>
                    <a:pt x="111" y="1406"/>
                    <a:pt x="204" y="1256"/>
                    <a:pt x="205" y="1255"/>
                  </a:cubicBezTo>
                  <a:lnTo>
                    <a:pt x="205" y="1255"/>
                  </a:lnTo>
                  <a:cubicBezTo>
                    <a:pt x="207" y="1251"/>
                    <a:pt x="206" y="1246"/>
                    <a:pt x="202" y="1243"/>
                  </a:cubicBezTo>
                  <a:lnTo>
                    <a:pt x="202" y="1243"/>
                  </a:lnTo>
                  <a:cubicBezTo>
                    <a:pt x="198" y="1241"/>
                    <a:pt x="193" y="1242"/>
                    <a:pt x="190" y="1246"/>
                  </a:cubicBezTo>
                  <a:lnTo>
                    <a:pt x="190" y="1246"/>
                  </a:lnTo>
                  <a:cubicBezTo>
                    <a:pt x="189" y="1247"/>
                    <a:pt x="165" y="1286"/>
                    <a:pt x="153" y="1354"/>
                  </a:cubicBezTo>
                  <a:lnTo>
                    <a:pt x="153" y="1354"/>
                  </a:lnTo>
                  <a:cubicBezTo>
                    <a:pt x="143" y="1415"/>
                    <a:pt x="144" y="1512"/>
                    <a:pt x="199" y="1628"/>
                  </a:cubicBezTo>
                  <a:lnTo>
                    <a:pt x="199" y="1628"/>
                  </a:lnTo>
                  <a:cubicBezTo>
                    <a:pt x="115" y="1671"/>
                    <a:pt x="49" y="1720"/>
                    <a:pt x="0" y="1776"/>
                  </a:cubicBezTo>
                  <a:lnTo>
                    <a:pt x="0" y="1776"/>
                  </a:lnTo>
                  <a:cubicBezTo>
                    <a:pt x="3" y="1782"/>
                    <a:pt x="4" y="1785"/>
                    <a:pt x="4" y="1785"/>
                  </a:cubicBezTo>
                  <a:lnTo>
                    <a:pt x="4" y="1785"/>
                  </a:lnTo>
                  <a:cubicBezTo>
                    <a:pt x="4" y="1785"/>
                    <a:pt x="6" y="1787"/>
                    <a:pt x="11" y="1789"/>
                  </a:cubicBezTo>
                  <a:lnTo>
                    <a:pt x="11" y="1789"/>
                  </a:lnTo>
                  <a:cubicBezTo>
                    <a:pt x="81" y="1709"/>
                    <a:pt x="189" y="1641"/>
                    <a:pt x="336" y="1588"/>
                  </a:cubicBezTo>
                  <a:lnTo>
                    <a:pt x="336" y="1588"/>
                  </a:lnTo>
                  <a:cubicBezTo>
                    <a:pt x="541" y="1514"/>
                    <a:pt x="721" y="1394"/>
                    <a:pt x="873" y="1231"/>
                  </a:cubicBezTo>
                  <a:lnTo>
                    <a:pt x="873" y="1231"/>
                  </a:lnTo>
                  <a:cubicBezTo>
                    <a:pt x="873" y="1231"/>
                    <a:pt x="873" y="1231"/>
                    <a:pt x="874" y="1231"/>
                  </a:cubicBezTo>
                  <a:lnTo>
                    <a:pt x="874" y="1231"/>
                  </a:lnTo>
                  <a:cubicBezTo>
                    <a:pt x="1085" y="1048"/>
                    <a:pt x="1493" y="1020"/>
                    <a:pt x="1497" y="1020"/>
                  </a:cubicBezTo>
                  <a:lnTo>
                    <a:pt x="1497" y="1020"/>
                  </a:lnTo>
                  <a:cubicBezTo>
                    <a:pt x="1502" y="1019"/>
                    <a:pt x="1506" y="1015"/>
                    <a:pt x="1505" y="1011"/>
                  </a:cubicBezTo>
                  <a:lnTo>
                    <a:pt x="1505" y="1011"/>
                  </a:lnTo>
                  <a:cubicBezTo>
                    <a:pt x="1505" y="1006"/>
                    <a:pt x="1501" y="1002"/>
                    <a:pt x="1496" y="10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15085442" y="11296382"/>
              <a:ext cx="1571599" cy="1174278"/>
            </a:xfrm>
            <a:custGeom>
              <a:rect b="b" l="l" r="r" t="t"/>
              <a:pathLst>
                <a:path extrusionOk="0" h="1174278" w="1571599">
                  <a:moveTo>
                    <a:pt x="162940" y="1065651"/>
                  </a:moveTo>
                  <a:lnTo>
                    <a:pt x="1419739" y="1065651"/>
                  </a:lnTo>
                  <a:cubicBezTo>
                    <a:pt x="1449663" y="1065651"/>
                    <a:pt x="1474599" y="1090339"/>
                    <a:pt x="1474599" y="1119964"/>
                  </a:cubicBezTo>
                  <a:cubicBezTo>
                    <a:pt x="1474599" y="1150824"/>
                    <a:pt x="1449663" y="1174278"/>
                    <a:pt x="1419739" y="1174278"/>
                  </a:cubicBezTo>
                  <a:lnTo>
                    <a:pt x="162940" y="1174278"/>
                  </a:lnTo>
                  <a:cubicBezTo>
                    <a:pt x="131770" y="1174278"/>
                    <a:pt x="108080" y="1150824"/>
                    <a:pt x="108080" y="1119964"/>
                  </a:cubicBezTo>
                  <a:cubicBezTo>
                    <a:pt x="108080" y="1090339"/>
                    <a:pt x="131770" y="1065651"/>
                    <a:pt x="162940" y="1065651"/>
                  </a:cubicBezTo>
                  <a:close/>
                  <a:moveTo>
                    <a:pt x="76865" y="0"/>
                  </a:moveTo>
                  <a:lnTo>
                    <a:pt x="1497316" y="0"/>
                  </a:lnTo>
                  <a:cubicBezTo>
                    <a:pt x="1522214" y="0"/>
                    <a:pt x="1547113" y="13612"/>
                    <a:pt x="1559562" y="35886"/>
                  </a:cubicBezTo>
                  <a:cubicBezTo>
                    <a:pt x="1584460" y="77959"/>
                    <a:pt x="1569521" y="133645"/>
                    <a:pt x="1525949" y="157156"/>
                  </a:cubicBezTo>
                  <a:lnTo>
                    <a:pt x="1405192" y="223979"/>
                  </a:lnTo>
                  <a:lnTo>
                    <a:pt x="167744" y="223979"/>
                  </a:lnTo>
                  <a:lnTo>
                    <a:pt x="46987" y="162106"/>
                  </a:lnTo>
                  <a:cubicBezTo>
                    <a:pt x="3415" y="138594"/>
                    <a:pt x="-12769" y="84147"/>
                    <a:pt x="10884" y="40836"/>
                  </a:cubicBezTo>
                  <a:lnTo>
                    <a:pt x="12129" y="37124"/>
                  </a:lnTo>
                  <a:cubicBezTo>
                    <a:pt x="25823" y="14849"/>
                    <a:pt x="49477" y="0"/>
                    <a:pt x="76865" y="0"/>
                  </a:cubicBezTo>
                  <a:close/>
                </a:path>
              </a:pathLst>
            </a:custGeom>
            <a:solidFill>
              <a:srgbClr val="DAE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97" name="Google Shape;797;p16"/>
          <p:cNvGrpSpPr/>
          <p:nvPr/>
        </p:nvGrpSpPr>
        <p:grpSpPr>
          <a:xfrm>
            <a:off x="511700" y="2185784"/>
            <a:ext cx="7709100" cy="5018691"/>
            <a:chOff x="-1088500" y="2566784"/>
            <a:chExt cx="7709100" cy="5018691"/>
          </a:xfrm>
        </p:grpSpPr>
        <p:sp>
          <p:nvSpPr>
            <p:cNvPr id="798" name="Google Shape;798;p16"/>
            <p:cNvSpPr/>
            <p:nvPr/>
          </p:nvSpPr>
          <p:spPr>
            <a:xfrm>
              <a:off x="2026688" y="2566784"/>
              <a:ext cx="2510323" cy="2213698"/>
            </a:xfrm>
            <a:custGeom>
              <a:rect b="b" l="l" r="r" t="t"/>
              <a:pathLst>
                <a:path extrusionOk="0" h="1777" w="2016">
                  <a:moveTo>
                    <a:pt x="1999" y="933"/>
                  </a:moveTo>
                  <a:lnTo>
                    <a:pt x="1542" y="1730"/>
                  </a:lnTo>
                  <a:lnTo>
                    <a:pt x="1542" y="1730"/>
                  </a:lnTo>
                  <a:cubicBezTo>
                    <a:pt x="1527" y="1759"/>
                    <a:pt x="1497" y="1776"/>
                    <a:pt x="1465" y="1776"/>
                  </a:cubicBezTo>
                  <a:lnTo>
                    <a:pt x="551" y="1776"/>
                  </a:lnTo>
                  <a:lnTo>
                    <a:pt x="551" y="1776"/>
                  </a:lnTo>
                  <a:cubicBezTo>
                    <a:pt x="519" y="1776"/>
                    <a:pt x="489" y="1759"/>
                    <a:pt x="473" y="1730"/>
                  </a:cubicBezTo>
                  <a:lnTo>
                    <a:pt x="17" y="933"/>
                  </a:lnTo>
                  <a:lnTo>
                    <a:pt x="17" y="933"/>
                  </a:lnTo>
                  <a:cubicBezTo>
                    <a:pt x="0" y="905"/>
                    <a:pt x="0" y="870"/>
                    <a:pt x="17" y="842"/>
                  </a:cubicBezTo>
                  <a:lnTo>
                    <a:pt x="473" y="45"/>
                  </a:lnTo>
                  <a:lnTo>
                    <a:pt x="473" y="45"/>
                  </a:lnTo>
                  <a:cubicBezTo>
                    <a:pt x="489" y="17"/>
                    <a:pt x="519" y="0"/>
                    <a:pt x="551" y="0"/>
                  </a:cubicBezTo>
                  <a:lnTo>
                    <a:pt x="1465" y="0"/>
                  </a:lnTo>
                  <a:lnTo>
                    <a:pt x="1465" y="0"/>
                  </a:lnTo>
                  <a:cubicBezTo>
                    <a:pt x="1497" y="0"/>
                    <a:pt x="1527" y="17"/>
                    <a:pt x="1542" y="45"/>
                  </a:cubicBezTo>
                  <a:lnTo>
                    <a:pt x="1966" y="784"/>
                  </a:lnTo>
                  <a:lnTo>
                    <a:pt x="1999" y="842"/>
                  </a:lnTo>
                  <a:lnTo>
                    <a:pt x="1999" y="842"/>
                  </a:lnTo>
                  <a:cubicBezTo>
                    <a:pt x="2015" y="870"/>
                    <a:pt x="2015" y="905"/>
                    <a:pt x="1999" y="933"/>
                  </a:cubicBezTo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2672419" y="3192995"/>
              <a:ext cx="1215107" cy="959987"/>
            </a:xfrm>
            <a:custGeom>
              <a:rect b="b" l="l" r="r" t="t"/>
              <a:pathLst>
                <a:path extrusionOk="0" h="277453" w="351187">
                  <a:moveTo>
                    <a:pt x="35405" y="200183"/>
                  </a:moveTo>
                  <a:lnTo>
                    <a:pt x="9539" y="259843"/>
                  </a:lnTo>
                  <a:cubicBezTo>
                    <a:pt x="8821" y="261999"/>
                    <a:pt x="9180" y="263796"/>
                    <a:pt x="9898" y="265593"/>
                  </a:cubicBezTo>
                  <a:cubicBezTo>
                    <a:pt x="11335" y="267390"/>
                    <a:pt x="12772" y="268109"/>
                    <a:pt x="14928" y="268109"/>
                  </a:cubicBezTo>
                  <a:lnTo>
                    <a:pt x="326039" y="268109"/>
                  </a:lnTo>
                  <a:cubicBezTo>
                    <a:pt x="328195" y="268109"/>
                    <a:pt x="329991" y="267390"/>
                    <a:pt x="331069" y="265593"/>
                  </a:cubicBezTo>
                  <a:cubicBezTo>
                    <a:pt x="332147" y="263796"/>
                    <a:pt x="332506" y="261999"/>
                    <a:pt x="331787" y="259843"/>
                  </a:cubicBezTo>
                  <a:lnTo>
                    <a:pt x="305921" y="200183"/>
                  </a:lnTo>
                  <a:close/>
                  <a:moveTo>
                    <a:pt x="151866" y="85913"/>
                  </a:moveTo>
                  <a:cubicBezTo>
                    <a:pt x="151141" y="85913"/>
                    <a:pt x="150417" y="86632"/>
                    <a:pt x="150054" y="86632"/>
                  </a:cubicBezTo>
                  <a:cubicBezTo>
                    <a:pt x="149692" y="86992"/>
                    <a:pt x="148242" y="88071"/>
                    <a:pt x="148242" y="90230"/>
                  </a:cubicBezTo>
                  <a:lnTo>
                    <a:pt x="148242" y="135556"/>
                  </a:lnTo>
                  <a:cubicBezTo>
                    <a:pt x="148242" y="137354"/>
                    <a:pt x="149692" y="138433"/>
                    <a:pt x="150054" y="139153"/>
                  </a:cubicBezTo>
                  <a:cubicBezTo>
                    <a:pt x="150779" y="139153"/>
                    <a:pt x="152228" y="139872"/>
                    <a:pt x="154040" y="139153"/>
                  </a:cubicBezTo>
                  <a:lnTo>
                    <a:pt x="193538" y="116130"/>
                  </a:lnTo>
                  <a:cubicBezTo>
                    <a:pt x="195350" y="115411"/>
                    <a:pt x="195712" y="113612"/>
                    <a:pt x="195712" y="112893"/>
                  </a:cubicBezTo>
                  <a:cubicBezTo>
                    <a:pt x="195712" y="112173"/>
                    <a:pt x="195350" y="110375"/>
                    <a:pt x="193538" y="109295"/>
                  </a:cubicBezTo>
                  <a:lnTo>
                    <a:pt x="154040" y="86632"/>
                  </a:lnTo>
                  <a:cubicBezTo>
                    <a:pt x="153316" y="86273"/>
                    <a:pt x="152953" y="85913"/>
                    <a:pt x="151866" y="85913"/>
                  </a:cubicBezTo>
                  <a:close/>
                  <a:moveTo>
                    <a:pt x="145706" y="78718"/>
                  </a:moveTo>
                  <a:cubicBezTo>
                    <a:pt x="149692" y="76200"/>
                    <a:pt x="154765" y="76200"/>
                    <a:pt x="158751" y="78718"/>
                  </a:cubicBezTo>
                  <a:lnTo>
                    <a:pt x="198249" y="101381"/>
                  </a:lnTo>
                  <a:cubicBezTo>
                    <a:pt x="202597" y="103899"/>
                    <a:pt x="205134" y="107856"/>
                    <a:pt x="205134" y="112893"/>
                  </a:cubicBezTo>
                  <a:cubicBezTo>
                    <a:pt x="205134" y="117569"/>
                    <a:pt x="202597" y="121886"/>
                    <a:pt x="198249" y="124404"/>
                  </a:cubicBezTo>
                  <a:lnTo>
                    <a:pt x="158751" y="147067"/>
                  </a:lnTo>
                  <a:cubicBezTo>
                    <a:pt x="156577" y="148146"/>
                    <a:pt x="154403" y="148866"/>
                    <a:pt x="151866" y="148866"/>
                  </a:cubicBezTo>
                  <a:cubicBezTo>
                    <a:pt x="149692" y="148866"/>
                    <a:pt x="147518" y="148146"/>
                    <a:pt x="145706" y="147067"/>
                  </a:cubicBezTo>
                  <a:cubicBezTo>
                    <a:pt x="141357" y="144549"/>
                    <a:pt x="138821" y="140232"/>
                    <a:pt x="138821" y="135556"/>
                  </a:cubicBezTo>
                  <a:lnTo>
                    <a:pt x="138821" y="90230"/>
                  </a:lnTo>
                  <a:cubicBezTo>
                    <a:pt x="138821" y="85193"/>
                    <a:pt x="141357" y="81236"/>
                    <a:pt x="145706" y="78718"/>
                  </a:cubicBezTo>
                  <a:close/>
                  <a:moveTo>
                    <a:pt x="64864" y="56066"/>
                  </a:moveTo>
                  <a:cubicBezTo>
                    <a:pt x="61631" y="56066"/>
                    <a:pt x="59116" y="58582"/>
                    <a:pt x="59116" y="61816"/>
                  </a:cubicBezTo>
                  <a:lnTo>
                    <a:pt x="59116" y="162806"/>
                  </a:lnTo>
                  <a:cubicBezTo>
                    <a:pt x="59116" y="166041"/>
                    <a:pt x="61631" y="168916"/>
                    <a:pt x="65223" y="168916"/>
                  </a:cubicBezTo>
                  <a:lnTo>
                    <a:pt x="276103" y="168916"/>
                  </a:lnTo>
                  <a:cubicBezTo>
                    <a:pt x="279337" y="168916"/>
                    <a:pt x="282211" y="166041"/>
                    <a:pt x="282211" y="162447"/>
                  </a:cubicBezTo>
                  <a:lnTo>
                    <a:pt x="282211" y="80864"/>
                  </a:lnTo>
                  <a:lnTo>
                    <a:pt x="241256" y="80864"/>
                  </a:lnTo>
                  <a:lnTo>
                    <a:pt x="219342" y="95599"/>
                  </a:lnTo>
                  <a:cubicBezTo>
                    <a:pt x="217905" y="96677"/>
                    <a:pt x="216108" y="97396"/>
                    <a:pt x="213953" y="97396"/>
                  </a:cubicBezTo>
                  <a:cubicBezTo>
                    <a:pt x="212157" y="97396"/>
                    <a:pt x="210360" y="96677"/>
                    <a:pt x="208564" y="95599"/>
                  </a:cubicBezTo>
                  <a:cubicBezTo>
                    <a:pt x="205331" y="93443"/>
                    <a:pt x="203535" y="89130"/>
                    <a:pt x="203894" y="84817"/>
                  </a:cubicBezTo>
                  <a:lnTo>
                    <a:pt x="208923" y="56785"/>
                  </a:lnTo>
                  <a:lnTo>
                    <a:pt x="208923" y="56066"/>
                  </a:lnTo>
                  <a:close/>
                  <a:moveTo>
                    <a:pt x="303548" y="34925"/>
                  </a:moveTo>
                  <a:cubicBezTo>
                    <a:pt x="306909" y="34925"/>
                    <a:pt x="309898" y="37540"/>
                    <a:pt x="309898" y="41275"/>
                  </a:cubicBezTo>
                  <a:cubicBezTo>
                    <a:pt x="309898" y="44637"/>
                    <a:pt x="306909" y="47252"/>
                    <a:pt x="303548" y="47252"/>
                  </a:cubicBezTo>
                  <a:cubicBezTo>
                    <a:pt x="300559" y="47252"/>
                    <a:pt x="297571" y="44637"/>
                    <a:pt x="297571" y="41275"/>
                  </a:cubicBezTo>
                  <a:cubicBezTo>
                    <a:pt x="297571" y="37540"/>
                    <a:pt x="300559" y="34925"/>
                    <a:pt x="303548" y="34925"/>
                  </a:cubicBezTo>
                  <a:close/>
                  <a:moveTo>
                    <a:pt x="281696" y="34925"/>
                  </a:moveTo>
                  <a:cubicBezTo>
                    <a:pt x="285058" y="34925"/>
                    <a:pt x="287672" y="37540"/>
                    <a:pt x="287672" y="41275"/>
                  </a:cubicBezTo>
                  <a:cubicBezTo>
                    <a:pt x="287672" y="44637"/>
                    <a:pt x="285058" y="47252"/>
                    <a:pt x="281696" y="47252"/>
                  </a:cubicBezTo>
                  <a:cubicBezTo>
                    <a:pt x="278334" y="47252"/>
                    <a:pt x="275346" y="44637"/>
                    <a:pt x="275346" y="41275"/>
                  </a:cubicBezTo>
                  <a:cubicBezTo>
                    <a:pt x="275346" y="37540"/>
                    <a:pt x="278334" y="34925"/>
                    <a:pt x="281696" y="34925"/>
                  </a:cubicBezTo>
                  <a:close/>
                  <a:moveTo>
                    <a:pt x="259097" y="34925"/>
                  </a:moveTo>
                  <a:cubicBezTo>
                    <a:pt x="262833" y="34925"/>
                    <a:pt x="265447" y="37540"/>
                    <a:pt x="265447" y="41275"/>
                  </a:cubicBezTo>
                  <a:cubicBezTo>
                    <a:pt x="265447" y="44637"/>
                    <a:pt x="262833" y="47252"/>
                    <a:pt x="259097" y="47252"/>
                  </a:cubicBezTo>
                  <a:cubicBezTo>
                    <a:pt x="255736" y="47252"/>
                    <a:pt x="253121" y="44637"/>
                    <a:pt x="253121" y="41275"/>
                  </a:cubicBezTo>
                  <a:cubicBezTo>
                    <a:pt x="253121" y="37540"/>
                    <a:pt x="255736" y="34925"/>
                    <a:pt x="259097" y="34925"/>
                  </a:cubicBezTo>
                  <a:close/>
                  <a:moveTo>
                    <a:pt x="42950" y="34142"/>
                  </a:moveTo>
                  <a:cubicBezTo>
                    <a:pt x="39357" y="34142"/>
                    <a:pt x="36842" y="36658"/>
                    <a:pt x="36842" y="39534"/>
                  </a:cubicBezTo>
                  <a:lnTo>
                    <a:pt x="36842" y="190839"/>
                  </a:lnTo>
                  <a:lnTo>
                    <a:pt x="304484" y="190839"/>
                  </a:lnTo>
                  <a:lnTo>
                    <a:pt x="304484" y="80864"/>
                  </a:lnTo>
                  <a:lnTo>
                    <a:pt x="291192" y="80864"/>
                  </a:lnTo>
                  <a:lnTo>
                    <a:pt x="291192" y="162447"/>
                  </a:lnTo>
                  <a:cubicBezTo>
                    <a:pt x="291192" y="171072"/>
                    <a:pt x="284366" y="177541"/>
                    <a:pt x="276103" y="177541"/>
                  </a:cubicBezTo>
                  <a:lnTo>
                    <a:pt x="65223" y="177541"/>
                  </a:lnTo>
                  <a:cubicBezTo>
                    <a:pt x="56601" y="177541"/>
                    <a:pt x="49775" y="171072"/>
                    <a:pt x="49775" y="162806"/>
                  </a:cubicBezTo>
                  <a:lnTo>
                    <a:pt x="49775" y="61816"/>
                  </a:lnTo>
                  <a:cubicBezTo>
                    <a:pt x="49775" y="53550"/>
                    <a:pt x="56601" y="47081"/>
                    <a:pt x="64864" y="47081"/>
                  </a:cubicBezTo>
                  <a:lnTo>
                    <a:pt x="208923" y="47081"/>
                  </a:lnTo>
                  <a:lnTo>
                    <a:pt x="208564" y="34142"/>
                  </a:lnTo>
                  <a:close/>
                  <a:moveTo>
                    <a:pt x="234789" y="9344"/>
                  </a:moveTo>
                  <a:cubicBezTo>
                    <a:pt x="225449" y="9344"/>
                    <a:pt x="217905" y="17251"/>
                    <a:pt x="217905" y="27673"/>
                  </a:cubicBezTo>
                  <a:lnTo>
                    <a:pt x="217905" y="29470"/>
                  </a:lnTo>
                  <a:lnTo>
                    <a:pt x="218264" y="51394"/>
                  </a:lnTo>
                  <a:lnTo>
                    <a:pt x="218264" y="57144"/>
                  </a:lnTo>
                  <a:cubicBezTo>
                    <a:pt x="218264" y="57144"/>
                    <a:pt x="218264" y="57503"/>
                    <a:pt x="218264" y="57863"/>
                  </a:cubicBezTo>
                  <a:lnTo>
                    <a:pt x="213234" y="86255"/>
                  </a:lnTo>
                  <a:cubicBezTo>
                    <a:pt x="212875" y="87333"/>
                    <a:pt x="213594" y="88052"/>
                    <a:pt x="213953" y="88052"/>
                  </a:cubicBezTo>
                  <a:cubicBezTo>
                    <a:pt x="213953" y="88411"/>
                    <a:pt x="214312" y="88052"/>
                    <a:pt x="214312" y="88052"/>
                  </a:cubicBezTo>
                  <a:lnTo>
                    <a:pt x="237304" y="72598"/>
                  </a:lnTo>
                  <a:cubicBezTo>
                    <a:pt x="238023" y="72239"/>
                    <a:pt x="239100" y="71879"/>
                    <a:pt x="240178" y="71879"/>
                  </a:cubicBezTo>
                  <a:lnTo>
                    <a:pt x="325321" y="71879"/>
                  </a:lnTo>
                  <a:cubicBezTo>
                    <a:pt x="334302" y="71879"/>
                    <a:pt x="341846" y="63613"/>
                    <a:pt x="341846" y="53191"/>
                  </a:cubicBezTo>
                  <a:lnTo>
                    <a:pt x="341846" y="27673"/>
                  </a:lnTo>
                  <a:cubicBezTo>
                    <a:pt x="341846" y="17251"/>
                    <a:pt x="334302" y="9344"/>
                    <a:pt x="325321" y="9344"/>
                  </a:cubicBezTo>
                  <a:close/>
                  <a:moveTo>
                    <a:pt x="234789" y="0"/>
                  </a:moveTo>
                  <a:lnTo>
                    <a:pt x="325321" y="0"/>
                  </a:lnTo>
                  <a:cubicBezTo>
                    <a:pt x="339332" y="0"/>
                    <a:pt x="351187" y="12219"/>
                    <a:pt x="351187" y="27673"/>
                  </a:cubicBezTo>
                  <a:lnTo>
                    <a:pt x="351187" y="53191"/>
                  </a:lnTo>
                  <a:cubicBezTo>
                    <a:pt x="351187" y="68645"/>
                    <a:pt x="339332" y="80864"/>
                    <a:pt x="325321" y="80864"/>
                  </a:cubicBezTo>
                  <a:lnTo>
                    <a:pt x="313465" y="80864"/>
                  </a:lnTo>
                  <a:lnTo>
                    <a:pt x="313465" y="194792"/>
                  </a:lnTo>
                  <a:lnTo>
                    <a:pt x="340050" y="256249"/>
                  </a:lnTo>
                  <a:cubicBezTo>
                    <a:pt x="342206" y="260921"/>
                    <a:pt x="341487" y="266312"/>
                    <a:pt x="338613" y="270624"/>
                  </a:cubicBezTo>
                  <a:cubicBezTo>
                    <a:pt x="336098" y="274578"/>
                    <a:pt x="331428" y="277453"/>
                    <a:pt x="326039" y="277453"/>
                  </a:cubicBezTo>
                  <a:lnTo>
                    <a:pt x="14928" y="277453"/>
                  </a:lnTo>
                  <a:cubicBezTo>
                    <a:pt x="9898" y="277453"/>
                    <a:pt x="5228" y="274578"/>
                    <a:pt x="2354" y="270624"/>
                  </a:cubicBezTo>
                  <a:cubicBezTo>
                    <a:pt x="-161" y="266312"/>
                    <a:pt x="-879" y="260921"/>
                    <a:pt x="1276" y="256249"/>
                  </a:cubicBezTo>
                  <a:lnTo>
                    <a:pt x="27861" y="194792"/>
                  </a:lnTo>
                  <a:lnTo>
                    <a:pt x="27861" y="39534"/>
                  </a:lnTo>
                  <a:cubicBezTo>
                    <a:pt x="27861" y="31626"/>
                    <a:pt x="34328" y="24798"/>
                    <a:pt x="42950" y="24798"/>
                  </a:cubicBezTo>
                  <a:lnTo>
                    <a:pt x="208923" y="24798"/>
                  </a:lnTo>
                  <a:cubicBezTo>
                    <a:pt x="210001" y="10782"/>
                    <a:pt x="221138" y="0"/>
                    <a:pt x="234789" y="0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0" name="Google Shape;800;p16"/>
            <p:cNvSpPr txBox="1"/>
            <p:nvPr/>
          </p:nvSpPr>
          <p:spPr>
            <a:xfrm>
              <a:off x="1411133" y="4897636"/>
              <a:ext cx="373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200">
                  <a:solidFill>
                    <a:srgbClr val="111340"/>
                  </a:solidFill>
                  <a:latin typeface="Poppins"/>
                  <a:ea typeface="Poppins"/>
                  <a:cs typeface="Poppins"/>
                  <a:sym typeface="Poppins"/>
                </a:rPr>
                <a:t>NISHTHA</a:t>
              </a:r>
              <a:endParaRPr sz="4200"/>
            </a:p>
          </p:txBody>
        </p:sp>
        <p:sp>
          <p:nvSpPr>
            <p:cNvPr id="801" name="Google Shape;801;p16"/>
            <p:cNvSpPr txBox="1"/>
            <p:nvPr/>
          </p:nvSpPr>
          <p:spPr>
            <a:xfrm>
              <a:off x="-1088500" y="5784575"/>
              <a:ext cx="7709100" cy="18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3700"/>
                <a:buNone/>
              </a:pPr>
              <a:r>
                <a:rPr lang="en-US" sz="3700">
                  <a:solidFill>
                    <a:srgbClr val="660000"/>
                  </a:solidFill>
                  <a:latin typeface="Poppins"/>
                  <a:ea typeface="Poppins"/>
                  <a:cs typeface="Poppins"/>
                  <a:sym typeface="Poppins"/>
                </a:rPr>
                <a:t>National Initiative for School Heads and Teachers Holistic Advancement</a:t>
              </a:r>
              <a:endParaRPr sz="3700"/>
            </a:p>
          </p:txBody>
        </p:sp>
      </p:grpSp>
      <p:grpSp>
        <p:nvGrpSpPr>
          <p:cNvPr id="802" name="Google Shape;802;p16"/>
          <p:cNvGrpSpPr/>
          <p:nvPr/>
        </p:nvGrpSpPr>
        <p:grpSpPr>
          <a:xfrm>
            <a:off x="268650" y="8380982"/>
            <a:ext cx="7217700" cy="5177518"/>
            <a:chOff x="116250" y="7999982"/>
            <a:chExt cx="7217700" cy="5177518"/>
          </a:xfrm>
        </p:grpSpPr>
        <p:sp>
          <p:nvSpPr>
            <p:cNvPr id="803" name="Google Shape;803;p16"/>
            <p:cNvSpPr/>
            <p:nvPr/>
          </p:nvSpPr>
          <p:spPr>
            <a:xfrm>
              <a:off x="1417088" y="7999982"/>
              <a:ext cx="2510323" cy="2213698"/>
            </a:xfrm>
            <a:custGeom>
              <a:rect b="b" l="l" r="r" t="t"/>
              <a:pathLst>
                <a:path extrusionOk="0" h="1777" w="2016">
                  <a:moveTo>
                    <a:pt x="1999" y="933"/>
                  </a:moveTo>
                  <a:lnTo>
                    <a:pt x="1542" y="1730"/>
                  </a:lnTo>
                  <a:lnTo>
                    <a:pt x="1542" y="1730"/>
                  </a:lnTo>
                  <a:cubicBezTo>
                    <a:pt x="1527" y="1759"/>
                    <a:pt x="1497" y="1776"/>
                    <a:pt x="1465" y="1776"/>
                  </a:cubicBezTo>
                  <a:lnTo>
                    <a:pt x="551" y="1776"/>
                  </a:lnTo>
                  <a:lnTo>
                    <a:pt x="551" y="1776"/>
                  </a:lnTo>
                  <a:cubicBezTo>
                    <a:pt x="519" y="1776"/>
                    <a:pt x="489" y="1759"/>
                    <a:pt x="473" y="1730"/>
                  </a:cubicBezTo>
                  <a:lnTo>
                    <a:pt x="17" y="933"/>
                  </a:lnTo>
                  <a:lnTo>
                    <a:pt x="17" y="933"/>
                  </a:lnTo>
                  <a:cubicBezTo>
                    <a:pt x="0" y="905"/>
                    <a:pt x="0" y="870"/>
                    <a:pt x="17" y="842"/>
                  </a:cubicBezTo>
                  <a:lnTo>
                    <a:pt x="473" y="45"/>
                  </a:lnTo>
                  <a:lnTo>
                    <a:pt x="473" y="45"/>
                  </a:lnTo>
                  <a:cubicBezTo>
                    <a:pt x="489" y="17"/>
                    <a:pt x="519" y="0"/>
                    <a:pt x="551" y="0"/>
                  </a:cubicBezTo>
                  <a:lnTo>
                    <a:pt x="1465" y="0"/>
                  </a:lnTo>
                  <a:lnTo>
                    <a:pt x="1465" y="0"/>
                  </a:lnTo>
                  <a:cubicBezTo>
                    <a:pt x="1497" y="0"/>
                    <a:pt x="1527" y="17"/>
                    <a:pt x="1542" y="45"/>
                  </a:cubicBezTo>
                  <a:lnTo>
                    <a:pt x="1966" y="784"/>
                  </a:lnTo>
                  <a:lnTo>
                    <a:pt x="1999" y="842"/>
                  </a:lnTo>
                  <a:lnTo>
                    <a:pt x="1999" y="842"/>
                  </a:lnTo>
                  <a:cubicBezTo>
                    <a:pt x="2015" y="870"/>
                    <a:pt x="2015" y="905"/>
                    <a:pt x="1999" y="933"/>
                  </a:cubicBezTo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2131181" y="8681122"/>
              <a:ext cx="1080828" cy="855620"/>
            </a:xfrm>
            <a:custGeom>
              <a:rect b="b" l="l" r="r" t="t"/>
              <a:pathLst>
                <a:path extrusionOk="0" h="247289" w="312378">
                  <a:moveTo>
                    <a:pt x="223829" y="153443"/>
                  </a:moveTo>
                  <a:cubicBezTo>
                    <a:pt x="223469" y="153443"/>
                    <a:pt x="222749" y="153802"/>
                    <a:pt x="222749" y="154161"/>
                  </a:cubicBezTo>
                  <a:lnTo>
                    <a:pt x="211230" y="191160"/>
                  </a:lnTo>
                  <a:cubicBezTo>
                    <a:pt x="210870" y="191879"/>
                    <a:pt x="211590" y="192238"/>
                    <a:pt x="211590" y="192597"/>
                  </a:cubicBezTo>
                  <a:cubicBezTo>
                    <a:pt x="211590" y="192956"/>
                    <a:pt x="211950" y="192956"/>
                    <a:pt x="211950" y="192956"/>
                  </a:cubicBezTo>
                  <a:lnTo>
                    <a:pt x="286821" y="192956"/>
                  </a:lnTo>
                  <a:cubicBezTo>
                    <a:pt x="287181" y="192956"/>
                    <a:pt x="287541" y="192597"/>
                    <a:pt x="287541" y="191879"/>
                  </a:cubicBezTo>
                  <a:lnTo>
                    <a:pt x="293300" y="155239"/>
                  </a:lnTo>
                  <a:cubicBezTo>
                    <a:pt x="293660" y="154520"/>
                    <a:pt x="293300" y="154161"/>
                    <a:pt x="292940" y="153802"/>
                  </a:cubicBezTo>
                  <a:cubicBezTo>
                    <a:pt x="292940" y="153443"/>
                    <a:pt x="292580" y="153443"/>
                    <a:pt x="292221" y="153443"/>
                  </a:cubicBezTo>
                  <a:close/>
                  <a:moveTo>
                    <a:pt x="223829" y="144462"/>
                  </a:moveTo>
                  <a:lnTo>
                    <a:pt x="292221" y="144462"/>
                  </a:lnTo>
                  <a:cubicBezTo>
                    <a:pt x="295460" y="144462"/>
                    <a:pt x="297980" y="145540"/>
                    <a:pt x="300140" y="147695"/>
                  </a:cubicBezTo>
                  <a:cubicBezTo>
                    <a:pt x="302299" y="150210"/>
                    <a:pt x="303019" y="153443"/>
                    <a:pt x="302659" y="156316"/>
                  </a:cubicBezTo>
                  <a:lnTo>
                    <a:pt x="296900" y="192956"/>
                  </a:lnTo>
                  <a:lnTo>
                    <a:pt x="303739" y="192956"/>
                  </a:lnTo>
                  <a:cubicBezTo>
                    <a:pt x="308419" y="192956"/>
                    <a:pt x="312378" y="196908"/>
                    <a:pt x="312378" y="201937"/>
                  </a:cubicBezTo>
                  <a:lnTo>
                    <a:pt x="312378" y="218461"/>
                  </a:lnTo>
                  <a:lnTo>
                    <a:pt x="312378" y="234625"/>
                  </a:lnTo>
                  <a:cubicBezTo>
                    <a:pt x="312378" y="237140"/>
                    <a:pt x="310218" y="239295"/>
                    <a:pt x="308059" y="239295"/>
                  </a:cubicBezTo>
                  <a:cubicBezTo>
                    <a:pt x="305179" y="239295"/>
                    <a:pt x="303379" y="237140"/>
                    <a:pt x="303379" y="234625"/>
                  </a:cubicBezTo>
                  <a:lnTo>
                    <a:pt x="303379" y="223130"/>
                  </a:lnTo>
                  <a:lnTo>
                    <a:pt x="135999" y="223130"/>
                  </a:lnTo>
                  <a:lnTo>
                    <a:pt x="135999" y="237858"/>
                  </a:lnTo>
                  <a:cubicBezTo>
                    <a:pt x="135999" y="240373"/>
                    <a:pt x="134199" y="242528"/>
                    <a:pt x="131680" y="242528"/>
                  </a:cubicBezTo>
                  <a:cubicBezTo>
                    <a:pt x="129160" y="242528"/>
                    <a:pt x="127000" y="240373"/>
                    <a:pt x="127000" y="237858"/>
                  </a:cubicBezTo>
                  <a:lnTo>
                    <a:pt x="127000" y="218461"/>
                  </a:lnTo>
                  <a:cubicBezTo>
                    <a:pt x="127000" y="215946"/>
                    <a:pt x="129160" y="213791"/>
                    <a:pt x="131680" y="213791"/>
                  </a:cubicBezTo>
                  <a:lnTo>
                    <a:pt x="303379" y="213791"/>
                  </a:lnTo>
                  <a:lnTo>
                    <a:pt x="303379" y="202296"/>
                  </a:lnTo>
                  <a:lnTo>
                    <a:pt x="279622" y="202296"/>
                  </a:lnTo>
                  <a:lnTo>
                    <a:pt x="279262" y="202296"/>
                  </a:lnTo>
                  <a:lnTo>
                    <a:pt x="211950" y="202296"/>
                  </a:lnTo>
                  <a:cubicBezTo>
                    <a:pt x="211590" y="202296"/>
                    <a:pt x="211590" y="202296"/>
                    <a:pt x="210870" y="202296"/>
                  </a:cubicBezTo>
                  <a:cubicBezTo>
                    <a:pt x="208350" y="201937"/>
                    <a:pt x="205471" y="200500"/>
                    <a:pt x="204031" y="198345"/>
                  </a:cubicBezTo>
                  <a:cubicBezTo>
                    <a:pt x="201871" y="195112"/>
                    <a:pt x="201511" y="191879"/>
                    <a:pt x="202591" y="188287"/>
                  </a:cubicBezTo>
                  <a:lnTo>
                    <a:pt x="214110" y="151647"/>
                  </a:lnTo>
                  <a:cubicBezTo>
                    <a:pt x="215550" y="146977"/>
                    <a:pt x="219509" y="144462"/>
                    <a:pt x="223829" y="144462"/>
                  </a:cubicBezTo>
                  <a:close/>
                  <a:moveTo>
                    <a:pt x="113303" y="144462"/>
                  </a:moveTo>
                  <a:lnTo>
                    <a:pt x="114021" y="144823"/>
                  </a:lnTo>
                  <a:cubicBezTo>
                    <a:pt x="117252" y="145905"/>
                    <a:pt x="119047" y="148431"/>
                    <a:pt x="120483" y="150957"/>
                  </a:cubicBezTo>
                  <a:cubicBezTo>
                    <a:pt x="121201" y="151317"/>
                    <a:pt x="121201" y="151317"/>
                    <a:pt x="121560" y="152039"/>
                  </a:cubicBezTo>
                  <a:lnTo>
                    <a:pt x="135919" y="169718"/>
                  </a:lnTo>
                  <a:lnTo>
                    <a:pt x="182228" y="169718"/>
                  </a:lnTo>
                  <a:cubicBezTo>
                    <a:pt x="192639" y="169718"/>
                    <a:pt x="201254" y="176934"/>
                    <a:pt x="201254" y="186315"/>
                  </a:cubicBezTo>
                  <a:cubicBezTo>
                    <a:pt x="201254" y="195695"/>
                    <a:pt x="192639" y="203272"/>
                    <a:pt x="182228" y="203272"/>
                  </a:cubicBezTo>
                  <a:lnTo>
                    <a:pt x="126586" y="203272"/>
                  </a:lnTo>
                  <a:cubicBezTo>
                    <a:pt x="122996" y="203272"/>
                    <a:pt x="119765" y="202190"/>
                    <a:pt x="116534" y="200747"/>
                  </a:cubicBezTo>
                  <a:lnTo>
                    <a:pt x="116534" y="240074"/>
                  </a:lnTo>
                  <a:lnTo>
                    <a:pt x="116534" y="242238"/>
                  </a:lnTo>
                  <a:cubicBezTo>
                    <a:pt x="116534" y="244764"/>
                    <a:pt x="114380" y="246568"/>
                    <a:pt x="112226" y="246929"/>
                  </a:cubicBezTo>
                  <a:cubicBezTo>
                    <a:pt x="109714" y="246929"/>
                    <a:pt x="107560" y="244764"/>
                    <a:pt x="107560" y="242238"/>
                  </a:cubicBezTo>
                  <a:lnTo>
                    <a:pt x="107560" y="240074"/>
                  </a:lnTo>
                  <a:lnTo>
                    <a:pt x="107560" y="176934"/>
                  </a:lnTo>
                  <a:lnTo>
                    <a:pt x="118329" y="190644"/>
                  </a:lnTo>
                  <a:cubicBezTo>
                    <a:pt x="120124" y="192809"/>
                    <a:pt x="123355" y="193891"/>
                    <a:pt x="126586" y="193891"/>
                  </a:cubicBezTo>
                  <a:lnTo>
                    <a:pt x="182228" y="193891"/>
                  </a:lnTo>
                  <a:cubicBezTo>
                    <a:pt x="187613" y="193891"/>
                    <a:pt x="191921" y="190644"/>
                    <a:pt x="191921" y="186315"/>
                  </a:cubicBezTo>
                  <a:cubicBezTo>
                    <a:pt x="191921" y="181985"/>
                    <a:pt x="187613" y="178738"/>
                    <a:pt x="182228" y="178738"/>
                  </a:cubicBezTo>
                  <a:lnTo>
                    <a:pt x="131970" y="178738"/>
                  </a:lnTo>
                  <a:lnTo>
                    <a:pt x="114380" y="157812"/>
                  </a:lnTo>
                  <a:cubicBezTo>
                    <a:pt x="114380" y="157090"/>
                    <a:pt x="114021" y="156729"/>
                    <a:pt x="113662" y="156369"/>
                  </a:cubicBezTo>
                  <a:cubicBezTo>
                    <a:pt x="112944" y="155647"/>
                    <a:pt x="111867" y="154204"/>
                    <a:pt x="111149" y="153482"/>
                  </a:cubicBezTo>
                  <a:lnTo>
                    <a:pt x="77046" y="154204"/>
                  </a:lnTo>
                  <a:cubicBezTo>
                    <a:pt x="72020" y="154204"/>
                    <a:pt x="67713" y="158173"/>
                    <a:pt x="67713" y="163224"/>
                  </a:cubicBezTo>
                  <a:lnTo>
                    <a:pt x="67713" y="241517"/>
                  </a:lnTo>
                  <a:lnTo>
                    <a:pt x="67713" y="242599"/>
                  </a:lnTo>
                  <a:cubicBezTo>
                    <a:pt x="67713" y="245125"/>
                    <a:pt x="65918" y="247289"/>
                    <a:pt x="63046" y="247289"/>
                  </a:cubicBezTo>
                  <a:cubicBezTo>
                    <a:pt x="60892" y="247289"/>
                    <a:pt x="58738" y="245125"/>
                    <a:pt x="58738" y="242599"/>
                  </a:cubicBezTo>
                  <a:lnTo>
                    <a:pt x="58738" y="242238"/>
                  </a:lnTo>
                  <a:lnTo>
                    <a:pt x="58738" y="163224"/>
                  </a:lnTo>
                  <a:cubicBezTo>
                    <a:pt x="58738" y="153121"/>
                    <a:pt x="66995" y="145184"/>
                    <a:pt x="77046" y="145184"/>
                  </a:cubicBezTo>
                  <a:close/>
                  <a:moveTo>
                    <a:pt x="91101" y="90331"/>
                  </a:moveTo>
                  <a:cubicBezTo>
                    <a:pt x="79931" y="90331"/>
                    <a:pt x="71282" y="98980"/>
                    <a:pt x="71282" y="110151"/>
                  </a:cubicBezTo>
                  <a:cubicBezTo>
                    <a:pt x="71282" y="120961"/>
                    <a:pt x="79931" y="129970"/>
                    <a:pt x="91101" y="129970"/>
                  </a:cubicBezTo>
                  <a:cubicBezTo>
                    <a:pt x="101912" y="129970"/>
                    <a:pt x="110921" y="120961"/>
                    <a:pt x="110921" y="110151"/>
                  </a:cubicBezTo>
                  <a:cubicBezTo>
                    <a:pt x="110921" y="98980"/>
                    <a:pt x="101912" y="90331"/>
                    <a:pt x="91101" y="90331"/>
                  </a:cubicBezTo>
                  <a:close/>
                  <a:moveTo>
                    <a:pt x="180892" y="87312"/>
                  </a:moveTo>
                  <a:lnTo>
                    <a:pt x="233086" y="87312"/>
                  </a:lnTo>
                  <a:cubicBezTo>
                    <a:pt x="235965" y="87312"/>
                    <a:pt x="237765" y="89781"/>
                    <a:pt x="237765" y="91898"/>
                  </a:cubicBezTo>
                  <a:cubicBezTo>
                    <a:pt x="237765" y="94720"/>
                    <a:pt x="235965" y="96484"/>
                    <a:pt x="233086" y="96484"/>
                  </a:cubicBezTo>
                  <a:lnTo>
                    <a:pt x="180892" y="96484"/>
                  </a:lnTo>
                  <a:cubicBezTo>
                    <a:pt x="178373" y="96484"/>
                    <a:pt x="176213" y="94720"/>
                    <a:pt x="176213" y="91898"/>
                  </a:cubicBezTo>
                  <a:cubicBezTo>
                    <a:pt x="176213" y="89781"/>
                    <a:pt x="178373" y="87312"/>
                    <a:pt x="180892" y="87312"/>
                  </a:cubicBezTo>
                  <a:close/>
                  <a:moveTo>
                    <a:pt x="91101" y="80962"/>
                  </a:moveTo>
                  <a:cubicBezTo>
                    <a:pt x="106957" y="80962"/>
                    <a:pt x="120290" y="93935"/>
                    <a:pt x="120290" y="110151"/>
                  </a:cubicBezTo>
                  <a:cubicBezTo>
                    <a:pt x="120290" y="126006"/>
                    <a:pt x="106957" y="139339"/>
                    <a:pt x="91101" y="139339"/>
                  </a:cubicBezTo>
                  <a:cubicBezTo>
                    <a:pt x="74886" y="139339"/>
                    <a:pt x="61913" y="126006"/>
                    <a:pt x="61913" y="110151"/>
                  </a:cubicBezTo>
                  <a:cubicBezTo>
                    <a:pt x="61913" y="93935"/>
                    <a:pt x="74886" y="80962"/>
                    <a:pt x="91101" y="80962"/>
                  </a:cubicBezTo>
                  <a:close/>
                  <a:moveTo>
                    <a:pt x="180894" y="68262"/>
                  </a:moveTo>
                  <a:lnTo>
                    <a:pt x="241022" y="68262"/>
                  </a:lnTo>
                  <a:cubicBezTo>
                    <a:pt x="243903" y="68262"/>
                    <a:pt x="245703" y="70378"/>
                    <a:pt x="245703" y="72848"/>
                  </a:cubicBezTo>
                  <a:cubicBezTo>
                    <a:pt x="245703" y="75317"/>
                    <a:pt x="243903" y="77434"/>
                    <a:pt x="241022" y="77434"/>
                  </a:cubicBezTo>
                  <a:lnTo>
                    <a:pt x="180894" y="77434"/>
                  </a:lnTo>
                  <a:cubicBezTo>
                    <a:pt x="178373" y="77434"/>
                    <a:pt x="176213" y="75317"/>
                    <a:pt x="176213" y="72848"/>
                  </a:cubicBezTo>
                  <a:cubicBezTo>
                    <a:pt x="176213" y="70378"/>
                    <a:pt x="178373" y="68262"/>
                    <a:pt x="180894" y="68262"/>
                  </a:cubicBezTo>
                  <a:close/>
                  <a:moveTo>
                    <a:pt x="159760" y="56687"/>
                  </a:moveTo>
                  <a:cubicBezTo>
                    <a:pt x="156874" y="56687"/>
                    <a:pt x="155070" y="58862"/>
                    <a:pt x="155070" y="61037"/>
                  </a:cubicBezTo>
                  <a:lnTo>
                    <a:pt x="155070" y="100550"/>
                  </a:lnTo>
                  <a:cubicBezTo>
                    <a:pt x="155070" y="104537"/>
                    <a:pt x="158678" y="107800"/>
                    <a:pt x="162647" y="107800"/>
                  </a:cubicBezTo>
                  <a:lnTo>
                    <a:pt x="222178" y="107800"/>
                  </a:lnTo>
                  <a:cubicBezTo>
                    <a:pt x="226868" y="107800"/>
                    <a:pt x="230837" y="109612"/>
                    <a:pt x="234084" y="112875"/>
                  </a:cubicBezTo>
                  <a:lnTo>
                    <a:pt x="252485" y="129912"/>
                  </a:lnTo>
                  <a:cubicBezTo>
                    <a:pt x="252846" y="130275"/>
                    <a:pt x="253567" y="130275"/>
                    <a:pt x="253567" y="129912"/>
                  </a:cubicBezTo>
                  <a:cubicBezTo>
                    <a:pt x="253928" y="129912"/>
                    <a:pt x="253928" y="129550"/>
                    <a:pt x="253928" y="129550"/>
                  </a:cubicBezTo>
                  <a:lnTo>
                    <a:pt x="253928" y="113600"/>
                  </a:lnTo>
                  <a:cubicBezTo>
                    <a:pt x="253928" y="110337"/>
                    <a:pt x="256453" y="107800"/>
                    <a:pt x="259340" y="107800"/>
                  </a:cubicBezTo>
                  <a:cubicBezTo>
                    <a:pt x="261505" y="107800"/>
                    <a:pt x="263669" y="105987"/>
                    <a:pt x="263669" y="103812"/>
                  </a:cubicBezTo>
                  <a:lnTo>
                    <a:pt x="263669" y="61762"/>
                  </a:lnTo>
                  <a:cubicBezTo>
                    <a:pt x="263669" y="58862"/>
                    <a:pt x="261505" y="56687"/>
                    <a:pt x="258618" y="56687"/>
                  </a:cubicBezTo>
                  <a:close/>
                  <a:moveTo>
                    <a:pt x="159760" y="47625"/>
                  </a:moveTo>
                  <a:lnTo>
                    <a:pt x="258618" y="47625"/>
                  </a:lnTo>
                  <a:cubicBezTo>
                    <a:pt x="266556" y="47625"/>
                    <a:pt x="272689" y="53787"/>
                    <a:pt x="272689" y="61762"/>
                  </a:cubicBezTo>
                  <a:lnTo>
                    <a:pt x="272689" y="103812"/>
                  </a:lnTo>
                  <a:cubicBezTo>
                    <a:pt x="272689" y="109612"/>
                    <a:pt x="268721" y="115050"/>
                    <a:pt x="262948" y="116500"/>
                  </a:cubicBezTo>
                  <a:lnTo>
                    <a:pt x="262948" y="129550"/>
                  </a:lnTo>
                  <a:cubicBezTo>
                    <a:pt x="262948" y="133537"/>
                    <a:pt x="260783" y="136800"/>
                    <a:pt x="257175" y="138250"/>
                  </a:cubicBezTo>
                  <a:cubicBezTo>
                    <a:pt x="255732" y="138975"/>
                    <a:pt x="254649" y="139337"/>
                    <a:pt x="253206" y="139337"/>
                  </a:cubicBezTo>
                  <a:cubicBezTo>
                    <a:pt x="250320" y="139337"/>
                    <a:pt x="248155" y="138250"/>
                    <a:pt x="246351" y="136800"/>
                  </a:cubicBezTo>
                  <a:lnTo>
                    <a:pt x="227951" y="119400"/>
                  </a:lnTo>
                  <a:cubicBezTo>
                    <a:pt x="226507" y="117950"/>
                    <a:pt x="224343" y="117225"/>
                    <a:pt x="222178" y="117225"/>
                  </a:cubicBezTo>
                  <a:lnTo>
                    <a:pt x="162647" y="117225"/>
                  </a:lnTo>
                  <a:cubicBezTo>
                    <a:pt x="153266" y="117225"/>
                    <a:pt x="146050" y="109612"/>
                    <a:pt x="146050" y="100550"/>
                  </a:cubicBezTo>
                  <a:lnTo>
                    <a:pt x="146050" y="61037"/>
                  </a:lnTo>
                  <a:cubicBezTo>
                    <a:pt x="146050" y="53787"/>
                    <a:pt x="151823" y="47625"/>
                    <a:pt x="159760" y="47625"/>
                  </a:cubicBezTo>
                  <a:close/>
                  <a:moveTo>
                    <a:pt x="85726" y="23812"/>
                  </a:moveTo>
                  <a:cubicBezTo>
                    <a:pt x="87924" y="23812"/>
                    <a:pt x="90122" y="26010"/>
                    <a:pt x="90122" y="28574"/>
                  </a:cubicBezTo>
                  <a:cubicBezTo>
                    <a:pt x="90122" y="31139"/>
                    <a:pt x="87924" y="32970"/>
                    <a:pt x="85726" y="32970"/>
                  </a:cubicBezTo>
                  <a:cubicBezTo>
                    <a:pt x="83161" y="32970"/>
                    <a:pt x="80963" y="31139"/>
                    <a:pt x="80963" y="28574"/>
                  </a:cubicBezTo>
                  <a:cubicBezTo>
                    <a:pt x="80963" y="26010"/>
                    <a:pt x="83161" y="23812"/>
                    <a:pt x="85726" y="23812"/>
                  </a:cubicBezTo>
                  <a:close/>
                  <a:moveTo>
                    <a:pt x="64721" y="23812"/>
                  </a:moveTo>
                  <a:cubicBezTo>
                    <a:pt x="67286" y="23812"/>
                    <a:pt x="69484" y="26010"/>
                    <a:pt x="69484" y="28574"/>
                  </a:cubicBezTo>
                  <a:cubicBezTo>
                    <a:pt x="69484" y="31139"/>
                    <a:pt x="67286" y="32970"/>
                    <a:pt x="64721" y="32970"/>
                  </a:cubicBezTo>
                  <a:cubicBezTo>
                    <a:pt x="62157" y="32970"/>
                    <a:pt x="60325" y="31139"/>
                    <a:pt x="60325" y="28574"/>
                  </a:cubicBezTo>
                  <a:cubicBezTo>
                    <a:pt x="60325" y="26010"/>
                    <a:pt x="62157" y="23812"/>
                    <a:pt x="64721" y="23812"/>
                  </a:cubicBezTo>
                  <a:close/>
                  <a:moveTo>
                    <a:pt x="44260" y="23812"/>
                  </a:moveTo>
                  <a:cubicBezTo>
                    <a:pt x="46546" y="23812"/>
                    <a:pt x="48832" y="26010"/>
                    <a:pt x="48832" y="28574"/>
                  </a:cubicBezTo>
                  <a:cubicBezTo>
                    <a:pt x="48832" y="31139"/>
                    <a:pt x="46546" y="32970"/>
                    <a:pt x="44260" y="32970"/>
                  </a:cubicBezTo>
                  <a:cubicBezTo>
                    <a:pt x="41593" y="32970"/>
                    <a:pt x="39688" y="31139"/>
                    <a:pt x="39688" y="28574"/>
                  </a:cubicBezTo>
                  <a:cubicBezTo>
                    <a:pt x="39688" y="26010"/>
                    <a:pt x="41593" y="23812"/>
                    <a:pt x="44260" y="23812"/>
                  </a:cubicBezTo>
                  <a:close/>
                  <a:moveTo>
                    <a:pt x="23622" y="23812"/>
                  </a:moveTo>
                  <a:cubicBezTo>
                    <a:pt x="25908" y="23812"/>
                    <a:pt x="28194" y="26010"/>
                    <a:pt x="28194" y="28574"/>
                  </a:cubicBezTo>
                  <a:cubicBezTo>
                    <a:pt x="28194" y="31139"/>
                    <a:pt x="25908" y="32970"/>
                    <a:pt x="23622" y="32970"/>
                  </a:cubicBezTo>
                  <a:cubicBezTo>
                    <a:pt x="20955" y="32970"/>
                    <a:pt x="19050" y="31139"/>
                    <a:pt x="19050" y="28574"/>
                  </a:cubicBezTo>
                  <a:cubicBezTo>
                    <a:pt x="19050" y="26010"/>
                    <a:pt x="20955" y="23812"/>
                    <a:pt x="23622" y="23812"/>
                  </a:cubicBezTo>
                  <a:close/>
                  <a:moveTo>
                    <a:pt x="23546" y="9082"/>
                  </a:moveTo>
                  <a:cubicBezTo>
                    <a:pt x="15577" y="9082"/>
                    <a:pt x="9056" y="15259"/>
                    <a:pt x="9056" y="22888"/>
                  </a:cubicBezTo>
                  <a:lnTo>
                    <a:pt x="9056" y="36331"/>
                  </a:lnTo>
                  <a:cubicBezTo>
                    <a:pt x="9056" y="43597"/>
                    <a:pt x="15577" y="49773"/>
                    <a:pt x="23546" y="49773"/>
                  </a:cubicBezTo>
                  <a:lnTo>
                    <a:pt x="66654" y="49773"/>
                  </a:lnTo>
                  <a:lnTo>
                    <a:pt x="84404" y="62125"/>
                  </a:lnTo>
                  <a:lnTo>
                    <a:pt x="80781" y="50500"/>
                  </a:lnTo>
                  <a:lnTo>
                    <a:pt x="86215" y="49773"/>
                  </a:lnTo>
                  <a:cubicBezTo>
                    <a:pt x="93098" y="48683"/>
                    <a:pt x="98169" y="42870"/>
                    <a:pt x="98169" y="36331"/>
                  </a:cubicBezTo>
                  <a:lnTo>
                    <a:pt x="98169" y="22888"/>
                  </a:lnTo>
                  <a:cubicBezTo>
                    <a:pt x="98169" y="15259"/>
                    <a:pt x="92011" y="9082"/>
                    <a:pt x="84042" y="9082"/>
                  </a:cubicBezTo>
                  <a:close/>
                  <a:moveTo>
                    <a:pt x="23546" y="0"/>
                  </a:moveTo>
                  <a:lnTo>
                    <a:pt x="84042" y="0"/>
                  </a:lnTo>
                  <a:cubicBezTo>
                    <a:pt x="97083" y="0"/>
                    <a:pt x="107588" y="10172"/>
                    <a:pt x="107588" y="22888"/>
                  </a:cubicBezTo>
                  <a:lnTo>
                    <a:pt x="107588" y="36331"/>
                  </a:lnTo>
                  <a:cubicBezTo>
                    <a:pt x="107588" y="45777"/>
                    <a:pt x="101430" y="54496"/>
                    <a:pt x="92373" y="57402"/>
                  </a:cubicBezTo>
                  <a:lnTo>
                    <a:pt x="93822" y="61762"/>
                  </a:lnTo>
                  <a:cubicBezTo>
                    <a:pt x="94547" y="65395"/>
                    <a:pt x="93460" y="68665"/>
                    <a:pt x="90562" y="70845"/>
                  </a:cubicBezTo>
                  <a:cubicBezTo>
                    <a:pt x="89113" y="71935"/>
                    <a:pt x="87664" y="72661"/>
                    <a:pt x="85491" y="72661"/>
                  </a:cubicBezTo>
                  <a:cubicBezTo>
                    <a:pt x="84042" y="72661"/>
                    <a:pt x="82230" y="72298"/>
                    <a:pt x="80781" y="71208"/>
                  </a:cubicBezTo>
                  <a:lnTo>
                    <a:pt x="63756" y="59219"/>
                  </a:lnTo>
                  <a:lnTo>
                    <a:pt x="23546" y="59219"/>
                  </a:lnTo>
                  <a:cubicBezTo>
                    <a:pt x="10505" y="59219"/>
                    <a:pt x="0" y="48683"/>
                    <a:pt x="0" y="36331"/>
                  </a:cubicBezTo>
                  <a:lnTo>
                    <a:pt x="0" y="22888"/>
                  </a:lnTo>
                  <a:cubicBezTo>
                    <a:pt x="0" y="10172"/>
                    <a:pt x="10505" y="0"/>
                    <a:pt x="23546" y="0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5" name="Google Shape;805;p16"/>
            <p:cNvSpPr txBox="1"/>
            <p:nvPr/>
          </p:nvSpPr>
          <p:spPr>
            <a:xfrm>
              <a:off x="572925" y="10418875"/>
              <a:ext cx="52593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200">
                  <a:solidFill>
                    <a:srgbClr val="111340"/>
                  </a:solidFill>
                  <a:latin typeface="Poppins"/>
                  <a:ea typeface="Poppins"/>
                  <a:cs typeface="Poppins"/>
                  <a:sym typeface="Poppins"/>
                </a:rPr>
                <a:t>MOOCs for School Education</a:t>
              </a:r>
              <a:endParaRPr sz="2200"/>
            </a:p>
          </p:txBody>
        </p:sp>
        <p:sp>
          <p:nvSpPr>
            <p:cNvPr id="806" name="Google Shape;806;p16"/>
            <p:cNvSpPr txBox="1"/>
            <p:nvPr/>
          </p:nvSpPr>
          <p:spPr>
            <a:xfrm>
              <a:off x="116250" y="11915400"/>
              <a:ext cx="72177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3700"/>
                <a:buNone/>
              </a:pPr>
              <a:r>
                <a:rPr lang="en-US" sz="3800">
                  <a:solidFill>
                    <a:srgbClr val="660000"/>
                  </a:solidFill>
                  <a:latin typeface="Poppins"/>
                  <a:ea typeface="Poppins"/>
                  <a:cs typeface="Poppins"/>
                  <a:sym typeface="Poppins"/>
                </a:rPr>
                <a:t>Online courses for students for learning enrichment</a:t>
              </a:r>
              <a:endParaRPr sz="3800"/>
            </a:p>
          </p:txBody>
        </p:sp>
      </p:grpSp>
      <p:grpSp>
        <p:nvGrpSpPr>
          <p:cNvPr id="807" name="Google Shape;807;p16"/>
          <p:cNvGrpSpPr/>
          <p:nvPr/>
        </p:nvGrpSpPr>
        <p:grpSpPr>
          <a:xfrm>
            <a:off x="16960350" y="2261984"/>
            <a:ext cx="6579000" cy="4743891"/>
            <a:chOff x="17798550" y="2871584"/>
            <a:chExt cx="6579000" cy="4743891"/>
          </a:xfrm>
        </p:grpSpPr>
        <p:sp>
          <p:nvSpPr>
            <p:cNvPr id="808" name="Google Shape;808;p16"/>
            <p:cNvSpPr/>
            <p:nvPr/>
          </p:nvSpPr>
          <p:spPr>
            <a:xfrm>
              <a:off x="19851623" y="2871584"/>
              <a:ext cx="2510318" cy="2213698"/>
            </a:xfrm>
            <a:custGeom>
              <a:rect b="b" l="l" r="r" t="t"/>
              <a:pathLst>
                <a:path extrusionOk="0" h="1777" w="2016">
                  <a:moveTo>
                    <a:pt x="1999" y="933"/>
                  </a:moveTo>
                  <a:lnTo>
                    <a:pt x="1542" y="1730"/>
                  </a:lnTo>
                  <a:lnTo>
                    <a:pt x="1542" y="1730"/>
                  </a:lnTo>
                  <a:cubicBezTo>
                    <a:pt x="1527" y="1759"/>
                    <a:pt x="1497" y="1776"/>
                    <a:pt x="1465" y="1776"/>
                  </a:cubicBezTo>
                  <a:lnTo>
                    <a:pt x="551" y="1776"/>
                  </a:lnTo>
                  <a:lnTo>
                    <a:pt x="551" y="1776"/>
                  </a:lnTo>
                  <a:cubicBezTo>
                    <a:pt x="519" y="1776"/>
                    <a:pt x="489" y="1759"/>
                    <a:pt x="473" y="1730"/>
                  </a:cubicBezTo>
                  <a:lnTo>
                    <a:pt x="17" y="933"/>
                  </a:lnTo>
                  <a:lnTo>
                    <a:pt x="17" y="933"/>
                  </a:lnTo>
                  <a:cubicBezTo>
                    <a:pt x="0" y="905"/>
                    <a:pt x="0" y="870"/>
                    <a:pt x="17" y="842"/>
                  </a:cubicBezTo>
                  <a:lnTo>
                    <a:pt x="473" y="45"/>
                  </a:lnTo>
                  <a:lnTo>
                    <a:pt x="473" y="45"/>
                  </a:lnTo>
                  <a:cubicBezTo>
                    <a:pt x="489" y="17"/>
                    <a:pt x="519" y="0"/>
                    <a:pt x="551" y="0"/>
                  </a:cubicBezTo>
                  <a:lnTo>
                    <a:pt x="1465" y="0"/>
                  </a:lnTo>
                  <a:lnTo>
                    <a:pt x="1465" y="0"/>
                  </a:lnTo>
                  <a:cubicBezTo>
                    <a:pt x="1497" y="0"/>
                    <a:pt x="1527" y="17"/>
                    <a:pt x="1542" y="45"/>
                  </a:cubicBezTo>
                  <a:lnTo>
                    <a:pt x="1966" y="784"/>
                  </a:lnTo>
                  <a:lnTo>
                    <a:pt x="1999" y="842"/>
                  </a:lnTo>
                  <a:lnTo>
                    <a:pt x="1999" y="842"/>
                  </a:lnTo>
                  <a:cubicBezTo>
                    <a:pt x="2015" y="870"/>
                    <a:pt x="2015" y="905"/>
                    <a:pt x="1999" y="933"/>
                  </a:cubicBezTo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20499803" y="3420892"/>
              <a:ext cx="1218145" cy="1113784"/>
            </a:xfrm>
            <a:custGeom>
              <a:rect b="b" l="l" r="r" t="t"/>
              <a:pathLst>
                <a:path extrusionOk="0" h="321903" w="352065">
                  <a:moveTo>
                    <a:pt x="175673" y="224433"/>
                  </a:moveTo>
                  <a:lnTo>
                    <a:pt x="175673" y="264715"/>
                  </a:lnTo>
                  <a:cubicBezTo>
                    <a:pt x="175673" y="269751"/>
                    <a:pt x="179633" y="273707"/>
                    <a:pt x="184672" y="273707"/>
                  </a:cubicBezTo>
                  <a:lnTo>
                    <a:pt x="186472" y="273707"/>
                  </a:lnTo>
                  <a:cubicBezTo>
                    <a:pt x="191512" y="273707"/>
                    <a:pt x="195832" y="269751"/>
                    <a:pt x="195832" y="264715"/>
                  </a:cubicBezTo>
                  <a:lnTo>
                    <a:pt x="195832" y="224433"/>
                  </a:lnTo>
                  <a:close/>
                  <a:moveTo>
                    <a:pt x="152994" y="224433"/>
                  </a:moveTo>
                  <a:lnTo>
                    <a:pt x="123115" y="300682"/>
                  </a:lnTo>
                  <a:cubicBezTo>
                    <a:pt x="121315" y="304279"/>
                    <a:pt x="121315" y="308955"/>
                    <a:pt x="123115" y="311113"/>
                  </a:cubicBezTo>
                  <a:cubicBezTo>
                    <a:pt x="123834" y="312192"/>
                    <a:pt x="124554" y="312911"/>
                    <a:pt x="125994" y="312911"/>
                  </a:cubicBezTo>
                  <a:lnTo>
                    <a:pt x="250550" y="312911"/>
                  </a:lnTo>
                  <a:cubicBezTo>
                    <a:pt x="251270" y="312911"/>
                    <a:pt x="251270" y="312911"/>
                    <a:pt x="251630" y="312911"/>
                  </a:cubicBezTo>
                  <a:cubicBezTo>
                    <a:pt x="251630" y="312911"/>
                    <a:pt x="253069" y="310753"/>
                    <a:pt x="249830" y="300323"/>
                  </a:cubicBezTo>
                  <a:lnTo>
                    <a:pt x="219231" y="224433"/>
                  </a:lnTo>
                  <a:lnTo>
                    <a:pt x="205192" y="224433"/>
                  </a:lnTo>
                  <a:lnTo>
                    <a:pt x="205192" y="264715"/>
                  </a:lnTo>
                  <a:cubicBezTo>
                    <a:pt x="205192" y="274786"/>
                    <a:pt x="196552" y="282699"/>
                    <a:pt x="186472" y="282699"/>
                  </a:cubicBezTo>
                  <a:lnTo>
                    <a:pt x="184672" y="282699"/>
                  </a:lnTo>
                  <a:cubicBezTo>
                    <a:pt x="174593" y="282699"/>
                    <a:pt x="166673" y="274786"/>
                    <a:pt x="166673" y="264715"/>
                  </a:cubicBezTo>
                  <a:lnTo>
                    <a:pt x="166673" y="224433"/>
                  </a:lnTo>
                  <a:close/>
                  <a:moveTo>
                    <a:pt x="131709" y="195262"/>
                  </a:moveTo>
                  <a:lnTo>
                    <a:pt x="229879" y="195262"/>
                  </a:lnTo>
                  <a:cubicBezTo>
                    <a:pt x="232777" y="195262"/>
                    <a:pt x="234588" y="197094"/>
                    <a:pt x="234588" y="199658"/>
                  </a:cubicBezTo>
                  <a:cubicBezTo>
                    <a:pt x="234588" y="202223"/>
                    <a:pt x="232777" y="204421"/>
                    <a:pt x="229879" y="204421"/>
                  </a:cubicBezTo>
                  <a:lnTo>
                    <a:pt x="131709" y="204421"/>
                  </a:lnTo>
                  <a:cubicBezTo>
                    <a:pt x="128811" y="204421"/>
                    <a:pt x="127000" y="202223"/>
                    <a:pt x="127000" y="199658"/>
                  </a:cubicBezTo>
                  <a:cubicBezTo>
                    <a:pt x="127000" y="197094"/>
                    <a:pt x="128811" y="195262"/>
                    <a:pt x="131709" y="195262"/>
                  </a:cubicBezTo>
                  <a:close/>
                  <a:moveTo>
                    <a:pt x="9359" y="179474"/>
                  </a:moveTo>
                  <a:lnTo>
                    <a:pt x="9359" y="203932"/>
                  </a:lnTo>
                  <a:cubicBezTo>
                    <a:pt x="9359" y="210046"/>
                    <a:pt x="14039" y="215081"/>
                    <a:pt x="20519" y="215081"/>
                  </a:cubicBezTo>
                  <a:lnTo>
                    <a:pt x="150114" y="215081"/>
                  </a:lnTo>
                  <a:lnTo>
                    <a:pt x="171353" y="215081"/>
                  </a:lnTo>
                  <a:lnTo>
                    <a:pt x="200512" y="215081"/>
                  </a:lnTo>
                  <a:lnTo>
                    <a:pt x="222471" y="215081"/>
                  </a:lnTo>
                  <a:lnTo>
                    <a:pt x="331546" y="215081"/>
                  </a:lnTo>
                  <a:cubicBezTo>
                    <a:pt x="337666" y="215081"/>
                    <a:pt x="342706" y="210046"/>
                    <a:pt x="342706" y="203932"/>
                  </a:cubicBezTo>
                  <a:lnTo>
                    <a:pt x="342706" y="179474"/>
                  </a:lnTo>
                  <a:close/>
                  <a:moveTo>
                    <a:pt x="163429" y="34764"/>
                  </a:moveTo>
                  <a:cubicBezTo>
                    <a:pt x="161281" y="34764"/>
                    <a:pt x="159490" y="36565"/>
                    <a:pt x="159490" y="38726"/>
                  </a:cubicBezTo>
                  <a:lnTo>
                    <a:pt x="159490" y="77262"/>
                  </a:lnTo>
                  <a:lnTo>
                    <a:pt x="159490" y="111116"/>
                  </a:lnTo>
                  <a:cubicBezTo>
                    <a:pt x="159490" y="113637"/>
                    <a:pt x="157342" y="115438"/>
                    <a:pt x="154835" y="115438"/>
                  </a:cubicBezTo>
                  <a:cubicBezTo>
                    <a:pt x="152687" y="115438"/>
                    <a:pt x="150180" y="113637"/>
                    <a:pt x="150180" y="111116"/>
                  </a:cubicBezTo>
                  <a:lnTo>
                    <a:pt x="150180" y="77262"/>
                  </a:lnTo>
                  <a:cubicBezTo>
                    <a:pt x="150180" y="75101"/>
                    <a:pt x="148748" y="72940"/>
                    <a:pt x="146241" y="72940"/>
                  </a:cubicBezTo>
                  <a:cubicBezTo>
                    <a:pt x="144093" y="72940"/>
                    <a:pt x="142302" y="75101"/>
                    <a:pt x="142302" y="77262"/>
                  </a:cubicBezTo>
                  <a:lnTo>
                    <a:pt x="142302" y="123001"/>
                  </a:lnTo>
                  <a:cubicBezTo>
                    <a:pt x="142302" y="130204"/>
                    <a:pt x="148032" y="136326"/>
                    <a:pt x="155193" y="136326"/>
                  </a:cubicBezTo>
                  <a:cubicBezTo>
                    <a:pt x="155193" y="136326"/>
                    <a:pt x="155551" y="136686"/>
                    <a:pt x="155909" y="136686"/>
                  </a:cubicBezTo>
                  <a:lnTo>
                    <a:pt x="203893" y="136686"/>
                  </a:lnTo>
                  <a:cubicBezTo>
                    <a:pt x="212128" y="136686"/>
                    <a:pt x="219290" y="129483"/>
                    <a:pt x="219290" y="121200"/>
                  </a:cubicBezTo>
                  <a:lnTo>
                    <a:pt x="219290" y="58174"/>
                  </a:lnTo>
                  <a:cubicBezTo>
                    <a:pt x="219290" y="56013"/>
                    <a:pt x="217500" y="53852"/>
                    <a:pt x="214993" y="53852"/>
                  </a:cubicBezTo>
                  <a:cubicBezTo>
                    <a:pt x="212845" y="53852"/>
                    <a:pt x="211054" y="56013"/>
                    <a:pt x="211054" y="58174"/>
                  </a:cubicBezTo>
                  <a:lnTo>
                    <a:pt x="211054" y="93829"/>
                  </a:lnTo>
                  <a:cubicBezTo>
                    <a:pt x="211054" y="96350"/>
                    <a:pt x="209264" y="98511"/>
                    <a:pt x="206399" y="98511"/>
                  </a:cubicBezTo>
                  <a:cubicBezTo>
                    <a:pt x="204251" y="98511"/>
                    <a:pt x="202102" y="96350"/>
                    <a:pt x="202102" y="93829"/>
                  </a:cubicBezTo>
                  <a:lnTo>
                    <a:pt x="202102" y="58174"/>
                  </a:lnTo>
                  <a:cubicBezTo>
                    <a:pt x="202102" y="56013"/>
                    <a:pt x="200312" y="53852"/>
                    <a:pt x="198163" y="53852"/>
                  </a:cubicBezTo>
                  <a:cubicBezTo>
                    <a:pt x="195657" y="53852"/>
                    <a:pt x="193866" y="56013"/>
                    <a:pt x="193866" y="58174"/>
                  </a:cubicBezTo>
                  <a:lnTo>
                    <a:pt x="193866" y="93829"/>
                  </a:lnTo>
                  <a:cubicBezTo>
                    <a:pt x="193866" y="96350"/>
                    <a:pt x="192076" y="98511"/>
                    <a:pt x="189211" y="98511"/>
                  </a:cubicBezTo>
                  <a:cubicBezTo>
                    <a:pt x="187063" y="98511"/>
                    <a:pt x="184556" y="96350"/>
                    <a:pt x="184556" y="93829"/>
                  </a:cubicBezTo>
                  <a:lnTo>
                    <a:pt x="184556" y="58174"/>
                  </a:lnTo>
                  <a:cubicBezTo>
                    <a:pt x="184556" y="56013"/>
                    <a:pt x="183124" y="53852"/>
                    <a:pt x="180975" y="53852"/>
                  </a:cubicBezTo>
                  <a:cubicBezTo>
                    <a:pt x="178469" y="53852"/>
                    <a:pt x="177036" y="56013"/>
                    <a:pt x="177036" y="58174"/>
                  </a:cubicBezTo>
                  <a:lnTo>
                    <a:pt x="176678" y="93829"/>
                  </a:lnTo>
                  <a:cubicBezTo>
                    <a:pt x="176678" y="96350"/>
                    <a:pt x="174530" y="98511"/>
                    <a:pt x="172023" y="98511"/>
                  </a:cubicBezTo>
                  <a:cubicBezTo>
                    <a:pt x="169517" y="98511"/>
                    <a:pt x="167368" y="96350"/>
                    <a:pt x="167368" y="93829"/>
                  </a:cubicBezTo>
                  <a:lnTo>
                    <a:pt x="167726" y="58174"/>
                  </a:lnTo>
                  <a:lnTo>
                    <a:pt x="167726" y="38726"/>
                  </a:lnTo>
                  <a:cubicBezTo>
                    <a:pt x="167726" y="36565"/>
                    <a:pt x="165936" y="34764"/>
                    <a:pt x="163429" y="34764"/>
                  </a:cubicBezTo>
                  <a:close/>
                  <a:moveTo>
                    <a:pt x="163429" y="25400"/>
                  </a:moveTo>
                  <a:cubicBezTo>
                    <a:pt x="170949" y="25400"/>
                    <a:pt x="177036" y="31523"/>
                    <a:pt x="177036" y="38726"/>
                  </a:cubicBezTo>
                  <a:lnTo>
                    <a:pt x="177036" y="45569"/>
                  </a:lnTo>
                  <a:cubicBezTo>
                    <a:pt x="177753" y="45208"/>
                    <a:pt x="179543" y="45208"/>
                    <a:pt x="180975" y="45208"/>
                  </a:cubicBezTo>
                  <a:cubicBezTo>
                    <a:pt x="183840" y="45208"/>
                    <a:pt x="187063" y="46289"/>
                    <a:pt x="189211" y="48090"/>
                  </a:cubicBezTo>
                  <a:cubicBezTo>
                    <a:pt x="191718" y="46289"/>
                    <a:pt x="194940" y="45208"/>
                    <a:pt x="198163" y="45208"/>
                  </a:cubicBezTo>
                  <a:cubicBezTo>
                    <a:pt x="201386" y="45208"/>
                    <a:pt x="204251" y="46289"/>
                    <a:pt x="206399" y="48090"/>
                  </a:cubicBezTo>
                  <a:cubicBezTo>
                    <a:pt x="208906" y="46289"/>
                    <a:pt x="211770" y="45208"/>
                    <a:pt x="214993" y="45208"/>
                  </a:cubicBezTo>
                  <a:cubicBezTo>
                    <a:pt x="222513" y="45208"/>
                    <a:pt x="228242" y="50971"/>
                    <a:pt x="228242" y="58174"/>
                  </a:cubicBezTo>
                  <a:lnTo>
                    <a:pt x="228242" y="121200"/>
                  </a:lnTo>
                  <a:cubicBezTo>
                    <a:pt x="228242" y="134525"/>
                    <a:pt x="217500" y="145690"/>
                    <a:pt x="203893" y="145690"/>
                  </a:cubicBezTo>
                  <a:lnTo>
                    <a:pt x="154835" y="145690"/>
                  </a:lnTo>
                  <a:cubicBezTo>
                    <a:pt x="154835" y="145690"/>
                    <a:pt x="154477" y="145690"/>
                    <a:pt x="153761" y="145690"/>
                  </a:cubicBezTo>
                  <a:cubicBezTo>
                    <a:pt x="142302" y="144970"/>
                    <a:pt x="133350" y="134886"/>
                    <a:pt x="133350" y="123001"/>
                  </a:cubicBezTo>
                  <a:lnTo>
                    <a:pt x="133350" y="77262"/>
                  </a:lnTo>
                  <a:cubicBezTo>
                    <a:pt x="133350" y="70059"/>
                    <a:pt x="139080" y="63936"/>
                    <a:pt x="146241" y="63936"/>
                  </a:cubicBezTo>
                  <a:cubicBezTo>
                    <a:pt x="147674" y="63936"/>
                    <a:pt x="149106" y="64296"/>
                    <a:pt x="150180" y="64657"/>
                  </a:cubicBezTo>
                  <a:lnTo>
                    <a:pt x="150180" y="38726"/>
                  </a:lnTo>
                  <a:cubicBezTo>
                    <a:pt x="150180" y="31523"/>
                    <a:pt x="156268" y="25400"/>
                    <a:pt x="163429" y="25400"/>
                  </a:cubicBezTo>
                  <a:close/>
                  <a:moveTo>
                    <a:pt x="20519" y="9351"/>
                  </a:moveTo>
                  <a:cubicBezTo>
                    <a:pt x="14039" y="9351"/>
                    <a:pt x="9359" y="14027"/>
                    <a:pt x="9359" y="20141"/>
                  </a:cubicBezTo>
                  <a:lnTo>
                    <a:pt x="9359" y="170123"/>
                  </a:lnTo>
                  <a:lnTo>
                    <a:pt x="342706" y="170123"/>
                  </a:lnTo>
                  <a:lnTo>
                    <a:pt x="342706" y="20141"/>
                  </a:lnTo>
                  <a:cubicBezTo>
                    <a:pt x="342706" y="14027"/>
                    <a:pt x="337666" y="9351"/>
                    <a:pt x="331546" y="9351"/>
                  </a:cubicBezTo>
                  <a:close/>
                  <a:moveTo>
                    <a:pt x="20519" y="0"/>
                  </a:moveTo>
                  <a:lnTo>
                    <a:pt x="331546" y="0"/>
                  </a:lnTo>
                  <a:cubicBezTo>
                    <a:pt x="342706" y="0"/>
                    <a:pt x="352065" y="8991"/>
                    <a:pt x="352065" y="20141"/>
                  </a:cubicBezTo>
                  <a:lnTo>
                    <a:pt x="352065" y="203932"/>
                  </a:lnTo>
                  <a:cubicBezTo>
                    <a:pt x="352065" y="215081"/>
                    <a:pt x="342706" y="224433"/>
                    <a:pt x="331546" y="224433"/>
                  </a:cubicBezTo>
                  <a:lnTo>
                    <a:pt x="229310" y="224433"/>
                  </a:lnTo>
                  <a:lnTo>
                    <a:pt x="258469" y="297086"/>
                  </a:lnTo>
                  <a:cubicBezTo>
                    <a:pt x="261709" y="307516"/>
                    <a:pt x="262069" y="313990"/>
                    <a:pt x="258829" y="317946"/>
                  </a:cubicBezTo>
                  <a:cubicBezTo>
                    <a:pt x="257389" y="319745"/>
                    <a:pt x="255229" y="321903"/>
                    <a:pt x="250550" y="321903"/>
                  </a:cubicBezTo>
                  <a:lnTo>
                    <a:pt x="125994" y="321903"/>
                  </a:lnTo>
                  <a:cubicBezTo>
                    <a:pt x="121675" y="321903"/>
                    <a:pt x="117715" y="320104"/>
                    <a:pt x="115555" y="316148"/>
                  </a:cubicBezTo>
                  <a:cubicBezTo>
                    <a:pt x="112315" y="311113"/>
                    <a:pt x="111595" y="303560"/>
                    <a:pt x="114475" y="297086"/>
                  </a:cubicBezTo>
                  <a:lnTo>
                    <a:pt x="143274" y="224433"/>
                  </a:lnTo>
                  <a:lnTo>
                    <a:pt x="20519" y="224433"/>
                  </a:lnTo>
                  <a:cubicBezTo>
                    <a:pt x="8999" y="224433"/>
                    <a:pt x="0" y="215081"/>
                    <a:pt x="0" y="203932"/>
                  </a:cubicBezTo>
                  <a:lnTo>
                    <a:pt x="0" y="20141"/>
                  </a:lnTo>
                  <a:cubicBezTo>
                    <a:pt x="0" y="8991"/>
                    <a:pt x="8999" y="0"/>
                    <a:pt x="20519" y="0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0" name="Google Shape;810;p16"/>
            <p:cNvSpPr txBox="1"/>
            <p:nvPr/>
          </p:nvSpPr>
          <p:spPr>
            <a:xfrm>
              <a:off x="19245426" y="5278636"/>
              <a:ext cx="3730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111340"/>
                  </a:solidFill>
                  <a:latin typeface="Poppins"/>
                  <a:ea typeface="Poppins"/>
                  <a:cs typeface="Poppins"/>
                  <a:sym typeface="Poppins"/>
                </a:rPr>
                <a:t>CPD Courses</a:t>
              </a:r>
              <a:endParaRPr sz="2000"/>
            </a:p>
          </p:txBody>
        </p:sp>
        <p:sp>
          <p:nvSpPr>
            <p:cNvPr id="811" name="Google Shape;811;p16"/>
            <p:cNvSpPr txBox="1"/>
            <p:nvPr/>
          </p:nvSpPr>
          <p:spPr>
            <a:xfrm>
              <a:off x="17798550" y="5860775"/>
              <a:ext cx="65790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3700"/>
                <a:buNone/>
              </a:pPr>
              <a:r>
                <a:rPr lang="en-US" sz="3600">
                  <a:solidFill>
                    <a:srgbClr val="660000"/>
                  </a:solidFill>
                  <a:latin typeface="Poppins"/>
                  <a:ea typeface="Poppins"/>
                  <a:cs typeface="Poppins"/>
                  <a:sym typeface="Poppins"/>
                </a:rPr>
                <a:t>Online courses for continuous Professional Development (CPD)</a:t>
              </a:r>
              <a:endParaRPr sz="3600"/>
            </a:p>
          </p:txBody>
        </p:sp>
      </p:grpSp>
      <p:grpSp>
        <p:nvGrpSpPr>
          <p:cNvPr id="812" name="Google Shape;812;p16"/>
          <p:cNvGrpSpPr/>
          <p:nvPr/>
        </p:nvGrpSpPr>
        <p:grpSpPr>
          <a:xfrm>
            <a:off x="17913675" y="7771382"/>
            <a:ext cx="5958600" cy="5898718"/>
            <a:chOff x="18523275" y="7847582"/>
            <a:chExt cx="5958600" cy="5898718"/>
          </a:xfrm>
        </p:grpSpPr>
        <p:sp>
          <p:nvSpPr>
            <p:cNvPr id="813" name="Google Shape;813;p16"/>
            <p:cNvSpPr/>
            <p:nvPr/>
          </p:nvSpPr>
          <p:spPr>
            <a:xfrm>
              <a:off x="20080223" y="7847582"/>
              <a:ext cx="2510318" cy="2213698"/>
            </a:xfrm>
            <a:custGeom>
              <a:rect b="b" l="l" r="r" t="t"/>
              <a:pathLst>
                <a:path extrusionOk="0" h="1777" w="2016">
                  <a:moveTo>
                    <a:pt x="1999" y="933"/>
                  </a:moveTo>
                  <a:lnTo>
                    <a:pt x="1542" y="1730"/>
                  </a:lnTo>
                  <a:lnTo>
                    <a:pt x="1542" y="1730"/>
                  </a:lnTo>
                  <a:cubicBezTo>
                    <a:pt x="1527" y="1759"/>
                    <a:pt x="1497" y="1776"/>
                    <a:pt x="1465" y="1776"/>
                  </a:cubicBezTo>
                  <a:lnTo>
                    <a:pt x="551" y="1776"/>
                  </a:lnTo>
                  <a:lnTo>
                    <a:pt x="551" y="1776"/>
                  </a:lnTo>
                  <a:cubicBezTo>
                    <a:pt x="519" y="1776"/>
                    <a:pt x="489" y="1759"/>
                    <a:pt x="473" y="1730"/>
                  </a:cubicBezTo>
                  <a:lnTo>
                    <a:pt x="17" y="933"/>
                  </a:lnTo>
                  <a:lnTo>
                    <a:pt x="17" y="933"/>
                  </a:lnTo>
                  <a:cubicBezTo>
                    <a:pt x="0" y="905"/>
                    <a:pt x="0" y="870"/>
                    <a:pt x="17" y="842"/>
                  </a:cubicBezTo>
                  <a:lnTo>
                    <a:pt x="473" y="45"/>
                  </a:lnTo>
                  <a:lnTo>
                    <a:pt x="473" y="45"/>
                  </a:lnTo>
                  <a:cubicBezTo>
                    <a:pt x="489" y="17"/>
                    <a:pt x="519" y="0"/>
                    <a:pt x="551" y="0"/>
                  </a:cubicBezTo>
                  <a:lnTo>
                    <a:pt x="1465" y="0"/>
                  </a:lnTo>
                  <a:lnTo>
                    <a:pt x="1465" y="0"/>
                  </a:lnTo>
                  <a:cubicBezTo>
                    <a:pt x="1497" y="0"/>
                    <a:pt x="1527" y="17"/>
                    <a:pt x="1542" y="45"/>
                  </a:cubicBezTo>
                  <a:lnTo>
                    <a:pt x="1966" y="784"/>
                  </a:lnTo>
                  <a:lnTo>
                    <a:pt x="1999" y="842"/>
                  </a:lnTo>
                  <a:lnTo>
                    <a:pt x="1999" y="842"/>
                  </a:lnTo>
                  <a:cubicBezTo>
                    <a:pt x="2015" y="870"/>
                    <a:pt x="2015" y="905"/>
                    <a:pt x="1999" y="933"/>
                  </a:cubicBezTo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20733894" y="8484777"/>
              <a:ext cx="1201668" cy="943511"/>
            </a:xfrm>
            <a:custGeom>
              <a:rect b="b" l="l" r="r" t="t"/>
              <a:pathLst>
                <a:path extrusionOk="0" h="272691" w="347303">
                  <a:moveTo>
                    <a:pt x="9367" y="219159"/>
                  </a:moveTo>
                  <a:lnTo>
                    <a:pt x="9367" y="235686"/>
                  </a:lnTo>
                  <a:cubicBezTo>
                    <a:pt x="9367" y="250775"/>
                    <a:pt x="20896" y="263350"/>
                    <a:pt x="35667" y="263350"/>
                  </a:cubicBezTo>
                  <a:lnTo>
                    <a:pt x="310915" y="263350"/>
                  </a:lnTo>
                  <a:cubicBezTo>
                    <a:pt x="326047" y="263350"/>
                    <a:pt x="337936" y="250775"/>
                    <a:pt x="337936" y="234967"/>
                  </a:cubicBezTo>
                  <a:lnTo>
                    <a:pt x="337936" y="219159"/>
                  </a:lnTo>
                  <a:lnTo>
                    <a:pt x="233457" y="219159"/>
                  </a:lnTo>
                  <a:cubicBezTo>
                    <a:pt x="228413" y="224907"/>
                    <a:pt x="221568" y="229937"/>
                    <a:pt x="215443" y="232093"/>
                  </a:cubicBezTo>
                  <a:cubicBezTo>
                    <a:pt x="215083" y="232093"/>
                    <a:pt x="214723" y="232093"/>
                    <a:pt x="214002" y="232093"/>
                  </a:cubicBezTo>
                  <a:lnTo>
                    <a:pt x="128257" y="232093"/>
                  </a:lnTo>
                  <a:cubicBezTo>
                    <a:pt x="120331" y="232093"/>
                    <a:pt x="113126" y="227063"/>
                    <a:pt x="109523" y="219159"/>
                  </a:cubicBezTo>
                  <a:close/>
                  <a:moveTo>
                    <a:pt x="165062" y="146050"/>
                  </a:moveTo>
                  <a:lnTo>
                    <a:pt x="215576" y="146050"/>
                  </a:lnTo>
                  <a:cubicBezTo>
                    <a:pt x="218483" y="146050"/>
                    <a:pt x="220300" y="148167"/>
                    <a:pt x="220300" y="150636"/>
                  </a:cubicBezTo>
                  <a:cubicBezTo>
                    <a:pt x="220300" y="153106"/>
                    <a:pt x="218483" y="155222"/>
                    <a:pt x="215576" y="155222"/>
                  </a:cubicBezTo>
                  <a:lnTo>
                    <a:pt x="165062" y="155222"/>
                  </a:lnTo>
                  <a:cubicBezTo>
                    <a:pt x="162155" y="155222"/>
                    <a:pt x="160338" y="153106"/>
                    <a:pt x="160338" y="150636"/>
                  </a:cubicBezTo>
                  <a:cubicBezTo>
                    <a:pt x="160338" y="148167"/>
                    <a:pt x="162155" y="146050"/>
                    <a:pt x="165062" y="146050"/>
                  </a:cubicBezTo>
                  <a:close/>
                  <a:moveTo>
                    <a:pt x="143786" y="139951"/>
                  </a:moveTo>
                  <a:cubicBezTo>
                    <a:pt x="145581" y="138112"/>
                    <a:pt x="148452" y="138112"/>
                    <a:pt x="150247" y="139951"/>
                  </a:cubicBezTo>
                  <a:cubicBezTo>
                    <a:pt x="152041" y="141791"/>
                    <a:pt x="152041" y="144733"/>
                    <a:pt x="150247" y="146573"/>
                  </a:cubicBezTo>
                  <a:lnTo>
                    <a:pt x="131224" y="165700"/>
                  </a:lnTo>
                  <a:cubicBezTo>
                    <a:pt x="129789" y="167172"/>
                    <a:pt x="127994" y="167907"/>
                    <a:pt x="125841" y="167907"/>
                  </a:cubicBezTo>
                  <a:cubicBezTo>
                    <a:pt x="123687" y="167907"/>
                    <a:pt x="121534" y="167172"/>
                    <a:pt x="120457" y="165700"/>
                  </a:cubicBezTo>
                  <a:lnTo>
                    <a:pt x="112920" y="157976"/>
                  </a:lnTo>
                  <a:cubicBezTo>
                    <a:pt x="111125" y="156136"/>
                    <a:pt x="111125" y="153194"/>
                    <a:pt x="113279" y="151355"/>
                  </a:cubicBezTo>
                  <a:cubicBezTo>
                    <a:pt x="115073" y="149515"/>
                    <a:pt x="117945" y="149515"/>
                    <a:pt x="119739" y="151722"/>
                  </a:cubicBezTo>
                  <a:lnTo>
                    <a:pt x="125841" y="157976"/>
                  </a:lnTo>
                  <a:close/>
                  <a:moveTo>
                    <a:pt x="166649" y="106362"/>
                  </a:moveTo>
                  <a:lnTo>
                    <a:pt x="217163" y="106362"/>
                  </a:lnTo>
                  <a:cubicBezTo>
                    <a:pt x="219706" y="106362"/>
                    <a:pt x="221887" y="108478"/>
                    <a:pt x="221887" y="110948"/>
                  </a:cubicBezTo>
                  <a:cubicBezTo>
                    <a:pt x="221887" y="113417"/>
                    <a:pt x="219706" y="115534"/>
                    <a:pt x="217163" y="115534"/>
                  </a:cubicBezTo>
                  <a:lnTo>
                    <a:pt x="166649" y="115534"/>
                  </a:lnTo>
                  <a:cubicBezTo>
                    <a:pt x="163742" y="115534"/>
                    <a:pt x="161925" y="113417"/>
                    <a:pt x="161925" y="110948"/>
                  </a:cubicBezTo>
                  <a:cubicBezTo>
                    <a:pt x="161925" y="108478"/>
                    <a:pt x="163742" y="106362"/>
                    <a:pt x="166649" y="106362"/>
                  </a:cubicBezTo>
                  <a:close/>
                  <a:moveTo>
                    <a:pt x="140898" y="98654"/>
                  </a:moveTo>
                  <a:cubicBezTo>
                    <a:pt x="142708" y="96837"/>
                    <a:pt x="145605" y="96837"/>
                    <a:pt x="147415" y="98654"/>
                  </a:cubicBezTo>
                  <a:cubicBezTo>
                    <a:pt x="148863" y="100471"/>
                    <a:pt x="148863" y="103378"/>
                    <a:pt x="147415" y="105195"/>
                  </a:cubicBezTo>
                  <a:lnTo>
                    <a:pt x="128226" y="124092"/>
                  </a:lnTo>
                  <a:cubicBezTo>
                    <a:pt x="126777" y="125546"/>
                    <a:pt x="124605" y="126636"/>
                    <a:pt x="122795" y="126636"/>
                  </a:cubicBezTo>
                  <a:cubicBezTo>
                    <a:pt x="120622" y="126636"/>
                    <a:pt x="118450" y="125546"/>
                    <a:pt x="117002" y="124092"/>
                  </a:cubicBezTo>
                  <a:lnTo>
                    <a:pt x="109760" y="116461"/>
                  </a:lnTo>
                  <a:cubicBezTo>
                    <a:pt x="107950" y="114644"/>
                    <a:pt x="107950" y="112100"/>
                    <a:pt x="109760" y="110283"/>
                  </a:cubicBezTo>
                  <a:cubicBezTo>
                    <a:pt x="111933" y="108466"/>
                    <a:pt x="114829" y="108466"/>
                    <a:pt x="116640" y="110283"/>
                  </a:cubicBezTo>
                  <a:lnTo>
                    <a:pt x="122795" y="116461"/>
                  </a:lnTo>
                  <a:close/>
                  <a:moveTo>
                    <a:pt x="166286" y="66675"/>
                  </a:moveTo>
                  <a:lnTo>
                    <a:pt x="217526" y="66675"/>
                  </a:lnTo>
                  <a:cubicBezTo>
                    <a:pt x="219706" y="66675"/>
                    <a:pt x="221887" y="68873"/>
                    <a:pt x="221887" y="71437"/>
                  </a:cubicBezTo>
                  <a:cubicBezTo>
                    <a:pt x="221887" y="74002"/>
                    <a:pt x="219706" y="75833"/>
                    <a:pt x="217526" y="75833"/>
                  </a:cubicBezTo>
                  <a:lnTo>
                    <a:pt x="166286" y="75833"/>
                  </a:lnTo>
                  <a:cubicBezTo>
                    <a:pt x="164106" y="75833"/>
                    <a:pt x="161925" y="74002"/>
                    <a:pt x="161925" y="71437"/>
                  </a:cubicBezTo>
                  <a:cubicBezTo>
                    <a:pt x="161925" y="68873"/>
                    <a:pt x="164106" y="66675"/>
                    <a:pt x="166286" y="66675"/>
                  </a:cubicBezTo>
                  <a:close/>
                  <a:moveTo>
                    <a:pt x="55121" y="58562"/>
                  </a:moveTo>
                  <a:cubicBezTo>
                    <a:pt x="48637" y="58562"/>
                    <a:pt x="43232" y="63951"/>
                    <a:pt x="43232" y="70059"/>
                  </a:cubicBezTo>
                  <a:lnTo>
                    <a:pt x="43232" y="210177"/>
                  </a:lnTo>
                  <a:lnTo>
                    <a:pt x="112766" y="210177"/>
                  </a:lnTo>
                  <a:cubicBezTo>
                    <a:pt x="114567" y="210177"/>
                    <a:pt x="116368" y="211255"/>
                    <a:pt x="117089" y="213410"/>
                  </a:cubicBezTo>
                  <a:cubicBezTo>
                    <a:pt x="118530" y="218081"/>
                    <a:pt x="122853" y="222752"/>
                    <a:pt x="128257" y="222752"/>
                  </a:cubicBezTo>
                  <a:lnTo>
                    <a:pt x="212921" y="222752"/>
                  </a:lnTo>
                  <a:cubicBezTo>
                    <a:pt x="217605" y="221314"/>
                    <a:pt x="223729" y="217003"/>
                    <a:pt x="227692" y="211973"/>
                  </a:cubicBezTo>
                  <a:cubicBezTo>
                    <a:pt x="228773" y="210895"/>
                    <a:pt x="230214" y="210177"/>
                    <a:pt x="231295" y="210177"/>
                  </a:cubicBezTo>
                  <a:lnTo>
                    <a:pt x="298666" y="210177"/>
                  </a:lnTo>
                  <a:lnTo>
                    <a:pt x="298666" y="70059"/>
                  </a:lnTo>
                  <a:cubicBezTo>
                    <a:pt x="298666" y="63951"/>
                    <a:pt x="293622" y="58562"/>
                    <a:pt x="287137" y="58562"/>
                  </a:cubicBezTo>
                  <a:lnTo>
                    <a:pt x="249309" y="58562"/>
                  </a:lnTo>
                  <a:lnTo>
                    <a:pt x="249309" y="181794"/>
                  </a:lnTo>
                  <a:cubicBezTo>
                    <a:pt x="249309" y="188980"/>
                    <a:pt x="243184" y="194728"/>
                    <a:pt x="235618" y="194728"/>
                  </a:cubicBezTo>
                  <a:lnTo>
                    <a:pt x="106640" y="194728"/>
                  </a:lnTo>
                  <a:cubicBezTo>
                    <a:pt x="99075" y="194728"/>
                    <a:pt x="92950" y="188980"/>
                    <a:pt x="92950" y="181794"/>
                  </a:cubicBezTo>
                  <a:lnTo>
                    <a:pt x="92950" y="58562"/>
                  </a:lnTo>
                  <a:close/>
                  <a:moveTo>
                    <a:pt x="143711" y="57379"/>
                  </a:moveTo>
                  <a:cubicBezTo>
                    <a:pt x="145521" y="55562"/>
                    <a:pt x="148418" y="55562"/>
                    <a:pt x="150228" y="57379"/>
                  </a:cubicBezTo>
                  <a:cubicBezTo>
                    <a:pt x="152038" y="59196"/>
                    <a:pt x="152038" y="62103"/>
                    <a:pt x="150228" y="63920"/>
                  </a:cubicBezTo>
                  <a:lnTo>
                    <a:pt x="131039" y="83181"/>
                  </a:lnTo>
                  <a:cubicBezTo>
                    <a:pt x="129590" y="84271"/>
                    <a:pt x="127780" y="85361"/>
                    <a:pt x="125608" y="85361"/>
                  </a:cubicBezTo>
                  <a:cubicBezTo>
                    <a:pt x="123435" y="85361"/>
                    <a:pt x="121263" y="84271"/>
                    <a:pt x="120177" y="82817"/>
                  </a:cubicBezTo>
                  <a:lnTo>
                    <a:pt x="112936" y="75549"/>
                  </a:lnTo>
                  <a:cubicBezTo>
                    <a:pt x="111125" y="73369"/>
                    <a:pt x="111125" y="70462"/>
                    <a:pt x="112936" y="68644"/>
                  </a:cubicBezTo>
                  <a:cubicBezTo>
                    <a:pt x="114746" y="66827"/>
                    <a:pt x="117642" y="66827"/>
                    <a:pt x="119453" y="69008"/>
                  </a:cubicBezTo>
                  <a:lnTo>
                    <a:pt x="125608" y="75549"/>
                  </a:lnTo>
                  <a:close/>
                  <a:moveTo>
                    <a:pt x="102317" y="38802"/>
                  </a:moveTo>
                  <a:lnTo>
                    <a:pt x="102317" y="181794"/>
                  </a:lnTo>
                  <a:cubicBezTo>
                    <a:pt x="102317" y="183950"/>
                    <a:pt x="104119" y="185746"/>
                    <a:pt x="106640" y="185746"/>
                  </a:cubicBezTo>
                  <a:lnTo>
                    <a:pt x="235618" y="185746"/>
                  </a:lnTo>
                  <a:cubicBezTo>
                    <a:pt x="238140" y="185746"/>
                    <a:pt x="239942" y="183950"/>
                    <a:pt x="239942" y="181794"/>
                  </a:cubicBezTo>
                  <a:lnTo>
                    <a:pt x="239942" y="38802"/>
                  </a:lnTo>
                  <a:close/>
                  <a:moveTo>
                    <a:pt x="112045" y="9341"/>
                  </a:moveTo>
                  <a:cubicBezTo>
                    <a:pt x="106640" y="9341"/>
                    <a:pt x="102317" y="13652"/>
                    <a:pt x="102317" y="19401"/>
                  </a:cubicBezTo>
                  <a:lnTo>
                    <a:pt x="102317" y="29460"/>
                  </a:lnTo>
                  <a:lnTo>
                    <a:pt x="239942" y="29460"/>
                  </a:lnTo>
                  <a:lnTo>
                    <a:pt x="239942" y="19401"/>
                  </a:lnTo>
                  <a:cubicBezTo>
                    <a:pt x="239942" y="14012"/>
                    <a:pt x="235258" y="9341"/>
                    <a:pt x="229854" y="9341"/>
                  </a:cubicBezTo>
                  <a:close/>
                  <a:moveTo>
                    <a:pt x="112045" y="0"/>
                  </a:moveTo>
                  <a:lnTo>
                    <a:pt x="229854" y="0"/>
                  </a:lnTo>
                  <a:cubicBezTo>
                    <a:pt x="240302" y="0"/>
                    <a:pt x="249309" y="8982"/>
                    <a:pt x="249309" y="19401"/>
                  </a:cubicBezTo>
                  <a:lnTo>
                    <a:pt x="249309" y="49580"/>
                  </a:lnTo>
                  <a:lnTo>
                    <a:pt x="287137" y="49580"/>
                  </a:lnTo>
                  <a:cubicBezTo>
                    <a:pt x="298666" y="49580"/>
                    <a:pt x="308033" y="58921"/>
                    <a:pt x="308033" y="70059"/>
                  </a:cubicBezTo>
                  <a:lnTo>
                    <a:pt x="308033" y="210177"/>
                  </a:lnTo>
                  <a:lnTo>
                    <a:pt x="341899" y="210177"/>
                  </a:lnTo>
                  <a:cubicBezTo>
                    <a:pt x="344781" y="210177"/>
                    <a:pt x="347303" y="212692"/>
                    <a:pt x="347303" y="215566"/>
                  </a:cubicBezTo>
                  <a:lnTo>
                    <a:pt x="347303" y="234967"/>
                  </a:lnTo>
                  <a:cubicBezTo>
                    <a:pt x="347303" y="255805"/>
                    <a:pt x="331091" y="272691"/>
                    <a:pt x="310915" y="272691"/>
                  </a:cubicBezTo>
                  <a:lnTo>
                    <a:pt x="35667" y="272691"/>
                  </a:lnTo>
                  <a:cubicBezTo>
                    <a:pt x="15852" y="272691"/>
                    <a:pt x="0" y="255805"/>
                    <a:pt x="0" y="235686"/>
                  </a:cubicBezTo>
                  <a:lnTo>
                    <a:pt x="0" y="217003"/>
                  </a:lnTo>
                  <a:cubicBezTo>
                    <a:pt x="0" y="213410"/>
                    <a:pt x="3242" y="210177"/>
                    <a:pt x="6845" y="210177"/>
                  </a:cubicBezTo>
                  <a:lnTo>
                    <a:pt x="34226" y="210177"/>
                  </a:lnTo>
                  <a:lnTo>
                    <a:pt x="34226" y="70059"/>
                  </a:lnTo>
                  <a:cubicBezTo>
                    <a:pt x="34226" y="58921"/>
                    <a:pt x="43593" y="49580"/>
                    <a:pt x="55121" y="49580"/>
                  </a:cubicBezTo>
                  <a:lnTo>
                    <a:pt x="92950" y="49580"/>
                  </a:lnTo>
                  <a:lnTo>
                    <a:pt x="92950" y="19401"/>
                  </a:lnTo>
                  <a:cubicBezTo>
                    <a:pt x="92950" y="8622"/>
                    <a:pt x="101597" y="0"/>
                    <a:pt x="112045" y="0"/>
                  </a:cubicBezTo>
                  <a:close/>
                </a:path>
              </a:pathLst>
            </a:custGeom>
            <a:solidFill>
              <a:srgbClr val="1113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99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5" name="Google Shape;815;p16"/>
            <p:cNvSpPr txBox="1"/>
            <p:nvPr/>
          </p:nvSpPr>
          <p:spPr>
            <a:xfrm>
              <a:off x="18523275" y="10266475"/>
              <a:ext cx="59586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111340"/>
                  </a:solidFill>
                  <a:latin typeface="Poppins"/>
                  <a:ea typeface="Poppins"/>
                  <a:cs typeface="Poppins"/>
                  <a:sym typeface="Poppins"/>
                </a:rPr>
                <a:t>Online Capacity Building on ET &amp; ICT</a:t>
              </a:r>
              <a:endParaRPr sz="2000"/>
            </a:p>
          </p:txBody>
        </p:sp>
        <p:sp>
          <p:nvSpPr>
            <p:cNvPr id="816" name="Google Shape;816;p16"/>
            <p:cNvSpPr txBox="1"/>
            <p:nvPr/>
          </p:nvSpPr>
          <p:spPr>
            <a:xfrm>
              <a:off x="18523275" y="11991600"/>
              <a:ext cx="57783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3700"/>
                <a:buNone/>
              </a:pPr>
              <a:r>
                <a:rPr lang="en-US" sz="3600">
                  <a:solidFill>
                    <a:srgbClr val="660000"/>
                  </a:solidFill>
                  <a:latin typeface="Poppins"/>
                  <a:ea typeface="Poppins"/>
                  <a:cs typeface="Poppins"/>
                  <a:sym typeface="Poppins"/>
                </a:rPr>
                <a:t>Webinar/ live interaction and online training on ET/ ICT</a:t>
              </a:r>
              <a:endParaRPr sz="3600"/>
            </a:p>
          </p:txBody>
        </p:sp>
      </p:grpSp>
      <p:sp>
        <p:nvSpPr>
          <p:cNvPr id="817" name="Google Shape;817;p16"/>
          <p:cNvSpPr txBox="1"/>
          <p:nvPr/>
        </p:nvSpPr>
        <p:spPr>
          <a:xfrm>
            <a:off x="2313800" y="210475"/>
            <a:ext cx="20958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111340"/>
                </a:solidFill>
                <a:latin typeface="Poppins"/>
                <a:ea typeface="Poppins"/>
                <a:cs typeface="Poppins"/>
                <a:sym typeface="Poppins"/>
              </a:rPr>
              <a:t>Initiative : Online Courses &amp; Trainings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AI - Brain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FDC300"/>
      </a:accent1>
      <a:accent2>
        <a:srgbClr val="8BC904"/>
      </a:accent2>
      <a:accent3>
        <a:srgbClr val="00B29C"/>
      </a:accent3>
      <a:accent4>
        <a:srgbClr val="0180B0"/>
      </a:accent4>
      <a:accent5>
        <a:srgbClr val="4D54A6"/>
      </a:accent5>
      <a:accent6>
        <a:srgbClr val="783AB1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