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78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77" r:id="rId10"/>
    <p:sldId id="262" r:id="rId11"/>
    <p:sldId id="263" r:id="rId12"/>
    <p:sldId id="278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9" r:id="rId21"/>
    <p:sldId id="271" r:id="rId22"/>
    <p:sldId id="272" r:id="rId23"/>
    <p:sldId id="273" r:id="rId24"/>
    <p:sldId id="274" r:id="rId25"/>
    <p:sldId id="275" r:id="rId26"/>
    <p:sldId id="276" r:id="rId27"/>
    <p:sldId id="280" r:id="rId28"/>
  </p:sldIdLst>
  <p:sldSz cx="9144000" cy="5143500" type="screen16x9"/>
  <p:notesSz cx="6858000" cy="9144000"/>
  <p:embeddedFontLst>
    <p:embeddedFont>
      <p:font typeface="Aldrich" panose="020B0604020202020204" charset="0"/>
      <p:regular r:id="rId30"/>
    </p:embeddedFont>
    <p:embeddedFont>
      <p:font typeface="Arimo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Didact Gothic" panose="020B0604020202020204" charset="0"/>
      <p:regular r:id="rId43"/>
    </p:embeddedFont>
    <p:embeddedFont>
      <p:font typeface="Inter Light" panose="020B0604020202020204" charset="0"/>
      <p:regular r:id="rId44"/>
      <p:bold r:id="rId45"/>
      <p:italic r:id="rId46"/>
      <p:bold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Old Standard TT" panose="020B0604020202020204" charset="0"/>
      <p:regular r:id="rId52"/>
      <p:bold r:id="rId53"/>
      <p:italic r:id="rId54"/>
    </p:embeddedFont>
    <p:embeddedFont>
      <p:font typeface="Poppins" panose="00000500000000000000" pitchFamily="2" charset="0"/>
      <p:regular r:id="rId55"/>
      <p:bold r:id="rId56"/>
      <p:italic r:id="rId57"/>
      <p:boldItalic r:id="rId58"/>
    </p:embeddedFont>
    <p:embeddedFont>
      <p:font typeface="PT Sans" panose="020B0503020203020204" pitchFamily="34" charset="0"/>
      <p:regular r:id="rId59"/>
      <p:bold r:id="rId60"/>
      <p:italic r:id="rId61"/>
      <p:boldItalic r:id="rId62"/>
    </p:embeddedFont>
    <p:embeddedFont>
      <p:font typeface="Raleway" pitchFamily="2" charset="0"/>
      <p:regular r:id="rId63"/>
      <p:bold r:id="rId64"/>
      <p:italic r:id="rId65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  <p:embeddedFont>
      <p:font typeface="Roboto Slab" panose="020B0604020202020204" charset="0"/>
      <p:regular r:id="rId71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3" roundtripDataSignature="AMtx7mgz4T77LFs9AS9pZZH0LA9xybGV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0A7"/>
    <a:srgbClr val="BAF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1" d="100"/>
          <a:sy n="161" d="100"/>
        </p:scale>
        <p:origin x="17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font" Target="fonts/font39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3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font" Target="fonts/font40.fntdata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2.fntdata"/><Relationship Id="rId72" Type="http://schemas.openxmlformats.org/officeDocument/2006/relationships/font" Target="fonts/font4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font" Target="fonts/font38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openxmlformats.org/officeDocument/2006/relationships/font" Target="fonts/font4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73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42.fntdata"/><Relationship Id="rId2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%20PC\Downloads\Virtual%20Lab%20Datashee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%20PC\Downloads\Virtual%20Lab%20Datashe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sz="1400" b="0" i="0">
                <a:solidFill>
                  <a:srgbClr val="757575"/>
                </a:solidFill>
                <a:latin typeface="+mn-lt"/>
              </a:defRPr>
            </a:pPr>
            <a:r>
              <a:rPr lang="en-IN" sz="1400" b="0" i="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Virtual Lab Consumption Data</a:t>
            </a:r>
          </a:p>
        </c:rich>
      </c:tx>
      <c:layout>
        <c:manualLayout>
          <c:xMode val="edge"/>
          <c:yMode val="edge"/>
          <c:x val="0.325194850807675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855128403067272E-2"/>
          <c:y val="6.6375661375661393E-2"/>
          <c:w val="0.93676578662961263"/>
          <c:h val="0.67382681331500227"/>
        </c:manualLayout>
      </c:layout>
      <c:lineChart>
        <c:grouping val="standar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no. of plays</c:v>
                </c:pt>
              </c:strCache>
            </c:strRef>
          </c:tx>
          <c:spPr>
            <a:ln w="28575" cmpd="sng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Sheet1!$A$2:$A$97</c:f>
              <c:numCache>
                <c:formatCode>m/d/yyyy</c:formatCode>
                <c:ptCount val="96"/>
                <c:pt idx="1">
                  <c:v>44812</c:v>
                </c:pt>
                <c:pt idx="2">
                  <c:v>44818</c:v>
                </c:pt>
                <c:pt idx="3">
                  <c:v>44826</c:v>
                </c:pt>
                <c:pt idx="4">
                  <c:v>44833</c:v>
                </c:pt>
                <c:pt idx="5">
                  <c:v>44840</c:v>
                </c:pt>
                <c:pt idx="6">
                  <c:v>44847</c:v>
                </c:pt>
                <c:pt idx="7">
                  <c:v>44854</c:v>
                </c:pt>
                <c:pt idx="8">
                  <c:v>44861</c:v>
                </c:pt>
                <c:pt idx="9">
                  <c:v>44868</c:v>
                </c:pt>
                <c:pt idx="10">
                  <c:v>44875</c:v>
                </c:pt>
                <c:pt idx="11">
                  <c:v>44882</c:v>
                </c:pt>
                <c:pt idx="12">
                  <c:v>44896</c:v>
                </c:pt>
                <c:pt idx="13">
                  <c:v>44903</c:v>
                </c:pt>
                <c:pt idx="14">
                  <c:v>44910</c:v>
                </c:pt>
                <c:pt idx="15">
                  <c:v>44917</c:v>
                </c:pt>
                <c:pt idx="16">
                  <c:v>44923</c:v>
                </c:pt>
                <c:pt idx="17">
                  <c:v>44931</c:v>
                </c:pt>
                <c:pt idx="18">
                  <c:v>44938</c:v>
                </c:pt>
                <c:pt idx="19">
                  <c:v>44945</c:v>
                </c:pt>
                <c:pt idx="20">
                  <c:v>44951</c:v>
                </c:pt>
                <c:pt idx="21">
                  <c:v>44966</c:v>
                </c:pt>
                <c:pt idx="22">
                  <c:v>44994</c:v>
                </c:pt>
                <c:pt idx="23">
                  <c:v>45001</c:v>
                </c:pt>
                <c:pt idx="24">
                  <c:v>45008</c:v>
                </c:pt>
                <c:pt idx="25">
                  <c:v>45014</c:v>
                </c:pt>
                <c:pt idx="26">
                  <c:v>45036</c:v>
                </c:pt>
                <c:pt idx="27">
                  <c:v>45196</c:v>
                </c:pt>
                <c:pt idx="28">
                  <c:v>45202</c:v>
                </c:pt>
                <c:pt idx="29">
                  <c:v>45210</c:v>
                </c:pt>
                <c:pt idx="30">
                  <c:v>45217</c:v>
                </c:pt>
                <c:pt idx="31">
                  <c:v>45225</c:v>
                </c:pt>
                <c:pt idx="32">
                  <c:v>45231</c:v>
                </c:pt>
                <c:pt idx="33">
                  <c:v>45238</c:v>
                </c:pt>
                <c:pt idx="34">
                  <c:v>45246</c:v>
                </c:pt>
                <c:pt idx="35">
                  <c:v>45252</c:v>
                </c:pt>
                <c:pt idx="36">
                  <c:v>45259</c:v>
                </c:pt>
                <c:pt idx="37">
                  <c:v>45266</c:v>
                </c:pt>
                <c:pt idx="38">
                  <c:v>45274</c:v>
                </c:pt>
                <c:pt idx="39">
                  <c:v>45281</c:v>
                </c:pt>
                <c:pt idx="40">
                  <c:v>45288</c:v>
                </c:pt>
                <c:pt idx="41">
                  <c:v>45296</c:v>
                </c:pt>
                <c:pt idx="42">
                  <c:v>45303</c:v>
                </c:pt>
                <c:pt idx="43">
                  <c:v>45310</c:v>
                </c:pt>
                <c:pt idx="44">
                  <c:v>45317</c:v>
                </c:pt>
                <c:pt idx="45">
                  <c:v>45324</c:v>
                </c:pt>
                <c:pt idx="46">
                  <c:v>45331</c:v>
                </c:pt>
                <c:pt idx="47">
                  <c:v>45338</c:v>
                </c:pt>
                <c:pt idx="48">
                  <c:v>45345</c:v>
                </c:pt>
                <c:pt idx="49">
                  <c:v>45352</c:v>
                </c:pt>
                <c:pt idx="50">
                  <c:v>45359</c:v>
                </c:pt>
                <c:pt idx="51">
                  <c:v>45366</c:v>
                </c:pt>
                <c:pt idx="52">
                  <c:v>45373</c:v>
                </c:pt>
                <c:pt idx="53">
                  <c:v>45380</c:v>
                </c:pt>
                <c:pt idx="54">
                  <c:v>45387</c:v>
                </c:pt>
                <c:pt idx="55">
                  <c:v>45394</c:v>
                </c:pt>
                <c:pt idx="56">
                  <c:v>45401</c:v>
                </c:pt>
                <c:pt idx="57">
                  <c:v>45457</c:v>
                </c:pt>
                <c:pt idx="58">
                  <c:v>45464</c:v>
                </c:pt>
                <c:pt idx="59">
                  <c:v>45471</c:v>
                </c:pt>
                <c:pt idx="60">
                  <c:v>45478</c:v>
                </c:pt>
                <c:pt idx="61">
                  <c:v>45485</c:v>
                </c:pt>
                <c:pt idx="62">
                  <c:v>45492</c:v>
                </c:pt>
                <c:pt idx="63">
                  <c:v>45499</c:v>
                </c:pt>
                <c:pt idx="64">
                  <c:v>45506</c:v>
                </c:pt>
                <c:pt idx="65">
                  <c:v>45518</c:v>
                </c:pt>
                <c:pt idx="66">
                  <c:v>45526</c:v>
                </c:pt>
                <c:pt idx="67">
                  <c:v>45533</c:v>
                </c:pt>
                <c:pt idx="68">
                  <c:v>45540</c:v>
                </c:pt>
                <c:pt idx="69">
                  <c:v>45547</c:v>
                </c:pt>
                <c:pt idx="70">
                  <c:v>45554</c:v>
                </c:pt>
                <c:pt idx="71">
                  <c:v>45561</c:v>
                </c:pt>
                <c:pt idx="72">
                  <c:v>45568</c:v>
                </c:pt>
                <c:pt idx="73">
                  <c:v>45575</c:v>
                </c:pt>
                <c:pt idx="74">
                  <c:v>45582</c:v>
                </c:pt>
                <c:pt idx="75">
                  <c:v>45589</c:v>
                </c:pt>
                <c:pt idx="76">
                  <c:v>45595</c:v>
                </c:pt>
                <c:pt idx="77">
                  <c:v>45603</c:v>
                </c:pt>
                <c:pt idx="78">
                  <c:v>45610</c:v>
                </c:pt>
                <c:pt idx="79">
                  <c:v>45617</c:v>
                </c:pt>
                <c:pt idx="80">
                  <c:v>45624</c:v>
                </c:pt>
                <c:pt idx="81">
                  <c:v>45631</c:v>
                </c:pt>
                <c:pt idx="82">
                  <c:v>45638</c:v>
                </c:pt>
                <c:pt idx="83">
                  <c:v>45645</c:v>
                </c:pt>
                <c:pt idx="84">
                  <c:v>45652</c:v>
                </c:pt>
                <c:pt idx="85">
                  <c:v>45659</c:v>
                </c:pt>
                <c:pt idx="86">
                  <c:v>45666</c:v>
                </c:pt>
                <c:pt idx="87">
                  <c:v>45673</c:v>
                </c:pt>
                <c:pt idx="88">
                  <c:v>45680</c:v>
                </c:pt>
                <c:pt idx="89">
                  <c:v>45687</c:v>
                </c:pt>
                <c:pt idx="90">
                  <c:v>45694</c:v>
                </c:pt>
                <c:pt idx="91">
                  <c:v>45701</c:v>
                </c:pt>
                <c:pt idx="92">
                  <c:v>45708</c:v>
                </c:pt>
                <c:pt idx="93">
                  <c:v>45715</c:v>
                </c:pt>
                <c:pt idx="94">
                  <c:v>45722</c:v>
                </c:pt>
                <c:pt idx="95">
                  <c:v>45728</c:v>
                </c:pt>
              </c:numCache>
            </c:numRef>
          </c:cat>
          <c:val>
            <c:numRef>
              <c:f>Sheet1!$B$2:$B$97</c:f>
              <c:numCache>
                <c:formatCode>0</c:formatCode>
                <c:ptCount val="96"/>
                <c:pt idx="1">
                  <c:v>39671</c:v>
                </c:pt>
                <c:pt idx="2">
                  <c:v>40355</c:v>
                </c:pt>
                <c:pt idx="3">
                  <c:v>41813</c:v>
                </c:pt>
                <c:pt idx="4">
                  <c:v>42624</c:v>
                </c:pt>
                <c:pt idx="5">
                  <c:v>43896</c:v>
                </c:pt>
                <c:pt idx="6">
                  <c:v>44599</c:v>
                </c:pt>
                <c:pt idx="7">
                  <c:v>45369</c:v>
                </c:pt>
                <c:pt idx="8">
                  <c:v>45877</c:v>
                </c:pt>
                <c:pt idx="9">
                  <c:v>46386</c:v>
                </c:pt>
                <c:pt idx="10">
                  <c:v>47054</c:v>
                </c:pt>
                <c:pt idx="11">
                  <c:v>47891</c:v>
                </c:pt>
                <c:pt idx="12">
                  <c:v>48831</c:v>
                </c:pt>
                <c:pt idx="13">
                  <c:v>50083</c:v>
                </c:pt>
                <c:pt idx="14">
                  <c:v>59590</c:v>
                </c:pt>
                <c:pt idx="15">
                  <c:v>63295</c:v>
                </c:pt>
                <c:pt idx="16">
                  <c:v>66509</c:v>
                </c:pt>
                <c:pt idx="17">
                  <c:v>76700</c:v>
                </c:pt>
                <c:pt idx="18">
                  <c:v>78202</c:v>
                </c:pt>
                <c:pt idx="19">
                  <c:v>81544</c:v>
                </c:pt>
                <c:pt idx="20">
                  <c:v>82971</c:v>
                </c:pt>
                <c:pt idx="21">
                  <c:v>85455</c:v>
                </c:pt>
                <c:pt idx="22">
                  <c:v>91448</c:v>
                </c:pt>
                <c:pt idx="23">
                  <c:v>92312</c:v>
                </c:pt>
                <c:pt idx="24">
                  <c:v>93416</c:v>
                </c:pt>
                <c:pt idx="25">
                  <c:v>98507</c:v>
                </c:pt>
                <c:pt idx="26">
                  <c:v>98804</c:v>
                </c:pt>
                <c:pt idx="27">
                  <c:v>127877</c:v>
                </c:pt>
                <c:pt idx="28">
                  <c:v>128511</c:v>
                </c:pt>
                <c:pt idx="29">
                  <c:v>129737</c:v>
                </c:pt>
                <c:pt idx="30">
                  <c:v>131021</c:v>
                </c:pt>
                <c:pt idx="31">
                  <c:v>131969</c:v>
                </c:pt>
                <c:pt idx="32">
                  <c:v>133038</c:v>
                </c:pt>
                <c:pt idx="33">
                  <c:v>133239</c:v>
                </c:pt>
                <c:pt idx="34">
                  <c:v>135382</c:v>
                </c:pt>
                <c:pt idx="35">
                  <c:v>136327</c:v>
                </c:pt>
                <c:pt idx="36">
                  <c:v>137399</c:v>
                </c:pt>
                <c:pt idx="37">
                  <c:v>138379</c:v>
                </c:pt>
                <c:pt idx="38">
                  <c:v>141280</c:v>
                </c:pt>
                <c:pt idx="39">
                  <c:v>143448</c:v>
                </c:pt>
                <c:pt idx="40">
                  <c:v>145085</c:v>
                </c:pt>
                <c:pt idx="41">
                  <c:v>146802</c:v>
                </c:pt>
                <c:pt idx="42">
                  <c:v>148792</c:v>
                </c:pt>
                <c:pt idx="43">
                  <c:v>151102</c:v>
                </c:pt>
                <c:pt idx="44">
                  <c:v>153644</c:v>
                </c:pt>
                <c:pt idx="45">
                  <c:v>156642</c:v>
                </c:pt>
                <c:pt idx="46">
                  <c:v>157371</c:v>
                </c:pt>
                <c:pt idx="47">
                  <c:v>158717</c:v>
                </c:pt>
                <c:pt idx="48">
                  <c:v>160233</c:v>
                </c:pt>
                <c:pt idx="49">
                  <c:v>162287</c:v>
                </c:pt>
                <c:pt idx="50">
                  <c:v>164191</c:v>
                </c:pt>
                <c:pt idx="51">
                  <c:v>165258</c:v>
                </c:pt>
                <c:pt idx="52">
                  <c:v>167870</c:v>
                </c:pt>
                <c:pt idx="53">
                  <c:v>168952</c:v>
                </c:pt>
                <c:pt idx="54">
                  <c:v>170447</c:v>
                </c:pt>
                <c:pt idx="55">
                  <c:v>172239</c:v>
                </c:pt>
                <c:pt idx="56">
                  <c:v>173559</c:v>
                </c:pt>
                <c:pt idx="57">
                  <c:v>176349</c:v>
                </c:pt>
                <c:pt idx="58">
                  <c:v>177636</c:v>
                </c:pt>
                <c:pt idx="59">
                  <c:v>180012</c:v>
                </c:pt>
                <c:pt idx="60">
                  <c:v>182882</c:v>
                </c:pt>
                <c:pt idx="61">
                  <c:v>185254</c:v>
                </c:pt>
                <c:pt idx="62">
                  <c:v>187770</c:v>
                </c:pt>
                <c:pt idx="63">
                  <c:v>191561</c:v>
                </c:pt>
                <c:pt idx="64">
                  <c:v>193049</c:v>
                </c:pt>
                <c:pt idx="65">
                  <c:v>195401</c:v>
                </c:pt>
                <c:pt idx="66">
                  <c:v>197334</c:v>
                </c:pt>
                <c:pt idx="67">
                  <c:v>199267</c:v>
                </c:pt>
                <c:pt idx="68">
                  <c:v>201053</c:v>
                </c:pt>
                <c:pt idx="69">
                  <c:v>202435</c:v>
                </c:pt>
                <c:pt idx="70">
                  <c:v>203953</c:v>
                </c:pt>
                <c:pt idx="71">
                  <c:v>206059</c:v>
                </c:pt>
                <c:pt idx="72">
                  <c:v>207822</c:v>
                </c:pt>
                <c:pt idx="73">
                  <c:v>209116</c:v>
                </c:pt>
                <c:pt idx="74">
                  <c:v>210572</c:v>
                </c:pt>
                <c:pt idx="75">
                  <c:v>211916</c:v>
                </c:pt>
                <c:pt idx="76">
                  <c:v>212626</c:v>
                </c:pt>
                <c:pt idx="77">
                  <c:v>213588</c:v>
                </c:pt>
                <c:pt idx="78">
                  <c:v>214810</c:v>
                </c:pt>
                <c:pt idx="79">
                  <c:v>216673</c:v>
                </c:pt>
                <c:pt idx="80">
                  <c:v>218108</c:v>
                </c:pt>
                <c:pt idx="81">
                  <c:v>220284</c:v>
                </c:pt>
                <c:pt idx="82">
                  <c:v>222027</c:v>
                </c:pt>
                <c:pt idx="83">
                  <c:v>224757</c:v>
                </c:pt>
                <c:pt idx="84">
                  <c:v>226839</c:v>
                </c:pt>
                <c:pt idx="85">
                  <c:v>228269</c:v>
                </c:pt>
                <c:pt idx="86">
                  <c:v>228761</c:v>
                </c:pt>
                <c:pt idx="87">
                  <c:v>230179</c:v>
                </c:pt>
                <c:pt idx="88">
                  <c:v>227804</c:v>
                </c:pt>
                <c:pt idx="89">
                  <c:v>229592</c:v>
                </c:pt>
                <c:pt idx="90">
                  <c:v>231177</c:v>
                </c:pt>
                <c:pt idx="91">
                  <c:v>232286</c:v>
                </c:pt>
                <c:pt idx="92">
                  <c:v>233147</c:v>
                </c:pt>
                <c:pt idx="93">
                  <c:v>234205</c:v>
                </c:pt>
                <c:pt idx="94">
                  <c:v>235539</c:v>
                </c:pt>
                <c:pt idx="95">
                  <c:v>236171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BC-4683-9E7A-DEC69D437D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Play time (Minutes)</c:v>
                </c:pt>
              </c:strCache>
            </c:strRef>
          </c:tx>
          <c:spPr>
            <a:ln w="28575" cmpd="sng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Sheet1!$A$2:$A$97</c:f>
              <c:numCache>
                <c:formatCode>m/d/yyyy</c:formatCode>
                <c:ptCount val="96"/>
                <c:pt idx="1">
                  <c:v>44812</c:v>
                </c:pt>
                <c:pt idx="2">
                  <c:v>44818</c:v>
                </c:pt>
                <c:pt idx="3">
                  <c:v>44826</c:v>
                </c:pt>
                <c:pt idx="4">
                  <c:v>44833</c:v>
                </c:pt>
                <c:pt idx="5">
                  <c:v>44840</c:v>
                </c:pt>
                <c:pt idx="6">
                  <c:v>44847</c:v>
                </c:pt>
                <c:pt idx="7">
                  <c:v>44854</c:v>
                </c:pt>
                <c:pt idx="8">
                  <c:v>44861</c:v>
                </c:pt>
                <c:pt idx="9">
                  <c:v>44868</c:v>
                </c:pt>
                <c:pt idx="10">
                  <c:v>44875</c:v>
                </c:pt>
                <c:pt idx="11">
                  <c:v>44882</c:v>
                </c:pt>
                <c:pt idx="12">
                  <c:v>44896</c:v>
                </c:pt>
                <c:pt idx="13">
                  <c:v>44903</c:v>
                </c:pt>
                <c:pt idx="14">
                  <c:v>44910</c:v>
                </c:pt>
                <c:pt idx="15">
                  <c:v>44917</c:v>
                </c:pt>
                <c:pt idx="16">
                  <c:v>44923</c:v>
                </c:pt>
                <c:pt idx="17">
                  <c:v>44931</c:v>
                </c:pt>
                <c:pt idx="18">
                  <c:v>44938</c:v>
                </c:pt>
                <c:pt idx="19">
                  <c:v>44945</c:v>
                </c:pt>
                <c:pt idx="20">
                  <c:v>44951</c:v>
                </c:pt>
                <c:pt idx="21">
                  <c:v>44966</c:v>
                </c:pt>
                <c:pt idx="22">
                  <c:v>44994</c:v>
                </c:pt>
                <c:pt idx="23">
                  <c:v>45001</c:v>
                </c:pt>
                <c:pt idx="24">
                  <c:v>45008</c:v>
                </c:pt>
                <c:pt idx="25">
                  <c:v>45014</c:v>
                </c:pt>
                <c:pt idx="26">
                  <c:v>45036</c:v>
                </c:pt>
                <c:pt idx="27">
                  <c:v>45196</c:v>
                </c:pt>
                <c:pt idx="28">
                  <c:v>45202</c:v>
                </c:pt>
                <c:pt idx="29">
                  <c:v>45210</c:v>
                </c:pt>
                <c:pt idx="30">
                  <c:v>45217</c:v>
                </c:pt>
                <c:pt idx="31">
                  <c:v>45225</c:v>
                </c:pt>
                <c:pt idx="32">
                  <c:v>45231</c:v>
                </c:pt>
                <c:pt idx="33">
                  <c:v>45238</c:v>
                </c:pt>
                <c:pt idx="34">
                  <c:v>45246</c:v>
                </c:pt>
                <c:pt idx="35">
                  <c:v>45252</c:v>
                </c:pt>
                <c:pt idx="36">
                  <c:v>45259</c:v>
                </c:pt>
                <c:pt idx="37">
                  <c:v>45266</c:v>
                </c:pt>
                <c:pt idx="38">
                  <c:v>45274</c:v>
                </c:pt>
                <c:pt idx="39">
                  <c:v>45281</c:v>
                </c:pt>
                <c:pt idx="40">
                  <c:v>45288</c:v>
                </c:pt>
                <c:pt idx="41">
                  <c:v>45296</c:v>
                </c:pt>
                <c:pt idx="42">
                  <c:v>45303</c:v>
                </c:pt>
                <c:pt idx="43">
                  <c:v>45310</c:v>
                </c:pt>
                <c:pt idx="44">
                  <c:v>45317</c:v>
                </c:pt>
                <c:pt idx="45">
                  <c:v>45324</c:v>
                </c:pt>
                <c:pt idx="46">
                  <c:v>45331</c:v>
                </c:pt>
                <c:pt idx="47">
                  <c:v>45338</c:v>
                </c:pt>
                <c:pt idx="48">
                  <c:v>45345</c:v>
                </c:pt>
                <c:pt idx="49">
                  <c:v>45352</c:v>
                </c:pt>
                <c:pt idx="50">
                  <c:v>45359</c:v>
                </c:pt>
                <c:pt idx="51">
                  <c:v>45366</c:v>
                </c:pt>
                <c:pt idx="52">
                  <c:v>45373</c:v>
                </c:pt>
                <c:pt idx="53">
                  <c:v>45380</c:v>
                </c:pt>
                <c:pt idx="54">
                  <c:v>45387</c:v>
                </c:pt>
                <c:pt idx="55">
                  <c:v>45394</c:v>
                </c:pt>
                <c:pt idx="56">
                  <c:v>45401</c:v>
                </c:pt>
                <c:pt idx="57">
                  <c:v>45457</c:v>
                </c:pt>
                <c:pt idx="58">
                  <c:v>45464</c:v>
                </c:pt>
                <c:pt idx="59">
                  <c:v>45471</c:v>
                </c:pt>
                <c:pt idx="60">
                  <c:v>45478</c:v>
                </c:pt>
                <c:pt idx="61">
                  <c:v>45485</c:v>
                </c:pt>
                <c:pt idx="62">
                  <c:v>45492</c:v>
                </c:pt>
                <c:pt idx="63">
                  <c:v>45499</c:v>
                </c:pt>
                <c:pt idx="64">
                  <c:v>45506</c:v>
                </c:pt>
                <c:pt idx="65">
                  <c:v>45518</c:v>
                </c:pt>
                <c:pt idx="66">
                  <c:v>45526</c:v>
                </c:pt>
                <c:pt idx="67">
                  <c:v>45533</c:v>
                </c:pt>
                <c:pt idx="68">
                  <c:v>45540</c:v>
                </c:pt>
                <c:pt idx="69">
                  <c:v>45547</c:v>
                </c:pt>
                <c:pt idx="70">
                  <c:v>45554</c:v>
                </c:pt>
                <c:pt idx="71">
                  <c:v>45561</c:v>
                </c:pt>
                <c:pt idx="72">
                  <c:v>45568</c:v>
                </c:pt>
                <c:pt idx="73">
                  <c:v>45575</c:v>
                </c:pt>
                <c:pt idx="74">
                  <c:v>45582</c:v>
                </c:pt>
                <c:pt idx="75">
                  <c:v>45589</c:v>
                </c:pt>
                <c:pt idx="76">
                  <c:v>45595</c:v>
                </c:pt>
                <c:pt idx="77">
                  <c:v>45603</c:v>
                </c:pt>
                <c:pt idx="78">
                  <c:v>45610</c:v>
                </c:pt>
                <c:pt idx="79">
                  <c:v>45617</c:v>
                </c:pt>
                <c:pt idx="80">
                  <c:v>45624</c:v>
                </c:pt>
                <c:pt idx="81">
                  <c:v>45631</c:v>
                </c:pt>
                <c:pt idx="82">
                  <c:v>45638</c:v>
                </c:pt>
                <c:pt idx="83">
                  <c:v>45645</c:v>
                </c:pt>
                <c:pt idx="84">
                  <c:v>45652</c:v>
                </c:pt>
                <c:pt idx="85">
                  <c:v>45659</c:v>
                </c:pt>
                <c:pt idx="86">
                  <c:v>45666</c:v>
                </c:pt>
                <c:pt idx="87">
                  <c:v>45673</c:v>
                </c:pt>
                <c:pt idx="88">
                  <c:v>45680</c:v>
                </c:pt>
                <c:pt idx="89">
                  <c:v>45687</c:v>
                </c:pt>
                <c:pt idx="90">
                  <c:v>45694</c:v>
                </c:pt>
                <c:pt idx="91">
                  <c:v>45701</c:v>
                </c:pt>
                <c:pt idx="92">
                  <c:v>45708</c:v>
                </c:pt>
                <c:pt idx="93">
                  <c:v>45715</c:v>
                </c:pt>
                <c:pt idx="94">
                  <c:v>45722</c:v>
                </c:pt>
                <c:pt idx="95">
                  <c:v>45728</c:v>
                </c:pt>
              </c:numCache>
            </c:numRef>
          </c:cat>
          <c:val>
            <c:numRef>
              <c:f>Sheet1!$C$2:$C$97</c:f>
              <c:numCache>
                <c:formatCode>0</c:formatCode>
                <c:ptCount val="96"/>
                <c:pt idx="1">
                  <c:v>92258.38</c:v>
                </c:pt>
                <c:pt idx="2">
                  <c:v>92932.82</c:v>
                </c:pt>
                <c:pt idx="3">
                  <c:v>94055.27</c:v>
                </c:pt>
                <c:pt idx="4">
                  <c:v>94673.919999999998</c:v>
                </c:pt>
                <c:pt idx="5">
                  <c:v>95796.97</c:v>
                </c:pt>
                <c:pt idx="6">
                  <c:v>96739.42</c:v>
                </c:pt>
                <c:pt idx="7">
                  <c:v>97577.56</c:v>
                </c:pt>
                <c:pt idx="8">
                  <c:v>98187.43</c:v>
                </c:pt>
                <c:pt idx="9">
                  <c:v>98700.04</c:v>
                </c:pt>
                <c:pt idx="10">
                  <c:v>99279.039999999994</c:v>
                </c:pt>
                <c:pt idx="11">
                  <c:v>100137.63</c:v>
                </c:pt>
                <c:pt idx="12">
                  <c:v>101199.34</c:v>
                </c:pt>
                <c:pt idx="13">
                  <c:v>102268.26</c:v>
                </c:pt>
                <c:pt idx="14">
                  <c:v>109415.96</c:v>
                </c:pt>
                <c:pt idx="15">
                  <c:v>112795.11</c:v>
                </c:pt>
                <c:pt idx="16">
                  <c:v>115402.37</c:v>
                </c:pt>
                <c:pt idx="17">
                  <c:v>125931.64</c:v>
                </c:pt>
                <c:pt idx="18">
                  <c:v>127815.07</c:v>
                </c:pt>
                <c:pt idx="19">
                  <c:v>132856.79999999999</c:v>
                </c:pt>
                <c:pt idx="20">
                  <c:v>135653.4</c:v>
                </c:pt>
                <c:pt idx="21">
                  <c:v>138298.46</c:v>
                </c:pt>
                <c:pt idx="22">
                  <c:v>143855.42000000001</c:v>
                </c:pt>
                <c:pt idx="23">
                  <c:v>144361.93</c:v>
                </c:pt>
                <c:pt idx="24">
                  <c:v>144978.62</c:v>
                </c:pt>
                <c:pt idx="25">
                  <c:v>149062.29</c:v>
                </c:pt>
                <c:pt idx="26">
                  <c:v>149329.49</c:v>
                </c:pt>
                <c:pt idx="27">
                  <c:v>168303</c:v>
                </c:pt>
                <c:pt idx="28">
                  <c:v>169166</c:v>
                </c:pt>
                <c:pt idx="29">
                  <c:v>170388</c:v>
                </c:pt>
                <c:pt idx="30">
                  <c:v>171886</c:v>
                </c:pt>
                <c:pt idx="31">
                  <c:v>173082</c:v>
                </c:pt>
                <c:pt idx="32">
                  <c:v>174326</c:v>
                </c:pt>
                <c:pt idx="33">
                  <c:v>174627</c:v>
                </c:pt>
                <c:pt idx="34">
                  <c:v>176545</c:v>
                </c:pt>
                <c:pt idx="35">
                  <c:v>177740</c:v>
                </c:pt>
                <c:pt idx="36">
                  <c:v>179059</c:v>
                </c:pt>
                <c:pt idx="37">
                  <c:v>179998</c:v>
                </c:pt>
                <c:pt idx="38">
                  <c:v>182811</c:v>
                </c:pt>
                <c:pt idx="39">
                  <c:v>185371</c:v>
                </c:pt>
                <c:pt idx="40">
                  <c:v>187471</c:v>
                </c:pt>
                <c:pt idx="41">
                  <c:v>190144</c:v>
                </c:pt>
                <c:pt idx="42">
                  <c:v>193297</c:v>
                </c:pt>
                <c:pt idx="43">
                  <c:v>196410</c:v>
                </c:pt>
                <c:pt idx="44">
                  <c:v>195779</c:v>
                </c:pt>
                <c:pt idx="45">
                  <c:v>200262</c:v>
                </c:pt>
                <c:pt idx="46">
                  <c:v>201725</c:v>
                </c:pt>
                <c:pt idx="47">
                  <c:v>203705</c:v>
                </c:pt>
                <c:pt idx="48">
                  <c:v>205490</c:v>
                </c:pt>
                <c:pt idx="49">
                  <c:v>207652</c:v>
                </c:pt>
                <c:pt idx="50">
                  <c:v>209707</c:v>
                </c:pt>
                <c:pt idx="51">
                  <c:v>210630</c:v>
                </c:pt>
                <c:pt idx="52">
                  <c:v>214386</c:v>
                </c:pt>
                <c:pt idx="53">
                  <c:v>215775</c:v>
                </c:pt>
                <c:pt idx="54">
                  <c:v>217252</c:v>
                </c:pt>
                <c:pt idx="55">
                  <c:v>219475</c:v>
                </c:pt>
                <c:pt idx="56">
                  <c:v>221808</c:v>
                </c:pt>
                <c:pt idx="57">
                  <c:v>224031</c:v>
                </c:pt>
                <c:pt idx="58">
                  <c:v>225638</c:v>
                </c:pt>
                <c:pt idx="59">
                  <c:v>231296</c:v>
                </c:pt>
                <c:pt idx="60">
                  <c:v>239396</c:v>
                </c:pt>
                <c:pt idx="61">
                  <c:v>244143</c:v>
                </c:pt>
                <c:pt idx="62">
                  <c:v>250124</c:v>
                </c:pt>
                <c:pt idx="63">
                  <c:v>257953</c:v>
                </c:pt>
                <c:pt idx="64">
                  <c:v>261306</c:v>
                </c:pt>
                <c:pt idx="65">
                  <c:v>264717</c:v>
                </c:pt>
                <c:pt idx="66">
                  <c:v>267850</c:v>
                </c:pt>
                <c:pt idx="67">
                  <c:v>272082</c:v>
                </c:pt>
                <c:pt idx="68">
                  <c:v>275707</c:v>
                </c:pt>
                <c:pt idx="69">
                  <c:v>278785</c:v>
                </c:pt>
                <c:pt idx="70">
                  <c:v>281221</c:v>
                </c:pt>
                <c:pt idx="71">
                  <c:v>285588</c:v>
                </c:pt>
                <c:pt idx="72">
                  <c:v>289197</c:v>
                </c:pt>
                <c:pt idx="73">
                  <c:v>291047</c:v>
                </c:pt>
                <c:pt idx="74">
                  <c:v>294185</c:v>
                </c:pt>
                <c:pt idx="75">
                  <c:v>296695</c:v>
                </c:pt>
                <c:pt idx="76">
                  <c:v>298852</c:v>
                </c:pt>
                <c:pt idx="77">
                  <c:v>300731</c:v>
                </c:pt>
                <c:pt idx="78">
                  <c:v>303005</c:v>
                </c:pt>
                <c:pt idx="79">
                  <c:v>306073</c:v>
                </c:pt>
                <c:pt idx="80">
                  <c:v>308090</c:v>
                </c:pt>
                <c:pt idx="81">
                  <c:v>312189</c:v>
                </c:pt>
                <c:pt idx="82">
                  <c:v>314973</c:v>
                </c:pt>
                <c:pt idx="83">
                  <c:v>318099</c:v>
                </c:pt>
                <c:pt idx="84">
                  <c:v>321118</c:v>
                </c:pt>
                <c:pt idx="85">
                  <c:v>323346</c:v>
                </c:pt>
                <c:pt idx="86">
                  <c:v>323604</c:v>
                </c:pt>
                <c:pt idx="87">
                  <c:v>327036</c:v>
                </c:pt>
                <c:pt idx="88">
                  <c:v>320116</c:v>
                </c:pt>
                <c:pt idx="89">
                  <c:v>322543</c:v>
                </c:pt>
                <c:pt idx="90">
                  <c:v>324783</c:v>
                </c:pt>
                <c:pt idx="91">
                  <c:v>326503</c:v>
                </c:pt>
                <c:pt idx="92">
                  <c:v>327929</c:v>
                </c:pt>
                <c:pt idx="93">
                  <c:v>329486</c:v>
                </c:pt>
                <c:pt idx="94">
                  <c:v>331658</c:v>
                </c:pt>
                <c:pt idx="95">
                  <c:v>332317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BC-4683-9E7A-DEC69D437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3295413"/>
        <c:axId val="1183985834"/>
      </c:lineChart>
      <c:catAx>
        <c:axId val="26329541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IN"/>
              </a:p>
            </c:rich>
          </c:tx>
          <c:overlay val="0"/>
        </c:title>
        <c:numFmt formatCode="m/d/yyyy" sourceLinked="1"/>
        <c:majorTickMark val="out"/>
        <c:minorTickMark val="none"/>
        <c:tickLblPos val="nextTo"/>
        <c:spPr>
          <a:ln>
            <a:solidFill>
              <a:schemeClr val="tx2">
                <a:lumMod val="10000"/>
              </a:schemeClr>
            </a:solidFill>
          </a:ln>
        </c:spPr>
        <c:txPr>
          <a:bodyPr/>
          <a:lstStyle/>
          <a:p>
            <a:pPr lvl="0">
              <a:defRPr sz="900" b="0" i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1183985834"/>
        <c:crosses val="autoZero"/>
        <c:auto val="0"/>
        <c:lblAlgn val="ctr"/>
        <c:lblOffset val="100"/>
        <c:noMultiLvlLbl val="1"/>
      </c:catAx>
      <c:valAx>
        <c:axId val="118398583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IN"/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spPr>
          <a:ln>
            <a:solidFill>
              <a:schemeClr val="tx2">
                <a:lumMod val="10000"/>
              </a:schemeClr>
            </a:solidFill>
          </a:ln>
        </c:spPr>
        <c:txPr>
          <a:bodyPr/>
          <a:lstStyle/>
          <a:p>
            <a:pPr lvl="0">
              <a:defRPr sz="900" b="0" i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263295413"/>
        <c:crosses val="autoZero"/>
        <c:crossBetween val="between"/>
      </c:valAx>
      <c:spPr>
        <a:ln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a:ln>
      </c:spPr>
    </c:plotArea>
    <c:legend>
      <c:legendPos val="b"/>
      <c:layout>
        <c:manualLayout>
          <c:xMode val="edge"/>
          <c:yMode val="edge"/>
          <c:x val="0.28182973138317113"/>
          <c:y val="0.1093096428451384"/>
          <c:w val="0.4218112780800099"/>
          <c:h val="5.9204494139000891E-2"/>
        </c:manualLayout>
      </c:layout>
      <c:overlay val="0"/>
      <c:spPr>
        <a:ln cap="sq" cmpd="sng">
          <a:solidFill>
            <a:schemeClr val="accent1"/>
          </a:solidFill>
        </a:ln>
      </c:spPr>
      <c:txPr>
        <a:bodyPr/>
        <a:lstStyle/>
        <a:p>
          <a:pPr lvl="0">
            <a:defRPr sz="900" b="0" i="0">
              <a:solidFill>
                <a:srgbClr val="1A1A1A"/>
              </a:solidFill>
              <a:latin typeface="+mn-lt"/>
            </a:defRPr>
          </a:pPr>
          <a:endParaRPr lang="en-US"/>
        </a:p>
      </c:txPr>
    </c:legend>
    <c:plotVisOnly val="1"/>
    <c:dispBlanksAs val="zero"/>
    <c:showDLblsOverMax val="1"/>
  </c:chart>
  <c:spPr>
    <a:ln w="25400">
      <a:solidFill>
        <a:schemeClr val="tx2">
          <a:lumMod val="10000"/>
        </a:schemeClr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sz="1400" b="0" i="0">
                <a:solidFill>
                  <a:srgbClr val="757575"/>
                </a:solidFill>
                <a:latin typeface="+mn-lt"/>
              </a:defRPr>
            </a:pPr>
            <a:r>
              <a:rPr lang="en-IN" sz="1400" b="0" i="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Virtual Labs Consumption Data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4107945729082559E-2"/>
          <c:y val="7.3988883657559984E-2"/>
          <c:w val="0.95364247741571895"/>
          <c:h val="0.73340715062477357"/>
        </c:manualLayout>
      </c:layout>
      <c:barChart>
        <c:barDir val="col"/>
        <c:grouping val="clustered"/>
        <c:varyColors val="1"/>
        <c:ser>
          <c:idx val="0"/>
          <c:order val="0"/>
          <c:tx>
            <c:v>Total no. of plays</c:v>
          </c:tx>
          <c:spPr>
            <a:solidFill>
              <a:srgbClr val="156082"/>
            </a:solidFill>
            <a:ln cmpd="sng">
              <a:solidFill>
                <a:srgbClr val="000000"/>
              </a:solidFill>
            </a:ln>
          </c:spPr>
          <c:invertIfNegative val="1"/>
          <c:cat>
            <c:numRef>
              <c:f>Sheet1!$A$2:$A$97</c:f>
              <c:numCache>
                <c:formatCode>m/d/yyyy</c:formatCode>
                <c:ptCount val="96"/>
                <c:pt idx="1">
                  <c:v>44812</c:v>
                </c:pt>
                <c:pt idx="2">
                  <c:v>44818</c:v>
                </c:pt>
                <c:pt idx="3">
                  <c:v>44826</c:v>
                </c:pt>
                <c:pt idx="4">
                  <c:v>44833</c:v>
                </c:pt>
                <c:pt idx="5">
                  <c:v>44840</c:v>
                </c:pt>
                <c:pt idx="6">
                  <c:v>44847</c:v>
                </c:pt>
                <c:pt idx="7">
                  <c:v>44854</c:v>
                </c:pt>
                <c:pt idx="8">
                  <c:v>44861</c:v>
                </c:pt>
                <c:pt idx="9">
                  <c:v>44868</c:v>
                </c:pt>
                <c:pt idx="10">
                  <c:v>44875</c:v>
                </c:pt>
                <c:pt idx="11">
                  <c:v>44882</c:v>
                </c:pt>
                <c:pt idx="12">
                  <c:v>44896</c:v>
                </c:pt>
                <c:pt idx="13">
                  <c:v>44903</c:v>
                </c:pt>
                <c:pt idx="14">
                  <c:v>44910</c:v>
                </c:pt>
                <c:pt idx="15">
                  <c:v>44917</c:v>
                </c:pt>
                <c:pt idx="16">
                  <c:v>44923</c:v>
                </c:pt>
                <c:pt idx="17">
                  <c:v>44931</c:v>
                </c:pt>
                <c:pt idx="18">
                  <c:v>44938</c:v>
                </c:pt>
                <c:pt idx="19">
                  <c:v>44945</c:v>
                </c:pt>
                <c:pt idx="20">
                  <c:v>44951</c:v>
                </c:pt>
                <c:pt idx="21">
                  <c:v>44966</c:v>
                </c:pt>
                <c:pt idx="22">
                  <c:v>44994</c:v>
                </c:pt>
                <c:pt idx="23">
                  <c:v>45001</c:v>
                </c:pt>
                <c:pt idx="24">
                  <c:v>45008</c:v>
                </c:pt>
                <c:pt idx="25">
                  <c:v>45014</c:v>
                </c:pt>
                <c:pt idx="26">
                  <c:v>45036</c:v>
                </c:pt>
                <c:pt idx="27">
                  <c:v>45196</c:v>
                </c:pt>
                <c:pt idx="28">
                  <c:v>45202</c:v>
                </c:pt>
                <c:pt idx="29">
                  <c:v>45210</c:v>
                </c:pt>
                <c:pt idx="30">
                  <c:v>45217</c:v>
                </c:pt>
                <c:pt idx="31">
                  <c:v>45225</c:v>
                </c:pt>
                <c:pt idx="32">
                  <c:v>45231</c:v>
                </c:pt>
                <c:pt idx="33">
                  <c:v>45238</c:v>
                </c:pt>
                <c:pt idx="34">
                  <c:v>45246</c:v>
                </c:pt>
                <c:pt idx="35">
                  <c:v>45252</c:v>
                </c:pt>
                <c:pt idx="36">
                  <c:v>45259</c:v>
                </c:pt>
                <c:pt idx="37">
                  <c:v>45266</c:v>
                </c:pt>
                <c:pt idx="38">
                  <c:v>45274</c:v>
                </c:pt>
                <c:pt idx="39">
                  <c:v>45281</c:v>
                </c:pt>
                <c:pt idx="40">
                  <c:v>45288</c:v>
                </c:pt>
                <c:pt idx="41">
                  <c:v>45296</c:v>
                </c:pt>
                <c:pt idx="42">
                  <c:v>45303</c:v>
                </c:pt>
                <c:pt idx="43">
                  <c:v>45310</c:v>
                </c:pt>
                <c:pt idx="44">
                  <c:v>45317</c:v>
                </c:pt>
                <c:pt idx="45">
                  <c:v>45324</c:v>
                </c:pt>
                <c:pt idx="46">
                  <c:v>45331</c:v>
                </c:pt>
                <c:pt idx="47">
                  <c:v>45338</c:v>
                </c:pt>
                <c:pt idx="48">
                  <c:v>45345</c:v>
                </c:pt>
                <c:pt idx="49">
                  <c:v>45352</c:v>
                </c:pt>
                <c:pt idx="50">
                  <c:v>45359</c:v>
                </c:pt>
                <c:pt idx="51">
                  <c:v>45366</c:v>
                </c:pt>
                <c:pt idx="52">
                  <c:v>45373</c:v>
                </c:pt>
                <c:pt idx="53">
                  <c:v>45380</c:v>
                </c:pt>
                <c:pt idx="54">
                  <c:v>45387</c:v>
                </c:pt>
                <c:pt idx="55">
                  <c:v>45394</c:v>
                </c:pt>
                <c:pt idx="56">
                  <c:v>45401</c:v>
                </c:pt>
                <c:pt idx="57">
                  <c:v>45457</c:v>
                </c:pt>
                <c:pt idx="58">
                  <c:v>45464</c:v>
                </c:pt>
                <c:pt idx="59">
                  <c:v>45471</c:v>
                </c:pt>
                <c:pt idx="60">
                  <c:v>45478</c:v>
                </c:pt>
                <c:pt idx="61">
                  <c:v>45485</c:v>
                </c:pt>
                <c:pt idx="62">
                  <c:v>45492</c:v>
                </c:pt>
                <c:pt idx="63">
                  <c:v>45499</c:v>
                </c:pt>
                <c:pt idx="64">
                  <c:v>45506</c:v>
                </c:pt>
                <c:pt idx="65">
                  <c:v>45518</c:v>
                </c:pt>
                <c:pt idx="66">
                  <c:v>45526</c:v>
                </c:pt>
                <c:pt idx="67">
                  <c:v>45533</c:v>
                </c:pt>
                <c:pt idx="68">
                  <c:v>45540</c:v>
                </c:pt>
                <c:pt idx="69">
                  <c:v>45547</c:v>
                </c:pt>
                <c:pt idx="70">
                  <c:v>45554</c:v>
                </c:pt>
                <c:pt idx="71">
                  <c:v>45561</c:v>
                </c:pt>
                <c:pt idx="72">
                  <c:v>45568</c:v>
                </c:pt>
                <c:pt idx="73">
                  <c:v>45575</c:v>
                </c:pt>
                <c:pt idx="74">
                  <c:v>45582</c:v>
                </c:pt>
                <c:pt idx="75">
                  <c:v>45589</c:v>
                </c:pt>
                <c:pt idx="76">
                  <c:v>45595</c:v>
                </c:pt>
                <c:pt idx="77">
                  <c:v>45603</c:v>
                </c:pt>
                <c:pt idx="78">
                  <c:v>45610</c:v>
                </c:pt>
                <c:pt idx="79">
                  <c:v>45617</c:v>
                </c:pt>
                <c:pt idx="80">
                  <c:v>45624</c:v>
                </c:pt>
                <c:pt idx="81">
                  <c:v>45631</c:v>
                </c:pt>
                <c:pt idx="82">
                  <c:v>45638</c:v>
                </c:pt>
                <c:pt idx="83">
                  <c:v>45645</c:v>
                </c:pt>
                <c:pt idx="84">
                  <c:v>45652</c:v>
                </c:pt>
                <c:pt idx="85">
                  <c:v>45659</c:v>
                </c:pt>
                <c:pt idx="86">
                  <c:v>45666</c:v>
                </c:pt>
                <c:pt idx="87">
                  <c:v>45673</c:v>
                </c:pt>
                <c:pt idx="88">
                  <c:v>45680</c:v>
                </c:pt>
                <c:pt idx="89">
                  <c:v>45687</c:v>
                </c:pt>
                <c:pt idx="90">
                  <c:v>45694</c:v>
                </c:pt>
                <c:pt idx="91">
                  <c:v>45701</c:v>
                </c:pt>
                <c:pt idx="92">
                  <c:v>45708</c:v>
                </c:pt>
                <c:pt idx="93">
                  <c:v>45715</c:v>
                </c:pt>
                <c:pt idx="94">
                  <c:v>45722</c:v>
                </c:pt>
                <c:pt idx="95">
                  <c:v>45728</c:v>
                </c:pt>
              </c:numCache>
            </c:numRef>
          </c:cat>
          <c:val>
            <c:numRef>
              <c:f>Sheet1!$B$2:$B$97</c:f>
              <c:numCache>
                <c:formatCode>0</c:formatCode>
                <c:ptCount val="96"/>
                <c:pt idx="1">
                  <c:v>39671</c:v>
                </c:pt>
                <c:pt idx="2">
                  <c:v>40355</c:v>
                </c:pt>
                <c:pt idx="3">
                  <c:v>41813</c:v>
                </c:pt>
                <c:pt idx="4">
                  <c:v>42624</c:v>
                </c:pt>
                <c:pt idx="5">
                  <c:v>43896</c:v>
                </c:pt>
                <c:pt idx="6">
                  <c:v>44599</c:v>
                </c:pt>
                <c:pt idx="7">
                  <c:v>45369</c:v>
                </c:pt>
                <c:pt idx="8">
                  <c:v>45877</c:v>
                </c:pt>
                <c:pt idx="9">
                  <c:v>46386</c:v>
                </c:pt>
                <c:pt idx="10">
                  <c:v>47054</c:v>
                </c:pt>
                <c:pt idx="11">
                  <c:v>47891</c:v>
                </c:pt>
                <c:pt idx="12">
                  <c:v>48831</c:v>
                </c:pt>
                <c:pt idx="13">
                  <c:v>50083</c:v>
                </c:pt>
                <c:pt idx="14">
                  <c:v>59590</c:v>
                </c:pt>
                <c:pt idx="15">
                  <c:v>63295</c:v>
                </c:pt>
                <c:pt idx="16">
                  <c:v>66509</c:v>
                </c:pt>
                <c:pt idx="17">
                  <c:v>76700</c:v>
                </c:pt>
                <c:pt idx="18">
                  <c:v>78202</c:v>
                </c:pt>
                <c:pt idx="19">
                  <c:v>81544</c:v>
                </c:pt>
                <c:pt idx="20">
                  <c:v>82971</c:v>
                </c:pt>
                <c:pt idx="21">
                  <c:v>85455</c:v>
                </c:pt>
                <c:pt idx="22">
                  <c:v>91448</c:v>
                </c:pt>
                <c:pt idx="23">
                  <c:v>92312</c:v>
                </c:pt>
                <c:pt idx="24">
                  <c:v>93416</c:v>
                </c:pt>
                <c:pt idx="25">
                  <c:v>98507</c:v>
                </c:pt>
                <c:pt idx="26">
                  <c:v>98804</c:v>
                </c:pt>
                <c:pt idx="27">
                  <c:v>127877</c:v>
                </c:pt>
                <c:pt idx="28">
                  <c:v>128511</c:v>
                </c:pt>
                <c:pt idx="29">
                  <c:v>129737</c:v>
                </c:pt>
                <c:pt idx="30">
                  <c:v>131021</c:v>
                </c:pt>
                <c:pt idx="31">
                  <c:v>131969</c:v>
                </c:pt>
                <c:pt idx="32">
                  <c:v>133038</c:v>
                </c:pt>
                <c:pt idx="33">
                  <c:v>133239</c:v>
                </c:pt>
                <c:pt idx="34">
                  <c:v>135382</c:v>
                </c:pt>
                <c:pt idx="35">
                  <c:v>136327</c:v>
                </c:pt>
                <c:pt idx="36">
                  <c:v>137399</c:v>
                </c:pt>
                <c:pt idx="37">
                  <c:v>138379</c:v>
                </c:pt>
                <c:pt idx="38">
                  <c:v>141280</c:v>
                </c:pt>
                <c:pt idx="39">
                  <c:v>143448</c:v>
                </c:pt>
                <c:pt idx="40">
                  <c:v>145085</c:v>
                </c:pt>
                <c:pt idx="41">
                  <c:v>146802</c:v>
                </c:pt>
                <c:pt idx="42">
                  <c:v>148792</c:v>
                </c:pt>
                <c:pt idx="43">
                  <c:v>151102</c:v>
                </c:pt>
                <c:pt idx="44">
                  <c:v>153644</c:v>
                </c:pt>
                <c:pt idx="45">
                  <c:v>156642</c:v>
                </c:pt>
                <c:pt idx="46">
                  <c:v>157371</c:v>
                </c:pt>
                <c:pt idx="47">
                  <c:v>158717</c:v>
                </c:pt>
                <c:pt idx="48">
                  <c:v>160233</c:v>
                </c:pt>
                <c:pt idx="49">
                  <c:v>162287</c:v>
                </c:pt>
                <c:pt idx="50">
                  <c:v>164191</c:v>
                </c:pt>
                <c:pt idx="51">
                  <c:v>165258</c:v>
                </c:pt>
                <c:pt idx="52">
                  <c:v>167870</c:v>
                </c:pt>
                <c:pt idx="53">
                  <c:v>168952</c:v>
                </c:pt>
                <c:pt idx="54">
                  <c:v>170447</c:v>
                </c:pt>
                <c:pt idx="55">
                  <c:v>172239</c:v>
                </c:pt>
                <c:pt idx="56">
                  <c:v>173559</c:v>
                </c:pt>
                <c:pt idx="57">
                  <c:v>176349</c:v>
                </c:pt>
                <c:pt idx="58">
                  <c:v>177636</c:v>
                </c:pt>
                <c:pt idx="59">
                  <c:v>180012</c:v>
                </c:pt>
                <c:pt idx="60">
                  <c:v>182882</c:v>
                </c:pt>
                <c:pt idx="61">
                  <c:v>185254</c:v>
                </c:pt>
                <c:pt idx="62">
                  <c:v>187770</c:v>
                </c:pt>
                <c:pt idx="63">
                  <c:v>191561</c:v>
                </c:pt>
                <c:pt idx="64">
                  <c:v>193049</c:v>
                </c:pt>
                <c:pt idx="65">
                  <c:v>195401</c:v>
                </c:pt>
                <c:pt idx="66">
                  <c:v>197334</c:v>
                </c:pt>
                <c:pt idx="67">
                  <c:v>199267</c:v>
                </c:pt>
                <c:pt idx="68">
                  <c:v>201053</c:v>
                </c:pt>
                <c:pt idx="69">
                  <c:v>202435</c:v>
                </c:pt>
                <c:pt idx="70">
                  <c:v>203953</c:v>
                </c:pt>
                <c:pt idx="71">
                  <c:v>206059</c:v>
                </c:pt>
                <c:pt idx="72">
                  <c:v>207822</c:v>
                </c:pt>
                <c:pt idx="73">
                  <c:v>209116</c:v>
                </c:pt>
                <c:pt idx="74">
                  <c:v>210572</c:v>
                </c:pt>
                <c:pt idx="75">
                  <c:v>211916</c:v>
                </c:pt>
                <c:pt idx="76">
                  <c:v>212626</c:v>
                </c:pt>
                <c:pt idx="77">
                  <c:v>213588</c:v>
                </c:pt>
                <c:pt idx="78">
                  <c:v>214810</c:v>
                </c:pt>
                <c:pt idx="79">
                  <c:v>216673</c:v>
                </c:pt>
                <c:pt idx="80">
                  <c:v>218108</c:v>
                </c:pt>
                <c:pt idx="81">
                  <c:v>220284</c:v>
                </c:pt>
                <c:pt idx="82">
                  <c:v>222027</c:v>
                </c:pt>
                <c:pt idx="83">
                  <c:v>224757</c:v>
                </c:pt>
                <c:pt idx="84">
                  <c:v>226839</c:v>
                </c:pt>
                <c:pt idx="85">
                  <c:v>228269</c:v>
                </c:pt>
                <c:pt idx="86">
                  <c:v>228761</c:v>
                </c:pt>
                <c:pt idx="87">
                  <c:v>230179</c:v>
                </c:pt>
                <c:pt idx="88">
                  <c:v>227804</c:v>
                </c:pt>
                <c:pt idx="89">
                  <c:v>229592</c:v>
                </c:pt>
                <c:pt idx="90">
                  <c:v>231177</c:v>
                </c:pt>
                <c:pt idx="91">
                  <c:v>232286</c:v>
                </c:pt>
                <c:pt idx="92">
                  <c:v>233147</c:v>
                </c:pt>
                <c:pt idx="93">
                  <c:v>234205</c:v>
                </c:pt>
                <c:pt idx="94">
                  <c:v>235539</c:v>
                </c:pt>
                <c:pt idx="95">
                  <c:v>236171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9A1D-4709-B989-A7BA94E69C1D}"/>
            </c:ext>
          </c:extLst>
        </c:ser>
        <c:ser>
          <c:idx val="1"/>
          <c:order val="1"/>
          <c:tx>
            <c:v>Play time (Minutes)</c:v>
          </c:tx>
          <c:spPr>
            <a:solidFill>
              <a:srgbClr val="FF0000"/>
            </a:solidFill>
            <a:ln cmpd="sng">
              <a:solidFill>
                <a:srgbClr val="000000"/>
              </a:solidFill>
            </a:ln>
          </c:spPr>
          <c:invertIfNegative val="1"/>
          <c:dPt>
            <c:idx val="15"/>
            <c:invertIfNegative val="1"/>
            <c:bubble3D val="0"/>
            <c:spPr>
              <a:solidFill>
                <a:srgbClr val="FF0000"/>
              </a:solidFill>
              <a:ln cmpd="sng"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9A1D-4709-B989-A7BA94E69C1D}"/>
              </c:ext>
            </c:extLst>
          </c:dPt>
          <c:cat>
            <c:numRef>
              <c:f>Sheet1!$A$2:$A$97</c:f>
              <c:numCache>
                <c:formatCode>m/d/yyyy</c:formatCode>
                <c:ptCount val="96"/>
                <c:pt idx="1">
                  <c:v>44812</c:v>
                </c:pt>
                <c:pt idx="2">
                  <c:v>44818</c:v>
                </c:pt>
                <c:pt idx="3">
                  <c:v>44826</c:v>
                </c:pt>
                <c:pt idx="4">
                  <c:v>44833</c:v>
                </c:pt>
                <c:pt idx="5">
                  <c:v>44840</c:v>
                </c:pt>
                <c:pt idx="6">
                  <c:v>44847</c:v>
                </c:pt>
                <c:pt idx="7">
                  <c:v>44854</c:v>
                </c:pt>
                <c:pt idx="8">
                  <c:v>44861</c:v>
                </c:pt>
                <c:pt idx="9">
                  <c:v>44868</c:v>
                </c:pt>
                <c:pt idx="10">
                  <c:v>44875</c:v>
                </c:pt>
                <c:pt idx="11">
                  <c:v>44882</c:v>
                </c:pt>
                <c:pt idx="12">
                  <c:v>44896</c:v>
                </c:pt>
                <c:pt idx="13">
                  <c:v>44903</c:v>
                </c:pt>
                <c:pt idx="14">
                  <c:v>44910</c:v>
                </c:pt>
                <c:pt idx="15">
                  <c:v>44917</c:v>
                </c:pt>
                <c:pt idx="16">
                  <c:v>44923</c:v>
                </c:pt>
                <c:pt idx="17">
                  <c:v>44931</c:v>
                </c:pt>
                <c:pt idx="18">
                  <c:v>44938</c:v>
                </c:pt>
                <c:pt idx="19">
                  <c:v>44945</c:v>
                </c:pt>
                <c:pt idx="20">
                  <c:v>44951</c:v>
                </c:pt>
                <c:pt idx="21">
                  <c:v>44966</c:v>
                </c:pt>
                <c:pt idx="22">
                  <c:v>44994</c:v>
                </c:pt>
                <c:pt idx="23">
                  <c:v>45001</c:v>
                </c:pt>
                <c:pt idx="24">
                  <c:v>45008</c:v>
                </c:pt>
                <c:pt idx="25">
                  <c:v>45014</c:v>
                </c:pt>
                <c:pt idx="26">
                  <c:v>45036</c:v>
                </c:pt>
                <c:pt idx="27">
                  <c:v>45196</c:v>
                </c:pt>
                <c:pt idx="28">
                  <c:v>45202</c:v>
                </c:pt>
                <c:pt idx="29">
                  <c:v>45210</c:v>
                </c:pt>
                <c:pt idx="30">
                  <c:v>45217</c:v>
                </c:pt>
                <c:pt idx="31">
                  <c:v>45225</c:v>
                </c:pt>
                <c:pt idx="32">
                  <c:v>45231</c:v>
                </c:pt>
                <c:pt idx="33">
                  <c:v>45238</c:v>
                </c:pt>
                <c:pt idx="34">
                  <c:v>45246</c:v>
                </c:pt>
                <c:pt idx="35">
                  <c:v>45252</c:v>
                </c:pt>
                <c:pt idx="36">
                  <c:v>45259</c:v>
                </c:pt>
                <c:pt idx="37">
                  <c:v>45266</c:v>
                </c:pt>
                <c:pt idx="38">
                  <c:v>45274</c:v>
                </c:pt>
                <c:pt idx="39">
                  <c:v>45281</c:v>
                </c:pt>
                <c:pt idx="40">
                  <c:v>45288</c:v>
                </c:pt>
                <c:pt idx="41">
                  <c:v>45296</c:v>
                </c:pt>
                <c:pt idx="42">
                  <c:v>45303</c:v>
                </c:pt>
                <c:pt idx="43">
                  <c:v>45310</c:v>
                </c:pt>
                <c:pt idx="44">
                  <c:v>45317</c:v>
                </c:pt>
                <c:pt idx="45">
                  <c:v>45324</c:v>
                </c:pt>
                <c:pt idx="46">
                  <c:v>45331</c:v>
                </c:pt>
                <c:pt idx="47">
                  <c:v>45338</c:v>
                </c:pt>
                <c:pt idx="48">
                  <c:v>45345</c:v>
                </c:pt>
                <c:pt idx="49">
                  <c:v>45352</c:v>
                </c:pt>
                <c:pt idx="50">
                  <c:v>45359</c:v>
                </c:pt>
                <c:pt idx="51">
                  <c:v>45366</c:v>
                </c:pt>
                <c:pt idx="52">
                  <c:v>45373</c:v>
                </c:pt>
                <c:pt idx="53">
                  <c:v>45380</c:v>
                </c:pt>
                <c:pt idx="54">
                  <c:v>45387</c:v>
                </c:pt>
                <c:pt idx="55">
                  <c:v>45394</c:v>
                </c:pt>
                <c:pt idx="56">
                  <c:v>45401</c:v>
                </c:pt>
                <c:pt idx="57">
                  <c:v>45457</c:v>
                </c:pt>
                <c:pt idx="58">
                  <c:v>45464</c:v>
                </c:pt>
                <c:pt idx="59">
                  <c:v>45471</c:v>
                </c:pt>
                <c:pt idx="60">
                  <c:v>45478</c:v>
                </c:pt>
                <c:pt idx="61">
                  <c:v>45485</c:v>
                </c:pt>
                <c:pt idx="62">
                  <c:v>45492</c:v>
                </c:pt>
                <c:pt idx="63">
                  <c:v>45499</c:v>
                </c:pt>
                <c:pt idx="64">
                  <c:v>45506</c:v>
                </c:pt>
                <c:pt idx="65">
                  <c:v>45518</c:v>
                </c:pt>
                <c:pt idx="66">
                  <c:v>45526</c:v>
                </c:pt>
                <c:pt idx="67">
                  <c:v>45533</c:v>
                </c:pt>
                <c:pt idx="68">
                  <c:v>45540</c:v>
                </c:pt>
                <c:pt idx="69">
                  <c:v>45547</c:v>
                </c:pt>
                <c:pt idx="70">
                  <c:v>45554</c:v>
                </c:pt>
                <c:pt idx="71">
                  <c:v>45561</c:v>
                </c:pt>
                <c:pt idx="72">
                  <c:v>45568</c:v>
                </c:pt>
                <c:pt idx="73">
                  <c:v>45575</c:v>
                </c:pt>
                <c:pt idx="74">
                  <c:v>45582</c:v>
                </c:pt>
                <c:pt idx="75">
                  <c:v>45589</c:v>
                </c:pt>
                <c:pt idx="76">
                  <c:v>45595</c:v>
                </c:pt>
                <c:pt idx="77">
                  <c:v>45603</c:v>
                </c:pt>
                <c:pt idx="78">
                  <c:v>45610</c:v>
                </c:pt>
                <c:pt idx="79">
                  <c:v>45617</c:v>
                </c:pt>
                <c:pt idx="80">
                  <c:v>45624</c:v>
                </c:pt>
                <c:pt idx="81">
                  <c:v>45631</c:v>
                </c:pt>
                <c:pt idx="82">
                  <c:v>45638</c:v>
                </c:pt>
                <c:pt idx="83">
                  <c:v>45645</c:v>
                </c:pt>
                <c:pt idx="84">
                  <c:v>45652</c:v>
                </c:pt>
                <c:pt idx="85">
                  <c:v>45659</c:v>
                </c:pt>
                <c:pt idx="86">
                  <c:v>45666</c:v>
                </c:pt>
                <c:pt idx="87">
                  <c:v>45673</c:v>
                </c:pt>
                <c:pt idx="88">
                  <c:v>45680</c:v>
                </c:pt>
                <c:pt idx="89">
                  <c:v>45687</c:v>
                </c:pt>
                <c:pt idx="90">
                  <c:v>45694</c:v>
                </c:pt>
                <c:pt idx="91">
                  <c:v>45701</c:v>
                </c:pt>
                <c:pt idx="92">
                  <c:v>45708</c:v>
                </c:pt>
                <c:pt idx="93">
                  <c:v>45715</c:v>
                </c:pt>
                <c:pt idx="94">
                  <c:v>45722</c:v>
                </c:pt>
                <c:pt idx="95">
                  <c:v>45728</c:v>
                </c:pt>
              </c:numCache>
            </c:numRef>
          </c:cat>
          <c:val>
            <c:numRef>
              <c:f>Sheet1!$C$2:$C$97</c:f>
              <c:numCache>
                <c:formatCode>0</c:formatCode>
                <c:ptCount val="96"/>
                <c:pt idx="1">
                  <c:v>92258.38</c:v>
                </c:pt>
                <c:pt idx="2">
                  <c:v>92932.82</c:v>
                </c:pt>
                <c:pt idx="3">
                  <c:v>94055.27</c:v>
                </c:pt>
                <c:pt idx="4">
                  <c:v>94673.919999999998</c:v>
                </c:pt>
                <c:pt idx="5">
                  <c:v>95796.97</c:v>
                </c:pt>
                <c:pt idx="6">
                  <c:v>96739.42</c:v>
                </c:pt>
                <c:pt idx="7">
                  <c:v>97577.56</c:v>
                </c:pt>
                <c:pt idx="8">
                  <c:v>98187.43</c:v>
                </c:pt>
                <c:pt idx="9">
                  <c:v>98700.04</c:v>
                </c:pt>
                <c:pt idx="10">
                  <c:v>99279.039999999994</c:v>
                </c:pt>
                <c:pt idx="11">
                  <c:v>100137.63</c:v>
                </c:pt>
                <c:pt idx="12">
                  <c:v>101199.34</c:v>
                </c:pt>
                <c:pt idx="13">
                  <c:v>102268.26</c:v>
                </c:pt>
                <c:pt idx="14">
                  <c:v>109415.96</c:v>
                </c:pt>
                <c:pt idx="15">
                  <c:v>112795.11</c:v>
                </c:pt>
                <c:pt idx="16">
                  <c:v>115402.37</c:v>
                </c:pt>
                <c:pt idx="17">
                  <c:v>125931.64</c:v>
                </c:pt>
                <c:pt idx="18">
                  <c:v>127815.07</c:v>
                </c:pt>
                <c:pt idx="19">
                  <c:v>132856.79999999999</c:v>
                </c:pt>
                <c:pt idx="20">
                  <c:v>135653.4</c:v>
                </c:pt>
                <c:pt idx="21">
                  <c:v>138298.46</c:v>
                </c:pt>
                <c:pt idx="22">
                  <c:v>143855.42000000001</c:v>
                </c:pt>
                <c:pt idx="23">
                  <c:v>144361.93</c:v>
                </c:pt>
                <c:pt idx="24">
                  <c:v>144978.62</c:v>
                </c:pt>
                <c:pt idx="25">
                  <c:v>149062.29</c:v>
                </c:pt>
                <c:pt idx="26">
                  <c:v>149329.49</c:v>
                </c:pt>
                <c:pt idx="27">
                  <c:v>168303</c:v>
                </c:pt>
                <c:pt idx="28">
                  <c:v>169166</c:v>
                </c:pt>
                <c:pt idx="29">
                  <c:v>170388</c:v>
                </c:pt>
                <c:pt idx="30">
                  <c:v>171886</c:v>
                </c:pt>
                <c:pt idx="31">
                  <c:v>173082</c:v>
                </c:pt>
                <c:pt idx="32">
                  <c:v>174326</c:v>
                </c:pt>
                <c:pt idx="33">
                  <c:v>174627</c:v>
                </c:pt>
                <c:pt idx="34">
                  <c:v>176545</c:v>
                </c:pt>
                <c:pt idx="35">
                  <c:v>177740</c:v>
                </c:pt>
                <c:pt idx="36">
                  <c:v>179059</c:v>
                </c:pt>
                <c:pt idx="37">
                  <c:v>179998</c:v>
                </c:pt>
                <c:pt idx="38">
                  <c:v>182811</c:v>
                </c:pt>
                <c:pt idx="39">
                  <c:v>185371</c:v>
                </c:pt>
                <c:pt idx="40">
                  <c:v>187471</c:v>
                </c:pt>
                <c:pt idx="41">
                  <c:v>190144</c:v>
                </c:pt>
                <c:pt idx="42">
                  <c:v>193297</c:v>
                </c:pt>
                <c:pt idx="43">
                  <c:v>196410</c:v>
                </c:pt>
                <c:pt idx="44">
                  <c:v>195779</c:v>
                </c:pt>
                <c:pt idx="45">
                  <c:v>200262</c:v>
                </c:pt>
                <c:pt idx="46">
                  <c:v>201725</c:v>
                </c:pt>
                <c:pt idx="47">
                  <c:v>203705</c:v>
                </c:pt>
                <c:pt idx="48">
                  <c:v>205490</c:v>
                </c:pt>
                <c:pt idx="49">
                  <c:v>207652</c:v>
                </c:pt>
                <c:pt idx="50">
                  <c:v>209707</c:v>
                </c:pt>
                <c:pt idx="51">
                  <c:v>210630</c:v>
                </c:pt>
                <c:pt idx="52">
                  <c:v>214386</c:v>
                </c:pt>
                <c:pt idx="53">
                  <c:v>215775</c:v>
                </c:pt>
                <c:pt idx="54">
                  <c:v>217252</c:v>
                </c:pt>
                <c:pt idx="55">
                  <c:v>219475</c:v>
                </c:pt>
                <c:pt idx="56">
                  <c:v>221808</c:v>
                </c:pt>
                <c:pt idx="57">
                  <c:v>224031</c:v>
                </c:pt>
                <c:pt idx="58">
                  <c:v>225638</c:v>
                </c:pt>
                <c:pt idx="59">
                  <c:v>231296</c:v>
                </c:pt>
                <c:pt idx="60">
                  <c:v>239396</c:v>
                </c:pt>
                <c:pt idx="61">
                  <c:v>244143</c:v>
                </c:pt>
                <c:pt idx="62">
                  <c:v>250124</c:v>
                </c:pt>
                <c:pt idx="63">
                  <c:v>257953</c:v>
                </c:pt>
                <c:pt idx="64">
                  <c:v>261306</c:v>
                </c:pt>
                <c:pt idx="65">
                  <c:v>264717</c:v>
                </c:pt>
                <c:pt idx="66">
                  <c:v>267850</c:v>
                </c:pt>
                <c:pt idx="67">
                  <c:v>272082</c:v>
                </c:pt>
                <c:pt idx="68">
                  <c:v>275707</c:v>
                </c:pt>
                <c:pt idx="69">
                  <c:v>278785</c:v>
                </c:pt>
                <c:pt idx="70">
                  <c:v>281221</c:v>
                </c:pt>
                <c:pt idx="71">
                  <c:v>285588</c:v>
                </c:pt>
                <c:pt idx="72">
                  <c:v>289197</c:v>
                </c:pt>
                <c:pt idx="73">
                  <c:v>291047</c:v>
                </c:pt>
                <c:pt idx="74">
                  <c:v>294185</c:v>
                </c:pt>
                <c:pt idx="75">
                  <c:v>296695</c:v>
                </c:pt>
                <c:pt idx="76">
                  <c:v>298852</c:v>
                </c:pt>
                <c:pt idx="77">
                  <c:v>300731</c:v>
                </c:pt>
                <c:pt idx="78">
                  <c:v>303005</c:v>
                </c:pt>
                <c:pt idx="79">
                  <c:v>306073</c:v>
                </c:pt>
                <c:pt idx="80">
                  <c:v>308090</c:v>
                </c:pt>
                <c:pt idx="81">
                  <c:v>312189</c:v>
                </c:pt>
                <c:pt idx="82">
                  <c:v>314973</c:v>
                </c:pt>
                <c:pt idx="83">
                  <c:v>318099</c:v>
                </c:pt>
                <c:pt idx="84">
                  <c:v>321118</c:v>
                </c:pt>
                <c:pt idx="85">
                  <c:v>323346</c:v>
                </c:pt>
                <c:pt idx="86">
                  <c:v>323604</c:v>
                </c:pt>
                <c:pt idx="87">
                  <c:v>327036</c:v>
                </c:pt>
                <c:pt idx="88">
                  <c:v>320116</c:v>
                </c:pt>
                <c:pt idx="89">
                  <c:v>322543</c:v>
                </c:pt>
                <c:pt idx="90">
                  <c:v>324783</c:v>
                </c:pt>
                <c:pt idx="91">
                  <c:v>326503</c:v>
                </c:pt>
                <c:pt idx="92">
                  <c:v>327929</c:v>
                </c:pt>
                <c:pt idx="93">
                  <c:v>329486</c:v>
                </c:pt>
                <c:pt idx="94">
                  <c:v>331658</c:v>
                </c:pt>
                <c:pt idx="95">
                  <c:v>332317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3-9A1D-4709-B989-A7BA94E69C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0826160"/>
        <c:axId val="437308728"/>
      </c:barChart>
      <c:catAx>
        <c:axId val="870826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IN"/>
              </a:p>
            </c:rich>
          </c:tx>
          <c:overlay val="0"/>
        </c:title>
        <c:numFmt formatCode="m/d/yyyy" sourceLinked="1"/>
        <c:majorTickMark val="out"/>
        <c:minorTickMark val="none"/>
        <c:tickLblPos val="nextTo"/>
        <c:txPr>
          <a:bodyPr/>
          <a:lstStyle/>
          <a:p>
            <a:pPr lvl="0">
              <a:defRPr sz="900" b="0" i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437308728"/>
        <c:crosses val="autoZero"/>
        <c:auto val="0"/>
        <c:lblAlgn val="ctr"/>
        <c:lblOffset val="100"/>
        <c:noMultiLvlLbl val="1"/>
      </c:catAx>
      <c:valAx>
        <c:axId val="4373087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IN"/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 lvl="0">
              <a:defRPr sz="900" b="0" i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870826160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26684390923366741"/>
          <c:y val="0.10487295839714009"/>
          <c:w val="0.45850232002436841"/>
          <c:h val="7.3917419116931546E-2"/>
        </c:manualLayout>
      </c:layout>
      <c:overlay val="0"/>
      <c:txPr>
        <a:bodyPr/>
        <a:lstStyle/>
        <a:p>
          <a:pPr lvl="0">
            <a:defRPr sz="900" b="0" i="0">
              <a:solidFill>
                <a:srgbClr val="1A1A1A"/>
              </a:solidFill>
              <a:latin typeface="+mn-lt"/>
            </a:defRPr>
          </a:pPr>
          <a:endParaRPr lang="en-US"/>
        </a:p>
      </c:txPr>
    </c:legend>
    <c:plotVisOnly val="1"/>
    <c:dispBlanksAs val="zero"/>
    <c:showDLblsOverMax val="1"/>
  </c:chart>
  <c:spPr>
    <a:ln w="28575" cmpd="sng">
      <a:solidFill>
        <a:schemeClr val="tx2">
          <a:lumMod val="10000"/>
        </a:schemeClr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>
          <a:extLst>
            <a:ext uri="{FF2B5EF4-FFF2-40B4-BE49-F238E27FC236}">
              <a16:creationId xmlns:a16="http://schemas.microsoft.com/office/drawing/2014/main" id="{198E86A1-6032-6EA1-0A63-70AFA601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0:notes">
            <a:extLst>
              <a:ext uri="{FF2B5EF4-FFF2-40B4-BE49-F238E27FC236}">
                <a16:creationId xmlns:a16="http://schemas.microsoft.com/office/drawing/2014/main" id="{C6128488-3C1A-5809-3268-16225A61D0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9" name="Google Shape;879;p10:notes">
            <a:extLst>
              <a:ext uri="{FF2B5EF4-FFF2-40B4-BE49-F238E27FC236}">
                <a16:creationId xmlns:a16="http://schemas.microsoft.com/office/drawing/2014/main" id="{31AC2012-68FD-6FF5-BC36-0EEA03369E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471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9" name="Google Shape;87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6" name="Google Shape;8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3" name="Google Shape;8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9" name="Google Shape;8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0" name="Google Shape;92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4" name="Google Shape;93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>
          <a:extLst>
            <a:ext uri="{FF2B5EF4-FFF2-40B4-BE49-F238E27FC236}">
              <a16:creationId xmlns:a16="http://schemas.microsoft.com/office/drawing/2014/main" id="{3DA230FF-BCFA-A0EF-5D82-756A8785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0:notes">
            <a:extLst>
              <a:ext uri="{FF2B5EF4-FFF2-40B4-BE49-F238E27FC236}">
                <a16:creationId xmlns:a16="http://schemas.microsoft.com/office/drawing/2014/main" id="{6C2AD727-4D3F-AE09-AF31-B21AAF0774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9" name="Google Shape;879;p10:notes">
            <a:extLst>
              <a:ext uri="{FF2B5EF4-FFF2-40B4-BE49-F238E27FC236}">
                <a16:creationId xmlns:a16="http://schemas.microsoft.com/office/drawing/2014/main" id="{30F95EC6-77FE-606C-6A28-92C8119F7F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412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9" name="Google Shape;93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:notes"/>
          <p:cNvSpPr txBox="1">
            <a:spLocks noGrp="1"/>
          </p:cNvSpPr>
          <p:nvPr>
            <p:ph type="body" idx="1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1" name="Google Shape;7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5" name="Google Shape;94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1" name="Google Shape;95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3" name="Google Shape;96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0" name="Google Shape;97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5" name="Google Shape;8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1" name="Google Shape;8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8" name="Google Shape;8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>
          <a:extLst>
            <a:ext uri="{FF2B5EF4-FFF2-40B4-BE49-F238E27FC236}">
              <a16:creationId xmlns:a16="http://schemas.microsoft.com/office/drawing/2014/main" id="{E69CA032-D8B1-03AC-8BD1-895669A46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7:notes">
            <a:extLst>
              <a:ext uri="{FF2B5EF4-FFF2-40B4-BE49-F238E27FC236}">
                <a16:creationId xmlns:a16="http://schemas.microsoft.com/office/drawing/2014/main" id="{A3174F01-4B37-3510-88F3-A486A0EF6B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8" name="Google Shape;858;p7:notes">
            <a:extLst>
              <a:ext uri="{FF2B5EF4-FFF2-40B4-BE49-F238E27FC236}">
                <a16:creationId xmlns:a16="http://schemas.microsoft.com/office/drawing/2014/main" id="{EC771BD4-FFDC-2449-6F81-8D7E38398B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408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5" name="Google Shape;86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2" name="Google Shape;8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4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4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4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8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40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62" name="Google Shape;62;p40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0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40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40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0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40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40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" name="Google Shape;69;p40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70" name="Google Shape;70;p40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" name="Google Shape;71;p40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2" name="Google Shape;72;p40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40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" name="Google Shape;74;p40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40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86" name="Google Shape;86;p40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sldNum" idx="12"/>
          </p:nvPr>
        </p:nvSpPr>
        <p:spPr>
          <a:xfrm>
            <a:off x="663685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2">
  <p:cSld name="Custom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1" name="Google Shape;111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29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2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0" name="Google Shape;130;p4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4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2" name="Google Shape;132;p4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4" name="Google Shape;144;p5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5" name="Google Shape;145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5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2" name="Google Shape;152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2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3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3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4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169" name="Google Shape;169;p54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4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4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4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4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4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4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54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177" name="Google Shape;177;p54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8" name="Google Shape;178;p54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79" name="Google Shape;179;p54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4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54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54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4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54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54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86" name="Google Shape;186;p54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87" name="Google Shape;187;p54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4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54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54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54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54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93" name="Google Shape;193;p54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199" name="Google Shape;199;p28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8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207" name="Google Shape;207;p2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8" name="Google Shape;208;p2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09" name="Google Shape;209;p2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1" name="Google Shape;211;p28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28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6"/>
          <p:cNvSpPr/>
          <p:nvPr/>
        </p:nvSpPr>
        <p:spPr>
          <a:xfrm>
            <a:off x="319050" y="283350"/>
            <a:ext cx="8505900" cy="4576800"/>
          </a:xfrm>
          <a:prstGeom prst="roundRect">
            <a:avLst>
              <a:gd name="adj" fmla="val 3396"/>
            </a:avLst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" name="Google Shape;227;p56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228" name="Google Shape;228;p5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9" name="Google Shape;229;p5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30" name="Google Shape;230;p5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5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2" name="Google Shape;232;p56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56"/>
          <p:cNvGrpSpPr/>
          <p:nvPr/>
        </p:nvGrpSpPr>
        <p:grpSpPr>
          <a:xfrm>
            <a:off x="-9513" y="2"/>
            <a:ext cx="9177946" cy="4737094"/>
            <a:chOff x="-9513" y="2"/>
            <a:chExt cx="9177946" cy="4737094"/>
          </a:xfrm>
        </p:grpSpPr>
        <p:sp>
          <p:nvSpPr>
            <p:cNvPr id="234" name="Google Shape;234;p56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6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6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3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57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239" name="Google Shape;239;p57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7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7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7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7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7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7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57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247" name="Google Shape;247;p57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8" name="Google Shape;248;p57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49" name="Google Shape;249;p57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57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1" name="Google Shape;251;p57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57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57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57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57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256" name="Google Shape;256;p57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257" name="Google Shape;257;p57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7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57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57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57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57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263" name="Google Shape;263;p57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8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6" name="Google Shape;266;p5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7" name="Google Shape;267;p58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268" name="Google Shape;268;p58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69" name="Google Shape;269;p5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5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 1">
  <p:cSld name="CUSTOM_3_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9"/>
          <p:cNvSpPr/>
          <p:nvPr/>
        </p:nvSpPr>
        <p:spPr>
          <a:xfrm>
            <a:off x="319050" y="283350"/>
            <a:ext cx="8505900" cy="4576800"/>
          </a:xfrm>
          <a:prstGeom prst="roundRect">
            <a:avLst>
              <a:gd name="adj" fmla="val 3396"/>
            </a:avLst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9"/>
          <p:cNvSpPr/>
          <p:nvPr/>
        </p:nvSpPr>
        <p:spPr>
          <a:xfrm flipH="1">
            <a:off x="109125" y="2"/>
            <a:ext cx="1612254" cy="1208486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8FCC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9"/>
          <p:cNvSpPr/>
          <p:nvPr/>
        </p:nvSpPr>
        <p:spPr>
          <a:xfrm flipH="1">
            <a:off x="1100819" y="-6"/>
            <a:ext cx="1250789" cy="937634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8FCC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9"/>
          <p:cNvSpPr/>
          <p:nvPr/>
        </p:nvSpPr>
        <p:spPr>
          <a:xfrm flipH="1">
            <a:off x="6750722" y="3878776"/>
            <a:ext cx="1664900" cy="1264737"/>
          </a:xfrm>
          <a:custGeom>
            <a:avLst/>
            <a:gdLst/>
            <a:ahLst/>
            <a:cxnLst/>
            <a:rect l="l" t="t" r="r" b="b"/>
            <a:pathLst>
              <a:path w="24157" h="19743" extrusionOk="0">
                <a:moveTo>
                  <a:pt x="1676" y="0"/>
                </a:moveTo>
                <a:cubicBezTo>
                  <a:pt x="1185" y="0"/>
                  <a:pt x="818" y="164"/>
                  <a:pt x="491" y="532"/>
                </a:cubicBezTo>
                <a:cubicBezTo>
                  <a:pt x="0" y="1022"/>
                  <a:pt x="0" y="2044"/>
                  <a:pt x="654" y="2575"/>
                </a:cubicBezTo>
                <a:lnTo>
                  <a:pt x="19742" y="19743"/>
                </a:lnTo>
                <a:lnTo>
                  <a:pt x="24157" y="19743"/>
                </a:lnTo>
                <a:lnTo>
                  <a:pt x="2534" y="327"/>
                </a:lnTo>
                <a:cubicBezTo>
                  <a:pt x="2371" y="0"/>
                  <a:pt x="2044" y="0"/>
                  <a:pt x="1676" y="0"/>
                </a:cubicBezTo>
                <a:close/>
              </a:path>
            </a:pathLst>
          </a:custGeom>
          <a:solidFill>
            <a:srgbClr val="F8FCC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9"/>
          <p:cNvSpPr/>
          <p:nvPr/>
        </p:nvSpPr>
        <p:spPr>
          <a:xfrm rot="10800000" flipH="1">
            <a:off x="8024650" y="2432841"/>
            <a:ext cx="1143784" cy="1085055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8FCC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9"/>
          <p:cNvSpPr/>
          <p:nvPr/>
        </p:nvSpPr>
        <p:spPr>
          <a:xfrm rot="10800000" flipH="1">
            <a:off x="8024650" y="259818"/>
            <a:ext cx="1143784" cy="1085055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8FCC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9"/>
          <p:cNvSpPr/>
          <p:nvPr/>
        </p:nvSpPr>
        <p:spPr>
          <a:xfrm flipH="1">
            <a:off x="-9513" y="2600324"/>
            <a:ext cx="1196082" cy="1134709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8FCCF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60"/>
          <p:cNvGrpSpPr/>
          <p:nvPr/>
        </p:nvGrpSpPr>
        <p:grpSpPr>
          <a:xfrm>
            <a:off x="255154" y="2785273"/>
            <a:ext cx="2526614" cy="874563"/>
            <a:chOff x="3457434" y="4469778"/>
            <a:chExt cx="1572451" cy="544288"/>
          </a:xfrm>
        </p:grpSpPr>
        <p:sp>
          <p:nvSpPr>
            <p:cNvPr id="281" name="Google Shape;281;p60"/>
            <p:cNvSpPr/>
            <p:nvPr/>
          </p:nvSpPr>
          <p:spPr>
            <a:xfrm>
              <a:off x="3457434" y="4667694"/>
              <a:ext cx="1467538" cy="346372"/>
            </a:xfrm>
            <a:custGeom>
              <a:avLst/>
              <a:gdLst/>
              <a:ahLst/>
              <a:cxnLst/>
              <a:rect l="l" t="t" r="r" b="b"/>
              <a:pathLst>
                <a:path w="60617" h="14307" extrusionOk="0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60"/>
            <p:cNvSpPr/>
            <p:nvPr/>
          </p:nvSpPr>
          <p:spPr>
            <a:xfrm>
              <a:off x="3531662" y="4713209"/>
              <a:ext cx="1393310" cy="255319"/>
            </a:xfrm>
            <a:custGeom>
              <a:avLst/>
              <a:gdLst/>
              <a:ahLst/>
              <a:cxnLst/>
              <a:rect l="l" t="t" r="r" b="b"/>
              <a:pathLst>
                <a:path w="57551" h="10546" extrusionOk="0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60"/>
            <p:cNvSpPr/>
            <p:nvPr/>
          </p:nvSpPr>
          <p:spPr>
            <a:xfrm>
              <a:off x="3531662" y="475080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60"/>
            <p:cNvSpPr/>
            <p:nvPr/>
          </p:nvSpPr>
          <p:spPr>
            <a:xfrm>
              <a:off x="3598337" y="4741898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60"/>
            <p:cNvSpPr/>
            <p:nvPr/>
          </p:nvSpPr>
          <p:spPr>
            <a:xfrm>
              <a:off x="3531662" y="4812156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60"/>
            <p:cNvSpPr/>
            <p:nvPr/>
          </p:nvSpPr>
          <p:spPr>
            <a:xfrm>
              <a:off x="3531662" y="4804239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60"/>
            <p:cNvSpPr/>
            <p:nvPr/>
          </p:nvSpPr>
          <p:spPr>
            <a:xfrm>
              <a:off x="3531662" y="486955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60"/>
            <p:cNvSpPr/>
            <p:nvPr/>
          </p:nvSpPr>
          <p:spPr>
            <a:xfrm>
              <a:off x="3531662" y="486164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60"/>
            <p:cNvSpPr/>
            <p:nvPr/>
          </p:nvSpPr>
          <p:spPr>
            <a:xfrm>
              <a:off x="3531662" y="4931898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60"/>
            <p:cNvSpPr/>
            <p:nvPr/>
          </p:nvSpPr>
          <p:spPr>
            <a:xfrm>
              <a:off x="3607862" y="4923982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60"/>
            <p:cNvSpPr/>
            <p:nvPr/>
          </p:nvSpPr>
          <p:spPr>
            <a:xfrm>
              <a:off x="3457434" y="4469778"/>
              <a:ext cx="1467538" cy="197941"/>
            </a:xfrm>
            <a:custGeom>
              <a:avLst/>
              <a:gdLst/>
              <a:ahLst/>
              <a:cxnLst/>
              <a:rect l="l" t="t" r="r" b="b"/>
              <a:pathLst>
                <a:path w="60617" h="8176" extrusionOk="0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0"/>
            <p:cNvSpPr/>
            <p:nvPr/>
          </p:nvSpPr>
          <p:spPr>
            <a:xfrm>
              <a:off x="3531662" y="4494520"/>
              <a:ext cx="1393310" cy="144485"/>
            </a:xfrm>
            <a:custGeom>
              <a:avLst/>
              <a:gdLst/>
              <a:ahLst/>
              <a:cxnLst/>
              <a:rect l="l" t="t" r="r" b="b"/>
              <a:pathLst>
                <a:path w="57551" h="5968" extrusionOk="0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0"/>
            <p:cNvSpPr/>
            <p:nvPr/>
          </p:nvSpPr>
          <p:spPr>
            <a:xfrm>
              <a:off x="3531662" y="4515293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0"/>
            <p:cNvSpPr/>
            <p:nvPr/>
          </p:nvSpPr>
          <p:spPr>
            <a:xfrm>
              <a:off x="3607862" y="4507376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0"/>
            <p:cNvSpPr/>
            <p:nvPr/>
          </p:nvSpPr>
          <p:spPr>
            <a:xfrm>
              <a:off x="3531662" y="4552891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60"/>
            <p:cNvSpPr/>
            <p:nvPr/>
          </p:nvSpPr>
          <p:spPr>
            <a:xfrm>
              <a:off x="3541187" y="454398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60"/>
            <p:cNvSpPr/>
            <p:nvPr/>
          </p:nvSpPr>
          <p:spPr>
            <a:xfrm>
              <a:off x="3531662" y="4585550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60"/>
            <p:cNvSpPr/>
            <p:nvPr/>
          </p:nvSpPr>
          <p:spPr>
            <a:xfrm>
              <a:off x="3531662" y="4618209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60"/>
            <p:cNvSpPr/>
            <p:nvPr/>
          </p:nvSpPr>
          <p:spPr>
            <a:xfrm>
              <a:off x="3607862" y="4610293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60"/>
            <p:cNvSpPr/>
            <p:nvPr/>
          </p:nvSpPr>
          <p:spPr>
            <a:xfrm>
              <a:off x="3541187" y="4577633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60"/>
          <p:cNvGrpSpPr/>
          <p:nvPr/>
        </p:nvGrpSpPr>
        <p:grpSpPr>
          <a:xfrm>
            <a:off x="102754" y="3680623"/>
            <a:ext cx="2526614" cy="874563"/>
            <a:chOff x="3457434" y="4469778"/>
            <a:chExt cx="1572451" cy="544288"/>
          </a:xfrm>
        </p:grpSpPr>
        <p:sp>
          <p:nvSpPr>
            <p:cNvPr id="302" name="Google Shape;302;p60"/>
            <p:cNvSpPr/>
            <p:nvPr/>
          </p:nvSpPr>
          <p:spPr>
            <a:xfrm>
              <a:off x="3457434" y="4667694"/>
              <a:ext cx="1467538" cy="346372"/>
            </a:xfrm>
            <a:custGeom>
              <a:avLst/>
              <a:gdLst/>
              <a:ahLst/>
              <a:cxnLst/>
              <a:rect l="l" t="t" r="r" b="b"/>
              <a:pathLst>
                <a:path w="60617" h="14307" extrusionOk="0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60"/>
            <p:cNvSpPr/>
            <p:nvPr/>
          </p:nvSpPr>
          <p:spPr>
            <a:xfrm>
              <a:off x="3531662" y="4713209"/>
              <a:ext cx="1393310" cy="255319"/>
            </a:xfrm>
            <a:custGeom>
              <a:avLst/>
              <a:gdLst/>
              <a:ahLst/>
              <a:cxnLst/>
              <a:rect l="l" t="t" r="r" b="b"/>
              <a:pathLst>
                <a:path w="57551" h="10546" extrusionOk="0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60"/>
            <p:cNvSpPr/>
            <p:nvPr/>
          </p:nvSpPr>
          <p:spPr>
            <a:xfrm>
              <a:off x="3531662" y="475080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60"/>
            <p:cNvSpPr/>
            <p:nvPr/>
          </p:nvSpPr>
          <p:spPr>
            <a:xfrm>
              <a:off x="3598337" y="4741898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60"/>
            <p:cNvSpPr/>
            <p:nvPr/>
          </p:nvSpPr>
          <p:spPr>
            <a:xfrm>
              <a:off x="3531662" y="4812156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60"/>
            <p:cNvSpPr/>
            <p:nvPr/>
          </p:nvSpPr>
          <p:spPr>
            <a:xfrm>
              <a:off x="3531662" y="4804239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60"/>
            <p:cNvSpPr/>
            <p:nvPr/>
          </p:nvSpPr>
          <p:spPr>
            <a:xfrm>
              <a:off x="3531662" y="486955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0"/>
            <p:cNvSpPr/>
            <p:nvPr/>
          </p:nvSpPr>
          <p:spPr>
            <a:xfrm>
              <a:off x="3531662" y="486164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60"/>
            <p:cNvSpPr/>
            <p:nvPr/>
          </p:nvSpPr>
          <p:spPr>
            <a:xfrm>
              <a:off x="3531662" y="4931898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0"/>
            <p:cNvSpPr/>
            <p:nvPr/>
          </p:nvSpPr>
          <p:spPr>
            <a:xfrm>
              <a:off x="3607862" y="4923982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60"/>
            <p:cNvSpPr/>
            <p:nvPr/>
          </p:nvSpPr>
          <p:spPr>
            <a:xfrm>
              <a:off x="3457434" y="4469778"/>
              <a:ext cx="1467538" cy="197941"/>
            </a:xfrm>
            <a:custGeom>
              <a:avLst/>
              <a:gdLst/>
              <a:ahLst/>
              <a:cxnLst/>
              <a:rect l="l" t="t" r="r" b="b"/>
              <a:pathLst>
                <a:path w="60617" h="8176" extrusionOk="0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60"/>
            <p:cNvSpPr/>
            <p:nvPr/>
          </p:nvSpPr>
          <p:spPr>
            <a:xfrm>
              <a:off x="3531662" y="4494520"/>
              <a:ext cx="1393310" cy="144485"/>
            </a:xfrm>
            <a:custGeom>
              <a:avLst/>
              <a:gdLst/>
              <a:ahLst/>
              <a:cxnLst/>
              <a:rect l="l" t="t" r="r" b="b"/>
              <a:pathLst>
                <a:path w="57551" h="5968" extrusionOk="0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60"/>
            <p:cNvSpPr/>
            <p:nvPr/>
          </p:nvSpPr>
          <p:spPr>
            <a:xfrm>
              <a:off x="3531662" y="4536065"/>
              <a:ext cx="477978" cy="102941"/>
            </a:xfrm>
            <a:custGeom>
              <a:avLst/>
              <a:gdLst/>
              <a:ahLst/>
              <a:cxnLst/>
              <a:rect l="l" t="t" r="r" b="b"/>
              <a:pathLst>
                <a:path w="19743" h="4252" extrusionOk="0">
                  <a:moveTo>
                    <a:pt x="859" y="1"/>
                  </a:moveTo>
                  <a:cubicBezTo>
                    <a:pt x="327" y="328"/>
                    <a:pt x="0" y="859"/>
                    <a:pt x="0" y="1350"/>
                  </a:cubicBezTo>
                  <a:cubicBezTo>
                    <a:pt x="0" y="3066"/>
                    <a:pt x="3393" y="4252"/>
                    <a:pt x="7480" y="4252"/>
                  </a:cubicBezTo>
                  <a:lnTo>
                    <a:pt x="19742" y="4252"/>
                  </a:lnTo>
                  <a:cubicBezTo>
                    <a:pt x="12753" y="3761"/>
                    <a:pt x="4946" y="2739"/>
                    <a:pt x="8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60"/>
            <p:cNvSpPr/>
            <p:nvPr/>
          </p:nvSpPr>
          <p:spPr>
            <a:xfrm>
              <a:off x="3531662" y="4515293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60"/>
            <p:cNvSpPr/>
            <p:nvPr/>
          </p:nvSpPr>
          <p:spPr>
            <a:xfrm>
              <a:off x="3607862" y="4507376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60"/>
            <p:cNvSpPr/>
            <p:nvPr/>
          </p:nvSpPr>
          <p:spPr>
            <a:xfrm>
              <a:off x="3531662" y="4552891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60"/>
            <p:cNvSpPr/>
            <p:nvPr/>
          </p:nvSpPr>
          <p:spPr>
            <a:xfrm>
              <a:off x="3541187" y="454398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60"/>
            <p:cNvSpPr/>
            <p:nvPr/>
          </p:nvSpPr>
          <p:spPr>
            <a:xfrm>
              <a:off x="3531662" y="4585550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60"/>
            <p:cNvSpPr/>
            <p:nvPr/>
          </p:nvSpPr>
          <p:spPr>
            <a:xfrm>
              <a:off x="3531662" y="4618209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60"/>
            <p:cNvSpPr/>
            <p:nvPr/>
          </p:nvSpPr>
          <p:spPr>
            <a:xfrm>
              <a:off x="3607862" y="4610293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60"/>
            <p:cNvSpPr/>
            <p:nvPr/>
          </p:nvSpPr>
          <p:spPr>
            <a:xfrm>
              <a:off x="3541187" y="4577633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60"/>
          <p:cNvGrpSpPr/>
          <p:nvPr/>
        </p:nvGrpSpPr>
        <p:grpSpPr>
          <a:xfrm>
            <a:off x="7228313" y="-114309"/>
            <a:ext cx="1915697" cy="4616273"/>
            <a:chOff x="7899913" y="-114309"/>
            <a:chExt cx="1915697" cy="4616273"/>
          </a:xfrm>
        </p:grpSpPr>
        <p:sp>
          <p:nvSpPr>
            <p:cNvPr id="324" name="Google Shape;324;p60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60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9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60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60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9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0"/>
            <p:cNvSpPr/>
            <p:nvPr/>
          </p:nvSpPr>
          <p:spPr>
            <a:xfrm>
              <a:off x="7899913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60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60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60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60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60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60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60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60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9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60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05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60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2">
                <a:alpha val="505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60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05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60"/>
          <p:cNvGrpSpPr/>
          <p:nvPr/>
        </p:nvGrpSpPr>
        <p:grpSpPr>
          <a:xfrm>
            <a:off x="-400231" y="71459"/>
            <a:ext cx="9944461" cy="5619869"/>
            <a:chOff x="-1009131" y="114298"/>
            <a:chExt cx="11162264" cy="5619869"/>
          </a:xfrm>
        </p:grpSpPr>
        <p:grpSp>
          <p:nvGrpSpPr>
            <p:cNvPr id="341" name="Google Shape;341;p60"/>
            <p:cNvGrpSpPr/>
            <p:nvPr/>
          </p:nvGrpSpPr>
          <p:grpSpPr>
            <a:xfrm>
              <a:off x="-1009131" y="114298"/>
              <a:ext cx="11162264" cy="5619869"/>
              <a:chOff x="-852900" y="114300"/>
              <a:chExt cx="10849790" cy="6172288"/>
            </a:xfrm>
          </p:grpSpPr>
          <p:sp>
            <p:nvSpPr>
              <p:cNvPr id="342" name="Google Shape;342;p60"/>
              <p:cNvSpPr/>
              <p:nvPr/>
            </p:nvSpPr>
            <p:spPr>
              <a:xfrm>
                <a:off x="-845014" y="129282"/>
                <a:ext cx="10826179" cy="6147915"/>
              </a:xfrm>
              <a:custGeom>
                <a:avLst/>
                <a:gdLst/>
                <a:ahLst/>
                <a:cxnLst/>
                <a:rect l="l" t="t" r="r" b="b"/>
                <a:pathLst>
                  <a:path w="225135" h="134190" extrusionOk="0">
                    <a:moveTo>
                      <a:pt x="41896" y="1"/>
                    </a:moveTo>
                    <a:cubicBezTo>
                      <a:pt x="37114" y="1"/>
                      <a:pt x="33190" y="3924"/>
                      <a:pt x="33190" y="8707"/>
                    </a:cubicBezTo>
                    <a:lnTo>
                      <a:pt x="33190" y="102349"/>
                    </a:lnTo>
                    <a:lnTo>
                      <a:pt x="1676" y="125197"/>
                    </a:lnTo>
                    <a:lnTo>
                      <a:pt x="2044" y="125197"/>
                    </a:lnTo>
                    <a:cubicBezTo>
                      <a:pt x="859" y="126015"/>
                      <a:pt x="0" y="127568"/>
                      <a:pt x="0" y="129081"/>
                    </a:cubicBezTo>
                    <a:cubicBezTo>
                      <a:pt x="0" y="131819"/>
                      <a:pt x="2371" y="134190"/>
                      <a:pt x="5109" y="134190"/>
                    </a:cubicBezTo>
                    <a:lnTo>
                      <a:pt x="220188" y="134190"/>
                    </a:lnTo>
                    <a:cubicBezTo>
                      <a:pt x="222927" y="134190"/>
                      <a:pt x="225134" y="131819"/>
                      <a:pt x="225134" y="129081"/>
                    </a:cubicBezTo>
                    <a:cubicBezTo>
                      <a:pt x="225134" y="127732"/>
                      <a:pt x="224644" y="126383"/>
                      <a:pt x="223622" y="125524"/>
                    </a:cubicBezTo>
                    <a:lnTo>
                      <a:pt x="223785" y="125524"/>
                    </a:lnTo>
                    <a:lnTo>
                      <a:pt x="192762" y="102349"/>
                    </a:lnTo>
                    <a:lnTo>
                      <a:pt x="192762" y="8707"/>
                    </a:lnTo>
                    <a:cubicBezTo>
                      <a:pt x="192762" y="3924"/>
                      <a:pt x="188879" y="1"/>
                      <a:pt x="1840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60"/>
              <p:cNvSpPr/>
              <p:nvPr/>
            </p:nvSpPr>
            <p:spPr>
              <a:xfrm>
                <a:off x="-852900" y="114300"/>
                <a:ext cx="10849790" cy="6172288"/>
              </a:xfrm>
              <a:custGeom>
                <a:avLst/>
                <a:gdLst/>
                <a:ahLst/>
                <a:cxnLst/>
                <a:rect l="l" t="t" r="r" b="b"/>
                <a:pathLst>
                  <a:path w="225626" h="134722" extrusionOk="0">
                    <a:moveTo>
                      <a:pt x="184261" y="491"/>
                    </a:moveTo>
                    <a:cubicBezTo>
                      <a:pt x="186468" y="491"/>
                      <a:pt x="188675" y="1513"/>
                      <a:pt x="190228" y="3066"/>
                    </a:cubicBezTo>
                    <a:cubicBezTo>
                      <a:pt x="191577" y="4578"/>
                      <a:pt x="192599" y="6622"/>
                      <a:pt x="192599" y="9034"/>
                    </a:cubicBezTo>
                    <a:lnTo>
                      <a:pt x="192599" y="102839"/>
                    </a:lnTo>
                    <a:lnTo>
                      <a:pt x="223381" y="125714"/>
                    </a:lnTo>
                    <a:lnTo>
                      <a:pt x="223581" y="126015"/>
                    </a:lnTo>
                    <a:cubicBezTo>
                      <a:pt x="224440" y="126873"/>
                      <a:pt x="225135" y="128059"/>
                      <a:pt x="225135" y="129408"/>
                    </a:cubicBezTo>
                    <a:cubicBezTo>
                      <a:pt x="225135" y="130797"/>
                      <a:pt x="224603" y="131983"/>
                      <a:pt x="223581" y="132841"/>
                    </a:cubicBezTo>
                    <a:cubicBezTo>
                      <a:pt x="222764" y="133699"/>
                      <a:pt x="221538" y="134190"/>
                      <a:pt x="220352" y="134190"/>
                    </a:cubicBezTo>
                    <a:lnTo>
                      <a:pt x="5273" y="134190"/>
                    </a:lnTo>
                    <a:cubicBezTo>
                      <a:pt x="3884" y="134190"/>
                      <a:pt x="2698" y="133699"/>
                      <a:pt x="1840" y="132841"/>
                    </a:cubicBezTo>
                    <a:cubicBezTo>
                      <a:pt x="1023" y="131983"/>
                      <a:pt x="491" y="130797"/>
                      <a:pt x="491" y="129408"/>
                    </a:cubicBezTo>
                    <a:cubicBezTo>
                      <a:pt x="491" y="127895"/>
                      <a:pt x="1186" y="126546"/>
                      <a:pt x="2371" y="125688"/>
                    </a:cubicBezTo>
                    <a:lnTo>
                      <a:pt x="2862" y="125157"/>
                    </a:lnTo>
                    <a:lnTo>
                      <a:pt x="2698" y="125157"/>
                    </a:lnTo>
                    <a:lnTo>
                      <a:pt x="33722" y="102839"/>
                    </a:lnTo>
                    <a:lnTo>
                      <a:pt x="33722" y="9034"/>
                    </a:lnTo>
                    <a:cubicBezTo>
                      <a:pt x="33722" y="6622"/>
                      <a:pt x="34539" y="4578"/>
                      <a:pt x="36092" y="3066"/>
                    </a:cubicBezTo>
                    <a:cubicBezTo>
                      <a:pt x="37605" y="1513"/>
                      <a:pt x="39853" y="491"/>
                      <a:pt x="42060" y="491"/>
                    </a:cubicBezTo>
                    <a:close/>
                    <a:moveTo>
                      <a:pt x="42060" y="1"/>
                    </a:moveTo>
                    <a:cubicBezTo>
                      <a:pt x="37114" y="1"/>
                      <a:pt x="33190" y="4088"/>
                      <a:pt x="33190" y="9034"/>
                    </a:cubicBezTo>
                    <a:lnTo>
                      <a:pt x="33190" y="102676"/>
                    </a:lnTo>
                    <a:lnTo>
                      <a:pt x="1023" y="125688"/>
                    </a:lnTo>
                    <a:lnTo>
                      <a:pt x="1589" y="125688"/>
                    </a:lnTo>
                    <a:cubicBezTo>
                      <a:pt x="620" y="126584"/>
                      <a:pt x="1" y="127949"/>
                      <a:pt x="1" y="129408"/>
                    </a:cubicBezTo>
                    <a:cubicBezTo>
                      <a:pt x="1" y="132310"/>
                      <a:pt x="2371" y="134721"/>
                      <a:pt x="5273" y="134721"/>
                    </a:cubicBezTo>
                    <a:lnTo>
                      <a:pt x="220352" y="134721"/>
                    </a:lnTo>
                    <a:cubicBezTo>
                      <a:pt x="223254" y="134721"/>
                      <a:pt x="225625" y="132310"/>
                      <a:pt x="225625" y="129408"/>
                    </a:cubicBezTo>
                    <a:cubicBezTo>
                      <a:pt x="225625" y="128054"/>
                      <a:pt x="225101" y="126962"/>
                      <a:pt x="224258" y="126015"/>
                    </a:cubicBezTo>
                    <a:lnTo>
                      <a:pt x="224603" y="126015"/>
                    </a:lnTo>
                    <a:lnTo>
                      <a:pt x="223949" y="125530"/>
                    </a:lnTo>
                    <a:lnTo>
                      <a:pt x="223949" y="125530"/>
                    </a:lnTo>
                    <a:lnTo>
                      <a:pt x="223949" y="125524"/>
                    </a:lnTo>
                    <a:lnTo>
                      <a:pt x="223942" y="125524"/>
                    </a:lnTo>
                    <a:lnTo>
                      <a:pt x="193130" y="102676"/>
                    </a:lnTo>
                    <a:lnTo>
                      <a:pt x="193130" y="9034"/>
                    </a:lnTo>
                    <a:cubicBezTo>
                      <a:pt x="193130" y="4088"/>
                      <a:pt x="189043" y="1"/>
                      <a:pt x="1842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60"/>
              <p:cNvSpPr/>
              <p:nvPr/>
            </p:nvSpPr>
            <p:spPr>
              <a:xfrm>
                <a:off x="-27366" y="4975819"/>
                <a:ext cx="9247851" cy="702298"/>
              </a:xfrm>
              <a:custGeom>
                <a:avLst/>
                <a:gdLst/>
                <a:ahLst/>
                <a:cxnLst/>
                <a:rect l="l" t="t" r="r" b="b"/>
                <a:pathLst>
                  <a:path w="192313" h="15329" extrusionOk="0">
                    <a:moveTo>
                      <a:pt x="20806" y="164"/>
                    </a:moveTo>
                    <a:lnTo>
                      <a:pt x="44043" y="327"/>
                    </a:lnTo>
                    <a:lnTo>
                      <a:pt x="43777" y="327"/>
                    </a:lnTo>
                    <a:lnTo>
                      <a:pt x="42428" y="1840"/>
                    </a:lnTo>
                    <a:lnTo>
                      <a:pt x="30329" y="1676"/>
                    </a:lnTo>
                    <a:lnTo>
                      <a:pt x="32046" y="327"/>
                    </a:lnTo>
                    <a:lnTo>
                      <a:pt x="31188" y="327"/>
                    </a:lnTo>
                    <a:lnTo>
                      <a:pt x="29471" y="1676"/>
                    </a:lnTo>
                    <a:lnTo>
                      <a:pt x="18925" y="1676"/>
                    </a:lnTo>
                    <a:lnTo>
                      <a:pt x="20806" y="164"/>
                    </a:lnTo>
                    <a:close/>
                    <a:moveTo>
                      <a:pt x="44632" y="332"/>
                    </a:moveTo>
                    <a:lnTo>
                      <a:pt x="67279" y="491"/>
                    </a:lnTo>
                    <a:lnTo>
                      <a:pt x="66625" y="2044"/>
                    </a:lnTo>
                    <a:lnTo>
                      <a:pt x="55876" y="2044"/>
                    </a:lnTo>
                    <a:lnTo>
                      <a:pt x="56897" y="491"/>
                    </a:lnTo>
                    <a:lnTo>
                      <a:pt x="56039" y="491"/>
                    </a:lnTo>
                    <a:lnTo>
                      <a:pt x="55017" y="1840"/>
                    </a:lnTo>
                    <a:lnTo>
                      <a:pt x="43286" y="1840"/>
                    </a:lnTo>
                    <a:lnTo>
                      <a:pt x="44632" y="332"/>
                    </a:lnTo>
                    <a:close/>
                    <a:moveTo>
                      <a:pt x="68138" y="491"/>
                    </a:moveTo>
                    <a:lnTo>
                      <a:pt x="80073" y="654"/>
                    </a:lnTo>
                    <a:lnTo>
                      <a:pt x="79542" y="2208"/>
                    </a:lnTo>
                    <a:lnTo>
                      <a:pt x="67443" y="2044"/>
                    </a:lnTo>
                    <a:lnTo>
                      <a:pt x="68138" y="491"/>
                    </a:lnTo>
                    <a:close/>
                    <a:moveTo>
                      <a:pt x="80727" y="654"/>
                    </a:moveTo>
                    <a:lnTo>
                      <a:pt x="92335" y="818"/>
                    </a:lnTo>
                    <a:lnTo>
                      <a:pt x="92335" y="2208"/>
                    </a:lnTo>
                    <a:lnTo>
                      <a:pt x="80400" y="2208"/>
                    </a:lnTo>
                    <a:lnTo>
                      <a:pt x="80727" y="654"/>
                    </a:lnTo>
                    <a:close/>
                    <a:moveTo>
                      <a:pt x="104597" y="818"/>
                    </a:moveTo>
                    <a:lnTo>
                      <a:pt x="104761" y="2371"/>
                    </a:lnTo>
                    <a:lnTo>
                      <a:pt x="93194" y="2208"/>
                    </a:lnTo>
                    <a:lnTo>
                      <a:pt x="93194" y="818"/>
                    </a:lnTo>
                    <a:close/>
                    <a:moveTo>
                      <a:pt x="105456" y="818"/>
                    </a:moveTo>
                    <a:lnTo>
                      <a:pt x="116492" y="1022"/>
                    </a:lnTo>
                    <a:lnTo>
                      <a:pt x="116860" y="2371"/>
                    </a:lnTo>
                    <a:lnTo>
                      <a:pt x="105619" y="2371"/>
                    </a:lnTo>
                    <a:lnTo>
                      <a:pt x="105456" y="818"/>
                    </a:lnTo>
                    <a:close/>
                    <a:moveTo>
                      <a:pt x="128100" y="1022"/>
                    </a:moveTo>
                    <a:lnTo>
                      <a:pt x="128754" y="2535"/>
                    </a:lnTo>
                    <a:lnTo>
                      <a:pt x="117718" y="2371"/>
                    </a:lnTo>
                    <a:lnTo>
                      <a:pt x="117187" y="1022"/>
                    </a:lnTo>
                    <a:close/>
                    <a:moveTo>
                      <a:pt x="128958" y="1022"/>
                    </a:moveTo>
                    <a:lnTo>
                      <a:pt x="139504" y="1186"/>
                    </a:lnTo>
                    <a:lnTo>
                      <a:pt x="140526" y="2535"/>
                    </a:lnTo>
                    <a:lnTo>
                      <a:pt x="129612" y="2535"/>
                    </a:lnTo>
                    <a:lnTo>
                      <a:pt x="128958" y="1022"/>
                    </a:lnTo>
                    <a:close/>
                    <a:moveTo>
                      <a:pt x="150744" y="1186"/>
                    </a:moveTo>
                    <a:lnTo>
                      <a:pt x="151929" y="2698"/>
                    </a:lnTo>
                    <a:lnTo>
                      <a:pt x="141220" y="2535"/>
                    </a:lnTo>
                    <a:lnTo>
                      <a:pt x="140362" y="1186"/>
                    </a:lnTo>
                    <a:close/>
                    <a:moveTo>
                      <a:pt x="151439" y="1186"/>
                    </a:moveTo>
                    <a:lnTo>
                      <a:pt x="162843" y="1349"/>
                    </a:lnTo>
                    <a:lnTo>
                      <a:pt x="164355" y="2698"/>
                    </a:lnTo>
                    <a:lnTo>
                      <a:pt x="152624" y="2698"/>
                    </a:lnTo>
                    <a:lnTo>
                      <a:pt x="151439" y="1186"/>
                    </a:lnTo>
                    <a:close/>
                    <a:moveTo>
                      <a:pt x="163701" y="1349"/>
                    </a:moveTo>
                    <a:lnTo>
                      <a:pt x="174574" y="1513"/>
                    </a:lnTo>
                    <a:lnTo>
                      <a:pt x="176290" y="2862"/>
                    </a:lnTo>
                    <a:lnTo>
                      <a:pt x="165050" y="2698"/>
                    </a:lnTo>
                    <a:lnTo>
                      <a:pt x="163701" y="1349"/>
                    </a:lnTo>
                    <a:close/>
                    <a:moveTo>
                      <a:pt x="18598" y="1840"/>
                    </a:moveTo>
                    <a:lnTo>
                      <a:pt x="29307" y="2044"/>
                    </a:lnTo>
                    <a:lnTo>
                      <a:pt x="27427" y="3556"/>
                    </a:lnTo>
                    <a:lnTo>
                      <a:pt x="16350" y="3556"/>
                    </a:lnTo>
                    <a:lnTo>
                      <a:pt x="18598" y="1840"/>
                    </a:lnTo>
                    <a:close/>
                    <a:moveTo>
                      <a:pt x="42265" y="2044"/>
                    </a:moveTo>
                    <a:lnTo>
                      <a:pt x="40711" y="3720"/>
                    </a:lnTo>
                    <a:lnTo>
                      <a:pt x="28286" y="3556"/>
                    </a:lnTo>
                    <a:lnTo>
                      <a:pt x="30166" y="2044"/>
                    </a:lnTo>
                    <a:close/>
                    <a:moveTo>
                      <a:pt x="43123" y="2044"/>
                    </a:moveTo>
                    <a:lnTo>
                      <a:pt x="54854" y="2208"/>
                    </a:lnTo>
                    <a:lnTo>
                      <a:pt x="53832" y="3720"/>
                    </a:lnTo>
                    <a:lnTo>
                      <a:pt x="41733" y="3720"/>
                    </a:lnTo>
                    <a:lnTo>
                      <a:pt x="43123" y="2044"/>
                    </a:lnTo>
                    <a:close/>
                    <a:moveTo>
                      <a:pt x="66421" y="2208"/>
                    </a:moveTo>
                    <a:lnTo>
                      <a:pt x="65604" y="3883"/>
                    </a:lnTo>
                    <a:lnTo>
                      <a:pt x="54690" y="3720"/>
                    </a:lnTo>
                    <a:lnTo>
                      <a:pt x="55876" y="2208"/>
                    </a:lnTo>
                    <a:close/>
                    <a:moveTo>
                      <a:pt x="67279" y="2208"/>
                    </a:moveTo>
                    <a:lnTo>
                      <a:pt x="79542" y="2371"/>
                    </a:lnTo>
                    <a:lnTo>
                      <a:pt x="79051" y="3883"/>
                    </a:lnTo>
                    <a:lnTo>
                      <a:pt x="66625" y="3883"/>
                    </a:lnTo>
                    <a:lnTo>
                      <a:pt x="67279" y="2208"/>
                    </a:lnTo>
                    <a:close/>
                    <a:moveTo>
                      <a:pt x="92335" y="2371"/>
                    </a:moveTo>
                    <a:lnTo>
                      <a:pt x="92172" y="4088"/>
                    </a:lnTo>
                    <a:lnTo>
                      <a:pt x="79909" y="3883"/>
                    </a:lnTo>
                    <a:lnTo>
                      <a:pt x="80400" y="2371"/>
                    </a:lnTo>
                    <a:close/>
                    <a:moveTo>
                      <a:pt x="93194" y="2371"/>
                    </a:moveTo>
                    <a:lnTo>
                      <a:pt x="104761" y="2535"/>
                    </a:lnTo>
                    <a:lnTo>
                      <a:pt x="104924" y="4088"/>
                    </a:lnTo>
                    <a:lnTo>
                      <a:pt x="92989" y="4088"/>
                    </a:lnTo>
                    <a:lnTo>
                      <a:pt x="93194" y="2371"/>
                    </a:lnTo>
                    <a:close/>
                    <a:moveTo>
                      <a:pt x="117023" y="2535"/>
                    </a:moveTo>
                    <a:lnTo>
                      <a:pt x="117514" y="4088"/>
                    </a:lnTo>
                    <a:lnTo>
                      <a:pt x="105783" y="4088"/>
                    </a:lnTo>
                    <a:lnTo>
                      <a:pt x="105619" y="2535"/>
                    </a:lnTo>
                    <a:close/>
                    <a:moveTo>
                      <a:pt x="117718" y="2535"/>
                    </a:moveTo>
                    <a:lnTo>
                      <a:pt x="128958" y="2698"/>
                    </a:lnTo>
                    <a:lnTo>
                      <a:pt x="129776" y="4251"/>
                    </a:lnTo>
                    <a:lnTo>
                      <a:pt x="118372" y="4088"/>
                    </a:lnTo>
                    <a:lnTo>
                      <a:pt x="117718" y="2535"/>
                    </a:lnTo>
                    <a:close/>
                    <a:moveTo>
                      <a:pt x="140689" y="2698"/>
                    </a:moveTo>
                    <a:lnTo>
                      <a:pt x="141711" y="4251"/>
                    </a:lnTo>
                    <a:lnTo>
                      <a:pt x="130471" y="4251"/>
                    </a:lnTo>
                    <a:lnTo>
                      <a:pt x="129776" y="2698"/>
                    </a:lnTo>
                    <a:close/>
                    <a:moveTo>
                      <a:pt x="141384" y="2698"/>
                    </a:moveTo>
                    <a:lnTo>
                      <a:pt x="152093" y="2862"/>
                    </a:lnTo>
                    <a:lnTo>
                      <a:pt x="153483" y="4415"/>
                    </a:lnTo>
                    <a:lnTo>
                      <a:pt x="153483" y="4415"/>
                    </a:lnTo>
                    <a:lnTo>
                      <a:pt x="142569" y="4251"/>
                    </a:lnTo>
                    <a:lnTo>
                      <a:pt x="141384" y="2698"/>
                    </a:lnTo>
                    <a:close/>
                    <a:moveTo>
                      <a:pt x="164519" y="2862"/>
                    </a:moveTo>
                    <a:lnTo>
                      <a:pt x="166235" y="4415"/>
                    </a:lnTo>
                    <a:lnTo>
                      <a:pt x="154137" y="4415"/>
                    </a:lnTo>
                    <a:lnTo>
                      <a:pt x="152788" y="2862"/>
                    </a:lnTo>
                    <a:close/>
                    <a:moveTo>
                      <a:pt x="165377" y="2862"/>
                    </a:moveTo>
                    <a:lnTo>
                      <a:pt x="176617" y="3066"/>
                    </a:lnTo>
                    <a:lnTo>
                      <a:pt x="178498" y="4415"/>
                    </a:lnTo>
                    <a:lnTo>
                      <a:pt x="166930" y="4415"/>
                    </a:lnTo>
                    <a:lnTo>
                      <a:pt x="165377" y="2862"/>
                    </a:lnTo>
                    <a:close/>
                    <a:moveTo>
                      <a:pt x="16187" y="3720"/>
                    </a:moveTo>
                    <a:lnTo>
                      <a:pt x="27100" y="3883"/>
                    </a:lnTo>
                    <a:lnTo>
                      <a:pt x="25220" y="5600"/>
                    </a:lnTo>
                    <a:lnTo>
                      <a:pt x="13816" y="5600"/>
                    </a:lnTo>
                    <a:lnTo>
                      <a:pt x="16187" y="3720"/>
                    </a:lnTo>
                    <a:close/>
                    <a:moveTo>
                      <a:pt x="40548" y="3883"/>
                    </a:moveTo>
                    <a:lnTo>
                      <a:pt x="39035" y="5600"/>
                    </a:lnTo>
                    <a:lnTo>
                      <a:pt x="26242" y="5600"/>
                    </a:lnTo>
                    <a:lnTo>
                      <a:pt x="28122" y="3883"/>
                    </a:lnTo>
                    <a:close/>
                    <a:moveTo>
                      <a:pt x="53668" y="3883"/>
                    </a:moveTo>
                    <a:lnTo>
                      <a:pt x="52483" y="5764"/>
                    </a:lnTo>
                    <a:lnTo>
                      <a:pt x="40057" y="5600"/>
                    </a:lnTo>
                    <a:lnTo>
                      <a:pt x="41570" y="3883"/>
                    </a:lnTo>
                    <a:close/>
                    <a:moveTo>
                      <a:pt x="54527" y="3883"/>
                    </a:moveTo>
                    <a:lnTo>
                      <a:pt x="65604" y="4088"/>
                    </a:lnTo>
                    <a:lnTo>
                      <a:pt x="64745" y="5764"/>
                    </a:lnTo>
                    <a:lnTo>
                      <a:pt x="53341" y="5764"/>
                    </a:lnTo>
                    <a:lnTo>
                      <a:pt x="54527" y="3883"/>
                    </a:lnTo>
                    <a:close/>
                    <a:moveTo>
                      <a:pt x="79051" y="4088"/>
                    </a:moveTo>
                    <a:lnTo>
                      <a:pt x="78520" y="5764"/>
                    </a:lnTo>
                    <a:lnTo>
                      <a:pt x="65604" y="5764"/>
                    </a:lnTo>
                    <a:lnTo>
                      <a:pt x="66421" y="4088"/>
                    </a:lnTo>
                    <a:close/>
                    <a:moveTo>
                      <a:pt x="79909" y="4088"/>
                    </a:moveTo>
                    <a:lnTo>
                      <a:pt x="92172" y="4251"/>
                    </a:lnTo>
                    <a:lnTo>
                      <a:pt x="91967" y="5927"/>
                    </a:lnTo>
                    <a:lnTo>
                      <a:pt x="79378" y="5764"/>
                    </a:lnTo>
                    <a:lnTo>
                      <a:pt x="79909" y="4088"/>
                    </a:lnTo>
                    <a:close/>
                    <a:moveTo>
                      <a:pt x="104924" y="4251"/>
                    </a:moveTo>
                    <a:lnTo>
                      <a:pt x="105088" y="5927"/>
                    </a:lnTo>
                    <a:lnTo>
                      <a:pt x="92826" y="5927"/>
                    </a:lnTo>
                    <a:lnTo>
                      <a:pt x="92989" y="4251"/>
                    </a:lnTo>
                    <a:close/>
                    <a:moveTo>
                      <a:pt x="105783" y="4251"/>
                    </a:moveTo>
                    <a:lnTo>
                      <a:pt x="117514" y="4415"/>
                    </a:lnTo>
                    <a:lnTo>
                      <a:pt x="118045" y="5927"/>
                    </a:lnTo>
                    <a:lnTo>
                      <a:pt x="106110" y="5927"/>
                    </a:lnTo>
                    <a:lnTo>
                      <a:pt x="105783" y="4251"/>
                    </a:lnTo>
                    <a:close/>
                    <a:moveTo>
                      <a:pt x="129776" y="4415"/>
                    </a:moveTo>
                    <a:lnTo>
                      <a:pt x="130634" y="5927"/>
                    </a:lnTo>
                    <a:lnTo>
                      <a:pt x="118903" y="5927"/>
                    </a:lnTo>
                    <a:lnTo>
                      <a:pt x="118372" y="4415"/>
                    </a:lnTo>
                    <a:close/>
                    <a:moveTo>
                      <a:pt x="141874" y="4415"/>
                    </a:moveTo>
                    <a:lnTo>
                      <a:pt x="142896" y="6131"/>
                    </a:lnTo>
                    <a:lnTo>
                      <a:pt x="131492" y="6131"/>
                    </a:lnTo>
                    <a:lnTo>
                      <a:pt x="130634" y="4415"/>
                    </a:lnTo>
                    <a:close/>
                    <a:moveTo>
                      <a:pt x="142569" y="4415"/>
                    </a:moveTo>
                    <a:lnTo>
                      <a:pt x="153646" y="4578"/>
                    </a:lnTo>
                    <a:lnTo>
                      <a:pt x="154995" y="6131"/>
                    </a:lnTo>
                    <a:lnTo>
                      <a:pt x="143755" y="6131"/>
                    </a:lnTo>
                    <a:lnTo>
                      <a:pt x="142569" y="4415"/>
                    </a:lnTo>
                    <a:close/>
                    <a:moveTo>
                      <a:pt x="166399" y="4578"/>
                    </a:moveTo>
                    <a:lnTo>
                      <a:pt x="168116" y="6131"/>
                    </a:lnTo>
                    <a:lnTo>
                      <a:pt x="155853" y="6131"/>
                    </a:lnTo>
                    <a:lnTo>
                      <a:pt x="154300" y="4578"/>
                    </a:lnTo>
                    <a:close/>
                    <a:moveTo>
                      <a:pt x="167094" y="4578"/>
                    </a:moveTo>
                    <a:lnTo>
                      <a:pt x="178661" y="4742"/>
                    </a:lnTo>
                    <a:lnTo>
                      <a:pt x="180705" y="6295"/>
                    </a:lnTo>
                    <a:lnTo>
                      <a:pt x="168974" y="6131"/>
                    </a:lnTo>
                    <a:lnTo>
                      <a:pt x="167094" y="4578"/>
                    </a:lnTo>
                    <a:close/>
                    <a:moveTo>
                      <a:pt x="24893" y="5764"/>
                    </a:moveTo>
                    <a:lnTo>
                      <a:pt x="22849" y="7644"/>
                    </a:lnTo>
                    <a:lnTo>
                      <a:pt x="11078" y="7644"/>
                    </a:lnTo>
                    <a:lnTo>
                      <a:pt x="13653" y="5764"/>
                    </a:lnTo>
                    <a:close/>
                    <a:moveTo>
                      <a:pt x="25915" y="5764"/>
                    </a:moveTo>
                    <a:lnTo>
                      <a:pt x="38831" y="5927"/>
                    </a:lnTo>
                    <a:lnTo>
                      <a:pt x="37155" y="7807"/>
                    </a:lnTo>
                    <a:lnTo>
                      <a:pt x="23871" y="7644"/>
                    </a:lnTo>
                    <a:lnTo>
                      <a:pt x="25915" y="5764"/>
                    </a:lnTo>
                    <a:close/>
                    <a:moveTo>
                      <a:pt x="52320" y="5927"/>
                    </a:moveTo>
                    <a:lnTo>
                      <a:pt x="51093" y="7807"/>
                    </a:lnTo>
                    <a:lnTo>
                      <a:pt x="38177" y="7807"/>
                    </a:lnTo>
                    <a:lnTo>
                      <a:pt x="39689" y="5927"/>
                    </a:lnTo>
                    <a:close/>
                    <a:moveTo>
                      <a:pt x="64582" y="5927"/>
                    </a:moveTo>
                    <a:lnTo>
                      <a:pt x="63723" y="7807"/>
                    </a:lnTo>
                    <a:lnTo>
                      <a:pt x="51952" y="7807"/>
                    </a:lnTo>
                    <a:lnTo>
                      <a:pt x="53341" y="5927"/>
                    </a:lnTo>
                    <a:close/>
                    <a:moveTo>
                      <a:pt x="65604" y="5927"/>
                    </a:moveTo>
                    <a:lnTo>
                      <a:pt x="78356" y="6131"/>
                    </a:lnTo>
                    <a:lnTo>
                      <a:pt x="77866" y="7807"/>
                    </a:lnTo>
                    <a:lnTo>
                      <a:pt x="64582" y="7807"/>
                    </a:lnTo>
                    <a:lnTo>
                      <a:pt x="65604" y="5927"/>
                    </a:lnTo>
                    <a:close/>
                    <a:moveTo>
                      <a:pt x="91967" y="6131"/>
                    </a:moveTo>
                    <a:lnTo>
                      <a:pt x="91804" y="7807"/>
                    </a:lnTo>
                    <a:lnTo>
                      <a:pt x="78888" y="7807"/>
                    </a:lnTo>
                    <a:lnTo>
                      <a:pt x="79378" y="6131"/>
                    </a:lnTo>
                    <a:close/>
                    <a:moveTo>
                      <a:pt x="105251" y="6131"/>
                    </a:moveTo>
                    <a:lnTo>
                      <a:pt x="105456" y="7971"/>
                    </a:lnTo>
                    <a:lnTo>
                      <a:pt x="105456" y="7971"/>
                    </a:lnTo>
                    <a:lnTo>
                      <a:pt x="92826" y="7807"/>
                    </a:lnTo>
                    <a:lnTo>
                      <a:pt x="92826" y="6131"/>
                    </a:lnTo>
                    <a:close/>
                    <a:moveTo>
                      <a:pt x="118208" y="6131"/>
                    </a:moveTo>
                    <a:lnTo>
                      <a:pt x="118740" y="7971"/>
                    </a:lnTo>
                    <a:lnTo>
                      <a:pt x="106273" y="7971"/>
                    </a:lnTo>
                    <a:lnTo>
                      <a:pt x="106110" y="6131"/>
                    </a:lnTo>
                    <a:close/>
                    <a:moveTo>
                      <a:pt x="119067" y="6131"/>
                    </a:moveTo>
                    <a:lnTo>
                      <a:pt x="130798" y="6295"/>
                    </a:lnTo>
                    <a:lnTo>
                      <a:pt x="131656" y="7971"/>
                    </a:lnTo>
                    <a:lnTo>
                      <a:pt x="119557" y="7971"/>
                    </a:lnTo>
                    <a:lnTo>
                      <a:pt x="119067" y="6131"/>
                    </a:lnTo>
                    <a:close/>
                    <a:moveTo>
                      <a:pt x="143060" y="6295"/>
                    </a:moveTo>
                    <a:lnTo>
                      <a:pt x="144286" y="7971"/>
                    </a:lnTo>
                    <a:lnTo>
                      <a:pt x="132514" y="7971"/>
                    </a:lnTo>
                    <a:lnTo>
                      <a:pt x="131656" y="6295"/>
                    </a:lnTo>
                    <a:close/>
                    <a:moveTo>
                      <a:pt x="155158" y="6295"/>
                    </a:moveTo>
                    <a:lnTo>
                      <a:pt x="156712" y="7971"/>
                    </a:lnTo>
                    <a:lnTo>
                      <a:pt x="145103" y="7971"/>
                    </a:lnTo>
                    <a:lnTo>
                      <a:pt x="143918" y="6295"/>
                    </a:lnTo>
                    <a:close/>
                    <a:moveTo>
                      <a:pt x="156017" y="6295"/>
                    </a:moveTo>
                    <a:lnTo>
                      <a:pt x="168279" y="6458"/>
                    </a:lnTo>
                    <a:lnTo>
                      <a:pt x="170159" y="7971"/>
                    </a:lnTo>
                    <a:lnTo>
                      <a:pt x="157570" y="7971"/>
                    </a:lnTo>
                    <a:lnTo>
                      <a:pt x="156017" y="6295"/>
                    </a:lnTo>
                    <a:close/>
                    <a:moveTo>
                      <a:pt x="180868" y="6458"/>
                    </a:moveTo>
                    <a:lnTo>
                      <a:pt x="183116" y="8175"/>
                    </a:lnTo>
                    <a:lnTo>
                      <a:pt x="171018" y="7971"/>
                    </a:lnTo>
                    <a:lnTo>
                      <a:pt x="169137" y="6458"/>
                    </a:lnTo>
                    <a:close/>
                    <a:moveTo>
                      <a:pt x="22686" y="7971"/>
                    </a:moveTo>
                    <a:lnTo>
                      <a:pt x="20274" y="10014"/>
                    </a:lnTo>
                    <a:lnTo>
                      <a:pt x="8176" y="10014"/>
                    </a:lnTo>
                    <a:lnTo>
                      <a:pt x="10751" y="7971"/>
                    </a:lnTo>
                    <a:close/>
                    <a:moveTo>
                      <a:pt x="36992" y="7971"/>
                    </a:moveTo>
                    <a:lnTo>
                      <a:pt x="35112" y="10014"/>
                    </a:lnTo>
                    <a:lnTo>
                      <a:pt x="21460" y="10014"/>
                    </a:lnTo>
                    <a:lnTo>
                      <a:pt x="23708" y="7971"/>
                    </a:lnTo>
                    <a:close/>
                    <a:moveTo>
                      <a:pt x="50930" y="7971"/>
                    </a:moveTo>
                    <a:lnTo>
                      <a:pt x="49581" y="10014"/>
                    </a:lnTo>
                    <a:lnTo>
                      <a:pt x="36133" y="10014"/>
                    </a:lnTo>
                    <a:lnTo>
                      <a:pt x="37809" y="7971"/>
                    </a:lnTo>
                    <a:close/>
                    <a:moveTo>
                      <a:pt x="63560" y="7971"/>
                    </a:moveTo>
                    <a:lnTo>
                      <a:pt x="62538" y="10014"/>
                    </a:lnTo>
                    <a:lnTo>
                      <a:pt x="50603" y="10014"/>
                    </a:lnTo>
                    <a:lnTo>
                      <a:pt x="51788" y="7971"/>
                    </a:lnTo>
                    <a:close/>
                    <a:moveTo>
                      <a:pt x="64582" y="7971"/>
                    </a:moveTo>
                    <a:lnTo>
                      <a:pt x="77866" y="8175"/>
                    </a:lnTo>
                    <a:lnTo>
                      <a:pt x="77334" y="10014"/>
                    </a:lnTo>
                    <a:lnTo>
                      <a:pt x="63560" y="10014"/>
                    </a:lnTo>
                    <a:lnTo>
                      <a:pt x="64582" y="7971"/>
                    </a:lnTo>
                    <a:close/>
                    <a:moveTo>
                      <a:pt x="91804" y="8175"/>
                    </a:moveTo>
                    <a:lnTo>
                      <a:pt x="91640" y="10014"/>
                    </a:lnTo>
                    <a:lnTo>
                      <a:pt x="78356" y="10014"/>
                    </a:lnTo>
                    <a:lnTo>
                      <a:pt x="78888" y="8175"/>
                    </a:lnTo>
                    <a:close/>
                    <a:moveTo>
                      <a:pt x="105456" y="8175"/>
                    </a:moveTo>
                    <a:lnTo>
                      <a:pt x="105619" y="10014"/>
                    </a:lnTo>
                    <a:lnTo>
                      <a:pt x="92662" y="10014"/>
                    </a:lnTo>
                    <a:lnTo>
                      <a:pt x="92662" y="8175"/>
                    </a:lnTo>
                    <a:close/>
                    <a:moveTo>
                      <a:pt x="118740" y="8175"/>
                    </a:moveTo>
                    <a:lnTo>
                      <a:pt x="119394" y="10014"/>
                    </a:lnTo>
                    <a:lnTo>
                      <a:pt x="106641" y="10014"/>
                    </a:lnTo>
                    <a:lnTo>
                      <a:pt x="106273" y="8175"/>
                    </a:lnTo>
                    <a:close/>
                    <a:moveTo>
                      <a:pt x="131819" y="8175"/>
                    </a:moveTo>
                    <a:lnTo>
                      <a:pt x="132678" y="10014"/>
                    </a:lnTo>
                    <a:lnTo>
                      <a:pt x="120252" y="10014"/>
                    </a:lnTo>
                    <a:lnTo>
                      <a:pt x="119557" y="8175"/>
                    </a:lnTo>
                    <a:close/>
                    <a:moveTo>
                      <a:pt x="144449" y="8175"/>
                    </a:moveTo>
                    <a:lnTo>
                      <a:pt x="145798" y="10014"/>
                    </a:lnTo>
                    <a:lnTo>
                      <a:pt x="133536" y="10014"/>
                    </a:lnTo>
                    <a:lnTo>
                      <a:pt x="132678" y="8175"/>
                    </a:lnTo>
                    <a:close/>
                    <a:moveTo>
                      <a:pt x="156875" y="8175"/>
                    </a:moveTo>
                    <a:lnTo>
                      <a:pt x="158388" y="10014"/>
                    </a:lnTo>
                    <a:lnTo>
                      <a:pt x="146657" y="10014"/>
                    </a:lnTo>
                    <a:lnTo>
                      <a:pt x="145308" y="8175"/>
                    </a:lnTo>
                    <a:close/>
                    <a:moveTo>
                      <a:pt x="157734" y="8175"/>
                    </a:moveTo>
                    <a:lnTo>
                      <a:pt x="170323" y="8339"/>
                    </a:lnTo>
                    <a:lnTo>
                      <a:pt x="172366" y="10014"/>
                    </a:lnTo>
                    <a:lnTo>
                      <a:pt x="159246" y="10014"/>
                    </a:lnTo>
                    <a:lnTo>
                      <a:pt x="157734" y="8175"/>
                    </a:lnTo>
                    <a:close/>
                    <a:moveTo>
                      <a:pt x="183280" y="8339"/>
                    </a:moveTo>
                    <a:lnTo>
                      <a:pt x="185487" y="10014"/>
                    </a:lnTo>
                    <a:lnTo>
                      <a:pt x="173061" y="10014"/>
                    </a:lnTo>
                    <a:lnTo>
                      <a:pt x="171181" y="8339"/>
                    </a:lnTo>
                    <a:close/>
                    <a:moveTo>
                      <a:pt x="172530" y="10219"/>
                    </a:moveTo>
                    <a:lnTo>
                      <a:pt x="174574" y="12058"/>
                    </a:lnTo>
                    <a:lnTo>
                      <a:pt x="161126" y="12058"/>
                    </a:lnTo>
                    <a:lnTo>
                      <a:pt x="159409" y="10219"/>
                    </a:lnTo>
                    <a:close/>
                    <a:moveTo>
                      <a:pt x="185814" y="10219"/>
                    </a:moveTo>
                    <a:lnTo>
                      <a:pt x="188226" y="12058"/>
                    </a:lnTo>
                    <a:lnTo>
                      <a:pt x="175432" y="12058"/>
                    </a:lnTo>
                    <a:lnTo>
                      <a:pt x="173388" y="10219"/>
                    </a:lnTo>
                    <a:close/>
                    <a:moveTo>
                      <a:pt x="77171" y="10219"/>
                    </a:moveTo>
                    <a:lnTo>
                      <a:pt x="76640" y="12263"/>
                    </a:lnTo>
                    <a:lnTo>
                      <a:pt x="62538" y="12263"/>
                    </a:lnTo>
                    <a:lnTo>
                      <a:pt x="63355" y="10219"/>
                    </a:lnTo>
                    <a:close/>
                    <a:moveTo>
                      <a:pt x="91640" y="10219"/>
                    </a:moveTo>
                    <a:lnTo>
                      <a:pt x="91477" y="12263"/>
                    </a:lnTo>
                    <a:lnTo>
                      <a:pt x="77661" y="12263"/>
                    </a:lnTo>
                    <a:lnTo>
                      <a:pt x="78193" y="10219"/>
                    </a:lnTo>
                    <a:close/>
                    <a:moveTo>
                      <a:pt x="105783" y="10219"/>
                    </a:moveTo>
                    <a:lnTo>
                      <a:pt x="105946" y="12263"/>
                    </a:lnTo>
                    <a:lnTo>
                      <a:pt x="92499" y="12263"/>
                    </a:lnTo>
                    <a:lnTo>
                      <a:pt x="92662" y="10219"/>
                    </a:lnTo>
                    <a:close/>
                    <a:moveTo>
                      <a:pt x="119394" y="10219"/>
                    </a:moveTo>
                    <a:lnTo>
                      <a:pt x="120089" y="12263"/>
                    </a:lnTo>
                    <a:lnTo>
                      <a:pt x="106968" y="12263"/>
                    </a:lnTo>
                    <a:lnTo>
                      <a:pt x="106641" y="10219"/>
                    </a:lnTo>
                    <a:close/>
                    <a:moveTo>
                      <a:pt x="132841" y="10219"/>
                    </a:moveTo>
                    <a:lnTo>
                      <a:pt x="133863" y="12263"/>
                    </a:lnTo>
                    <a:lnTo>
                      <a:pt x="120947" y="12263"/>
                    </a:lnTo>
                    <a:lnTo>
                      <a:pt x="120252" y="10219"/>
                    </a:lnTo>
                    <a:close/>
                    <a:moveTo>
                      <a:pt x="145962" y="10219"/>
                    </a:moveTo>
                    <a:lnTo>
                      <a:pt x="147147" y="12263"/>
                    </a:lnTo>
                    <a:lnTo>
                      <a:pt x="134721" y="12263"/>
                    </a:lnTo>
                    <a:lnTo>
                      <a:pt x="133700" y="10219"/>
                    </a:lnTo>
                    <a:close/>
                    <a:moveTo>
                      <a:pt x="158755" y="10219"/>
                    </a:moveTo>
                    <a:lnTo>
                      <a:pt x="160268" y="12058"/>
                    </a:lnTo>
                    <a:lnTo>
                      <a:pt x="148169" y="12263"/>
                    </a:lnTo>
                    <a:lnTo>
                      <a:pt x="146820" y="10219"/>
                    </a:lnTo>
                    <a:close/>
                    <a:moveTo>
                      <a:pt x="20111" y="10219"/>
                    </a:moveTo>
                    <a:lnTo>
                      <a:pt x="17740" y="12426"/>
                    </a:lnTo>
                    <a:lnTo>
                      <a:pt x="5110" y="12426"/>
                    </a:lnTo>
                    <a:lnTo>
                      <a:pt x="7849" y="10219"/>
                    </a:lnTo>
                    <a:close/>
                    <a:moveTo>
                      <a:pt x="34948" y="10219"/>
                    </a:moveTo>
                    <a:lnTo>
                      <a:pt x="33068" y="12426"/>
                    </a:lnTo>
                    <a:lnTo>
                      <a:pt x="18762" y="12426"/>
                    </a:lnTo>
                    <a:lnTo>
                      <a:pt x="21133" y="10219"/>
                    </a:lnTo>
                    <a:close/>
                    <a:moveTo>
                      <a:pt x="49417" y="10219"/>
                    </a:moveTo>
                    <a:lnTo>
                      <a:pt x="47864" y="12426"/>
                    </a:lnTo>
                    <a:lnTo>
                      <a:pt x="34090" y="12426"/>
                    </a:lnTo>
                    <a:lnTo>
                      <a:pt x="35970" y="10219"/>
                    </a:lnTo>
                    <a:close/>
                    <a:moveTo>
                      <a:pt x="62538" y="10219"/>
                    </a:moveTo>
                    <a:lnTo>
                      <a:pt x="61516" y="12263"/>
                    </a:lnTo>
                    <a:lnTo>
                      <a:pt x="48886" y="12426"/>
                    </a:lnTo>
                    <a:lnTo>
                      <a:pt x="50439" y="10219"/>
                    </a:lnTo>
                    <a:close/>
                    <a:moveTo>
                      <a:pt x="174737" y="12426"/>
                    </a:moveTo>
                    <a:lnTo>
                      <a:pt x="177149" y="14470"/>
                    </a:lnTo>
                    <a:lnTo>
                      <a:pt x="163333" y="14470"/>
                    </a:lnTo>
                    <a:lnTo>
                      <a:pt x="161453" y="12426"/>
                    </a:lnTo>
                    <a:close/>
                    <a:moveTo>
                      <a:pt x="188553" y="12426"/>
                    </a:moveTo>
                    <a:lnTo>
                      <a:pt x="191087" y="14470"/>
                    </a:lnTo>
                    <a:lnTo>
                      <a:pt x="178007" y="14470"/>
                    </a:lnTo>
                    <a:lnTo>
                      <a:pt x="175595" y="12426"/>
                    </a:lnTo>
                    <a:close/>
                    <a:moveTo>
                      <a:pt x="32700" y="12590"/>
                    </a:moveTo>
                    <a:lnTo>
                      <a:pt x="30656" y="14960"/>
                    </a:lnTo>
                    <a:lnTo>
                      <a:pt x="15860" y="14960"/>
                    </a:lnTo>
                    <a:lnTo>
                      <a:pt x="18394" y="12590"/>
                    </a:lnTo>
                    <a:close/>
                    <a:moveTo>
                      <a:pt x="47701" y="12590"/>
                    </a:moveTo>
                    <a:lnTo>
                      <a:pt x="46188" y="14960"/>
                    </a:lnTo>
                    <a:lnTo>
                      <a:pt x="31678" y="14960"/>
                    </a:lnTo>
                    <a:lnTo>
                      <a:pt x="33722" y="12590"/>
                    </a:lnTo>
                    <a:close/>
                    <a:moveTo>
                      <a:pt x="160636" y="12426"/>
                    </a:moveTo>
                    <a:lnTo>
                      <a:pt x="162311" y="14470"/>
                    </a:lnTo>
                    <a:lnTo>
                      <a:pt x="47210" y="14960"/>
                    </a:lnTo>
                    <a:lnTo>
                      <a:pt x="48723" y="12590"/>
                    </a:lnTo>
                    <a:lnTo>
                      <a:pt x="106968" y="12590"/>
                    </a:lnTo>
                    <a:lnTo>
                      <a:pt x="106968" y="12426"/>
                    </a:lnTo>
                    <a:lnTo>
                      <a:pt x="120089" y="12426"/>
                    </a:lnTo>
                    <a:lnTo>
                      <a:pt x="120089" y="12590"/>
                    </a:lnTo>
                    <a:lnTo>
                      <a:pt x="121110" y="12590"/>
                    </a:lnTo>
                    <a:lnTo>
                      <a:pt x="121110" y="12426"/>
                    </a:lnTo>
                    <a:lnTo>
                      <a:pt x="133863" y="12426"/>
                    </a:lnTo>
                    <a:lnTo>
                      <a:pt x="134067" y="12590"/>
                    </a:lnTo>
                    <a:lnTo>
                      <a:pt x="134885" y="12590"/>
                    </a:lnTo>
                    <a:lnTo>
                      <a:pt x="134885" y="12426"/>
                    </a:lnTo>
                    <a:lnTo>
                      <a:pt x="147352" y="12426"/>
                    </a:lnTo>
                    <a:lnTo>
                      <a:pt x="147515" y="12590"/>
                    </a:lnTo>
                    <a:lnTo>
                      <a:pt x="148373" y="12590"/>
                    </a:lnTo>
                    <a:lnTo>
                      <a:pt x="148373" y="12426"/>
                    </a:lnTo>
                    <a:close/>
                    <a:moveTo>
                      <a:pt x="17372" y="12590"/>
                    </a:moveTo>
                    <a:lnTo>
                      <a:pt x="14675" y="14960"/>
                    </a:lnTo>
                    <a:lnTo>
                      <a:pt x="1554" y="15124"/>
                    </a:lnTo>
                    <a:lnTo>
                      <a:pt x="4783" y="12753"/>
                    </a:lnTo>
                    <a:lnTo>
                      <a:pt x="17372" y="12590"/>
                    </a:lnTo>
                    <a:close/>
                    <a:moveTo>
                      <a:pt x="20111" y="0"/>
                    </a:moveTo>
                    <a:lnTo>
                      <a:pt x="1" y="15328"/>
                    </a:lnTo>
                    <a:lnTo>
                      <a:pt x="31515" y="15328"/>
                    </a:lnTo>
                    <a:lnTo>
                      <a:pt x="45984" y="15124"/>
                    </a:lnTo>
                    <a:lnTo>
                      <a:pt x="45821" y="15328"/>
                    </a:lnTo>
                    <a:lnTo>
                      <a:pt x="47006" y="15328"/>
                    </a:lnTo>
                    <a:lnTo>
                      <a:pt x="47006" y="15124"/>
                    </a:lnTo>
                    <a:lnTo>
                      <a:pt x="192313" y="14633"/>
                    </a:lnTo>
                    <a:lnTo>
                      <a:pt x="175105" y="1349"/>
                    </a:lnTo>
                    <a:lnTo>
                      <a:pt x="163333" y="1186"/>
                    </a:lnTo>
                    <a:lnTo>
                      <a:pt x="162679" y="1186"/>
                    </a:lnTo>
                    <a:lnTo>
                      <a:pt x="151235" y="1022"/>
                    </a:lnTo>
                    <a:lnTo>
                      <a:pt x="139340" y="1022"/>
                    </a:lnTo>
                    <a:lnTo>
                      <a:pt x="128754" y="818"/>
                    </a:lnTo>
                    <a:lnTo>
                      <a:pt x="116328" y="818"/>
                    </a:lnTo>
                    <a:lnTo>
                      <a:pt x="105251" y="654"/>
                    </a:lnTo>
                    <a:lnTo>
                      <a:pt x="104597" y="654"/>
                    </a:lnTo>
                    <a:lnTo>
                      <a:pt x="93194" y="491"/>
                    </a:lnTo>
                    <a:lnTo>
                      <a:pt x="80073" y="491"/>
                    </a:lnTo>
                    <a:lnTo>
                      <a:pt x="68301" y="327"/>
                    </a:lnTo>
                    <a:lnTo>
                      <a:pt x="67443" y="327"/>
                    </a:lnTo>
                    <a:lnTo>
                      <a:pt x="20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60"/>
            <p:cNvGrpSpPr/>
            <p:nvPr/>
          </p:nvGrpSpPr>
          <p:grpSpPr>
            <a:xfrm>
              <a:off x="904874" y="328675"/>
              <a:ext cx="7315555" cy="4024397"/>
              <a:chOff x="992433" y="538196"/>
              <a:chExt cx="7139913" cy="4021180"/>
            </a:xfrm>
          </p:grpSpPr>
          <p:sp>
            <p:nvSpPr>
              <p:cNvPr id="346" name="Google Shape;346;p60"/>
              <p:cNvSpPr/>
              <p:nvPr/>
            </p:nvSpPr>
            <p:spPr>
              <a:xfrm>
                <a:off x="992433" y="538196"/>
                <a:ext cx="7139815" cy="4021171"/>
              </a:xfrm>
              <a:custGeom>
                <a:avLst/>
                <a:gdLst/>
                <a:ahLst/>
                <a:cxnLst/>
                <a:rect l="l" t="t" r="r" b="b"/>
                <a:pathLst>
                  <a:path w="139504" h="82566" extrusionOk="0">
                    <a:moveTo>
                      <a:pt x="8871" y="0"/>
                    </a:moveTo>
                    <a:cubicBezTo>
                      <a:pt x="3925" y="0"/>
                      <a:pt x="1" y="4088"/>
                      <a:pt x="1" y="8829"/>
                    </a:cubicBezTo>
                    <a:lnTo>
                      <a:pt x="1" y="73573"/>
                    </a:lnTo>
                    <a:cubicBezTo>
                      <a:pt x="1" y="78478"/>
                      <a:pt x="3925" y="82566"/>
                      <a:pt x="8871" y="82566"/>
                    </a:cubicBezTo>
                    <a:lnTo>
                      <a:pt x="130471" y="82566"/>
                    </a:lnTo>
                    <a:cubicBezTo>
                      <a:pt x="135416" y="82566"/>
                      <a:pt x="139504" y="78478"/>
                      <a:pt x="139504" y="73573"/>
                    </a:cubicBezTo>
                    <a:lnTo>
                      <a:pt x="139504" y="8829"/>
                    </a:lnTo>
                    <a:cubicBezTo>
                      <a:pt x="139504" y="4088"/>
                      <a:pt x="135416" y="0"/>
                      <a:pt x="130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60"/>
              <p:cNvSpPr/>
              <p:nvPr/>
            </p:nvSpPr>
            <p:spPr>
              <a:xfrm>
                <a:off x="1237231" y="669547"/>
                <a:ext cx="6641936" cy="3758421"/>
              </a:xfrm>
              <a:custGeom>
                <a:avLst/>
                <a:gdLst/>
                <a:ahLst/>
                <a:cxnLst/>
                <a:rect l="l" t="t" r="r" b="b"/>
                <a:pathLst>
                  <a:path w="129776" h="77171" extrusionOk="0">
                    <a:moveTo>
                      <a:pt x="121232" y="696"/>
                    </a:moveTo>
                    <a:cubicBezTo>
                      <a:pt x="123480" y="696"/>
                      <a:pt x="125320" y="1554"/>
                      <a:pt x="126873" y="3066"/>
                    </a:cubicBezTo>
                    <a:cubicBezTo>
                      <a:pt x="128222" y="4456"/>
                      <a:pt x="129080" y="6500"/>
                      <a:pt x="129080" y="8543"/>
                    </a:cubicBezTo>
                    <a:lnTo>
                      <a:pt x="129080" y="68465"/>
                    </a:lnTo>
                    <a:cubicBezTo>
                      <a:pt x="129080" y="70672"/>
                      <a:pt x="128222" y="72716"/>
                      <a:pt x="126873" y="74105"/>
                    </a:cubicBezTo>
                    <a:cubicBezTo>
                      <a:pt x="125320" y="75454"/>
                      <a:pt x="123480" y="76476"/>
                      <a:pt x="121232" y="76476"/>
                    </a:cubicBezTo>
                    <a:lnTo>
                      <a:pt x="8665" y="76476"/>
                    </a:lnTo>
                    <a:cubicBezTo>
                      <a:pt x="6458" y="76476"/>
                      <a:pt x="4415" y="75454"/>
                      <a:pt x="3066" y="74105"/>
                    </a:cubicBezTo>
                    <a:cubicBezTo>
                      <a:pt x="1676" y="72716"/>
                      <a:pt x="654" y="70672"/>
                      <a:pt x="654" y="68465"/>
                    </a:cubicBezTo>
                    <a:lnTo>
                      <a:pt x="654" y="8543"/>
                    </a:lnTo>
                    <a:cubicBezTo>
                      <a:pt x="654" y="6500"/>
                      <a:pt x="1676" y="4456"/>
                      <a:pt x="3066" y="3066"/>
                    </a:cubicBezTo>
                    <a:cubicBezTo>
                      <a:pt x="4415" y="1554"/>
                      <a:pt x="6458" y="696"/>
                      <a:pt x="8665" y="696"/>
                    </a:cubicBezTo>
                    <a:close/>
                    <a:moveTo>
                      <a:pt x="8665" y="1"/>
                    </a:moveTo>
                    <a:cubicBezTo>
                      <a:pt x="3924" y="1"/>
                      <a:pt x="0" y="3925"/>
                      <a:pt x="0" y="8543"/>
                    </a:cubicBezTo>
                    <a:lnTo>
                      <a:pt x="0" y="68465"/>
                    </a:lnTo>
                    <a:cubicBezTo>
                      <a:pt x="0" y="73247"/>
                      <a:pt x="3924" y="77171"/>
                      <a:pt x="8665" y="77171"/>
                    </a:cubicBezTo>
                    <a:lnTo>
                      <a:pt x="121232" y="77171"/>
                    </a:lnTo>
                    <a:cubicBezTo>
                      <a:pt x="126015" y="77171"/>
                      <a:pt x="129775" y="73247"/>
                      <a:pt x="129775" y="68465"/>
                    </a:cubicBezTo>
                    <a:lnTo>
                      <a:pt x="129775" y="8543"/>
                    </a:lnTo>
                    <a:cubicBezTo>
                      <a:pt x="129775" y="3925"/>
                      <a:pt x="126015" y="1"/>
                      <a:pt x="121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60"/>
              <p:cNvSpPr/>
              <p:nvPr/>
            </p:nvSpPr>
            <p:spPr>
              <a:xfrm>
                <a:off x="992433" y="2437258"/>
                <a:ext cx="1255241" cy="1293977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26569" extrusionOk="0">
                    <a:moveTo>
                      <a:pt x="1" y="1"/>
                    </a:moveTo>
                    <a:lnTo>
                      <a:pt x="1" y="4252"/>
                    </a:lnTo>
                    <a:lnTo>
                      <a:pt x="4783" y="9034"/>
                    </a:lnTo>
                    <a:lnTo>
                      <a:pt x="4783" y="4947"/>
                    </a:lnTo>
                    <a:lnTo>
                      <a:pt x="1" y="1"/>
                    </a:lnTo>
                    <a:close/>
                    <a:moveTo>
                      <a:pt x="5437" y="5601"/>
                    </a:moveTo>
                    <a:lnTo>
                      <a:pt x="5437" y="9688"/>
                    </a:lnTo>
                    <a:lnTo>
                      <a:pt x="21787" y="26038"/>
                    </a:lnTo>
                    <a:cubicBezTo>
                      <a:pt x="22155" y="26405"/>
                      <a:pt x="22482" y="26569"/>
                      <a:pt x="22809" y="26569"/>
                    </a:cubicBezTo>
                    <a:cubicBezTo>
                      <a:pt x="23340" y="26569"/>
                      <a:pt x="23667" y="26405"/>
                      <a:pt x="24035" y="26038"/>
                    </a:cubicBezTo>
                    <a:cubicBezTo>
                      <a:pt x="24525" y="25547"/>
                      <a:pt x="24525" y="24525"/>
                      <a:pt x="24035" y="23994"/>
                    </a:cubicBezTo>
                    <a:lnTo>
                      <a:pt x="5437" y="5601"/>
                    </a:lnTo>
                    <a:close/>
                  </a:path>
                </a:pathLst>
              </a:custGeom>
              <a:solidFill>
                <a:schemeClr val="lt2">
                  <a:alpha val="47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60"/>
              <p:cNvSpPr/>
              <p:nvPr/>
            </p:nvSpPr>
            <p:spPr>
              <a:xfrm>
                <a:off x="992433" y="2080949"/>
                <a:ext cx="872414" cy="927685"/>
              </a:xfrm>
              <a:custGeom>
                <a:avLst/>
                <a:gdLst/>
                <a:ahLst/>
                <a:cxnLst/>
                <a:rect l="l" t="t" r="r" b="b"/>
                <a:pathLst>
                  <a:path w="17046" h="19048" extrusionOk="0">
                    <a:moveTo>
                      <a:pt x="1" y="0"/>
                    </a:moveTo>
                    <a:lnTo>
                      <a:pt x="1" y="4088"/>
                    </a:lnTo>
                    <a:lnTo>
                      <a:pt x="4783" y="8993"/>
                    </a:lnTo>
                    <a:lnTo>
                      <a:pt x="4783" y="4742"/>
                    </a:lnTo>
                    <a:lnTo>
                      <a:pt x="1" y="0"/>
                    </a:lnTo>
                    <a:close/>
                    <a:moveTo>
                      <a:pt x="5437" y="5437"/>
                    </a:moveTo>
                    <a:lnTo>
                      <a:pt x="5437" y="9688"/>
                    </a:lnTo>
                    <a:lnTo>
                      <a:pt x="14470" y="18557"/>
                    </a:lnTo>
                    <a:cubicBezTo>
                      <a:pt x="14634" y="18884"/>
                      <a:pt x="15165" y="19048"/>
                      <a:pt x="15492" y="19048"/>
                    </a:cubicBezTo>
                    <a:cubicBezTo>
                      <a:pt x="15860" y="19048"/>
                      <a:pt x="16187" y="18884"/>
                      <a:pt x="16514" y="18557"/>
                    </a:cubicBezTo>
                    <a:cubicBezTo>
                      <a:pt x="17045" y="18026"/>
                      <a:pt x="17045" y="17004"/>
                      <a:pt x="16514" y="16514"/>
                    </a:cubicBezTo>
                    <a:lnTo>
                      <a:pt x="5437" y="5437"/>
                    </a:lnTo>
                    <a:close/>
                  </a:path>
                </a:pathLst>
              </a:custGeom>
              <a:solidFill>
                <a:schemeClr val="lt2">
                  <a:alpha val="47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60"/>
              <p:cNvSpPr/>
              <p:nvPr/>
            </p:nvSpPr>
            <p:spPr>
              <a:xfrm>
                <a:off x="5795597" y="538196"/>
                <a:ext cx="1018840" cy="770425"/>
              </a:xfrm>
              <a:custGeom>
                <a:avLst/>
                <a:gdLst/>
                <a:ahLst/>
                <a:cxnLst/>
                <a:rect l="l" t="t" r="r" b="b"/>
                <a:pathLst>
                  <a:path w="19907" h="15819" extrusionOk="0">
                    <a:moveTo>
                      <a:pt x="1" y="0"/>
                    </a:moveTo>
                    <a:lnTo>
                      <a:pt x="3066" y="2698"/>
                    </a:lnTo>
                    <a:lnTo>
                      <a:pt x="7481" y="2698"/>
                    </a:lnTo>
                    <a:lnTo>
                      <a:pt x="4415" y="0"/>
                    </a:lnTo>
                    <a:close/>
                    <a:moveTo>
                      <a:pt x="3924" y="3393"/>
                    </a:moveTo>
                    <a:lnTo>
                      <a:pt x="17209" y="15491"/>
                    </a:lnTo>
                    <a:cubicBezTo>
                      <a:pt x="17536" y="15655"/>
                      <a:pt x="17863" y="15818"/>
                      <a:pt x="18230" y="15818"/>
                    </a:cubicBezTo>
                    <a:cubicBezTo>
                      <a:pt x="18557" y="15818"/>
                      <a:pt x="19089" y="15655"/>
                      <a:pt x="19252" y="15328"/>
                    </a:cubicBezTo>
                    <a:cubicBezTo>
                      <a:pt x="19906" y="14633"/>
                      <a:pt x="19743" y="13775"/>
                      <a:pt x="19252" y="13284"/>
                    </a:cubicBezTo>
                    <a:lnTo>
                      <a:pt x="8339" y="3393"/>
                    </a:lnTo>
                    <a:close/>
                  </a:path>
                </a:pathLst>
              </a:custGeom>
              <a:solidFill>
                <a:schemeClr val="lt2">
                  <a:alpha val="47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60"/>
              <p:cNvSpPr/>
              <p:nvPr/>
            </p:nvSpPr>
            <p:spPr>
              <a:xfrm>
                <a:off x="2387775" y="3862589"/>
                <a:ext cx="922622" cy="69678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4307" extrusionOk="0">
                    <a:moveTo>
                      <a:pt x="1677" y="1"/>
                    </a:moveTo>
                    <a:cubicBezTo>
                      <a:pt x="1186" y="1"/>
                      <a:pt x="859" y="205"/>
                      <a:pt x="491" y="532"/>
                    </a:cubicBezTo>
                    <a:cubicBezTo>
                      <a:pt x="1" y="1227"/>
                      <a:pt x="1" y="2044"/>
                      <a:pt x="655" y="2576"/>
                    </a:cubicBezTo>
                    <a:lnTo>
                      <a:pt x="9688" y="10914"/>
                    </a:lnTo>
                    <a:lnTo>
                      <a:pt x="14143" y="10914"/>
                    </a:lnTo>
                    <a:lnTo>
                      <a:pt x="2535" y="368"/>
                    </a:lnTo>
                    <a:cubicBezTo>
                      <a:pt x="2372" y="205"/>
                      <a:pt x="2045" y="1"/>
                      <a:pt x="1677" y="1"/>
                    </a:cubicBezTo>
                    <a:close/>
                    <a:moveTo>
                      <a:pt x="10546" y="11609"/>
                    </a:moveTo>
                    <a:lnTo>
                      <a:pt x="13612" y="14307"/>
                    </a:lnTo>
                    <a:lnTo>
                      <a:pt x="18026" y="14307"/>
                    </a:lnTo>
                    <a:lnTo>
                      <a:pt x="14961" y="11609"/>
                    </a:lnTo>
                    <a:close/>
                  </a:path>
                </a:pathLst>
              </a:custGeom>
              <a:solidFill>
                <a:schemeClr val="lt2">
                  <a:alpha val="47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60"/>
              <p:cNvSpPr/>
              <p:nvPr/>
            </p:nvSpPr>
            <p:spPr>
              <a:xfrm>
                <a:off x="2919134" y="3972072"/>
                <a:ext cx="792932" cy="587303"/>
              </a:xfrm>
              <a:custGeom>
                <a:avLst/>
                <a:gdLst/>
                <a:ahLst/>
                <a:cxnLst/>
                <a:rect l="l" t="t" r="r" b="b"/>
                <a:pathLst>
                  <a:path w="15493" h="12059" extrusionOk="0">
                    <a:moveTo>
                      <a:pt x="1718" y="1"/>
                    </a:moveTo>
                    <a:cubicBezTo>
                      <a:pt x="1186" y="1"/>
                      <a:pt x="859" y="164"/>
                      <a:pt x="491" y="491"/>
                    </a:cubicBezTo>
                    <a:cubicBezTo>
                      <a:pt x="1" y="1186"/>
                      <a:pt x="1" y="2044"/>
                      <a:pt x="696" y="2535"/>
                    </a:cubicBezTo>
                    <a:lnTo>
                      <a:pt x="7317" y="8666"/>
                    </a:lnTo>
                    <a:lnTo>
                      <a:pt x="11732" y="8666"/>
                    </a:lnTo>
                    <a:lnTo>
                      <a:pt x="2535" y="328"/>
                    </a:lnTo>
                    <a:cubicBezTo>
                      <a:pt x="2372" y="164"/>
                      <a:pt x="2045" y="1"/>
                      <a:pt x="1718" y="1"/>
                    </a:cubicBezTo>
                    <a:close/>
                    <a:moveTo>
                      <a:pt x="8012" y="9361"/>
                    </a:moveTo>
                    <a:lnTo>
                      <a:pt x="11078" y="12059"/>
                    </a:lnTo>
                    <a:lnTo>
                      <a:pt x="15492" y="12059"/>
                    </a:lnTo>
                    <a:lnTo>
                      <a:pt x="12427" y="9361"/>
                    </a:lnTo>
                    <a:close/>
                  </a:path>
                </a:pathLst>
              </a:custGeom>
              <a:solidFill>
                <a:schemeClr val="lt2">
                  <a:alpha val="47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60"/>
              <p:cNvSpPr/>
              <p:nvPr/>
            </p:nvSpPr>
            <p:spPr>
              <a:xfrm>
                <a:off x="5402324" y="538196"/>
                <a:ext cx="803321" cy="587255"/>
              </a:xfrm>
              <a:custGeom>
                <a:avLst/>
                <a:gdLst/>
                <a:ahLst/>
                <a:cxnLst/>
                <a:rect l="l" t="t" r="r" b="b"/>
                <a:pathLst>
                  <a:path w="15696" h="12058" extrusionOk="0">
                    <a:moveTo>
                      <a:pt x="0" y="0"/>
                    </a:moveTo>
                    <a:lnTo>
                      <a:pt x="3066" y="2698"/>
                    </a:lnTo>
                    <a:lnTo>
                      <a:pt x="7521" y="2698"/>
                    </a:lnTo>
                    <a:lnTo>
                      <a:pt x="4456" y="0"/>
                    </a:lnTo>
                    <a:close/>
                    <a:moveTo>
                      <a:pt x="3761" y="3393"/>
                    </a:moveTo>
                    <a:lnTo>
                      <a:pt x="12957" y="11731"/>
                    </a:lnTo>
                    <a:cubicBezTo>
                      <a:pt x="13284" y="11894"/>
                      <a:pt x="13652" y="12058"/>
                      <a:pt x="13979" y="12058"/>
                    </a:cubicBezTo>
                    <a:cubicBezTo>
                      <a:pt x="14511" y="12058"/>
                      <a:pt x="14838" y="11894"/>
                      <a:pt x="15165" y="11567"/>
                    </a:cubicBezTo>
                    <a:cubicBezTo>
                      <a:pt x="15696" y="11036"/>
                      <a:pt x="15696" y="10014"/>
                      <a:pt x="15001" y="9524"/>
                    </a:cubicBezTo>
                    <a:lnTo>
                      <a:pt x="8175" y="3393"/>
                    </a:lnTo>
                    <a:close/>
                  </a:path>
                </a:pathLst>
              </a:custGeom>
              <a:solidFill>
                <a:schemeClr val="lt2">
                  <a:alpha val="47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60"/>
              <p:cNvSpPr/>
              <p:nvPr/>
            </p:nvSpPr>
            <p:spPr>
              <a:xfrm>
                <a:off x="6519396" y="538196"/>
                <a:ext cx="1167365" cy="895834"/>
              </a:xfrm>
              <a:custGeom>
                <a:avLst/>
                <a:gdLst/>
                <a:ahLst/>
                <a:cxnLst/>
                <a:rect l="l" t="t" r="r" b="b"/>
                <a:pathLst>
                  <a:path w="22809" h="18394" extrusionOk="0">
                    <a:moveTo>
                      <a:pt x="1" y="0"/>
                    </a:moveTo>
                    <a:lnTo>
                      <a:pt x="20070" y="18026"/>
                    </a:lnTo>
                    <a:cubicBezTo>
                      <a:pt x="20438" y="18393"/>
                      <a:pt x="20765" y="18393"/>
                      <a:pt x="21092" y="18393"/>
                    </a:cubicBezTo>
                    <a:cubicBezTo>
                      <a:pt x="21460" y="18393"/>
                      <a:pt x="21950" y="18189"/>
                      <a:pt x="22114" y="17862"/>
                    </a:cubicBezTo>
                    <a:cubicBezTo>
                      <a:pt x="22809" y="17372"/>
                      <a:pt x="22645" y="16350"/>
                      <a:pt x="22114" y="15818"/>
                    </a:cubicBezTo>
                    <a:lnTo>
                      <a:pt x="4415" y="0"/>
                    </a:lnTo>
                    <a:close/>
                  </a:path>
                </a:pathLst>
              </a:custGeom>
              <a:solidFill>
                <a:schemeClr val="lt2">
                  <a:alpha val="47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60"/>
              <p:cNvSpPr/>
              <p:nvPr/>
            </p:nvSpPr>
            <p:spPr>
              <a:xfrm>
                <a:off x="7320631" y="777083"/>
                <a:ext cx="811715" cy="788347"/>
              </a:xfrm>
              <a:custGeom>
                <a:avLst/>
                <a:gdLst/>
                <a:ahLst/>
                <a:cxnLst/>
                <a:rect l="l" t="t" r="r" b="b"/>
                <a:pathLst>
                  <a:path w="15860" h="16187" extrusionOk="0">
                    <a:moveTo>
                      <a:pt x="1717" y="0"/>
                    </a:moveTo>
                    <a:cubicBezTo>
                      <a:pt x="1186" y="0"/>
                      <a:pt x="859" y="204"/>
                      <a:pt x="532" y="531"/>
                    </a:cubicBezTo>
                    <a:cubicBezTo>
                      <a:pt x="1" y="1022"/>
                      <a:pt x="1" y="2044"/>
                      <a:pt x="696" y="2575"/>
                    </a:cubicBezTo>
                    <a:lnTo>
                      <a:pt x="15860" y="16186"/>
                    </a:lnTo>
                    <a:lnTo>
                      <a:pt x="15860" y="12467"/>
                    </a:lnTo>
                    <a:lnTo>
                      <a:pt x="15860" y="12262"/>
                    </a:lnTo>
                    <a:lnTo>
                      <a:pt x="2576" y="368"/>
                    </a:lnTo>
                    <a:cubicBezTo>
                      <a:pt x="2371" y="204"/>
                      <a:pt x="2044" y="0"/>
                      <a:pt x="1717" y="0"/>
                    </a:cubicBezTo>
                    <a:close/>
                  </a:path>
                </a:pathLst>
              </a:custGeom>
              <a:solidFill>
                <a:schemeClr val="lt2">
                  <a:alpha val="47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60"/>
              <p:cNvSpPr/>
              <p:nvPr/>
            </p:nvSpPr>
            <p:spPr>
              <a:xfrm>
                <a:off x="992433" y="3464445"/>
                <a:ext cx="811766" cy="788347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16187" extrusionOk="0">
                    <a:moveTo>
                      <a:pt x="1" y="1"/>
                    </a:moveTo>
                    <a:lnTo>
                      <a:pt x="1" y="3925"/>
                    </a:lnTo>
                    <a:lnTo>
                      <a:pt x="13121" y="15860"/>
                    </a:lnTo>
                    <a:cubicBezTo>
                      <a:pt x="13448" y="16023"/>
                      <a:pt x="13816" y="16187"/>
                      <a:pt x="14143" y="16187"/>
                    </a:cubicBezTo>
                    <a:cubicBezTo>
                      <a:pt x="14470" y="16187"/>
                      <a:pt x="15002" y="16023"/>
                      <a:pt x="15165" y="15696"/>
                    </a:cubicBezTo>
                    <a:cubicBezTo>
                      <a:pt x="15860" y="15165"/>
                      <a:pt x="15656" y="14143"/>
                      <a:pt x="15165" y="1365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>
                  <a:alpha val="47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60"/>
              <p:cNvSpPr/>
              <p:nvPr/>
            </p:nvSpPr>
            <p:spPr>
              <a:xfrm>
                <a:off x="1438064" y="3597841"/>
                <a:ext cx="1236355" cy="961533"/>
              </a:xfrm>
              <a:custGeom>
                <a:avLst/>
                <a:gdLst/>
                <a:ahLst/>
                <a:cxnLst/>
                <a:rect l="l" t="t" r="r" b="b"/>
                <a:pathLst>
                  <a:path w="24157" h="19743" extrusionOk="0">
                    <a:moveTo>
                      <a:pt x="1676" y="0"/>
                    </a:moveTo>
                    <a:cubicBezTo>
                      <a:pt x="1185" y="0"/>
                      <a:pt x="818" y="164"/>
                      <a:pt x="491" y="532"/>
                    </a:cubicBezTo>
                    <a:cubicBezTo>
                      <a:pt x="0" y="1022"/>
                      <a:pt x="0" y="2044"/>
                      <a:pt x="654" y="2575"/>
                    </a:cubicBezTo>
                    <a:lnTo>
                      <a:pt x="19742" y="19743"/>
                    </a:lnTo>
                    <a:lnTo>
                      <a:pt x="24157" y="19743"/>
                    </a:lnTo>
                    <a:lnTo>
                      <a:pt x="2534" y="327"/>
                    </a:lnTo>
                    <a:cubicBezTo>
                      <a:pt x="2371" y="0"/>
                      <a:pt x="2044" y="0"/>
                      <a:pt x="1676" y="0"/>
                    </a:cubicBezTo>
                    <a:close/>
                  </a:path>
                </a:pathLst>
              </a:custGeom>
              <a:solidFill>
                <a:schemeClr val="lt2">
                  <a:alpha val="47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" name="Google Shape;358;p60"/>
          <p:cNvGrpSpPr/>
          <p:nvPr/>
        </p:nvGrpSpPr>
        <p:grpSpPr>
          <a:xfrm>
            <a:off x="4385163" y="148199"/>
            <a:ext cx="373622" cy="90485"/>
            <a:chOff x="4685288" y="186288"/>
            <a:chExt cx="419375" cy="90485"/>
          </a:xfrm>
        </p:grpSpPr>
        <p:sp>
          <p:nvSpPr>
            <p:cNvPr id="359" name="Google Shape;359;p60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0" name="Google Shape;360;p60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61" name="Google Shape;361;p60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60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3" name="Google Shape;363;p60"/>
          <p:cNvSpPr txBox="1">
            <a:spLocks noGrp="1"/>
          </p:cNvSpPr>
          <p:nvPr>
            <p:ph type="ctrTitle"/>
          </p:nvPr>
        </p:nvSpPr>
        <p:spPr>
          <a:xfrm>
            <a:off x="1593150" y="849350"/>
            <a:ext cx="59577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4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60"/>
          <p:cNvSpPr txBox="1">
            <a:spLocks noGrp="1"/>
          </p:cNvSpPr>
          <p:nvPr>
            <p:ph type="subTitle" idx="1"/>
          </p:nvPr>
        </p:nvSpPr>
        <p:spPr>
          <a:xfrm>
            <a:off x="2254050" y="2862700"/>
            <a:ext cx="4635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65" name="Google Shape;365;p60"/>
          <p:cNvGrpSpPr/>
          <p:nvPr/>
        </p:nvGrpSpPr>
        <p:grpSpPr>
          <a:xfrm rot="-230834">
            <a:off x="369904" y="301712"/>
            <a:ext cx="1474014" cy="2698263"/>
            <a:chOff x="365448" y="228600"/>
            <a:chExt cx="1473934" cy="2698118"/>
          </a:xfrm>
        </p:grpSpPr>
        <p:grpSp>
          <p:nvGrpSpPr>
            <p:cNvPr id="366" name="Google Shape;366;p60"/>
            <p:cNvGrpSpPr/>
            <p:nvPr/>
          </p:nvGrpSpPr>
          <p:grpSpPr>
            <a:xfrm rot="-617154" flipH="1">
              <a:off x="575695" y="402357"/>
              <a:ext cx="1053440" cy="2449993"/>
              <a:chOff x="3817855" y="1437512"/>
              <a:chExt cx="541146" cy="1128254"/>
            </a:xfrm>
          </p:grpSpPr>
          <p:sp>
            <p:nvSpPr>
              <p:cNvPr id="367" name="Google Shape;367;p60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60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9" name="Google Shape;369;p60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6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30"/>
              <a:buChar char="○"/>
              <a:defRPr/>
            </a:lvl2pPr>
            <a:lvl3pPr marL="1371600" lvl="2" indent="-30861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60"/>
              <a:buChar char="■"/>
              <a:defRPr/>
            </a:lvl3pPr>
            <a:lvl4pPr marL="1828800" lvl="3" indent="-30289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○"/>
              <a:defRPr/>
            </a:lvl5pPr>
            <a:lvl6pPr marL="2743200" lvl="5" indent="-320039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3" name="Google Shape;373;p6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4" name="Google Shape;374;p61"/>
          <p:cNvSpPr txBox="1">
            <a:spLocks noGrp="1"/>
          </p:cNvSpPr>
          <p:nvPr>
            <p:ph type="ftr" idx="11"/>
          </p:nvPr>
        </p:nvSpPr>
        <p:spPr>
          <a:xfrm>
            <a:off x="2667000" y="4767263"/>
            <a:ext cx="335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5" name="Google Shape;375;p61"/>
          <p:cNvSpPr txBox="1">
            <a:spLocks noGrp="1"/>
          </p:cNvSpPr>
          <p:nvPr>
            <p:ph type="sldNum" idx="12"/>
          </p:nvPr>
        </p:nvSpPr>
        <p:spPr>
          <a:xfrm>
            <a:off x="7924800" y="4767263"/>
            <a:ext cx="762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62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378" name="Google Shape;378;p62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62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62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62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2" name="Google Shape;382;p62"/>
          <p:cNvGrpSpPr/>
          <p:nvPr/>
        </p:nvGrpSpPr>
        <p:grpSpPr>
          <a:xfrm>
            <a:off x="4281412" y="375214"/>
            <a:ext cx="581170" cy="125403"/>
            <a:chOff x="4685288" y="186288"/>
            <a:chExt cx="419375" cy="90485"/>
          </a:xfrm>
        </p:grpSpPr>
        <p:sp>
          <p:nvSpPr>
            <p:cNvPr id="383" name="Google Shape;383;p62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4" name="Google Shape;384;p62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85" name="Google Shape;385;p62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62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7" name="Google Shape;387;p62"/>
          <p:cNvSpPr txBox="1">
            <a:spLocks noGrp="1"/>
          </p:cNvSpPr>
          <p:nvPr>
            <p:ph type="ctrTitle"/>
          </p:nvPr>
        </p:nvSpPr>
        <p:spPr>
          <a:xfrm>
            <a:off x="2492100" y="2123475"/>
            <a:ext cx="41598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88" name="Google Shape;388;p62"/>
          <p:cNvSpPr txBox="1">
            <a:spLocks noGrp="1"/>
          </p:cNvSpPr>
          <p:nvPr>
            <p:ph type="subTitle" idx="1"/>
          </p:nvPr>
        </p:nvSpPr>
        <p:spPr>
          <a:xfrm>
            <a:off x="2492100" y="3323814"/>
            <a:ext cx="415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9" name="Google Shape;389;p62"/>
          <p:cNvSpPr txBox="1">
            <a:spLocks noGrp="1"/>
          </p:cNvSpPr>
          <p:nvPr>
            <p:ph type="title" idx="2"/>
          </p:nvPr>
        </p:nvSpPr>
        <p:spPr>
          <a:xfrm>
            <a:off x="2492100" y="1483386"/>
            <a:ext cx="41598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"/>
          <p:cNvSpPr txBox="1">
            <a:spLocks noGrp="1"/>
          </p:cNvSpPr>
          <p:nvPr>
            <p:ph type="body" idx="1"/>
          </p:nvPr>
        </p:nvSpPr>
        <p:spPr>
          <a:xfrm>
            <a:off x="722375" y="1104850"/>
            <a:ext cx="7699200" cy="3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2" name="Google Shape;392;p63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3" name="Google Shape;393;p63"/>
          <p:cNvGrpSpPr/>
          <p:nvPr/>
        </p:nvGrpSpPr>
        <p:grpSpPr>
          <a:xfrm>
            <a:off x="8264864" y="2136847"/>
            <a:ext cx="1179753" cy="2854242"/>
            <a:chOff x="7907551" y="-114309"/>
            <a:chExt cx="1908059" cy="4616273"/>
          </a:xfrm>
        </p:grpSpPr>
        <p:sp>
          <p:nvSpPr>
            <p:cNvPr id="394" name="Google Shape;394;p63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63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9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63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63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9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63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63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63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63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63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63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63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63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63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63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63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63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" name="Google Shape;410;p63"/>
          <p:cNvSpPr/>
          <p:nvPr/>
        </p:nvSpPr>
        <p:spPr>
          <a:xfrm>
            <a:off x="806725" y="4675051"/>
            <a:ext cx="1832405" cy="244805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1" name="Google Shape;411;p63"/>
          <p:cNvCxnSpPr/>
          <p:nvPr/>
        </p:nvCxnSpPr>
        <p:spPr>
          <a:xfrm rot="10800000">
            <a:off x="7381950" y="4895850"/>
            <a:ext cx="1133400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4"/>
          <p:cNvSpPr/>
          <p:nvPr/>
        </p:nvSpPr>
        <p:spPr>
          <a:xfrm flipH="1">
            <a:off x="319043" y="283350"/>
            <a:ext cx="8505900" cy="4576800"/>
          </a:xfrm>
          <a:prstGeom prst="roundRect">
            <a:avLst>
              <a:gd name="adj" fmla="val 3396"/>
            </a:avLst>
          </a:prstGeom>
          <a:solidFill>
            <a:schemeClr val="accen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4"/>
          <p:cNvSpPr/>
          <p:nvPr/>
        </p:nvSpPr>
        <p:spPr>
          <a:xfrm rot="10800000" flipH="1">
            <a:off x="4675100" y="579312"/>
            <a:ext cx="3804000" cy="3983400"/>
          </a:xfrm>
          <a:prstGeom prst="roundRect">
            <a:avLst>
              <a:gd name="adj" fmla="val 3396"/>
            </a:avLst>
          </a:prstGeom>
          <a:solidFill>
            <a:schemeClr val="accent4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64"/>
          <p:cNvSpPr/>
          <p:nvPr/>
        </p:nvSpPr>
        <p:spPr>
          <a:xfrm flipH="1">
            <a:off x="6659628" y="3545595"/>
            <a:ext cx="1262868" cy="1002352"/>
          </a:xfrm>
          <a:custGeom>
            <a:avLst/>
            <a:gdLst/>
            <a:ahLst/>
            <a:cxnLst/>
            <a:rect l="l" t="t" r="r" b="b"/>
            <a:pathLst>
              <a:path w="24157" h="19743" extrusionOk="0">
                <a:moveTo>
                  <a:pt x="1676" y="0"/>
                </a:moveTo>
                <a:cubicBezTo>
                  <a:pt x="1185" y="0"/>
                  <a:pt x="818" y="164"/>
                  <a:pt x="491" y="532"/>
                </a:cubicBezTo>
                <a:cubicBezTo>
                  <a:pt x="0" y="1022"/>
                  <a:pt x="0" y="2044"/>
                  <a:pt x="654" y="2575"/>
                </a:cubicBezTo>
                <a:lnTo>
                  <a:pt x="19742" y="19743"/>
                </a:lnTo>
                <a:lnTo>
                  <a:pt x="24157" y="19743"/>
                </a:lnTo>
                <a:lnTo>
                  <a:pt x="2534" y="327"/>
                </a:lnTo>
                <a:cubicBezTo>
                  <a:pt x="2371" y="0"/>
                  <a:pt x="2044" y="0"/>
                  <a:pt x="1676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64"/>
          <p:cNvSpPr/>
          <p:nvPr/>
        </p:nvSpPr>
        <p:spPr>
          <a:xfrm rot="10800000" flipH="1">
            <a:off x="7611614" y="3464137"/>
            <a:ext cx="853189" cy="845690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64"/>
          <p:cNvSpPr/>
          <p:nvPr/>
        </p:nvSpPr>
        <p:spPr>
          <a:xfrm rot="10800000" flipH="1">
            <a:off x="661175" y="576012"/>
            <a:ext cx="3807600" cy="3986700"/>
          </a:xfrm>
          <a:prstGeom prst="roundRect">
            <a:avLst>
              <a:gd name="adj" fmla="val 3396"/>
            </a:avLst>
          </a:prstGeom>
          <a:solidFill>
            <a:schemeClr val="accent4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64"/>
          <p:cNvSpPr/>
          <p:nvPr/>
        </p:nvSpPr>
        <p:spPr>
          <a:xfrm flipH="1">
            <a:off x="947000" y="591709"/>
            <a:ext cx="1028800" cy="820648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64"/>
          <p:cNvSpPr/>
          <p:nvPr/>
        </p:nvSpPr>
        <p:spPr>
          <a:xfrm flipH="1">
            <a:off x="1535518" y="590653"/>
            <a:ext cx="804131" cy="641399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64"/>
          <p:cNvSpPr/>
          <p:nvPr/>
        </p:nvSpPr>
        <p:spPr>
          <a:xfrm flipH="1">
            <a:off x="674764" y="1598807"/>
            <a:ext cx="768932" cy="729508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1" name="Google Shape;421;p64"/>
          <p:cNvGrpSpPr/>
          <p:nvPr/>
        </p:nvGrpSpPr>
        <p:grpSpPr>
          <a:xfrm>
            <a:off x="4281412" y="375214"/>
            <a:ext cx="581170" cy="125403"/>
            <a:chOff x="4685288" y="186288"/>
            <a:chExt cx="419375" cy="90485"/>
          </a:xfrm>
        </p:grpSpPr>
        <p:sp>
          <p:nvSpPr>
            <p:cNvPr id="422" name="Google Shape;422;p64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3" name="Google Shape;423;p64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24" name="Google Shape;424;p64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64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6" name="Google Shape;426;p64"/>
          <p:cNvGrpSpPr/>
          <p:nvPr/>
        </p:nvGrpSpPr>
        <p:grpSpPr>
          <a:xfrm rot="-10283466" flipH="1">
            <a:off x="223107" y="142872"/>
            <a:ext cx="541138" cy="2225336"/>
            <a:chOff x="871338" y="1945155"/>
            <a:chExt cx="247109" cy="1016148"/>
          </a:xfrm>
        </p:grpSpPr>
        <p:sp>
          <p:nvSpPr>
            <p:cNvPr id="427" name="Google Shape;427;p64"/>
            <p:cNvSpPr/>
            <p:nvPr/>
          </p:nvSpPr>
          <p:spPr>
            <a:xfrm>
              <a:off x="1017893" y="2858365"/>
              <a:ext cx="100554" cy="102938"/>
            </a:xfrm>
            <a:custGeom>
              <a:avLst/>
              <a:gdLst/>
              <a:ahLst/>
              <a:cxnLst/>
              <a:rect l="l" t="t" r="r" b="b"/>
              <a:pathLst>
                <a:path w="5314" h="5440" extrusionOk="0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64"/>
            <p:cNvSpPr/>
            <p:nvPr/>
          </p:nvSpPr>
          <p:spPr>
            <a:xfrm>
              <a:off x="871338" y="2075844"/>
              <a:ext cx="215338" cy="853670"/>
            </a:xfrm>
            <a:custGeom>
              <a:avLst/>
              <a:gdLst/>
              <a:ahLst/>
              <a:cxnLst/>
              <a:rect l="l" t="t" r="r" b="b"/>
              <a:pathLst>
                <a:path w="11380" h="45114" extrusionOk="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64"/>
            <p:cNvSpPr/>
            <p:nvPr/>
          </p:nvSpPr>
          <p:spPr>
            <a:xfrm>
              <a:off x="1051083" y="1945155"/>
              <a:ext cx="67364" cy="51242"/>
            </a:xfrm>
            <a:custGeom>
              <a:avLst/>
              <a:gdLst/>
              <a:ahLst/>
              <a:cxnLst/>
              <a:rect l="l" t="t" r="r" b="b"/>
              <a:pathLst>
                <a:path w="3560" h="2708" extrusionOk="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64"/>
          <p:cNvGrpSpPr/>
          <p:nvPr/>
        </p:nvGrpSpPr>
        <p:grpSpPr>
          <a:xfrm rot="-1025565">
            <a:off x="7915679" y="165260"/>
            <a:ext cx="961173" cy="1962024"/>
            <a:chOff x="3789888" y="1403830"/>
            <a:chExt cx="569113" cy="1161936"/>
          </a:xfrm>
        </p:grpSpPr>
        <p:sp>
          <p:nvSpPr>
            <p:cNvPr id="431" name="Google Shape;431;p64"/>
            <p:cNvSpPr/>
            <p:nvPr/>
          </p:nvSpPr>
          <p:spPr>
            <a:xfrm>
              <a:off x="3817855" y="1437512"/>
              <a:ext cx="541146" cy="1128254"/>
            </a:xfrm>
            <a:custGeom>
              <a:avLst/>
              <a:gdLst/>
              <a:ahLst/>
              <a:cxnLst/>
              <a:rect l="l" t="t" r="r" b="b"/>
              <a:pathLst>
                <a:path w="28598" h="59625" extrusionOk="0">
                  <a:moveTo>
                    <a:pt x="101" y="0"/>
                  </a:moveTo>
                  <a:lnTo>
                    <a:pt x="1" y="426"/>
                  </a:lnTo>
                  <a:cubicBezTo>
                    <a:pt x="16066" y="3359"/>
                    <a:pt x="28197" y="17344"/>
                    <a:pt x="28197" y="34161"/>
                  </a:cubicBezTo>
                  <a:lnTo>
                    <a:pt x="28197" y="34462"/>
                  </a:lnTo>
                  <a:cubicBezTo>
                    <a:pt x="28096" y="44286"/>
                    <a:pt x="23911" y="53058"/>
                    <a:pt x="17219" y="59324"/>
                  </a:cubicBezTo>
                  <a:lnTo>
                    <a:pt x="17545" y="59625"/>
                  </a:lnTo>
                  <a:cubicBezTo>
                    <a:pt x="24212" y="53359"/>
                    <a:pt x="28497" y="44386"/>
                    <a:pt x="28598" y="34462"/>
                  </a:cubicBezTo>
                  <a:lnTo>
                    <a:pt x="28598" y="34161"/>
                  </a:lnTo>
                  <a:cubicBezTo>
                    <a:pt x="28598" y="17143"/>
                    <a:pt x="16292" y="2933"/>
                    <a:pt x="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64"/>
            <p:cNvSpPr/>
            <p:nvPr/>
          </p:nvSpPr>
          <p:spPr>
            <a:xfrm>
              <a:off x="3789888" y="1403830"/>
              <a:ext cx="81102" cy="79229"/>
            </a:xfrm>
            <a:custGeom>
              <a:avLst/>
              <a:gdLst/>
              <a:ahLst/>
              <a:cxnLst/>
              <a:rect l="l" t="t" r="r" b="b"/>
              <a:pathLst>
                <a:path w="4286" h="4187" extrusionOk="0">
                  <a:moveTo>
                    <a:pt x="2206" y="1"/>
                  </a:moveTo>
                  <a:cubicBezTo>
                    <a:pt x="1053" y="1"/>
                    <a:pt x="0" y="953"/>
                    <a:pt x="126" y="2106"/>
                  </a:cubicBezTo>
                  <a:cubicBezTo>
                    <a:pt x="126" y="3259"/>
                    <a:pt x="1053" y="4186"/>
                    <a:pt x="2206" y="4186"/>
                  </a:cubicBezTo>
                  <a:cubicBezTo>
                    <a:pt x="3258" y="4186"/>
                    <a:pt x="4286" y="3259"/>
                    <a:pt x="4286" y="2106"/>
                  </a:cubicBezTo>
                  <a:cubicBezTo>
                    <a:pt x="4186" y="953"/>
                    <a:pt x="3359" y="1"/>
                    <a:pt x="2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64"/>
            <p:cNvSpPr/>
            <p:nvPr/>
          </p:nvSpPr>
          <p:spPr>
            <a:xfrm>
              <a:off x="3985754" y="1615346"/>
              <a:ext cx="39378" cy="29898"/>
            </a:xfrm>
            <a:custGeom>
              <a:avLst/>
              <a:gdLst/>
              <a:ahLst/>
              <a:cxnLst/>
              <a:rect l="l" t="t" r="r" b="b"/>
              <a:pathLst>
                <a:path w="2081" h="1580" extrusionOk="0">
                  <a:moveTo>
                    <a:pt x="1053" y="1"/>
                  </a:moveTo>
                  <a:cubicBezTo>
                    <a:pt x="0" y="1"/>
                    <a:pt x="0" y="1580"/>
                    <a:pt x="1053" y="1580"/>
                  </a:cubicBezTo>
                  <a:cubicBezTo>
                    <a:pt x="2080" y="1580"/>
                    <a:pt x="2080" y="1"/>
                    <a:pt x="1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64"/>
          <p:cNvSpPr txBox="1">
            <a:spLocks noGrp="1"/>
          </p:cNvSpPr>
          <p:nvPr>
            <p:ph type="subTitle" idx="1"/>
          </p:nvPr>
        </p:nvSpPr>
        <p:spPr>
          <a:xfrm>
            <a:off x="1379075" y="3084605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5" name="Google Shape;435;p64"/>
          <p:cNvSpPr txBox="1">
            <a:spLocks noGrp="1"/>
          </p:cNvSpPr>
          <p:nvPr>
            <p:ph type="subTitle" idx="2"/>
          </p:nvPr>
        </p:nvSpPr>
        <p:spPr>
          <a:xfrm>
            <a:off x="5391200" y="3084606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6" name="Google Shape;436;p64"/>
          <p:cNvSpPr/>
          <p:nvPr/>
        </p:nvSpPr>
        <p:spPr>
          <a:xfrm>
            <a:off x="3757049" y="4494946"/>
            <a:ext cx="1629891" cy="217696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1276350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38" name="Google Shape;438;p64"/>
          <p:cNvSpPr txBox="1">
            <a:spLocks noGrp="1"/>
          </p:cNvSpPr>
          <p:nvPr>
            <p:ph type="title" idx="3"/>
          </p:nvPr>
        </p:nvSpPr>
        <p:spPr>
          <a:xfrm>
            <a:off x="5286375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31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3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5"/>
          <p:cNvSpPr txBox="1">
            <a:spLocks noGrp="1"/>
          </p:cNvSpPr>
          <p:nvPr>
            <p:ph type="title"/>
          </p:nvPr>
        </p:nvSpPr>
        <p:spPr>
          <a:xfrm>
            <a:off x="992071" y="1521350"/>
            <a:ext cx="264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65"/>
          <p:cNvSpPr txBox="1">
            <a:spLocks noGrp="1"/>
          </p:cNvSpPr>
          <p:nvPr>
            <p:ph type="subTitle" idx="1"/>
          </p:nvPr>
        </p:nvSpPr>
        <p:spPr>
          <a:xfrm>
            <a:off x="949496" y="2215050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66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444" name="Google Shape;444;p66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6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6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6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66"/>
          <p:cNvGrpSpPr/>
          <p:nvPr/>
        </p:nvGrpSpPr>
        <p:grpSpPr>
          <a:xfrm>
            <a:off x="4281412" y="375214"/>
            <a:ext cx="581170" cy="125403"/>
            <a:chOff x="4685288" y="186288"/>
            <a:chExt cx="419375" cy="90485"/>
          </a:xfrm>
        </p:grpSpPr>
        <p:sp>
          <p:nvSpPr>
            <p:cNvPr id="449" name="Google Shape;449;p6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0" name="Google Shape;450;p6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51" name="Google Shape;451;p6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6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3" name="Google Shape;453;p66"/>
          <p:cNvSpPr txBox="1">
            <a:spLocks noGrp="1"/>
          </p:cNvSpPr>
          <p:nvPr>
            <p:ph type="title"/>
          </p:nvPr>
        </p:nvSpPr>
        <p:spPr>
          <a:xfrm>
            <a:off x="2046600" y="1414500"/>
            <a:ext cx="50508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67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456" name="Google Shape;456;p67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7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67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67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67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67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67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67"/>
          <p:cNvSpPr txBox="1">
            <a:spLocks noGrp="1"/>
          </p:cNvSpPr>
          <p:nvPr>
            <p:ph type="ctrTitle"/>
          </p:nvPr>
        </p:nvSpPr>
        <p:spPr>
          <a:xfrm>
            <a:off x="4969070" y="1686150"/>
            <a:ext cx="34410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grpSp>
        <p:nvGrpSpPr>
          <p:cNvPr id="464" name="Google Shape;464;p67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465" name="Google Shape;465;p67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6" name="Google Shape;466;p67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67" name="Google Shape;467;p67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67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9" name="Google Shape;469;p67"/>
          <p:cNvSpPr txBox="1">
            <a:spLocks noGrp="1"/>
          </p:cNvSpPr>
          <p:nvPr>
            <p:ph type="subTitle" idx="1"/>
          </p:nvPr>
        </p:nvSpPr>
        <p:spPr>
          <a:xfrm>
            <a:off x="4876800" y="2313025"/>
            <a:ext cx="3029100" cy="1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8"/>
          <p:cNvSpPr txBox="1">
            <a:spLocks noGrp="1"/>
          </p:cNvSpPr>
          <p:nvPr>
            <p:ph type="ctrTitle"/>
          </p:nvPr>
        </p:nvSpPr>
        <p:spPr>
          <a:xfrm>
            <a:off x="712850" y="539500"/>
            <a:ext cx="42783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69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474" name="Google Shape;474;p69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69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9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9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8" name="Google Shape;478;p69"/>
          <p:cNvGrpSpPr/>
          <p:nvPr/>
        </p:nvGrpSpPr>
        <p:grpSpPr>
          <a:xfrm>
            <a:off x="4281412" y="375214"/>
            <a:ext cx="581170" cy="125403"/>
            <a:chOff x="4685288" y="186288"/>
            <a:chExt cx="419375" cy="90485"/>
          </a:xfrm>
        </p:grpSpPr>
        <p:sp>
          <p:nvSpPr>
            <p:cNvPr id="479" name="Google Shape;479;p69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0" name="Google Shape;480;p69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81" name="Google Shape;481;p69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69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3" name="Google Shape;483;p69"/>
          <p:cNvSpPr/>
          <p:nvPr/>
        </p:nvSpPr>
        <p:spPr>
          <a:xfrm rot="10800000" flipH="1">
            <a:off x="6388800" y="3636168"/>
            <a:ext cx="1611114" cy="1209957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69"/>
          <p:cNvSpPr/>
          <p:nvPr/>
        </p:nvSpPr>
        <p:spPr>
          <a:xfrm rot="10800000" flipH="1">
            <a:off x="5778850" y="3842942"/>
            <a:ext cx="1348069" cy="1004358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69"/>
          <p:cNvSpPr txBox="1">
            <a:spLocks noGrp="1"/>
          </p:cNvSpPr>
          <p:nvPr>
            <p:ph type="title" hasCustomPrompt="1"/>
          </p:nvPr>
        </p:nvSpPr>
        <p:spPr>
          <a:xfrm>
            <a:off x="1057200" y="1106125"/>
            <a:ext cx="7029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6" name="Google Shape;486;p69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70"/>
          <p:cNvGrpSpPr/>
          <p:nvPr/>
        </p:nvGrpSpPr>
        <p:grpSpPr>
          <a:xfrm rot="10800000" flipH="1">
            <a:off x="-9513" y="-6"/>
            <a:ext cx="9177946" cy="5143519"/>
            <a:chOff x="-9513" y="-6"/>
            <a:chExt cx="9177946" cy="5143519"/>
          </a:xfrm>
        </p:grpSpPr>
        <p:sp>
          <p:nvSpPr>
            <p:cNvPr id="489" name="Google Shape;489;p70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0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0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0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0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0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0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6" name="Google Shape;496;p70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497" name="Google Shape;497;p70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8" name="Google Shape;498;p70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99" name="Google Shape;499;p70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70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1" name="Google Shape;501;p70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2" name="Google Shape;502;p70"/>
          <p:cNvGrpSpPr/>
          <p:nvPr/>
        </p:nvGrpSpPr>
        <p:grpSpPr>
          <a:xfrm rot="-338429" flipH="1">
            <a:off x="7684402" y="462631"/>
            <a:ext cx="1474144" cy="2698503"/>
            <a:chOff x="365448" y="228600"/>
            <a:chExt cx="1473934" cy="2698118"/>
          </a:xfrm>
        </p:grpSpPr>
        <p:grpSp>
          <p:nvGrpSpPr>
            <p:cNvPr id="503" name="Google Shape;503;p70"/>
            <p:cNvGrpSpPr/>
            <p:nvPr/>
          </p:nvGrpSpPr>
          <p:grpSpPr>
            <a:xfrm rot="-617154" flipH="1">
              <a:off x="575695" y="402357"/>
              <a:ext cx="1053440" cy="2449993"/>
              <a:chOff x="3817855" y="1437512"/>
              <a:chExt cx="541146" cy="1128254"/>
            </a:xfrm>
          </p:grpSpPr>
          <p:sp>
            <p:nvSpPr>
              <p:cNvPr id="504" name="Google Shape;504;p70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70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6" name="Google Shape;506;p70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4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1"/>
          <p:cNvSpPr txBox="1">
            <a:spLocks noGrp="1"/>
          </p:cNvSpPr>
          <p:nvPr>
            <p:ph type="body" idx="1"/>
          </p:nvPr>
        </p:nvSpPr>
        <p:spPr>
          <a:xfrm>
            <a:off x="5205225" y="1366325"/>
            <a:ext cx="2984700" cy="31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>
                <a:solidFill>
                  <a:schemeClr val="accent3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71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92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0" name="Google Shape;510;p71"/>
          <p:cNvGrpSpPr/>
          <p:nvPr/>
        </p:nvGrpSpPr>
        <p:grpSpPr>
          <a:xfrm flipH="1">
            <a:off x="-447600" y="2065597"/>
            <a:ext cx="1179753" cy="2854242"/>
            <a:chOff x="7907551" y="-114309"/>
            <a:chExt cx="1908059" cy="4616273"/>
          </a:xfrm>
        </p:grpSpPr>
        <p:sp>
          <p:nvSpPr>
            <p:cNvPr id="511" name="Google Shape;511;p71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1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9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1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1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9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1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1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1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1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1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1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1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1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1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1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1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1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" name="Google Shape;527;p71"/>
          <p:cNvGrpSpPr/>
          <p:nvPr/>
        </p:nvGrpSpPr>
        <p:grpSpPr>
          <a:xfrm flipH="1">
            <a:off x="7795487" y="781050"/>
            <a:ext cx="1473934" cy="2698118"/>
            <a:chOff x="365448" y="228600"/>
            <a:chExt cx="1473934" cy="2698118"/>
          </a:xfrm>
        </p:grpSpPr>
        <p:grpSp>
          <p:nvGrpSpPr>
            <p:cNvPr id="528" name="Google Shape;528;p71"/>
            <p:cNvGrpSpPr/>
            <p:nvPr/>
          </p:nvGrpSpPr>
          <p:grpSpPr>
            <a:xfrm rot="-617154" flipH="1">
              <a:off x="575695" y="402357"/>
              <a:ext cx="1053440" cy="2449993"/>
              <a:chOff x="3817855" y="1437512"/>
              <a:chExt cx="541146" cy="1128254"/>
            </a:xfrm>
          </p:grpSpPr>
          <p:sp>
            <p:nvSpPr>
              <p:cNvPr id="529" name="Google Shape;529;p71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71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1" name="Google Shape;531;p71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32" name="Google Shape;532;p71"/>
          <p:cNvCxnSpPr/>
          <p:nvPr/>
        </p:nvCxnSpPr>
        <p:spPr>
          <a:xfrm>
            <a:off x="481667" y="4824600"/>
            <a:ext cx="11334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72"/>
          <p:cNvGrpSpPr/>
          <p:nvPr/>
        </p:nvGrpSpPr>
        <p:grpSpPr>
          <a:xfrm>
            <a:off x="-97807" y="-6"/>
            <a:ext cx="9411471" cy="5153455"/>
            <a:chOff x="-97807" y="-6"/>
            <a:chExt cx="9411471" cy="5153455"/>
          </a:xfrm>
        </p:grpSpPr>
        <p:sp>
          <p:nvSpPr>
            <p:cNvPr id="535" name="Google Shape;535;p72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2"/>
            <p:cNvSpPr/>
            <p:nvPr/>
          </p:nvSpPr>
          <p:spPr>
            <a:xfrm flipH="1">
              <a:off x="399046" y="0"/>
              <a:ext cx="1600279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2"/>
            <p:cNvSpPr/>
            <p:nvPr/>
          </p:nvSpPr>
          <p:spPr>
            <a:xfrm flipH="1">
              <a:off x="1314444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2"/>
            <p:cNvSpPr/>
            <p:nvPr/>
          </p:nvSpPr>
          <p:spPr>
            <a:xfrm flipH="1">
              <a:off x="6735804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2"/>
            <p:cNvSpPr/>
            <p:nvPr/>
          </p:nvSpPr>
          <p:spPr>
            <a:xfrm rot="10800000" flipH="1">
              <a:off x="8009700" y="3670093"/>
              <a:ext cx="1135497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2"/>
            <p:cNvSpPr/>
            <p:nvPr/>
          </p:nvSpPr>
          <p:spPr>
            <a:xfrm flipH="1">
              <a:off x="-24431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1" name="Google Shape;541;p72"/>
            <p:cNvGrpSpPr/>
            <p:nvPr/>
          </p:nvGrpSpPr>
          <p:grpSpPr>
            <a:xfrm>
              <a:off x="4281412" y="75177"/>
              <a:ext cx="581170" cy="125403"/>
              <a:chOff x="4685288" y="186288"/>
              <a:chExt cx="419375" cy="90485"/>
            </a:xfrm>
          </p:grpSpPr>
          <p:sp>
            <p:nvSpPr>
              <p:cNvPr id="542" name="Google Shape;542;p72"/>
              <p:cNvSpPr/>
              <p:nvPr/>
            </p:nvSpPr>
            <p:spPr>
              <a:xfrm>
                <a:off x="4687513" y="186288"/>
                <a:ext cx="414900" cy="82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43" name="Google Shape;543;p72"/>
              <p:cNvGrpSpPr/>
              <p:nvPr/>
            </p:nvGrpSpPr>
            <p:grpSpPr>
              <a:xfrm>
                <a:off x="4685288" y="186300"/>
                <a:ext cx="419375" cy="90473"/>
                <a:chOff x="4390000" y="182175"/>
                <a:chExt cx="419375" cy="90473"/>
              </a:xfrm>
            </p:grpSpPr>
            <p:sp>
              <p:nvSpPr>
                <p:cNvPr id="544" name="Google Shape;544;p72"/>
                <p:cNvSpPr/>
                <p:nvPr/>
              </p:nvSpPr>
              <p:spPr>
                <a:xfrm>
                  <a:off x="4390000" y="182175"/>
                  <a:ext cx="419375" cy="90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1906" extrusionOk="0">
                      <a:moveTo>
                        <a:pt x="7882" y="155"/>
                      </a:moveTo>
                      <a:cubicBezTo>
                        <a:pt x="8323" y="155"/>
                        <a:pt x="8680" y="512"/>
                        <a:pt x="8680" y="953"/>
                      </a:cubicBezTo>
                      <a:cubicBezTo>
                        <a:pt x="8680" y="1393"/>
                        <a:pt x="8323" y="1750"/>
                        <a:pt x="7882" y="1750"/>
                      </a:cubicBezTo>
                      <a:lnTo>
                        <a:pt x="953" y="1750"/>
                      </a:lnTo>
                      <a:cubicBezTo>
                        <a:pt x="512" y="1750"/>
                        <a:pt x="155" y="1393"/>
                        <a:pt x="155" y="953"/>
                      </a:cubicBezTo>
                      <a:cubicBezTo>
                        <a:pt x="155" y="512"/>
                        <a:pt x="512" y="155"/>
                        <a:pt x="953" y="155"/>
                      </a:cubicBezTo>
                      <a:close/>
                      <a:moveTo>
                        <a:pt x="953" y="0"/>
                      </a:moveTo>
                      <a:cubicBezTo>
                        <a:pt x="429" y="0"/>
                        <a:pt x="0" y="429"/>
                        <a:pt x="0" y="953"/>
                      </a:cubicBezTo>
                      <a:cubicBezTo>
                        <a:pt x="0" y="1476"/>
                        <a:pt x="429" y="1905"/>
                        <a:pt x="953" y="1905"/>
                      </a:cubicBezTo>
                      <a:lnTo>
                        <a:pt x="7882" y="1905"/>
                      </a:lnTo>
                      <a:cubicBezTo>
                        <a:pt x="8406" y="1905"/>
                        <a:pt x="8835" y="1476"/>
                        <a:pt x="8835" y="953"/>
                      </a:cubicBezTo>
                      <a:cubicBezTo>
                        <a:pt x="8835" y="429"/>
                        <a:pt x="8406" y="0"/>
                        <a:pt x="78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72"/>
                <p:cNvSpPr/>
                <p:nvPr/>
              </p:nvSpPr>
              <p:spPr>
                <a:xfrm>
                  <a:off x="4464048" y="201352"/>
                  <a:ext cx="52024" cy="52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1097" extrusionOk="0">
                      <a:moveTo>
                        <a:pt x="548" y="144"/>
                      </a:moveTo>
                      <a:cubicBezTo>
                        <a:pt x="774" y="144"/>
                        <a:pt x="953" y="322"/>
                        <a:pt x="953" y="549"/>
                      </a:cubicBezTo>
                      <a:cubicBezTo>
                        <a:pt x="953" y="763"/>
                        <a:pt x="774" y="941"/>
                        <a:pt x="548" y="941"/>
                      </a:cubicBezTo>
                      <a:cubicBezTo>
                        <a:pt x="333" y="941"/>
                        <a:pt x="155" y="763"/>
                        <a:pt x="155" y="549"/>
                      </a:cubicBezTo>
                      <a:cubicBezTo>
                        <a:pt x="155" y="322"/>
                        <a:pt x="333" y="144"/>
                        <a:pt x="548" y="144"/>
                      </a:cubicBezTo>
                      <a:close/>
                      <a:moveTo>
                        <a:pt x="548" y="1"/>
                      </a:moveTo>
                      <a:cubicBezTo>
                        <a:pt x="250" y="1"/>
                        <a:pt x="0" y="251"/>
                        <a:pt x="0" y="549"/>
                      </a:cubicBezTo>
                      <a:cubicBezTo>
                        <a:pt x="0" y="846"/>
                        <a:pt x="250" y="1096"/>
                        <a:pt x="548" y="1096"/>
                      </a:cubicBezTo>
                      <a:cubicBezTo>
                        <a:pt x="845" y="1096"/>
                        <a:pt x="1095" y="846"/>
                        <a:pt x="1095" y="549"/>
                      </a:cubicBezTo>
                      <a:cubicBezTo>
                        <a:pt x="1095" y="251"/>
                        <a:pt x="845" y="1"/>
                        <a:pt x="5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46" name="Google Shape;546;p72"/>
            <p:cNvGrpSpPr/>
            <p:nvPr/>
          </p:nvGrpSpPr>
          <p:grpSpPr>
            <a:xfrm rot="-1102275">
              <a:off x="239076" y="2899505"/>
              <a:ext cx="541147" cy="2225370"/>
              <a:chOff x="871338" y="1945155"/>
              <a:chExt cx="247109" cy="1016148"/>
            </a:xfrm>
          </p:grpSpPr>
          <p:sp>
            <p:nvSpPr>
              <p:cNvPr id="547" name="Google Shape;547;p72"/>
              <p:cNvSpPr/>
              <p:nvPr/>
            </p:nvSpPr>
            <p:spPr>
              <a:xfrm>
                <a:off x="1017893" y="2858365"/>
                <a:ext cx="100554" cy="10293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440" extrusionOk="0">
                    <a:moveTo>
                      <a:pt x="2707" y="0"/>
                    </a:moveTo>
                    <a:cubicBezTo>
                      <a:pt x="1253" y="0"/>
                      <a:pt x="0" y="1254"/>
                      <a:pt x="0" y="2707"/>
                    </a:cubicBezTo>
                    <a:cubicBezTo>
                      <a:pt x="0" y="4186"/>
                      <a:pt x="1253" y="5439"/>
                      <a:pt x="2707" y="5439"/>
                    </a:cubicBezTo>
                    <a:cubicBezTo>
                      <a:pt x="4161" y="5439"/>
                      <a:pt x="5314" y="4186"/>
                      <a:pt x="5314" y="2707"/>
                    </a:cubicBezTo>
                    <a:cubicBezTo>
                      <a:pt x="5314" y="1254"/>
                      <a:pt x="4161" y="0"/>
                      <a:pt x="2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72"/>
              <p:cNvSpPr/>
              <p:nvPr/>
            </p:nvSpPr>
            <p:spPr>
              <a:xfrm>
                <a:off x="871338" y="2075844"/>
                <a:ext cx="215338" cy="853670"/>
              </a:xfrm>
              <a:custGeom>
                <a:avLst/>
                <a:gdLst/>
                <a:ahLst/>
                <a:cxnLst/>
                <a:rect l="l" t="t" r="r" b="b"/>
                <a:pathLst>
                  <a:path w="11380" h="45114" extrusionOk="0">
                    <a:moveTo>
                      <a:pt x="6066" y="1"/>
                    </a:moveTo>
                    <a:cubicBezTo>
                      <a:pt x="2206" y="5640"/>
                      <a:pt x="1" y="12332"/>
                      <a:pt x="1" y="19625"/>
                    </a:cubicBezTo>
                    <a:cubicBezTo>
                      <a:pt x="1" y="29650"/>
                      <a:pt x="4287" y="38748"/>
                      <a:pt x="11079" y="45114"/>
                    </a:cubicBezTo>
                    <a:lnTo>
                      <a:pt x="11379" y="44813"/>
                    </a:lnTo>
                    <a:cubicBezTo>
                      <a:pt x="4612" y="38547"/>
                      <a:pt x="427" y="29550"/>
                      <a:pt x="427" y="19625"/>
                    </a:cubicBezTo>
                    <a:cubicBezTo>
                      <a:pt x="427" y="12432"/>
                      <a:pt x="2607" y="5740"/>
                      <a:pt x="6367" y="201"/>
                    </a:cubicBezTo>
                    <a:lnTo>
                      <a:pt x="60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72"/>
              <p:cNvSpPr/>
              <p:nvPr/>
            </p:nvSpPr>
            <p:spPr>
              <a:xfrm>
                <a:off x="1051083" y="1945155"/>
                <a:ext cx="67364" cy="51242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708" extrusionOk="0">
                    <a:moveTo>
                      <a:pt x="1780" y="1"/>
                    </a:moveTo>
                    <a:cubicBezTo>
                      <a:pt x="1" y="1"/>
                      <a:pt x="1" y="2708"/>
                      <a:pt x="1780" y="2708"/>
                    </a:cubicBezTo>
                    <a:cubicBezTo>
                      <a:pt x="3459" y="2708"/>
                      <a:pt x="3560" y="1"/>
                      <a:pt x="1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0" name="Google Shape;550;p72"/>
            <p:cNvSpPr/>
            <p:nvPr/>
          </p:nvSpPr>
          <p:spPr>
            <a:xfrm>
              <a:off x="7683774" y="926546"/>
              <a:ext cx="1629891" cy="217696"/>
            </a:xfrm>
            <a:custGeom>
              <a:avLst/>
              <a:gdLst/>
              <a:ahLst/>
              <a:cxnLst/>
              <a:rect l="l" t="t" r="r" b="b"/>
              <a:pathLst>
                <a:path w="55866" h="7463" extrusionOk="0">
                  <a:moveTo>
                    <a:pt x="16082" y="0"/>
                  </a:moveTo>
                  <a:cubicBezTo>
                    <a:pt x="15991" y="0"/>
                    <a:pt x="15916" y="25"/>
                    <a:pt x="15866" y="75"/>
                  </a:cubicBezTo>
                  <a:lnTo>
                    <a:pt x="8247" y="6542"/>
                  </a:lnTo>
                  <a:lnTo>
                    <a:pt x="728" y="75"/>
                  </a:lnTo>
                  <a:cubicBezTo>
                    <a:pt x="634" y="34"/>
                    <a:pt x="528" y="10"/>
                    <a:pt x="428" y="10"/>
                  </a:cubicBezTo>
                  <a:cubicBezTo>
                    <a:pt x="287" y="10"/>
                    <a:pt x="160" y="58"/>
                    <a:pt x="101" y="176"/>
                  </a:cubicBezTo>
                  <a:cubicBezTo>
                    <a:pt x="1" y="276"/>
                    <a:pt x="1" y="602"/>
                    <a:pt x="101" y="702"/>
                  </a:cubicBezTo>
                  <a:lnTo>
                    <a:pt x="8021" y="7369"/>
                  </a:lnTo>
                  <a:cubicBezTo>
                    <a:pt x="8084" y="7431"/>
                    <a:pt x="8165" y="7463"/>
                    <a:pt x="8256" y="7463"/>
                  </a:cubicBezTo>
                  <a:cubicBezTo>
                    <a:pt x="8347" y="7463"/>
                    <a:pt x="8447" y="7431"/>
                    <a:pt x="8547" y="7369"/>
                  </a:cubicBezTo>
                  <a:lnTo>
                    <a:pt x="16066" y="1003"/>
                  </a:lnTo>
                  <a:lnTo>
                    <a:pt x="23685" y="7369"/>
                  </a:lnTo>
                  <a:cubicBezTo>
                    <a:pt x="23748" y="7431"/>
                    <a:pt x="23854" y="7463"/>
                    <a:pt x="23958" y="7463"/>
                  </a:cubicBezTo>
                  <a:cubicBezTo>
                    <a:pt x="24061" y="7463"/>
                    <a:pt x="24161" y="7431"/>
                    <a:pt x="24212" y="7369"/>
                  </a:cubicBezTo>
                  <a:lnTo>
                    <a:pt x="31831" y="1003"/>
                  </a:lnTo>
                  <a:lnTo>
                    <a:pt x="39349" y="7369"/>
                  </a:lnTo>
                  <a:cubicBezTo>
                    <a:pt x="39462" y="7431"/>
                    <a:pt x="39569" y="7463"/>
                    <a:pt x="39672" y="7463"/>
                  </a:cubicBezTo>
                  <a:cubicBezTo>
                    <a:pt x="39776" y="7463"/>
                    <a:pt x="39876" y="7431"/>
                    <a:pt x="39976" y="7369"/>
                  </a:cubicBezTo>
                  <a:lnTo>
                    <a:pt x="47495" y="1003"/>
                  </a:lnTo>
                  <a:lnTo>
                    <a:pt x="55139" y="7369"/>
                  </a:lnTo>
                  <a:cubicBezTo>
                    <a:pt x="55225" y="7422"/>
                    <a:pt x="55310" y="7453"/>
                    <a:pt x="55388" y="7453"/>
                  </a:cubicBezTo>
                  <a:cubicBezTo>
                    <a:pt x="55493" y="7453"/>
                    <a:pt x="55583" y="7398"/>
                    <a:pt x="55640" y="7268"/>
                  </a:cubicBezTo>
                  <a:cubicBezTo>
                    <a:pt x="55866" y="7168"/>
                    <a:pt x="55866" y="6867"/>
                    <a:pt x="55640" y="6742"/>
                  </a:cubicBezTo>
                  <a:lnTo>
                    <a:pt x="47821" y="75"/>
                  </a:lnTo>
                  <a:cubicBezTo>
                    <a:pt x="47720" y="25"/>
                    <a:pt x="47614" y="0"/>
                    <a:pt x="47520" y="0"/>
                  </a:cubicBezTo>
                  <a:cubicBezTo>
                    <a:pt x="47426" y="0"/>
                    <a:pt x="47345" y="25"/>
                    <a:pt x="47294" y="75"/>
                  </a:cubicBezTo>
                  <a:lnTo>
                    <a:pt x="39675" y="6542"/>
                  </a:lnTo>
                  <a:lnTo>
                    <a:pt x="32056" y="75"/>
                  </a:lnTo>
                  <a:cubicBezTo>
                    <a:pt x="32006" y="25"/>
                    <a:pt x="31925" y="0"/>
                    <a:pt x="31831" y="0"/>
                  </a:cubicBezTo>
                  <a:cubicBezTo>
                    <a:pt x="31737" y="0"/>
                    <a:pt x="31630" y="25"/>
                    <a:pt x="31530" y="75"/>
                  </a:cubicBezTo>
                  <a:lnTo>
                    <a:pt x="24011" y="6542"/>
                  </a:lnTo>
                  <a:lnTo>
                    <a:pt x="16392" y="75"/>
                  </a:lnTo>
                  <a:cubicBezTo>
                    <a:pt x="16279" y="25"/>
                    <a:pt x="16173" y="0"/>
                    <a:pt x="160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1" name="Google Shape;551;p72"/>
          <p:cNvSpPr txBox="1">
            <a:spLocks noGrp="1"/>
          </p:cNvSpPr>
          <p:nvPr>
            <p:ph type="subTitle" idx="1"/>
          </p:nvPr>
        </p:nvSpPr>
        <p:spPr>
          <a:xfrm>
            <a:off x="645042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52" name="Google Shape;552;p72"/>
          <p:cNvSpPr txBox="1">
            <a:spLocks noGrp="1"/>
          </p:cNvSpPr>
          <p:nvPr>
            <p:ph type="subTitle" idx="2"/>
          </p:nvPr>
        </p:nvSpPr>
        <p:spPr>
          <a:xfrm>
            <a:off x="599712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553" name="Google Shape;553;p72"/>
          <p:cNvSpPr txBox="1">
            <a:spLocks noGrp="1"/>
          </p:cNvSpPr>
          <p:nvPr>
            <p:ph type="subTitle" idx="3"/>
          </p:nvPr>
        </p:nvSpPr>
        <p:spPr>
          <a:xfrm>
            <a:off x="381345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54" name="Google Shape;554;p72"/>
          <p:cNvSpPr txBox="1">
            <a:spLocks noGrp="1"/>
          </p:cNvSpPr>
          <p:nvPr>
            <p:ph type="subTitle" idx="4"/>
          </p:nvPr>
        </p:nvSpPr>
        <p:spPr>
          <a:xfrm>
            <a:off x="336015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555" name="Google Shape;555;p72"/>
          <p:cNvSpPr txBox="1">
            <a:spLocks noGrp="1"/>
          </p:cNvSpPr>
          <p:nvPr>
            <p:ph type="subTitle" idx="5"/>
          </p:nvPr>
        </p:nvSpPr>
        <p:spPr>
          <a:xfrm>
            <a:off x="117648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56" name="Google Shape;556;p72"/>
          <p:cNvSpPr txBox="1">
            <a:spLocks noGrp="1"/>
          </p:cNvSpPr>
          <p:nvPr>
            <p:ph type="subTitle" idx="6"/>
          </p:nvPr>
        </p:nvSpPr>
        <p:spPr>
          <a:xfrm>
            <a:off x="72318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557" name="Google Shape;557;p72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73"/>
          <p:cNvGrpSpPr/>
          <p:nvPr/>
        </p:nvGrpSpPr>
        <p:grpSpPr>
          <a:xfrm>
            <a:off x="-9513" y="2"/>
            <a:ext cx="9177946" cy="5143511"/>
            <a:chOff x="-9513" y="2"/>
            <a:chExt cx="9177946" cy="5143511"/>
          </a:xfrm>
        </p:grpSpPr>
        <p:sp>
          <p:nvSpPr>
            <p:cNvPr id="560" name="Google Shape;560;p73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3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3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3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3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73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566" name="Google Shape;566;p7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7" name="Google Shape;567;p7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568" name="Google Shape;568;p7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7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70" name="Google Shape;570;p73"/>
          <p:cNvSpPr txBox="1">
            <a:spLocks noGrp="1"/>
          </p:cNvSpPr>
          <p:nvPr>
            <p:ph type="subTitle" idx="1"/>
          </p:nvPr>
        </p:nvSpPr>
        <p:spPr>
          <a:xfrm>
            <a:off x="211776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71" name="Google Shape;571;p73"/>
          <p:cNvSpPr txBox="1">
            <a:spLocks noGrp="1"/>
          </p:cNvSpPr>
          <p:nvPr>
            <p:ph type="subTitle" idx="2"/>
          </p:nvPr>
        </p:nvSpPr>
        <p:spPr>
          <a:xfrm>
            <a:off x="562763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72" name="Google Shape;572;p73"/>
          <p:cNvSpPr txBox="1">
            <a:spLocks noGrp="1"/>
          </p:cNvSpPr>
          <p:nvPr>
            <p:ph type="subTitle" idx="3"/>
          </p:nvPr>
        </p:nvSpPr>
        <p:spPr>
          <a:xfrm>
            <a:off x="129786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p73"/>
          <p:cNvSpPr txBox="1">
            <a:spLocks noGrp="1"/>
          </p:cNvSpPr>
          <p:nvPr>
            <p:ph type="subTitle" idx="4"/>
          </p:nvPr>
        </p:nvSpPr>
        <p:spPr>
          <a:xfrm>
            <a:off x="562763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4" name="Google Shape;574;p73"/>
          <p:cNvSpPr txBox="1">
            <a:spLocks noGrp="1"/>
          </p:cNvSpPr>
          <p:nvPr>
            <p:ph type="subTitle" idx="5"/>
          </p:nvPr>
        </p:nvSpPr>
        <p:spPr>
          <a:xfrm>
            <a:off x="211776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75" name="Google Shape;575;p73"/>
          <p:cNvSpPr txBox="1">
            <a:spLocks noGrp="1"/>
          </p:cNvSpPr>
          <p:nvPr>
            <p:ph type="subTitle" idx="6"/>
          </p:nvPr>
        </p:nvSpPr>
        <p:spPr>
          <a:xfrm>
            <a:off x="562763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76" name="Google Shape;576;p73"/>
          <p:cNvSpPr txBox="1">
            <a:spLocks noGrp="1"/>
          </p:cNvSpPr>
          <p:nvPr>
            <p:ph type="subTitle" idx="7"/>
          </p:nvPr>
        </p:nvSpPr>
        <p:spPr>
          <a:xfrm>
            <a:off x="129786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73"/>
          <p:cNvSpPr txBox="1">
            <a:spLocks noGrp="1"/>
          </p:cNvSpPr>
          <p:nvPr>
            <p:ph type="subTitle" idx="8"/>
          </p:nvPr>
        </p:nvSpPr>
        <p:spPr>
          <a:xfrm>
            <a:off x="562763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73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79" name="Google Shape;579;p73"/>
          <p:cNvGrpSpPr/>
          <p:nvPr/>
        </p:nvGrpSpPr>
        <p:grpSpPr>
          <a:xfrm rot="10308110">
            <a:off x="7685398" y="748529"/>
            <a:ext cx="1473963" cy="2698171"/>
            <a:chOff x="365448" y="228600"/>
            <a:chExt cx="1473934" cy="2698118"/>
          </a:xfrm>
        </p:grpSpPr>
        <p:grpSp>
          <p:nvGrpSpPr>
            <p:cNvPr id="580" name="Google Shape;580;p73"/>
            <p:cNvGrpSpPr/>
            <p:nvPr/>
          </p:nvGrpSpPr>
          <p:grpSpPr>
            <a:xfrm rot="-617154" flipH="1">
              <a:off x="575695" y="402357"/>
              <a:ext cx="1053440" cy="2449993"/>
              <a:chOff x="3817855" y="1437512"/>
              <a:chExt cx="541146" cy="1128254"/>
            </a:xfrm>
          </p:grpSpPr>
          <p:sp>
            <p:nvSpPr>
              <p:cNvPr id="581" name="Google Shape;581;p73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73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3" name="Google Shape;583;p73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73"/>
          <p:cNvGrpSpPr/>
          <p:nvPr/>
        </p:nvGrpSpPr>
        <p:grpSpPr>
          <a:xfrm rot="-2972274">
            <a:off x="491380" y="2812121"/>
            <a:ext cx="1474060" cy="2698347"/>
            <a:chOff x="365448" y="228600"/>
            <a:chExt cx="1473934" cy="2698118"/>
          </a:xfrm>
        </p:grpSpPr>
        <p:grpSp>
          <p:nvGrpSpPr>
            <p:cNvPr id="585" name="Google Shape;585;p73"/>
            <p:cNvGrpSpPr/>
            <p:nvPr/>
          </p:nvGrpSpPr>
          <p:grpSpPr>
            <a:xfrm rot="-617154" flipH="1">
              <a:off x="575695" y="402357"/>
              <a:ext cx="1053440" cy="2449993"/>
              <a:chOff x="3817855" y="1437512"/>
              <a:chExt cx="541146" cy="1128254"/>
            </a:xfrm>
          </p:grpSpPr>
          <p:sp>
            <p:nvSpPr>
              <p:cNvPr id="586" name="Google Shape;586;p73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73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8" name="Google Shape;588;p73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74"/>
          <p:cNvGrpSpPr/>
          <p:nvPr/>
        </p:nvGrpSpPr>
        <p:grpSpPr>
          <a:xfrm flipH="1">
            <a:off x="-24431" y="-29154"/>
            <a:ext cx="9177970" cy="5191717"/>
            <a:chOff x="-9546" y="-29154"/>
            <a:chExt cx="9177970" cy="5191717"/>
          </a:xfrm>
        </p:grpSpPr>
        <p:sp>
          <p:nvSpPr>
            <p:cNvPr id="591" name="Google Shape;591;p74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4"/>
            <p:cNvSpPr/>
            <p:nvPr/>
          </p:nvSpPr>
          <p:spPr>
            <a:xfrm>
              <a:off x="7068464" y="-29154"/>
              <a:ext cx="1600279" cy="119956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4"/>
            <p:cNvSpPr/>
            <p:nvPr/>
          </p:nvSpPr>
          <p:spPr>
            <a:xfrm>
              <a:off x="6578703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4"/>
            <p:cNvSpPr/>
            <p:nvPr/>
          </p:nvSpPr>
          <p:spPr>
            <a:xfrm>
              <a:off x="743289" y="389782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4"/>
            <p:cNvSpPr/>
            <p:nvPr/>
          </p:nvSpPr>
          <p:spPr>
            <a:xfrm rot="10800000">
              <a:off x="-9546" y="3670090"/>
              <a:ext cx="1124791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4"/>
            <p:cNvSpPr/>
            <p:nvPr/>
          </p:nvSpPr>
          <p:spPr>
            <a:xfrm>
              <a:off x="7972342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74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598" name="Google Shape;598;p74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9" name="Google Shape;599;p74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00" name="Google Shape;600;p74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74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02" name="Google Shape;602;p74"/>
          <p:cNvSpPr txBox="1">
            <a:spLocks noGrp="1"/>
          </p:cNvSpPr>
          <p:nvPr>
            <p:ph type="subTitle" idx="1"/>
          </p:nvPr>
        </p:nvSpPr>
        <p:spPr>
          <a:xfrm>
            <a:off x="6169696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3" name="Google Shape;603;p74"/>
          <p:cNvSpPr txBox="1">
            <a:spLocks noGrp="1"/>
          </p:cNvSpPr>
          <p:nvPr>
            <p:ph type="subTitle" idx="2"/>
          </p:nvPr>
        </p:nvSpPr>
        <p:spPr>
          <a:xfrm>
            <a:off x="384588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04" name="Google Shape;604;p74"/>
          <p:cNvSpPr txBox="1">
            <a:spLocks noGrp="1"/>
          </p:cNvSpPr>
          <p:nvPr>
            <p:ph type="subTitle" idx="3"/>
          </p:nvPr>
        </p:nvSpPr>
        <p:spPr>
          <a:xfrm>
            <a:off x="3438336" y="2165641"/>
            <a:ext cx="22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5" name="Google Shape;605;p74"/>
          <p:cNvSpPr txBox="1">
            <a:spLocks noGrp="1"/>
          </p:cNvSpPr>
          <p:nvPr>
            <p:ph type="subTitle" idx="4"/>
          </p:nvPr>
        </p:nvSpPr>
        <p:spPr>
          <a:xfrm>
            <a:off x="1116125" y="1858985"/>
            <a:ext cx="14526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06" name="Google Shape;606;p74"/>
          <p:cNvSpPr txBox="1">
            <a:spLocks noGrp="1"/>
          </p:cNvSpPr>
          <p:nvPr>
            <p:ph type="subTitle" idx="5"/>
          </p:nvPr>
        </p:nvSpPr>
        <p:spPr>
          <a:xfrm>
            <a:off x="710525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7" name="Google Shape;607;p74"/>
          <p:cNvSpPr txBox="1">
            <a:spLocks noGrp="1"/>
          </p:cNvSpPr>
          <p:nvPr>
            <p:ph type="subTitle" idx="6"/>
          </p:nvPr>
        </p:nvSpPr>
        <p:spPr>
          <a:xfrm>
            <a:off x="657529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08" name="Google Shape;608;p74"/>
          <p:cNvSpPr txBox="1">
            <a:spLocks noGrp="1"/>
          </p:cNvSpPr>
          <p:nvPr>
            <p:ph type="subTitle" idx="7"/>
          </p:nvPr>
        </p:nvSpPr>
        <p:spPr>
          <a:xfrm>
            <a:off x="6169696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9" name="Google Shape;609;p74"/>
          <p:cNvSpPr txBox="1">
            <a:spLocks noGrp="1"/>
          </p:cNvSpPr>
          <p:nvPr>
            <p:ph type="subTitle" idx="8"/>
          </p:nvPr>
        </p:nvSpPr>
        <p:spPr>
          <a:xfrm>
            <a:off x="3440110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0" name="Google Shape;610;p74"/>
          <p:cNvSpPr txBox="1">
            <a:spLocks noGrp="1"/>
          </p:cNvSpPr>
          <p:nvPr>
            <p:ph type="subTitle" idx="9"/>
          </p:nvPr>
        </p:nvSpPr>
        <p:spPr>
          <a:xfrm>
            <a:off x="710525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1" name="Google Shape;611;p74"/>
          <p:cNvSpPr txBox="1">
            <a:spLocks noGrp="1"/>
          </p:cNvSpPr>
          <p:nvPr>
            <p:ph type="subTitle" idx="13"/>
          </p:nvPr>
        </p:nvSpPr>
        <p:spPr>
          <a:xfrm>
            <a:off x="384588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12" name="Google Shape;612;p74"/>
          <p:cNvSpPr txBox="1">
            <a:spLocks noGrp="1"/>
          </p:cNvSpPr>
          <p:nvPr>
            <p:ph type="subTitle" idx="14"/>
          </p:nvPr>
        </p:nvSpPr>
        <p:spPr>
          <a:xfrm>
            <a:off x="1116125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13" name="Google Shape;613;p74"/>
          <p:cNvSpPr txBox="1">
            <a:spLocks noGrp="1"/>
          </p:cNvSpPr>
          <p:nvPr>
            <p:ph type="subTitle" idx="15"/>
          </p:nvPr>
        </p:nvSpPr>
        <p:spPr>
          <a:xfrm>
            <a:off x="657529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14" name="Google Shape;614;p74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15" name="Google Shape;615;p74"/>
          <p:cNvGrpSpPr/>
          <p:nvPr/>
        </p:nvGrpSpPr>
        <p:grpSpPr>
          <a:xfrm rot="1877870">
            <a:off x="-123263" y="163531"/>
            <a:ext cx="1473972" cy="2698186"/>
            <a:chOff x="365448" y="228600"/>
            <a:chExt cx="1473934" cy="2698118"/>
          </a:xfrm>
        </p:grpSpPr>
        <p:grpSp>
          <p:nvGrpSpPr>
            <p:cNvPr id="616" name="Google Shape;616;p74"/>
            <p:cNvGrpSpPr/>
            <p:nvPr/>
          </p:nvGrpSpPr>
          <p:grpSpPr>
            <a:xfrm rot="-617154" flipH="1">
              <a:off x="575695" y="402357"/>
              <a:ext cx="1053440" cy="2449993"/>
              <a:chOff x="3817855" y="1437512"/>
              <a:chExt cx="541146" cy="1128254"/>
            </a:xfrm>
          </p:grpSpPr>
          <p:sp>
            <p:nvSpPr>
              <p:cNvPr id="617" name="Google Shape;617;p74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74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9" name="Google Shape;619;p74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0" name="Google Shape;620;p74"/>
          <p:cNvGrpSpPr/>
          <p:nvPr/>
        </p:nvGrpSpPr>
        <p:grpSpPr>
          <a:xfrm rot="128945" flipH="1">
            <a:off x="8105259" y="1763430"/>
            <a:ext cx="1473939" cy="2698127"/>
            <a:chOff x="365448" y="228600"/>
            <a:chExt cx="1473934" cy="2698118"/>
          </a:xfrm>
        </p:grpSpPr>
        <p:grpSp>
          <p:nvGrpSpPr>
            <p:cNvPr id="621" name="Google Shape;621;p74"/>
            <p:cNvGrpSpPr/>
            <p:nvPr/>
          </p:nvGrpSpPr>
          <p:grpSpPr>
            <a:xfrm rot="-617154" flipH="1">
              <a:off x="575695" y="402357"/>
              <a:ext cx="1053440" cy="2449993"/>
              <a:chOff x="3817855" y="1437512"/>
              <a:chExt cx="541146" cy="1128254"/>
            </a:xfrm>
          </p:grpSpPr>
          <p:sp>
            <p:nvSpPr>
              <p:cNvPr id="622" name="Google Shape;622;p74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74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4" name="Google Shape;624;p74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3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75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627" name="Google Shape;627;p75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5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5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5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5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5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5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4" name="Google Shape;634;p75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635" name="Google Shape;635;p75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6" name="Google Shape;636;p75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37" name="Google Shape;637;p75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75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9" name="Google Shape;639;p75"/>
          <p:cNvSpPr txBox="1">
            <a:spLocks noGrp="1"/>
          </p:cNvSpPr>
          <p:nvPr>
            <p:ph type="title"/>
          </p:nvPr>
        </p:nvSpPr>
        <p:spPr>
          <a:xfrm>
            <a:off x="2518494" y="2069467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640" name="Google Shape;640;p75"/>
          <p:cNvSpPr txBox="1">
            <a:spLocks noGrp="1"/>
          </p:cNvSpPr>
          <p:nvPr>
            <p:ph type="title" idx="2"/>
          </p:nvPr>
        </p:nvSpPr>
        <p:spPr>
          <a:xfrm>
            <a:off x="2268900" y="716920"/>
            <a:ext cx="4606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641" name="Google Shape;641;p75"/>
          <p:cNvSpPr txBox="1">
            <a:spLocks noGrp="1"/>
          </p:cNvSpPr>
          <p:nvPr>
            <p:ph type="title" idx="3"/>
          </p:nvPr>
        </p:nvSpPr>
        <p:spPr>
          <a:xfrm>
            <a:off x="2518494" y="3422642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642" name="Google Shape;642;p75"/>
          <p:cNvSpPr txBox="1">
            <a:spLocks noGrp="1"/>
          </p:cNvSpPr>
          <p:nvPr>
            <p:ph type="subTitle" idx="1"/>
          </p:nvPr>
        </p:nvSpPr>
        <p:spPr>
          <a:xfrm>
            <a:off x="2518507" y="271865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3" name="Google Shape;643;p75"/>
          <p:cNvSpPr txBox="1">
            <a:spLocks noGrp="1"/>
          </p:cNvSpPr>
          <p:nvPr>
            <p:ph type="subTitle" idx="4"/>
          </p:nvPr>
        </p:nvSpPr>
        <p:spPr>
          <a:xfrm>
            <a:off x="2518507" y="136610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4" name="Google Shape;644;p75"/>
          <p:cNvSpPr txBox="1">
            <a:spLocks noGrp="1"/>
          </p:cNvSpPr>
          <p:nvPr>
            <p:ph type="subTitle" idx="5"/>
          </p:nvPr>
        </p:nvSpPr>
        <p:spPr>
          <a:xfrm>
            <a:off x="2518493" y="4087430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646;p76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647" name="Google Shape;647;p76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6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6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6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6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6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6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76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655" name="Google Shape;655;p7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6" name="Google Shape;656;p7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57" name="Google Shape;657;p7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7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9" name="Google Shape;659;p76"/>
          <p:cNvSpPr txBox="1">
            <a:spLocks noGrp="1"/>
          </p:cNvSpPr>
          <p:nvPr>
            <p:ph type="subTitle" idx="1"/>
          </p:nvPr>
        </p:nvSpPr>
        <p:spPr>
          <a:xfrm>
            <a:off x="1909800" y="1549776"/>
            <a:ext cx="5324400" cy="13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660" name="Google Shape;660;p76"/>
          <p:cNvSpPr txBox="1">
            <a:spLocks noGrp="1"/>
          </p:cNvSpPr>
          <p:nvPr>
            <p:ph type="title"/>
          </p:nvPr>
        </p:nvSpPr>
        <p:spPr>
          <a:xfrm>
            <a:off x="3327000" y="3134828"/>
            <a:ext cx="2490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7"/>
          <p:cNvSpPr txBox="1">
            <a:spLocks noGrp="1"/>
          </p:cNvSpPr>
          <p:nvPr>
            <p:ph type="ctrTitle"/>
          </p:nvPr>
        </p:nvSpPr>
        <p:spPr>
          <a:xfrm>
            <a:off x="722350" y="685800"/>
            <a:ext cx="37026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63" name="Google Shape;663;p77"/>
          <p:cNvSpPr txBox="1">
            <a:spLocks noGrp="1"/>
          </p:cNvSpPr>
          <p:nvPr>
            <p:ph type="subTitle" idx="1"/>
          </p:nvPr>
        </p:nvSpPr>
        <p:spPr>
          <a:xfrm>
            <a:off x="722350" y="1653025"/>
            <a:ext cx="3702600" cy="13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4" name="Google Shape;664;p77"/>
          <p:cNvSpPr txBox="1"/>
          <p:nvPr/>
        </p:nvSpPr>
        <p:spPr>
          <a:xfrm>
            <a:off x="722350" y="2991025"/>
            <a:ext cx="31485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-GB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-GB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r>
              <a:rPr lang="en-GB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200" b="1" i="0" u="none" strike="noStrike" cap="none">
              <a:solidFill>
                <a:schemeClr val="accent5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6" name="Google Shape;666;p78"/>
          <p:cNvCxnSpPr/>
          <p:nvPr/>
        </p:nvCxnSpPr>
        <p:spPr>
          <a:xfrm rot="10800000">
            <a:off x="447750" y="4895850"/>
            <a:ext cx="11334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67" name="Google Shape;667;p78"/>
          <p:cNvGrpSpPr/>
          <p:nvPr/>
        </p:nvGrpSpPr>
        <p:grpSpPr>
          <a:xfrm flipH="1">
            <a:off x="-47478" y="2136847"/>
            <a:ext cx="1179753" cy="2854242"/>
            <a:chOff x="7907551" y="-114309"/>
            <a:chExt cx="1908059" cy="4616273"/>
          </a:xfrm>
        </p:grpSpPr>
        <p:sp>
          <p:nvSpPr>
            <p:cNvPr id="668" name="Google Shape;668;p78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8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9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8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8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9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8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8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8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8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8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8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8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8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8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8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8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8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4" name="Google Shape;684;p78"/>
          <p:cNvSpPr/>
          <p:nvPr/>
        </p:nvSpPr>
        <p:spPr>
          <a:xfrm flipH="1">
            <a:off x="6758010" y="4675051"/>
            <a:ext cx="1832405" cy="244805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5" name="Google Shape;685;p78"/>
          <p:cNvGrpSpPr/>
          <p:nvPr/>
        </p:nvGrpSpPr>
        <p:grpSpPr>
          <a:xfrm flipH="1">
            <a:off x="8014951" y="457200"/>
            <a:ext cx="1473934" cy="2698118"/>
            <a:chOff x="365448" y="228600"/>
            <a:chExt cx="1473934" cy="2698118"/>
          </a:xfrm>
        </p:grpSpPr>
        <p:grpSp>
          <p:nvGrpSpPr>
            <p:cNvPr id="686" name="Google Shape;686;p78"/>
            <p:cNvGrpSpPr/>
            <p:nvPr/>
          </p:nvGrpSpPr>
          <p:grpSpPr>
            <a:xfrm rot="-617154" flipH="1">
              <a:off x="575695" y="402357"/>
              <a:ext cx="1053440" cy="2449993"/>
              <a:chOff x="3817855" y="1437512"/>
              <a:chExt cx="541146" cy="1128254"/>
            </a:xfrm>
          </p:grpSpPr>
          <p:sp>
            <p:nvSpPr>
              <p:cNvPr id="687" name="Google Shape;687;p78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78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9" name="Google Shape;689;p78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79"/>
          <p:cNvGrpSpPr/>
          <p:nvPr/>
        </p:nvGrpSpPr>
        <p:grpSpPr>
          <a:xfrm flipH="1">
            <a:off x="-24431" y="-6"/>
            <a:ext cx="9169628" cy="5143519"/>
            <a:chOff x="-1204" y="-6"/>
            <a:chExt cx="9169628" cy="5143519"/>
          </a:xfrm>
        </p:grpSpPr>
        <p:sp>
          <p:nvSpPr>
            <p:cNvPr id="692" name="Google Shape;692;p79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9"/>
            <p:cNvSpPr/>
            <p:nvPr/>
          </p:nvSpPr>
          <p:spPr>
            <a:xfrm>
              <a:off x="7144668" y="0"/>
              <a:ext cx="1600279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9"/>
            <p:cNvSpPr/>
            <p:nvPr/>
          </p:nvSpPr>
          <p:spPr>
            <a:xfrm>
              <a:off x="6578703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9"/>
            <p:cNvSpPr/>
            <p:nvPr/>
          </p:nvSpPr>
          <p:spPr>
            <a:xfrm>
              <a:off x="743289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9"/>
            <p:cNvSpPr/>
            <p:nvPr/>
          </p:nvSpPr>
          <p:spPr>
            <a:xfrm rot="10800000">
              <a:off x="-1204" y="3670093"/>
              <a:ext cx="1135497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9"/>
            <p:cNvSpPr/>
            <p:nvPr/>
          </p:nvSpPr>
          <p:spPr>
            <a:xfrm>
              <a:off x="7972342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79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699" name="Google Shape;699;p79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0" name="Google Shape;700;p79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01" name="Google Shape;701;p79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79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3" name="Google Shape;703;p79"/>
          <p:cNvGrpSpPr/>
          <p:nvPr/>
        </p:nvGrpSpPr>
        <p:grpSpPr>
          <a:xfrm rot="-1102275">
            <a:off x="239076" y="2899505"/>
            <a:ext cx="541147" cy="2225370"/>
            <a:chOff x="871338" y="1945155"/>
            <a:chExt cx="247109" cy="1016148"/>
          </a:xfrm>
        </p:grpSpPr>
        <p:sp>
          <p:nvSpPr>
            <p:cNvPr id="704" name="Google Shape;704;p79"/>
            <p:cNvSpPr/>
            <p:nvPr/>
          </p:nvSpPr>
          <p:spPr>
            <a:xfrm>
              <a:off x="1017893" y="2858365"/>
              <a:ext cx="100554" cy="102938"/>
            </a:xfrm>
            <a:custGeom>
              <a:avLst/>
              <a:gdLst/>
              <a:ahLst/>
              <a:cxnLst/>
              <a:rect l="l" t="t" r="r" b="b"/>
              <a:pathLst>
                <a:path w="5314" h="5440" extrusionOk="0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9"/>
            <p:cNvSpPr/>
            <p:nvPr/>
          </p:nvSpPr>
          <p:spPr>
            <a:xfrm>
              <a:off x="871338" y="2075844"/>
              <a:ext cx="215338" cy="853670"/>
            </a:xfrm>
            <a:custGeom>
              <a:avLst/>
              <a:gdLst/>
              <a:ahLst/>
              <a:cxnLst/>
              <a:rect l="l" t="t" r="r" b="b"/>
              <a:pathLst>
                <a:path w="11380" h="45114" extrusionOk="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79"/>
            <p:cNvSpPr/>
            <p:nvPr/>
          </p:nvSpPr>
          <p:spPr>
            <a:xfrm>
              <a:off x="1051083" y="1945155"/>
              <a:ext cx="67364" cy="51242"/>
            </a:xfrm>
            <a:custGeom>
              <a:avLst/>
              <a:gdLst/>
              <a:ahLst/>
              <a:cxnLst/>
              <a:rect l="l" t="t" r="r" b="b"/>
              <a:pathLst>
                <a:path w="3560" h="2708" extrusionOk="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7" name="Google Shape;707;p79"/>
          <p:cNvSpPr/>
          <p:nvPr/>
        </p:nvSpPr>
        <p:spPr>
          <a:xfrm>
            <a:off x="7683774" y="926546"/>
            <a:ext cx="1629891" cy="217696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MAIN_POINT_1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0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710" name="Google Shape;710;p80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80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0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0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80"/>
            <p:cNvSpPr/>
            <p:nvPr/>
          </p:nvSpPr>
          <p:spPr>
            <a:xfrm rot="10800000">
              <a:off x="5767286" y="3636168"/>
              <a:ext cx="1611114" cy="1209957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80"/>
            <p:cNvSpPr/>
            <p:nvPr/>
          </p:nvSpPr>
          <p:spPr>
            <a:xfrm rot="10800000">
              <a:off x="6640281" y="3842942"/>
              <a:ext cx="1348069" cy="1004358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80"/>
          <p:cNvGrpSpPr/>
          <p:nvPr/>
        </p:nvGrpSpPr>
        <p:grpSpPr>
          <a:xfrm>
            <a:off x="4281412" y="375214"/>
            <a:ext cx="581170" cy="125403"/>
            <a:chOff x="4685288" y="186288"/>
            <a:chExt cx="419375" cy="90485"/>
          </a:xfrm>
        </p:grpSpPr>
        <p:sp>
          <p:nvSpPr>
            <p:cNvPr id="717" name="Google Shape;717;p80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8" name="Google Shape;718;p80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19" name="Google Shape;719;p80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80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 1">
  <p:cSld name="BLANK_1_1_1_1_1_1_1_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81"/>
          <p:cNvSpPr/>
          <p:nvPr/>
        </p:nvSpPr>
        <p:spPr>
          <a:xfrm>
            <a:off x="207950" y="210700"/>
            <a:ext cx="8728200" cy="4722000"/>
          </a:xfrm>
          <a:prstGeom prst="flowChartAlternateProcess">
            <a:avLst/>
          </a:prstGeom>
          <a:solidFill>
            <a:srgbClr val="FFFFFF">
              <a:alpha val="6118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81"/>
          <p:cNvSpPr/>
          <p:nvPr/>
        </p:nvSpPr>
        <p:spPr>
          <a:xfrm rot="10800000">
            <a:off x="260276" y="2836362"/>
            <a:ext cx="415999" cy="420351"/>
          </a:xfrm>
          <a:custGeom>
            <a:avLst/>
            <a:gdLst/>
            <a:ahLst/>
            <a:cxnLst/>
            <a:rect l="l" t="t" r="r" b="b"/>
            <a:pathLst>
              <a:path w="7169" h="7244" extrusionOk="0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81"/>
          <p:cNvSpPr/>
          <p:nvPr/>
        </p:nvSpPr>
        <p:spPr>
          <a:xfrm rot="10800000">
            <a:off x="6084538" y="119504"/>
            <a:ext cx="365825" cy="367875"/>
          </a:xfrm>
          <a:custGeom>
            <a:avLst/>
            <a:gdLst/>
            <a:ahLst/>
            <a:cxnLst/>
            <a:rect l="l" t="t" r="r" b="b"/>
            <a:pathLst>
              <a:path w="4587" h="4613" extrusionOk="0">
                <a:moveTo>
                  <a:pt x="2261" y="0"/>
                </a:moveTo>
                <a:cubicBezTo>
                  <a:pt x="2260" y="0"/>
                  <a:pt x="2258" y="0"/>
                  <a:pt x="2256" y="1"/>
                </a:cubicBezTo>
                <a:cubicBezTo>
                  <a:pt x="2031" y="1"/>
                  <a:pt x="1830" y="1655"/>
                  <a:pt x="1730" y="1755"/>
                </a:cubicBezTo>
                <a:cubicBezTo>
                  <a:pt x="1529" y="1981"/>
                  <a:pt x="1" y="2131"/>
                  <a:pt x="1" y="2331"/>
                </a:cubicBezTo>
                <a:cubicBezTo>
                  <a:pt x="26" y="2557"/>
                  <a:pt x="1529" y="2657"/>
                  <a:pt x="1730" y="2858"/>
                </a:cubicBezTo>
                <a:cubicBezTo>
                  <a:pt x="1854" y="2957"/>
                  <a:pt x="2102" y="4612"/>
                  <a:pt x="2326" y="4612"/>
                </a:cubicBezTo>
                <a:cubicBezTo>
                  <a:pt x="2328" y="4612"/>
                  <a:pt x="2330" y="4612"/>
                  <a:pt x="2331" y="4612"/>
                </a:cubicBezTo>
                <a:cubicBezTo>
                  <a:pt x="2557" y="4612"/>
                  <a:pt x="2732" y="2958"/>
                  <a:pt x="2833" y="2858"/>
                </a:cubicBezTo>
                <a:cubicBezTo>
                  <a:pt x="3033" y="2632"/>
                  <a:pt x="4587" y="2482"/>
                  <a:pt x="4562" y="2256"/>
                </a:cubicBezTo>
                <a:cubicBezTo>
                  <a:pt x="4562" y="2056"/>
                  <a:pt x="3058" y="1955"/>
                  <a:pt x="2833" y="1755"/>
                </a:cubicBezTo>
                <a:cubicBezTo>
                  <a:pt x="2733" y="1631"/>
                  <a:pt x="2485" y="0"/>
                  <a:pt x="22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81"/>
          <p:cNvSpPr/>
          <p:nvPr/>
        </p:nvSpPr>
        <p:spPr>
          <a:xfrm rot="10800000">
            <a:off x="8594658" y="4369885"/>
            <a:ext cx="313142" cy="316418"/>
          </a:xfrm>
          <a:custGeom>
            <a:avLst/>
            <a:gdLst/>
            <a:ahLst/>
            <a:cxnLst/>
            <a:rect l="l" t="t" r="r" b="b"/>
            <a:pathLst>
              <a:path w="7169" h="7244" extrusionOk="0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Big circuit">
  <p:cSld name="BLANK_1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8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_1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83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731" name="Google Shape;731;p83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3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3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83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3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83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3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8" name="Google Shape;738;p83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739" name="Google Shape;739;p8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0" name="Google Shape;740;p8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41" name="Google Shape;741;p8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8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3" name="Google Shape;743;p83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83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83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6" name="Google Shape;746;p83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7" name="Google Shape;747;p83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748" name="Google Shape;748;p83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749" name="Google Shape;749;p83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83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51" name="Google Shape;751;p83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83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3" name="Google Shape;753;p83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83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755" name="Google Shape;755;p83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age">
  <p:cSld name="Divider page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84"/>
          <p:cNvSpPr>
            <a:spLocks noGrp="1"/>
          </p:cNvSpPr>
          <p:nvPr>
            <p:ph type="pic" idx="2"/>
          </p:nvPr>
        </p:nvSpPr>
        <p:spPr>
          <a:xfrm>
            <a:off x="620095" y="0"/>
            <a:ext cx="8523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58" name="Google Shape;758;p84"/>
          <p:cNvSpPr txBox="1">
            <a:spLocks noGrp="1"/>
          </p:cNvSpPr>
          <p:nvPr>
            <p:ph type="body" idx="1"/>
          </p:nvPr>
        </p:nvSpPr>
        <p:spPr>
          <a:xfrm>
            <a:off x="5158708" y="1929486"/>
            <a:ext cx="3506400" cy="1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21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38"/>
              </a:buClr>
              <a:buSzPts val="1000"/>
              <a:buChar char="●"/>
              <a:defRPr sz="3300" b="0" i="0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794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2E38"/>
              </a:buClr>
              <a:buSzPts val="800"/>
              <a:buChar char="○"/>
              <a:defRPr sz="800" b="0" i="0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/>
            </a:lvl3pPr>
            <a:lvl4pPr marL="1828800" lvl="3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4pPr>
            <a:lvl5pPr marL="2286000" lvl="4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5pPr>
            <a:lvl6pPr marL="2743200" lvl="5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/>
            </a:lvl6pPr>
            <a:lvl7pPr marL="3200400" lvl="6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7pPr>
            <a:lvl8pPr marL="3657600" lvl="7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8pPr>
            <a:lvl9pPr marL="4114800" lvl="8" indent="-2794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759" name="Google Shape;759;p84"/>
          <p:cNvSpPr txBox="1">
            <a:spLocks noGrp="1"/>
          </p:cNvSpPr>
          <p:nvPr>
            <p:ph type="dt" idx="10"/>
          </p:nvPr>
        </p:nvSpPr>
        <p:spPr>
          <a:xfrm>
            <a:off x="6606641" y="4923035"/>
            <a:ext cx="2058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38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2E2E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0" name="Google Shape;760;p84"/>
          <p:cNvSpPr txBox="1">
            <a:spLocks noGrp="1"/>
          </p:cNvSpPr>
          <p:nvPr>
            <p:ph type="ftr" idx="11"/>
          </p:nvPr>
        </p:nvSpPr>
        <p:spPr>
          <a:xfrm>
            <a:off x="5080151" y="292625"/>
            <a:ext cx="3585000" cy="1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38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2E2E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1" name="Google Shape;761;p8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34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oogle Shape;46;p36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36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drich"/>
              <a:buNone/>
              <a:defRPr sz="2800" b="0" i="0" u="none" strike="noStrike" cap="none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iksha.gov.in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diksha.gov.in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lumOff val="75000"/>
            <a:alpha val="31000"/>
          </a:schemeClr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"/>
          <p:cNvSpPr txBox="1">
            <a:spLocks noGrp="1"/>
          </p:cNvSpPr>
          <p:nvPr>
            <p:ph type="ctrTitle"/>
          </p:nvPr>
        </p:nvSpPr>
        <p:spPr>
          <a:xfrm>
            <a:off x="205750" y="789050"/>
            <a:ext cx="87099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4700">
                <a:solidFill>
                  <a:schemeClr val="lt1"/>
                </a:solidFill>
              </a:rPr>
              <a:t> </a:t>
            </a:r>
            <a:r>
              <a:rPr lang="en-GB" sz="2900" b="1">
                <a:solidFill>
                  <a:schemeClr val="lt1"/>
                </a:solidFill>
              </a:rPr>
              <a:t>Virtual Labs: Policy Perspective,</a:t>
            </a:r>
            <a:endParaRPr sz="29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2900" b="1">
                <a:solidFill>
                  <a:schemeClr val="lt1"/>
                </a:solidFill>
              </a:rPr>
              <a:t>Need and Scope</a:t>
            </a:r>
            <a:endParaRPr sz="2900" b="1">
              <a:solidFill>
                <a:schemeClr val="lt1"/>
              </a:solidFill>
            </a:endParaRPr>
          </a:p>
        </p:txBody>
      </p:sp>
      <p:sp>
        <p:nvSpPr>
          <p:cNvPr id="767" name="Google Shape;767;p1"/>
          <p:cNvSpPr txBox="1">
            <a:spLocks noGrp="1"/>
          </p:cNvSpPr>
          <p:nvPr>
            <p:ph type="subTitle" idx="1"/>
          </p:nvPr>
        </p:nvSpPr>
        <p:spPr>
          <a:xfrm>
            <a:off x="394325" y="3802250"/>
            <a:ext cx="8383800" cy="8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216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Central Institute of Educational Technology</a:t>
            </a:r>
            <a:endParaRPr sz="216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216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NCERT, New Delhi</a:t>
            </a:r>
            <a:endParaRPr sz="216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8" name="Google Shape;76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520" y="2450725"/>
            <a:ext cx="2288967" cy="16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ThinkTac - Experiential, 21st Century Skills">
            <a:extLst>
              <a:ext uri="{FF2B5EF4-FFF2-40B4-BE49-F238E27FC236}">
                <a16:creationId xmlns:a16="http://schemas.microsoft.com/office/drawing/2014/main" id="{F8B853E8-14C2-325D-AD53-CA0535BED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044" y="68025"/>
            <a:ext cx="690857" cy="99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ational Council of Educational Research and Training ...">
            <a:extLst>
              <a:ext uri="{FF2B5EF4-FFF2-40B4-BE49-F238E27FC236}">
                <a16:creationId xmlns:a16="http://schemas.microsoft.com/office/drawing/2014/main" id="{581DD8CC-D395-6FAA-30B4-B68F3D18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40" y="142177"/>
            <a:ext cx="798457" cy="92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80">
          <a:extLst>
            <a:ext uri="{FF2B5EF4-FFF2-40B4-BE49-F238E27FC236}">
              <a16:creationId xmlns:a16="http://schemas.microsoft.com/office/drawing/2014/main" id="{283FC2B7-8EB7-DCCD-F2FF-8C17566F6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0">
            <a:extLst>
              <a:ext uri="{FF2B5EF4-FFF2-40B4-BE49-F238E27FC236}">
                <a16:creationId xmlns:a16="http://schemas.microsoft.com/office/drawing/2014/main" id="{12A92949-2154-FAC6-CE58-8F96F25D58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4472" y="407681"/>
            <a:ext cx="7204886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800" dirty="0">
                <a:solidFill>
                  <a:schemeClr val="lt1"/>
                </a:solidFill>
              </a:rPr>
              <a:t>Pedagogical Integration of Virtual labs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882" name="Google Shape;882;p10">
            <a:extLst>
              <a:ext uri="{FF2B5EF4-FFF2-40B4-BE49-F238E27FC236}">
                <a16:creationId xmlns:a16="http://schemas.microsoft.com/office/drawing/2014/main" id="{47843406-8AE7-663B-F7D5-9C5EC95490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4593" y="1327788"/>
            <a:ext cx="7094765" cy="337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en-US" sz="1600" b="1" dirty="0">
                <a:solidFill>
                  <a:srgbClr val="C00000"/>
                </a:solidFill>
              </a:rPr>
              <a:t>Pre-Lab Session:</a:t>
            </a:r>
            <a:endParaRPr lang="en-US" sz="24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US" sz="1600" dirty="0">
                <a:solidFill>
                  <a:srgbClr val="002060"/>
                </a:solidFill>
              </a:rPr>
              <a:t>Teachers can introduce the theoretical concepts, objectives, and procedures of the lab activity, using instructional materials, demonstration videos, or preparatory assignments to ensure students are familiar with the lab setup.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US" sz="1600" b="1" dirty="0">
                <a:solidFill>
                  <a:srgbClr val="C00000"/>
                </a:solidFill>
              </a:rPr>
              <a:t>Performance Session:</a:t>
            </a:r>
            <a:endParaRPr lang="en-US" sz="24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US" sz="1600" dirty="0">
                <a:solidFill>
                  <a:srgbClr val="002060"/>
                </a:solidFill>
              </a:rPr>
              <a:t>Teachers can guide students through the experiment on the virtual lab platform, overseeing the procedures, data collection, and observation processes, ensuring it mirrors a physical lab experience.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US" sz="1600" b="1" dirty="0">
                <a:solidFill>
                  <a:srgbClr val="C00000"/>
                </a:solidFill>
              </a:rPr>
              <a:t>Post-Lab Session:</a:t>
            </a:r>
            <a:endParaRPr lang="en-US" sz="24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US" sz="1600" dirty="0">
                <a:solidFill>
                  <a:srgbClr val="002060"/>
                </a:solidFill>
              </a:rPr>
              <a:t>Teachers  can help students analyze the collected data, draw conclusions, and compare results with theoretical expectations, facilitating a reflective and consolidating learning experience.</a:t>
            </a:r>
            <a:endParaRPr sz="1600" b="1" dirty="0">
              <a:solidFill>
                <a:srgbClr val="000000"/>
              </a:solidFill>
            </a:endParaRPr>
          </a:p>
        </p:txBody>
      </p:sp>
      <p:pic>
        <p:nvPicPr>
          <p:cNvPr id="883" name="Google Shape;883;p10">
            <a:extLst>
              <a:ext uri="{FF2B5EF4-FFF2-40B4-BE49-F238E27FC236}">
                <a16:creationId xmlns:a16="http://schemas.microsoft.com/office/drawing/2014/main" id="{6AB7DCD7-AD2A-65FD-4DBF-0663196B0F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7036" y="274362"/>
            <a:ext cx="1836964" cy="1464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10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0"/>
          <p:cNvSpPr txBox="1">
            <a:spLocks noGrp="1"/>
          </p:cNvSpPr>
          <p:nvPr>
            <p:ph type="title"/>
          </p:nvPr>
        </p:nvSpPr>
        <p:spPr>
          <a:xfrm>
            <a:off x="387901" y="458025"/>
            <a:ext cx="7172228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800" b="1" dirty="0">
                <a:solidFill>
                  <a:schemeClr val="tx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 Labs help teachers in following ways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882" name="Google Shape;882;p10"/>
          <p:cNvSpPr txBox="1">
            <a:spLocks noGrp="1"/>
          </p:cNvSpPr>
          <p:nvPr>
            <p:ph type="body" idx="1"/>
          </p:nvPr>
        </p:nvSpPr>
        <p:spPr>
          <a:xfrm>
            <a:off x="694060" y="1281794"/>
            <a:ext cx="7629429" cy="36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-US" sz="1600" dirty="0">
                <a:solidFill>
                  <a:schemeClr val="accent2"/>
                </a:solidFill>
              </a:rPr>
              <a:t>Design lesson/instructional plans incorporating Virtual Labs.</a:t>
            </a:r>
          </a:p>
          <a:p>
            <a:pPr marL="101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 lang="en-US" sz="1600" dirty="0">
              <a:solidFill>
                <a:schemeClr val="accent2"/>
              </a:solidFill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-US" sz="1600" dirty="0">
                <a:solidFill>
                  <a:schemeClr val="lt1"/>
                </a:solidFill>
              </a:rPr>
              <a:t>Access and integrate virtual simulation to demonstrate experiments that may be complex or difficult procedure to perform in a physical lab.</a:t>
            </a:r>
          </a:p>
          <a:p>
            <a:pPr marL="101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 lang="en-US" sz="1600" dirty="0">
              <a:solidFill>
                <a:schemeClr val="lt1"/>
              </a:solidFill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Leverage Virtual Labs for Online and Blended Classrooms and allows student to participate in practical activities from any where.</a:t>
            </a:r>
          </a:p>
          <a:p>
            <a:pPr marL="101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altLang="en-US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Integrate virtual labs into assessments, to  evaluate students practical understanding of concepts through interactive simulations and activities.</a:t>
            </a:r>
          </a:p>
          <a:p>
            <a:pPr marL="101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Provide safe experimentation: Use virtual labs to simulate risky or complex experiments safely without physical hazard/ accidents. </a:t>
            </a:r>
          </a:p>
        </p:txBody>
      </p:sp>
      <p:pic>
        <p:nvPicPr>
          <p:cNvPr id="883" name="Google Shape;88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2978" y="164111"/>
            <a:ext cx="1641022" cy="1464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"/>
          <p:cNvSpPr txBox="1">
            <a:spLocks noGrp="1"/>
          </p:cNvSpPr>
          <p:nvPr>
            <p:ph type="title"/>
          </p:nvPr>
        </p:nvSpPr>
        <p:spPr>
          <a:xfrm>
            <a:off x="98925" y="1490525"/>
            <a:ext cx="1562100" cy="25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40" b="1">
                <a:solidFill>
                  <a:schemeClr val="accent3"/>
                </a:solidFill>
              </a:rPr>
              <a:t>Following data shows that large no. of users are taking benefit of available resources</a:t>
            </a:r>
            <a:endParaRPr sz="1840" b="1">
              <a:solidFill>
                <a:schemeClr val="accent3"/>
              </a:solidFill>
            </a:endParaRPr>
          </a:p>
        </p:txBody>
      </p:sp>
      <p:sp>
        <p:nvSpPr>
          <p:cNvPr id="889" name="Google Shape;889;p11"/>
          <p:cNvSpPr txBox="1"/>
          <p:nvPr/>
        </p:nvSpPr>
        <p:spPr>
          <a:xfrm>
            <a:off x="1660950" y="401950"/>
            <a:ext cx="582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Virtual Labs was launched on 29th July 2022</a:t>
            </a:r>
            <a:endParaRPr sz="1800" b="1" i="0" u="none" strike="noStrike" cap="none" dirty="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aphicFrame>
        <p:nvGraphicFramePr>
          <p:cNvPr id="4" name="Chart 3" title="Chart">
            <a:extLst>
              <a:ext uri="{FF2B5EF4-FFF2-40B4-BE49-F238E27FC236}">
                <a16:creationId xmlns:a16="http://schemas.microsoft.com/office/drawing/2014/main" id="{00000000-0008-0000-0000-0000D0E7F0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802675"/>
              </p:ext>
            </p:extLst>
          </p:nvPr>
        </p:nvGraphicFramePr>
        <p:xfrm>
          <a:off x="1579176" y="863650"/>
          <a:ext cx="6992786" cy="3782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"/>
          <p:cNvSpPr txBox="1">
            <a:spLocks noGrp="1"/>
          </p:cNvSpPr>
          <p:nvPr>
            <p:ph type="title"/>
          </p:nvPr>
        </p:nvSpPr>
        <p:spPr>
          <a:xfrm>
            <a:off x="132100" y="1547674"/>
            <a:ext cx="1643360" cy="255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40" b="1" dirty="0">
                <a:solidFill>
                  <a:schemeClr val="accent3"/>
                </a:solidFill>
              </a:rPr>
              <a:t>The data shows that large no. of users are taking benefit of available resources</a:t>
            </a:r>
            <a:endParaRPr sz="1840" b="1" dirty="0">
              <a:solidFill>
                <a:schemeClr val="accent3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3C11F0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494456"/>
              </p:ext>
            </p:extLst>
          </p:nvPr>
        </p:nvGraphicFramePr>
        <p:xfrm>
          <a:off x="1657240" y="697460"/>
          <a:ext cx="7151480" cy="406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" name="Google Shape;901;p13"/>
          <p:cNvGrpSpPr/>
          <p:nvPr/>
        </p:nvGrpSpPr>
        <p:grpSpPr>
          <a:xfrm>
            <a:off x="718251" y="1516529"/>
            <a:ext cx="2382360" cy="2217057"/>
            <a:chOff x="0" y="0"/>
            <a:chExt cx="3632200" cy="4352290"/>
          </a:xfrm>
        </p:grpSpPr>
        <p:sp>
          <p:nvSpPr>
            <p:cNvPr id="902" name="Google Shape;902;p13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 extrusionOk="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56833" r="-56827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 extrusionOk="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904" name="Google Shape;904;p13"/>
          <p:cNvGrpSpPr/>
          <p:nvPr/>
        </p:nvGrpSpPr>
        <p:grpSpPr>
          <a:xfrm>
            <a:off x="3347170" y="1487726"/>
            <a:ext cx="2382360" cy="2217057"/>
            <a:chOff x="0" y="0"/>
            <a:chExt cx="3632200" cy="4352290"/>
          </a:xfrm>
        </p:grpSpPr>
        <p:sp>
          <p:nvSpPr>
            <p:cNvPr id="905" name="Google Shape;905;p13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 extrusionOk="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106206" r="-6340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 extrusionOk="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907" name="Google Shape;907;p13"/>
          <p:cNvGrpSpPr/>
          <p:nvPr/>
        </p:nvGrpSpPr>
        <p:grpSpPr>
          <a:xfrm>
            <a:off x="5976089" y="1504735"/>
            <a:ext cx="2382360" cy="2217057"/>
            <a:chOff x="0" y="0"/>
            <a:chExt cx="3632200" cy="4352290"/>
          </a:xfrm>
        </p:grpSpPr>
        <p:sp>
          <p:nvSpPr>
            <p:cNvPr id="908" name="Google Shape;908;p13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 extrusionOk="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32959" t="-3406" r="-32201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 extrusionOk="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910" name="Google Shape;910;p13"/>
          <p:cNvSpPr txBox="1"/>
          <p:nvPr/>
        </p:nvSpPr>
        <p:spPr>
          <a:xfrm>
            <a:off x="1480950" y="583100"/>
            <a:ext cx="6182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C00000"/>
                </a:solidFill>
                <a:latin typeface="Arimo"/>
                <a:ea typeface="Arimo"/>
                <a:cs typeface="Arimo"/>
                <a:sym typeface="Arimo"/>
              </a:rPr>
              <a:t>The Spectrum of Reality-Virtuality Continuum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1" name="Google Shape;911;p13"/>
          <p:cNvSpPr txBox="1"/>
          <p:nvPr/>
        </p:nvSpPr>
        <p:spPr>
          <a:xfrm>
            <a:off x="488482" y="3770800"/>
            <a:ext cx="2583517" cy="48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Reality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13"/>
          <p:cNvSpPr txBox="1"/>
          <p:nvPr/>
        </p:nvSpPr>
        <p:spPr>
          <a:xfrm>
            <a:off x="3072000" y="3704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Augmented Reality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13"/>
          <p:cNvSpPr txBox="1"/>
          <p:nvPr/>
        </p:nvSpPr>
        <p:spPr>
          <a:xfrm>
            <a:off x="5955350" y="3770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Virtual Reality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590393" y="532429"/>
            <a:ext cx="795695" cy="880141"/>
          </a:xfrm>
          <a:custGeom>
            <a:avLst/>
            <a:gdLst/>
            <a:ahLst/>
            <a:cxnLst/>
            <a:rect l="l" t="t" r="r" b="b"/>
            <a:pathLst>
              <a:path w="1552575" h="2186686" extrusionOk="0">
                <a:moveTo>
                  <a:pt x="0" y="0"/>
                </a:moveTo>
                <a:lnTo>
                  <a:pt x="1552575" y="0"/>
                </a:lnTo>
                <a:lnTo>
                  <a:pt x="1552575" y="2186686"/>
                </a:lnTo>
                <a:lnTo>
                  <a:pt x="0" y="218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97" r="-97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915" name="Google Shape;915;p13"/>
          <p:cNvSpPr/>
          <p:nvPr/>
        </p:nvSpPr>
        <p:spPr>
          <a:xfrm>
            <a:off x="7656412" y="485843"/>
            <a:ext cx="979283" cy="935866"/>
          </a:xfrm>
          <a:custGeom>
            <a:avLst/>
            <a:gdLst/>
            <a:ahLst/>
            <a:cxnLst/>
            <a:rect l="l" t="t" r="r" b="b"/>
            <a:pathLst>
              <a:path w="1681172" h="1693876" extrusionOk="0">
                <a:moveTo>
                  <a:pt x="0" y="0"/>
                </a:moveTo>
                <a:lnTo>
                  <a:pt x="1681172" y="0"/>
                </a:lnTo>
                <a:lnTo>
                  <a:pt x="1681172" y="1693876"/>
                </a:lnTo>
                <a:lnTo>
                  <a:pt x="0" y="1693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87" r="-96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916" name="Google Shape;916;p13"/>
          <p:cNvSpPr/>
          <p:nvPr/>
        </p:nvSpPr>
        <p:spPr>
          <a:xfrm>
            <a:off x="2558890" y="3696373"/>
            <a:ext cx="929593" cy="995850"/>
          </a:xfrm>
          <a:custGeom>
            <a:avLst/>
            <a:gdLst/>
            <a:ahLst/>
            <a:cxnLst/>
            <a:rect l="l" t="t" r="r" b="b"/>
            <a:pathLst>
              <a:path w="2149348" h="2865755" extrusionOk="0">
                <a:moveTo>
                  <a:pt x="0" y="0"/>
                </a:moveTo>
                <a:lnTo>
                  <a:pt x="2149348" y="0"/>
                </a:lnTo>
                <a:lnTo>
                  <a:pt x="2149348" y="2865755"/>
                </a:lnTo>
                <a:lnTo>
                  <a:pt x="0" y="2865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917" name="Google Shape;917;p13"/>
          <p:cNvSpPr/>
          <p:nvPr/>
        </p:nvSpPr>
        <p:spPr>
          <a:xfrm>
            <a:off x="5580818" y="3712546"/>
            <a:ext cx="982364" cy="937163"/>
          </a:xfrm>
          <a:custGeom>
            <a:avLst/>
            <a:gdLst/>
            <a:ahLst/>
            <a:cxnLst/>
            <a:rect l="l" t="t" r="r" b="b"/>
            <a:pathLst>
              <a:path w="2932430" h="3023108" extrusionOk="0">
                <a:moveTo>
                  <a:pt x="0" y="0"/>
                </a:moveTo>
                <a:lnTo>
                  <a:pt x="2932430" y="0"/>
                </a:lnTo>
                <a:lnTo>
                  <a:pt x="2932430" y="3023108"/>
                </a:lnTo>
                <a:lnTo>
                  <a:pt x="0" y="3023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7" b="-26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9000"/>
          </a:schemeClr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4"/>
          <p:cNvSpPr txBox="1">
            <a:spLocks noGrp="1"/>
          </p:cNvSpPr>
          <p:nvPr>
            <p:ph type="title"/>
          </p:nvPr>
        </p:nvSpPr>
        <p:spPr>
          <a:xfrm>
            <a:off x="768900" y="458025"/>
            <a:ext cx="37389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>
                <a:solidFill>
                  <a:schemeClr val="accent5"/>
                </a:solidFill>
              </a:rPr>
              <a:t>Augmented Reality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23" name="Google Shape;923;p14"/>
          <p:cNvSpPr txBox="1">
            <a:spLocks noGrp="1"/>
          </p:cNvSpPr>
          <p:nvPr>
            <p:ph type="body" idx="1"/>
          </p:nvPr>
        </p:nvSpPr>
        <p:spPr>
          <a:xfrm>
            <a:off x="256822" y="1249135"/>
            <a:ext cx="4118379" cy="173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1173" indent="-202036" algn="just">
              <a:lnSpc>
                <a:spcPct val="100000"/>
              </a:lnSpc>
              <a:buSzPts val="1500"/>
              <a:buFont typeface="Arial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Arimo"/>
                <a:sym typeface="Arimo"/>
              </a:rPr>
              <a:t>A Superimposition of computer-generated perceptual information over the existing physical surroundings is called Augmented Reality (AR).</a:t>
            </a:r>
          </a:p>
          <a:p>
            <a:pPr marL="61173" indent="-202036" algn="just">
              <a:lnSpc>
                <a:spcPct val="100000"/>
              </a:lnSpc>
              <a:buSzPts val="1500"/>
              <a:buFont typeface="Arial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Arimo"/>
                <a:sym typeface="Arimo"/>
              </a:rPr>
              <a:t>Augmented Reality Devices</a:t>
            </a:r>
          </a:p>
          <a:p>
            <a:pPr marL="518373" lvl="1" indent="-202036" algn="just">
              <a:lnSpc>
                <a:spcPct val="100000"/>
              </a:lnSpc>
              <a:buSzPts val="1500"/>
              <a:buFont typeface="Arial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Arimo"/>
                <a:sym typeface="Arimo"/>
              </a:rPr>
              <a:t>Smartphones and tablets are the most common AR devices.</a:t>
            </a:r>
          </a:p>
          <a:p>
            <a:pPr marL="518373" lvl="1" indent="-202036" algn="just">
              <a:lnSpc>
                <a:spcPct val="100000"/>
              </a:lnSpc>
              <a:buSzPts val="1500"/>
              <a:buFont typeface="Arial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Arimo"/>
                <a:sym typeface="Arimo"/>
              </a:rPr>
              <a:t>Augmented Reality (AR) Glasses</a:t>
            </a:r>
          </a:p>
          <a:p>
            <a:pPr marL="518373" lvl="1" indent="-202036" algn="just">
              <a:lnSpc>
                <a:spcPct val="100000"/>
              </a:lnSpc>
              <a:buSzPts val="1500"/>
              <a:buFont typeface="Arial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Arimo"/>
                <a:sym typeface="Arimo"/>
              </a:rPr>
              <a:t>Augmented Reality (AR) Headsets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24" name="Google Shape;924;p14"/>
          <p:cNvSpPr txBox="1">
            <a:spLocks noGrp="1"/>
          </p:cNvSpPr>
          <p:nvPr>
            <p:ph type="body" idx="2"/>
          </p:nvPr>
        </p:nvSpPr>
        <p:spPr>
          <a:xfrm>
            <a:off x="4768801" y="1249135"/>
            <a:ext cx="3999900" cy="208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61173" indent="-202036">
              <a:lnSpc>
                <a:spcPct val="120000"/>
              </a:lnSpc>
              <a:buSzPct val="100000"/>
              <a:buFont typeface="Arial"/>
              <a:buChar char="•"/>
            </a:pP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  <a:cs typeface="Arimo"/>
                <a:sym typeface="Arimo"/>
              </a:rPr>
              <a:t>Virtual Reality (VR) is a simulated experience created by computer technology that immerses users in an interactive, three-dimensional environment.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marL="61173" indent="-202036">
              <a:lnSpc>
                <a:spcPct val="120000"/>
              </a:lnSpc>
              <a:buSzPct val="100000"/>
              <a:buFont typeface="Arial"/>
              <a:buChar char="•"/>
            </a:pP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  <a:cs typeface="Arimo"/>
                <a:sym typeface="Arimo"/>
              </a:rPr>
              <a:t>It allows users to experience and interact with a virtual world as if they were physically present through VR Head Mounted Device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25" name="Google Shape;925;p14"/>
          <p:cNvSpPr txBox="1"/>
          <p:nvPr/>
        </p:nvSpPr>
        <p:spPr>
          <a:xfrm>
            <a:off x="5143500" y="476375"/>
            <a:ext cx="347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Virtual Reality</a:t>
            </a:r>
            <a:endParaRPr sz="3000" b="0" i="0" u="none" strike="noStrike" cap="none">
              <a:solidFill>
                <a:schemeClr val="accent5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456D-038B-8B08-D820-2AF392C85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393" y="3461528"/>
            <a:ext cx="1811849" cy="1347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53519-A24C-50CB-6585-9A96B254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188" y="3459169"/>
            <a:ext cx="2721569" cy="15957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5"/>
          <p:cNvSpPr txBox="1">
            <a:spLocks noGrp="1"/>
          </p:cNvSpPr>
          <p:nvPr>
            <p:ph type="title"/>
          </p:nvPr>
        </p:nvSpPr>
        <p:spPr>
          <a:xfrm>
            <a:off x="387900" y="213097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dirty="0"/>
              <a:t>Pedagogical Benefits</a:t>
            </a:r>
            <a:endParaRPr dirty="0"/>
          </a:p>
        </p:txBody>
      </p:sp>
      <p:sp>
        <p:nvSpPr>
          <p:cNvPr id="931" name="Google Shape;931;p15"/>
          <p:cNvSpPr txBox="1">
            <a:spLocks noGrp="1"/>
          </p:cNvSpPr>
          <p:nvPr>
            <p:ph type="body" idx="1"/>
          </p:nvPr>
        </p:nvSpPr>
        <p:spPr>
          <a:xfrm>
            <a:off x="791934" y="1307411"/>
            <a:ext cx="7739744" cy="3150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1"/>
              <a:buNone/>
            </a:pPr>
            <a:r>
              <a:rPr lang="en-GB" sz="1400" b="1" dirty="0">
                <a:solidFill>
                  <a:schemeClr val="accent5"/>
                </a:solidFill>
              </a:rPr>
              <a:t>Increased Engagement- </a:t>
            </a:r>
            <a:r>
              <a:rPr lang="en-GB" sz="1400" dirty="0"/>
              <a:t>Immersive experiences make learning more exciting and interactive, boosting student motivation and interest.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1"/>
              <a:buNone/>
            </a:pP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1"/>
              <a:buNone/>
            </a:pPr>
            <a:r>
              <a:rPr lang="en-GB" sz="1400" b="1" dirty="0">
                <a:solidFill>
                  <a:schemeClr val="accent5"/>
                </a:solidFill>
              </a:rPr>
              <a:t>Improved Retention- </a:t>
            </a:r>
            <a:r>
              <a:rPr lang="en-GB" sz="1400" dirty="0"/>
              <a:t>Hands-on experiences in virtual environments lead to deeper understanding and improved knowledge retention.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1"/>
              <a:buNone/>
            </a:pP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1"/>
              <a:buNone/>
            </a:pPr>
            <a:r>
              <a:rPr lang="en-GB" sz="1400" b="1" dirty="0">
                <a:solidFill>
                  <a:schemeClr val="accent5"/>
                </a:solidFill>
              </a:rPr>
              <a:t>Personalized Learning- </a:t>
            </a:r>
            <a:r>
              <a:rPr lang="en-GB" sz="1400" dirty="0"/>
              <a:t>Students can learn at their own pace and adapt the simulation to their individual needs and learning styles.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1"/>
              <a:buNone/>
            </a:pP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1"/>
              <a:buNone/>
            </a:pPr>
            <a:r>
              <a:rPr lang="en-GB" sz="1400" b="1" dirty="0">
                <a:solidFill>
                  <a:schemeClr val="accent5"/>
                </a:solidFill>
              </a:rPr>
              <a:t>Enhanced Collaboration-</a:t>
            </a:r>
            <a:r>
              <a:rPr lang="en-GB" sz="1400" dirty="0"/>
              <a:t>Virtual environments facilitate collaborative learning, allowing students to work together and learn from each other.</a:t>
            </a:r>
            <a:endParaRPr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6"/>
          <p:cNvSpPr txBox="1">
            <a:spLocks noGrp="1"/>
          </p:cNvSpPr>
          <p:nvPr>
            <p:ph type="title"/>
          </p:nvPr>
        </p:nvSpPr>
        <p:spPr>
          <a:xfrm>
            <a:off x="727800" y="1471025"/>
            <a:ext cx="7688400" cy="28953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tile tx="0" ty="0" sx="100000" sy="100000" flip="x" algn="ctr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509" dirty="0"/>
              <a:t>Steps to reach at desirable resources of Virtual labs</a:t>
            </a:r>
            <a:endParaRPr sz="3509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509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509" dirty="0"/>
              <a:t>URL: </a:t>
            </a:r>
            <a:r>
              <a:rPr lang="en-GB" sz="3509" u="sng" dirty="0">
                <a:solidFill>
                  <a:schemeClr val="hlink"/>
                </a:solidFill>
                <a:hlinkClick r:id="rId4"/>
              </a:rPr>
              <a:t>https://diksha.gov.in/</a:t>
            </a:r>
            <a:endParaRPr sz="3509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509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3000" t="-6000" r="-5000" b="-1000"/>
          </a:stretch>
        </a:blipFill>
        <a:effectLst/>
      </p:bgPr>
    </p:bg>
    <p:spTree>
      <p:nvGrpSpPr>
        <p:cNvPr id="1" name="Shape 880">
          <a:extLst>
            <a:ext uri="{FF2B5EF4-FFF2-40B4-BE49-F238E27FC236}">
              <a16:creationId xmlns:a16="http://schemas.microsoft.com/office/drawing/2014/main" id="{A4124FE8-6FE7-E45B-F78D-93B81BDF0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0">
            <a:extLst>
              <a:ext uri="{FF2B5EF4-FFF2-40B4-BE49-F238E27FC236}">
                <a16:creationId xmlns:a16="http://schemas.microsoft.com/office/drawing/2014/main" id="{3A820F08-A129-FB50-7C1E-072E443F80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88140" y="458025"/>
            <a:ext cx="4118785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800" b="1" dirty="0">
                <a:solidFill>
                  <a:schemeClr val="tx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 Labs in DIKSHA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882" name="Google Shape;882;p10">
            <a:extLst>
              <a:ext uri="{FF2B5EF4-FFF2-40B4-BE49-F238E27FC236}">
                <a16:creationId xmlns:a16="http://schemas.microsoft.com/office/drawing/2014/main" id="{DDCF474F-F07F-C3C2-EB75-6FCB6B8D11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4060" y="1281794"/>
            <a:ext cx="7629429" cy="330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83"/>
              <a:buNone/>
            </a:pPr>
            <a:r>
              <a:rPr lang="en-US" sz="1600" dirty="0">
                <a:solidFill>
                  <a:srgbClr val="C00000"/>
                </a:solidFill>
              </a:rPr>
              <a:t>Step 1</a:t>
            </a:r>
            <a:r>
              <a:rPr lang="en-US" sz="1600" dirty="0">
                <a:solidFill>
                  <a:srgbClr val="002060"/>
                </a:solidFill>
              </a:rPr>
              <a:t>: Search </a:t>
            </a:r>
            <a:r>
              <a:rPr lang="en-US" sz="1600" u="sng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https://diksha.gov.in/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83"/>
              <a:buNone/>
            </a:pPr>
            <a:r>
              <a:rPr lang="en-US" sz="1600" dirty="0">
                <a:solidFill>
                  <a:srgbClr val="C00000"/>
                </a:solidFill>
              </a:rPr>
              <a:t>Step 2</a:t>
            </a:r>
            <a:r>
              <a:rPr lang="en-US" sz="1600" dirty="0">
                <a:solidFill>
                  <a:srgbClr val="002060"/>
                </a:solidFill>
              </a:rPr>
              <a:t>: Scroll banners to find Virtual Labs vertical and click on its “Explore”</a:t>
            </a: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583"/>
              <a:buNone/>
            </a:pPr>
            <a:r>
              <a:rPr lang="en-US" sz="1600" dirty="0">
                <a:solidFill>
                  <a:srgbClr val="002060"/>
                </a:solidFill>
              </a:rPr>
              <a:t>icon.</a:t>
            </a: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83"/>
              <a:buNone/>
            </a:pPr>
            <a:r>
              <a:rPr lang="en-US" sz="1600" dirty="0">
                <a:solidFill>
                  <a:srgbClr val="C00000"/>
                </a:solidFill>
              </a:rPr>
              <a:t>Step 3</a:t>
            </a:r>
            <a:r>
              <a:rPr lang="en-US" sz="1600" dirty="0">
                <a:solidFill>
                  <a:srgbClr val="002060"/>
                </a:solidFill>
              </a:rPr>
              <a:t>: Scroll down on the landing page of Virtual labs to reach eContent of</a:t>
            </a: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583"/>
              <a:buNone/>
            </a:pPr>
            <a:r>
              <a:rPr lang="en-US" sz="1600" dirty="0">
                <a:solidFill>
                  <a:srgbClr val="002060"/>
                </a:solidFill>
              </a:rPr>
              <a:t>class 7.</a:t>
            </a: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83"/>
              <a:buNone/>
            </a:pPr>
            <a:r>
              <a:rPr lang="en-US" sz="1600" dirty="0">
                <a:solidFill>
                  <a:srgbClr val="C00000"/>
                </a:solidFill>
              </a:rPr>
              <a:t>Step 4:</a:t>
            </a:r>
            <a:r>
              <a:rPr lang="en-US" sz="1600" dirty="0">
                <a:solidFill>
                  <a:srgbClr val="002060"/>
                </a:solidFill>
              </a:rPr>
              <a:t> Click on the “Explore” icon of the class 7, select the English medium,</a:t>
            </a: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583"/>
              <a:buNone/>
            </a:pPr>
            <a:r>
              <a:rPr lang="en-US" sz="1600" dirty="0">
                <a:solidFill>
                  <a:srgbClr val="002060"/>
                </a:solidFill>
              </a:rPr>
              <a:t>then choose a Science as subject.</a:t>
            </a: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83"/>
              <a:buNone/>
            </a:pPr>
            <a:r>
              <a:rPr lang="en-US" sz="1600" dirty="0">
                <a:solidFill>
                  <a:srgbClr val="C00000"/>
                </a:solidFill>
              </a:rPr>
              <a:t>Step 5</a:t>
            </a:r>
            <a:r>
              <a:rPr lang="en-US" sz="1600" dirty="0">
                <a:solidFill>
                  <a:srgbClr val="002060"/>
                </a:solidFill>
              </a:rPr>
              <a:t>: Click on the Explanation resource to reach the link for related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392233-291F-7DC8-132F-AB5907998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670" y="190382"/>
            <a:ext cx="1107270" cy="1178859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27673-760C-635D-2852-11936D5DF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9" y="458025"/>
            <a:ext cx="1861457" cy="686100"/>
          </a:xfrm>
          <a:prstGeom prst="rect">
            <a:avLst/>
          </a:prstGeom>
          <a:effectLst>
            <a:softEdge rad="203200"/>
          </a:effectLst>
          <a:scene3d>
            <a:camera prst="orthographicFront"/>
            <a:lightRig rig="threePt" dir="t"/>
          </a:scene3d>
          <a:sp3d>
            <a:bevelT w="63500" h="38100"/>
          </a:sp3d>
        </p:spPr>
      </p:pic>
    </p:spTree>
    <p:extLst>
      <p:ext uri="{BB962C8B-B14F-4D97-AF65-F5344CB8AC3E}">
        <p14:creationId xmlns:p14="http://schemas.microsoft.com/office/powerpoint/2010/main" val="3755880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7"/>
          <p:cNvSpPr txBox="1">
            <a:spLocks noGrp="1"/>
          </p:cNvSpPr>
          <p:nvPr>
            <p:ph type="title"/>
          </p:nvPr>
        </p:nvSpPr>
        <p:spPr>
          <a:xfrm>
            <a:off x="387900" y="466189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</a:pPr>
            <a:r>
              <a:rPr lang="en-GB" sz="1600" dirty="0">
                <a:solidFill>
                  <a:schemeClr val="dk1"/>
                </a:solidFill>
              </a:rPr>
              <a:t>Search </a:t>
            </a:r>
            <a:r>
              <a:rPr lang="en-GB" sz="1600" u="sng" dirty="0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https://diksha.gov.in/</a:t>
            </a:r>
            <a:r>
              <a:rPr lang="en-GB" sz="1600" dirty="0">
                <a:solidFill>
                  <a:schemeClr val="dk1"/>
                </a:solidFill>
              </a:rPr>
              <a:t> 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942" name="Google Shape;942;p17"/>
          <p:cNvPicPr preferRelativeResize="0"/>
          <p:nvPr/>
        </p:nvPicPr>
        <p:blipFill rotWithShape="1">
          <a:blip r:embed="rId4">
            <a:alphaModFix/>
          </a:blip>
          <a:srcRect b="5995"/>
          <a:stretch/>
        </p:blipFill>
        <p:spPr>
          <a:xfrm>
            <a:off x="1115375" y="1176925"/>
            <a:ext cx="6893802" cy="34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60000"/>
          </a:schemeClr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2"/>
          <p:cNvSpPr/>
          <p:nvPr/>
        </p:nvSpPr>
        <p:spPr>
          <a:xfrm>
            <a:off x="1509922" y="174268"/>
            <a:ext cx="6433635" cy="557785"/>
          </a:xfrm>
          <a:custGeom>
            <a:avLst/>
            <a:gdLst/>
            <a:ahLst/>
            <a:cxnLst/>
            <a:rect l="l" t="t" r="r" b="b"/>
            <a:pathLst>
              <a:path w="5882640" h="557785" extrusionOk="0">
                <a:moveTo>
                  <a:pt x="0" y="92965"/>
                </a:moveTo>
                <a:cubicBezTo>
                  <a:pt x="0" y="41656"/>
                  <a:pt x="41622" y="0"/>
                  <a:pt x="92967" y="0"/>
                </a:cubicBezTo>
                <a:lnTo>
                  <a:pt x="5789676" y="0"/>
                </a:lnTo>
                <a:cubicBezTo>
                  <a:pt x="5840984" y="0"/>
                  <a:pt x="5882640" y="41656"/>
                  <a:pt x="5882640" y="92965"/>
                </a:cubicBezTo>
                <a:lnTo>
                  <a:pt x="5882640" y="464821"/>
                </a:lnTo>
                <a:cubicBezTo>
                  <a:pt x="5882640" y="516129"/>
                  <a:pt x="5840984" y="557785"/>
                  <a:pt x="5789676" y="557785"/>
                </a:cubicBezTo>
                <a:lnTo>
                  <a:pt x="92967" y="557785"/>
                </a:lnTo>
                <a:cubicBezTo>
                  <a:pt x="41622" y="557785"/>
                  <a:pt x="0" y="516129"/>
                  <a:pt x="0" y="464821"/>
                </a:cubicBezTo>
                <a:close/>
                <a:moveTo>
                  <a:pt x="5001767" y="5094732"/>
                </a:moveTo>
              </a:path>
            </a:pathLst>
          </a:custGeom>
          <a:solidFill>
            <a:srgbClr val="00206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"/>
          <p:cNvSpPr/>
          <p:nvPr/>
        </p:nvSpPr>
        <p:spPr>
          <a:xfrm>
            <a:off x="1509922" y="257410"/>
            <a:ext cx="6315742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NEP 2020 –Technological Thrust Areas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5" name="Google Shape;775;p2"/>
          <p:cNvGrpSpPr/>
          <p:nvPr/>
        </p:nvGrpSpPr>
        <p:grpSpPr>
          <a:xfrm>
            <a:off x="375118" y="1086482"/>
            <a:ext cx="8585350" cy="3550907"/>
            <a:chOff x="1087629" y="1524817"/>
            <a:chExt cx="10016743" cy="4189367"/>
          </a:xfrm>
        </p:grpSpPr>
        <p:sp>
          <p:nvSpPr>
            <p:cNvPr id="776" name="Google Shape;776;p2"/>
            <p:cNvSpPr/>
            <p:nvPr/>
          </p:nvSpPr>
          <p:spPr>
            <a:xfrm>
              <a:off x="4001320" y="1524817"/>
              <a:ext cx="2732519" cy="2732521"/>
            </a:xfrm>
            <a:custGeom>
              <a:avLst/>
              <a:gdLst/>
              <a:ahLst/>
              <a:cxnLst/>
              <a:rect l="l" t="t" r="r" b="b"/>
              <a:pathLst>
                <a:path w="2732519" h="2732521" extrusionOk="0">
                  <a:moveTo>
                    <a:pt x="1366261" y="0"/>
                  </a:moveTo>
                  <a:lnTo>
                    <a:pt x="2732519" y="1366260"/>
                  </a:lnTo>
                  <a:lnTo>
                    <a:pt x="2225174" y="1873606"/>
                  </a:lnTo>
                  <a:lnTo>
                    <a:pt x="2225174" y="1876186"/>
                  </a:lnTo>
                  <a:lnTo>
                    <a:pt x="2225175" y="2225175"/>
                  </a:lnTo>
                  <a:lnTo>
                    <a:pt x="1876187" y="2225175"/>
                  </a:lnTo>
                  <a:lnTo>
                    <a:pt x="1876185" y="2225176"/>
                  </a:lnTo>
                  <a:lnTo>
                    <a:pt x="1873605" y="2225176"/>
                  </a:lnTo>
                  <a:lnTo>
                    <a:pt x="1366260" y="2732521"/>
                  </a:lnTo>
                  <a:lnTo>
                    <a:pt x="994524" y="2360785"/>
                  </a:lnTo>
                  <a:lnTo>
                    <a:pt x="994524" y="2311263"/>
                  </a:lnTo>
                  <a:lnTo>
                    <a:pt x="1366260" y="2682998"/>
                  </a:lnTo>
                  <a:lnTo>
                    <a:pt x="1825374" y="2223885"/>
                  </a:lnTo>
                  <a:lnTo>
                    <a:pt x="1825893" y="2223885"/>
                  </a:lnTo>
                  <a:lnTo>
                    <a:pt x="1855305" y="2194473"/>
                  </a:lnTo>
                  <a:lnTo>
                    <a:pt x="1857365" y="2194473"/>
                  </a:lnTo>
                  <a:lnTo>
                    <a:pt x="1906885" y="2194474"/>
                  </a:lnTo>
                  <a:lnTo>
                    <a:pt x="1906888" y="2194472"/>
                  </a:lnTo>
                  <a:lnTo>
                    <a:pt x="2194472" y="2194473"/>
                  </a:lnTo>
                  <a:lnTo>
                    <a:pt x="2194471" y="1906888"/>
                  </a:lnTo>
                  <a:lnTo>
                    <a:pt x="2194471" y="1857367"/>
                  </a:lnTo>
                  <a:lnTo>
                    <a:pt x="2194471" y="1855307"/>
                  </a:lnTo>
                  <a:lnTo>
                    <a:pt x="2223884" y="1825894"/>
                  </a:lnTo>
                  <a:lnTo>
                    <a:pt x="2223884" y="1825374"/>
                  </a:lnTo>
                  <a:lnTo>
                    <a:pt x="2682998" y="1366260"/>
                  </a:lnTo>
                  <a:lnTo>
                    <a:pt x="1366260" y="49522"/>
                  </a:lnTo>
                  <a:lnTo>
                    <a:pt x="49521" y="1366260"/>
                  </a:lnTo>
                  <a:lnTo>
                    <a:pt x="421257" y="1737996"/>
                  </a:lnTo>
                  <a:lnTo>
                    <a:pt x="371735" y="1737995"/>
                  </a:lnTo>
                  <a:lnTo>
                    <a:pt x="0" y="1366261"/>
                  </a:lnTo>
                  <a:lnTo>
                    <a:pt x="1366261" y="0"/>
                  </a:lnTo>
                  <a:close/>
                </a:path>
              </a:pathLst>
            </a:custGeom>
            <a:solidFill>
              <a:srgbClr val="13A1D8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1087629" y="1524818"/>
              <a:ext cx="2732520" cy="2732521"/>
            </a:xfrm>
            <a:custGeom>
              <a:avLst/>
              <a:gdLst/>
              <a:ahLst/>
              <a:cxnLst/>
              <a:rect l="l" t="t" r="r" b="b"/>
              <a:pathLst>
                <a:path w="2732520" h="2732521" extrusionOk="0">
                  <a:moveTo>
                    <a:pt x="1366260" y="0"/>
                  </a:moveTo>
                  <a:lnTo>
                    <a:pt x="2732520" y="1366260"/>
                  </a:lnTo>
                  <a:lnTo>
                    <a:pt x="2223880" y="1874900"/>
                  </a:lnTo>
                  <a:lnTo>
                    <a:pt x="2223880" y="2223879"/>
                  </a:lnTo>
                  <a:lnTo>
                    <a:pt x="1874900" y="2223880"/>
                  </a:lnTo>
                  <a:lnTo>
                    <a:pt x="1825380" y="2223879"/>
                  </a:lnTo>
                  <a:lnTo>
                    <a:pt x="1823308" y="2223880"/>
                  </a:lnTo>
                  <a:lnTo>
                    <a:pt x="1854012" y="2193178"/>
                  </a:lnTo>
                  <a:lnTo>
                    <a:pt x="1856081" y="2193178"/>
                  </a:lnTo>
                  <a:lnTo>
                    <a:pt x="1856083" y="2193178"/>
                  </a:lnTo>
                  <a:lnTo>
                    <a:pt x="1905603" y="2193178"/>
                  </a:lnTo>
                  <a:lnTo>
                    <a:pt x="1905604" y="2193178"/>
                  </a:lnTo>
                  <a:lnTo>
                    <a:pt x="2193177" y="2193178"/>
                  </a:lnTo>
                  <a:lnTo>
                    <a:pt x="2193178" y="1905603"/>
                  </a:lnTo>
                  <a:lnTo>
                    <a:pt x="2193178" y="1905602"/>
                  </a:lnTo>
                  <a:lnTo>
                    <a:pt x="2193178" y="1856082"/>
                  </a:lnTo>
                  <a:lnTo>
                    <a:pt x="2193178" y="1856081"/>
                  </a:lnTo>
                  <a:lnTo>
                    <a:pt x="2193178" y="1854011"/>
                  </a:lnTo>
                  <a:lnTo>
                    <a:pt x="2223880" y="1823309"/>
                  </a:lnTo>
                  <a:lnTo>
                    <a:pt x="2223881" y="1825378"/>
                  </a:lnTo>
                  <a:lnTo>
                    <a:pt x="2682999" y="1366260"/>
                  </a:lnTo>
                  <a:lnTo>
                    <a:pt x="1366261" y="49522"/>
                  </a:lnTo>
                  <a:lnTo>
                    <a:pt x="49522" y="1366260"/>
                  </a:lnTo>
                  <a:lnTo>
                    <a:pt x="1366260" y="2682999"/>
                  </a:lnTo>
                  <a:lnTo>
                    <a:pt x="1825380" y="2223880"/>
                  </a:lnTo>
                  <a:lnTo>
                    <a:pt x="1874900" y="2223880"/>
                  </a:lnTo>
                  <a:lnTo>
                    <a:pt x="1366260" y="2732521"/>
                  </a:lnTo>
                  <a:lnTo>
                    <a:pt x="0" y="1366261"/>
                  </a:lnTo>
                  <a:lnTo>
                    <a:pt x="1366260" y="0"/>
                  </a:lnTo>
                  <a:close/>
                </a:path>
              </a:pathLst>
            </a:custGeom>
            <a:solidFill>
              <a:srgbClr val="06395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2544474" y="2981662"/>
              <a:ext cx="2732520" cy="2732520"/>
            </a:xfrm>
            <a:custGeom>
              <a:avLst/>
              <a:gdLst/>
              <a:ahLst/>
              <a:cxnLst/>
              <a:rect l="l" t="t" r="r" b="b"/>
              <a:pathLst>
                <a:path w="2732520" h="2732520" extrusionOk="0">
                  <a:moveTo>
                    <a:pt x="1366259" y="0"/>
                  </a:moveTo>
                  <a:lnTo>
                    <a:pt x="1874899" y="508639"/>
                  </a:lnTo>
                  <a:lnTo>
                    <a:pt x="2223878" y="508639"/>
                  </a:lnTo>
                  <a:lnTo>
                    <a:pt x="2223878" y="857618"/>
                  </a:lnTo>
                  <a:lnTo>
                    <a:pt x="2223878" y="857619"/>
                  </a:lnTo>
                  <a:lnTo>
                    <a:pt x="2223879" y="874928"/>
                  </a:lnTo>
                  <a:lnTo>
                    <a:pt x="2223878" y="857618"/>
                  </a:lnTo>
                  <a:lnTo>
                    <a:pt x="2732520" y="1366260"/>
                  </a:lnTo>
                  <a:lnTo>
                    <a:pt x="1366260" y="2732520"/>
                  </a:lnTo>
                  <a:lnTo>
                    <a:pt x="0" y="1366261"/>
                  </a:lnTo>
                  <a:lnTo>
                    <a:pt x="371738" y="994522"/>
                  </a:lnTo>
                  <a:lnTo>
                    <a:pt x="421259" y="994522"/>
                  </a:lnTo>
                  <a:lnTo>
                    <a:pt x="49520" y="1366261"/>
                  </a:lnTo>
                  <a:lnTo>
                    <a:pt x="1366258" y="2682999"/>
                  </a:lnTo>
                  <a:lnTo>
                    <a:pt x="2682998" y="1366260"/>
                  </a:lnTo>
                  <a:lnTo>
                    <a:pt x="2223879" y="907141"/>
                  </a:lnTo>
                  <a:lnTo>
                    <a:pt x="2223879" y="909210"/>
                  </a:lnTo>
                  <a:lnTo>
                    <a:pt x="2193177" y="878508"/>
                  </a:lnTo>
                  <a:lnTo>
                    <a:pt x="2193177" y="876438"/>
                  </a:lnTo>
                  <a:lnTo>
                    <a:pt x="2193176" y="876437"/>
                  </a:lnTo>
                  <a:lnTo>
                    <a:pt x="2193177" y="826917"/>
                  </a:lnTo>
                  <a:lnTo>
                    <a:pt x="2193176" y="539340"/>
                  </a:lnTo>
                  <a:lnTo>
                    <a:pt x="1905602" y="539342"/>
                  </a:lnTo>
                  <a:lnTo>
                    <a:pt x="1856080" y="539343"/>
                  </a:lnTo>
                  <a:lnTo>
                    <a:pt x="1854011" y="539343"/>
                  </a:lnTo>
                  <a:lnTo>
                    <a:pt x="1823308" y="508639"/>
                  </a:lnTo>
                  <a:lnTo>
                    <a:pt x="1825377" y="508640"/>
                  </a:lnTo>
                  <a:lnTo>
                    <a:pt x="1825378" y="508639"/>
                  </a:lnTo>
                  <a:lnTo>
                    <a:pt x="1366259" y="49522"/>
                  </a:lnTo>
                  <a:lnTo>
                    <a:pt x="994523" y="421258"/>
                  </a:lnTo>
                  <a:lnTo>
                    <a:pt x="994523" y="371737"/>
                  </a:lnTo>
                  <a:lnTo>
                    <a:pt x="1366259" y="0"/>
                  </a:lnTo>
                  <a:close/>
                </a:path>
              </a:pathLst>
            </a:custGeom>
            <a:solidFill>
              <a:srgbClr val="F7931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371851" y="2981663"/>
              <a:ext cx="2732521" cy="2732521"/>
            </a:xfrm>
            <a:custGeom>
              <a:avLst/>
              <a:gdLst/>
              <a:ahLst/>
              <a:cxnLst/>
              <a:rect l="l" t="t" r="r" b="b"/>
              <a:pathLst>
                <a:path w="2732521" h="2732521" extrusionOk="0">
                  <a:moveTo>
                    <a:pt x="1366261" y="0"/>
                  </a:moveTo>
                  <a:lnTo>
                    <a:pt x="2732521" y="1366261"/>
                  </a:lnTo>
                  <a:lnTo>
                    <a:pt x="1366261" y="2732521"/>
                  </a:lnTo>
                  <a:lnTo>
                    <a:pt x="0" y="1366261"/>
                  </a:lnTo>
                  <a:lnTo>
                    <a:pt x="371739" y="994523"/>
                  </a:lnTo>
                  <a:lnTo>
                    <a:pt x="421260" y="994523"/>
                  </a:lnTo>
                  <a:lnTo>
                    <a:pt x="49523" y="1366260"/>
                  </a:lnTo>
                  <a:lnTo>
                    <a:pt x="1366261" y="2682999"/>
                  </a:lnTo>
                  <a:lnTo>
                    <a:pt x="2683000" y="1366260"/>
                  </a:lnTo>
                  <a:lnTo>
                    <a:pt x="1366261" y="49522"/>
                  </a:lnTo>
                  <a:lnTo>
                    <a:pt x="994522" y="421261"/>
                  </a:lnTo>
                  <a:lnTo>
                    <a:pt x="994522" y="371739"/>
                  </a:lnTo>
                  <a:lnTo>
                    <a:pt x="1366261" y="0"/>
                  </a:lnTo>
                  <a:close/>
                </a:path>
              </a:pathLst>
            </a:custGeom>
            <a:solidFill>
              <a:srgbClr val="A2B96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9108188" y="3348131"/>
              <a:ext cx="30704" cy="82282"/>
            </a:xfrm>
            <a:custGeom>
              <a:avLst/>
              <a:gdLst/>
              <a:ahLst/>
              <a:cxnLst/>
              <a:rect l="l" t="t" r="r" b="b"/>
              <a:pathLst>
                <a:path w="30704" h="82282" extrusionOk="0">
                  <a:moveTo>
                    <a:pt x="30704" y="0"/>
                  </a:moveTo>
                  <a:lnTo>
                    <a:pt x="30704" y="2059"/>
                  </a:lnTo>
                  <a:lnTo>
                    <a:pt x="30703" y="2059"/>
                  </a:lnTo>
                  <a:lnTo>
                    <a:pt x="30703" y="15881"/>
                  </a:lnTo>
                  <a:lnTo>
                    <a:pt x="30703" y="51581"/>
                  </a:lnTo>
                  <a:lnTo>
                    <a:pt x="0" y="82282"/>
                  </a:lnTo>
                  <a:lnTo>
                    <a:pt x="2" y="32761"/>
                  </a:lnTo>
                  <a:lnTo>
                    <a:pt x="1" y="32761"/>
                  </a:lnTo>
                  <a:lnTo>
                    <a:pt x="0" y="30701"/>
                  </a:lnTo>
                  <a:lnTo>
                    <a:pt x="30704" y="0"/>
                  </a:lnTo>
                  <a:close/>
                </a:path>
              </a:pathLst>
            </a:custGeom>
            <a:solidFill>
              <a:srgbClr val="06395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6915006" y="1524817"/>
              <a:ext cx="2732520" cy="2732520"/>
            </a:xfrm>
            <a:custGeom>
              <a:avLst/>
              <a:gdLst/>
              <a:ahLst/>
              <a:cxnLst/>
              <a:rect l="l" t="t" r="r" b="b"/>
              <a:pathLst>
                <a:path w="2732520" h="2732520" extrusionOk="0">
                  <a:moveTo>
                    <a:pt x="2223886" y="1874896"/>
                  </a:moveTo>
                  <a:lnTo>
                    <a:pt x="2223886" y="2223884"/>
                  </a:lnTo>
                  <a:lnTo>
                    <a:pt x="1874898" y="2223885"/>
                  </a:lnTo>
                  <a:lnTo>
                    <a:pt x="1874896" y="2223885"/>
                  </a:lnTo>
                  <a:lnTo>
                    <a:pt x="1366260" y="2732520"/>
                  </a:lnTo>
                  <a:lnTo>
                    <a:pt x="994525" y="2360785"/>
                  </a:lnTo>
                  <a:lnTo>
                    <a:pt x="994526" y="2311263"/>
                  </a:lnTo>
                  <a:lnTo>
                    <a:pt x="1366261" y="2682999"/>
                  </a:lnTo>
                  <a:lnTo>
                    <a:pt x="1825375" y="2223886"/>
                  </a:lnTo>
                  <a:lnTo>
                    <a:pt x="1864710" y="2223885"/>
                  </a:lnTo>
                  <a:lnTo>
                    <a:pt x="1825374" y="2223885"/>
                  </a:lnTo>
                  <a:lnTo>
                    <a:pt x="1825375" y="2223886"/>
                  </a:lnTo>
                  <a:lnTo>
                    <a:pt x="1823315" y="2223884"/>
                  </a:lnTo>
                  <a:lnTo>
                    <a:pt x="1854017" y="2193183"/>
                  </a:lnTo>
                  <a:lnTo>
                    <a:pt x="1856077" y="2193182"/>
                  </a:lnTo>
                  <a:lnTo>
                    <a:pt x="1856076" y="2193183"/>
                  </a:lnTo>
                  <a:lnTo>
                    <a:pt x="1905598" y="2193182"/>
                  </a:lnTo>
                  <a:lnTo>
                    <a:pt x="1905600" y="2193182"/>
                  </a:lnTo>
                  <a:lnTo>
                    <a:pt x="2193183" y="2193183"/>
                  </a:lnTo>
                  <a:lnTo>
                    <a:pt x="2193184" y="1905599"/>
                  </a:lnTo>
                  <a:close/>
                  <a:moveTo>
                    <a:pt x="1366260" y="0"/>
                  </a:moveTo>
                  <a:lnTo>
                    <a:pt x="2732520" y="1366259"/>
                  </a:lnTo>
                  <a:lnTo>
                    <a:pt x="2223885" y="1874896"/>
                  </a:lnTo>
                  <a:lnTo>
                    <a:pt x="2223884" y="1839195"/>
                  </a:lnTo>
                  <a:lnTo>
                    <a:pt x="2223885" y="1825373"/>
                  </a:lnTo>
                  <a:lnTo>
                    <a:pt x="2682999" y="1366259"/>
                  </a:lnTo>
                  <a:lnTo>
                    <a:pt x="1366260" y="49521"/>
                  </a:lnTo>
                  <a:lnTo>
                    <a:pt x="49521" y="1366259"/>
                  </a:lnTo>
                  <a:lnTo>
                    <a:pt x="421258" y="1737996"/>
                  </a:lnTo>
                  <a:lnTo>
                    <a:pt x="371735" y="1737996"/>
                  </a:lnTo>
                  <a:lnTo>
                    <a:pt x="0" y="1366259"/>
                  </a:lnTo>
                  <a:close/>
                </a:path>
              </a:pathLst>
            </a:custGeom>
            <a:solidFill>
              <a:srgbClr val="C13018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7282210" y="3489564"/>
              <a:ext cx="31294" cy="30703"/>
            </a:xfrm>
            <a:custGeom>
              <a:avLst/>
              <a:gdLst/>
              <a:ahLst/>
              <a:cxnLst/>
              <a:rect l="l" t="t" r="r" b="b"/>
              <a:pathLst>
                <a:path w="31294" h="30703" extrusionOk="0">
                  <a:moveTo>
                    <a:pt x="0" y="0"/>
                  </a:moveTo>
                  <a:lnTo>
                    <a:pt x="592" y="0"/>
                  </a:lnTo>
                  <a:lnTo>
                    <a:pt x="31294" y="30703"/>
                  </a:lnTo>
                  <a:lnTo>
                    <a:pt x="30702" y="30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395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5458162" y="2981661"/>
              <a:ext cx="2732520" cy="2732520"/>
            </a:xfrm>
            <a:custGeom>
              <a:avLst/>
              <a:gdLst/>
              <a:ahLst/>
              <a:cxnLst/>
              <a:rect l="l" t="t" r="r" b="b"/>
              <a:pathLst>
                <a:path w="2732520" h="2732520" extrusionOk="0">
                  <a:moveTo>
                    <a:pt x="1824641" y="507902"/>
                  </a:moveTo>
                  <a:lnTo>
                    <a:pt x="1874162" y="507902"/>
                  </a:lnTo>
                  <a:lnTo>
                    <a:pt x="2224619" y="507902"/>
                  </a:lnTo>
                  <a:lnTo>
                    <a:pt x="2224618" y="858357"/>
                  </a:lnTo>
                  <a:lnTo>
                    <a:pt x="2732520" y="1366259"/>
                  </a:lnTo>
                  <a:lnTo>
                    <a:pt x="1366261" y="2732520"/>
                  </a:lnTo>
                  <a:lnTo>
                    <a:pt x="0" y="1366259"/>
                  </a:lnTo>
                  <a:lnTo>
                    <a:pt x="371739" y="994521"/>
                  </a:lnTo>
                  <a:lnTo>
                    <a:pt x="421261" y="994521"/>
                  </a:lnTo>
                  <a:lnTo>
                    <a:pt x="49522" y="1366260"/>
                  </a:lnTo>
                  <a:lnTo>
                    <a:pt x="1366260" y="2682999"/>
                  </a:lnTo>
                  <a:lnTo>
                    <a:pt x="2682998" y="1366260"/>
                  </a:lnTo>
                  <a:lnTo>
                    <a:pt x="2224619" y="907880"/>
                  </a:lnTo>
                  <a:lnTo>
                    <a:pt x="2224619" y="908473"/>
                  </a:lnTo>
                  <a:lnTo>
                    <a:pt x="2193916" y="877770"/>
                  </a:lnTo>
                  <a:lnTo>
                    <a:pt x="2193916" y="877177"/>
                  </a:lnTo>
                  <a:lnTo>
                    <a:pt x="2193917" y="827657"/>
                  </a:lnTo>
                  <a:lnTo>
                    <a:pt x="2193916" y="827656"/>
                  </a:lnTo>
                  <a:lnTo>
                    <a:pt x="2193917" y="538604"/>
                  </a:lnTo>
                  <a:lnTo>
                    <a:pt x="1904863" y="538604"/>
                  </a:lnTo>
                  <a:lnTo>
                    <a:pt x="1855343" y="538604"/>
                  </a:lnTo>
                  <a:close/>
                  <a:moveTo>
                    <a:pt x="1366261" y="0"/>
                  </a:moveTo>
                  <a:lnTo>
                    <a:pt x="1874162" y="507900"/>
                  </a:lnTo>
                  <a:lnTo>
                    <a:pt x="1824641" y="507900"/>
                  </a:lnTo>
                  <a:lnTo>
                    <a:pt x="1366261" y="49521"/>
                  </a:lnTo>
                  <a:lnTo>
                    <a:pt x="994524" y="421260"/>
                  </a:lnTo>
                  <a:lnTo>
                    <a:pt x="994523" y="371737"/>
                  </a:lnTo>
                  <a:close/>
                </a:path>
              </a:pathLst>
            </a:custGeom>
            <a:solidFill>
              <a:srgbClr val="F8B1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784" name="Google Shape;784;p2" descr="Chat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81774" y="4458836"/>
              <a:ext cx="856842" cy="8568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5" name="Google Shape;785;p2"/>
            <p:cNvSpPr txBox="1"/>
            <p:nvPr/>
          </p:nvSpPr>
          <p:spPr>
            <a:xfrm>
              <a:off x="1567000" y="2896711"/>
              <a:ext cx="1818300" cy="517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2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Teaching-Learning,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2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Evaluation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"/>
            <p:cNvSpPr txBox="1"/>
            <p:nvPr/>
          </p:nvSpPr>
          <p:spPr>
            <a:xfrm>
              <a:off x="4138248" y="2850990"/>
              <a:ext cx="2473200" cy="517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GB" sz="1200" b="1" i="0" u="none" strike="noStrike" cap="none" dirty="0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Enhancing Educational 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GB" sz="1200" b="1" i="0" u="none" strike="noStrike" cap="none" dirty="0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Access</a:t>
              </a:r>
              <a:endParaRPr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"/>
            <p:cNvSpPr txBox="1"/>
            <p:nvPr/>
          </p:nvSpPr>
          <p:spPr>
            <a:xfrm>
              <a:off x="7272384" y="2866090"/>
              <a:ext cx="1999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Increasing Access for Divyang students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"/>
            <p:cNvSpPr txBox="1"/>
            <p:nvPr/>
          </p:nvSpPr>
          <p:spPr>
            <a:xfrm>
              <a:off x="2895140" y="3939804"/>
              <a:ext cx="1976100" cy="4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Removing 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Language Barriers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"/>
            <p:cNvSpPr txBox="1"/>
            <p:nvPr/>
          </p:nvSpPr>
          <p:spPr>
            <a:xfrm>
              <a:off x="5798984" y="3840000"/>
              <a:ext cx="2022016" cy="6808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Supporting Teacher preparation &amp; Professional Development 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"/>
            <p:cNvSpPr txBox="1"/>
            <p:nvPr/>
          </p:nvSpPr>
          <p:spPr>
            <a:xfrm>
              <a:off x="8753713" y="3978082"/>
              <a:ext cx="1968796" cy="681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 dirty="0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Streamlining  Educational </a:t>
              </a: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 dirty="0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Management and Administration</a:t>
              </a: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91" name="Google Shape;791;p2" descr="Lightbulb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1723" y="144677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" descr="Hierarchy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7758" y="377555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" descr="Handshake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1896" y="373436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2" descr="Classroom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9065" y="149644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2" descr="Open book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92173" y="1493484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</a:pPr>
            <a:r>
              <a:rPr lang="en-GB" sz="1600">
                <a:solidFill>
                  <a:schemeClr val="dk1"/>
                </a:solidFill>
              </a:rPr>
              <a:t>Scroll banners to find Virtual labs vertical and click on its “Explore” icon.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948" name="Google Shape;948;p18"/>
          <p:cNvPicPr preferRelativeResize="0"/>
          <p:nvPr/>
        </p:nvPicPr>
        <p:blipFill rotWithShape="1">
          <a:blip r:embed="rId3">
            <a:alphaModFix/>
          </a:blip>
          <a:srcRect t="35523"/>
          <a:stretch/>
        </p:blipFill>
        <p:spPr>
          <a:xfrm>
            <a:off x="675725" y="1869550"/>
            <a:ext cx="7618624" cy="2381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9"/>
          <p:cNvSpPr txBox="1">
            <a:spLocks noGrp="1"/>
          </p:cNvSpPr>
          <p:nvPr>
            <p:ph type="title"/>
          </p:nvPr>
        </p:nvSpPr>
        <p:spPr>
          <a:xfrm>
            <a:off x="284775" y="1300675"/>
            <a:ext cx="2220900" cy="23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Scroll down on the landing page of Virtual labs to reach eContent of classes 6-12.</a:t>
            </a:r>
            <a:endParaRPr sz="1600"/>
          </a:p>
        </p:txBody>
      </p:sp>
      <p:pic>
        <p:nvPicPr>
          <p:cNvPr id="954" name="Google Shape;954;p19"/>
          <p:cNvPicPr preferRelativeResize="0"/>
          <p:nvPr/>
        </p:nvPicPr>
        <p:blipFill rotWithShape="1">
          <a:blip r:embed="rId3">
            <a:alphaModFix/>
          </a:blip>
          <a:srcRect l="19946" t="45798" r="20528" b="5435"/>
          <a:stretch/>
        </p:blipFill>
        <p:spPr>
          <a:xfrm>
            <a:off x="2999625" y="1602175"/>
            <a:ext cx="5442974" cy="250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20"/>
          <p:cNvSpPr txBox="1">
            <a:spLocks noGrp="1"/>
          </p:cNvSpPr>
          <p:nvPr>
            <p:ph type="title"/>
          </p:nvPr>
        </p:nvSpPr>
        <p:spPr>
          <a:xfrm>
            <a:off x="348450" y="1318650"/>
            <a:ext cx="2574600" cy="27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Click on the “Explore” icon of the desirable class, select the medium of interaction, then choose a subject you wish to study.</a:t>
            </a:r>
            <a:endParaRPr sz="1600"/>
          </a:p>
        </p:txBody>
      </p:sp>
      <p:pic>
        <p:nvPicPr>
          <p:cNvPr id="960" name="Google Shape;960;p20"/>
          <p:cNvPicPr preferRelativeResize="0"/>
          <p:nvPr/>
        </p:nvPicPr>
        <p:blipFill rotWithShape="1">
          <a:blip r:embed="rId3">
            <a:alphaModFix/>
          </a:blip>
          <a:srcRect l="19731" t="10334" r="20907" b="4951"/>
          <a:stretch/>
        </p:blipFill>
        <p:spPr>
          <a:xfrm>
            <a:off x="3151650" y="822875"/>
            <a:ext cx="4892549" cy="392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1"/>
          <p:cNvSpPr txBox="1">
            <a:spLocks noGrp="1"/>
          </p:cNvSpPr>
          <p:nvPr>
            <p:ph type="title"/>
          </p:nvPr>
        </p:nvSpPr>
        <p:spPr>
          <a:xfrm>
            <a:off x="272250" y="480450"/>
            <a:ext cx="79728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2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0"/>
              <a:buChar char="●"/>
            </a:pPr>
            <a:r>
              <a:rPr lang="en-GB" sz="1640">
                <a:solidFill>
                  <a:schemeClr val="dk1"/>
                </a:solidFill>
              </a:rPr>
              <a:t>Click on the </a:t>
            </a:r>
            <a:r>
              <a:rPr lang="en-GB" sz="1640"/>
              <a:t>simulation to perform experiment.</a:t>
            </a:r>
            <a:endParaRPr sz="1640">
              <a:solidFill>
                <a:schemeClr val="dk1"/>
              </a:solidFill>
            </a:endParaRPr>
          </a:p>
        </p:txBody>
      </p:sp>
      <p:pic>
        <p:nvPicPr>
          <p:cNvPr id="966" name="Google Shape;966;p21"/>
          <p:cNvPicPr preferRelativeResize="0"/>
          <p:nvPr/>
        </p:nvPicPr>
        <p:blipFill rotWithShape="1">
          <a:blip r:embed="rId3">
            <a:alphaModFix/>
          </a:blip>
          <a:srcRect b="23529"/>
          <a:stretch/>
        </p:blipFill>
        <p:spPr>
          <a:xfrm>
            <a:off x="986125" y="1492050"/>
            <a:ext cx="7371348" cy="2818449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21"/>
          <p:cNvSpPr/>
          <p:nvPr/>
        </p:nvSpPr>
        <p:spPr>
          <a:xfrm>
            <a:off x="6618100" y="2808050"/>
            <a:ext cx="1477500" cy="494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22"/>
          <p:cNvSpPr txBox="1">
            <a:spLocks noGrp="1"/>
          </p:cNvSpPr>
          <p:nvPr>
            <p:ph type="title" idx="4294967295"/>
          </p:nvPr>
        </p:nvSpPr>
        <p:spPr>
          <a:xfrm>
            <a:off x="727800" y="1343400"/>
            <a:ext cx="76884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3600"/>
              <a:t>Virtual Labs provide self paced</a:t>
            </a:r>
            <a:endParaRPr sz="36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3600"/>
              <a:t>engaging learning experience </a:t>
            </a:r>
            <a:endParaRPr sz="3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4E71FF-568F-381E-0EB8-6038EE4B7398}"/>
              </a:ext>
            </a:extLst>
          </p:cNvPr>
          <p:cNvSpPr/>
          <p:nvPr/>
        </p:nvSpPr>
        <p:spPr>
          <a:xfrm>
            <a:off x="2595651" y="1648420"/>
            <a:ext cx="3724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2278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  <a:alpha val="24000"/>
          </a:schemeClr>
        </a:soli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"/>
          <p:cNvSpPr txBox="1"/>
          <p:nvPr/>
        </p:nvSpPr>
        <p:spPr>
          <a:xfrm>
            <a:off x="5444605" y="597624"/>
            <a:ext cx="31836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Digital competencies of Students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3"/>
          <p:cNvSpPr txBox="1"/>
          <p:nvPr/>
        </p:nvSpPr>
        <p:spPr>
          <a:xfrm>
            <a:off x="742070" y="653473"/>
            <a:ext cx="29250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Infrastructure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3"/>
          <p:cNvSpPr txBox="1"/>
          <p:nvPr/>
        </p:nvSpPr>
        <p:spPr>
          <a:xfrm>
            <a:off x="5910300" y="1410600"/>
            <a:ext cx="29250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Content-Pedagogy-Technology Integration, Use of Assistive Technologies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3"/>
          <p:cNvSpPr txBox="1"/>
          <p:nvPr/>
        </p:nvSpPr>
        <p:spPr>
          <a:xfrm>
            <a:off x="6044225" y="2335750"/>
            <a:ext cx="26811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Capacity building of Teachers,Teacher  Educators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3"/>
          <p:cNvSpPr txBox="1"/>
          <p:nvPr/>
        </p:nvSpPr>
        <p:spPr>
          <a:xfrm>
            <a:off x="5832365" y="3211501"/>
            <a:ext cx="2796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Laying down Standards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3"/>
          <p:cNvSpPr txBox="1"/>
          <p:nvPr/>
        </p:nvSpPr>
        <p:spPr>
          <a:xfrm>
            <a:off x="5444600" y="4059585"/>
            <a:ext cx="27960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Intensive Research in ET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3"/>
          <p:cNvSpPr txBox="1"/>
          <p:nvPr/>
        </p:nvSpPr>
        <p:spPr>
          <a:xfrm>
            <a:off x="431075" y="1352939"/>
            <a:ext cx="27960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Portals, Apps and Tools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3"/>
          <p:cNvSpPr txBox="1"/>
          <p:nvPr/>
        </p:nvSpPr>
        <p:spPr>
          <a:xfrm>
            <a:off x="545176" y="2033708"/>
            <a:ext cx="24609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Resources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3"/>
          <p:cNvSpPr txBox="1"/>
          <p:nvPr/>
        </p:nvSpPr>
        <p:spPr>
          <a:xfrm>
            <a:off x="431075" y="2656823"/>
            <a:ext cx="26811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Telecast and Broadcast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3"/>
          <p:cNvSpPr txBox="1"/>
          <p:nvPr/>
        </p:nvSpPr>
        <p:spPr>
          <a:xfrm>
            <a:off x="626250" y="3322475"/>
            <a:ext cx="26811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e-Governance/Management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3"/>
          <p:cNvSpPr txBox="1"/>
          <p:nvPr/>
        </p:nvSpPr>
        <p:spPr>
          <a:xfrm>
            <a:off x="560830" y="3988135"/>
            <a:ext cx="35451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Assessment and Examination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1" name="Google Shape;811;p3"/>
          <p:cNvGrpSpPr/>
          <p:nvPr/>
        </p:nvGrpSpPr>
        <p:grpSpPr>
          <a:xfrm>
            <a:off x="3257028" y="937143"/>
            <a:ext cx="788874" cy="365135"/>
            <a:chOff x="3314014" y="1361767"/>
            <a:chExt cx="780600" cy="323100"/>
          </a:xfrm>
        </p:grpSpPr>
        <p:cxnSp>
          <p:nvCxnSpPr>
            <p:cNvPr id="812" name="Google Shape;812;p3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3" name="Google Shape;813;p3"/>
            <p:cNvCxnSpPr/>
            <p:nvPr/>
          </p:nvCxnSpPr>
          <p:spPr>
            <a:xfrm>
              <a:off x="3314014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4" name="Google Shape;814;p3"/>
          <p:cNvGrpSpPr/>
          <p:nvPr/>
        </p:nvGrpSpPr>
        <p:grpSpPr>
          <a:xfrm flipH="1">
            <a:off x="4922967" y="903068"/>
            <a:ext cx="538848" cy="365135"/>
            <a:chOff x="3314014" y="1361767"/>
            <a:chExt cx="780600" cy="323100"/>
          </a:xfrm>
        </p:grpSpPr>
        <p:cxnSp>
          <p:nvCxnSpPr>
            <p:cNvPr id="815" name="Google Shape;815;p3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6" name="Google Shape;816;p3"/>
            <p:cNvCxnSpPr/>
            <p:nvPr/>
          </p:nvCxnSpPr>
          <p:spPr>
            <a:xfrm>
              <a:off x="3314014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7" name="Google Shape;817;p3"/>
          <p:cNvGrpSpPr/>
          <p:nvPr/>
        </p:nvGrpSpPr>
        <p:grpSpPr>
          <a:xfrm rot="10800000" flipH="1">
            <a:off x="3861019" y="3988089"/>
            <a:ext cx="513323" cy="330047"/>
            <a:chOff x="3324040" y="1361767"/>
            <a:chExt cx="780600" cy="323100"/>
          </a:xfrm>
        </p:grpSpPr>
        <p:cxnSp>
          <p:nvCxnSpPr>
            <p:cNvPr id="818" name="Google Shape;818;p3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9" name="Google Shape;819;p3"/>
            <p:cNvCxnSpPr/>
            <p:nvPr/>
          </p:nvCxnSpPr>
          <p:spPr>
            <a:xfrm>
              <a:off x="3324040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20" name="Google Shape;820;p3"/>
          <p:cNvGrpSpPr/>
          <p:nvPr/>
        </p:nvGrpSpPr>
        <p:grpSpPr>
          <a:xfrm rot="10800000">
            <a:off x="4934625" y="3900704"/>
            <a:ext cx="538848" cy="488860"/>
            <a:chOff x="3324040" y="1361926"/>
            <a:chExt cx="780600" cy="291300"/>
          </a:xfrm>
        </p:grpSpPr>
        <p:cxnSp>
          <p:nvCxnSpPr>
            <p:cNvPr id="821" name="Google Shape;821;p3"/>
            <p:cNvCxnSpPr/>
            <p:nvPr/>
          </p:nvCxnSpPr>
          <p:spPr>
            <a:xfrm rot="10800000">
              <a:off x="4077810" y="1361926"/>
              <a:ext cx="0" cy="2913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22" name="Google Shape;822;p3"/>
            <p:cNvCxnSpPr/>
            <p:nvPr/>
          </p:nvCxnSpPr>
          <p:spPr>
            <a:xfrm>
              <a:off x="3324040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823" name="Google Shape;823;p3"/>
          <p:cNvCxnSpPr/>
          <p:nvPr/>
        </p:nvCxnSpPr>
        <p:spPr>
          <a:xfrm rot="10800000" flipH="1">
            <a:off x="3311875" y="3655450"/>
            <a:ext cx="355200" cy="780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4" name="Google Shape;824;p3"/>
          <p:cNvCxnSpPr/>
          <p:nvPr/>
        </p:nvCxnSpPr>
        <p:spPr>
          <a:xfrm>
            <a:off x="3112045" y="2940581"/>
            <a:ext cx="1953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5" name="Google Shape;825;p3"/>
          <p:cNvCxnSpPr/>
          <p:nvPr/>
        </p:nvCxnSpPr>
        <p:spPr>
          <a:xfrm>
            <a:off x="2711612" y="2374713"/>
            <a:ext cx="5454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6" name="Google Shape;826;p3"/>
          <p:cNvCxnSpPr/>
          <p:nvPr/>
        </p:nvCxnSpPr>
        <p:spPr>
          <a:xfrm>
            <a:off x="3112045" y="1694350"/>
            <a:ext cx="4461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7" name="Google Shape;827;p3"/>
          <p:cNvCxnSpPr/>
          <p:nvPr/>
        </p:nvCxnSpPr>
        <p:spPr>
          <a:xfrm>
            <a:off x="5461715" y="3541006"/>
            <a:ext cx="476700" cy="480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8" name="Google Shape;828;p3"/>
          <p:cNvCxnSpPr/>
          <p:nvPr/>
        </p:nvCxnSpPr>
        <p:spPr>
          <a:xfrm>
            <a:off x="5473398" y="1704876"/>
            <a:ext cx="4647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9" name="Google Shape;829;p3"/>
          <p:cNvCxnSpPr/>
          <p:nvPr/>
        </p:nvCxnSpPr>
        <p:spPr>
          <a:xfrm>
            <a:off x="5734263" y="2881676"/>
            <a:ext cx="3519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830" name="Google Shape;83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839" y="1220354"/>
            <a:ext cx="2489938" cy="2772709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3"/>
          <p:cNvSpPr txBox="1"/>
          <p:nvPr/>
        </p:nvSpPr>
        <p:spPr>
          <a:xfrm>
            <a:off x="3859120" y="2148561"/>
            <a:ext cx="13227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Educational Technology &amp; ICT</a:t>
            </a: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"/>
          <p:cNvSpPr/>
          <p:nvPr/>
        </p:nvSpPr>
        <p:spPr>
          <a:xfrm>
            <a:off x="361200" y="58025"/>
            <a:ext cx="8421600" cy="628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NEP-2020: Recommendations for Online and Digital Education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36000"/>
          </a:schemeClr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b="1" dirty="0">
                <a:solidFill>
                  <a:schemeClr val="bg1"/>
                </a:solidFill>
              </a:rPr>
              <a:t>Policy Perspective (NEP 2020 vision)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838" name="Google Shape;838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6249664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5814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ct val="100000"/>
              <a:buFont typeface="Poppins"/>
              <a:buChar char="●"/>
            </a:pPr>
            <a:r>
              <a:rPr lang="en-GB" sz="24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Technology use and Integration</a:t>
            </a:r>
            <a:endParaRPr sz="2400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814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ct val="100000"/>
              <a:buFont typeface="Poppins"/>
              <a:buChar char="●"/>
            </a:pPr>
            <a:r>
              <a:rPr lang="en-GB" sz="24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Ensuring Equitable use of technology</a:t>
            </a:r>
            <a:endParaRPr sz="2400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814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ct val="100000"/>
              <a:buFont typeface="Poppins"/>
              <a:buChar char="●"/>
            </a:pPr>
            <a:r>
              <a:rPr lang="en-GB" sz="24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Extensive Use of technology in teaching and learning</a:t>
            </a:r>
            <a:endParaRPr sz="2400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814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ct val="100000"/>
              <a:buFont typeface="Poppins"/>
              <a:buChar char="●"/>
            </a:pPr>
            <a:r>
              <a:rPr lang="en-GB" sz="24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Content Creation, digital repository and Dissemination</a:t>
            </a:r>
            <a:endParaRPr sz="2400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814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ct val="100000"/>
              <a:buFont typeface="Poppins"/>
              <a:buChar char="●"/>
            </a:pPr>
            <a:r>
              <a:rPr lang="en-GB" sz="24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Blended mode of learning</a:t>
            </a:r>
            <a:endParaRPr sz="2400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814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ct val="100000"/>
              <a:buFont typeface="Poppins"/>
              <a:buChar char="●"/>
            </a:pPr>
            <a:r>
              <a:rPr lang="en-GB" sz="24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Addressing digital divide</a:t>
            </a:r>
            <a:endParaRPr sz="2400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6F7C8F-1CBB-F235-04D3-060CF7CE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699" y="1216477"/>
            <a:ext cx="2355044" cy="32738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36000"/>
          </a:schemeClr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"/>
          <p:cNvSpPr txBox="1">
            <a:spLocks noGrp="1"/>
          </p:cNvSpPr>
          <p:nvPr>
            <p:ph type="title"/>
          </p:nvPr>
        </p:nvSpPr>
        <p:spPr>
          <a:xfrm>
            <a:off x="387900" y="332310"/>
            <a:ext cx="8368200" cy="86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b="1" dirty="0">
                <a:solidFill>
                  <a:schemeClr val="lt1"/>
                </a:solidFill>
              </a:rPr>
              <a:t>Policy Perspective (NEP 2020 Vision) and </a:t>
            </a:r>
            <a:br>
              <a:rPr lang="en-GB" b="1" dirty="0">
                <a:solidFill>
                  <a:schemeClr val="lt1"/>
                </a:solidFill>
              </a:rPr>
            </a:br>
            <a:r>
              <a:rPr lang="en-GB" b="1" dirty="0">
                <a:solidFill>
                  <a:schemeClr val="lt1"/>
                </a:solidFill>
              </a:rPr>
              <a:t>Virtual Labs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844" name="Google Shape;844;p6"/>
          <p:cNvSpPr txBox="1">
            <a:spLocks noGrp="1"/>
          </p:cNvSpPr>
          <p:nvPr>
            <p:ph type="body" idx="1"/>
          </p:nvPr>
        </p:nvSpPr>
        <p:spPr>
          <a:xfrm>
            <a:off x="518529" y="1240971"/>
            <a:ext cx="7506964" cy="322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3F3F3F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3F3F3F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3F3F3F"/>
              </a:solidFill>
            </a:endParaRPr>
          </a:p>
          <a:p>
            <a:pPr marL="457200" lvl="0" indent="-1943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dirty="0">
              <a:solidFill>
                <a:srgbClr val="3F3F3F"/>
              </a:solidFill>
            </a:endParaRPr>
          </a:p>
        </p:txBody>
      </p:sp>
      <p:grpSp>
        <p:nvGrpSpPr>
          <p:cNvPr id="845" name="Google Shape;845;p6"/>
          <p:cNvGrpSpPr/>
          <p:nvPr/>
        </p:nvGrpSpPr>
        <p:grpSpPr>
          <a:xfrm>
            <a:off x="2843881" y="1240971"/>
            <a:ext cx="3826340" cy="3575958"/>
            <a:chOff x="1513846" y="189502"/>
            <a:chExt cx="2945595" cy="2945594"/>
          </a:xfrm>
        </p:grpSpPr>
        <p:sp>
          <p:nvSpPr>
            <p:cNvPr id="846" name="Google Shape;846;p6"/>
            <p:cNvSpPr/>
            <p:nvPr/>
          </p:nvSpPr>
          <p:spPr>
            <a:xfrm>
              <a:off x="1513846" y="189502"/>
              <a:ext cx="1439551" cy="14395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6"/>
            <p:cNvSpPr txBox="1"/>
            <p:nvPr/>
          </p:nvSpPr>
          <p:spPr>
            <a:xfrm>
              <a:off x="1656317" y="611137"/>
              <a:ext cx="1297081" cy="1017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78225" rIns="78225" bIns="78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Empowering Students with Digital Tools</a:t>
              </a:r>
              <a:endParaRPr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6"/>
            <p:cNvSpPr/>
            <p:nvPr/>
          </p:nvSpPr>
          <p:spPr>
            <a:xfrm rot="5400000">
              <a:off x="3019890" y="189502"/>
              <a:ext cx="1439551" cy="14395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F7C0A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6"/>
            <p:cNvSpPr txBox="1"/>
            <p:nvPr/>
          </p:nvSpPr>
          <p:spPr>
            <a:xfrm>
              <a:off x="3019890" y="611137"/>
              <a:ext cx="1219575" cy="1017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78225" rIns="78225" bIns="78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Equity and Inclusivity </a:t>
              </a:r>
              <a:endParaRPr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6"/>
            <p:cNvSpPr/>
            <p:nvPr/>
          </p:nvSpPr>
          <p:spPr>
            <a:xfrm rot="10800000">
              <a:off x="3019890" y="1695545"/>
              <a:ext cx="1439551" cy="14395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6"/>
            <p:cNvSpPr txBox="1"/>
            <p:nvPr/>
          </p:nvSpPr>
          <p:spPr>
            <a:xfrm>
              <a:off x="3019890" y="1695545"/>
              <a:ext cx="1219575" cy="1017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78225" rIns="78225" bIns="782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Experiential </a:t>
              </a: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Learning Goals</a:t>
              </a:r>
              <a:endParaRPr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6"/>
            <p:cNvSpPr/>
            <p:nvPr/>
          </p:nvSpPr>
          <p:spPr>
            <a:xfrm rot="-5400000">
              <a:off x="1513846" y="1695545"/>
              <a:ext cx="1439551" cy="14395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BAF18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6"/>
            <p:cNvSpPr txBox="1"/>
            <p:nvPr/>
          </p:nvSpPr>
          <p:spPr>
            <a:xfrm>
              <a:off x="1733822" y="1695545"/>
              <a:ext cx="1219575" cy="1017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78225" rIns="78225" bIns="78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Blended Learning Approach</a:t>
              </a:r>
              <a:endParaRPr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2738130" y="1363086"/>
              <a:ext cx="497027" cy="4321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FFF7C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6"/>
            <p:cNvSpPr/>
            <p:nvPr/>
          </p:nvSpPr>
          <p:spPr>
            <a:xfrm rot="10800000">
              <a:off x="2738130" y="1529316"/>
              <a:ext cx="497027" cy="4321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FFF7C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"/>
          <p:cNvSpPr txBox="1">
            <a:spLocks noGrp="1"/>
          </p:cNvSpPr>
          <p:nvPr>
            <p:ph type="body" idx="1"/>
          </p:nvPr>
        </p:nvSpPr>
        <p:spPr>
          <a:xfrm>
            <a:off x="519269" y="1706336"/>
            <a:ext cx="7688700" cy="266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GB" sz="2400" dirty="0">
                <a:solidFill>
                  <a:schemeClr val="accent2"/>
                </a:solidFill>
              </a:rPr>
              <a:t>Access to quality practical and hands-on experiment-based learning experiences to each student.</a:t>
            </a:r>
            <a:endParaRPr sz="2400" dirty="0">
              <a:solidFill>
                <a:schemeClr val="accent2"/>
              </a:solidFill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GB" sz="2400" dirty="0">
                <a:solidFill>
                  <a:schemeClr val="bg1"/>
                </a:solidFill>
              </a:rPr>
              <a:t>Virtual labs enhance physical laboratory experience.</a:t>
            </a:r>
            <a:endParaRPr sz="2400" dirty="0">
              <a:solidFill>
                <a:schemeClr val="bg1"/>
              </a:solidFill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GB" sz="2400" dirty="0">
                <a:solidFill>
                  <a:schemeClr val="accent2"/>
                </a:solidFill>
              </a:rPr>
              <a:t>Lab based e-resources help students in visualizing the concepts.</a:t>
            </a:r>
            <a:endParaRPr sz="2400" dirty="0">
              <a:solidFill>
                <a:schemeClr val="accent2"/>
              </a:solidFill>
            </a:endParaRPr>
          </a:p>
        </p:txBody>
      </p:sp>
      <p:pic>
        <p:nvPicPr>
          <p:cNvPr id="861" name="Google Shape;861;p7"/>
          <p:cNvPicPr preferRelativeResize="0"/>
          <p:nvPr/>
        </p:nvPicPr>
        <p:blipFill rotWithShape="1">
          <a:blip r:embed="rId3">
            <a:alphaModFix/>
          </a:blip>
          <a:srcRect t="13978"/>
          <a:stretch/>
        </p:blipFill>
        <p:spPr>
          <a:xfrm>
            <a:off x="6613071" y="231801"/>
            <a:ext cx="2443844" cy="1412932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7"/>
          <p:cNvSpPr txBox="1">
            <a:spLocks noGrp="1"/>
          </p:cNvSpPr>
          <p:nvPr>
            <p:ph type="title"/>
          </p:nvPr>
        </p:nvSpPr>
        <p:spPr>
          <a:xfrm>
            <a:off x="519269" y="519924"/>
            <a:ext cx="5914187" cy="633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4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4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40" b="1" dirty="0">
                <a:solidFill>
                  <a:schemeClr val="lt1"/>
                </a:solidFill>
              </a:rPr>
              <a:t>Recommendation of NEP 2020</a:t>
            </a:r>
            <a:endParaRPr sz="284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59">
          <a:extLst>
            <a:ext uri="{FF2B5EF4-FFF2-40B4-BE49-F238E27FC236}">
              <a16:creationId xmlns:a16="http://schemas.microsoft.com/office/drawing/2014/main" id="{A7ED4B48-683A-C9EB-23D1-92E5F167D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">
            <a:extLst>
              <a:ext uri="{FF2B5EF4-FFF2-40B4-BE49-F238E27FC236}">
                <a16:creationId xmlns:a16="http://schemas.microsoft.com/office/drawing/2014/main" id="{DC7055D0-32D7-CB58-47E1-BC45595EEB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75" y="1083388"/>
            <a:ext cx="7916884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US" sz="1400" dirty="0">
                <a:solidFill>
                  <a:schemeClr val="accent2"/>
                </a:solidFill>
              </a:rPr>
              <a:t>A virtual </a:t>
            </a:r>
            <a:r>
              <a:rPr lang="en-US" sz="1200" dirty="0">
                <a:solidFill>
                  <a:schemeClr val="accent2"/>
                </a:solidFill>
              </a:rPr>
              <a:t>laboratory is a computer-based activity where students interact with an experimental apparatus or other activity via a computer interface.</a:t>
            </a:r>
          </a:p>
          <a:p>
            <a:pPr marL="7620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US" sz="1200" b="1" dirty="0">
                <a:solidFill>
                  <a:schemeClr val="accent2"/>
                </a:solidFill>
              </a:rPr>
              <a:t>Key Features of Virtual Labs</a:t>
            </a:r>
          </a:p>
          <a:p>
            <a:pPr marL="457200" lvl="0" indent="-3810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US" sz="1200" b="1" dirty="0">
                <a:solidFill>
                  <a:schemeClr val="bg1"/>
                </a:solidFill>
              </a:rPr>
              <a:t>Collaboration</a:t>
            </a:r>
            <a:r>
              <a:rPr lang="en-US" sz="1200" dirty="0">
                <a:solidFill>
                  <a:schemeClr val="accent2"/>
                </a:solidFill>
              </a:rPr>
              <a:t>: Virtual labs can enhance the learning experience by promoting teamwork, communication, and problem-solving skills.</a:t>
            </a:r>
          </a:p>
          <a:p>
            <a:pPr marL="457200" lvl="0" indent="-3810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US" sz="1200" b="1" dirty="0">
                <a:solidFill>
                  <a:schemeClr val="bg1"/>
                </a:solidFill>
              </a:rPr>
              <a:t>Simple and Responsive Interface: </a:t>
            </a:r>
            <a:r>
              <a:rPr lang="en-US" sz="1200" dirty="0">
                <a:solidFill>
                  <a:schemeClr val="accent2"/>
                </a:solidFill>
              </a:rPr>
              <a:t>helps users navigate easily and interact smoothly.</a:t>
            </a:r>
            <a:endParaRPr lang="en-US" sz="1200" b="1" dirty="0">
              <a:solidFill>
                <a:schemeClr val="bg1"/>
              </a:solidFill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US" sz="1200" b="1" dirty="0">
                <a:solidFill>
                  <a:schemeClr val="bg1"/>
                </a:solidFill>
              </a:rPr>
              <a:t>Accessibility:</a:t>
            </a:r>
            <a:r>
              <a:rPr lang="en-US" sz="1200" dirty="0">
                <a:solidFill>
                  <a:schemeClr val="accent2"/>
                </a:solidFill>
              </a:rPr>
              <a:t> Virtual environments, or hands-on labs, are accessible from a computer with a primary web browser with internet connectivity.</a:t>
            </a:r>
          </a:p>
          <a:p>
            <a:pPr marL="457200" lvl="0" indent="-3810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US" sz="1200" b="1" dirty="0">
                <a:solidFill>
                  <a:schemeClr val="bg1"/>
                </a:solidFill>
              </a:rPr>
              <a:t>Real-time Guidance: </a:t>
            </a:r>
            <a:r>
              <a:rPr lang="en-US" sz="1200" dirty="0">
                <a:solidFill>
                  <a:schemeClr val="accent2"/>
                </a:solidFill>
              </a:rPr>
              <a:t>delivered in real-time, allowing students to receive feedback immediately.</a:t>
            </a:r>
          </a:p>
          <a:p>
            <a:pPr marL="457200" lvl="0" indent="-3810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US" sz="1200" b="1" dirty="0">
                <a:solidFill>
                  <a:schemeClr val="bg1"/>
                </a:solidFill>
              </a:rPr>
              <a:t>Instructor control: </a:t>
            </a:r>
            <a:r>
              <a:rPr lang="en-US" sz="1200" dirty="0">
                <a:solidFill>
                  <a:schemeClr val="accent2"/>
                </a:solidFill>
              </a:rPr>
              <a:t>enables teachers to digitally track their students' progress, similar to how they do in traditional classrooms.</a:t>
            </a:r>
          </a:p>
        </p:txBody>
      </p:sp>
      <p:sp>
        <p:nvSpPr>
          <p:cNvPr id="862" name="Google Shape;862;p7">
            <a:extLst>
              <a:ext uri="{FF2B5EF4-FFF2-40B4-BE49-F238E27FC236}">
                <a16:creationId xmlns:a16="http://schemas.microsoft.com/office/drawing/2014/main" id="{A4A83489-463B-5521-36A2-AE28360D00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11453"/>
            <a:ext cx="7688700" cy="633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4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4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40" b="1" dirty="0">
                <a:solidFill>
                  <a:schemeClr val="lt1"/>
                </a:solidFill>
              </a:rPr>
              <a:t>Virtual Laboratory (Virtual Labs)</a:t>
            </a:r>
            <a:endParaRPr sz="2840" b="1" dirty="0">
              <a:solidFill>
                <a:schemeClr val="lt1"/>
              </a:solidFill>
            </a:endParaRPr>
          </a:p>
        </p:txBody>
      </p:sp>
      <p:pic>
        <p:nvPicPr>
          <p:cNvPr id="3" name="Google Shape;768;p1">
            <a:extLst>
              <a:ext uri="{FF2B5EF4-FFF2-40B4-BE49-F238E27FC236}">
                <a16:creationId xmlns:a16="http://schemas.microsoft.com/office/drawing/2014/main" id="{4D1222BF-464A-740D-3B4C-77C5E54C8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0319" y="212272"/>
            <a:ext cx="1144480" cy="1184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457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8"/>
          <p:cNvSpPr txBox="1">
            <a:spLocks noGrp="1"/>
          </p:cNvSpPr>
          <p:nvPr>
            <p:ph type="title"/>
          </p:nvPr>
        </p:nvSpPr>
        <p:spPr>
          <a:xfrm>
            <a:off x="1269838" y="790696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40" b="1" dirty="0">
                <a:solidFill>
                  <a:schemeClr val="lt1"/>
                </a:solidFill>
              </a:rPr>
              <a:t>Advantages of Virtual labs</a:t>
            </a:r>
            <a:endParaRPr sz="2840" b="1" dirty="0">
              <a:solidFill>
                <a:schemeClr val="lt1"/>
              </a:solidFill>
            </a:endParaRPr>
          </a:p>
        </p:txBody>
      </p:sp>
      <p:sp>
        <p:nvSpPr>
          <p:cNvPr id="868" name="Google Shape;868;p8"/>
          <p:cNvSpPr txBox="1">
            <a:spLocks noGrp="1"/>
          </p:cNvSpPr>
          <p:nvPr>
            <p:ph type="body" idx="1"/>
          </p:nvPr>
        </p:nvSpPr>
        <p:spPr>
          <a:xfrm>
            <a:off x="518266" y="1418666"/>
            <a:ext cx="7433748" cy="293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Available anytime, anywhere with internet access.</a:t>
            </a:r>
          </a:p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 time interactive and accessible simulations and experimentation </a:t>
            </a:r>
          </a:p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Accommodates large audiences without location constraints.</a:t>
            </a:r>
          </a:p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Reduces costs of physical equipment, materials, and maintenance.</a:t>
            </a:r>
          </a:p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Simulates risky experiments without real-world hazardous  or complex procedures.</a:t>
            </a:r>
          </a:p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Hands-on learning with immediate feedback</a:t>
            </a:r>
            <a:r>
              <a:rPr lang="en-US" sz="19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sz="19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69" name="Google Shape;869;p8"/>
          <p:cNvPicPr preferRelativeResize="0"/>
          <p:nvPr/>
        </p:nvPicPr>
        <p:blipFill rotWithShape="1">
          <a:blip r:embed="rId3">
            <a:alphaModFix/>
          </a:blip>
          <a:srcRect l="54349" t="18386" r="2301" b="16079"/>
          <a:stretch/>
        </p:blipFill>
        <p:spPr>
          <a:xfrm>
            <a:off x="5963963" y="162727"/>
            <a:ext cx="2994575" cy="125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9"/>
          <p:cNvSpPr txBox="1">
            <a:spLocks noGrp="1"/>
          </p:cNvSpPr>
          <p:nvPr>
            <p:ph type="title"/>
          </p:nvPr>
        </p:nvSpPr>
        <p:spPr>
          <a:xfrm>
            <a:off x="387900" y="375695"/>
            <a:ext cx="7466143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800" b="1" dirty="0">
                <a:solidFill>
                  <a:schemeClr val="lt1"/>
                </a:solidFill>
              </a:rPr>
              <a:t>Virtual Labs helps Students in following ways</a:t>
            </a:r>
            <a:endParaRPr sz="2800" b="1" dirty="0">
              <a:solidFill>
                <a:schemeClr val="lt1"/>
              </a:solidFill>
            </a:endParaRPr>
          </a:p>
        </p:txBody>
      </p:sp>
      <p:pic>
        <p:nvPicPr>
          <p:cNvPr id="876" name="Google Shape;87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9973" y="66673"/>
            <a:ext cx="1484027" cy="1304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8A58B-21E4-E7CA-D9BE-73A4107E0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7164" y="1288487"/>
            <a:ext cx="7580986" cy="343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355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 dirty="0">
                <a:solidFill>
                  <a:schemeClr val="lt1"/>
                </a:solidFill>
              </a:rPr>
              <a:t>Perform experiments multiple times without any risk of hazardous experiments and activities.</a:t>
            </a: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-US" sz="2000" dirty="0">
                <a:solidFill>
                  <a:schemeClr val="accent2"/>
                </a:solidFill>
              </a:rPr>
              <a:t>Revise, retry and review theoretical concepts for better understanding.</a:t>
            </a:r>
            <a:endParaRPr lang="en-US" sz="2000" dirty="0">
              <a:solidFill>
                <a:srgbClr val="000000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 dirty="0">
                <a:solidFill>
                  <a:schemeClr val="lt1"/>
                </a:solidFill>
              </a:rPr>
              <a:t>Obtain immediate result of time-consuming experiments.</a:t>
            </a: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-US" sz="2000" dirty="0">
                <a:solidFill>
                  <a:schemeClr val="accent2"/>
                </a:solidFill>
              </a:rPr>
              <a:t>Analysis of results to draws conclusions. </a:t>
            </a: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-US" sz="2000" dirty="0">
                <a:solidFill>
                  <a:schemeClr val="bg1"/>
                </a:solidFill>
              </a:rPr>
              <a:t>Receive immediate feedback to track learning improvement.</a:t>
            </a: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-US" sz="2000" dirty="0">
                <a:solidFill>
                  <a:schemeClr val="accent2"/>
                </a:solidFill>
              </a:rPr>
              <a:t>Writing reports, error analysis and completing post-labs assignments.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irtual Slides for Education Da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9F3FF"/>
      </a:lt2>
      <a:accent1>
        <a:srgbClr val="4C64D8"/>
      </a:accent1>
      <a:accent2>
        <a:srgbClr val="FFE599"/>
      </a:accent2>
      <a:accent3>
        <a:srgbClr val="FF952B"/>
      </a:accent3>
      <a:accent4>
        <a:srgbClr val="D5E6FC"/>
      </a:accent4>
      <a:accent5>
        <a:srgbClr val="00004D"/>
      </a:accent5>
      <a:accent6>
        <a:srgbClr val="A8CFFF"/>
      </a:accent6>
      <a:hlink>
        <a:srgbClr val="0000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1075</Words>
  <Application>Microsoft Office PowerPoint</Application>
  <PresentationFormat>On-screen Show (16:9)</PresentationFormat>
  <Paragraphs>136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Inter Light</vt:lpstr>
      <vt:lpstr>Poppins</vt:lpstr>
      <vt:lpstr>Didact Gothic</vt:lpstr>
      <vt:lpstr>Lato</vt:lpstr>
      <vt:lpstr>Roboto</vt:lpstr>
      <vt:lpstr>Calibri</vt:lpstr>
      <vt:lpstr>Cambria</vt:lpstr>
      <vt:lpstr>Old Standard TT</vt:lpstr>
      <vt:lpstr>Aldrich</vt:lpstr>
      <vt:lpstr>Arimo</vt:lpstr>
      <vt:lpstr>PT Sans</vt:lpstr>
      <vt:lpstr>Raleway</vt:lpstr>
      <vt:lpstr>Roboto Slab</vt:lpstr>
      <vt:lpstr>Arial</vt:lpstr>
      <vt:lpstr>Marina</vt:lpstr>
      <vt:lpstr>1_Office Theme</vt:lpstr>
      <vt:lpstr>Virtual Slides for Education Day by Slidesgo</vt:lpstr>
      <vt:lpstr> Virtual Labs: Policy Perspective, Need and Scope</vt:lpstr>
      <vt:lpstr>PowerPoint Presentation</vt:lpstr>
      <vt:lpstr>PowerPoint Presentation</vt:lpstr>
      <vt:lpstr>Policy Perspective (NEP 2020 vision)</vt:lpstr>
      <vt:lpstr>Policy Perspective (NEP 2020 Vision) and  Virtual Labs</vt:lpstr>
      <vt:lpstr>  Recommendation of NEP 2020</vt:lpstr>
      <vt:lpstr>  Virtual Laboratory (Virtual Labs)</vt:lpstr>
      <vt:lpstr>Advantages of Virtual labs</vt:lpstr>
      <vt:lpstr>Virtual Labs helps Students in following ways</vt:lpstr>
      <vt:lpstr>Pedagogical Integration of Virtual labs</vt:lpstr>
      <vt:lpstr>Virtual Labs help teachers in following ways</vt:lpstr>
      <vt:lpstr>Following data shows that large no. of users are taking benefit of available resources</vt:lpstr>
      <vt:lpstr>The data shows that large no. of users are taking benefit of available resources</vt:lpstr>
      <vt:lpstr>PowerPoint Presentation</vt:lpstr>
      <vt:lpstr>Augmented Reality</vt:lpstr>
      <vt:lpstr>Pedagogical Benefits</vt:lpstr>
      <vt:lpstr>Steps to reach at desirable resources of Virtual labs  URL: https://diksha.gov.in/ </vt:lpstr>
      <vt:lpstr>Virtual Labs in DIKSHA</vt:lpstr>
      <vt:lpstr>Search https://diksha.gov.in/ </vt:lpstr>
      <vt:lpstr>Scroll banners to find Virtual labs vertical and click on its “Explore” icon.</vt:lpstr>
      <vt:lpstr>Scroll down on the landing page of Virtual labs to reach eContent of classes 6-12.</vt:lpstr>
      <vt:lpstr>Click on the “Explore” icon of the desirable class, select the medium of interaction, then choose a subject you wish to study.</vt:lpstr>
      <vt:lpstr>Click on the simulation to perform experiment.</vt:lpstr>
      <vt:lpstr>Virtual Labs provide self paced engaging learning experience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Labs: Policy Perspective, Need and Scope</dc:title>
  <dc:creator>CIET 1</dc:creator>
  <cp:lastModifiedBy>user</cp:lastModifiedBy>
  <cp:revision>26</cp:revision>
  <dcterms:modified xsi:type="dcterms:W3CDTF">2025-03-17T04:20:00Z</dcterms:modified>
</cp:coreProperties>
</file>