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3" r:id="rId6"/>
    <p:sldMasterId id="2147483701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</p:sldIdLst>
  <p:sldSz cy="5143500" cx="9144000"/>
  <p:notesSz cx="6858000" cy="9144000"/>
  <p:embeddedFontLst>
    <p:embeddedFont>
      <p:font typeface="Roboto Slab"/>
      <p:regular r:id="rId27"/>
      <p:bold r:id="rId28"/>
    </p:embeddedFont>
    <p:embeddedFont>
      <p:font typeface="Play"/>
      <p:regular r:id="rId29"/>
      <p:bold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Aldrich"/>
      <p:regular r:id="rId35"/>
    </p:embeddedFont>
    <p:embeddedFont>
      <p:font typeface="Quicksand"/>
      <p:regular r:id="rId36"/>
      <p:bold r:id="rId37"/>
    </p:embeddedFont>
    <p:embeddedFont>
      <p:font typeface="DM Sans"/>
      <p:regular r:id="rId38"/>
      <p:bold r:id="rId39"/>
      <p:italic r:id="rId40"/>
      <p:boldItalic r:id="rId41"/>
    </p:embeddedFont>
    <p:embeddedFont>
      <p:font typeface="Quicksand Medium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ggT8n5gIpHpBi2B6yMEooRh+6E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DMSans-italic.fntdata"/><Relationship Id="rId20" Type="http://schemas.openxmlformats.org/officeDocument/2006/relationships/slide" Target="slides/slide12.xml"/><Relationship Id="rId42" Type="http://schemas.openxmlformats.org/officeDocument/2006/relationships/font" Target="fonts/QuicksandMedium-regular.fntdata"/><Relationship Id="rId41" Type="http://schemas.openxmlformats.org/officeDocument/2006/relationships/font" Target="fonts/DMSans-boldItalic.fntdata"/><Relationship Id="rId22" Type="http://schemas.openxmlformats.org/officeDocument/2006/relationships/slide" Target="slides/slide14.xml"/><Relationship Id="rId44" Type="http://customschemas.google.com/relationships/presentationmetadata" Target="metadata"/><Relationship Id="rId21" Type="http://schemas.openxmlformats.org/officeDocument/2006/relationships/slide" Target="slides/slide13.xml"/><Relationship Id="rId43" Type="http://schemas.openxmlformats.org/officeDocument/2006/relationships/font" Target="fonts/QuicksandMedium-bold.fntdata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font" Target="fonts/RobotoSlab-bold.fntdata"/><Relationship Id="rId27" Type="http://schemas.openxmlformats.org/officeDocument/2006/relationships/font" Target="fonts/RobotoSlab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Play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Roboto-regular.fntdata"/><Relationship Id="rId30" Type="http://schemas.openxmlformats.org/officeDocument/2006/relationships/font" Target="fonts/Play-bold.fntdata"/><Relationship Id="rId11" Type="http://schemas.openxmlformats.org/officeDocument/2006/relationships/slide" Target="slides/slide3.xml"/><Relationship Id="rId33" Type="http://schemas.openxmlformats.org/officeDocument/2006/relationships/font" Target="fonts/Roboto-italic.fntdata"/><Relationship Id="rId10" Type="http://schemas.openxmlformats.org/officeDocument/2006/relationships/slide" Target="slides/slide2.xml"/><Relationship Id="rId32" Type="http://schemas.openxmlformats.org/officeDocument/2006/relationships/font" Target="fonts/Roboto-bold.fntdata"/><Relationship Id="rId13" Type="http://schemas.openxmlformats.org/officeDocument/2006/relationships/slide" Target="slides/slide5.xml"/><Relationship Id="rId35" Type="http://schemas.openxmlformats.org/officeDocument/2006/relationships/font" Target="fonts/Aldrich-regular.fntdata"/><Relationship Id="rId12" Type="http://schemas.openxmlformats.org/officeDocument/2006/relationships/slide" Target="slides/slide4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7.xml"/><Relationship Id="rId37" Type="http://schemas.openxmlformats.org/officeDocument/2006/relationships/font" Target="fonts/Quicksand-bold.fntdata"/><Relationship Id="rId14" Type="http://schemas.openxmlformats.org/officeDocument/2006/relationships/slide" Target="slides/slide6.xml"/><Relationship Id="rId36" Type="http://schemas.openxmlformats.org/officeDocument/2006/relationships/font" Target="fonts/Quicksand-regular.fntdata"/><Relationship Id="rId17" Type="http://schemas.openxmlformats.org/officeDocument/2006/relationships/slide" Target="slides/slide9.xml"/><Relationship Id="rId39" Type="http://schemas.openxmlformats.org/officeDocument/2006/relationships/font" Target="fonts/DMSans-bold.fntdata"/><Relationship Id="rId16" Type="http://schemas.openxmlformats.org/officeDocument/2006/relationships/slide" Target="slides/slide8.xml"/><Relationship Id="rId38" Type="http://schemas.openxmlformats.org/officeDocument/2006/relationships/font" Target="fonts/DMSans-regular.fntdata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8" name="Google Shape;73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3" name="Google Shape;873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1" name="Google Shape;88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7" name="Google Shape;88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3" name="Google Shape;89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9" name="Google Shape;89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5" name="Google Shape;9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0" name="Google Shape;910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7" name="Google Shape;747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4" name="Google Shape;75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3" name="Google Shape;773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5" name="Google Shape;795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5" name="Google Shape;825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9" name="Google Shape;84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8" name="Google Shape;858;p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s://bit.ly/3A1uf1Q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4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4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4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38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38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40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60" name="Google Shape;60;p4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l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40"/>
            <p:cNvSpPr/>
            <p:nvPr/>
          </p:nvSpPr>
          <p:spPr>
            <a:xfrm flipH="1">
              <a:off x="109125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40"/>
            <p:cNvSpPr/>
            <p:nvPr/>
          </p:nvSpPr>
          <p:spPr>
            <a:xfrm flipH="1">
              <a:off x="1100819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40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40"/>
            <p:cNvSpPr/>
            <p:nvPr/>
          </p:nvSpPr>
          <p:spPr>
            <a:xfrm flipH="1" rot="10800000">
              <a:off x="8024650" y="24328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40"/>
            <p:cNvSpPr/>
            <p:nvPr/>
          </p:nvSpPr>
          <p:spPr>
            <a:xfrm flipH="1" rot="10800000">
              <a:off x="8024650" y="2598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40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745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" name="Google Shape;67;p40"/>
          <p:cNvGrpSpPr/>
          <p:nvPr/>
        </p:nvGrpSpPr>
        <p:grpSpPr>
          <a:xfrm>
            <a:off x="4281412" y="75177"/>
            <a:ext cx="581170" cy="125403"/>
            <a:chOff x="4685288" y="186288"/>
            <a:chExt cx="419375" cy="90485"/>
          </a:xfrm>
        </p:grpSpPr>
        <p:sp>
          <p:nvSpPr>
            <p:cNvPr id="68" name="Google Shape;68;p40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9" name="Google Shape;69;p40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0" name="Google Shape;70;p40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0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" name="Google Shape;72;p40"/>
          <p:cNvSpPr txBox="1"/>
          <p:nvPr>
            <p:ph idx="1" type="subTitle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3" name="Google Shape;73;p40"/>
          <p:cNvSpPr txBox="1"/>
          <p:nvPr>
            <p:ph idx="2" type="subTitle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4" name="Google Shape;74;p40"/>
          <p:cNvSpPr txBox="1"/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5" name="Google Shape;75;p40"/>
          <p:cNvSpPr txBox="1"/>
          <p:nvPr>
            <p:ph idx="3" type="title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40"/>
          <p:cNvSpPr txBox="1"/>
          <p:nvPr>
            <p:ph idx="4" type="subTitle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77" name="Google Shape;77;p40"/>
          <p:cNvSpPr txBox="1"/>
          <p:nvPr>
            <p:ph idx="5" type="subTitle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78" name="Google Shape;78;p40"/>
          <p:cNvSpPr txBox="1"/>
          <p:nvPr>
            <p:ph idx="6"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7" type="subTitle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0" name="Google Shape;80;p40"/>
          <p:cNvSpPr txBox="1"/>
          <p:nvPr>
            <p:ph idx="8" type="subTitle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81" name="Google Shape;81;p40"/>
          <p:cNvSpPr txBox="1"/>
          <p:nvPr>
            <p:ph idx="9" type="title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2" name="Google Shape;82;p40"/>
          <p:cNvSpPr txBox="1"/>
          <p:nvPr>
            <p:ph idx="13" type="title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40"/>
          <p:cNvSpPr txBox="1"/>
          <p:nvPr>
            <p:ph idx="14" type="subTitle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84" name="Google Shape;84;p40"/>
          <p:cNvSpPr txBox="1"/>
          <p:nvPr>
            <p:ph idx="15" type="subTitle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1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100" name="Google Shape;100;p4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3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3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106" name="Google Shape;106;p4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4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44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44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4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4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4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45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119" name="Google Shape;119;p45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4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121" name="Google Shape;121;p45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4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4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4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4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4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4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4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4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" name="Google Shape;18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8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48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indent="-3810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indent="-355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indent="-355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137" name="Google Shape;137;p48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138" name="Google Shape;138;p4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4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49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49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145" name="Google Shape;145;p4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4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4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0"/>
          <p:cNvSpPr txBox="1"/>
          <p:nvPr>
            <p:ph idx="1" type="body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5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5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5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1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51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5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5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5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9"/>
          <p:cNvSpPr/>
          <p:nvPr>
            <p:ph idx="2" type="pic"/>
          </p:nvPr>
        </p:nvSpPr>
        <p:spPr>
          <a:xfrm>
            <a:off x="-75" y="-15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59"/>
          <p:cNvSpPr txBox="1"/>
          <p:nvPr>
            <p:ph type="title"/>
          </p:nvPr>
        </p:nvSpPr>
        <p:spPr>
          <a:xfrm>
            <a:off x="720000" y="3862050"/>
            <a:ext cx="77040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75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168" name="Google Shape;168;p75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5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" name="Google Shape;170;p75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171" name="Google Shape;171;p75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75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75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4" name="Google Shape;174;p75"/>
          <p:cNvGrpSpPr/>
          <p:nvPr/>
        </p:nvGrpSpPr>
        <p:grpSpPr>
          <a:xfrm flipH="1">
            <a:off x="385984" y="2075852"/>
            <a:ext cx="7060265" cy="2609706"/>
            <a:chOff x="1681384" y="2075852"/>
            <a:chExt cx="7060265" cy="2609706"/>
          </a:xfrm>
        </p:grpSpPr>
        <p:grpSp>
          <p:nvGrpSpPr>
            <p:cNvPr id="175" name="Google Shape;175;p75"/>
            <p:cNvGrpSpPr/>
            <p:nvPr/>
          </p:nvGrpSpPr>
          <p:grpSpPr>
            <a:xfrm>
              <a:off x="1681384" y="4380902"/>
              <a:ext cx="317640" cy="304656"/>
              <a:chOff x="4572071" y="3440327"/>
              <a:chExt cx="317640" cy="304656"/>
            </a:xfrm>
          </p:grpSpPr>
          <p:sp>
            <p:nvSpPr>
              <p:cNvPr id="176" name="Google Shape;176;p75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75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75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79;p75"/>
            <p:cNvGrpSpPr/>
            <p:nvPr/>
          </p:nvGrpSpPr>
          <p:grpSpPr>
            <a:xfrm>
              <a:off x="8424009" y="2075852"/>
              <a:ext cx="317640" cy="304656"/>
              <a:chOff x="4572071" y="3440327"/>
              <a:chExt cx="317640" cy="304656"/>
            </a:xfrm>
          </p:grpSpPr>
          <p:sp>
            <p:nvSpPr>
              <p:cNvPr id="180" name="Google Shape;180;p75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75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75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3" name="Google Shape;183;p75"/>
          <p:cNvGrpSpPr/>
          <p:nvPr/>
        </p:nvGrpSpPr>
        <p:grpSpPr>
          <a:xfrm flipH="1">
            <a:off x="450064" y="1342427"/>
            <a:ext cx="293579" cy="3131711"/>
            <a:chOff x="8383988" y="1342427"/>
            <a:chExt cx="293579" cy="3131711"/>
          </a:xfrm>
        </p:grpSpPr>
        <p:sp>
          <p:nvSpPr>
            <p:cNvPr id="184" name="Google Shape;184;p75"/>
            <p:cNvSpPr/>
            <p:nvPr/>
          </p:nvSpPr>
          <p:spPr>
            <a:xfrm flipH="1">
              <a:off x="8383988" y="134242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5"/>
            <p:cNvSpPr/>
            <p:nvPr/>
          </p:nvSpPr>
          <p:spPr>
            <a:xfrm flipH="1">
              <a:off x="8584013" y="438090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55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188" name="Google Shape;188;p55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5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" name="Google Shape;190;p55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191" name="Google Shape;191;p55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55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55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94" name="Google Shape;194;p55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195" name="Google Shape;195;p55"/>
          <p:cNvGrpSpPr/>
          <p:nvPr/>
        </p:nvGrpSpPr>
        <p:grpSpPr>
          <a:xfrm rot="-5400000">
            <a:off x="8317389" y="4354342"/>
            <a:ext cx="315666" cy="279859"/>
            <a:chOff x="668189" y="4388392"/>
            <a:chExt cx="315666" cy="279859"/>
          </a:xfrm>
        </p:grpSpPr>
        <p:sp>
          <p:nvSpPr>
            <p:cNvPr id="196" name="Google Shape;196;p55"/>
            <p:cNvSpPr/>
            <p:nvPr/>
          </p:nvSpPr>
          <p:spPr>
            <a:xfrm flipH="1">
              <a:off x="864810" y="4388392"/>
              <a:ext cx="119045" cy="119346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5"/>
            <p:cNvSpPr/>
            <p:nvPr/>
          </p:nvSpPr>
          <p:spPr>
            <a:xfrm flipH="1">
              <a:off x="668189" y="4402925"/>
              <a:ext cx="90072" cy="90300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5"/>
            <p:cNvSpPr/>
            <p:nvPr/>
          </p:nvSpPr>
          <p:spPr>
            <a:xfrm flipH="1">
              <a:off x="713225" y="4548900"/>
              <a:ext cx="119050" cy="119351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55"/>
          <p:cNvSpPr/>
          <p:nvPr/>
        </p:nvSpPr>
        <p:spPr>
          <a:xfrm flipH="1">
            <a:off x="8615156" y="4243147"/>
            <a:ext cx="93236" cy="93300"/>
          </a:xfrm>
          <a:custGeom>
            <a:rect b="b" l="l" r="r" t="t"/>
            <a:pathLst>
              <a:path extrusionOk="0" fill="none" h="1466" w="1465">
                <a:moveTo>
                  <a:pt x="1464" y="731"/>
                </a:moveTo>
                <a:cubicBezTo>
                  <a:pt x="1464" y="328"/>
                  <a:pt x="1137" y="1"/>
                  <a:pt x="730" y="1"/>
                </a:cubicBezTo>
                <a:cubicBezTo>
                  <a:pt x="327" y="1"/>
                  <a:pt x="0" y="328"/>
                  <a:pt x="0" y="731"/>
                </a:cubicBezTo>
                <a:cubicBezTo>
                  <a:pt x="0" y="1138"/>
                  <a:pt x="327" y="1465"/>
                  <a:pt x="730" y="1465"/>
                </a:cubicBezTo>
                <a:cubicBezTo>
                  <a:pt x="1137" y="1465"/>
                  <a:pt x="1464" y="1138"/>
                  <a:pt x="1464" y="731"/>
                </a:cubicBezTo>
                <a:close/>
              </a:path>
            </a:pathLst>
          </a:custGeom>
          <a:noFill/>
          <a:ln cap="rnd" cmpd="sng" w="9525">
            <a:solidFill>
              <a:schemeClr val="dk1"/>
            </a:solidFill>
            <a:prstDash val="solid"/>
            <a:miter lim="473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53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02" name="Google Shape;202;p53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3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" name="Google Shape;204;p53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05" name="Google Shape;205;p53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53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53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8" name="Google Shape;208;p53"/>
          <p:cNvSpPr txBox="1"/>
          <p:nvPr>
            <p:ph type="ctrTitle"/>
          </p:nvPr>
        </p:nvSpPr>
        <p:spPr>
          <a:xfrm>
            <a:off x="713225" y="1141198"/>
            <a:ext cx="5712300" cy="167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209" name="Google Shape;209;p53"/>
          <p:cNvSpPr txBox="1"/>
          <p:nvPr>
            <p:ph idx="1" type="subTitle"/>
          </p:nvPr>
        </p:nvSpPr>
        <p:spPr>
          <a:xfrm>
            <a:off x="713225" y="3160075"/>
            <a:ext cx="4109700" cy="4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54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12" name="Google Shape;212;p54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4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4" name="Google Shape;214;p54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15" name="Google Shape;215;p54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54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54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8" name="Google Shape;218;p54"/>
          <p:cNvSpPr txBox="1"/>
          <p:nvPr>
            <p:ph type="title"/>
          </p:nvPr>
        </p:nvSpPr>
        <p:spPr>
          <a:xfrm>
            <a:off x="713225" y="2006282"/>
            <a:ext cx="36969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9" name="Google Shape;219;p54"/>
          <p:cNvSpPr txBox="1"/>
          <p:nvPr>
            <p:ph idx="2" type="title"/>
          </p:nvPr>
        </p:nvSpPr>
        <p:spPr>
          <a:xfrm>
            <a:off x="713225" y="1213550"/>
            <a:ext cx="1194000" cy="92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20" name="Google Shape;220;p54"/>
          <p:cNvSpPr txBox="1"/>
          <p:nvPr>
            <p:ph idx="1" type="subTitle"/>
          </p:nvPr>
        </p:nvSpPr>
        <p:spPr>
          <a:xfrm>
            <a:off x="713225" y="3575050"/>
            <a:ext cx="36969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97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23" name="Google Shape;223;p97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97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" name="Google Shape;225;p97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26" name="Google Shape;226;p97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97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97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9" name="Google Shape;229;p97"/>
          <p:cNvSpPr txBox="1"/>
          <p:nvPr>
            <p:ph idx="1" type="body"/>
          </p:nvPr>
        </p:nvSpPr>
        <p:spPr>
          <a:xfrm>
            <a:off x="720000" y="1278025"/>
            <a:ext cx="77040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0" name="Google Shape;230;p97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Google Shape;20;p29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" name="Google Shape;21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2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28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33" name="Google Shape;233;p28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8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8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36" name="Google Shape;236;p28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8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8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9" name="Google Shape;239;p28"/>
          <p:cNvSpPr txBox="1"/>
          <p:nvPr>
            <p:ph idx="1" type="subTitle"/>
          </p:nvPr>
        </p:nvSpPr>
        <p:spPr>
          <a:xfrm>
            <a:off x="4936775" y="3657650"/>
            <a:ext cx="27426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28"/>
          <p:cNvSpPr txBox="1"/>
          <p:nvPr>
            <p:ph idx="2" type="subTitle"/>
          </p:nvPr>
        </p:nvSpPr>
        <p:spPr>
          <a:xfrm>
            <a:off x="1464625" y="3657650"/>
            <a:ext cx="27426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1" name="Google Shape;241;p28"/>
          <p:cNvSpPr txBox="1"/>
          <p:nvPr>
            <p:ph idx="3" type="subTitle"/>
          </p:nvPr>
        </p:nvSpPr>
        <p:spPr>
          <a:xfrm>
            <a:off x="4936775" y="3303950"/>
            <a:ext cx="27426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242" name="Google Shape;242;p28"/>
          <p:cNvSpPr txBox="1"/>
          <p:nvPr>
            <p:ph idx="4" type="subTitle"/>
          </p:nvPr>
        </p:nvSpPr>
        <p:spPr>
          <a:xfrm>
            <a:off x="1464625" y="3303950"/>
            <a:ext cx="27426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243" name="Google Shape;243;p28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56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46" name="Google Shape;246;p56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6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8" name="Google Shape;248;p56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49" name="Google Shape;249;p56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56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56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52" name="Google Shape;252;p56"/>
          <p:cNvSpPr txBox="1"/>
          <p:nvPr>
            <p:ph idx="1" type="subTitle"/>
          </p:nvPr>
        </p:nvSpPr>
        <p:spPr>
          <a:xfrm>
            <a:off x="4688904" y="1743825"/>
            <a:ext cx="34080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3" name="Google Shape;253;p56"/>
          <p:cNvSpPr txBox="1"/>
          <p:nvPr>
            <p:ph idx="2" type="subTitle"/>
          </p:nvPr>
        </p:nvSpPr>
        <p:spPr>
          <a:xfrm>
            <a:off x="713225" y="1743825"/>
            <a:ext cx="34080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56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55" name="Google Shape;255;p56"/>
          <p:cNvGrpSpPr/>
          <p:nvPr/>
        </p:nvGrpSpPr>
        <p:grpSpPr>
          <a:xfrm>
            <a:off x="554409" y="1439177"/>
            <a:ext cx="8035190" cy="2941731"/>
            <a:chOff x="554409" y="1439177"/>
            <a:chExt cx="8035190" cy="2941731"/>
          </a:xfrm>
        </p:grpSpPr>
        <p:grpSp>
          <p:nvGrpSpPr>
            <p:cNvPr id="256" name="Google Shape;256;p56"/>
            <p:cNvGrpSpPr/>
            <p:nvPr/>
          </p:nvGrpSpPr>
          <p:grpSpPr>
            <a:xfrm>
              <a:off x="8271959" y="1439177"/>
              <a:ext cx="317640" cy="304656"/>
              <a:chOff x="4572071" y="3440327"/>
              <a:chExt cx="317640" cy="304656"/>
            </a:xfrm>
          </p:grpSpPr>
          <p:sp>
            <p:nvSpPr>
              <p:cNvPr id="257" name="Google Shape;257;p56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56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56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260;p56"/>
            <p:cNvGrpSpPr/>
            <p:nvPr/>
          </p:nvGrpSpPr>
          <p:grpSpPr>
            <a:xfrm>
              <a:off x="554409" y="4076252"/>
              <a:ext cx="317640" cy="304656"/>
              <a:chOff x="4572071" y="3440327"/>
              <a:chExt cx="317640" cy="304656"/>
            </a:xfrm>
          </p:grpSpPr>
          <p:sp>
            <p:nvSpPr>
              <p:cNvPr id="261" name="Google Shape;261;p56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56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56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" name="Google Shape;264;p56"/>
          <p:cNvGrpSpPr/>
          <p:nvPr/>
        </p:nvGrpSpPr>
        <p:grpSpPr>
          <a:xfrm>
            <a:off x="1184188" y="2015727"/>
            <a:ext cx="7498954" cy="2639461"/>
            <a:chOff x="1184188" y="2015727"/>
            <a:chExt cx="7498954" cy="2639461"/>
          </a:xfrm>
        </p:grpSpPr>
        <p:sp>
          <p:nvSpPr>
            <p:cNvPr id="265" name="Google Shape;265;p56"/>
            <p:cNvSpPr/>
            <p:nvPr/>
          </p:nvSpPr>
          <p:spPr>
            <a:xfrm flipH="1">
              <a:off x="8589588" y="201572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6"/>
            <p:cNvSpPr/>
            <p:nvPr/>
          </p:nvSpPr>
          <p:spPr>
            <a:xfrm flipH="1">
              <a:off x="1184188" y="456195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57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69" name="Google Shape;269;p57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57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" name="Google Shape;271;p57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72" name="Google Shape;272;p57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7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57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5" name="Google Shape;275;p57"/>
          <p:cNvSpPr txBox="1"/>
          <p:nvPr>
            <p:ph type="title"/>
          </p:nvPr>
        </p:nvSpPr>
        <p:spPr>
          <a:xfrm>
            <a:off x="1146750" y="799650"/>
            <a:ext cx="6850500" cy="103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58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78" name="Google Shape;278;p58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58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0" name="Google Shape;280;p58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81" name="Google Shape;281;p58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8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8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8"/>
          <p:cNvSpPr txBox="1"/>
          <p:nvPr>
            <p:ph idx="1" type="subTitle"/>
          </p:nvPr>
        </p:nvSpPr>
        <p:spPr>
          <a:xfrm>
            <a:off x="713225" y="1754423"/>
            <a:ext cx="3810600" cy="216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Montserrat"/>
              <a:buChar char="●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/>
        </p:txBody>
      </p:sp>
      <p:sp>
        <p:nvSpPr>
          <p:cNvPr id="285" name="Google Shape;285;p58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60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288" name="Google Shape;288;p60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60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0" name="Google Shape;290;p60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291" name="Google Shape;291;p60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60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60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4" name="Google Shape;294;p60"/>
          <p:cNvSpPr txBox="1"/>
          <p:nvPr>
            <p:ph type="title"/>
          </p:nvPr>
        </p:nvSpPr>
        <p:spPr>
          <a:xfrm>
            <a:off x="713225" y="1753038"/>
            <a:ext cx="4626600" cy="106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/>
        </p:txBody>
      </p:sp>
      <p:sp>
        <p:nvSpPr>
          <p:cNvPr id="295" name="Google Shape;295;p60"/>
          <p:cNvSpPr txBox="1"/>
          <p:nvPr>
            <p:ph idx="1" type="subTitle"/>
          </p:nvPr>
        </p:nvSpPr>
        <p:spPr>
          <a:xfrm>
            <a:off x="713225" y="2893363"/>
            <a:ext cx="4626600" cy="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296" name="Google Shape;296;p60"/>
          <p:cNvGrpSpPr/>
          <p:nvPr/>
        </p:nvGrpSpPr>
        <p:grpSpPr>
          <a:xfrm rot="-5400000">
            <a:off x="631889" y="3850667"/>
            <a:ext cx="315666" cy="279859"/>
            <a:chOff x="668189" y="4388392"/>
            <a:chExt cx="315666" cy="279859"/>
          </a:xfrm>
        </p:grpSpPr>
        <p:sp>
          <p:nvSpPr>
            <p:cNvPr id="297" name="Google Shape;297;p60"/>
            <p:cNvSpPr/>
            <p:nvPr/>
          </p:nvSpPr>
          <p:spPr>
            <a:xfrm flipH="1">
              <a:off x="864810" y="4388392"/>
              <a:ext cx="119045" cy="119346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60"/>
            <p:cNvSpPr/>
            <p:nvPr/>
          </p:nvSpPr>
          <p:spPr>
            <a:xfrm flipH="1">
              <a:off x="668189" y="4402925"/>
              <a:ext cx="90072" cy="90300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60"/>
            <p:cNvSpPr/>
            <p:nvPr/>
          </p:nvSpPr>
          <p:spPr>
            <a:xfrm flipH="1">
              <a:off x="713225" y="4548900"/>
              <a:ext cx="119050" cy="119351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62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303" name="Google Shape;303;p62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62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5" name="Google Shape;305;p62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306" name="Google Shape;306;p62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2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2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09" name="Google Shape;309;p62"/>
          <p:cNvSpPr txBox="1"/>
          <p:nvPr>
            <p:ph idx="1" type="subTitle"/>
          </p:nvPr>
        </p:nvSpPr>
        <p:spPr>
          <a:xfrm>
            <a:off x="1464176" y="2110400"/>
            <a:ext cx="300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0" name="Google Shape;310;p62"/>
          <p:cNvSpPr txBox="1"/>
          <p:nvPr>
            <p:ph idx="2" type="subTitle"/>
          </p:nvPr>
        </p:nvSpPr>
        <p:spPr>
          <a:xfrm>
            <a:off x="1464176" y="3539075"/>
            <a:ext cx="300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1" name="Google Shape;311;p62"/>
          <p:cNvSpPr txBox="1"/>
          <p:nvPr>
            <p:ph idx="3" type="subTitle"/>
          </p:nvPr>
        </p:nvSpPr>
        <p:spPr>
          <a:xfrm>
            <a:off x="5318125" y="3539025"/>
            <a:ext cx="300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2" name="Google Shape;312;p62"/>
          <p:cNvSpPr txBox="1"/>
          <p:nvPr>
            <p:ph idx="4" type="subTitle"/>
          </p:nvPr>
        </p:nvSpPr>
        <p:spPr>
          <a:xfrm>
            <a:off x="5318125" y="2110400"/>
            <a:ext cx="3006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62"/>
          <p:cNvSpPr txBox="1"/>
          <p:nvPr>
            <p:ph type="title"/>
          </p:nvPr>
        </p:nvSpPr>
        <p:spPr>
          <a:xfrm>
            <a:off x="706075" y="1662800"/>
            <a:ext cx="7581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4" name="Google Shape;314;p62"/>
          <p:cNvSpPr txBox="1"/>
          <p:nvPr>
            <p:ph idx="5" type="title"/>
          </p:nvPr>
        </p:nvSpPr>
        <p:spPr>
          <a:xfrm>
            <a:off x="4560776" y="3086900"/>
            <a:ext cx="7581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5" name="Google Shape;315;p62"/>
          <p:cNvSpPr txBox="1"/>
          <p:nvPr>
            <p:ph idx="6" type="title"/>
          </p:nvPr>
        </p:nvSpPr>
        <p:spPr>
          <a:xfrm>
            <a:off x="706075" y="3086901"/>
            <a:ext cx="7581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6" name="Google Shape;316;p62"/>
          <p:cNvSpPr txBox="1"/>
          <p:nvPr>
            <p:ph idx="7" type="title"/>
          </p:nvPr>
        </p:nvSpPr>
        <p:spPr>
          <a:xfrm>
            <a:off x="4560775" y="1662800"/>
            <a:ext cx="7581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icksand"/>
              <a:buNone/>
              <a:defRPr sz="300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7" name="Google Shape;317;p62"/>
          <p:cNvSpPr txBox="1"/>
          <p:nvPr>
            <p:ph idx="8" type="subTitle"/>
          </p:nvPr>
        </p:nvSpPr>
        <p:spPr>
          <a:xfrm>
            <a:off x="1464175" y="1662800"/>
            <a:ext cx="3006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8" name="Google Shape;318;p62"/>
          <p:cNvSpPr txBox="1"/>
          <p:nvPr>
            <p:ph idx="9" type="subTitle"/>
          </p:nvPr>
        </p:nvSpPr>
        <p:spPr>
          <a:xfrm>
            <a:off x="1464175" y="3086926"/>
            <a:ext cx="3006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19" name="Google Shape;319;p62"/>
          <p:cNvSpPr txBox="1"/>
          <p:nvPr>
            <p:ph idx="13" type="subTitle"/>
          </p:nvPr>
        </p:nvSpPr>
        <p:spPr>
          <a:xfrm>
            <a:off x="5318230" y="3086900"/>
            <a:ext cx="3006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20" name="Google Shape;320;p62"/>
          <p:cNvSpPr txBox="1"/>
          <p:nvPr>
            <p:ph idx="14" type="subTitle"/>
          </p:nvPr>
        </p:nvSpPr>
        <p:spPr>
          <a:xfrm>
            <a:off x="5318230" y="1662800"/>
            <a:ext cx="30063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21" name="Google Shape;321;p62"/>
          <p:cNvSpPr txBox="1"/>
          <p:nvPr>
            <p:ph idx="15"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grpSp>
        <p:nvGrpSpPr>
          <p:cNvPr id="322" name="Google Shape;322;p62"/>
          <p:cNvGrpSpPr/>
          <p:nvPr/>
        </p:nvGrpSpPr>
        <p:grpSpPr>
          <a:xfrm>
            <a:off x="8271959" y="4303927"/>
            <a:ext cx="317640" cy="304656"/>
            <a:chOff x="4572071" y="3440327"/>
            <a:chExt cx="317640" cy="304656"/>
          </a:xfrm>
        </p:grpSpPr>
        <p:sp>
          <p:nvSpPr>
            <p:cNvPr id="323" name="Google Shape;323;p62"/>
            <p:cNvSpPr/>
            <p:nvPr/>
          </p:nvSpPr>
          <p:spPr>
            <a:xfrm flipH="1">
              <a:off x="4594982" y="3440327"/>
              <a:ext cx="64279" cy="64597"/>
            </a:xfrm>
            <a:custGeom>
              <a:rect b="b" l="l" r="r" t="t"/>
              <a:pathLst>
                <a:path extrusionOk="0" h="1015" w="1010">
                  <a:moveTo>
                    <a:pt x="507" y="0"/>
                  </a:moveTo>
                  <a:cubicBezTo>
                    <a:pt x="412" y="337"/>
                    <a:pt x="337" y="412"/>
                    <a:pt x="0" y="507"/>
                  </a:cubicBezTo>
                  <a:cubicBezTo>
                    <a:pt x="337" y="602"/>
                    <a:pt x="412" y="678"/>
                    <a:pt x="507" y="1014"/>
                  </a:cubicBezTo>
                  <a:cubicBezTo>
                    <a:pt x="597" y="678"/>
                    <a:pt x="673" y="602"/>
                    <a:pt x="1009" y="507"/>
                  </a:cubicBezTo>
                  <a:cubicBezTo>
                    <a:pt x="673" y="412"/>
                    <a:pt x="597" y="341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62"/>
            <p:cNvSpPr/>
            <p:nvPr/>
          </p:nvSpPr>
          <p:spPr>
            <a:xfrm flipH="1">
              <a:off x="4572071" y="3618844"/>
              <a:ext cx="125821" cy="126139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62"/>
            <p:cNvSpPr/>
            <p:nvPr/>
          </p:nvSpPr>
          <p:spPr>
            <a:xfrm flipH="1">
              <a:off x="4791638" y="3520835"/>
              <a:ext cx="98073" cy="98073"/>
            </a:xfrm>
            <a:custGeom>
              <a:rect b="b" l="l" r="r" t="t"/>
              <a:pathLst>
                <a:path extrusionOk="0" h="1541" w="1541">
                  <a:moveTo>
                    <a:pt x="768" y="0"/>
                  </a:moveTo>
                  <a:cubicBezTo>
                    <a:pt x="626" y="517"/>
                    <a:pt x="512" y="631"/>
                    <a:pt x="1" y="773"/>
                  </a:cubicBezTo>
                  <a:cubicBezTo>
                    <a:pt x="512" y="915"/>
                    <a:pt x="626" y="1029"/>
                    <a:pt x="768" y="1541"/>
                  </a:cubicBezTo>
                  <a:cubicBezTo>
                    <a:pt x="910" y="1029"/>
                    <a:pt x="1024" y="915"/>
                    <a:pt x="1541" y="773"/>
                  </a:cubicBezTo>
                  <a:cubicBezTo>
                    <a:pt x="1029" y="631"/>
                    <a:pt x="910" y="517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62"/>
          <p:cNvGrpSpPr/>
          <p:nvPr/>
        </p:nvGrpSpPr>
        <p:grpSpPr>
          <a:xfrm>
            <a:off x="666438" y="1329089"/>
            <a:ext cx="7811104" cy="2974836"/>
            <a:chOff x="666438" y="1329089"/>
            <a:chExt cx="7811104" cy="2974836"/>
          </a:xfrm>
        </p:grpSpPr>
        <p:sp>
          <p:nvSpPr>
            <p:cNvPr id="327" name="Google Shape;327;p62"/>
            <p:cNvSpPr/>
            <p:nvPr/>
          </p:nvSpPr>
          <p:spPr>
            <a:xfrm flipH="1">
              <a:off x="666438" y="4210689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62"/>
            <p:cNvSpPr/>
            <p:nvPr/>
          </p:nvSpPr>
          <p:spPr>
            <a:xfrm flipH="1">
              <a:off x="8383988" y="1329089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63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331" name="Google Shape;331;p63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63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3" name="Google Shape;333;p63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334" name="Google Shape;334;p63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63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63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7" name="Google Shape;337;p63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38" name="Google Shape;338;p63"/>
          <p:cNvGrpSpPr/>
          <p:nvPr/>
        </p:nvGrpSpPr>
        <p:grpSpPr>
          <a:xfrm>
            <a:off x="1193163" y="1252789"/>
            <a:ext cx="7464329" cy="3449024"/>
            <a:chOff x="1193163" y="1252789"/>
            <a:chExt cx="7464329" cy="3449024"/>
          </a:xfrm>
        </p:grpSpPr>
        <p:sp>
          <p:nvSpPr>
            <p:cNvPr id="339" name="Google Shape;339;p63"/>
            <p:cNvSpPr/>
            <p:nvPr/>
          </p:nvSpPr>
          <p:spPr>
            <a:xfrm flipH="1">
              <a:off x="1193163" y="460857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63"/>
            <p:cNvSpPr/>
            <p:nvPr/>
          </p:nvSpPr>
          <p:spPr>
            <a:xfrm flipH="1">
              <a:off x="8563938" y="1252789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63"/>
          <p:cNvGrpSpPr/>
          <p:nvPr/>
        </p:nvGrpSpPr>
        <p:grpSpPr>
          <a:xfrm>
            <a:off x="554409" y="1660427"/>
            <a:ext cx="8187240" cy="2948156"/>
            <a:chOff x="554409" y="1660427"/>
            <a:chExt cx="8187240" cy="2948156"/>
          </a:xfrm>
        </p:grpSpPr>
        <p:grpSp>
          <p:nvGrpSpPr>
            <p:cNvPr id="342" name="Google Shape;342;p63"/>
            <p:cNvGrpSpPr/>
            <p:nvPr/>
          </p:nvGrpSpPr>
          <p:grpSpPr>
            <a:xfrm>
              <a:off x="554409" y="4303927"/>
              <a:ext cx="317640" cy="304656"/>
              <a:chOff x="4572071" y="3440327"/>
              <a:chExt cx="317640" cy="304656"/>
            </a:xfrm>
          </p:grpSpPr>
          <p:sp>
            <p:nvSpPr>
              <p:cNvPr id="343" name="Google Shape;343;p63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63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63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" name="Google Shape;346;p63"/>
            <p:cNvGrpSpPr/>
            <p:nvPr/>
          </p:nvGrpSpPr>
          <p:grpSpPr>
            <a:xfrm>
              <a:off x="8424009" y="1660427"/>
              <a:ext cx="317640" cy="304656"/>
              <a:chOff x="4572071" y="3440327"/>
              <a:chExt cx="317640" cy="304656"/>
            </a:xfrm>
          </p:grpSpPr>
          <p:sp>
            <p:nvSpPr>
              <p:cNvPr id="347" name="Google Shape;347;p63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63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63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 only 2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oogle Shape;351;p64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352" name="Google Shape;352;p64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64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4" name="Google Shape;354;p64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355" name="Google Shape;355;p64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64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64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8" name="Google Shape;358;p64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359" name="Google Shape;359;p64"/>
          <p:cNvGrpSpPr/>
          <p:nvPr/>
        </p:nvGrpSpPr>
        <p:grpSpPr>
          <a:xfrm>
            <a:off x="8430784" y="1879627"/>
            <a:ext cx="317640" cy="304656"/>
            <a:chOff x="4572071" y="3440327"/>
            <a:chExt cx="317640" cy="304656"/>
          </a:xfrm>
        </p:grpSpPr>
        <p:sp>
          <p:nvSpPr>
            <p:cNvPr id="360" name="Google Shape;360;p64"/>
            <p:cNvSpPr/>
            <p:nvPr/>
          </p:nvSpPr>
          <p:spPr>
            <a:xfrm flipH="1">
              <a:off x="4594982" y="3440327"/>
              <a:ext cx="64279" cy="64597"/>
            </a:xfrm>
            <a:custGeom>
              <a:rect b="b" l="l" r="r" t="t"/>
              <a:pathLst>
                <a:path extrusionOk="0" h="1015" w="1010">
                  <a:moveTo>
                    <a:pt x="507" y="0"/>
                  </a:moveTo>
                  <a:cubicBezTo>
                    <a:pt x="412" y="337"/>
                    <a:pt x="337" y="412"/>
                    <a:pt x="0" y="507"/>
                  </a:cubicBezTo>
                  <a:cubicBezTo>
                    <a:pt x="337" y="602"/>
                    <a:pt x="412" y="678"/>
                    <a:pt x="507" y="1014"/>
                  </a:cubicBezTo>
                  <a:cubicBezTo>
                    <a:pt x="597" y="678"/>
                    <a:pt x="673" y="602"/>
                    <a:pt x="1009" y="507"/>
                  </a:cubicBezTo>
                  <a:cubicBezTo>
                    <a:pt x="673" y="412"/>
                    <a:pt x="597" y="341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64"/>
            <p:cNvSpPr/>
            <p:nvPr/>
          </p:nvSpPr>
          <p:spPr>
            <a:xfrm flipH="1">
              <a:off x="4572071" y="3618844"/>
              <a:ext cx="125821" cy="126139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64"/>
            <p:cNvSpPr/>
            <p:nvPr/>
          </p:nvSpPr>
          <p:spPr>
            <a:xfrm flipH="1">
              <a:off x="4791638" y="3520835"/>
              <a:ext cx="98073" cy="98073"/>
            </a:xfrm>
            <a:custGeom>
              <a:rect b="b" l="l" r="r" t="t"/>
              <a:pathLst>
                <a:path extrusionOk="0" h="1541" w="1541">
                  <a:moveTo>
                    <a:pt x="768" y="0"/>
                  </a:moveTo>
                  <a:cubicBezTo>
                    <a:pt x="626" y="517"/>
                    <a:pt x="512" y="631"/>
                    <a:pt x="1" y="773"/>
                  </a:cubicBezTo>
                  <a:cubicBezTo>
                    <a:pt x="512" y="915"/>
                    <a:pt x="626" y="1029"/>
                    <a:pt x="768" y="1541"/>
                  </a:cubicBezTo>
                  <a:cubicBezTo>
                    <a:pt x="910" y="1029"/>
                    <a:pt x="1024" y="915"/>
                    <a:pt x="1541" y="773"/>
                  </a:cubicBezTo>
                  <a:cubicBezTo>
                    <a:pt x="1029" y="631"/>
                    <a:pt x="910" y="517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" name="Google Shape;363;p64"/>
          <p:cNvGrpSpPr/>
          <p:nvPr/>
        </p:nvGrpSpPr>
        <p:grpSpPr>
          <a:xfrm>
            <a:off x="404088" y="1049077"/>
            <a:ext cx="8232279" cy="3606111"/>
            <a:chOff x="404088" y="1049077"/>
            <a:chExt cx="8232279" cy="3606111"/>
          </a:xfrm>
        </p:grpSpPr>
        <p:sp>
          <p:nvSpPr>
            <p:cNvPr id="364" name="Google Shape;364;p64"/>
            <p:cNvSpPr/>
            <p:nvPr/>
          </p:nvSpPr>
          <p:spPr>
            <a:xfrm flipH="1">
              <a:off x="8542813" y="104907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64"/>
            <p:cNvSpPr/>
            <p:nvPr/>
          </p:nvSpPr>
          <p:spPr>
            <a:xfrm flipH="1">
              <a:off x="404088" y="413725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64"/>
            <p:cNvSpPr/>
            <p:nvPr/>
          </p:nvSpPr>
          <p:spPr>
            <a:xfrm flipH="1">
              <a:off x="868863" y="456195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65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369" name="Google Shape;369;p65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65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71" name="Google Shape;371;p65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372" name="Google Shape;372;p65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65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65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5" name="Google Shape;375;p65"/>
          <p:cNvSpPr txBox="1"/>
          <p:nvPr>
            <p:ph type="title"/>
          </p:nvPr>
        </p:nvSpPr>
        <p:spPr>
          <a:xfrm>
            <a:off x="4689400" y="3655361"/>
            <a:ext cx="37413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6" name="Google Shape;376;p65"/>
          <p:cNvSpPr txBox="1"/>
          <p:nvPr>
            <p:ph idx="1" type="subTitle"/>
          </p:nvPr>
        </p:nvSpPr>
        <p:spPr>
          <a:xfrm>
            <a:off x="4689400" y="1252801"/>
            <a:ext cx="3741300" cy="229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grpSp>
        <p:nvGrpSpPr>
          <p:cNvPr id="377" name="Google Shape;377;p65"/>
          <p:cNvGrpSpPr/>
          <p:nvPr/>
        </p:nvGrpSpPr>
        <p:grpSpPr>
          <a:xfrm>
            <a:off x="8337709" y="904227"/>
            <a:ext cx="317640" cy="304656"/>
            <a:chOff x="4572071" y="3440327"/>
            <a:chExt cx="317640" cy="304656"/>
          </a:xfrm>
        </p:grpSpPr>
        <p:sp>
          <p:nvSpPr>
            <p:cNvPr id="378" name="Google Shape;378;p65"/>
            <p:cNvSpPr/>
            <p:nvPr/>
          </p:nvSpPr>
          <p:spPr>
            <a:xfrm flipH="1">
              <a:off x="4594982" y="3440327"/>
              <a:ext cx="64279" cy="64597"/>
            </a:xfrm>
            <a:custGeom>
              <a:rect b="b" l="l" r="r" t="t"/>
              <a:pathLst>
                <a:path extrusionOk="0" h="1015" w="1010">
                  <a:moveTo>
                    <a:pt x="507" y="0"/>
                  </a:moveTo>
                  <a:cubicBezTo>
                    <a:pt x="412" y="337"/>
                    <a:pt x="337" y="412"/>
                    <a:pt x="0" y="507"/>
                  </a:cubicBezTo>
                  <a:cubicBezTo>
                    <a:pt x="337" y="602"/>
                    <a:pt x="412" y="678"/>
                    <a:pt x="507" y="1014"/>
                  </a:cubicBezTo>
                  <a:cubicBezTo>
                    <a:pt x="597" y="678"/>
                    <a:pt x="673" y="602"/>
                    <a:pt x="1009" y="507"/>
                  </a:cubicBezTo>
                  <a:cubicBezTo>
                    <a:pt x="673" y="412"/>
                    <a:pt x="597" y="341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65"/>
            <p:cNvSpPr/>
            <p:nvPr/>
          </p:nvSpPr>
          <p:spPr>
            <a:xfrm flipH="1">
              <a:off x="4572071" y="3618844"/>
              <a:ext cx="125821" cy="126139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65"/>
            <p:cNvSpPr/>
            <p:nvPr/>
          </p:nvSpPr>
          <p:spPr>
            <a:xfrm flipH="1">
              <a:off x="4791638" y="3520835"/>
              <a:ext cx="98073" cy="98073"/>
            </a:xfrm>
            <a:custGeom>
              <a:rect b="b" l="l" r="r" t="t"/>
              <a:pathLst>
                <a:path extrusionOk="0" h="1541" w="1541">
                  <a:moveTo>
                    <a:pt x="768" y="0"/>
                  </a:moveTo>
                  <a:cubicBezTo>
                    <a:pt x="626" y="517"/>
                    <a:pt x="512" y="631"/>
                    <a:pt x="1" y="773"/>
                  </a:cubicBezTo>
                  <a:cubicBezTo>
                    <a:pt x="512" y="915"/>
                    <a:pt x="626" y="1029"/>
                    <a:pt x="768" y="1541"/>
                  </a:cubicBezTo>
                  <a:cubicBezTo>
                    <a:pt x="910" y="1029"/>
                    <a:pt x="1024" y="915"/>
                    <a:pt x="1541" y="773"/>
                  </a:cubicBezTo>
                  <a:cubicBezTo>
                    <a:pt x="1029" y="631"/>
                    <a:pt x="910" y="517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Numbers and text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66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383" name="Google Shape;383;p66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66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5" name="Google Shape;385;p66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386" name="Google Shape;386;p66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66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66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9" name="Google Shape;389;p66"/>
          <p:cNvSpPr txBox="1"/>
          <p:nvPr>
            <p:ph idx="1" type="subTitle"/>
          </p:nvPr>
        </p:nvSpPr>
        <p:spPr>
          <a:xfrm>
            <a:off x="937700" y="37391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0" name="Google Shape;390;p66"/>
          <p:cNvSpPr txBox="1"/>
          <p:nvPr>
            <p:ph idx="2" type="subTitle"/>
          </p:nvPr>
        </p:nvSpPr>
        <p:spPr>
          <a:xfrm>
            <a:off x="3484420" y="37391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1" name="Google Shape;391;p66"/>
          <p:cNvSpPr txBox="1"/>
          <p:nvPr>
            <p:ph idx="3" type="subTitle"/>
          </p:nvPr>
        </p:nvSpPr>
        <p:spPr>
          <a:xfrm>
            <a:off x="6031147" y="3739175"/>
            <a:ext cx="21753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66"/>
          <p:cNvSpPr txBox="1"/>
          <p:nvPr>
            <p:ph type="title"/>
          </p:nvPr>
        </p:nvSpPr>
        <p:spPr>
          <a:xfrm>
            <a:off x="937700" y="1195450"/>
            <a:ext cx="217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3" name="Google Shape;393;p66"/>
          <p:cNvSpPr txBox="1"/>
          <p:nvPr>
            <p:ph idx="4" type="title"/>
          </p:nvPr>
        </p:nvSpPr>
        <p:spPr>
          <a:xfrm>
            <a:off x="3484426" y="1195450"/>
            <a:ext cx="217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4" name="Google Shape;394;p66"/>
          <p:cNvSpPr txBox="1"/>
          <p:nvPr>
            <p:ph idx="5" type="title"/>
          </p:nvPr>
        </p:nvSpPr>
        <p:spPr>
          <a:xfrm>
            <a:off x="6031150" y="1195450"/>
            <a:ext cx="217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Quicksand"/>
              <a:buNone/>
              <a:defRPr sz="30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5" name="Google Shape;395;p66"/>
          <p:cNvSpPr txBox="1"/>
          <p:nvPr>
            <p:ph idx="6" type="subTitle"/>
          </p:nvPr>
        </p:nvSpPr>
        <p:spPr>
          <a:xfrm>
            <a:off x="937700" y="3309275"/>
            <a:ext cx="21753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6" name="Google Shape;396;p66"/>
          <p:cNvSpPr txBox="1"/>
          <p:nvPr>
            <p:ph idx="7" type="subTitle"/>
          </p:nvPr>
        </p:nvSpPr>
        <p:spPr>
          <a:xfrm>
            <a:off x="3484422" y="3309275"/>
            <a:ext cx="21753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7" name="Google Shape;397;p66"/>
          <p:cNvSpPr txBox="1"/>
          <p:nvPr>
            <p:ph idx="8" type="subTitle"/>
          </p:nvPr>
        </p:nvSpPr>
        <p:spPr>
          <a:xfrm>
            <a:off x="6031150" y="3309275"/>
            <a:ext cx="21753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398" name="Google Shape;398;p66"/>
          <p:cNvSpPr txBox="1"/>
          <p:nvPr>
            <p:ph idx="9"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grpSp>
        <p:nvGrpSpPr>
          <p:cNvPr id="399" name="Google Shape;399;p66"/>
          <p:cNvGrpSpPr/>
          <p:nvPr/>
        </p:nvGrpSpPr>
        <p:grpSpPr>
          <a:xfrm>
            <a:off x="554409" y="2024227"/>
            <a:ext cx="8035190" cy="1027631"/>
            <a:chOff x="554409" y="2024227"/>
            <a:chExt cx="8035190" cy="1027631"/>
          </a:xfrm>
        </p:grpSpPr>
        <p:grpSp>
          <p:nvGrpSpPr>
            <p:cNvPr id="400" name="Google Shape;400;p66"/>
            <p:cNvGrpSpPr/>
            <p:nvPr/>
          </p:nvGrpSpPr>
          <p:grpSpPr>
            <a:xfrm>
              <a:off x="554409" y="2747202"/>
              <a:ext cx="317640" cy="304656"/>
              <a:chOff x="4572071" y="3440327"/>
              <a:chExt cx="317640" cy="304656"/>
            </a:xfrm>
          </p:grpSpPr>
          <p:sp>
            <p:nvSpPr>
              <p:cNvPr id="401" name="Google Shape;401;p66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66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66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4" name="Google Shape;404;p66"/>
            <p:cNvGrpSpPr/>
            <p:nvPr/>
          </p:nvGrpSpPr>
          <p:grpSpPr>
            <a:xfrm>
              <a:off x="8271959" y="2024227"/>
              <a:ext cx="317640" cy="304656"/>
              <a:chOff x="4572071" y="3440327"/>
              <a:chExt cx="317640" cy="304656"/>
            </a:xfrm>
          </p:grpSpPr>
          <p:sp>
            <p:nvSpPr>
              <p:cNvPr id="405" name="Google Shape;405;p66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66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66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8" name="Google Shape;408;p66"/>
          <p:cNvGrpSpPr/>
          <p:nvPr/>
        </p:nvGrpSpPr>
        <p:grpSpPr>
          <a:xfrm>
            <a:off x="472713" y="1674902"/>
            <a:ext cx="8198704" cy="1950936"/>
            <a:chOff x="472713" y="1674902"/>
            <a:chExt cx="8198704" cy="1950936"/>
          </a:xfrm>
        </p:grpSpPr>
        <p:sp>
          <p:nvSpPr>
            <p:cNvPr id="409" name="Google Shape;409;p66"/>
            <p:cNvSpPr/>
            <p:nvPr/>
          </p:nvSpPr>
          <p:spPr>
            <a:xfrm flipH="1">
              <a:off x="472713" y="353260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66"/>
            <p:cNvSpPr/>
            <p:nvPr/>
          </p:nvSpPr>
          <p:spPr>
            <a:xfrm flipH="1">
              <a:off x="8577863" y="167490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66"/>
            <p:cNvSpPr/>
            <p:nvPr/>
          </p:nvSpPr>
          <p:spPr>
            <a:xfrm flipH="1">
              <a:off x="8383988" y="280277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 and two columns 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67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414" name="Google Shape;414;p67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67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67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417" name="Google Shape;417;p67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67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67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20" name="Google Shape;420;p67"/>
          <p:cNvSpPr txBox="1"/>
          <p:nvPr>
            <p:ph idx="1" type="subTitle"/>
          </p:nvPr>
        </p:nvSpPr>
        <p:spPr>
          <a:xfrm>
            <a:off x="4810334" y="2824300"/>
            <a:ext cx="28068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1" name="Google Shape;421;p67"/>
          <p:cNvSpPr txBox="1"/>
          <p:nvPr>
            <p:ph idx="2" type="subTitle"/>
          </p:nvPr>
        </p:nvSpPr>
        <p:spPr>
          <a:xfrm>
            <a:off x="1526876" y="2824300"/>
            <a:ext cx="2806800" cy="12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22" name="Google Shape;422;p67"/>
          <p:cNvSpPr txBox="1"/>
          <p:nvPr>
            <p:ph idx="3" type="subTitle"/>
          </p:nvPr>
        </p:nvSpPr>
        <p:spPr>
          <a:xfrm>
            <a:off x="4810335" y="2394400"/>
            <a:ext cx="28068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23" name="Google Shape;423;p67"/>
          <p:cNvSpPr txBox="1"/>
          <p:nvPr>
            <p:ph idx="4" type="subTitle"/>
          </p:nvPr>
        </p:nvSpPr>
        <p:spPr>
          <a:xfrm>
            <a:off x="1526865" y="2394400"/>
            <a:ext cx="28068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24" name="Google Shape;424;p67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grpSp>
        <p:nvGrpSpPr>
          <p:cNvPr id="425" name="Google Shape;425;p67"/>
          <p:cNvGrpSpPr/>
          <p:nvPr/>
        </p:nvGrpSpPr>
        <p:grpSpPr>
          <a:xfrm>
            <a:off x="626109" y="3005402"/>
            <a:ext cx="1050940" cy="1698981"/>
            <a:chOff x="626109" y="3005402"/>
            <a:chExt cx="1050940" cy="1698981"/>
          </a:xfrm>
        </p:grpSpPr>
        <p:grpSp>
          <p:nvGrpSpPr>
            <p:cNvPr id="426" name="Google Shape;426;p67"/>
            <p:cNvGrpSpPr/>
            <p:nvPr/>
          </p:nvGrpSpPr>
          <p:grpSpPr>
            <a:xfrm>
              <a:off x="626109" y="3005402"/>
              <a:ext cx="317640" cy="304656"/>
              <a:chOff x="4572071" y="3440327"/>
              <a:chExt cx="317640" cy="304656"/>
            </a:xfrm>
          </p:grpSpPr>
          <p:sp>
            <p:nvSpPr>
              <p:cNvPr id="427" name="Google Shape;427;p67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67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67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0" name="Google Shape;430;p67"/>
            <p:cNvGrpSpPr/>
            <p:nvPr/>
          </p:nvGrpSpPr>
          <p:grpSpPr>
            <a:xfrm>
              <a:off x="1359409" y="4399727"/>
              <a:ext cx="317640" cy="304656"/>
              <a:chOff x="4572071" y="3440327"/>
              <a:chExt cx="317640" cy="304656"/>
            </a:xfrm>
          </p:grpSpPr>
          <p:sp>
            <p:nvSpPr>
              <p:cNvPr id="431" name="Google Shape;431;p67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67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67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4" name="Google Shape;434;p67"/>
          <p:cNvSpPr/>
          <p:nvPr/>
        </p:nvSpPr>
        <p:spPr>
          <a:xfrm flipH="1">
            <a:off x="666438" y="4451827"/>
            <a:ext cx="93554" cy="93236"/>
          </a:xfrm>
          <a:custGeom>
            <a:rect b="b" l="l" r="r" t="t"/>
            <a:pathLst>
              <a:path extrusionOk="0" fill="none" h="1465" w="1470">
                <a:moveTo>
                  <a:pt x="1470" y="735"/>
                </a:moveTo>
                <a:cubicBezTo>
                  <a:pt x="1470" y="327"/>
                  <a:pt x="1138" y="0"/>
                  <a:pt x="735" y="0"/>
                </a:cubicBezTo>
                <a:cubicBezTo>
                  <a:pt x="332" y="0"/>
                  <a:pt x="1" y="327"/>
                  <a:pt x="1" y="735"/>
                </a:cubicBezTo>
                <a:cubicBezTo>
                  <a:pt x="1" y="1138"/>
                  <a:pt x="332" y="1465"/>
                  <a:pt x="735" y="1465"/>
                </a:cubicBezTo>
                <a:cubicBezTo>
                  <a:pt x="1138" y="1465"/>
                  <a:pt x="1470" y="1138"/>
                  <a:pt x="1470" y="735"/>
                </a:cubicBezTo>
                <a:close/>
              </a:path>
            </a:pathLst>
          </a:custGeom>
          <a:noFill/>
          <a:ln cap="rnd" cmpd="sng" w="9525">
            <a:solidFill>
              <a:schemeClr val="dk1"/>
            </a:solidFill>
            <a:prstDash val="solid"/>
            <a:miter lim="473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 and two columns 2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436;p68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437" name="Google Shape;437;p68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8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9" name="Google Shape;439;p68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440" name="Google Shape;440;p68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68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68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43" name="Google Shape;443;p68"/>
          <p:cNvSpPr txBox="1"/>
          <p:nvPr>
            <p:ph idx="1" type="body"/>
          </p:nvPr>
        </p:nvSpPr>
        <p:spPr>
          <a:xfrm>
            <a:off x="720000" y="1278025"/>
            <a:ext cx="3818400" cy="3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4" name="Google Shape;444;p68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445" name="Google Shape;445;p68"/>
          <p:cNvSpPr txBox="1"/>
          <p:nvPr>
            <p:ph idx="2" type="body"/>
          </p:nvPr>
        </p:nvSpPr>
        <p:spPr>
          <a:xfrm>
            <a:off x="4642048" y="1278025"/>
            <a:ext cx="3818400" cy="33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Title and three columns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69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448" name="Google Shape;448;p69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9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0" name="Google Shape;450;p69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451" name="Google Shape;451;p69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69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69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54" name="Google Shape;454;p69"/>
          <p:cNvSpPr txBox="1"/>
          <p:nvPr>
            <p:ph idx="1" type="subTitle"/>
          </p:nvPr>
        </p:nvSpPr>
        <p:spPr>
          <a:xfrm>
            <a:off x="720000" y="2924725"/>
            <a:ext cx="22404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p69"/>
          <p:cNvSpPr txBox="1"/>
          <p:nvPr>
            <p:ph idx="2" type="subTitle"/>
          </p:nvPr>
        </p:nvSpPr>
        <p:spPr>
          <a:xfrm>
            <a:off x="3342995" y="2924725"/>
            <a:ext cx="22404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6" name="Google Shape;456;p69"/>
          <p:cNvSpPr txBox="1"/>
          <p:nvPr>
            <p:ph idx="3" type="subTitle"/>
          </p:nvPr>
        </p:nvSpPr>
        <p:spPr>
          <a:xfrm>
            <a:off x="5965997" y="2924725"/>
            <a:ext cx="2240400" cy="8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7" name="Google Shape;457;p69"/>
          <p:cNvSpPr txBox="1"/>
          <p:nvPr>
            <p:ph idx="4" type="subTitle"/>
          </p:nvPr>
        </p:nvSpPr>
        <p:spPr>
          <a:xfrm>
            <a:off x="720000" y="2493925"/>
            <a:ext cx="224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458" name="Google Shape;458;p69"/>
          <p:cNvSpPr txBox="1"/>
          <p:nvPr>
            <p:ph idx="5" type="subTitle"/>
          </p:nvPr>
        </p:nvSpPr>
        <p:spPr>
          <a:xfrm>
            <a:off x="3342996" y="2493925"/>
            <a:ext cx="224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459" name="Google Shape;459;p69"/>
          <p:cNvSpPr txBox="1"/>
          <p:nvPr>
            <p:ph idx="6" type="subTitle"/>
          </p:nvPr>
        </p:nvSpPr>
        <p:spPr>
          <a:xfrm>
            <a:off x="5965999" y="2493925"/>
            <a:ext cx="22404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460" name="Google Shape;460;p69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grpSp>
        <p:nvGrpSpPr>
          <p:cNvPr id="461" name="Google Shape;461;p69"/>
          <p:cNvGrpSpPr/>
          <p:nvPr/>
        </p:nvGrpSpPr>
        <p:grpSpPr>
          <a:xfrm>
            <a:off x="1681384" y="2075852"/>
            <a:ext cx="7060265" cy="2609706"/>
            <a:chOff x="1681384" y="2075852"/>
            <a:chExt cx="7060265" cy="2609706"/>
          </a:xfrm>
        </p:grpSpPr>
        <p:grpSp>
          <p:nvGrpSpPr>
            <p:cNvPr id="462" name="Google Shape;462;p69"/>
            <p:cNvGrpSpPr/>
            <p:nvPr/>
          </p:nvGrpSpPr>
          <p:grpSpPr>
            <a:xfrm>
              <a:off x="1681384" y="4380902"/>
              <a:ext cx="317640" cy="304656"/>
              <a:chOff x="4572071" y="3440327"/>
              <a:chExt cx="317640" cy="304656"/>
            </a:xfrm>
          </p:grpSpPr>
          <p:sp>
            <p:nvSpPr>
              <p:cNvPr id="463" name="Google Shape;463;p69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69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69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6" name="Google Shape;466;p69"/>
            <p:cNvGrpSpPr/>
            <p:nvPr/>
          </p:nvGrpSpPr>
          <p:grpSpPr>
            <a:xfrm>
              <a:off x="8424009" y="2075852"/>
              <a:ext cx="317640" cy="304656"/>
              <a:chOff x="4572071" y="3440327"/>
              <a:chExt cx="317640" cy="304656"/>
            </a:xfrm>
          </p:grpSpPr>
          <p:sp>
            <p:nvSpPr>
              <p:cNvPr id="467" name="Google Shape;467;p69"/>
              <p:cNvSpPr/>
              <p:nvPr/>
            </p:nvSpPr>
            <p:spPr>
              <a:xfrm flipH="1">
                <a:off x="4594982" y="3440327"/>
                <a:ext cx="64279" cy="64597"/>
              </a:xfrm>
              <a:custGeom>
                <a:rect b="b" l="l" r="r" t="t"/>
                <a:pathLst>
                  <a:path extrusionOk="0" h="1015" w="1010">
                    <a:moveTo>
                      <a:pt x="507" y="0"/>
                    </a:moveTo>
                    <a:cubicBezTo>
                      <a:pt x="412" y="337"/>
                      <a:pt x="337" y="412"/>
                      <a:pt x="0" y="507"/>
                    </a:cubicBezTo>
                    <a:cubicBezTo>
                      <a:pt x="337" y="602"/>
                      <a:pt x="412" y="678"/>
                      <a:pt x="507" y="1014"/>
                    </a:cubicBezTo>
                    <a:cubicBezTo>
                      <a:pt x="597" y="678"/>
                      <a:pt x="673" y="602"/>
                      <a:pt x="1009" y="507"/>
                    </a:cubicBezTo>
                    <a:cubicBezTo>
                      <a:pt x="673" y="412"/>
                      <a:pt x="597" y="341"/>
                      <a:pt x="5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69"/>
              <p:cNvSpPr/>
              <p:nvPr/>
            </p:nvSpPr>
            <p:spPr>
              <a:xfrm flipH="1">
                <a:off x="4572071" y="3618844"/>
                <a:ext cx="125821" cy="126139"/>
              </a:xfrm>
              <a:custGeom>
                <a:rect b="b" l="l" r="r" t="t"/>
                <a:pathLst>
                  <a:path extrusionOk="0" h="1982" w="1977">
                    <a:moveTo>
                      <a:pt x="986" y="1"/>
                    </a:moveTo>
                    <a:cubicBezTo>
                      <a:pt x="806" y="659"/>
                      <a:pt x="659" y="811"/>
                      <a:pt x="0" y="991"/>
                    </a:cubicBezTo>
                    <a:cubicBezTo>
                      <a:pt x="659" y="1171"/>
                      <a:pt x="806" y="1323"/>
                      <a:pt x="986" y="1981"/>
                    </a:cubicBezTo>
                    <a:cubicBezTo>
                      <a:pt x="1171" y="1323"/>
                      <a:pt x="1318" y="1171"/>
                      <a:pt x="1977" y="991"/>
                    </a:cubicBezTo>
                    <a:cubicBezTo>
                      <a:pt x="1318" y="811"/>
                      <a:pt x="1171" y="659"/>
                      <a:pt x="9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69"/>
              <p:cNvSpPr/>
              <p:nvPr/>
            </p:nvSpPr>
            <p:spPr>
              <a:xfrm flipH="1">
                <a:off x="4791638" y="3520835"/>
                <a:ext cx="98073" cy="98073"/>
              </a:xfrm>
              <a:custGeom>
                <a:rect b="b" l="l" r="r" t="t"/>
                <a:pathLst>
                  <a:path extrusionOk="0" h="1541" w="1541">
                    <a:moveTo>
                      <a:pt x="768" y="0"/>
                    </a:moveTo>
                    <a:cubicBezTo>
                      <a:pt x="626" y="517"/>
                      <a:pt x="512" y="631"/>
                      <a:pt x="1" y="773"/>
                    </a:cubicBezTo>
                    <a:cubicBezTo>
                      <a:pt x="512" y="915"/>
                      <a:pt x="626" y="1029"/>
                      <a:pt x="768" y="1541"/>
                    </a:cubicBezTo>
                    <a:cubicBezTo>
                      <a:pt x="910" y="1029"/>
                      <a:pt x="1024" y="915"/>
                      <a:pt x="1541" y="773"/>
                    </a:cubicBezTo>
                    <a:cubicBezTo>
                      <a:pt x="1029" y="631"/>
                      <a:pt x="910" y="517"/>
                      <a:pt x="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0" name="Google Shape;470;p69"/>
          <p:cNvGrpSpPr/>
          <p:nvPr/>
        </p:nvGrpSpPr>
        <p:grpSpPr>
          <a:xfrm>
            <a:off x="8383988" y="1342427"/>
            <a:ext cx="293579" cy="3131711"/>
            <a:chOff x="8383988" y="1342427"/>
            <a:chExt cx="293579" cy="3131711"/>
          </a:xfrm>
        </p:grpSpPr>
        <p:sp>
          <p:nvSpPr>
            <p:cNvPr id="471" name="Google Shape;471;p69"/>
            <p:cNvSpPr/>
            <p:nvPr/>
          </p:nvSpPr>
          <p:spPr>
            <a:xfrm flipH="1">
              <a:off x="8383988" y="134242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69"/>
            <p:cNvSpPr/>
            <p:nvPr/>
          </p:nvSpPr>
          <p:spPr>
            <a:xfrm flipH="1">
              <a:off x="8584013" y="4380902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Title and four columns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oogle Shape;474;p70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475" name="Google Shape;475;p70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70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7" name="Google Shape;477;p70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478" name="Google Shape;478;p70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70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70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81" name="Google Shape;481;p70"/>
          <p:cNvSpPr txBox="1"/>
          <p:nvPr>
            <p:ph idx="1" type="subTitle"/>
          </p:nvPr>
        </p:nvSpPr>
        <p:spPr>
          <a:xfrm>
            <a:off x="2254506" y="2009472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70"/>
          <p:cNvSpPr txBox="1"/>
          <p:nvPr>
            <p:ph idx="2" type="subTitle"/>
          </p:nvPr>
        </p:nvSpPr>
        <p:spPr>
          <a:xfrm>
            <a:off x="5485010" y="2009472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p70"/>
          <p:cNvSpPr txBox="1"/>
          <p:nvPr>
            <p:ph idx="3" type="subTitle"/>
          </p:nvPr>
        </p:nvSpPr>
        <p:spPr>
          <a:xfrm>
            <a:off x="2254506" y="3442872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p70"/>
          <p:cNvSpPr txBox="1"/>
          <p:nvPr>
            <p:ph idx="4" type="subTitle"/>
          </p:nvPr>
        </p:nvSpPr>
        <p:spPr>
          <a:xfrm>
            <a:off x="5485010" y="3442872"/>
            <a:ext cx="19782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70"/>
          <p:cNvSpPr txBox="1"/>
          <p:nvPr>
            <p:ph idx="5" type="subTitle"/>
          </p:nvPr>
        </p:nvSpPr>
        <p:spPr>
          <a:xfrm>
            <a:off x="2254503" y="1666100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86" name="Google Shape;486;p70"/>
          <p:cNvSpPr txBox="1"/>
          <p:nvPr>
            <p:ph idx="6" type="subTitle"/>
          </p:nvPr>
        </p:nvSpPr>
        <p:spPr>
          <a:xfrm>
            <a:off x="5485004" y="1666100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87" name="Google Shape;487;p70"/>
          <p:cNvSpPr txBox="1"/>
          <p:nvPr>
            <p:ph idx="7" type="subTitle"/>
          </p:nvPr>
        </p:nvSpPr>
        <p:spPr>
          <a:xfrm>
            <a:off x="2254503" y="3099500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88" name="Google Shape;488;p70"/>
          <p:cNvSpPr txBox="1"/>
          <p:nvPr>
            <p:ph idx="8" type="subTitle"/>
          </p:nvPr>
        </p:nvSpPr>
        <p:spPr>
          <a:xfrm>
            <a:off x="5485004" y="3099500"/>
            <a:ext cx="19782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489" name="Google Shape;489;p70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grpSp>
        <p:nvGrpSpPr>
          <p:cNvPr id="490" name="Google Shape;490;p70"/>
          <p:cNvGrpSpPr/>
          <p:nvPr/>
        </p:nvGrpSpPr>
        <p:grpSpPr>
          <a:xfrm>
            <a:off x="608359" y="2886277"/>
            <a:ext cx="317640" cy="304656"/>
            <a:chOff x="4572071" y="3440327"/>
            <a:chExt cx="317640" cy="304656"/>
          </a:xfrm>
        </p:grpSpPr>
        <p:sp>
          <p:nvSpPr>
            <p:cNvPr id="491" name="Google Shape;491;p70"/>
            <p:cNvSpPr/>
            <p:nvPr/>
          </p:nvSpPr>
          <p:spPr>
            <a:xfrm flipH="1">
              <a:off x="4594982" y="3440327"/>
              <a:ext cx="64279" cy="64597"/>
            </a:xfrm>
            <a:custGeom>
              <a:rect b="b" l="l" r="r" t="t"/>
              <a:pathLst>
                <a:path extrusionOk="0" h="1015" w="1010">
                  <a:moveTo>
                    <a:pt x="507" y="0"/>
                  </a:moveTo>
                  <a:cubicBezTo>
                    <a:pt x="412" y="337"/>
                    <a:pt x="337" y="412"/>
                    <a:pt x="0" y="507"/>
                  </a:cubicBezTo>
                  <a:cubicBezTo>
                    <a:pt x="337" y="602"/>
                    <a:pt x="412" y="678"/>
                    <a:pt x="507" y="1014"/>
                  </a:cubicBezTo>
                  <a:cubicBezTo>
                    <a:pt x="597" y="678"/>
                    <a:pt x="673" y="602"/>
                    <a:pt x="1009" y="507"/>
                  </a:cubicBezTo>
                  <a:cubicBezTo>
                    <a:pt x="673" y="412"/>
                    <a:pt x="597" y="341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0"/>
            <p:cNvSpPr/>
            <p:nvPr/>
          </p:nvSpPr>
          <p:spPr>
            <a:xfrm flipH="1">
              <a:off x="4572071" y="3618844"/>
              <a:ext cx="125821" cy="126139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0"/>
            <p:cNvSpPr/>
            <p:nvPr/>
          </p:nvSpPr>
          <p:spPr>
            <a:xfrm flipH="1">
              <a:off x="4791638" y="3520835"/>
              <a:ext cx="98073" cy="98073"/>
            </a:xfrm>
            <a:custGeom>
              <a:rect b="b" l="l" r="r" t="t"/>
              <a:pathLst>
                <a:path extrusionOk="0" h="1541" w="1541">
                  <a:moveTo>
                    <a:pt x="768" y="0"/>
                  </a:moveTo>
                  <a:cubicBezTo>
                    <a:pt x="626" y="517"/>
                    <a:pt x="512" y="631"/>
                    <a:pt x="1" y="773"/>
                  </a:cubicBezTo>
                  <a:cubicBezTo>
                    <a:pt x="512" y="915"/>
                    <a:pt x="626" y="1029"/>
                    <a:pt x="768" y="1541"/>
                  </a:cubicBezTo>
                  <a:cubicBezTo>
                    <a:pt x="910" y="1029"/>
                    <a:pt x="1024" y="915"/>
                    <a:pt x="1541" y="773"/>
                  </a:cubicBezTo>
                  <a:cubicBezTo>
                    <a:pt x="1029" y="631"/>
                    <a:pt x="910" y="517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4" name="Google Shape;494;p70"/>
          <p:cNvGrpSpPr/>
          <p:nvPr/>
        </p:nvGrpSpPr>
        <p:grpSpPr>
          <a:xfrm>
            <a:off x="2207613" y="2886277"/>
            <a:ext cx="6316704" cy="1815536"/>
            <a:chOff x="2207613" y="2886277"/>
            <a:chExt cx="6316704" cy="1815536"/>
          </a:xfrm>
        </p:grpSpPr>
        <p:sp>
          <p:nvSpPr>
            <p:cNvPr id="495" name="Google Shape;495;p70"/>
            <p:cNvSpPr/>
            <p:nvPr/>
          </p:nvSpPr>
          <p:spPr>
            <a:xfrm flipH="1">
              <a:off x="2207613" y="460857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0"/>
            <p:cNvSpPr/>
            <p:nvPr/>
          </p:nvSpPr>
          <p:spPr>
            <a:xfrm flipH="1">
              <a:off x="8430763" y="2886277"/>
              <a:ext cx="93554" cy="93236"/>
            </a:xfrm>
            <a:custGeom>
              <a:rect b="b" l="l" r="r" t="t"/>
              <a:pathLst>
                <a:path extrusionOk="0" fill="none" h="1465" w="1470">
                  <a:moveTo>
                    <a:pt x="1470" y="735"/>
                  </a:moveTo>
                  <a:cubicBezTo>
                    <a:pt x="1470" y="327"/>
                    <a:pt x="1138" y="0"/>
                    <a:pt x="735" y="0"/>
                  </a:cubicBezTo>
                  <a:cubicBezTo>
                    <a:pt x="332" y="0"/>
                    <a:pt x="1" y="327"/>
                    <a:pt x="1" y="735"/>
                  </a:cubicBezTo>
                  <a:cubicBezTo>
                    <a:pt x="1" y="1138"/>
                    <a:pt x="332" y="1465"/>
                    <a:pt x="735" y="1465"/>
                  </a:cubicBezTo>
                  <a:cubicBezTo>
                    <a:pt x="1138" y="1465"/>
                    <a:pt x="1470" y="1138"/>
                    <a:pt x="1470" y="735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Title and six columns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1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499" name="Google Shape;499;p71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1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1" name="Google Shape;501;p71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502" name="Google Shape;502;p71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71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71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p71"/>
          <p:cNvSpPr txBox="1"/>
          <p:nvPr>
            <p:ph idx="1" type="subTitle"/>
          </p:nvPr>
        </p:nvSpPr>
        <p:spPr>
          <a:xfrm>
            <a:off x="1003106" y="2206265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6" name="Google Shape;506;p71"/>
          <p:cNvSpPr txBox="1"/>
          <p:nvPr>
            <p:ph idx="2" type="subTitle"/>
          </p:nvPr>
        </p:nvSpPr>
        <p:spPr>
          <a:xfrm>
            <a:off x="3550947" y="2206265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7" name="Google Shape;507;p71"/>
          <p:cNvSpPr txBox="1"/>
          <p:nvPr>
            <p:ph idx="3" type="subTitle"/>
          </p:nvPr>
        </p:nvSpPr>
        <p:spPr>
          <a:xfrm>
            <a:off x="1003106" y="3893128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71"/>
          <p:cNvSpPr txBox="1"/>
          <p:nvPr>
            <p:ph idx="4" type="subTitle"/>
          </p:nvPr>
        </p:nvSpPr>
        <p:spPr>
          <a:xfrm>
            <a:off x="3550947" y="3893128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9" name="Google Shape;509;p71"/>
          <p:cNvSpPr txBox="1"/>
          <p:nvPr>
            <p:ph idx="5" type="subTitle"/>
          </p:nvPr>
        </p:nvSpPr>
        <p:spPr>
          <a:xfrm>
            <a:off x="6098794" y="2206265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71"/>
          <p:cNvSpPr txBox="1"/>
          <p:nvPr>
            <p:ph idx="6" type="subTitle"/>
          </p:nvPr>
        </p:nvSpPr>
        <p:spPr>
          <a:xfrm>
            <a:off x="6098794" y="3893128"/>
            <a:ext cx="2042100" cy="6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71"/>
          <p:cNvSpPr txBox="1"/>
          <p:nvPr>
            <p:ph idx="7" type="subTitle"/>
          </p:nvPr>
        </p:nvSpPr>
        <p:spPr>
          <a:xfrm>
            <a:off x="1003106" y="1855028"/>
            <a:ext cx="20421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2" name="Google Shape;512;p71"/>
          <p:cNvSpPr txBox="1"/>
          <p:nvPr>
            <p:ph idx="8" type="subTitle"/>
          </p:nvPr>
        </p:nvSpPr>
        <p:spPr>
          <a:xfrm>
            <a:off x="3550947" y="1855028"/>
            <a:ext cx="20421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3" name="Google Shape;513;p71"/>
          <p:cNvSpPr txBox="1"/>
          <p:nvPr>
            <p:ph idx="9" type="subTitle"/>
          </p:nvPr>
        </p:nvSpPr>
        <p:spPr>
          <a:xfrm>
            <a:off x="1003106" y="3543628"/>
            <a:ext cx="2042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4" name="Google Shape;514;p71"/>
          <p:cNvSpPr txBox="1"/>
          <p:nvPr>
            <p:ph idx="13" type="subTitle"/>
          </p:nvPr>
        </p:nvSpPr>
        <p:spPr>
          <a:xfrm>
            <a:off x="3550947" y="3543628"/>
            <a:ext cx="2042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5" name="Google Shape;515;p71"/>
          <p:cNvSpPr txBox="1"/>
          <p:nvPr>
            <p:ph idx="14" type="subTitle"/>
          </p:nvPr>
        </p:nvSpPr>
        <p:spPr>
          <a:xfrm>
            <a:off x="6098794" y="1855028"/>
            <a:ext cx="20421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6" name="Google Shape;516;p71"/>
          <p:cNvSpPr txBox="1"/>
          <p:nvPr>
            <p:ph idx="15" type="subTitle"/>
          </p:nvPr>
        </p:nvSpPr>
        <p:spPr>
          <a:xfrm>
            <a:off x="6098794" y="3543628"/>
            <a:ext cx="2042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b="1" sz="20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Quicksand Medium"/>
              <a:buNone/>
              <a:defRPr sz="2200"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  <p:sp>
        <p:nvSpPr>
          <p:cNvPr id="517" name="Google Shape;517;p71"/>
          <p:cNvSpPr txBox="1"/>
          <p:nvPr>
            <p:ph type="title"/>
          </p:nvPr>
        </p:nvSpPr>
        <p:spPr>
          <a:xfrm>
            <a:off x="720000" y="56962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Quicksand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  <p:sp>
        <p:nvSpPr>
          <p:cNvPr id="518" name="Google Shape;518;p71"/>
          <p:cNvSpPr/>
          <p:nvPr/>
        </p:nvSpPr>
        <p:spPr>
          <a:xfrm flipH="1">
            <a:off x="8549238" y="2830277"/>
            <a:ext cx="93554" cy="93236"/>
          </a:xfrm>
          <a:custGeom>
            <a:rect b="b" l="l" r="r" t="t"/>
            <a:pathLst>
              <a:path extrusionOk="0" fill="none" h="1465" w="1470">
                <a:moveTo>
                  <a:pt x="1470" y="735"/>
                </a:moveTo>
                <a:cubicBezTo>
                  <a:pt x="1470" y="327"/>
                  <a:pt x="1138" y="0"/>
                  <a:pt x="735" y="0"/>
                </a:cubicBezTo>
                <a:cubicBezTo>
                  <a:pt x="332" y="0"/>
                  <a:pt x="1" y="327"/>
                  <a:pt x="1" y="735"/>
                </a:cubicBezTo>
                <a:cubicBezTo>
                  <a:pt x="1" y="1138"/>
                  <a:pt x="332" y="1465"/>
                  <a:pt x="735" y="1465"/>
                </a:cubicBezTo>
                <a:cubicBezTo>
                  <a:pt x="1138" y="1465"/>
                  <a:pt x="1470" y="1138"/>
                  <a:pt x="1470" y="735"/>
                </a:cubicBezTo>
                <a:close/>
              </a:path>
            </a:pathLst>
          </a:custGeom>
          <a:noFill/>
          <a:ln cap="rnd" cmpd="sng" w="9525">
            <a:solidFill>
              <a:schemeClr val="dk1"/>
            </a:solidFill>
            <a:prstDash val="solid"/>
            <a:miter lim="4738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Google Shape;519;p71"/>
          <p:cNvGrpSpPr/>
          <p:nvPr/>
        </p:nvGrpSpPr>
        <p:grpSpPr>
          <a:xfrm>
            <a:off x="373084" y="3065864"/>
            <a:ext cx="317640" cy="304656"/>
            <a:chOff x="4572071" y="3440327"/>
            <a:chExt cx="317640" cy="304656"/>
          </a:xfrm>
        </p:grpSpPr>
        <p:sp>
          <p:nvSpPr>
            <p:cNvPr id="520" name="Google Shape;520;p71"/>
            <p:cNvSpPr/>
            <p:nvPr/>
          </p:nvSpPr>
          <p:spPr>
            <a:xfrm flipH="1">
              <a:off x="4594982" y="3440327"/>
              <a:ext cx="64279" cy="64597"/>
            </a:xfrm>
            <a:custGeom>
              <a:rect b="b" l="l" r="r" t="t"/>
              <a:pathLst>
                <a:path extrusionOk="0" h="1015" w="1010">
                  <a:moveTo>
                    <a:pt x="507" y="0"/>
                  </a:moveTo>
                  <a:cubicBezTo>
                    <a:pt x="412" y="337"/>
                    <a:pt x="337" y="412"/>
                    <a:pt x="0" y="507"/>
                  </a:cubicBezTo>
                  <a:cubicBezTo>
                    <a:pt x="337" y="602"/>
                    <a:pt x="412" y="678"/>
                    <a:pt x="507" y="1014"/>
                  </a:cubicBezTo>
                  <a:cubicBezTo>
                    <a:pt x="597" y="678"/>
                    <a:pt x="673" y="602"/>
                    <a:pt x="1009" y="507"/>
                  </a:cubicBezTo>
                  <a:cubicBezTo>
                    <a:pt x="673" y="412"/>
                    <a:pt x="597" y="341"/>
                    <a:pt x="5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1"/>
            <p:cNvSpPr/>
            <p:nvPr/>
          </p:nvSpPr>
          <p:spPr>
            <a:xfrm flipH="1">
              <a:off x="4572071" y="3618844"/>
              <a:ext cx="125821" cy="126139"/>
            </a:xfrm>
            <a:custGeom>
              <a:rect b="b" l="l" r="r" t="t"/>
              <a:pathLst>
                <a:path extrusionOk="0" h="1982" w="1977">
                  <a:moveTo>
                    <a:pt x="986" y="1"/>
                  </a:moveTo>
                  <a:cubicBezTo>
                    <a:pt x="806" y="659"/>
                    <a:pt x="659" y="811"/>
                    <a:pt x="0" y="991"/>
                  </a:cubicBezTo>
                  <a:cubicBezTo>
                    <a:pt x="659" y="1171"/>
                    <a:pt x="806" y="1323"/>
                    <a:pt x="986" y="1981"/>
                  </a:cubicBezTo>
                  <a:cubicBezTo>
                    <a:pt x="1171" y="1323"/>
                    <a:pt x="1318" y="1171"/>
                    <a:pt x="1977" y="991"/>
                  </a:cubicBezTo>
                  <a:cubicBezTo>
                    <a:pt x="1318" y="811"/>
                    <a:pt x="1171" y="659"/>
                    <a:pt x="9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1"/>
            <p:cNvSpPr/>
            <p:nvPr/>
          </p:nvSpPr>
          <p:spPr>
            <a:xfrm flipH="1">
              <a:off x="4791638" y="3520835"/>
              <a:ext cx="98073" cy="98073"/>
            </a:xfrm>
            <a:custGeom>
              <a:rect b="b" l="l" r="r" t="t"/>
              <a:pathLst>
                <a:path extrusionOk="0" h="1541" w="1541">
                  <a:moveTo>
                    <a:pt x="768" y="0"/>
                  </a:moveTo>
                  <a:cubicBezTo>
                    <a:pt x="626" y="517"/>
                    <a:pt x="512" y="631"/>
                    <a:pt x="1" y="773"/>
                  </a:cubicBezTo>
                  <a:cubicBezTo>
                    <a:pt x="512" y="915"/>
                    <a:pt x="626" y="1029"/>
                    <a:pt x="768" y="1541"/>
                  </a:cubicBezTo>
                  <a:cubicBezTo>
                    <a:pt x="910" y="1029"/>
                    <a:pt x="1024" y="915"/>
                    <a:pt x="1541" y="773"/>
                  </a:cubicBezTo>
                  <a:cubicBezTo>
                    <a:pt x="1029" y="631"/>
                    <a:pt x="910" y="517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oogle Shape;524;p72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525" name="Google Shape;525;p72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2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72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528" name="Google Shape;528;p72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72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72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1" name="Google Shape;531;p72"/>
          <p:cNvSpPr txBox="1"/>
          <p:nvPr>
            <p:ph type="title"/>
          </p:nvPr>
        </p:nvSpPr>
        <p:spPr>
          <a:xfrm>
            <a:off x="720000" y="1210588"/>
            <a:ext cx="3999300" cy="181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32" name="Google Shape;532;p72"/>
          <p:cNvSpPr txBox="1"/>
          <p:nvPr>
            <p:ph idx="1" type="subTitle"/>
          </p:nvPr>
        </p:nvSpPr>
        <p:spPr>
          <a:xfrm>
            <a:off x="720000" y="3029013"/>
            <a:ext cx="3999300" cy="9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3" name="Google Shape;533;p72"/>
          <p:cNvSpPr/>
          <p:nvPr>
            <p:ph idx="2" type="pic"/>
          </p:nvPr>
        </p:nvSpPr>
        <p:spPr>
          <a:xfrm>
            <a:off x="5541625" y="986872"/>
            <a:ext cx="2263200" cy="3169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 and text 1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oogle Shape;535;p73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536" name="Google Shape;536;p73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73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8" name="Google Shape;538;p73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539" name="Google Shape;539;p73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73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73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2" name="Google Shape;542;p73"/>
          <p:cNvSpPr txBox="1"/>
          <p:nvPr>
            <p:ph type="title"/>
          </p:nvPr>
        </p:nvSpPr>
        <p:spPr>
          <a:xfrm>
            <a:off x="720000" y="1836500"/>
            <a:ext cx="37935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43" name="Google Shape;543;p73"/>
          <p:cNvSpPr txBox="1"/>
          <p:nvPr>
            <p:ph idx="1" type="subTitle"/>
          </p:nvPr>
        </p:nvSpPr>
        <p:spPr>
          <a:xfrm>
            <a:off x="720000" y="2501800"/>
            <a:ext cx="37935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hanks"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5" name="Google Shape;545;p74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546" name="Google Shape;546;p74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74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8" name="Google Shape;548;p74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549" name="Google Shape;549;p74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74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74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2" name="Google Shape;552;p74"/>
          <p:cNvSpPr txBox="1"/>
          <p:nvPr>
            <p:ph type="title"/>
          </p:nvPr>
        </p:nvSpPr>
        <p:spPr>
          <a:xfrm>
            <a:off x="4173975" y="555500"/>
            <a:ext cx="41517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72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553" name="Google Shape;553;p74"/>
          <p:cNvSpPr txBox="1"/>
          <p:nvPr>
            <p:ph idx="1" type="subTitle"/>
          </p:nvPr>
        </p:nvSpPr>
        <p:spPr>
          <a:xfrm>
            <a:off x="4279075" y="1780750"/>
            <a:ext cx="41517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4" name="Google Shape;554;p74"/>
          <p:cNvSpPr txBox="1"/>
          <p:nvPr/>
        </p:nvSpPr>
        <p:spPr>
          <a:xfrm>
            <a:off x="4279200" y="3611950"/>
            <a:ext cx="4151700" cy="5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CREDITS:</a:t>
            </a:r>
            <a:r>
              <a:rPr b="0" i="0" lang="en-GB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This presentation template was created by </a:t>
            </a:r>
            <a:r>
              <a:rPr b="1" i="0" lang="en-GB" sz="10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-GB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includes icons by </a:t>
            </a:r>
            <a:r>
              <a:rPr b="1" i="0" lang="en-GB" sz="10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-GB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b="1" i="0" lang="en-GB" sz="10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-GB" sz="1000" u="sng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b="1" i="0" sz="1000" u="sng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76"/>
          <p:cNvGrpSpPr/>
          <p:nvPr/>
        </p:nvGrpSpPr>
        <p:grpSpPr>
          <a:xfrm>
            <a:off x="259763" y="267900"/>
            <a:ext cx="8624475" cy="4607700"/>
            <a:chOff x="259763" y="267900"/>
            <a:chExt cx="8624475" cy="4607700"/>
          </a:xfrm>
        </p:grpSpPr>
        <p:sp>
          <p:nvSpPr>
            <p:cNvPr id="557" name="Google Shape;557;p76"/>
            <p:cNvSpPr/>
            <p:nvPr/>
          </p:nvSpPr>
          <p:spPr>
            <a:xfrm>
              <a:off x="259838" y="267900"/>
              <a:ext cx="8624400" cy="4607700"/>
            </a:xfrm>
            <a:prstGeom prst="roundRect">
              <a:avLst>
                <a:gd fmla="val 3043" name="adj"/>
              </a:avLst>
            </a:prstGeom>
            <a:solidFill>
              <a:schemeClr val="dk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76"/>
            <p:cNvSpPr/>
            <p:nvPr/>
          </p:nvSpPr>
          <p:spPr>
            <a:xfrm>
              <a:off x="259763" y="267900"/>
              <a:ext cx="8624400" cy="2874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chemeClr val="accent2"/>
            </a:solidFill>
            <a:ln cap="flat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9" name="Google Shape;559;p76"/>
            <p:cNvGrpSpPr/>
            <p:nvPr/>
          </p:nvGrpSpPr>
          <p:grpSpPr>
            <a:xfrm>
              <a:off x="470775" y="380625"/>
              <a:ext cx="454700" cy="90300"/>
              <a:chOff x="470775" y="380625"/>
              <a:chExt cx="454700" cy="90300"/>
            </a:xfrm>
          </p:grpSpPr>
          <p:sp>
            <p:nvSpPr>
              <p:cNvPr id="560" name="Google Shape;560;p76"/>
              <p:cNvSpPr/>
              <p:nvPr/>
            </p:nvSpPr>
            <p:spPr>
              <a:xfrm>
                <a:off x="4707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76"/>
              <p:cNvSpPr/>
              <p:nvPr/>
            </p:nvSpPr>
            <p:spPr>
              <a:xfrm>
                <a:off x="6529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76"/>
              <p:cNvSpPr/>
              <p:nvPr/>
            </p:nvSpPr>
            <p:spPr>
              <a:xfrm>
                <a:off x="835175" y="380625"/>
                <a:ext cx="90300" cy="90300"/>
              </a:xfrm>
              <a:prstGeom prst="ellipse">
                <a:avLst/>
              </a:prstGeom>
              <a:solidFill>
                <a:schemeClr val="lt1"/>
              </a:solidFill>
              <a:ln cap="flat" cmpd="sng" w="19050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3" name="Google Shape;563;p76"/>
          <p:cNvGrpSpPr/>
          <p:nvPr/>
        </p:nvGrpSpPr>
        <p:grpSpPr>
          <a:xfrm>
            <a:off x="5814230" y="1359550"/>
            <a:ext cx="2318386" cy="2335687"/>
            <a:chOff x="5814230" y="1359550"/>
            <a:chExt cx="2318386" cy="2335687"/>
          </a:xfrm>
        </p:grpSpPr>
        <p:sp>
          <p:nvSpPr>
            <p:cNvPr id="564" name="Google Shape;564;p76"/>
            <p:cNvSpPr/>
            <p:nvPr/>
          </p:nvSpPr>
          <p:spPr>
            <a:xfrm>
              <a:off x="5814230" y="1669075"/>
              <a:ext cx="79879" cy="79879"/>
            </a:xfrm>
            <a:custGeom>
              <a:rect b="b" l="l" r="r" t="t"/>
              <a:pathLst>
                <a:path extrusionOk="0" fill="none" h="1399" w="1399">
                  <a:moveTo>
                    <a:pt x="1398" y="702"/>
                  </a:moveTo>
                  <a:cubicBezTo>
                    <a:pt x="1398" y="1086"/>
                    <a:pt x="1086" y="1399"/>
                    <a:pt x="697" y="1399"/>
                  </a:cubicBezTo>
                  <a:cubicBezTo>
                    <a:pt x="313" y="1399"/>
                    <a:pt x="0" y="1086"/>
                    <a:pt x="0" y="702"/>
                  </a:cubicBezTo>
                  <a:cubicBezTo>
                    <a:pt x="0" y="314"/>
                    <a:pt x="313" y="1"/>
                    <a:pt x="697" y="1"/>
                  </a:cubicBezTo>
                  <a:cubicBezTo>
                    <a:pt x="1086" y="1"/>
                    <a:pt x="1398" y="314"/>
                    <a:pt x="1398" y="702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6"/>
            <p:cNvSpPr/>
            <p:nvPr/>
          </p:nvSpPr>
          <p:spPr>
            <a:xfrm>
              <a:off x="7203640" y="3615358"/>
              <a:ext cx="79879" cy="79879"/>
            </a:xfrm>
            <a:custGeom>
              <a:rect b="b" l="l" r="r" t="t"/>
              <a:pathLst>
                <a:path extrusionOk="0" fill="none" h="1399" w="1399">
                  <a:moveTo>
                    <a:pt x="1399" y="702"/>
                  </a:moveTo>
                  <a:cubicBezTo>
                    <a:pt x="1399" y="1086"/>
                    <a:pt x="1086" y="1399"/>
                    <a:pt x="702" y="1399"/>
                  </a:cubicBezTo>
                  <a:cubicBezTo>
                    <a:pt x="314" y="1399"/>
                    <a:pt x="1" y="1086"/>
                    <a:pt x="1" y="702"/>
                  </a:cubicBezTo>
                  <a:cubicBezTo>
                    <a:pt x="1" y="314"/>
                    <a:pt x="314" y="1"/>
                    <a:pt x="702" y="1"/>
                  </a:cubicBezTo>
                  <a:cubicBezTo>
                    <a:pt x="1086" y="1"/>
                    <a:pt x="1399" y="314"/>
                    <a:pt x="1399" y="702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6"/>
            <p:cNvSpPr/>
            <p:nvPr/>
          </p:nvSpPr>
          <p:spPr>
            <a:xfrm>
              <a:off x="8052737" y="1359550"/>
              <a:ext cx="79879" cy="79879"/>
            </a:xfrm>
            <a:custGeom>
              <a:rect b="b" l="l" r="r" t="t"/>
              <a:pathLst>
                <a:path extrusionOk="0" fill="none" h="1399" w="1399">
                  <a:moveTo>
                    <a:pt x="1398" y="702"/>
                  </a:moveTo>
                  <a:cubicBezTo>
                    <a:pt x="1398" y="1086"/>
                    <a:pt x="1086" y="1399"/>
                    <a:pt x="697" y="1399"/>
                  </a:cubicBezTo>
                  <a:cubicBezTo>
                    <a:pt x="313" y="1399"/>
                    <a:pt x="0" y="1086"/>
                    <a:pt x="0" y="702"/>
                  </a:cubicBezTo>
                  <a:cubicBezTo>
                    <a:pt x="0" y="313"/>
                    <a:pt x="313" y="1"/>
                    <a:pt x="697" y="1"/>
                  </a:cubicBezTo>
                  <a:cubicBezTo>
                    <a:pt x="1086" y="1"/>
                    <a:pt x="1398" y="313"/>
                    <a:pt x="1398" y="702"/>
                  </a:cubicBezTo>
                  <a:close/>
                </a:path>
              </a:pathLst>
            </a:custGeom>
            <a:noFill/>
            <a:ln cap="rnd" cmpd="sng" w="9525">
              <a:solidFill>
                <a:schemeClr val="dk1"/>
              </a:solidFill>
              <a:prstDash val="solid"/>
              <a:miter lim="4738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7" name="Google Shape;567;p76"/>
          <p:cNvGrpSpPr/>
          <p:nvPr/>
        </p:nvGrpSpPr>
        <p:grpSpPr>
          <a:xfrm>
            <a:off x="6464170" y="1244041"/>
            <a:ext cx="1756890" cy="2414711"/>
            <a:chOff x="6464170" y="1244041"/>
            <a:chExt cx="1756890" cy="2414711"/>
          </a:xfrm>
        </p:grpSpPr>
        <p:sp>
          <p:nvSpPr>
            <p:cNvPr id="568" name="Google Shape;568;p76"/>
            <p:cNvSpPr/>
            <p:nvPr/>
          </p:nvSpPr>
          <p:spPr>
            <a:xfrm>
              <a:off x="6633008" y="1294858"/>
              <a:ext cx="83933" cy="83990"/>
            </a:xfrm>
            <a:custGeom>
              <a:rect b="b" l="l" r="r" t="t"/>
              <a:pathLst>
                <a:path extrusionOk="0" h="1471" w="1470">
                  <a:moveTo>
                    <a:pt x="735" y="1"/>
                  </a:moveTo>
                  <a:cubicBezTo>
                    <a:pt x="602" y="489"/>
                    <a:pt x="493" y="603"/>
                    <a:pt x="0" y="735"/>
                  </a:cubicBezTo>
                  <a:cubicBezTo>
                    <a:pt x="493" y="873"/>
                    <a:pt x="602" y="982"/>
                    <a:pt x="735" y="1470"/>
                  </a:cubicBezTo>
                  <a:cubicBezTo>
                    <a:pt x="872" y="982"/>
                    <a:pt x="981" y="873"/>
                    <a:pt x="1469" y="735"/>
                  </a:cubicBezTo>
                  <a:cubicBezTo>
                    <a:pt x="981" y="598"/>
                    <a:pt x="872" y="489"/>
                    <a:pt x="7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6"/>
            <p:cNvSpPr/>
            <p:nvPr/>
          </p:nvSpPr>
          <p:spPr>
            <a:xfrm>
              <a:off x="6464170" y="1376051"/>
              <a:ext cx="112882" cy="112882"/>
            </a:xfrm>
            <a:custGeom>
              <a:rect b="b" l="l" r="r" t="t"/>
              <a:pathLst>
                <a:path extrusionOk="0" h="1977" w="1977">
                  <a:moveTo>
                    <a:pt x="991" y="1"/>
                  </a:moveTo>
                  <a:cubicBezTo>
                    <a:pt x="806" y="659"/>
                    <a:pt x="659" y="806"/>
                    <a:pt x="0" y="991"/>
                  </a:cubicBezTo>
                  <a:cubicBezTo>
                    <a:pt x="659" y="1171"/>
                    <a:pt x="806" y="1318"/>
                    <a:pt x="991" y="1977"/>
                  </a:cubicBezTo>
                  <a:cubicBezTo>
                    <a:pt x="1171" y="1318"/>
                    <a:pt x="1318" y="1171"/>
                    <a:pt x="1976" y="991"/>
                  </a:cubicBezTo>
                  <a:cubicBezTo>
                    <a:pt x="1318" y="806"/>
                    <a:pt x="1171" y="659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6"/>
            <p:cNvSpPr/>
            <p:nvPr/>
          </p:nvSpPr>
          <p:spPr>
            <a:xfrm>
              <a:off x="7958298" y="3545813"/>
              <a:ext cx="112882" cy="112939"/>
            </a:xfrm>
            <a:custGeom>
              <a:rect b="b" l="l" r="r" t="t"/>
              <a:pathLst>
                <a:path extrusionOk="0" h="1978" w="1977">
                  <a:moveTo>
                    <a:pt x="991" y="1"/>
                  </a:moveTo>
                  <a:cubicBezTo>
                    <a:pt x="806" y="660"/>
                    <a:pt x="659" y="807"/>
                    <a:pt x="1" y="991"/>
                  </a:cubicBezTo>
                  <a:cubicBezTo>
                    <a:pt x="659" y="1171"/>
                    <a:pt x="806" y="1318"/>
                    <a:pt x="991" y="1977"/>
                  </a:cubicBezTo>
                  <a:cubicBezTo>
                    <a:pt x="1171" y="1318"/>
                    <a:pt x="1318" y="1171"/>
                    <a:pt x="1977" y="991"/>
                  </a:cubicBezTo>
                  <a:cubicBezTo>
                    <a:pt x="1318" y="807"/>
                    <a:pt x="1171" y="660"/>
                    <a:pt x="9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6"/>
            <p:cNvSpPr/>
            <p:nvPr/>
          </p:nvSpPr>
          <p:spPr>
            <a:xfrm>
              <a:off x="6487181" y="1244041"/>
              <a:ext cx="61209" cy="61209"/>
            </a:xfrm>
            <a:custGeom>
              <a:rect b="b" l="l" r="r" t="t"/>
              <a:pathLst>
                <a:path extrusionOk="0" h="1072" w="1072">
                  <a:moveTo>
                    <a:pt x="536" y="0"/>
                  </a:moveTo>
                  <a:cubicBezTo>
                    <a:pt x="436" y="355"/>
                    <a:pt x="360" y="436"/>
                    <a:pt x="0" y="536"/>
                  </a:cubicBezTo>
                  <a:cubicBezTo>
                    <a:pt x="356" y="630"/>
                    <a:pt x="436" y="711"/>
                    <a:pt x="536" y="1071"/>
                  </a:cubicBezTo>
                  <a:cubicBezTo>
                    <a:pt x="635" y="711"/>
                    <a:pt x="716" y="630"/>
                    <a:pt x="1071" y="536"/>
                  </a:cubicBezTo>
                  <a:cubicBezTo>
                    <a:pt x="716" y="436"/>
                    <a:pt x="635" y="355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6"/>
            <p:cNvSpPr/>
            <p:nvPr/>
          </p:nvSpPr>
          <p:spPr>
            <a:xfrm>
              <a:off x="8159909" y="3411919"/>
              <a:ext cx="61151" cy="61209"/>
            </a:xfrm>
            <a:custGeom>
              <a:rect b="b" l="l" r="r" t="t"/>
              <a:pathLst>
                <a:path extrusionOk="0" h="1072" w="1071">
                  <a:moveTo>
                    <a:pt x="536" y="0"/>
                  </a:moveTo>
                  <a:cubicBezTo>
                    <a:pt x="436" y="360"/>
                    <a:pt x="360" y="436"/>
                    <a:pt x="0" y="536"/>
                  </a:cubicBezTo>
                  <a:cubicBezTo>
                    <a:pt x="355" y="635"/>
                    <a:pt x="436" y="716"/>
                    <a:pt x="536" y="1071"/>
                  </a:cubicBezTo>
                  <a:cubicBezTo>
                    <a:pt x="635" y="716"/>
                    <a:pt x="716" y="635"/>
                    <a:pt x="1071" y="536"/>
                  </a:cubicBezTo>
                  <a:cubicBezTo>
                    <a:pt x="716" y="436"/>
                    <a:pt x="635" y="360"/>
                    <a:pt x="5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3" name="Google Shape;573;p76"/>
          <p:cNvGrpSpPr/>
          <p:nvPr/>
        </p:nvGrpSpPr>
        <p:grpSpPr>
          <a:xfrm>
            <a:off x="5480609" y="1283895"/>
            <a:ext cx="2919624" cy="2615579"/>
            <a:chOff x="5480609" y="1283895"/>
            <a:chExt cx="2919624" cy="2615579"/>
          </a:xfrm>
        </p:grpSpPr>
        <p:sp>
          <p:nvSpPr>
            <p:cNvPr id="574" name="Google Shape;574;p76"/>
            <p:cNvSpPr/>
            <p:nvPr/>
          </p:nvSpPr>
          <p:spPr>
            <a:xfrm>
              <a:off x="5480609" y="1283895"/>
              <a:ext cx="2919624" cy="2615579"/>
            </a:xfrm>
            <a:custGeom>
              <a:rect b="b" l="l" r="r" t="t"/>
              <a:pathLst>
                <a:path extrusionOk="0" h="45809" w="51134">
                  <a:moveTo>
                    <a:pt x="32136" y="1"/>
                  </a:moveTo>
                  <a:cubicBezTo>
                    <a:pt x="29594" y="1"/>
                    <a:pt x="27058" y="568"/>
                    <a:pt x="24756" y="1733"/>
                  </a:cubicBezTo>
                  <a:cubicBezTo>
                    <a:pt x="22505" y="2875"/>
                    <a:pt x="20439" y="4463"/>
                    <a:pt x="18416" y="6017"/>
                  </a:cubicBezTo>
                  <a:cubicBezTo>
                    <a:pt x="18316" y="6093"/>
                    <a:pt x="18217" y="6173"/>
                    <a:pt x="18117" y="6249"/>
                  </a:cubicBezTo>
                  <a:cubicBezTo>
                    <a:pt x="17975" y="6358"/>
                    <a:pt x="17833" y="6467"/>
                    <a:pt x="17686" y="6576"/>
                  </a:cubicBezTo>
                  <a:cubicBezTo>
                    <a:pt x="17534" y="6690"/>
                    <a:pt x="17383" y="6808"/>
                    <a:pt x="17236" y="6922"/>
                  </a:cubicBezTo>
                  <a:cubicBezTo>
                    <a:pt x="17188" y="6960"/>
                    <a:pt x="17136" y="6993"/>
                    <a:pt x="17089" y="7031"/>
                  </a:cubicBezTo>
                  <a:cubicBezTo>
                    <a:pt x="17089" y="7031"/>
                    <a:pt x="17084" y="7036"/>
                    <a:pt x="17084" y="7036"/>
                  </a:cubicBezTo>
                  <a:cubicBezTo>
                    <a:pt x="16895" y="7178"/>
                    <a:pt x="16705" y="7311"/>
                    <a:pt x="16506" y="7439"/>
                  </a:cubicBezTo>
                  <a:cubicBezTo>
                    <a:pt x="16511" y="7439"/>
                    <a:pt x="16511" y="7439"/>
                    <a:pt x="16506" y="7443"/>
                  </a:cubicBezTo>
                  <a:cubicBezTo>
                    <a:pt x="16350" y="7548"/>
                    <a:pt x="16189" y="7647"/>
                    <a:pt x="16023" y="7747"/>
                  </a:cubicBezTo>
                  <a:cubicBezTo>
                    <a:pt x="15937" y="7794"/>
                    <a:pt x="15852" y="7846"/>
                    <a:pt x="15767" y="7894"/>
                  </a:cubicBezTo>
                  <a:cubicBezTo>
                    <a:pt x="15468" y="8064"/>
                    <a:pt x="15160" y="8221"/>
                    <a:pt x="14852" y="8372"/>
                  </a:cubicBezTo>
                  <a:cubicBezTo>
                    <a:pt x="14824" y="8387"/>
                    <a:pt x="14795" y="8396"/>
                    <a:pt x="14762" y="8410"/>
                  </a:cubicBezTo>
                  <a:cubicBezTo>
                    <a:pt x="14374" y="8595"/>
                    <a:pt x="13971" y="8770"/>
                    <a:pt x="13568" y="8936"/>
                  </a:cubicBezTo>
                  <a:cubicBezTo>
                    <a:pt x="13487" y="8969"/>
                    <a:pt x="13407" y="8998"/>
                    <a:pt x="13331" y="9031"/>
                  </a:cubicBezTo>
                  <a:cubicBezTo>
                    <a:pt x="13051" y="9140"/>
                    <a:pt x="12767" y="9249"/>
                    <a:pt x="12483" y="9358"/>
                  </a:cubicBezTo>
                  <a:cubicBezTo>
                    <a:pt x="12459" y="9367"/>
                    <a:pt x="12435" y="9377"/>
                    <a:pt x="12412" y="9386"/>
                  </a:cubicBezTo>
                  <a:cubicBezTo>
                    <a:pt x="12331" y="9415"/>
                    <a:pt x="12250" y="9443"/>
                    <a:pt x="12170" y="9472"/>
                  </a:cubicBezTo>
                  <a:cubicBezTo>
                    <a:pt x="12118" y="9491"/>
                    <a:pt x="12066" y="9510"/>
                    <a:pt x="12014" y="9533"/>
                  </a:cubicBezTo>
                  <a:cubicBezTo>
                    <a:pt x="11729" y="9638"/>
                    <a:pt x="11450" y="9737"/>
                    <a:pt x="11165" y="9841"/>
                  </a:cubicBezTo>
                  <a:cubicBezTo>
                    <a:pt x="11042" y="9889"/>
                    <a:pt x="10919" y="9936"/>
                    <a:pt x="10791" y="9984"/>
                  </a:cubicBezTo>
                  <a:cubicBezTo>
                    <a:pt x="10066" y="10254"/>
                    <a:pt x="9341" y="10538"/>
                    <a:pt x="8639" y="10860"/>
                  </a:cubicBezTo>
                  <a:cubicBezTo>
                    <a:pt x="7711" y="11287"/>
                    <a:pt x="6810" y="11780"/>
                    <a:pt x="5986" y="12415"/>
                  </a:cubicBezTo>
                  <a:cubicBezTo>
                    <a:pt x="2905" y="14770"/>
                    <a:pt x="730" y="18343"/>
                    <a:pt x="441" y="22243"/>
                  </a:cubicBezTo>
                  <a:cubicBezTo>
                    <a:pt x="0" y="28176"/>
                    <a:pt x="1593" y="33702"/>
                    <a:pt x="5535" y="37872"/>
                  </a:cubicBezTo>
                  <a:cubicBezTo>
                    <a:pt x="6095" y="38464"/>
                    <a:pt x="6706" y="39033"/>
                    <a:pt x="7360" y="39569"/>
                  </a:cubicBezTo>
                  <a:cubicBezTo>
                    <a:pt x="7531" y="39706"/>
                    <a:pt x="7696" y="39839"/>
                    <a:pt x="7872" y="39971"/>
                  </a:cubicBezTo>
                  <a:cubicBezTo>
                    <a:pt x="12794" y="43723"/>
                    <a:pt x="18977" y="45809"/>
                    <a:pt x="25167" y="45809"/>
                  </a:cubicBezTo>
                  <a:cubicBezTo>
                    <a:pt x="25318" y="45809"/>
                    <a:pt x="25468" y="45807"/>
                    <a:pt x="25619" y="45805"/>
                  </a:cubicBezTo>
                  <a:cubicBezTo>
                    <a:pt x="25993" y="45800"/>
                    <a:pt x="26368" y="45786"/>
                    <a:pt x="26742" y="45767"/>
                  </a:cubicBezTo>
                  <a:cubicBezTo>
                    <a:pt x="27083" y="45748"/>
                    <a:pt x="27424" y="45720"/>
                    <a:pt x="27761" y="45687"/>
                  </a:cubicBezTo>
                  <a:cubicBezTo>
                    <a:pt x="36931" y="44810"/>
                    <a:pt x="45717" y="39208"/>
                    <a:pt x="49001" y="30375"/>
                  </a:cubicBezTo>
                  <a:cubicBezTo>
                    <a:pt x="50953" y="25124"/>
                    <a:pt x="51133" y="19168"/>
                    <a:pt x="49493" y="13808"/>
                  </a:cubicBezTo>
                  <a:cubicBezTo>
                    <a:pt x="48062" y="9135"/>
                    <a:pt x="45148" y="4908"/>
                    <a:pt x="40897" y="2392"/>
                  </a:cubicBezTo>
                  <a:cubicBezTo>
                    <a:pt x="38230" y="814"/>
                    <a:pt x="35179" y="1"/>
                    <a:pt x="32136" y="1"/>
                  </a:cubicBezTo>
                  <a:close/>
                </a:path>
              </a:pathLst>
            </a:custGeom>
            <a:solidFill>
              <a:srgbClr val="857FF0">
                <a:alpha val="705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5" name="Google Shape;575;p76"/>
            <p:cNvGrpSpPr/>
            <p:nvPr/>
          </p:nvGrpSpPr>
          <p:grpSpPr>
            <a:xfrm>
              <a:off x="6627636" y="2596634"/>
              <a:ext cx="1421401" cy="798971"/>
              <a:chOff x="7374133" y="1910997"/>
              <a:chExt cx="1056646" cy="593986"/>
            </a:xfrm>
          </p:grpSpPr>
          <p:sp>
            <p:nvSpPr>
              <p:cNvPr id="576" name="Google Shape;576;p76"/>
              <p:cNvSpPr/>
              <p:nvPr/>
            </p:nvSpPr>
            <p:spPr>
              <a:xfrm>
                <a:off x="7374133" y="2427787"/>
                <a:ext cx="1049909" cy="77196"/>
              </a:xfrm>
              <a:custGeom>
                <a:rect b="b" l="l" r="r" t="t"/>
                <a:pathLst>
                  <a:path extrusionOk="0" h="1352" w="18388">
                    <a:moveTo>
                      <a:pt x="0" y="1"/>
                    </a:moveTo>
                    <a:lnTo>
                      <a:pt x="0" y="1351"/>
                    </a:lnTo>
                    <a:lnTo>
                      <a:pt x="18387" y="1351"/>
                    </a:lnTo>
                    <a:lnTo>
                      <a:pt x="1838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76"/>
              <p:cNvSpPr/>
              <p:nvPr/>
            </p:nvSpPr>
            <p:spPr>
              <a:xfrm>
                <a:off x="7645518" y="1958617"/>
                <a:ext cx="116650" cy="469227"/>
              </a:xfrm>
              <a:custGeom>
                <a:rect b="b" l="l" r="r" t="t"/>
                <a:pathLst>
                  <a:path extrusionOk="0" h="8218" w="2043">
                    <a:moveTo>
                      <a:pt x="0" y="1"/>
                    </a:moveTo>
                    <a:lnTo>
                      <a:pt x="0" y="8218"/>
                    </a:lnTo>
                    <a:lnTo>
                      <a:pt x="2043" y="8218"/>
                    </a:lnTo>
                    <a:lnTo>
                      <a:pt x="204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76"/>
              <p:cNvSpPr/>
              <p:nvPr/>
            </p:nvSpPr>
            <p:spPr>
              <a:xfrm>
                <a:off x="7658764" y="1977287"/>
                <a:ext cx="90157" cy="433770"/>
              </a:xfrm>
              <a:custGeom>
                <a:rect b="b" l="l" r="r" t="t"/>
                <a:pathLst>
                  <a:path extrusionOk="0" fill="none" h="7597" w="1579">
                    <a:moveTo>
                      <a:pt x="361" y="0"/>
                    </a:moveTo>
                    <a:lnTo>
                      <a:pt x="1218" y="0"/>
                    </a:lnTo>
                    <a:cubicBezTo>
                      <a:pt x="1218" y="200"/>
                      <a:pt x="1380" y="356"/>
                      <a:pt x="1579" y="356"/>
                    </a:cubicBezTo>
                    <a:lnTo>
                      <a:pt x="1579" y="7242"/>
                    </a:lnTo>
                    <a:cubicBezTo>
                      <a:pt x="1380" y="7242"/>
                      <a:pt x="1218" y="7403"/>
                      <a:pt x="1218" y="7597"/>
                    </a:cubicBezTo>
                    <a:lnTo>
                      <a:pt x="361" y="7597"/>
                    </a:lnTo>
                    <a:cubicBezTo>
                      <a:pt x="361" y="7403"/>
                      <a:pt x="200" y="7242"/>
                      <a:pt x="1" y="7242"/>
                    </a:cubicBezTo>
                    <a:lnTo>
                      <a:pt x="1" y="356"/>
                    </a:lnTo>
                    <a:cubicBezTo>
                      <a:pt x="200" y="356"/>
                      <a:pt x="361" y="200"/>
                      <a:pt x="361" y="0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76"/>
              <p:cNvSpPr/>
              <p:nvPr/>
            </p:nvSpPr>
            <p:spPr>
              <a:xfrm>
                <a:off x="7434999" y="1953478"/>
                <a:ext cx="129668" cy="474366"/>
              </a:xfrm>
              <a:custGeom>
                <a:rect b="b" l="l" r="r" t="t"/>
                <a:pathLst>
                  <a:path extrusionOk="0" h="8308" w="2271">
                    <a:moveTo>
                      <a:pt x="0" y="0"/>
                    </a:moveTo>
                    <a:lnTo>
                      <a:pt x="0" y="8308"/>
                    </a:lnTo>
                    <a:lnTo>
                      <a:pt x="2270" y="8308"/>
                    </a:lnTo>
                    <a:lnTo>
                      <a:pt x="227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76"/>
              <p:cNvSpPr/>
              <p:nvPr/>
            </p:nvSpPr>
            <p:spPr>
              <a:xfrm>
                <a:off x="7434999" y="1998128"/>
                <a:ext cx="129954" cy="57"/>
              </a:xfrm>
              <a:custGeom>
                <a:rect b="b" l="l" r="r" t="t"/>
                <a:pathLst>
                  <a:path extrusionOk="0" fill="none" h="1" w="2276">
                    <a:moveTo>
                      <a:pt x="2275" y="0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76"/>
              <p:cNvSpPr/>
              <p:nvPr/>
            </p:nvSpPr>
            <p:spPr>
              <a:xfrm>
                <a:off x="7434999" y="2019482"/>
                <a:ext cx="129954" cy="57"/>
              </a:xfrm>
              <a:custGeom>
                <a:rect b="b" l="l" r="r" t="t"/>
                <a:pathLst>
                  <a:path extrusionOk="0" fill="none" h="1" w="2276">
                    <a:moveTo>
                      <a:pt x="2275" y="1"/>
                    </a:moveTo>
                    <a:lnTo>
                      <a:pt x="0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76"/>
              <p:cNvSpPr/>
              <p:nvPr/>
            </p:nvSpPr>
            <p:spPr>
              <a:xfrm>
                <a:off x="7434999" y="2373944"/>
                <a:ext cx="129954" cy="57"/>
              </a:xfrm>
              <a:custGeom>
                <a:rect b="b" l="l" r="r" t="t"/>
                <a:pathLst>
                  <a:path extrusionOk="0" fill="none" h="1" w="2276">
                    <a:moveTo>
                      <a:pt x="2275" y="1"/>
                    </a:moveTo>
                    <a:lnTo>
                      <a:pt x="0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76"/>
              <p:cNvSpPr/>
              <p:nvPr/>
            </p:nvSpPr>
            <p:spPr>
              <a:xfrm>
                <a:off x="7434999" y="2395584"/>
                <a:ext cx="129954" cy="57"/>
              </a:xfrm>
              <a:custGeom>
                <a:rect b="b" l="l" r="r" t="t"/>
                <a:pathLst>
                  <a:path extrusionOk="0" fill="none" h="1" w="2276">
                    <a:moveTo>
                      <a:pt x="2275" y="1"/>
                    </a:moveTo>
                    <a:lnTo>
                      <a:pt x="0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76"/>
              <p:cNvSpPr/>
              <p:nvPr/>
            </p:nvSpPr>
            <p:spPr>
              <a:xfrm>
                <a:off x="7564610" y="1982997"/>
                <a:ext cx="80964" cy="444847"/>
              </a:xfrm>
              <a:custGeom>
                <a:rect b="b" l="l" r="r" t="t"/>
                <a:pathLst>
                  <a:path extrusionOk="0" h="7791" w="1418">
                    <a:moveTo>
                      <a:pt x="0" y="0"/>
                    </a:moveTo>
                    <a:lnTo>
                      <a:pt x="0" y="7791"/>
                    </a:lnTo>
                    <a:lnTo>
                      <a:pt x="1417" y="7791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76"/>
              <p:cNvSpPr/>
              <p:nvPr/>
            </p:nvSpPr>
            <p:spPr>
              <a:xfrm>
                <a:off x="7762111" y="1910997"/>
                <a:ext cx="80964" cy="516847"/>
              </a:xfrm>
              <a:custGeom>
                <a:rect b="b" l="l" r="r" t="t"/>
                <a:pathLst>
                  <a:path extrusionOk="0" h="9052" w="1418">
                    <a:moveTo>
                      <a:pt x="1" y="0"/>
                    </a:moveTo>
                    <a:lnTo>
                      <a:pt x="1" y="9052"/>
                    </a:lnTo>
                    <a:lnTo>
                      <a:pt x="1418" y="9052"/>
                    </a:lnTo>
                    <a:lnTo>
                      <a:pt x="14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76"/>
              <p:cNvSpPr/>
              <p:nvPr/>
            </p:nvSpPr>
            <p:spPr>
              <a:xfrm>
                <a:off x="7767820" y="2392615"/>
                <a:ext cx="70687" cy="57"/>
              </a:xfrm>
              <a:custGeom>
                <a:rect b="b" l="l" r="r" t="t"/>
                <a:pathLst>
                  <a:path extrusionOk="0" fill="none" h="1" w="1238">
                    <a:moveTo>
                      <a:pt x="0" y="1"/>
                    </a:moveTo>
                    <a:lnTo>
                      <a:pt x="1237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76"/>
              <p:cNvSpPr/>
              <p:nvPr/>
            </p:nvSpPr>
            <p:spPr>
              <a:xfrm>
                <a:off x="7767820" y="2367206"/>
                <a:ext cx="70687" cy="57"/>
              </a:xfrm>
              <a:custGeom>
                <a:rect b="b" l="l" r="r" t="t"/>
                <a:pathLst>
                  <a:path extrusionOk="0" fill="none" h="1" w="1238">
                    <a:moveTo>
                      <a:pt x="0" y="0"/>
                    </a:moveTo>
                    <a:lnTo>
                      <a:pt x="1237" y="0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76"/>
              <p:cNvSpPr/>
              <p:nvPr/>
            </p:nvSpPr>
            <p:spPr>
              <a:xfrm>
                <a:off x="7904455" y="2025192"/>
                <a:ext cx="478192" cy="106087"/>
              </a:xfrm>
              <a:custGeom>
                <a:rect b="b" l="l" r="r" t="t"/>
                <a:pathLst>
                  <a:path extrusionOk="0" h="1858" w="8375">
                    <a:moveTo>
                      <a:pt x="925" y="0"/>
                    </a:moveTo>
                    <a:cubicBezTo>
                      <a:pt x="669" y="0"/>
                      <a:pt x="441" y="105"/>
                      <a:pt x="271" y="275"/>
                    </a:cubicBezTo>
                    <a:cubicBezTo>
                      <a:pt x="105" y="441"/>
                      <a:pt x="0" y="673"/>
                      <a:pt x="0" y="929"/>
                    </a:cubicBezTo>
                    <a:cubicBezTo>
                      <a:pt x="0" y="1441"/>
                      <a:pt x="413" y="1858"/>
                      <a:pt x="925" y="1858"/>
                    </a:cubicBezTo>
                    <a:lnTo>
                      <a:pt x="8374" y="1858"/>
                    </a:lnTo>
                    <a:lnTo>
                      <a:pt x="8374" y="0"/>
                    </a:lnTo>
                    <a:close/>
                  </a:path>
                </a:pathLst>
              </a:custGeom>
              <a:solidFill>
                <a:srgbClr val="E8C2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76"/>
              <p:cNvSpPr/>
              <p:nvPr/>
            </p:nvSpPr>
            <p:spPr>
              <a:xfrm>
                <a:off x="7916902" y="2037925"/>
                <a:ext cx="465744" cy="80679"/>
              </a:xfrm>
              <a:custGeom>
                <a:rect b="b" l="l" r="r" t="t"/>
                <a:pathLst>
                  <a:path extrusionOk="0" h="1413" w="8157">
                    <a:moveTo>
                      <a:pt x="730" y="0"/>
                    </a:moveTo>
                    <a:cubicBezTo>
                      <a:pt x="536" y="0"/>
                      <a:pt x="351" y="76"/>
                      <a:pt x="214" y="209"/>
                    </a:cubicBezTo>
                    <a:cubicBezTo>
                      <a:pt x="76" y="341"/>
                      <a:pt x="0" y="517"/>
                      <a:pt x="0" y="706"/>
                    </a:cubicBezTo>
                    <a:cubicBezTo>
                      <a:pt x="0" y="1095"/>
                      <a:pt x="327" y="1412"/>
                      <a:pt x="730" y="1412"/>
                    </a:cubicBezTo>
                    <a:lnTo>
                      <a:pt x="8156" y="1412"/>
                    </a:lnTo>
                    <a:lnTo>
                      <a:pt x="815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76"/>
              <p:cNvSpPr/>
              <p:nvPr/>
            </p:nvSpPr>
            <p:spPr>
              <a:xfrm>
                <a:off x="7779982" y="2025192"/>
                <a:ext cx="496291" cy="106087"/>
              </a:xfrm>
              <a:custGeom>
                <a:rect b="b" l="l" r="r" t="t"/>
                <a:pathLst>
                  <a:path extrusionOk="0" h="1858" w="8692">
                    <a:moveTo>
                      <a:pt x="929" y="0"/>
                    </a:moveTo>
                    <a:cubicBezTo>
                      <a:pt x="674" y="0"/>
                      <a:pt x="441" y="105"/>
                      <a:pt x="275" y="275"/>
                    </a:cubicBezTo>
                    <a:cubicBezTo>
                      <a:pt x="105" y="441"/>
                      <a:pt x="1" y="673"/>
                      <a:pt x="1" y="929"/>
                    </a:cubicBezTo>
                    <a:cubicBezTo>
                      <a:pt x="1" y="1441"/>
                      <a:pt x="418" y="1858"/>
                      <a:pt x="929" y="1858"/>
                    </a:cubicBezTo>
                    <a:lnTo>
                      <a:pt x="8692" y="1858"/>
                    </a:lnTo>
                    <a:lnTo>
                      <a:pt x="8692" y="1848"/>
                    </a:lnTo>
                    <a:cubicBezTo>
                      <a:pt x="8232" y="1796"/>
                      <a:pt x="7877" y="1403"/>
                      <a:pt x="7877" y="929"/>
                    </a:cubicBezTo>
                    <a:cubicBezTo>
                      <a:pt x="7877" y="673"/>
                      <a:pt x="7981" y="441"/>
                      <a:pt x="8152" y="275"/>
                    </a:cubicBezTo>
                    <a:cubicBezTo>
                      <a:pt x="8294" y="133"/>
                      <a:pt x="8478" y="33"/>
                      <a:pt x="8692" y="10"/>
                    </a:cubicBezTo>
                    <a:lnTo>
                      <a:pt x="869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76"/>
              <p:cNvSpPr/>
              <p:nvPr/>
            </p:nvSpPr>
            <p:spPr>
              <a:xfrm>
                <a:off x="8253492" y="2053570"/>
                <a:ext cx="33630" cy="44479"/>
              </a:xfrm>
              <a:custGeom>
                <a:rect b="b" l="l" r="r" t="t"/>
                <a:pathLst>
                  <a:path extrusionOk="0" h="779" w="589">
                    <a:moveTo>
                      <a:pt x="1" y="1"/>
                    </a:moveTo>
                    <a:lnTo>
                      <a:pt x="1" y="778"/>
                    </a:lnTo>
                    <a:lnTo>
                      <a:pt x="294" y="555"/>
                    </a:lnTo>
                    <a:lnTo>
                      <a:pt x="588" y="778"/>
                    </a:lnTo>
                    <a:lnTo>
                      <a:pt x="5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76"/>
              <p:cNvSpPr/>
              <p:nvPr/>
            </p:nvSpPr>
            <p:spPr>
              <a:xfrm>
                <a:off x="8209926" y="2040894"/>
                <a:ext cx="36885" cy="76339"/>
              </a:xfrm>
              <a:custGeom>
                <a:rect b="b" l="l" r="r" t="t"/>
                <a:pathLst>
                  <a:path extrusionOk="0" fill="none" h="1337" w="646">
                    <a:moveTo>
                      <a:pt x="645" y="1337"/>
                    </a:moveTo>
                    <a:cubicBezTo>
                      <a:pt x="645" y="1337"/>
                      <a:pt x="1" y="749"/>
                      <a:pt x="622" y="0"/>
                    </a:cubicBez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76"/>
              <p:cNvSpPr/>
              <p:nvPr/>
            </p:nvSpPr>
            <p:spPr>
              <a:xfrm>
                <a:off x="7833026" y="2025192"/>
                <a:ext cx="549621" cy="106087"/>
              </a:xfrm>
              <a:custGeom>
                <a:rect b="b" l="l" r="r" t="t"/>
                <a:pathLst>
                  <a:path extrusionOk="0" fill="none" h="1858" w="9626">
                    <a:moveTo>
                      <a:pt x="0" y="0"/>
                    </a:moveTo>
                    <a:lnTo>
                      <a:pt x="9625" y="0"/>
                    </a:lnTo>
                    <a:lnTo>
                      <a:pt x="9625" y="1858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76"/>
              <p:cNvSpPr/>
              <p:nvPr/>
            </p:nvSpPr>
            <p:spPr>
              <a:xfrm>
                <a:off x="8256746" y="2053570"/>
                <a:ext cx="110427" cy="57"/>
              </a:xfrm>
              <a:custGeom>
                <a:rect b="b" l="l" r="r" t="t"/>
                <a:pathLst>
                  <a:path extrusionOk="0" fill="none" h="1" w="1934">
                    <a:moveTo>
                      <a:pt x="1" y="1"/>
                    </a:moveTo>
                    <a:lnTo>
                      <a:pt x="1934" y="1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76"/>
              <p:cNvSpPr/>
              <p:nvPr/>
            </p:nvSpPr>
            <p:spPr>
              <a:xfrm>
                <a:off x="7878761" y="2321985"/>
                <a:ext cx="478134" cy="105859"/>
              </a:xfrm>
              <a:custGeom>
                <a:rect b="b" l="l" r="r" t="t"/>
                <a:pathLst>
                  <a:path extrusionOk="0" h="1854" w="8374">
                    <a:moveTo>
                      <a:pt x="0" y="1"/>
                    </a:moveTo>
                    <a:lnTo>
                      <a:pt x="0" y="1854"/>
                    </a:lnTo>
                    <a:lnTo>
                      <a:pt x="7445" y="1854"/>
                    </a:lnTo>
                    <a:cubicBezTo>
                      <a:pt x="7957" y="1854"/>
                      <a:pt x="8374" y="1441"/>
                      <a:pt x="8374" y="925"/>
                    </a:cubicBezTo>
                    <a:cubicBezTo>
                      <a:pt x="8374" y="674"/>
                      <a:pt x="8270" y="442"/>
                      <a:pt x="8099" y="271"/>
                    </a:cubicBezTo>
                    <a:cubicBezTo>
                      <a:pt x="7933" y="105"/>
                      <a:pt x="7701" y="1"/>
                      <a:pt x="7445" y="1"/>
                    </a:cubicBezTo>
                    <a:close/>
                  </a:path>
                </a:pathLst>
              </a:custGeom>
              <a:solidFill>
                <a:srgbClr val="E06F5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76"/>
              <p:cNvSpPr/>
              <p:nvPr/>
            </p:nvSpPr>
            <p:spPr>
              <a:xfrm>
                <a:off x="7878761" y="2334718"/>
                <a:ext cx="465459" cy="80450"/>
              </a:xfrm>
              <a:custGeom>
                <a:rect b="b" l="l" r="r" t="t"/>
                <a:pathLst>
                  <a:path extrusionOk="0" h="1409" w="8152">
                    <a:moveTo>
                      <a:pt x="0" y="1"/>
                    </a:moveTo>
                    <a:lnTo>
                      <a:pt x="0" y="1408"/>
                    </a:lnTo>
                    <a:lnTo>
                      <a:pt x="7426" y="1408"/>
                    </a:lnTo>
                    <a:cubicBezTo>
                      <a:pt x="7824" y="1408"/>
                      <a:pt x="8151" y="1095"/>
                      <a:pt x="8151" y="707"/>
                    </a:cubicBezTo>
                    <a:cubicBezTo>
                      <a:pt x="8151" y="517"/>
                      <a:pt x="8075" y="337"/>
                      <a:pt x="7938" y="204"/>
                    </a:cubicBezTo>
                    <a:cubicBezTo>
                      <a:pt x="7801" y="72"/>
                      <a:pt x="7620" y="1"/>
                      <a:pt x="74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76"/>
              <p:cNvSpPr/>
              <p:nvPr/>
            </p:nvSpPr>
            <p:spPr>
              <a:xfrm>
                <a:off x="7984791" y="2321985"/>
                <a:ext cx="397855" cy="105859"/>
              </a:xfrm>
              <a:custGeom>
                <a:rect b="b" l="l" r="r" t="t"/>
                <a:pathLst>
                  <a:path extrusionOk="0" h="1854" w="6968">
                    <a:moveTo>
                      <a:pt x="1" y="1"/>
                    </a:moveTo>
                    <a:lnTo>
                      <a:pt x="1" y="6"/>
                    </a:lnTo>
                    <a:cubicBezTo>
                      <a:pt x="214" y="34"/>
                      <a:pt x="404" y="129"/>
                      <a:pt x="546" y="271"/>
                    </a:cubicBezTo>
                    <a:cubicBezTo>
                      <a:pt x="712" y="442"/>
                      <a:pt x="816" y="674"/>
                      <a:pt x="816" y="925"/>
                    </a:cubicBezTo>
                    <a:cubicBezTo>
                      <a:pt x="816" y="1399"/>
                      <a:pt x="461" y="1792"/>
                      <a:pt x="1" y="1849"/>
                    </a:cubicBezTo>
                    <a:lnTo>
                      <a:pt x="1" y="1854"/>
                    </a:lnTo>
                    <a:lnTo>
                      <a:pt x="6967" y="1854"/>
                    </a:lnTo>
                    <a:lnTo>
                      <a:pt x="696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76"/>
              <p:cNvSpPr/>
              <p:nvPr/>
            </p:nvSpPr>
            <p:spPr>
              <a:xfrm>
                <a:off x="7974000" y="2350420"/>
                <a:ext cx="33573" cy="44136"/>
              </a:xfrm>
              <a:custGeom>
                <a:rect b="b" l="l" r="r" t="t"/>
                <a:pathLst>
                  <a:path extrusionOk="0" h="773" w="588">
                    <a:moveTo>
                      <a:pt x="0" y="0"/>
                    </a:moveTo>
                    <a:lnTo>
                      <a:pt x="0" y="773"/>
                    </a:lnTo>
                    <a:lnTo>
                      <a:pt x="294" y="550"/>
                    </a:lnTo>
                    <a:lnTo>
                      <a:pt x="588" y="773"/>
                    </a:lnTo>
                    <a:lnTo>
                      <a:pt x="588" y="0"/>
                    </a:lnTo>
                    <a:close/>
                  </a:path>
                </a:pathLst>
              </a:custGeom>
              <a:solidFill>
                <a:srgbClr val="E8C24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76"/>
              <p:cNvSpPr/>
              <p:nvPr/>
            </p:nvSpPr>
            <p:spPr>
              <a:xfrm>
                <a:off x="8011855" y="2334718"/>
                <a:ext cx="43622" cy="80450"/>
              </a:xfrm>
              <a:custGeom>
                <a:rect b="b" l="l" r="r" t="t"/>
                <a:pathLst>
                  <a:path extrusionOk="0" fill="none" h="1409" w="764">
                    <a:moveTo>
                      <a:pt x="1" y="1408"/>
                    </a:moveTo>
                    <a:cubicBezTo>
                      <a:pt x="1" y="1408"/>
                      <a:pt x="764" y="854"/>
                      <a:pt x="20" y="1"/>
                    </a:cubicBez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76"/>
              <p:cNvSpPr/>
              <p:nvPr/>
            </p:nvSpPr>
            <p:spPr>
              <a:xfrm>
                <a:off x="7894691" y="2394499"/>
                <a:ext cx="112882" cy="57"/>
              </a:xfrm>
              <a:custGeom>
                <a:rect b="b" l="l" r="r" t="t"/>
                <a:pathLst>
                  <a:path extrusionOk="0" fill="none" h="1" w="1977">
                    <a:moveTo>
                      <a:pt x="1977" y="1"/>
                    </a:moveTo>
                    <a:lnTo>
                      <a:pt x="1" y="1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76"/>
              <p:cNvSpPr/>
              <p:nvPr/>
            </p:nvSpPr>
            <p:spPr>
              <a:xfrm>
                <a:off x="8254862" y="2342026"/>
                <a:ext cx="96381" cy="65548"/>
              </a:xfrm>
              <a:custGeom>
                <a:rect b="b" l="l" r="r" t="t"/>
                <a:pathLst>
                  <a:path extrusionOk="0" h="1148" w="1688">
                    <a:moveTo>
                      <a:pt x="0" y="1"/>
                    </a:moveTo>
                    <a:lnTo>
                      <a:pt x="0" y="1147"/>
                    </a:lnTo>
                    <a:lnTo>
                      <a:pt x="1687" y="1147"/>
                    </a:lnTo>
                    <a:lnTo>
                      <a:pt x="168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76"/>
              <p:cNvSpPr/>
              <p:nvPr/>
            </p:nvSpPr>
            <p:spPr>
              <a:xfrm>
                <a:off x="8281355" y="2353389"/>
                <a:ext cx="43337" cy="43109"/>
              </a:xfrm>
              <a:custGeom>
                <a:rect b="b" l="l" r="r" t="t"/>
                <a:pathLst>
                  <a:path extrusionOk="0" h="755" w="759">
                    <a:moveTo>
                      <a:pt x="380" y="1"/>
                    </a:moveTo>
                    <a:cubicBezTo>
                      <a:pt x="171" y="1"/>
                      <a:pt x="1" y="166"/>
                      <a:pt x="1" y="375"/>
                    </a:cubicBezTo>
                    <a:cubicBezTo>
                      <a:pt x="1" y="588"/>
                      <a:pt x="171" y="754"/>
                      <a:pt x="380" y="754"/>
                    </a:cubicBezTo>
                    <a:cubicBezTo>
                      <a:pt x="588" y="754"/>
                      <a:pt x="759" y="588"/>
                      <a:pt x="759" y="375"/>
                    </a:cubicBezTo>
                    <a:cubicBezTo>
                      <a:pt x="759" y="166"/>
                      <a:pt x="588" y="1"/>
                      <a:pt x="3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76"/>
              <p:cNvSpPr/>
              <p:nvPr/>
            </p:nvSpPr>
            <p:spPr>
              <a:xfrm>
                <a:off x="7862488" y="2229202"/>
                <a:ext cx="568291" cy="93412"/>
              </a:xfrm>
              <a:custGeom>
                <a:rect b="b" l="l" r="r" t="t"/>
                <a:pathLst>
                  <a:path extrusionOk="0" h="1636" w="9953">
                    <a:moveTo>
                      <a:pt x="1" y="0"/>
                    </a:moveTo>
                    <a:lnTo>
                      <a:pt x="1" y="1635"/>
                    </a:lnTo>
                    <a:lnTo>
                      <a:pt x="9953" y="1635"/>
                    </a:lnTo>
                    <a:lnTo>
                      <a:pt x="995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76"/>
              <p:cNvSpPr/>
              <p:nvPr/>
            </p:nvSpPr>
            <p:spPr>
              <a:xfrm>
                <a:off x="7892293" y="2321985"/>
                <a:ext cx="531977" cy="57"/>
              </a:xfrm>
              <a:custGeom>
                <a:rect b="b" l="l" r="r" t="t"/>
                <a:pathLst>
                  <a:path extrusionOk="0" fill="none" h="1" w="9317">
                    <a:moveTo>
                      <a:pt x="0" y="1"/>
                    </a:moveTo>
                    <a:lnTo>
                      <a:pt x="9317" y="1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76"/>
              <p:cNvSpPr/>
              <p:nvPr/>
            </p:nvSpPr>
            <p:spPr>
              <a:xfrm>
                <a:off x="7862488" y="2228402"/>
                <a:ext cx="561782" cy="856"/>
              </a:xfrm>
              <a:custGeom>
                <a:rect b="b" l="l" r="r" t="t"/>
                <a:pathLst>
                  <a:path extrusionOk="0" fill="none" h="15" w="9839">
                    <a:moveTo>
                      <a:pt x="1" y="14"/>
                    </a:moveTo>
                    <a:lnTo>
                      <a:pt x="9839" y="0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76"/>
              <p:cNvSpPr/>
              <p:nvPr/>
            </p:nvSpPr>
            <p:spPr>
              <a:xfrm>
                <a:off x="7842219" y="2133164"/>
                <a:ext cx="568291" cy="93412"/>
              </a:xfrm>
              <a:custGeom>
                <a:rect b="b" l="l" r="r" t="t"/>
                <a:pathLst>
                  <a:path extrusionOk="0" h="1636" w="9953">
                    <a:moveTo>
                      <a:pt x="1" y="0"/>
                    </a:moveTo>
                    <a:lnTo>
                      <a:pt x="1" y="1635"/>
                    </a:lnTo>
                    <a:lnTo>
                      <a:pt x="9952" y="1635"/>
                    </a:lnTo>
                    <a:lnTo>
                      <a:pt x="995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76"/>
              <p:cNvSpPr/>
              <p:nvPr/>
            </p:nvSpPr>
            <p:spPr>
              <a:xfrm>
                <a:off x="7842219" y="2132307"/>
                <a:ext cx="561497" cy="914"/>
              </a:xfrm>
              <a:custGeom>
                <a:rect b="b" l="l" r="r" t="t"/>
                <a:pathLst>
                  <a:path extrusionOk="0" fill="none" h="16" w="9834">
                    <a:moveTo>
                      <a:pt x="1" y="15"/>
                    </a:moveTo>
                    <a:lnTo>
                      <a:pt x="9834" y="1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76"/>
              <p:cNvSpPr/>
              <p:nvPr/>
            </p:nvSpPr>
            <p:spPr>
              <a:xfrm>
                <a:off x="7579741" y="2019482"/>
                <a:ext cx="50645" cy="96952"/>
              </a:xfrm>
              <a:custGeom>
                <a:rect b="b" l="l" r="r" t="t"/>
                <a:pathLst>
                  <a:path extrusionOk="0" fill="none" h="1698" w="887">
                    <a:moveTo>
                      <a:pt x="887" y="849"/>
                    </a:moveTo>
                    <a:cubicBezTo>
                      <a:pt x="887" y="1318"/>
                      <a:pt x="688" y="1697"/>
                      <a:pt x="442" y="1697"/>
                    </a:cubicBezTo>
                    <a:cubicBezTo>
                      <a:pt x="200" y="1697"/>
                      <a:pt x="1" y="1318"/>
                      <a:pt x="1" y="849"/>
                    </a:cubicBezTo>
                    <a:cubicBezTo>
                      <a:pt x="1" y="380"/>
                      <a:pt x="200" y="1"/>
                      <a:pt x="442" y="1"/>
                    </a:cubicBezTo>
                    <a:cubicBezTo>
                      <a:pt x="688" y="1"/>
                      <a:pt x="887" y="380"/>
                      <a:pt x="887" y="849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76"/>
              <p:cNvSpPr/>
              <p:nvPr/>
            </p:nvSpPr>
            <p:spPr>
              <a:xfrm>
                <a:off x="7579741" y="2392615"/>
                <a:ext cx="50645" cy="57"/>
              </a:xfrm>
              <a:custGeom>
                <a:rect b="b" l="l" r="r" t="t"/>
                <a:pathLst>
                  <a:path extrusionOk="0" fill="none" h="1" w="887">
                    <a:moveTo>
                      <a:pt x="887" y="1"/>
                    </a:move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76"/>
              <p:cNvSpPr/>
              <p:nvPr/>
            </p:nvSpPr>
            <p:spPr>
              <a:xfrm>
                <a:off x="7645518" y="1958617"/>
                <a:ext cx="57" cy="469227"/>
              </a:xfrm>
              <a:custGeom>
                <a:rect b="b" l="l" r="r" t="t"/>
                <a:pathLst>
                  <a:path extrusionOk="0" fill="none" h="8218" w="1">
                    <a:moveTo>
                      <a:pt x="0" y="1"/>
                    </a:moveTo>
                    <a:lnTo>
                      <a:pt x="0" y="8218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76"/>
              <p:cNvSpPr/>
              <p:nvPr/>
            </p:nvSpPr>
            <p:spPr>
              <a:xfrm>
                <a:off x="7434999" y="1956161"/>
                <a:ext cx="57" cy="469284"/>
              </a:xfrm>
              <a:custGeom>
                <a:rect b="b" l="l" r="r" t="t"/>
                <a:pathLst>
                  <a:path extrusionOk="0" fill="none" h="8219" w="1">
                    <a:moveTo>
                      <a:pt x="0" y="1"/>
                    </a:moveTo>
                    <a:lnTo>
                      <a:pt x="0" y="8218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76"/>
              <p:cNvSpPr/>
              <p:nvPr/>
            </p:nvSpPr>
            <p:spPr>
              <a:xfrm>
                <a:off x="7762111" y="1910997"/>
                <a:ext cx="57" cy="516847"/>
              </a:xfrm>
              <a:custGeom>
                <a:rect b="b" l="l" r="r" t="t"/>
                <a:pathLst>
                  <a:path extrusionOk="0" fill="none" h="9052" w="1">
                    <a:moveTo>
                      <a:pt x="1" y="0"/>
                    </a:moveTo>
                    <a:lnTo>
                      <a:pt x="1" y="9052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3" name="Google Shape;613;p76"/>
            <p:cNvGrpSpPr/>
            <p:nvPr/>
          </p:nvGrpSpPr>
          <p:grpSpPr>
            <a:xfrm>
              <a:off x="5897811" y="1747897"/>
              <a:ext cx="1804747" cy="727621"/>
              <a:chOff x="6831593" y="1280013"/>
              <a:chExt cx="1341620" cy="540942"/>
            </a:xfrm>
          </p:grpSpPr>
          <p:sp>
            <p:nvSpPr>
              <p:cNvPr id="614" name="Google Shape;614;p76"/>
              <p:cNvSpPr/>
              <p:nvPr/>
            </p:nvSpPr>
            <p:spPr>
              <a:xfrm>
                <a:off x="6831593" y="1743759"/>
                <a:ext cx="1341620" cy="77196"/>
              </a:xfrm>
              <a:custGeom>
                <a:rect b="b" l="l" r="r" t="t"/>
                <a:pathLst>
                  <a:path extrusionOk="0" h="1352" w="23497">
                    <a:moveTo>
                      <a:pt x="1" y="1"/>
                    </a:moveTo>
                    <a:lnTo>
                      <a:pt x="1" y="1351"/>
                    </a:lnTo>
                    <a:lnTo>
                      <a:pt x="23496" y="1351"/>
                    </a:lnTo>
                    <a:lnTo>
                      <a:pt x="234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76"/>
              <p:cNvSpPr/>
              <p:nvPr/>
            </p:nvSpPr>
            <p:spPr>
              <a:xfrm>
                <a:off x="7017788" y="1307077"/>
                <a:ext cx="192419" cy="437024"/>
              </a:xfrm>
              <a:custGeom>
                <a:rect b="b" l="l" r="r" t="t"/>
                <a:pathLst>
                  <a:path extrusionOk="0" h="7654" w="3370">
                    <a:moveTo>
                      <a:pt x="1379" y="0"/>
                    </a:moveTo>
                    <a:lnTo>
                      <a:pt x="0" y="7274"/>
                    </a:lnTo>
                    <a:lnTo>
                      <a:pt x="1990" y="7654"/>
                    </a:lnTo>
                    <a:lnTo>
                      <a:pt x="3369" y="375"/>
                    </a:lnTo>
                    <a:lnTo>
                      <a:pt x="13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76"/>
              <p:cNvSpPr/>
              <p:nvPr/>
            </p:nvSpPr>
            <p:spPr>
              <a:xfrm>
                <a:off x="7094869" y="1330601"/>
                <a:ext cx="91527" cy="107457"/>
              </a:xfrm>
              <a:custGeom>
                <a:rect b="b" l="l" r="r" t="t"/>
                <a:pathLst>
                  <a:path extrusionOk="0" fill="none" h="1882" w="1603">
                    <a:moveTo>
                      <a:pt x="1602" y="479"/>
                    </a:moveTo>
                    <a:lnTo>
                      <a:pt x="1375" y="1673"/>
                    </a:lnTo>
                    <a:cubicBezTo>
                      <a:pt x="1361" y="1669"/>
                      <a:pt x="1342" y="1664"/>
                      <a:pt x="1323" y="1664"/>
                    </a:cubicBezTo>
                    <a:cubicBezTo>
                      <a:pt x="1190" y="1664"/>
                      <a:pt x="1081" y="1759"/>
                      <a:pt x="1053" y="1882"/>
                    </a:cubicBezTo>
                    <a:lnTo>
                      <a:pt x="223" y="1725"/>
                    </a:lnTo>
                    <a:cubicBezTo>
                      <a:pt x="228" y="1706"/>
                      <a:pt x="228" y="1688"/>
                      <a:pt x="228" y="1664"/>
                    </a:cubicBezTo>
                    <a:cubicBezTo>
                      <a:pt x="228" y="1531"/>
                      <a:pt x="133" y="1417"/>
                      <a:pt x="1" y="1394"/>
                    </a:cubicBezTo>
                    <a:lnTo>
                      <a:pt x="228" y="204"/>
                    </a:lnTo>
                    <a:cubicBezTo>
                      <a:pt x="247" y="209"/>
                      <a:pt x="266" y="209"/>
                      <a:pt x="285" y="209"/>
                    </a:cubicBezTo>
                    <a:cubicBezTo>
                      <a:pt x="418" y="209"/>
                      <a:pt x="522" y="119"/>
                      <a:pt x="555" y="0"/>
                    </a:cubicBezTo>
                    <a:lnTo>
                      <a:pt x="1384" y="157"/>
                    </a:lnTo>
                    <a:cubicBezTo>
                      <a:pt x="1380" y="176"/>
                      <a:pt x="1380" y="190"/>
                      <a:pt x="1380" y="209"/>
                    </a:cubicBezTo>
                    <a:cubicBezTo>
                      <a:pt x="1380" y="342"/>
                      <a:pt x="1474" y="455"/>
                      <a:pt x="1602" y="479"/>
                    </a:cubicBez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76"/>
              <p:cNvSpPr/>
              <p:nvPr/>
            </p:nvSpPr>
            <p:spPr>
              <a:xfrm>
                <a:off x="7131126" y="1328431"/>
                <a:ext cx="78795" cy="415384"/>
              </a:xfrm>
              <a:custGeom>
                <a:rect b="b" l="l" r="r" t="t"/>
                <a:pathLst>
                  <a:path extrusionOk="0" fill="none" h="7275" w="1380">
                    <a:moveTo>
                      <a:pt x="1380" y="1"/>
                    </a:moveTo>
                    <a:lnTo>
                      <a:pt x="1" y="7275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76"/>
              <p:cNvSpPr/>
              <p:nvPr/>
            </p:nvSpPr>
            <p:spPr>
              <a:xfrm>
                <a:off x="7017788" y="1306791"/>
                <a:ext cx="78795" cy="415384"/>
              </a:xfrm>
              <a:custGeom>
                <a:rect b="b" l="l" r="r" t="t"/>
                <a:pathLst>
                  <a:path extrusionOk="0" fill="none" h="7275" w="1380">
                    <a:moveTo>
                      <a:pt x="1379" y="0"/>
                    </a:moveTo>
                    <a:lnTo>
                      <a:pt x="0" y="7275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76"/>
              <p:cNvSpPr/>
              <p:nvPr/>
            </p:nvSpPr>
            <p:spPr>
              <a:xfrm>
                <a:off x="6848379" y="1399860"/>
                <a:ext cx="221139" cy="344526"/>
              </a:xfrm>
              <a:custGeom>
                <a:rect b="b" l="l" r="r" t="t"/>
                <a:pathLst>
                  <a:path extrusionOk="0" h="6034" w="3873">
                    <a:moveTo>
                      <a:pt x="1654" y="1"/>
                    </a:moveTo>
                    <a:lnTo>
                      <a:pt x="1" y="5346"/>
                    </a:lnTo>
                    <a:lnTo>
                      <a:pt x="2218" y="6033"/>
                    </a:lnTo>
                    <a:lnTo>
                      <a:pt x="3872" y="688"/>
                    </a:lnTo>
                    <a:lnTo>
                      <a:pt x="16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76"/>
              <p:cNvSpPr/>
              <p:nvPr/>
            </p:nvSpPr>
            <p:spPr>
              <a:xfrm>
                <a:off x="6934711" y="1424755"/>
                <a:ext cx="109113" cy="95867"/>
              </a:xfrm>
              <a:custGeom>
                <a:rect b="b" l="l" r="r" t="t"/>
                <a:pathLst>
                  <a:path extrusionOk="0" fill="none" h="1679" w="1911">
                    <a:moveTo>
                      <a:pt x="1910" y="475"/>
                    </a:moveTo>
                    <a:lnTo>
                      <a:pt x="1540" y="1678"/>
                    </a:lnTo>
                    <a:lnTo>
                      <a:pt x="0" y="1200"/>
                    </a:lnTo>
                    <a:lnTo>
                      <a:pt x="375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76"/>
              <p:cNvSpPr/>
              <p:nvPr/>
            </p:nvSpPr>
            <p:spPr>
              <a:xfrm>
                <a:off x="6904906" y="1521364"/>
                <a:ext cx="109113" cy="95810"/>
              </a:xfrm>
              <a:custGeom>
                <a:rect b="b" l="l" r="r" t="t"/>
                <a:pathLst>
                  <a:path extrusionOk="0" fill="none" h="1678" w="1911">
                    <a:moveTo>
                      <a:pt x="1911" y="479"/>
                    </a:moveTo>
                    <a:lnTo>
                      <a:pt x="1536" y="1678"/>
                    </a:lnTo>
                    <a:lnTo>
                      <a:pt x="1" y="1204"/>
                    </a:lnTo>
                    <a:lnTo>
                      <a:pt x="371" y="0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76"/>
              <p:cNvSpPr/>
              <p:nvPr/>
            </p:nvSpPr>
            <p:spPr>
              <a:xfrm>
                <a:off x="6874873" y="1618201"/>
                <a:ext cx="109113" cy="95867"/>
              </a:xfrm>
              <a:custGeom>
                <a:rect b="b" l="l" r="r" t="t"/>
                <a:pathLst>
                  <a:path extrusionOk="0" fill="none" h="1679" w="1911">
                    <a:moveTo>
                      <a:pt x="1911" y="475"/>
                    </a:moveTo>
                    <a:lnTo>
                      <a:pt x="1541" y="1679"/>
                    </a:lnTo>
                    <a:lnTo>
                      <a:pt x="1" y="1205"/>
                    </a:lnTo>
                    <a:lnTo>
                      <a:pt x="375" y="1"/>
                    </a:lnTo>
                    <a:close/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76"/>
              <p:cNvSpPr/>
              <p:nvPr/>
            </p:nvSpPr>
            <p:spPr>
              <a:xfrm>
                <a:off x="6848665" y="1399575"/>
                <a:ext cx="94496" cy="305015"/>
              </a:xfrm>
              <a:custGeom>
                <a:rect b="b" l="l" r="r" t="t"/>
                <a:pathLst>
                  <a:path extrusionOk="0" fill="none" h="5342" w="1655">
                    <a:moveTo>
                      <a:pt x="1654" y="1"/>
                    </a:moveTo>
                    <a:lnTo>
                      <a:pt x="0" y="5342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76"/>
              <p:cNvSpPr/>
              <p:nvPr/>
            </p:nvSpPr>
            <p:spPr>
              <a:xfrm>
                <a:off x="6975307" y="1438858"/>
                <a:ext cx="94439" cy="305243"/>
              </a:xfrm>
              <a:custGeom>
                <a:rect b="b" l="l" r="r" t="t"/>
                <a:pathLst>
                  <a:path extrusionOk="0" fill="none" h="5346" w="1654">
                    <a:moveTo>
                      <a:pt x="1654" y="0"/>
                    </a:moveTo>
                    <a:lnTo>
                      <a:pt x="0" y="5346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76"/>
              <p:cNvSpPr/>
              <p:nvPr/>
            </p:nvSpPr>
            <p:spPr>
              <a:xfrm>
                <a:off x="7243723" y="1604955"/>
                <a:ext cx="864799" cy="138861"/>
              </a:xfrm>
              <a:custGeom>
                <a:rect b="b" l="l" r="r" t="t"/>
                <a:pathLst>
                  <a:path extrusionOk="0" h="2432" w="15146">
                    <a:moveTo>
                      <a:pt x="0" y="1"/>
                    </a:moveTo>
                    <a:lnTo>
                      <a:pt x="0" y="2432"/>
                    </a:lnTo>
                    <a:lnTo>
                      <a:pt x="15146" y="2432"/>
                    </a:lnTo>
                    <a:lnTo>
                      <a:pt x="1514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76"/>
              <p:cNvSpPr/>
              <p:nvPr/>
            </p:nvSpPr>
            <p:spPr>
              <a:xfrm>
                <a:off x="7942082" y="1630934"/>
                <a:ext cx="127727" cy="86103"/>
              </a:xfrm>
              <a:custGeom>
                <a:rect b="b" l="l" r="r" t="t"/>
                <a:pathLst>
                  <a:path extrusionOk="0" h="1508" w="2237">
                    <a:moveTo>
                      <a:pt x="0" y="1"/>
                    </a:moveTo>
                    <a:lnTo>
                      <a:pt x="0" y="1508"/>
                    </a:lnTo>
                    <a:lnTo>
                      <a:pt x="2237" y="1508"/>
                    </a:lnTo>
                    <a:lnTo>
                      <a:pt x="223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76"/>
              <p:cNvSpPr/>
              <p:nvPr/>
            </p:nvSpPr>
            <p:spPr>
              <a:xfrm>
                <a:off x="7950475" y="1639042"/>
                <a:ext cx="110998" cy="25237"/>
              </a:xfrm>
              <a:custGeom>
                <a:rect b="b" l="l" r="r" t="t"/>
                <a:pathLst>
                  <a:path extrusionOk="0" h="442" w="1944">
                    <a:moveTo>
                      <a:pt x="0" y="1"/>
                    </a:moveTo>
                    <a:lnTo>
                      <a:pt x="0" y="442"/>
                    </a:lnTo>
                    <a:lnTo>
                      <a:pt x="1943" y="442"/>
                    </a:lnTo>
                    <a:lnTo>
                      <a:pt x="194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76"/>
              <p:cNvSpPr/>
              <p:nvPr/>
            </p:nvSpPr>
            <p:spPr>
              <a:xfrm>
                <a:off x="7950475" y="1661253"/>
                <a:ext cx="110998" cy="25465"/>
              </a:xfrm>
              <a:custGeom>
                <a:rect b="b" l="l" r="r" t="t"/>
                <a:pathLst>
                  <a:path extrusionOk="0" h="446" w="1944">
                    <a:moveTo>
                      <a:pt x="0" y="0"/>
                    </a:moveTo>
                    <a:lnTo>
                      <a:pt x="0" y="446"/>
                    </a:lnTo>
                    <a:lnTo>
                      <a:pt x="1943" y="446"/>
                    </a:lnTo>
                    <a:lnTo>
                      <a:pt x="194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76"/>
              <p:cNvSpPr/>
              <p:nvPr/>
            </p:nvSpPr>
            <p:spPr>
              <a:xfrm>
                <a:off x="7950475" y="1683692"/>
                <a:ext cx="110998" cy="25523"/>
              </a:xfrm>
              <a:custGeom>
                <a:rect b="b" l="l" r="r" t="t"/>
                <a:pathLst>
                  <a:path extrusionOk="0" h="447" w="1944">
                    <a:moveTo>
                      <a:pt x="0" y="1"/>
                    </a:moveTo>
                    <a:lnTo>
                      <a:pt x="0" y="446"/>
                    </a:lnTo>
                    <a:lnTo>
                      <a:pt x="1943" y="446"/>
                    </a:lnTo>
                    <a:lnTo>
                      <a:pt x="194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76"/>
              <p:cNvSpPr/>
              <p:nvPr/>
            </p:nvSpPr>
            <p:spPr>
              <a:xfrm>
                <a:off x="7272671" y="1625510"/>
                <a:ext cx="57" cy="100720"/>
              </a:xfrm>
              <a:custGeom>
                <a:rect b="b" l="l" r="r" t="t"/>
                <a:pathLst>
                  <a:path extrusionOk="0" fill="none" h="1764" w="1">
                    <a:moveTo>
                      <a:pt x="0" y="1"/>
                    </a:moveTo>
                    <a:lnTo>
                      <a:pt x="0" y="1764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76"/>
              <p:cNvSpPr/>
              <p:nvPr/>
            </p:nvSpPr>
            <p:spPr>
              <a:xfrm>
                <a:off x="7296481" y="1625510"/>
                <a:ext cx="57" cy="100720"/>
              </a:xfrm>
              <a:custGeom>
                <a:rect b="b" l="l" r="r" t="t"/>
                <a:pathLst>
                  <a:path extrusionOk="0" fill="none" h="1764" w="1">
                    <a:moveTo>
                      <a:pt x="0" y="1"/>
                    </a:moveTo>
                    <a:lnTo>
                      <a:pt x="0" y="1764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76"/>
              <p:cNvSpPr/>
              <p:nvPr/>
            </p:nvSpPr>
            <p:spPr>
              <a:xfrm>
                <a:off x="7320290" y="1625510"/>
                <a:ext cx="57" cy="100720"/>
              </a:xfrm>
              <a:custGeom>
                <a:rect b="b" l="l" r="r" t="t"/>
                <a:pathLst>
                  <a:path extrusionOk="0" fill="none" h="1764" w="1">
                    <a:moveTo>
                      <a:pt x="0" y="1"/>
                    </a:moveTo>
                    <a:lnTo>
                      <a:pt x="0" y="1764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76"/>
              <p:cNvSpPr/>
              <p:nvPr/>
            </p:nvSpPr>
            <p:spPr>
              <a:xfrm>
                <a:off x="7272671" y="1492130"/>
                <a:ext cx="509024" cy="112882"/>
              </a:xfrm>
              <a:custGeom>
                <a:rect b="b" l="l" r="r" t="t"/>
                <a:pathLst>
                  <a:path extrusionOk="0" h="1977" w="8915">
                    <a:moveTo>
                      <a:pt x="0" y="1"/>
                    </a:moveTo>
                    <a:lnTo>
                      <a:pt x="0" y="1977"/>
                    </a:lnTo>
                    <a:lnTo>
                      <a:pt x="7928" y="1977"/>
                    </a:lnTo>
                    <a:cubicBezTo>
                      <a:pt x="8203" y="1977"/>
                      <a:pt x="8450" y="1868"/>
                      <a:pt x="8625" y="1688"/>
                    </a:cubicBezTo>
                    <a:cubicBezTo>
                      <a:pt x="8805" y="1508"/>
                      <a:pt x="8914" y="1261"/>
                      <a:pt x="8914" y="991"/>
                    </a:cubicBezTo>
                    <a:cubicBezTo>
                      <a:pt x="8914" y="446"/>
                      <a:pt x="8473" y="1"/>
                      <a:pt x="7928" y="1"/>
                    </a:cubicBezTo>
                    <a:close/>
                  </a:path>
                </a:pathLst>
              </a:custGeom>
              <a:solidFill>
                <a:srgbClr val="857FF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76"/>
              <p:cNvSpPr/>
              <p:nvPr/>
            </p:nvSpPr>
            <p:spPr>
              <a:xfrm>
                <a:off x="7272671" y="1505662"/>
                <a:ext cx="495720" cy="85818"/>
              </a:xfrm>
              <a:custGeom>
                <a:rect b="b" l="l" r="r" t="t"/>
                <a:pathLst>
                  <a:path extrusionOk="0" h="1503" w="8682">
                    <a:moveTo>
                      <a:pt x="0" y="1"/>
                    </a:moveTo>
                    <a:lnTo>
                      <a:pt x="0" y="1503"/>
                    </a:lnTo>
                    <a:lnTo>
                      <a:pt x="7909" y="1503"/>
                    </a:lnTo>
                    <a:cubicBezTo>
                      <a:pt x="8113" y="1503"/>
                      <a:pt x="8307" y="1427"/>
                      <a:pt x="8454" y="1285"/>
                    </a:cubicBezTo>
                    <a:cubicBezTo>
                      <a:pt x="8597" y="1143"/>
                      <a:pt x="8682" y="953"/>
                      <a:pt x="8682" y="754"/>
                    </a:cubicBezTo>
                    <a:cubicBezTo>
                      <a:pt x="8682" y="337"/>
                      <a:pt x="8331" y="1"/>
                      <a:pt x="79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76"/>
              <p:cNvSpPr/>
              <p:nvPr/>
            </p:nvSpPr>
            <p:spPr>
              <a:xfrm>
                <a:off x="7385781" y="1492130"/>
                <a:ext cx="528494" cy="112882"/>
              </a:xfrm>
              <a:custGeom>
                <a:rect b="b" l="l" r="r" t="t"/>
                <a:pathLst>
                  <a:path extrusionOk="0" h="1977" w="9256">
                    <a:moveTo>
                      <a:pt x="0" y="1"/>
                    </a:moveTo>
                    <a:lnTo>
                      <a:pt x="0" y="10"/>
                    </a:lnTo>
                    <a:cubicBezTo>
                      <a:pt x="488" y="67"/>
                      <a:pt x="867" y="484"/>
                      <a:pt x="867" y="991"/>
                    </a:cubicBezTo>
                    <a:cubicBezTo>
                      <a:pt x="867" y="1261"/>
                      <a:pt x="758" y="1508"/>
                      <a:pt x="578" y="1688"/>
                    </a:cubicBezTo>
                    <a:cubicBezTo>
                      <a:pt x="427" y="1839"/>
                      <a:pt x="227" y="1944"/>
                      <a:pt x="0" y="1967"/>
                    </a:cubicBezTo>
                    <a:lnTo>
                      <a:pt x="0" y="1977"/>
                    </a:lnTo>
                    <a:lnTo>
                      <a:pt x="8265" y="1977"/>
                    </a:lnTo>
                    <a:cubicBezTo>
                      <a:pt x="8540" y="1977"/>
                      <a:pt x="8786" y="1868"/>
                      <a:pt x="8966" y="1688"/>
                    </a:cubicBezTo>
                    <a:cubicBezTo>
                      <a:pt x="9141" y="1508"/>
                      <a:pt x="9255" y="1261"/>
                      <a:pt x="9255" y="991"/>
                    </a:cubicBezTo>
                    <a:cubicBezTo>
                      <a:pt x="9255" y="446"/>
                      <a:pt x="8810" y="1"/>
                      <a:pt x="82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76"/>
              <p:cNvSpPr/>
              <p:nvPr/>
            </p:nvSpPr>
            <p:spPr>
              <a:xfrm>
                <a:off x="7374133" y="1527873"/>
                <a:ext cx="35743" cy="47105"/>
              </a:xfrm>
              <a:custGeom>
                <a:rect b="b" l="l" r="r" t="t"/>
                <a:pathLst>
                  <a:path extrusionOk="0" h="825" w="626">
                    <a:moveTo>
                      <a:pt x="0" y="0"/>
                    </a:moveTo>
                    <a:lnTo>
                      <a:pt x="0" y="825"/>
                    </a:lnTo>
                    <a:lnTo>
                      <a:pt x="313" y="588"/>
                    </a:lnTo>
                    <a:lnTo>
                      <a:pt x="626" y="825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76"/>
              <p:cNvSpPr/>
              <p:nvPr/>
            </p:nvSpPr>
            <p:spPr>
              <a:xfrm>
                <a:off x="7417413" y="1507318"/>
                <a:ext cx="38998" cy="81193"/>
              </a:xfrm>
              <a:custGeom>
                <a:rect b="b" l="l" r="r" t="t"/>
                <a:pathLst>
                  <a:path extrusionOk="0" fill="none" h="1422" w="683">
                    <a:moveTo>
                      <a:pt x="0" y="0"/>
                    </a:moveTo>
                    <a:cubicBezTo>
                      <a:pt x="0" y="0"/>
                      <a:pt x="683" y="626"/>
                      <a:pt x="24" y="1422"/>
                    </a:cubicBez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76"/>
              <p:cNvSpPr/>
              <p:nvPr/>
            </p:nvSpPr>
            <p:spPr>
              <a:xfrm>
                <a:off x="7272671" y="1492130"/>
                <a:ext cx="585021" cy="112882"/>
              </a:xfrm>
              <a:custGeom>
                <a:rect b="b" l="l" r="r" t="t"/>
                <a:pathLst>
                  <a:path extrusionOk="0" fill="none" h="1977" w="10246">
                    <a:moveTo>
                      <a:pt x="10246" y="1977"/>
                    </a:moveTo>
                    <a:lnTo>
                      <a:pt x="0" y="1977"/>
                    </a:lnTo>
                    <a:lnTo>
                      <a:pt x="0" y="1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76"/>
              <p:cNvSpPr/>
              <p:nvPr/>
            </p:nvSpPr>
            <p:spPr>
              <a:xfrm>
                <a:off x="7292655" y="1527873"/>
                <a:ext cx="117221" cy="57"/>
              </a:xfrm>
              <a:custGeom>
                <a:rect b="b" l="l" r="r" t="t"/>
                <a:pathLst>
                  <a:path extrusionOk="0" fill="none" h="1" w="2053">
                    <a:moveTo>
                      <a:pt x="2053" y="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76"/>
              <p:cNvSpPr/>
              <p:nvPr/>
            </p:nvSpPr>
            <p:spPr>
              <a:xfrm>
                <a:off x="7256684" y="1280013"/>
                <a:ext cx="509024" cy="112882"/>
              </a:xfrm>
              <a:custGeom>
                <a:rect b="b" l="l" r="r" t="t"/>
                <a:pathLst>
                  <a:path extrusionOk="0" h="1977" w="8915">
                    <a:moveTo>
                      <a:pt x="986" y="0"/>
                    </a:moveTo>
                    <a:cubicBezTo>
                      <a:pt x="441" y="0"/>
                      <a:pt x="1" y="441"/>
                      <a:pt x="1" y="986"/>
                    </a:cubicBezTo>
                    <a:cubicBezTo>
                      <a:pt x="1" y="1261"/>
                      <a:pt x="110" y="1507"/>
                      <a:pt x="290" y="1687"/>
                    </a:cubicBezTo>
                    <a:cubicBezTo>
                      <a:pt x="470" y="1863"/>
                      <a:pt x="716" y="1976"/>
                      <a:pt x="986" y="1976"/>
                    </a:cubicBezTo>
                    <a:lnTo>
                      <a:pt x="8914" y="1976"/>
                    </a:lnTo>
                    <a:lnTo>
                      <a:pt x="891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76"/>
              <p:cNvSpPr/>
              <p:nvPr/>
            </p:nvSpPr>
            <p:spPr>
              <a:xfrm>
                <a:off x="7270216" y="1293545"/>
                <a:ext cx="495492" cy="85818"/>
              </a:xfrm>
              <a:custGeom>
                <a:rect b="b" l="l" r="r" t="t"/>
                <a:pathLst>
                  <a:path extrusionOk="0" h="1503" w="8678">
                    <a:moveTo>
                      <a:pt x="773" y="0"/>
                    </a:moveTo>
                    <a:cubicBezTo>
                      <a:pt x="346" y="0"/>
                      <a:pt x="1" y="337"/>
                      <a:pt x="1" y="749"/>
                    </a:cubicBezTo>
                    <a:cubicBezTo>
                      <a:pt x="1" y="953"/>
                      <a:pt x="81" y="1138"/>
                      <a:pt x="223" y="1280"/>
                    </a:cubicBezTo>
                    <a:cubicBezTo>
                      <a:pt x="370" y="1422"/>
                      <a:pt x="564" y="1502"/>
                      <a:pt x="773" y="1502"/>
                    </a:cubicBezTo>
                    <a:lnTo>
                      <a:pt x="8677" y="1502"/>
                    </a:lnTo>
                    <a:lnTo>
                      <a:pt x="867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76"/>
              <p:cNvSpPr/>
              <p:nvPr/>
            </p:nvSpPr>
            <p:spPr>
              <a:xfrm>
                <a:off x="7256684" y="1280013"/>
                <a:ext cx="395914" cy="112882"/>
              </a:xfrm>
              <a:custGeom>
                <a:rect b="b" l="l" r="r" t="t"/>
                <a:pathLst>
                  <a:path extrusionOk="0" h="1977" w="6934">
                    <a:moveTo>
                      <a:pt x="986" y="0"/>
                    </a:moveTo>
                    <a:cubicBezTo>
                      <a:pt x="441" y="0"/>
                      <a:pt x="1" y="441"/>
                      <a:pt x="1" y="986"/>
                    </a:cubicBezTo>
                    <a:cubicBezTo>
                      <a:pt x="1" y="1261"/>
                      <a:pt x="110" y="1507"/>
                      <a:pt x="290" y="1687"/>
                    </a:cubicBezTo>
                    <a:cubicBezTo>
                      <a:pt x="470" y="1863"/>
                      <a:pt x="716" y="1976"/>
                      <a:pt x="986" y="1976"/>
                    </a:cubicBezTo>
                    <a:lnTo>
                      <a:pt x="6934" y="1976"/>
                    </a:lnTo>
                    <a:lnTo>
                      <a:pt x="6934" y="1967"/>
                    </a:lnTo>
                    <a:cubicBezTo>
                      <a:pt x="6711" y="1939"/>
                      <a:pt x="6507" y="1839"/>
                      <a:pt x="6355" y="1687"/>
                    </a:cubicBezTo>
                    <a:cubicBezTo>
                      <a:pt x="6175" y="1507"/>
                      <a:pt x="6066" y="1261"/>
                      <a:pt x="6066" y="986"/>
                    </a:cubicBezTo>
                    <a:cubicBezTo>
                      <a:pt x="6066" y="484"/>
                      <a:pt x="6445" y="67"/>
                      <a:pt x="6934" y="10"/>
                    </a:cubicBezTo>
                    <a:lnTo>
                      <a:pt x="693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76"/>
              <p:cNvSpPr/>
              <p:nvPr/>
            </p:nvSpPr>
            <p:spPr>
              <a:xfrm>
                <a:off x="7628445" y="1315470"/>
                <a:ext cx="35800" cy="47105"/>
              </a:xfrm>
              <a:custGeom>
                <a:rect b="b" l="l" r="r" t="t"/>
                <a:pathLst>
                  <a:path extrusionOk="0" h="825" w="627">
                    <a:moveTo>
                      <a:pt x="1" y="0"/>
                    </a:moveTo>
                    <a:lnTo>
                      <a:pt x="1" y="825"/>
                    </a:lnTo>
                    <a:lnTo>
                      <a:pt x="314" y="588"/>
                    </a:lnTo>
                    <a:lnTo>
                      <a:pt x="626" y="825"/>
                    </a:lnTo>
                    <a:lnTo>
                      <a:pt x="62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76"/>
              <p:cNvSpPr/>
              <p:nvPr/>
            </p:nvSpPr>
            <p:spPr>
              <a:xfrm>
                <a:off x="7577343" y="1293545"/>
                <a:ext cx="46592" cy="85818"/>
              </a:xfrm>
              <a:custGeom>
                <a:rect b="b" l="l" r="r" t="t"/>
                <a:pathLst>
                  <a:path extrusionOk="0" fill="none" h="1503" w="816">
                    <a:moveTo>
                      <a:pt x="815" y="0"/>
                    </a:moveTo>
                    <a:cubicBezTo>
                      <a:pt x="815" y="0"/>
                      <a:pt x="0" y="593"/>
                      <a:pt x="796" y="1502"/>
                    </a:cubicBez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6"/>
              <p:cNvSpPr/>
              <p:nvPr/>
            </p:nvSpPr>
            <p:spPr>
              <a:xfrm>
                <a:off x="7628445" y="1315470"/>
                <a:ext cx="120190" cy="57"/>
              </a:xfrm>
              <a:custGeom>
                <a:rect b="b" l="l" r="r" t="t"/>
                <a:pathLst>
                  <a:path extrusionOk="0" fill="none" h="1" w="2105">
                    <a:moveTo>
                      <a:pt x="1" y="0"/>
                    </a:moveTo>
                    <a:lnTo>
                      <a:pt x="2105" y="0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76"/>
              <p:cNvSpPr/>
              <p:nvPr/>
            </p:nvSpPr>
            <p:spPr>
              <a:xfrm>
                <a:off x="7338961" y="1311416"/>
                <a:ext cx="135036" cy="57"/>
              </a:xfrm>
              <a:custGeom>
                <a:rect b="b" l="l" r="r" t="t"/>
                <a:pathLst>
                  <a:path extrusionOk="0" fill="none" h="1" w="2365">
                    <a:moveTo>
                      <a:pt x="2365" y="0"/>
                    </a:moveTo>
                    <a:lnTo>
                      <a:pt x="0" y="0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76"/>
              <p:cNvSpPr/>
              <p:nvPr/>
            </p:nvSpPr>
            <p:spPr>
              <a:xfrm>
                <a:off x="7338961" y="1338709"/>
                <a:ext cx="135036" cy="57"/>
              </a:xfrm>
              <a:custGeom>
                <a:rect b="b" l="l" r="r" t="t"/>
                <a:pathLst>
                  <a:path extrusionOk="0" fill="none" h="1" w="2365">
                    <a:moveTo>
                      <a:pt x="2365" y="1"/>
                    </a:moveTo>
                    <a:lnTo>
                      <a:pt x="0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76"/>
              <p:cNvSpPr/>
              <p:nvPr/>
            </p:nvSpPr>
            <p:spPr>
              <a:xfrm>
                <a:off x="7338961" y="1365773"/>
                <a:ext cx="135036" cy="57"/>
              </a:xfrm>
              <a:custGeom>
                <a:rect b="b" l="l" r="r" t="t"/>
                <a:pathLst>
                  <a:path extrusionOk="0" fill="none" h="1" w="2365">
                    <a:moveTo>
                      <a:pt x="2365" y="1"/>
                    </a:moveTo>
                    <a:lnTo>
                      <a:pt x="0" y="1"/>
                    </a:lnTo>
                  </a:path>
                </a:pathLst>
              </a:custGeom>
              <a:noFill/>
              <a:ln cap="flat" cmpd="sng" w="9525">
                <a:solidFill>
                  <a:schemeClr val="lt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76"/>
              <p:cNvSpPr/>
              <p:nvPr/>
            </p:nvSpPr>
            <p:spPr>
              <a:xfrm>
                <a:off x="7765651" y="1293545"/>
                <a:ext cx="57" cy="85818"/>
              </a:xfrm>
              <a:custGeom>
                <a:rect b="b" l="l" r="r" t="t"/>
                <a:pathLst>
                  <a:path extrusionOk="0" fill="none" h="1503" w="1">
                    <a:moveTo>
                      <a:pt x="0" y="0"/>
                    </a:moveTo>
                    <a:lnTo>
                      <a:pt x="0" y="1502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76"/>
              <p:cNvSpPr/>
              <p:nvPr/>
            </p:nvSpPr>
            <p:spPr>
              <a:xfrm>
                <a:off x="7199586" y="1392038"/>
                <a:ext cx="604834" cy="99350"/>
              </a:xfrm>
              <a:custGeom>
                <a:rect b="b" l="l" r="r" t="t"/>
                <a:pathLst>
                  <a:path extrusionOk="0" h="1740" w="10593">
                    <a:moveTo>
                      <a:pt x="1" y="0"/>
                    </a:moveTo>
                    <a:lnTo>
                      <a:pt x="1" y="1739"/>
                    </a:lnTo>
                    <a:lnTo>
                      <a:pt x="10592" y="1739"/>
                    </a:lnTo>
                    <a:lnTo>
                      <a:pt x="105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76"/>
              <p:cNvSpPr/>
              <p:nvPr/>
            </p:nvSpPr>
            <p:spPr>
              <a:xfrm>
                <a:off x="7206609" y="1392837"/>
                <a:ext cx="566122" cy="57"/>
              </a:xfrm>
              <a:custGeom>
                <a:rect b="b" l="l" r="r" t="t"/>
                <a:pathLst>
                  <a:path extrusionOk="0" fill="none" h="1" w="9915">
                    <a:moveTo>
                      <a:pt x="9915" y="0"/>
                    </a:moveTo>
                    <a:lnTo>
                      <a:pt x="1" y="0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76"/>
              <p:cNvSpPr/>
              <p:nvPr/>
            </p:nvSpPr>
            <p:spPr>
              <a:xfrm>
                <a:off x="7206609" y="1491331"/>
                <a:ext cx="597811" cy="856"/>
              </a:xfrm>
              <a:custGeom>
                <a:rect b="b" l="l" r="r" t="t"/>
                <a:pathLst>
                  <a:path extrusionOk="0" fill="none" h="15" w="10470">
                    <a:moveTo>
                      <a:pt x="10469" y="0"/>
                    </a:moveTo>
                    <a:lnTo>
                      <a:pt x="1" y="15"/>
                    </a:lnTo>
                  </a:path>
                </a:pathLst>
              </a:custGeom>
              <a:noFill/>
              <a:ln cap="rnd" cmpd="sng" w="9525">
                <a:solidFill>
                  <a:schemeClr val="dk1"/>
                </a:solidFill>
                <a:prstDash val="solid"/>
                <a:miter lim="4738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76"/>
              <p:cNvSpPr/>
              <p:nvPr/>
            </p:nvSpPr>
            <p:spPr>
              <a:xfrm>
                <a:off x="7234473" y="1410709"/>
                <a:ext cx="99635" cy="67147"/>
              </a:xfrm>
              <a:custGeom>
                <a:rect b="b" l="l" r="r" t="t"/>
                <a:pathLst>
                  <a:path extrusionOk="0" h="1176" w="1745">
                    <a:moveTo>
                      <a:pt x="1" y="0"/>
                    </a:moveTo>
                    <a:lnTo>
                      <a:pt x="1" y="1175"/>
                    </a:lnTo>
                    <a:lnTo>
                      <a:pt x="1745" y="1175"/>
                    </a:lnTo>
                    <a:lnTo>
                      <a:pt x="17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76"/>
              <p:cNvSpPr/>
              <p:nvPr/>
            </p:nvSpPr>
            <p:spPr>
              <a:xfrm>
                <a:off x="7240696" y="1415848"/>
                <a:ext cx="31461" cy="56869"/>
              </a:xfrm>
              <a:custGeom>
                <a:rect b="b" l="l" r="r" t="t"/>
                <a:pathLst>
                  <a:path extrusionOk="0" h="996" w="551">
                    <a:moveTo>
                      <a:pt x="1" y="0"/>
                    </a:moveTo>
                    <a:lnTo>
                      <a:pt x="1" y="995"/>
                    </a:lnTo>
                    <a:lnTo>
                      <a:pt x="551" y="995"/>
                    </a:lnTo>
                    <a:lnTo>
                      <a:pt x="55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76"/>
              <p:cNvSpPr/>
              <p:nvPr/>
            </p:nvSpPr>
            <p:spPr>
              <a:xfrm>
                <a:off x="7268617" y="1415848"/>
                <a:ext cx="31404" cy="56869"/>
              </a:xfrm>
              <a:custGeom>
                <a:rect b="b" l="l" r="r" t="t"/>
                <a:pathLst>
                  <a:path extrusionOk="0" h="996" w="550">
                    <a:moveTo>
                      <a:pt x="0" y="0"/>
                    </a:moveTo>
                    <a:lnTo>
                      <a:pt x="0" y="995"/>
                    </a:lnTo>
                    <a:lnTo>
                      <a:pt x="550" y="99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76"/>
              <p:cNvSpPr/>
              <p:nvPr/>
            </p:nvSpPr>
            <p:spPr>
              <a:xfrm>
                <a:off x="7296481" y="1415848"/>
                <a:ext cx="31404" cy="56869"/>
              </a:xfrm>
              <a:custGeom>
                <a:rect b="b" l="l" r="r" t="t"/>
                <a:pathLst>
                  <a:path extrusionOk="0" h="996" w="550">
                    <a:moveTo>
                      <a:pt x="0" y="0"/>
                    </a:moveTo>
                    <a:lnTo>
                      <a:pt x="0" y="995"/>
                    </a:lnTo>
                    <a:lnTo>
                      <a:pt x="550" y="995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9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9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9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9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 slide 1"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59" name="Google Shape;659;p7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60" name="Google Shape;660;p7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8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9" name="Google Shape;669;p80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0" name="Google Shape;670;p8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8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2" name="Google Shape;672;p8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79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79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/>
        </p:txBody>
      </p:sp>
      <p:sp>
        <p:nvSpPr>
          <p:cNvPr id="676" name="Google Shape;676;p7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7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7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1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1" name="Google Shape;681;p81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18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15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35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2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682" name="Google Shape;682;p8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3" name="Google Shape;683;p8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4" name="Google Shape;684;p8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82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7" name="Google Shape;687;p82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8" name="Google Shape;688;p82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89" name="Google Shape;689;p8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8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1" name="Google Shape;691;p8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3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4" name="Google Shape;694;p83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695" name="Google Shape;695;p83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6" name="Google Shape;696;p83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35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200"/>
            </a:lvl9pPr>
          </a:lstStyle>
          <a:p/>
        </p:txBody>
      </p:sp>
      <p:sp>
        <p:nvSpPr>
          <p:cNvPr id="697" name="Google Shape;697;p83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8" name="Google Shape;698;p8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8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8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8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8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4" name="Google Shape;704;p8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5" name="Google Shape;705;p8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9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9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9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9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2" name="Google Shape;712;p9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indent="-4064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indent="-3810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indent="-355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indent="-355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indent="-355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indent="-355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indent="-355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indent="-355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/>
        </p:txBody>
      </p:sp>
      <p:sp>
        <p:nvSpPr>
          <p:cNvPr id="713" name="Google Shape;713;p9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714" name="Google Shape;714;p9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9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9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9" name="Google Shape;719;p10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720" name="Google Shape;720;p10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indent="-2286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indent="-2286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indent="-2286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indent="-2286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indent="-2286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indent="-2286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/>
        </p:txBody>
      </p:sp>
      <p:sp>
        <p:nvSpPr>
          <p:cNvPr id="721" name="Google Shape;721;p10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10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10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oogle Shape;34;p3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" name="Google Shape;35;p32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6" name="Google Shape;726;p101"/>
          <p:cNvSpPr txBox="1"/>
          <p:nvPr>
            <p:ph idx="1" type="body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7" name="Google Shape;727;p10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10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9" name="Google Shape;729;p10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02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10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3" name="Google Shape;733;p10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10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5" name="Google Shape;735;p10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34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34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34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" name="Google Shape;44;p36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36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36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3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7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48.xml"/><Relationship Id="rId28" Type="http://schemas.openxmlformats.org/officeDocument/2006/relationships/theme" Target="../theme/theme4.xml"/><Relationship Id="rId27" Type="http://schemas.openxmlformats.org/officeDocument/2006/relationships/slideLayout" Target="../slideLayouts/slideLayout50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b="0" i="0" sz="3000" u="none" cap="none" strike="noStrik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9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9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9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9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4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Quicksand"/>
              <a:buNone/>
              <a:defRPr b="1" i="0" sz="3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b="1" i="0" sz="35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94"/>
          <p:cNvSpPr txBox="1"/>
          <p:nvPr>
            <p:ph idx="1" type="body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 b="0" i="0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6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3" name="Google Shape;663;p96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4" name="Google Shape;664;p9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5" name="Google Shape;665;p9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6" name="Google Shape;666;p9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21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iksha.gov.in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hyperlink" Target="https://diksha.gov.in/" TargetMode="External"/><Relationship Id="rId5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diksha.gov.in/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hyperlink" Target="https://diksha.gov.in/play/collection/do_3135898447443312641324?contentId=do_31396200419473817611828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iksha.gov.in/play/collection/do_3135615483842068481995?contentId=do_3135840440077189121248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8DAFE">
            <a:alpha val="30980"/>
          </a:srgbClr>
        </a:solidFill>
      </p:bgPr>
    </p:bg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"/>
          <p:cNvSpPr txBox="1"/>
          <p:nvPr>
            <p:ph type="ctrTitle"/>
          </p:nvPr>
        </p:nvSpPr>
        <p:spPr>
          <a:xfrm>
            <a:off x="205750" y="789050"/>
            <a:ext cx="87099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GB" sz="4700">
                <a:solidFill>
                  <a:schemeClr val="lt1"/>
                </a:solidFill>
              </a:rPr>
              <a:t> </a:t>
            </a:r>
            <a:r>
              <a:rPr b="1" lang="en-GB" sz="2900">
                <a:solidFill>
                  <a:schemeClr val="lt1"/>
                </a:solidFill>
              </a:rPr>
              <a:t>Virtual Lab as a Teaching Learning Tool for Biology</a:t>
            </a:r>
            <a:endParaRPr b="1" sz="2900">
              <a:solidFill>
                <a:schemeClr val="lt1"/>
              </a:solidFill>
            </a:endParaRPr>
          </a:p>
        </p:txBody>
      </p:sp>
      <p:sp>
        <p:nvSpPr>
          <p:cNvPr id="741" name="Google Shape;741;p5"/>
          <p:cNvSpPr txBox="1"/>
          <p:nvPr>
            <p:ph idx="1" type="subTitle"/>
          </p:nvPr>
        </p:nvSpPr>
        <p:spPr>
          <a:xfrm>
            <a:off x="394325" y="3802250"/>
            <a:ext cx="83838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Central Institute of Educational Technology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216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NCERT, New Delhi</a:t>
            </a:r>
            <a:endParaRPr sz="216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ThinkTac - Experiential, 21st Century Skills" id="742" name="Google Shape;7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8044" y="68025"/>
            <a:ext cx="690857" cy="9971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ational Council of Educational Research and Training ..." id="743" name="Google Shape;74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6040" y="142177"/>
            <a:ext cx="798457" cy="92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5" title="biogif (1)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9275" y="796325"/>
            <a:ext cx="3181003" cy="4499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6"/>
          <p:cNvSpPr txBox="1"/>
          <p:nvPr>
            <p:ph type="title"/>
          </p:nvPr>
        </p:nvSpPr>
        <p:spPr>
          <a:xfrm>
            <a:off x="727800" y="1471025"/>
            <a:ext cx="7688400" cy="289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/>
              <a:t>Steps to reach at desirable resources of Virtual labs</a:t>
            </a:r>
            <a:endParaRPr sz="350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509"/>
              <a:t>URL: </a:t>
            </a:r>
            <a:r>
              <a:rPr lang="en-GB" sz="3509" u="sng">
                <a:solidFill>
                  <a:schemeClr val="hlink"/>
                </a:solidFill>
                <a:hlinkClick r:id="rId3"/>
              </a:rPr>
              <a:t>https://diksha.gov.in/</a:t>
            </a:r>
            <a:endParaRPr sz="3509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3509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15000"/>
          </a:blip>
          <a:stretch>
            <a:fillRect/>
          </a:stretch>
        </a:blip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90"/>
          <p:cNvSpPr txBox="1"/>
          <p:nvPr>
            <p:ph type="title"/>
          </p:nvPr>
        </p:nvSpPr>
        <p:spPr>
          <a:xfrm>
            <a:off x="2688140" y="458025"/>
            <a:ext cx="4118785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GB" sz="2800">
                <a:solidFill>
                  <a:srgbClr val="121618"/>
                </a:solidFill>
                <a:latin typeface="Roboto"/>
                <a:ea typeface="Roboto"/>
                <a:cs typeface="Roboto"/>
                <a:sym typeface="Roboto"/>
              </a:rPr>
              <a:t>Virtual Labs in DIKSHA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876" name="Google Shape;876;p90"/>
          <p:cNvSpPr txBox="1"/>
          <p:nvPr>
            <p:ph idx="1" type="body"/>
          </p:nvPr>
        </p:nvSpPr>
        <p:spPr>
          <a:xfrm>
            <a:off x="694060" y="1281794"/>
            <a:ext cx="7629429" cy="33065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GB" sz="1600">
                <a:solidFill>
                  <a:srgbClr val="C00000"/>
                </a:solidFill>
              </a:rPr>
              <a:t>Step 1</a:t>
            </a:r>
            <a:r>
              <a:rPr lang="en-GB" sz="1600">
                <a:solidFill>
                  <a:srgbClr val="002060"/>
                </a:solidFill>
              </a:rPr>
              <a:t>: Search </a:t>
            </a:r>
            <a:r>
              <a:rPr lang="en-GB" sz="1600" u="sng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https://diksha.gov.in/</a:t>
            </a:r>
            <a:r>
              <a:rPr lang="en-GB" sz="1600">
                <a:solidFill>
                  <a:srgbClr val="002060"/>
                </a:solidFill>
              </a:rPr>
              <a:t>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GB" sz="1600">
                <a:solidFill>
                  <a:srgbClr val="C00000"/>
                </a:solidFill>
              </a:rPr>
              <a:t>Step 2</a:t>
            </a:r>
            <a:r>
              <a:rPr lang="en-GB" sz="1600">
                <a:solidFill>
                  <a:srgbClr val="002060"/>
                </a:solidFill>
              </a:rPr>
              <a:t>: Scroll banners to find Virtual Labs vertical and click on its “Explore”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GB" sz="1600">
                <a:solidFill>
                  <a:srgbClr val="002060"/>
                </a:solidFill>
              </a:rPr>
              <a:t>icon.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GB" sz="1600">
                <a:solidFill>
                  <a:srgbClr val="C00000"/>
                </a:solidFill>
              </a:rPr>
              <a:t>Step 3</a:t>
            </a:r>
            <a:r>
              <a:rPr lang="en-GB" sz="1600">
                <a:solidFill>
                  <a:srgbClr val="002060"/>
                </a:solidFill>
              </a:rPr>
              <a:t>: Scroll down on the landing page of Virtual labs to reach eContent of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GB" sz="1600">
                <a:solidFill>
                  <a:srgbClr val="002060"/>
                </a:solidFill>
              </a:rPr>
              <a:t>class 7.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GB" sz="1600">
                <a:solidFill>
                  <a:srgbClr val="C00000"/>
                </a:solidFill>
              </a:rPr>
              <a:t>Step 4:</a:t>
            </a:r>
            <a:r>
              <a:rPr lang="en-GB" sz="1600">
                <a:solidFill>
                  <a:srgbClr val="002060"/>
                </a:solidFill>
              </a:rPr>
              <a:t> Click on the “Explore” icon of the class 7, select the English medium,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583"/>
              <a:buNone/>
            </a:pPr>
            <a:r>
              <a:rPr lang="en-GB" sz="1600">
                <a:solidFill>
                  <a:srgbClr val="002060"/>
                </a:solidFill>
              </a:rPr>
              <a:t>then choose a Science as subject.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2583"/>
              <a:buNone/>
            </a:pPr>
            <a:r>
              <a:rPr lang="en-GB" sz="1600">
                <a:solidFill>
                  <a:srgbClr val="C00000"/>
                </a:solidFill>
              </a:rPr>
              <a:t>Step 5</a:t>
            </a:r>
            <a:r>
              <a:rPr lang="en-GB" sz="1600">
                <a:solidFill>
                  <a:srgbClr val="002060"/>
                </a:solidFill>
              </a:rPr>
              <a:t>: Click on the Explanation resource to reach the link for related resources</a:t>
            </a:r>
            <a:endParaRPr/>
          </a:p>
        </p:txBody>
      </p:sp>
      <p:pic>
        <p:nvPicPr>
          <p:cNvPr id="877" name="Google Shape;877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42670" y="190382"/>
            <a:ext cx="1107270" cy="1178859"/>
          </a:xfrm>
          <a:prstGeom prst="rect">
            <a:avLst/>
          </a:prstGeom>
          <a:noFill/>
          <a:ln>
            <a:noFill/>
          </a:ln>
          <a:effectLst>
            <a:outerShdw blurRad="50800" rotWithShape="0" algn="ctr" dir="5400000" dist="12700">
              <a:srgbClr val="000000">
                <a:alpha val="42745"/>
              </a:srgbClr>
            </a:outerShdw>
          </a:effectLst>
        </p:spPr>
      </p:pic>
      <p:pic>
        <p:nvPicPr>
          <p:cNvPr id="878" name="Google Shape;878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369" y="458025"/>
            <a:ext cx="1861457" cy="6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>
                <a:solidFill>
                  <a:schemeClr val="dk1"/>
                </a:solidFill>
              </a:rPr>
              <a:t>Search </a:t>
            </a:r>
            <a:r>
              <a:rPr lang="en-GB" sz="16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https://diksha.gov.in/</a:t>
            </a:r>
            <a:r>
              <a:rPr lang="en-GB" sz="1600">
                <a:solidFill>
                  <a:schemeClr val="dk1"/>
                </a:solidFill>
              </a:rPr>
              <a:t> 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84" name="Google Shape;884;p17"/>
          <p:cNvPicPr preferRelativeResize="0"/>
          <p:nvPr/>
        </p:nvPicPr>
        <p:blipFill rotWithShape="1">
          <a:blip r:embed="rId4">
            <a:alphaModFix/>
          </a:blip>
          <a:srcRect b="5994" l="0" r="0" t="0"/>
          <a:stretch/>
        </p:blipFill>
        <p:spPr>
          <a:xfrm>
            <a:off x="1115375" y="1176925"/>
            <a:ext cx="6893802" cy="347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Char char="●"/>
            </a:pPr>
            <a:r>
              <a:rPr lang="en-GB" sz="1600">
                <a:solidFill>
                  <a:schemeClr val="dk1"/>
                </a:solidFill>
              </a:rPr>
              <a:t>Scroll banners to find Virtual labs vertical and click on its “Explore” icon.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890" name="Google Shape;890;p18"/>
          <p:cNvPicPr preferRelativeResize="0"/>
          <p:nvPr/>
        </p:nvPicPr>
        <p:blipFill rotWithShape="1">
          <a:blip r:embed="rId3">
            <a:alphaModFix/>
          </a:blip>
          <a:srcRect b="0" l="0" r="0" t="35522"/>
          <a:stretch/>
        </p:blipFill>
        <p:spPr>
          <a:xfrm>
            <a:off x="675725" y="1869550"/>
            <a:ext cx="7618624" cy="238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9"/>
          <p:cNvSpPr txBox="1"/>
          <p:nvPr>
            <p:ph type="title"/>
          </p:nvPr>
        </p:nvSpPr>
        <p:spPr>
          <a:xfrm>
            <a:off x="284775" y="1300675"/>
            <a:ext cx="2220900" cy="23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Scroll down on the landing page of Virtual labs to reach eContent of classes 6-12.</a:t>
            </a:r>
            <a:endParaRPr sz="1600"/>
          </a:p>
        </p:txBody>
      </p:sp>
      <p:pic>
        <p:nvPicPr>
          <p:cNvPr id="896" name="Google Shape;896;p19"/>
          <p:cNvPicPr preferRelativeResize="0"/>
          <p:nvPr/>
        </p:nvPicPr>
        <p:blipFill rotWithShape="1">
          <a:blip r:embed="rId3">
            <a:alphaModFix/>
          </a:blip>
          <a:srcRect b="5435" l="19946" r="20528" t="45798"/>
          <a:stretch/>
        </p:blipFill>
        <p:spPr>
          <a:xfrm>
            <a:off x="2999625" y="1602175"/>
            <a:ext cx="5442974" cy="250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20"/>
          <p:cNvSpPr txBox="1"/>
          <p:nvPr>
            <p:ph type="title"/>
          </p:nvPr>
        </p:nvSpPr>
        <p:spPr>
          <a:xfrm>
            <a:off x="348450" y="1318650"/>
            <a:ext cx="2574600" cy="270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>
                <a:solidFill>
                  <a:schemeClr val="dk1"/>
                </a:solidFill>
              </a:rPr>
              <a:t>Click on the “Explore” icon of the desirable class, select the medium of interaction, then choose a subject you wish to study.</a:t>
            </a:r>
            <a:endParaRPr sz="1600"/>
          </a:p>
        </p:txBody>
      </p:sp>
      <p:pic>
        <p:nvPicPr>
          <p:cNvPr id="902" name="Google Shape;902;p20"/>
          <p:cNvPicPr preferRelativeResize="0"/>
          <p:nvPr/>
        </p:nvPicPr>
        <p:blipFill rotWithShape="1">
          <a:blip r:embed="rId3">
            <a:alphaModFix/>
          </a:blip>
          <a:srcRect b="4951" l="19731" r="20907" t="10334"/>
          <a:stretch/>
        </p:blipFill>
        <p:spPr>
          <a:xfrm>
            <a:off x="3151650" y="822875"/>
            <a:ext cx="4892549" cy="392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4"/>
          <p:cNvSpPr txBox="1"/>
          <p:nvPr>
            <p:ph idx="4294967295" type="title"/>
          </p:nvPr>
        </p:nvSpPr>
        <p:spPr>
          <a:xfrm>
            <a:off x="1557175" y="2038900"/>
            <a:ext cx="4527600" cy="13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Demonstration of Virtual Experiments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91"/>
          <p:cNvSpPr txBox="1"/>
          <p:nvPr>
            <p:ph type="title"/>
          </p:nvPr>
        </p:nvSpPr>
        <p:spPr>
          <a:xfrm>
            <a:off x="720000" y="569627"/>
            <a:ext cx="7704000" cy="11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Parts of a flower (Distinguish between Unisexual and Bisexual flower)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913" name="Google Shape;913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650" y="1671525"/>
            <a:ext cx="4914300" cy="29516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91"/>
          <p:cNvSpPr txBox="1"/>
          <p:nvPr/>
        </p:nvSpPr>
        <p:spPr>
          <a:xfrm>
            <a:off x="6143675" y="3039250"/>
            <a:ext cx="21390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rgbClr val="313642"/>
                </a:solidFill>
                <a:latin typeface="DM Sans"/>
                <a:ea typeface="DM Sans"/>
                <a:cs typeface="DM Sans"/>
                <a:sym typeface="DM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simulation link</a:t>
            </a:r>
            <a:endParaRPr b="0" i="0" sz="1400" u="none" cap="none" strike="noStrike">
              <a:solidFill>
                <a:srgbClr val="31364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13642"/>
                </a:solidFill>
                <a:latin typeface="DM Sans"/>
                <a:ea typeface="DM Sans"/>
                <a:cs typeface="DM Sans"/>
                <a:sym typeface="DM Sans"/>
              </a:rPr>
              <a:t>Class VII </a:t>
            </a:r>
            <a:endParaRPr b="0" i="0" sz="1400" u="none" cap="none" strike="noStrike">
              <a:solidFill>
                <a:srgbClr val="31364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92"/>
          <p:cNvSpPr txBox="1"/>
          <p:nvPr>
            <p:ph type="title"/>
          </p:nvPr>
        </p:nvSpPr>
        <p:spPr>
          <a:xfrm>
            <a:off x="847400" y="757777"/>
            <a:ext cx="7576500" cy="9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700"/>
              <a:t>Study of Pollutants in Air</a:t>
            </a:r>
            <a:endParaRPr sz="2700"/>
          </a:p>
        </p:txBody>
      </p:sp>
      <p:sp>
        <p:nvSpPr>
          <p:cNvPr id="920" name="Google Shape;920;p92"/>
          <p:cNvSpPr txBox="1"/>
          <p:nvPr/>
        </p:nvSpPr>
        <p:spPr>
          <a:xfrm>
            <a:off x="6479800" y="3080000"/>
            <a:ext cx="1639800" cy="5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rgbClr val="313642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simulation link</a:t>
            </a:r>
            <a:endParaRPr b="0" i="0" sz="1400" u="none" cap="none" strike="noStrike">
              <a:solidFill>
                <a:srgbClr val="31364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13642"/>
                </a:solidFill>
                <a:latin typeface="DM Sans"/>
                <a:ea typeface="DM Sans"/>
                <a:cs typeface="DM Sans"/>
                <a:sym typeface="DM Sans"/>
              </a:rPr>
              <a:t>Class XII</a:t>
            </a:r>
            <a:endParaRPr b="0" i="0" sz="1400" u="none" cap="none" strike="noStrike">
              <a:solidFill>
                <a:srgbClr val="31364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21" name="Google Shape;921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800" y="1394652"/>
            <a:ext cx="4678248" cy="315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8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-GB" sz="3400"/>
              <a:t>Policy Perspective (NEP 2020 vision)</a:t>
            </a:r>
            <a:endParaRPr/>
          </a:p>
        </p:txBody>
      </p:sp>
      <p:sp>
        <p:nvSpPr>
          <p:cNvPr id="750" name="Google Shape;750;p85"/>
          <p:cNvSpPr txBox="1"/>
          <p:nvPr>
            <p:ph idx="4294967295" type="body"/>
          </p:nvPr>
        </p:nvSpPr>
        <p:spPr>
          <a:xfrm>
            <a:off x="3552825" y="1335088"/>
            <a:ext cx="5591175" cy="32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814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Technology use and Integration</a:t>
            </a:r>
            <a:endParaRPr/>
          </a:p>
          <a:p>
            <a:pPr indent="-35814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Ensuring Equitable use of technology</a:t>
            </a:r>
            <a:endParaRPr/>
          </a:p>
          <a:p>
            <a:pPr indent="-35814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Extensive Use of technology in teaching and learning</a:t>
            </a:r>
            <a:endParaRPr/>
          </a:p>
          <a:p>
            <a:pPr indent="-35814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Content Creation, digital repository and Dissemination</a:t>
            </a:r>
            <a:endParaRPr/>
          </a:p>
          <a:p>
            <a:pPr indent="-35814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Blended mode of learning</a:t>
            </a:r>
            <a:endParaRPr/>
          </a:p>
          <a:p>
            <a:pPr indent="-35814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b="0" i="0" lang="en-GB" u="none" cap="none" strike="noStrike"/>
              <a:t>Addressing digital divide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u="none" cap="none" strike="noStrike"/>
          </a:p>
        </p:txBody>
      </p:sp>
      <p:pic>
        <p:nvPicPr>
          <p:cNvPr id="751" name="Google Shape;751;p85"/>
          <p:cNvPicPr preferRelativeResize="0"/>
          <p:nvPr/>
        </p:nvPicPr>
        <p:blipFill rotWithShape="1">
          <a:blip r:embed="rId3">
            <a:alphaModFix/>
          </a:blip>
          <a:srcRect b="2590" l="0" r="-2" t="0"/>
          <a:stretch/>
        </p:blipFill>
        <p:spPr>
          <a:xfrm>
            <a:off x="387900" y="1334625"/>
            <a:ext cx="2396159" cy="3264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740"/>
              <a:buNone/>
            </a:pPr>
            <a:r>
              <a:t/>
            </a:r>
            <a:endParaRPr sz="27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40740"/>
              <a:buNone/>
            </a:pPr>
            <a:r>
              <a:rPr b="1" lang="en-GB" sz="2700"/>
              <a:t>Recommendation of NEP 2020</a:t>
            </a:r>
            <a:endParaRPr/>
          </a:p>
        </p:txBody>
      </p:sp>
      <p:grpSp>
        <p:nvGrpSpPr>
          <p:cNvPr id="757" name="Google Shape;757;p7"/>
          <p:cNvGrpSpPr/>
          <p:nvPr/>
        </p:nvGrpSpPr>
        <p:grpSpPr>
          <a:xfrm>
            <a:off x="387900" y="1386158"/>
            <a:ext cx="8368200" cy="3161341"/>
            <a:chOff x="0" y="51533"/>
            <a:chExt cx="8368200" cy="3161341"/>
          </a:xfrm>
        </p:grpSpPr>
        <p:sp>
          <p:nvSpPr>
            <p:cNvPr id="758" name="Google Shape;758;p7"/>
            <p:cNvSpPr/>
            <p:nvPr/>
          </p:nvSpPr>
          <p:spPr>
            <a:xfrm>
              <a:off x="0" y="51533"/>
              <a:ext cx="8368200" cy="100386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51991D"/>
                </a:gs>
                <a:gs pos="100000">
                  <a:srgbClr val="B5E6A4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7"/>
            <p:cNvSpPr txBox="1"/>
            <p:nvPr/>
          </p:nvSpPr>
          <p:spPr>
            <a:xfrm>
              <a:off x="49004" y="100537"/>
              <a:ext cx="8270100" cy="9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Access to quality practical and hands-on experiment-based learning experiences to each student</a:t>
              </a:r>
              <a:endPara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0" y="1130274"/>
              <a:ext cx="8368200" cy="100386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51991D"/>
                </a:gs>
                <a:gs pos="100000">
                  <a:srgbClr val="B5E6A4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7"/>
            <p:cNvSpPr txBox="1"/>
            <p:nvPr/>
          </p:nvSpPr>
          <p:spPr>
            <a:xfrm>
              <a:off x="49004" y="1179278"/>
              <a:ext cx="8270192" cy="905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Virtual labs enhance actual laboratory experience</a:t>
              </a:r>
              <a:endPara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0" y="2209014"/>
              <a:ext cx="8368200" cy="1003860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51991D"/>
                </a:gs>
                <a:gs pos="100000">
                  <a:srgbClr val="B5E6A4"/>
                </a:gs>
              </a:gsLst>
              <a:lin ang="16200000" scaled="0"/>
            </a:gradFill>
            <a:ln>
              <a:noFill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7"/>
            <p:cNvSpPr txBox="1"/>
            <p:nvPr/>
          </p:nvSpPr>
          <p:spPr>
            <a:xfrm>
              <a:off x="49004" y="2258018"/>
              <a:ext cx="8270192" cy="905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9050" lIns="99050" spcFirstLastPara="1" rIns="99050" wrap="square" tIns="990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Lab based e-resources help students in visualizing the concepts</a:t>
              </a:r>
              <a:endParaRPr b="0" i="0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8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1666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55000"/>
              <a:buNone/>
            </a:pPr>
            <a:r>
              <a:rPr b="1" lang="en-GB" sz="2000"/>
              <a:t>Virtual Laboratory (Virtual Labs)</a:t>
            </a:r>
            <a:endParaRPr/>
          </a:p>
        </p:txBody>
      </p:sp>
      <p:sp>
        <p:nvSpPr>
          <p:cNvPr id="769" name="Google Shape;769;p86"/>
          <p:cNvSpPr txBox="1"/>
          <p:nvPr>
            <p:ph idx="4294967295" type="body"/>
          </p:nvPr>
        </p:nvSpPr>
        <p:spPr>
          <a:xfrm>
            <a:off x="561109" y="1406236"/>
            <a:ext cx="4553816" cy="31927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76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71428"/>
              <a:buFont typeface="Arial"/>
              <a:buNone/>
            </a:pPr>
            <a:r>
              <a:rPr b="0" i="0" lang="en-GB" sz="2000" u="none" cap="none" strike="noStrike"/>
              <a:t>A virtual laboratory is a computer-based activity where students interact with an experimental apparatus or other activity via a computer interface.</a:t>
            </a:r>
            <a:endParaRPr/>
          </a:p>
          <a:p>
            <a:pPr indent="0" lvl="0" marL="762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71428"/>
              <a:buFont typeface="Arial"/>
              <a:buNone/>
            </a:pPr>
            <a:r>
              <a:rPr b="0" i="0" lang="en-GB" sz="2000" u="none" cap="none" strike="noStrike"/>
              <a:t>Advantages of Virtual labs</a:t>
            </a:r>
            <a:endParaRPr/>
          </a:p>
          <a:p>
            <a:pPr indent="-342900" lvl="0" marL="3429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en-GB" sz="2000" u="none" cap="none" strike="noStrike"/>
              <a:t>Available anytime, anywhere with internet access.</a:t>
            </a:r>
            <a:endParaRPr/>
          </a:p>
          <a:p>
            <a:pPr indent="-342900" lvl="0" marL="3429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en-GB" sz="2000" u="none" cap="none" strike="noStrike"/>
              <a:t>Real time interactive and accessible simulations and experimentation .</a:t>
            </a:r>
            <a:endParaRPr/>
          </a:p>
          <a:p>
            <a:pPr indent="-342900" lvl="0" marL="3429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en-GB" sz="2000" u="none" cap="none" strike="noStrike"/>
              <a:t>Reduces costs of physical equipment, materials, and maintenance.</a:t>
            </a:r>
            <a:endParaRPr/>
          </a:p>
          <a:p>
            <a:pPr indent="-342900" lvl="0" marL="3429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en-GB" sz="2000" u="none" cap="none" strike="noStrike"/>
              <a:t>Simulates risky experiments without real-world hazardous  or complex procedures.</a:t>
            </a:r>
            <a:endParaRPr/>
          </a:p>
          <a:p>
            <a:pPr indent="-342900" lvl="0" marL="342900" rtl="0" algn="l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●"/>
            </a:pPr>
            <a:r>
              <a:rPr b="0" i="0" lang="en-GB" sz="2000" u="none" cap="none" strike="noStrike"/>
              <a:t>Hands-on learning with immediate feedback</a:t>
            </a:r>
            <a:r>
              <a:rPr b="0" i="0" lang="en-GB" sz="1100" u="none" cap="none" strike="noStrike"/>
              <a:t>.</a:t>
            </a:r>
            <a:endParaRPr/>
          </a:p>
          <a:p>
            <a:pPr indent="0" lvl="0" marL="76200" rtl="0" algn="l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ct val="311688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  <p:pic>
        <p:nvPicPr>
          <p:cNvPr id="770" name="Google Shape;770;p86" title="Untitled-4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650" y="1955163"/>
            <a:ext cx="3724277" cy="2094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87"/>
          <p:cNvSpPr/>
          <p:nvPr/>
        </p:nvSpPr>
        <p:spPr>
          <a:xfrm flipH="1">
            <a:off x="1" y="1"/>
            <a:ext cx="9143999" cy="1627523"/>
          </a:xfrm>
          <a:prstGeom prst="rect">
            <a:avLst/>
          </a:prstGeom>
          <a:gradFill>
            <a:gsLst>
              <a:gs pos="0">
                <a:srgbClr val="000000">
                  <a:alpha val="95294"/>
                </a:srgbClr>
              </a:gs>
              <a:gs pos="100000">
                <a:srgbClr val="0F4861"/>
              </a:gs>
            </a:gsLst>
            <a:lin ang="19799999" scaled="0"/>
          </a:gra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87"/>
          <p:cNvSpPr/>
          <p:nvPr/>
        </p:nvSpPr>
        <p:spPr>
          <a:xfrm flipH="1">
            <a:off x="6062115" y="0"/>
            <a:ext cx="3072908" cy="1627996"/>
          </a:xfrm>
          <a:prstGeom prst="rect">
            <a:avLst/>
          </a:prstGeom>
          <a:gradFill>
            <a:gsLst>
              <a:gs pos="0">
                <a:srgbClr val="0A3041">
                  <a:alpha val="67450"/>
                </a:srgbClr>
              </a:gs>
              <a:gs pos="19000">
                <a:srgbClr val="0A3041">
                  <a:alpha val="67450"/>
                </a:srgbClr>
              </a:gs>
              <a:gs pos="100000">
                <a:srgbClr val="156082">
                  <a:alpha val="47450"/>
                </a:srgbClr>
              </a:gs>
            </a:gsLst>
            <a:lin ang="19199999" scaled="0"/>
          </a:gra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87"/>
          <p:cNvSpPr/>
          <p:nvPr/>
        </p:nvSpPr>
        <p:spPr>
          <a:xfrm flipH="1" rot="-5400000">
            <a:off x="3757985" y="-3757532"/>
            <a:ext cx="1628032" cy="9144000"/>
          </a:xfrm>
          <a:prstGeom prst="rect">
            <a:avLst/>
          </a:prstGeom>
          <a:gradFill>
            <a:gsLst>
              <a:gs pos="0">
                <a:srgbClr val="0F4861">
                  <a:alpha val="15294"/>
                </a:srgbClr>
              </a:gs>
              <a:gs pos="23000">
                <a:srgbClr val="0F4861">
                  <a:alpha val="15294"/>
                </a:srgbClr>
              </a:gs>
              <a:gs pos="99000">
                <a:srgbClr val="000000">
                  <a:alpha val="44313"/>
                </a:srgbClr>
              </a:gs>
              <a:gs pos="100000">
                <a:srgbClr val="000000">
                  <a:alpha val="44313"/>
                </a:srgbClr>
              </a:gs>
            </a:gsLst>
            <a:lin ang="21000001" scaled="0"/>
          </a:gra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9" name="Google Shape;779;p87"/>
          <p:cNvSpPr txBox="1"/>
          <p:nvPr>
            <p:ph type="title"/>
          </p:nvPr>
        </p:nvSpPr>
        <p:spPr>
          <a:xfrm>
            <a:off x="1108361" y="269505"/>
            <a:ext cx="7288650" cy="118237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</a:pPr>
            <a:r>
              <a:rPr lang="en-GB" sz="3000">
                <a:solidFill>
                  <a:srgbClr val="FFFFFF"/>
                </a:solidFill>
              </a:rPr>
              <a:t>Integration of Virtual Labs with Physical Labs</a:t>
            </a:r>
            <a:endParaRPr sz="3000">
              <a:solidFill>
                <a:srgbClr val="FFFFFF"/>
              </a:solidFill>
            </a:endParaRPr>
          </a:p>
        </p:txBody>
      </p:sp>
      <p:grpSp>
        <p:nvGrpSpPr>
          <p:cNvPr id="780" name="Google Shape;780;p87"/>
          <p:cNvGrpSpPr/>
          <p:nvPr/>
        </p:nvGrpSpPr>
        <p:grpSpPr>
          <a:xfrm>
            <a:off x="746006" y="2034457"/>
            <a:ext cx="6949575" cy="2417310"/>
            <a:chOff x="0" y="79132"/>
            <a:chExt cx="6949575" cy="2417310"/>
          </a:xfrm>
        </p:grpSpPr>
        <p:sp>
          <p:nvSpPr>
            <p:cNvPr id="781" name="Google Shape;781;p87"/>
            <p:cNvSpPr/>
            <p:nvPr/>
          </p:nvSpPr>
          <p:spPr>
            <a:xfrm>
              <a:off x="0" y="79132"/>
              <a:ext cx="6949575" cy="32760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7"/>
            <p:cNvSpPr txBox="1"/>
            <p:nvPr/>
          </p:nvSpPr>
          <p:spPr>
            <a:xfrm>
              <a:off x="15992" y="95124"/>
              <a:ext cx="6917591" cy="295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Pre-Lab Session: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87"/>
            <p:cNvSpPr/>
            <p:nvPr/>
          </p:nvSpPr>
          <p:spPr>
            <a:xfrm>
              <a:off x="0" y="406732"/>
              <a:ext cx="6949575" cy="362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7"/>
            <p:cNvSpPr txBox="1"/>
            <p:nvPr/>
          </p:nvSpPr>
          <p:spPr>
            <a:xfrm>
              <a:off x="0" y="406732"/>
              <a:ext cx="6949575" cy="3622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775" lIns="220625" spcFirstLastPara="1" rIns="99550" wrap="square" tIns="17775">
              <a:noAutofit/>
            </a:bodyPr>
            <a:lstStyle/>
            <a:p>
              <a:pPr indent="-69850" lvl="1" marL="571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Preparation: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Review required materials and procedures.</a:t>
              </a:r>
              <a:endParaRPr/>
            </a:p>
            <a:p>
              <a:pPr indent="-69850" lvl="1" marL="57150" marR="0" rtl="0" algn="l">
                <a:lnSpc>
                  <a:spcPct val="9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Understanding: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Familiarize with the lab objectives and concepts to be explored.</a:t>
              </a:r>
              <a:endParaRPr/>
            </a:p>
          </p:txBody>
        </p:sp>
        <p:sp>
          <p:nvSpPr>
            <p:cNvPr id="785" name="Google Shape;785;p87"/>
            <p:cNvSpPr/>
            <p:nvPr/>
          </p:nvSpPr>
          <p:spPr>
            <a:xfrm>
              <a:off x="0" y="768982"/>
              <a:ext cx="6949575" cy="32760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7"/>
            <p:cNvSpPr txBox="1"/>
            <p:nvPr/>
          </p:nvSpPr>
          <p:spPr>
            <a:xfrm>
              <a:off x="15992" y="784974"/>
              <a:ext cx="6917591" cy="295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Performance session :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87"/>
            <p:cNvSpPr/>
            <p:nvPr/>
          </p:nvSpPr>
          <p:spPr>
            <a:xfrm>
              <a:off x="0" y="1096582"/>
              <a:ext cx="6949575" cy="536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7"/>
            <p:cNvSpPr txBox="1"/>
            <p:nvPr/>
          </p:nvSpPr>
          <p:spPr>
            <a:xfrm>
              <a:off x="0" y="1096582"/>
              <a:ext cx="6949575" cy="536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775" lIns="220625" spcFirstLastPara="1" rIns="99550" wrap="square" tIns="17775">
              <a:noAutofit/>
            </a:bodyPr>
            <a:lstStyle/>
            <a:p>
              <a:pPr indent="-69850" lvl="1" marL="571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Execution: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Perform virtual experiments by following the outlined procedure.</a:t>
              </a:r>
              <a:endParaRPr/>
            </a:p>
            <a:p>
              <a:pPr indent="-69850" lvl="1" marL="57150" marR="0" rtl="0" algn="l">
                <a:lnSpc>
                  <a:spcPct val="9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Engagement: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Gain hands-on experience with lab techniques in a virtual environment.</a:t>
              </a:r>
              <a:endParaRPr/>
            </a:p>
            <a:p>
              <a:pPr indent="-69850" lvl="1" marL="57150" marR="0" rtl="0" algn="l">
                <a:lnSpc>
                  <a:spcPct val="9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Observation: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Collect data through interactive simulations.</a:t>
              </a:r>
              <a:endParaRPr/>
            </a:p>
          </p:txBody>
        </p:sp>
        <p:sp>
          <p:nvSpPr>
            <p:cNvPr id="789" name="Google Shape;789;p87"/>
            <p:cNvSpPr/>
            <p:nvPr/>
          </p:nvSpPr>
          <p:spPr>
            <a:xfrm>
              <a:off x="0" y="1632712"/>
              <a:ext cx="6949575" cy="327600"/>
            </a:xfrm>
            <a:prstGeom prst="roundRect">
              <a:avLst>
                <a:gd fmla="val 16667" name="adj"/>
              </a:avLst>
            </a:prstGeom>
            <a:solidFill>
              <a:srgbClr val="12608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7"/>
            <p:cNvSpPr txBox="1"/>
            <p:nvPr/>
          </p:nvSpPr>
          <p:spPr>
            <a:xfrm>
              <a:off x="15992" y="1648704"/>
              <a:ext cx="6917591" cy="29561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3325" lIns="53325" spcFirstLastPara="1" rIns="53325" wrap="square" tIns="533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1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Post-Lab Session:</a:t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87"/>
            <p:cNvSpPr/>
            <p:nvPr/>
          </p:nvSpPr>
          <p:spPr>
            <a:xfrm>
              <a:off x="0" y="1960312"/>
              <a:ext cx="6949575" cy="536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7"/>
            <p:cNvSpPr txBox="1"/>
            <p:nvPr/>
          </p:nvSpPr>
          <p:spPr>
            <a:xfrm>
              <a:off x="0" y="1960312"/>
              <a:ext cx="6949575" cy="53613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7775" lIns="220625" spcFirstLastPara="1" rIns="99550" wrap="square" tIns="17775">
              <a:noAutofit/>
            </a:bodyPr>
            <a:lstStyle/>
            <a:p>
              <a:pPr indent="-69850" lvl="1" marL="571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Analysis: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Analyze the recorded data from the simulation.</a:t>
              </a:r>
              <a:endParaRPr/>
            </a:p>
            <a:p>
              <a:pPr indent="-69850" lvl="1" marL="57150" marR="0" rtl="0" algn="l">
                <a:lnSpc>
                  <a:spcPct val="9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Interpretation: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Draw conclusions based on experimental results.</a:t>
              </a:r>
              <a:endParaRPr/>
            </a:p>
            <a:p>
              <a:pPr indent="-69850" lvl="1" marL="57150" marR="0" rtl="0" algn="l">
                <a:lnSpc>
                  <a:spcPct val="90000"/>
                </a:lnSpc>
                <a:spcBef>
                  <a:spcPts val="22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•"/>
              </a:pPr>
              <a:r>
                <a:rPr b="1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Comparison:</a:t>
              </a:r>
              <a:r>
                <a:rPr b="0" i="0" lang="en-GB" sz="11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Compare results with theoretical expectations to validate learning.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D7E6B"/>
        </a:solidFill>
      </p:bgPr>
    </p:bg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8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 sz="2300"/>
              <a:t>Virtual labs enhance science process skills</a:t>
            </a:r>
            <a:endParaRPr/>
          </a:p>
        </p:txBody>
      </p:sp>
      <p:grpSp>
        <p:nvGrpSpPr>
          <p:cNvPr id="798" name="Google Shape;798;p88"/>
          <p:cNvGrpSpPr/>
          <p:nvPr/>
        </p:nvGrpSpPr>
        <p:grpSpPr>
          <a:xfrm>
            <a:off x="713225" y="1209280"/>
            <a:ext cx="7717500" cy="3262296"/>
            <a:chOff x="0" y="1055"/>
            <a:chExt cx="7717500" cy="3262296"/>
          </a:xfrm>
        </p:grpSpPr>
        <p:sp>
          <p:nvSpPr>
            <p:cNvPr id="799" name="Google Shape;799;p88"/>
            <p:cNvSpPr/>
            <p:nvPr/>
          </p:nvSpPr>
          <p:spPr>
            <a:xfrm>
              <a:off x="0" y="1055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8"/>
            <p:cNvSpPr/>
            <p:nvPr/>
          </p:nvSpPr>
          <p:spPr>
            <a:xfrm>
              <a:off x="136116" y="102299"/>
              <a:ext cx="247484" cy="247484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8"/>
            <p:cNvSpPr/>
            <p:nvPr/>
          </p:nvSpPr>
          <p:spPr>
            <a:xfrm>
              <a:off x="519717" y="105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8"/>
            <p:cNvSpPr txBox="1"/>
            <p:nvPr/>
          </p:nvSpPr>
          <p:spPr>
            <a:xfrm>
              <a:off x="519717" y="105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Observation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88"/>
            <p:cNvSpPr/>
            <p:nvPr/>
          </p:nvSpPr>
          <p:spPr>
            <a:xfrm>
              <a:off x="0" y="563520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8"/>
            <p:cNvSpPr/>
            <p:nvPr/>
          </p:nvSpPr>
          <p:spPr>
            <a:xfrm>
              <a:off x="136116" y="664764"/>
              <a:ext cx="247484" cy="247484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8"/>
            <p:cNvSpPr/>
            <p:nvPr/>
          </p:nvSpPr>
          <p:spPr>
            <a:xfrm>
              <a:off x="519717" y="56352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8"/>
            <p:cNvSpPr txBox="1"/>
            <p:nvPr/>
          </p:nvSpPr>
          <p:spPr>
            <a:xfrm>
              <a:off x="519717" y="56352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Recording data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88"/>
            <p:cNvSpPr/>
            <p:nvPr/>
          </p:nvSpPr>
          <p:spPr>
            <a:xfrm>
              <a:off x="0" y="1125985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8"/>
            <p:cNvSpPr/>
            <p:nvPr/>
          </p:nvSpPr>
          <p:spPr>
            <a:xfrm>
              <a:off x="136116" y="1227229"/>
              <a:ext cx="247484" cy="247484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88"/>
            <p:cNvSpPr/>
            <p:nvPr/>
          </p:nvSpPr>
          <p:spPr>
            <a:xfrm>
              <a:off x="519717" y="112598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88"/>
            <p:cNvSpPr txBox="1"/>
            <p:nvPr/>
          </p:nvSpPr>
          <p:spPr>
            <a:xfrm>
              <a:off x="519717" y="112598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Controlling variables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8"/>
            <p:cNvSpPr/>
            <p:nvPr/>
          </p:nvSpPr>
          <p:spPr>
            <a:xfrm>
              <a:off x="0" y="1688450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8"/>
            <p:cNvSpPr/>
            <p:nvPr/>
          </p:nvSpPr>
          <p:spPr>
            <a:xfrm>
              <a:off x="136116" y="1789694"/>
              <a:ext cx="247484" cy="247484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8"/>
            <p:cNvSpPr/>
            <p:nvPr/>
          </p:nvSpPr>
          <p:spPr>
            <a:xfrm>
              <a:off x="519717" y="168845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8"/>
            <p:cNvSpPr txBox="1"/>
            <p:nvPr/>
          </p:nvSpPr>
          <p:spPr>
            <a:xfrm>
              <a:off x="519717" y="168845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Data analysis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8"/>
            <p:cNvSpPr/>
            <p:nvPr/>
          </p:nvSpPr>
          <p:spPr>
            <a:xfrm>
              <a:off x="0" y="2250915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8"/>
            <p:cNvSpPr/>
            <p:nvPr/>
          </p:nvSpPr>
          <p:spPr>
            <a:xfrm>
              <a:off x="136116" y="2352158"/>
              <a:ext cx="247484" cy="247484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8"/>
            <p:cNvSpPr/>
            <p:nvPr/>
          </p:nvSpPr>
          <p:spPr>
            <a:xfrm>
              <a:off x="519717" y="225091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8"/>
            <p:cNvSpPr txBox="1"/>
            <p:nvPr/>
          </p:nvSpPr>
          <p:spPr>
            <a:xfrm>
              <a:off x="519717" y="2250915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Interpretation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8"/>
            <p:cNvSpPr/>
            <p:nvPr/>
          </p:nvSpPr>
          <p:spPr>
            <a:xfrm>
              <a:off x="0" y="2813380"/>
              <a:ext cx="7717500" cy="449971"/>
            </a:xfrm>
            <a:prstGeom prst="roundRect">
              <a:avLst>
                <a:gd fmla="val 10000" name="adj"/>
              </a:avLst>
            </a:prstGeom>
            <a:solidFill>
              <a:srgbClr val="F6E9C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8"/>
            <p:cNvSpPr/>
            <p:nvPr/>
          </p:nvSpPr>
          <p:spPr>
            <a:xfrm>
              <a:off x="136116" y="2914623"/>
              <a:ext cx="247484" cy="247484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8"/>
            <p:cNvSpPr/>
            <p:nvPr/>
          </p:nvSpPr>
          <p:spPr>
            <a:xfrm>
              <a:off x="519717" y="281338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8"/>
            <p:cNvSpPr txBox="1"/>
            <p:nvPr/>
          </p:nvSpPr>
          <p:spPr>
            <a:xfrm>
              <a:off x="519717" y="2813380"/>
              <a:ext cx="7197782" cy="4499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7600" lIns="47600" spcFirstLastPara="1" rIns="47600" wrap="square" tIns="476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Inference</a:t>
              </a:r>
              <a:endPara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" y="7"/>
            <a:ext cx="9143985" cy="5143493"/>
          </a:xfrm>
          <a:prstGeom prst="rect">
            <a:avLst/>
          </a:prstGeom>
          <a:noFill/>
          <a:ln>
            <a:noFill/>
          </a:ln>
        </p:spPr>
      </p:pic>
      <p:sp>
        <p:nvSpPr>
          <p:cNvPr id="828" name="Google Shape;828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E8E8E8">
                  <a:alpha val="67450"/>
                </a:srgbClr>
              </a:gs>
              <a:gs pos="10000">
                <a:srgbClr val="E8E8E8">
                  <a:alpha val="67450"/>
                </a:srgbClr>
              </a:gs>
              <a:gs pos="85000">
                <a:srgbClr val="E8E8E8">
                  <a:alpha val="96470"/>
                </a:srgbClr>
              </a:gs>
              <a:gs pos="100000">
                <a:srgbClr val="E8E8E8">
                  <a:alpha val="9647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8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GB">
                <a:solidFill>
                  <a:srgbClr val="121618"/>
                </a:solidFill>
              </a:rPr>
              <a:t> Virtual Labs for Teachers</a:t>
            </a:r>
            <a:br>
              <a:rPr b="1" lang="en-GB"/>
            </a:br>
            <a:endParaRPr/>
          </a:p>
        </p:txBody>
      </p:sp>
      <p:grpSp>
        <p:nvGrpSpPr>
          <p:cNvPr id="830" name="Google Shape;830;p8"/>
          <p:cNvGrpSpPr/>
          <p:nvPr/>
        </p:nvGrpSpPr>
        <p:grpSpPr>
          <a:xfrm>
            <a:off x="628651" y="1370851"/>
            <a:ext cx="7894370" cy="3260237"/>
            <a:chOff x="0" y="2177"/>
            <a:chExt cx="10525827" cy="4346982"/>
          </a:xfrm>
        </p:grpSpPr>
        <p:sp>
          <p:nvSpPr>
            <p:cNvPr id="831" name="Google Shape;831;p8"/>
            <p:cNvSpPr/>
            <p:nvPr/>
          </p:nvSpPr>
          <p:spPr>
            <a:xfrm rot="5400000">
              <a:off x="6731621" y="-2839081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6D4CC">
                <a:alpha val="89411"/>
              </a:srgbClr>
            </a:solidFill>
            <a:ln cap="flat" cmpd="sng" w="19050">
              <a:solidFill>
                <a:srgbClr val="F6D4CC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8"/>
            <p:cNvSpPr txBox="1"/>
            <p:nvPr/>
          </p:nvSpPr>
          <p:spPr>
            <a:xfrm>
              <a:off x="3836749" y="17849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No need for expensive equipment or supplies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03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Easy to access a variety of experiments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8"/>
            <p:cNvSpPr/>
            <p:nvPr/>
          </p:nvSpPr>
          <p:spPr>
            <a:xfrm>
              <a:off x="0" y="2177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E97131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8"/>
            <p:cNvSpPr txBox="1"/>
            <p:nvPr/>
          </p:nvSpPr>
          <p:spPr>
            <a:xfrm>
              <a:off x="51133" y="53310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400" lIns="82850" spcFirstLastPara="1" rIns="82850" wrap="square" tIns="41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Efficient Resource Management</a:t>
              </a:r>
              <a:r>
                <a:rPr b="0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8"/>
            <p:cNvSpPr/>
            <p:nvPr/>
          </p:nvSpPr>
          <p:spPr>
            <a:xfrm rot="5400000">
              <a:off x="6731621" y="-1739242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BE5C9">
                <a:alpha val="89411"/>
              </a:srgbClr>
            </a:solidFill>
            <a:ln cap="flat" cmpd="sng" w="19050">
              <a:solidFill>
                <a:srgbClr val="EBE5C9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8"/>
            <p:cNvSpPr txBox="1"/>
            <p:nvPr/>
          </p:nvSpPr>
          <p:spPr>
            <a:xfrm>
              <a:off x="3785615" y="1247670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-128588" lvl="1" marL="128588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Pre-designed experiments, less time spent setting up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8588" lvl="1" marL="128588" marR="0" rtl="0" algn="l">
                <a:lnSpc>
                  <a:spcPct val="90000"/>
                </a:lnSpc>
                <a:spcBef>
                  <a:spcPts val="203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Quick demonstrations of complex concepts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8"/>
            <p:cNvSpPr/>
            <p:nvPr/>
          </p:nvSpPr>
          <p:spPr>
            <a:xfrm>
              <a:off x="0" y="1102016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C8BE1E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8"/>
            <p:cNvSpPr txBox="1"/>
            <p:nvPr/>
          </p:nvSpPr>
          <p:spPr>
            <a:xfrm>
              <a:off x="51133" y="1153149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400" lIns="82850" spcFirstLastPara="1" rIns="82850" wrap="square" tIns="41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Time-Saving</a:t>
              </a:r>
              <a:r>
                <a:rPr b="0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8"/>
            <p:cNvSpPr/>
            <p:nvPr/>
          </p:nvSpPr>
          <p:spPr>
            <a:xfrm rot="5400000">
              <a:off x="6731621" y="-639403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D5E0C8">
                <a:alpha val="89411"/>
              </a:srgbClr>
            </a:solidFill>
            <a:ln cap="flat" cmpd="sng" w="19050">
              <a:solidFill>
                <a:srgbClr val="D5E0C8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8"/>
            <p:cNvSpPr txBox="1"/>
            <p:nvPr/>
          </p:nvSpPr>
          <p:spPr>
            <a:xfrm>
              <a:off x="3785615" y="2347509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-128588" lvl="1" marL="128588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Built-in quizzes, interactive assessments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8588" lvl="1" marL="128588" marR="0" rtl="0" algn="l">
                <a:lnSpc>
                  <a:spcPct val="90000"/>
                </a:lnSpc>
                <a:spcBef>
                  <a:spcPts val="203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Real-time tracking of student progress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8"/>
            <p:cNvSpPr/>
            <p:nvPr/>
          </p:nvSpPr>
          <p:spPr>
            <a:xfrm>
              <a:off x="0" y="2201855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55971D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8"/>
            <p:cNvSpPr txBox="1"/>
            <p:nvPr/>
          </p:nvSpPr>
          <p:spPr>
            <a:xfrm>
              <a:off x="51133" y="2252988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400" lIns="82850" spcFirstLastPara="1" rIns="82850" wrap="square" tIns="41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Effective Assessment Tools</a:t>
              </a:r>
              <a:r>
                <a:rPr b="0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8"/>
            <p:cNvSpPr/>
            <p:nvPr/>
          </p:nvSpPr>
          <p:spPr>
            <a:xfrm rot="5400000">
              <a:off x="6731621" y="460435"/>
              <a:ext cx="837972" cy="6729984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AD2CA">
                <a:alpha val="89411"/>
              </a:srgbClr>
            </a:solidFill>
            <a:ln cap="flat" cmpd="sng" w="19050">
              <a:solidFill>
                <a:srgbClr val="CAD2CA">
                  <a:alpha val="89411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8"/>
            <p:cNvSpPr txBox="1"/>
            <p:nvPr/>
          </p:nvSpPr>
          <p:spPr>
            <a:xfrm>
              <a:off x="3785615" y="3447347"/>
              <a:ext cx="6689078" cy="7561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700" lIns="51425" spcFirstLastPara="1" rIns="51425" wrap="square" tIns="25700">
              <a:noAutofit/>
            </a:bodyPr>
            <a:lstStyle/>
            <a:p>
              <a:pPr indent="-128588" lvl="1" marL="128588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Teachers can use virtual labs in remote or hybrid learning setups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128588" lvl="1" marL="128588" marR="0" rtl="0" algn="l">
                <a:lnSpc>
                  <a:spcPct val="90000"/>
                </a:lnSpc>
                <a:spcBef>
                  <a:spcPts val="203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</a:pPr>
              <a:r>
                <a:rPr b="0" i="0" lang="en-GB" sz="1400" u="none" cap="none" strike="noStrike">
                  <a:solidFill>
                    <a:srgbClr val="121618"/>
                  </a:solidFill>
                  <a:latin typeface="Arial"/>
                  <a:ea typeface="Arial"/>
                  <a:cs typeface="Arial"/>
                  <a:sym typeface="Arial"/>
                </a:rPr>
                <a:t>Accessible for diverse learners with different needs</a:t>
              </a:r>
              <a:endParaRPr b="0" i="0" sz="1400" u="none" cap="none" strike="noStrike">
                <a:solidFill>
                  <a:srgbClr val="12161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8"/>
            <p:cNvSpPr/>
            <p:nvPr/>
          </p:nvSpPr>
          <p:spPr>
            <a:xfrm>
              <a:off x="0" y="3301694"/>
              <a:ext cx="3785616" cy="1047465"/>
            </a:xfrm>
            <a:prstGeom prst="roundRect">
              <a:avLst>
                <a:gd fmla="val 16667" name="adj"/>
              </a:avLst>
            </a:prstGeom>
            <a:solidFill>
              <a:srgbClr val="186923"/>
            </a:solidFill>
            <a:ln cap="flat" cmpd="sng" w="1905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68550" lIns="68550" spcFirstLastPara="1" rIns="68550" wrap="square" tIns="68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5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8"/>
            <p:cNvSpPr txBox="1"/>
            <p:nvPr/>
          </p:nvSpPr>
          <p:spPr>
            <a:xfrm>
              <a:off x="51133" y="3352827"/>
              <a:ext cx="3683350" cy="945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400" lIns="82850" spcFirstLastPara="1" rIns="82850" wrap="square" tIns="41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Flexible Learning</a:t>
              </a:r>
              <a:r>
                <a:rPr b="0" i="0" lang="en-GB" sz="2175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 </a:t>
              </a:r>
              <a:endParaRPr b="0" i="0" sz="10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9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>
            <a:off x="7656521" y="1"/>
            <a:ext cx="851300" cy="358498"/>
          </a:xfrm>
          <a:custGeom>
            <a:rect b="b" l="l" r="r" t="t"/>
            <a:pathLst>
              <a:path extrusionOk="0" h="477997" w="1135066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89"/>
              <a:buNone/>
            </a:pPr>
            <a:r>
              <a:rPr lang="en-GB"/>
              <a:t> Virtual Labs for Learners</a:t>
            </a:r>
            <a:endParaRPr/>
          </a:p>
        </p:txBody>
      </p:sp>
      <p:sp>
        <p:nvSpPr>
          <p:cNvPr id="854" name="Google Shape;854;p9"/>
          <p:cNvSpPr/>
          <p:nvPr/>
        </p:nvSpPr>
        <p:spPr>
          <a:xfrm flipH="1" rot="-5400000">
            <a:off x="416783" y="1637418"/>
            <a:ext cx="3062575" cy="3062575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 txBox="1"/>
          <p:nvPr>
            <p:ph idx="1" type="body"/>
          </p:nvPr>
        </p:nvSpPr>
        <p:spPr>
          <a:xfrm>
            <a:off x="698119" y="1385381"/>
            <a:ext cx="8339175" cy="3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rmAutofit/>
          </a:bodyPr>
          <a:lstStyle/>
          <a:p>
            <a:pPr indent="-16510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•"/>
            </a:pPr>
            <a:r>
              <a:rPr b="1" lang="en-GB" sz="1950"/>
              <a:t>Individualised Learning</a:t>
            </a:r>
            <a:r>
              <a:rPr lang="en-GB" sz="1950"/>
              <a:t>: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Self-paced experiments and simulations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Ability to repeat experiments as needed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b="1" lang="en-GB" sz="1950"/>
              <a:t>Active Engagement</a:t>
            </a:r>
            <a:r>
              <a:rPr lang="en-GB" sz="1950"/>
              <a:t>: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Interactive elements such as virtual instruments, diagrams, and simulations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Learning through trial and error in a safe environment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b="1" lang="en-GB" sz="1950"/>
              <a:t>Fostering Curiosity</a:t>
            </a:r>
            <a:r>
              <a:rPr lang="en-GB" sz="1950"/>
              <a:t>: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Learners can explore various biological processes in-depth </a:t>
            </a:r>
            <a:endParaRPr/>
          </a:p>
          <a:p>
            <a:pPr indent="-16510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Char char="•"/>
            </a:pPr>
            <a:r>
              <a:rPr lang="en-GB" sz="1950"/>
              <a:t>Encourages exploration beyond the curriculum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9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89"/>
          <p:cNvSpPr/>
          <p:nvPr/>
        </p:nvSpPr>
        <p:spPr>
          <a:xfrm>
            <a:off x="2286" y="0"/>
            <a:ext cx="9141714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9"/>
          <p:cNvSpPr/>
          <p:nvPr/>
        </p:nvSpPr>
        <p:spPr>
          <a:xfrm>
            <a:off x="366892" y="839273"/>
            <a:ext cx="3464954" cy="34649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9"/>
          <p:cNvSpPr txBox="1"/>
          <p:nvPr>
            <p:ph type="title"/>
          </p:nvPr>
        </p:nvSpPr>
        <p:spPr>
          <a:xfrm>
            <a:off x="878305" y="1047515"/>
            <a:ext cx="2430380" cy="304847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50" spcFirstLastPara="1" rIns="68550" wrap="square" tIns="3427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48148"/>
              <a:buNone/>
            </a:pPr>
            <a:r>
              <a:rPr b="1" lang="en-GB" sz="3075">
                <a:solidFill>
                  <a:srgbClr val="FFFFFF"/>
                </a:solidFill>
              </a:rPr>
              <a:t>Pedagogical Application: Integrating Virtual Labs with Learning Goals</a:t>
            </a:r>
            <a:endParaRPr sz="3075">
              <a:solidFill>
                <a:srgbClr val="FFFFFF"/>
              </a:solidFill>
            </a:endParaRPr>
          </a:p>
        </p:txBody>
      </p:sp>
      <p:sp>
        <p:nvSpPr>
          <p:cNvPr id="863" name="Google Shape;863;p89"/>
          <p:cNvSpPr/>
          <p:nvPr/>
        </p:nvSpPr>
        <p:spPr>
          <a:xfrm rot="-1790889">
            <a:off x="6512791" y="705862"/>
            <a:ext cx="2240924" cy="2240924"/>
          </a:xfrm>
          <a:prstGeom prst="arc">
            <a:avLst>
              <a:gd fmla="val 15817365" name="adj1"/>
              <a:gd fmla="val 178138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89"/>
          <p:cNvSpPr/>
          <p:nvPr/>
        </p:nvSpPr>
        <p:spPr>
          <a:xfrm>
            <a:off x="682536" y="3585744"/>
            <a:ext cx="409575" cy="4095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50" spcFirstLastPara="1" rIns="68550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89"/>
          <p:cNvSpPr txBox="1"/>
          <p:nvPr>
            <p:ph idx="1" type="body"/>
          </p:nvPr>
        </p:nvSpPr>
        <p:spPr>
          <a:xfrm>
            <a:off x="3761438" y="839270"/>
            <a:ext cx="4418550" cy="3256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50" spcFirstLastPara="1" rIns="68550" wrap="square" tIns="34275">
            <a:normAutofit fontScale="250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77464"/>
              <a:buNone/>
            </a:pPr>
            <a:r>
              <a:t/>
            </a:r>
            <a:endParaRPr sz="1065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825"/>
          </a:p>
          <a:p>
            <a:pPr indent="0" lvl="0" marL="0" rtl="0" algn="l">
              <a:lnSpc>
                <a:spcPct val="115000"/>
              </a:lnSpc>
              <a:spcBef>
                <a:spcPts val="1050"/>
              </a:spcBef>
              <a:spcAft>
                <a:spcPts val="0"/>
              </a:spcAft>
              <a:buSzPct val="26029"/>
              <a:buNone/>
            </a:pPr>
            <a:r>
              <a:t/>
            </a:r>
            <a:endParaRPr b="1" sz="4226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6213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Aligning Objectives: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Support specific learning goals .</a:t>
            </a:r>
            <a:endParaRPr/>
          </a:p>
          <a:p>
            <a:pPr indent="-236213" lvl="0" marL="3429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Concept Reinforcement: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Interactive simulations to strengthen key concepts.</a:t>
            </a:r>
            <a:b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6213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Lab Skill Development: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Practice techniques and data analysis.</a:t>
            </a:r>
            <a:b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6213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Encouraging Inquiry: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Promote critical thinking and hypothesis testing.</a:t>
            </a:r>
            <a:b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6213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Instant Feedback: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Immediate analysis to reflect and improve understanding.</a:t>
            </a:r>
            <a:b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36213" lvl="0" marL="342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99975"/>
              <a:buChar char="●"/>
            </a:pPr>
            <a:r>
              <a:rPr b="1" lang="en-GB" sz="4075">
                <a:latin typeface="Times New Roman"/>
                <a:ea typeface="Times New Roman"/>
                <a:cs typeface="Times New Roman"/>
                <a:sym typeface="Times New Roman"/>
              </a:rPr>
              <a:t>Accessibility:</a:t>
            </a:r>
            <a: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  <a:t> Learn anytime, anywhere, at your own pace.</a:t>
            </a:r>
            <a:br>
              <a:rPr lang="en-GB" sz="4075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75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825"/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825"/>
          </a:p>
          <a:p>
            <a:pPr indent="0" lvl="0" mar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b="1" sz="13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Virtual Learning School Center by Slidesgo">
  <a:themeElements>
    <a:clrScheme name="Simple Light">
      <a:dk1>
        <a:srgbClr val="313642"/>
      </a:dk1>
      <a:lt1>
        <a:srgbClr val="FFFFFF"/>
      </a:lt1>
      <a:dk2>
        <a:srgbClr val="F8F8F8"/>
      </a:dk2>
      <a:lt2>
        <a:srgbClr val="E06F5B"/>
      </a:lt2>
      <a:accent1>
        <a:srgbClr val="78CD72"/>
      </a:accent1>
      <a:accent2>
        <a:srgbClr val="857FF0"/>
      </a:accent2>
      <a:accent3>
        <a:srgbClr val="E8C245"/>
      </a:accent3>
      <a:accent4>
        <a:srgbClr val="595959"/>
      </a:accent4>
      <a:accent5>
        <a:srgbClr val="FFFFFF"/>
      </a:accent5>
      <a:accent6>
        <a:srgbClr val="FFFFFF"/>
      </a:accent6>
      <a:hlink>
        <a:srgbClr val="3136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CIET 1</dc:creator>
</cp:coreProperties>
</file>